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tags/tag1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7"/>
  </p:notesMasterIdLst>
  <p:handoutMasterIdLst>
    <p:handoutMasterId r:id="rId28"/>
  </p:handoutMasterIdLst>
  <p:sldIdLst>
    <p:sldId id="9902" r:id="rId2"/>
    <p:sldId id="9933" r:id="rId3"/>
    <p:sldId id="9934" r:id="rId4"/>
    <p:sldId id="9928" r:id="rId5"/>
    <p:sldId id="9908" r:id="rId6"/>
    <p:sldId id="9910" r:id="rId7"/>
    <p:sldId id="9916" r:id="rId8"/>
    <p:sldId id="9920" r:id="rId9"/>
    <p:sldId id="9935" r:id="rId10"/>
    <p:sldId id="9930" r:id="rId11"/>
    <p:sldId id="9911" r:id="rId12"/>
    <p:sldId id="9913" r:id="rId13"/>
    <p:sldId id="9915" r:id="rId14"/>
    <p:sldId id="9917" r:id="rId15"/>
    <p:sldId id="9936" r:id="rId16"/>
    <p:sldId id="9929" r:id="rId17"/>
    <p:sldId id="9931" r:id="rId18"/>
    <p:sldId id="9914" r:id="rId19"/>
    <p:sldId id="9918" r:id="rId20"/>
    <p:sldId id="9919" r:id="rId21"/>
    <p:sldId id="9932" r:id="rId22"/>
    <p:sldId id="9907" r:id="rId23"/>
    <p:sldId id="9909" r:id="rId24"/>
    <p:sldId id="9912" r:id="rId25"/>
    <p:sldId id="9906"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BB5"/>
    <a:srgbClr val="0147A7"/>
    <a:srgbClr val="639CD3"/>
    <a:srgbClr val="7AB2E1"/>
    <a:srgbClr val="477FBB"/>
    <a:srgbClr val="7E3E88"/>
    <a:srgbClr val="F39800"/>
    <a:srgbClr val="595959"/>
    <a:srgbClr val="E2D7C3"/>
    <a:srgbClr val="FFB7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3" autoAdjust="0"/>
    <p:restoredTop sz="95317" autoAdjust="0"/>
  </p:normalViewPr>
  <p:slideViewPr>
    <p:cSldViewPr>
      <p:cViewPr varScale="1">
        <p:scale>
          <a:sx n="81" d="100"/>
          <a:sy n="81" d="100"/>
        </p:scale>
        <p:origin x="-432" y="-78"/>
      </p:cViewPr>
      <p:guideLst>
        <p:guide orient="horz" pos="328"/>
        <p:guide orient="horz" pos="4183"/>
        <p:guide pos="4050"/>
        <p:guide pos="557"/>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2018/1/8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2018/1/8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3550359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EC530858-BF76-453D-8D3B-E94317EF6EAB}"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524350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915138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809269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5</a:t>
            </a:fld>
            <a:endParaRPr lang="zh-CN" altLang="en-US"/>
          </a:p>
        </p:txBody>
      </p:sp>
    </p:spTree>
    <p:extLst>
      <p:ext uri="{BB962C8B-B14F-4D97-AF65-F5344CB8AC3E}">
        <p14:creationId xmlns:p14="http://schemas.microsoft.com/office/powerpoint/2010/main" val="30642146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6</a:t>
            </a:fld>
            <a:endParaRPr lang="zh-CN" altLang="en-US"/>
          </a:p>
        </p:txBody>
      </p:sp>
    </p:spTree>
    <p:extLst>
      <p:ext uri="{BB962C8B-B14F-4D97-AF65-F5344CB8AC3E}">
        <p14:creationId xmlns:p14="http://schemas.microsoft.com/office/powerpoint/2010/main" val="2781312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7</a:t>
            </a:fld>
            <a:endParaRPr lang="zh-CN" altLang="en-US"/>
          </a:p>
        </p:txBody>
      </p:sp>
    </p:spTree>
    <p:extLst>
      <p:ext uri="{BB962C8B-B14F-4D97-AF65-F5344CB8AC3E}">
        <p14:creationId xmlns:p14="http://schemas.microsoft.com/office/powerpoint/2010/main" val="15253918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8</a:t>
            </a:fld>
            <a:endParaRPr lang="zh-CN" altLang="en-US"/>
          </a:p>
        </p:txBody>
      </p:sp>
    </p:spTree>
    <p:extLst>
      <p:ext uri="{BB962C8B-B14F-4D97-AF65-F5344CB8AC3E}">
        <p14:creationId xmlns:p14="http://schemas.microsoft.com/office/powerpoint/2010/main" val="2966695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3329484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1608136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11</a:t>
            </a:fld>
            <a:endParaRPr lang="zh-CN" altLang="en-US"/>
          </a:p>
        </p:txBody>
      </p:sp>
    </p:spTree>
    <p:extLst>
      <p:ext uri="{BB962C8B-B14F-4D97-AF65-F5344CB8AC3E}">
        <p14:creationId xmlns:p14="http://schemas.microsoft.com/office/powerpoint/2010/main" val="2463085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3508678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13</a:t>
            </a:fld>
            <a:endParaRPr lang="zh-CN" altLang="en-US"/>
          </a:p>
        </p:txBody>
      </p:sp>
    </p:spTree>
    <p:extLst>
      <p:ext uri="{BB962C8B-B14F-4D97-AF65-F5344CB8AC3E}">
        <p14:creationId xmlns:p14="http://schemas.microsoft.com/office/powerpoint/2010/main" val="313802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14</a:t>
            </a:fld>
            <a:endParaRPr lang="zh-CN" altLang="en-US"/>
          </a:p>
        </p:txBody>
      </p:sp>
    </p:spTree>
    <p:extLst>
      <p:ext uri="{BB962C8B-B14F-4D97-AF65-F5344CB8AC3E}">
        <p14:creationId xmlns:p14="http://schemas.microsoft.com/office/powerpoint/2010/main" val="2909232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0545609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1698665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en-US"/>
          </a:p>
        </p:txBody>
      </p:sp>
      <p:sp>
        <p:nvSpPr>
          <p:cNvPr id="4" name="灯片编号占位符 3"/>
          <p:cNvSpPr>
            <a:spLocks noGrp="1"/>
          </p:cNvSpPr>
          <p:nvPr>
            <p:ph type="sldNum" sz="quarter" idx="5"/>
          </p:nvPr>
        </p:nvSpPr>
        <p:spPr/>
        <p:txBody>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eaLnBrk="1" hangingPunct="1"/>
            <a:fld id="{D5D84C86-7404-497C-BCB5-4003B0F51D3E}" type="slidenum">
              <a:rPr lang="zh-CN" altLang="en-US" sz="1200"/>
              <a:pPr eaLnBrk="1" hangingPunct="1"/>
              <a:t>17</a:t>
            </a:fld>
            <a:endParaRPr lang="zh-CN" altLang="en-US" sz="1200"/>
          </a:p>
        </p:txBody>
      </p:sp>
    </p:spTree>
    <p:extLst>
      <p:ext uri="{BB962C8B-B14F-4D97-AF65-F5344CB8AC3E}">
        <p14:creationId xmlns:p14="http://schemas.microsoft.com/office/powerpoint/2010/main" val="3761584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18</a:t>
            </a:fld>
            <a:endParaRPr lang="zh-CN" altLang="en-US"/>
          </a:p>
        </p:txBody>
      </p:sp>
    </p:spTree>
    <p:extLst>
      <p:ext uri="{BB962C8B-B14F-4D97-AF65-F5344CB8AC3E}">
        <p14:creationId xmlns:p14="http://schemas.microsoft.com/office/powerpoint/2010/main" val="1231965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19</a:t>
            </a:fld>
            <a:endParaRPr lang="zh-CN" altLang="en-US"/>
          </a:p>
        </p:txBody>
      </p:sp>
    </p:spTree>
    <p:extLst>
      <p:ext uri="{BB962C8B-B14F-4D97-AF65-F5344CB8AC3E}">
        <p14:creationId xmlns:p14="http://schemas.microsoft.com/office/powerpoint/2010/main" val="12105086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20</a:t>
            </a:fld>
            <a:endParaRPr lang="zh-CN" altLang="en-US"/>
          </a:p>
        </p:txBody>
      </p:sp>
    </p:spTree>
    <p:extLst>
      <p:ext uri="{BB962C8B-B14F-4D97-AF65-F5344CB8AC3E}">
        <p14:creationId xmlns:p14="http://schemas.microsoft.com/office/powerpoint/2010/main" val="1113237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6141353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22</a:t>
            </a:fld>
            <a:endParaRPr lang="zh-CN" altLang="en-US"/>
          </a:p>
        </p:txBody>
      </p:sp>
    </p:spTree>
    <p:extLst>
      <p:ext uri="{BB962C8B-B14F-4D97-AF65-F5344CB8AC3E}">
        <p14:creationId xmlns:p14="http://schemas.microsoft.com/office/powerpoint/2010/main" val="2756607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23</a:t>
            </a:fld>
            <a:endParaRPr lang="zh-CN" altLang="en-US"/>
          </a:p>
        </p:txBody>
      </p:sp>
    </p:spTree>
    <p:extLst>
      <p:ext uri="{BB962C8B-B14F-4D97-AF65-F5344CB8AC3E}">
        <p14:creationId xmlns:p14="http://schemas.microsoft.com/office/powerpoint/2010/main" val="7686673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2233156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2018/1/8</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25</a:t>
            </a:fld>
            <a:endParaRPr lang="zh-CN" altLang="en-US" sz="1200"/>
          </a:p>
        </p:txBody>
      </p:sp>
    </p:spTree>
    <p:extLst>
      <p:ext uri="{BB962C8B-B14F-4D97-AF65-F5344CB8AC3E}">
        <p14:creationId xmlns:p14="http://schemas.microsoft.com/office/powerpoint/2010/main" val="1503703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t>2018/1/8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5510122"/>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6917606"/>
      </p:ext>
    </p:extLst>
  </p:cSld>
  <p:clrMapOvr>
    <a:masterClrMapping/>
  </p:clrMapOvr>
  <mc:AlternateContent xmlns:mc="http://schemas.openxmlformats.org/markup-compatibility/2006" xmlns:p14="http://schemas.microsoft.com/office/powerpoint/2010/main">
    <mc:Choice Requires="p14">
      <p:transition p14:dur="250" advTm="0"/>
    </mc:Choice>
    <mc:Fallback xmlns="">
      <p:transition advTm="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7827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t>2018/1/8</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60" r:id="rId2"/>
    <p:sldLayoutId id="2147483961" r:id="rId3"/>
    <p:sldLayoutId id="214748396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11" Type="http://schemas.openxmlformats.org/officeDocument/2006/relationships/image" Target="../media/image4.png"/><Relationship Id="rId5" Type="http://schemas.openxmlformats.org/officeDocument/2006/relationships/image" Target="../media/image1.png"/><Relationship Id="rId10" Type="http://schemas.microsoft.com/office/2007/relationships/hdphoto" Target="../media/hdphoto3.wdp"/><Relationship Id="rId4" Type="http://schemas.openxmlformats.org/officeDocument/2006/relationships/notesSlide" Target="../notesSlides/notesSlide1.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microsoft.com/office/2007/relationships/hdphoto" Target="../media/hdphoto4.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29.pn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a:lum bright="70000" contrast="-70000"/>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857500" y="365689"/>
            <a:ext cx="7143750" cy="6501272"/>
          </a:xfrm>
          <a:prstGeom prst="rect">
            <a:avLst/>
          </a:prstGeom>
        </p:spPr>
      </p:pic>
      <p:sp>
        <p:nvSpPr>
          <p:cNvPr id="4" name="矩形 3"/>
          <p:cNvSpPr/>
          <p:nvPr/>
        </p:nvSpPr>
        <p:spPr>
          <a:xfrm>
            <a:off x="0" y="0"/>
            <a:ext cx="12858750" cy="7232650"/>
          </a:xfrm>
          <a:prstGeom prst="rect">
            <a:avLst/>
          </a:prstGeom>
          <a:blipFill dpi="0" rotWithShape="1">
            <a:blip r:embed="rId7">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a:stretch>
              <a:fillRect t="-3" b="-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856239"/>
            <a:ext cx="9582150" cy="923330"/>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6000" b="1" smtClean="0">
                <a:solidFill>
                  <a:schemeClr val="bg1"/>
                </a:solidFill>
                <a:cs typeface="Arial" panose="020B0604020202020204" pitchFamily="34" charset="0"/>
              </a:rPr>
              <a:t>中国建设银行工作报告</a:t>
            </a:r>
            <a:r>
              <a:rPr lang="en-US" altLang="zh-CN" sz="6000" b="1" dirty="0" smtClean="0">
                <a:solidFill>
                  <a:schemeClr val="bg1"/>
                </a:solidFill>
                <a:cs typeface="Arial" panose="020B0604020202020204" pitchFamily="34" charset="0"/>
              </a:rPr>
              <a:t>PPT</a:t>
            </a:r>
            <a:endParaRPr lang="zh-CN" altLang="en-US" sz="6000" b="1" dirty="0">
              <a:solidFill>
                <a:schemeClr val="bg1"/>
              </a:solidFill>
              <a:cs typeface="Arial" panose="020B0604020202020204" pitchFamily="34" charset="0"/>
            </a:endParaRPr>
          </a:p>
        </p:txBody>
      </p:sp>
      <p:sp>
        <p:nvSpPr>
          <p:cNvPr id="8" name="矩形 259"/>
          <p:cNvSpPr>
            <a:spLocks noChangeArrowheads="1"/>
          </p:cNvSpPr>
          <p:nvPr/>
        </p:nvSpPr>
        <p:spPr bwMode="auto">
          <a:xfrm>
            <a:off x="2071312" y="4754045"/>
            <a:ext cx="8716126" cy="492443"/>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mtClean="0">
                <a:solidFill>
                  <a:schemeClr val="bg1"/>
                </a:solidFill>
                <a:cs typeface="Arial" panose="020B0604020202020204" pitchFamily="34" charset="0"/>
              </a:rPr>
              <a:t>SOCIETE GENERALE WORK REPORT PPT</a:t>
            </a:r>
            <a:endParaRPr lang="zh-CN" altLang="en-US" dirty="0">
              <a:solidFill>
                <a:schemeClr val="bg1"/>
              </a:solidFill>
              <a:cs typeface="Arial" panose="020B0604020202020204" pitchFamily="34" charset="0"/>
            </a:endParaRPr>
          </a:p>
        </p:txBody>
      </p:sp>
      <p:pic>
        <p:nvPicPr>
          <p:cNvPr id="3" name="图片 2"/>
          <p:cNvPicPr>
            <a:picLocks noChangeAspect="1"/>
          </p:cNvPicPr>
          <p:nvPr/>
        </p:nvPicPr>
        <p:blipFill>
          <a:blip r:embed="rId9" cstate="print">
            <a:extLst>
              <a:ext uri="{BEBA8EAE-BF5A-486C-A8C5-ECC9F3942E4B}">
                <a14:imgProps xmlns:a14="http://schemas.microsoft.com/office/drawing/2010/main">
                  <a14:imgLayer r:embed="rId10">
                    <a14:imgEffect>
                      <a14:colorTemperature colorTemp="115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3200400" y="2000268"/>
            <a:ext cx="6457950" cy="1781244"/>
          </a:xfrm>
          <a:prstGeom prst="rect">
            <a:avLst/>
          </a:prstGeom>
        </p:spPr>
      </p:pic>
      <p:pic>
        <p:nvPicPr>
          <p:cNvPr id="9"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6124575" y="-1731689"/>
            <a:ext cx="609600" cy="609600"/>
          </a:xfrm>
          <a:prstGeom prst="rect">
            <a:avLst/>
          </a:prstGeom>
        </p:spPr>
      </p:pic>
    </p:spTree>
    <p:extLst>
      <p:ext uri="{BB962C8B-B14F-4D97-AF65-F5344CB8AC3E}">
        <p14:creationId xmlns:p14="http://schemas.microsoft.com/office/powerpoint/2010/main" val="378995961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7"/>
                                        </p:tgtEl>
                                        <p:attrNameLst>
                                          <p:attrName>ppt_y</p:attrName>
                                        </p:attrNameLst>
                                      </p:cBhvr>
                                      <p:tavLst>
                                        <p:tav tm="0">
                                          <p:val>
                                            <p:strVal val="#ppt_y"/>
                                          </p:val>
                                        </p:tav>
                                        <p:tav tm="100000">
                                          <p:val>
                                            <p:strVal val="#ppt_y"/>
                                          </p:val>
                                        </p:tav>
                                      </p:tavLst>
                                    </p:anim>
                                    <p:anim calcmode="lin" valueType="num">
                                      <p:cBhvr>
                                        <p:cTn id="2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7"/>
                                        </p:tgtEl>
                                      </p:cBhvr>
                                    </p:animEffect>
                                  </p:childTnLst>
                                </p:cTn>
                              </p:par>
                            </p:childTnLst>
                          </p:cTn>
                        </p:par>
                        <p:par>
                          <p:cTn id="27" fill="hold">
                            <p:stCondLst>
                              <p:cond delay="1600"/>
                            </p:stCondLst>
                            <p:childTnLst>
                              <p:par>
                                <p:cTn id="28" presetID="26" presetClass="emph" presetSubtype="0" fill="hold" grpId="1" nodeType="afterEffect">
                                  <p:stCondLst>
                                    <p:cond delay="0"/>
                                  </p:stCondLst>
                                  <p:iterate type="lt">
                                    <p:tmPct val="0"/>
                                  </p:iterate>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21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8"/>
                                        </p:tgtEl>
                                        <p:attrNameLst>
                                          <p:attrName>style.visibility</p:attrName>
                                        </p:attrNameLst>
                                      </p:cBhvr>
                                      <p:to>
                                        <p:strVal val="visible"/>
                                      </p:to>
                                    </p:set>
                                    <p:anim calcmode="lin" valueType="num">
                                      <p:cBhvr>
                                        <p:cTn id="3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8"/>
                                        </p:tgtEl>
                                        <p:attrNameLst>
                                          <p:attrName>ppt_y</p:attrName>
                                        </p:attrNameLst>
                                      </p:cBhvr>
                                      <p:tavLst>
                                        <p:tav tm="0">
                                          <p:val>
                                            <p:strVal val="#ppt_y"/>
                                          </p:val>
                                        </p:tav>
                                        <p:tav tm="100000">
                                          <p:val>
                                            <p:strVal val="#ppt_y"/>
                                          </p:val>
                                        </p:tav>
                                      </p:tavLst>
                                    </p:anim>
                                    <p:anim calcmode="lin" valueType="num">
                                      <p:cBhvr>
                                        <p:cTn id="3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8"/>
                                        </p:tgtEl>
                                      </p:cBhvr>
                                    </p:animEffect>
                                  </p:childTnLst>
                                </p:cTn>
                              </p:par>
                            </p:childTnLst>
                          </p:cTn>
                        </p:par>
                        <p:par>
                          <p:cTn id="39" fill="hold">
                            <p:stCondLst>
                              <p:cond delay="3950"/>
                            </p:stCondLst>
                            <p:childTnLst>
                              <p:par>
                                <p:cTn id="40" presetID="26" presetClass="emph" presetSubtype="0" fill="hold" grpId="1" nodeType="afterEffect">
                                  <p:stCondLst>
                                    <p:cond delay="0"/>
                                  </p:stCondLst>
                                  <p:iterate type="lt">
                                    <p:tmPct val="0"/>
                                  </p:iterate>
                                  <p:childTnLst>
                                    <p:animEffect transition="out" filter="fade">
                                      <p:cBhvr>
                                        <p:cTn id="41" dur="500" tmFilter="0, 0; .2, .5; .8, .5; 1, 0"/>
                                        <p:tgtEl>
                                          <p:spTgt spid="8"/>
                                        </p:tgtEl>
                                      </p:cBhvr>
                                    </p:animEffect>
                                    <p:animScale>
                                      <p:cBhvr>
                                        <p:cTn id="42" dur="250" autoRev="1" fill="hold"/>
                                        <p:tgtEl>
                                          <p:spTgt spid="8"/>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9"/>
                </p:tgtEl>
              </p:cMediaNode>
            </p:audio>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MH_Other_1"/>
          <p:cNvSpPr/>
          <p:nvPr>
            <p:custDataLst>
              <p:tags r:id="rId2"/>
            </p:custDataLst>
          </p:nvPr>
        </p:nvSpPr>
        <p:spPr>
          <a:xfrm>
            <a:off x="5841623" y="1841022"/>
            <a:ext cx="803583" cy="805257"/>
          </a:xfrm>
          <a:prstGeom prst="ellipse">
            <a:avLst/>
          </a:prstGeom>
          <a:solidFill>
            <a:schemeClr val="accent1"/>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99">
                <a:solidFill>
                  <a:schemeClr val="bg1"/>
                </a:solidFill>
                <a:latin typeface="Arial" panose="020B0604020202020204" pitchFamily="34" charset="0"/>
                <a:ea typeface="微软雅黑" panose="020B0503020204020204" pitchFamily="34" charset="-122"/>
                <a:sym typeface="Arial" panose="020B0604020202020204" pitchFamily="34" charset="0"/>
              </a:rPr>
              <a:t>1</a:t>
            </a:r>
          </a:p>
        </p:txBody>
      </p:sp>
      <p:sp>
        <p:nvSpPr>
          <p:cNvPr id="14" name="MH_Other_2"/>
          <p:cNvSpPr/>
          <p:nvPr>
            <p:custDataLst>
              <p:tags r:id="rId3"/>
            </p:custDataLst>
          </p:nvPr>
        </p:nvSpPr>
        <p:spPr>
          <a:xfrm>
            <a:off x="5841623" y="2842154"/>
            <a:ext cx="803583" cy="805257"/>
          </a:xfrm>
          <a:prstGeom prst="ellipse">
            <a:avLst/>
          </a:prstGeom>
          <a:solidFill>
            <a:schemeClr val="accent2"/>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99">
                <a:solidFill>
                  <a:schemeClr val="bg1"/>
                </a:solidFill>
                <a:latin typeface="Arial" panose="020B0604020202020204" pitchFamily="34" charset="0"/>
                <a:ea typeface="微软雅黑" panose="020B0503020204020204" pitchFamily="34" charset="-122"/>
                <a:sym typeface="Arial" panose="020B0604020202020204" pitchFamily="34" charset="0"/>
              </a:rPr>
              <a:t>2</a:t>
            </a:r>
          </a:p>
        </p:txBody>
      </p:sp>
      <p:sp>
        <p:nvSpPr>
          <p:cNvPr id="16" name="MH_Other_3"/>
          <p:cNvSpPr/>
          <p:nvPr>
            <p:custDataLst>
              <p:tags r:id="rId4"/>
            </p:custDataLst>
          </p:nvPr>
        </p:nvSpPr>
        <p:spPr>
          <a:xfrm>
            <a:off x="5841623" y="3843284"/>
            <a:ext cx="803583" cy="805257"/>
          </a:xfrm>
          <a:prstGeom prst="ellipse">
            <a:avLst/>
          </a:prstGeom>
          <a:solidFill>
            <a:schemeClr val="accent3"/>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99">
                <a:solidFill>
                  <a:schemeClr val="bg1"/>
                </a:solidFill>
                <a:latin typeface="Arial" panose="020B0604020202020204" pitchFamily="34" charset="0"/>
                <a:ea typeface="微软雅黑" panose="020B0503020204020204" pitchFamily="34" charset="-122"/>
                <a:sym typeface="Arial" panose="020B0604020202020204" pitchFamily="34" charset="0"/>
              </a:rPr>
              <a:t>3</a:t>
            </a:r>
          </a:p>
        </p:txBody>
      </p:sp>
      <p:sp>
        <p:nvSpPr>
          <p:cNvPr id="10" name="MH_Other_4"/>
          <p:cNvSpPr/>
          <p:nvPr>
            <p:custDataLst>
              <p:tags r:id="rId5"/>
            </p:custDataLst>
          </p:nvPr>
        </p:nvSpPr>
        <p:spPr>
          <a:xfrm>
            <a:off x="5841623" y="4844415"/>
            <a:ext cx="803583" cy="805257"/>
          </a:xfrm>
          <a:prstGeom prst="ellipse">
            <a:avLst/>
          </a:prstGeom>
          <a:solidFill>
            <a:schemeClr val="accent4"/>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599">
                <a:solidFill>
                  <a:schemeClr val="bg1"/>
                </a:solidFill>
                <a:latin typeface="Arial" panose="020B0604020202020204" pitchFamily="34" charset="0"/>
                <a:ea typeface="微软雅黑" panose="020B0503020204020204" pitchFamily="34" charset="-122"/>
                <a:sym typeface="Arial" panose="020B0604020202020204" pitchFamily="34" charset="0"/>
              </a:rPr>
              <a:t>4</a:t>
            </a:r>
          </a:p>
        </p:txBody>
      </p:sp>
      <p:sp>
        <p:nvSpPr>
          <p:cNvPr id="37" name="任意多边形 36"/>
          <p:cNvSpPr>
            <a:spLocks/>
          </p:cNvSpPr>
          <p:nvPr/>
        </p:nvSpPr>
        <p:spPr bwMode="auto">
          <a:xfrm>
            <a:off x="353" y="1841022"/>
            <a:ext cx="5254463" cy="3808650"/>
          </a:xfrm>
          <a:custGeom>
            <a:avLst/>
            <a:gdLst>
              <a:gd name="connsiteX0" fmla="*/ 0 w 5254752"/>
              <a:gd name="connsiteY0" fmla="*/ 0 h 3808859"/>
              <a:gd name="connsiteX1" fmla="*/ 2094866 w 5254752"/>
              <a:gd name="connsiteY1" fmla="*/ 0 h 3808859"/>
              <a:gd name="connsiteX2" fmla="*/ 3657269 w 5254752"/>
              <a:gd name="connsiteY2" fmla="*/ 0 h 3808859"/>
              <a:gd name="connsiteX3" fmla="*/ 3693071 w 5254752"/>
              <a:gd name="connsiteY3" fmla="*/ 0 h 3808859"/>
              <a:gd name="connsiteX4" fmla="*/ 3793929 w 5254752"/>
              <a:gd name="connsiteY4" fmla="*/ 0 h 3808859"/>
              <a:gd name="connsiteX5" fmla="*/ 4797400 w 5254752"/>
              <a:gd name="connsiteY5" fmla="*/ 0 h 3808859"/>
              <a:gd name="connsiteX6" fmla="*/ 5254752 w 5254752"/>
              <a:gd name="connsiteY6" fmla="*/ 457896 h 3808859"/>
              <a:gd name="connsiteX7" fmla="*/ 5254752 w 5254752"/>
              <a:gd name="connsiteY7" fmla="*/ 3350964 h 3808859"/>
              <a:gd name="connsiteX8" fmla="*/ 4797400 w 5254752"/>
              <a:gd name="connsiteY8" fmla="*/ 3808859 h 3808859"/>
              <a:gd name="connsiteX9" fmla="*/ 3718218 w 5254752"/>
              <a:gd name="connsiteY9" fmla="*/ 3808859 h 3808859"/>
              <a:gd name="connsiteX10" fmla="*/ 3693071 w 5254752"/>
              <a:gd name="connsiteY10" fmla="*/ 3808859 h 3808859"/>
              <a:gd name="connsiteX11" fmla="*/ 3544443 w 5254752"/>
              <a:gd name="connsiteY11" fmla="*/ 3808859 h 3808859"/>
              <a:gd name="connsiteX12" fmla="*/ 2094866 w 5254752"/>
              <a:gd name="connsiteY12" fmla="*/ 3808859 h 3808859"/>
              <a:gd name="connsiteX13" fmla="*/ 0 w 5254752"/>
              <a:gd name="connsiteY13" fmla="*/ 3808859 h 380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54752" h="3808859">
                <a:moveTo>
                  <a:pt x="0" y="0"/>
                </a:moveTo>
                <a:lnTo>
                  <a:pt x="2094866" y="0"/>
                </a:lnTo>
                <a:cubicBezTo>
                  <a:pt x="2770500" y="0"/>
                  <a:pt x="3277225" y="0"/>
                  <a:pt x="3657269" y="0"/>
                </a:cubicBezTo>
                <a:lnTo>
                  <a:pt x="3693071" y="0"/>
                </a:lnTo>
                <a:lnTo>
                  <a:pt x="3793929" y="0"/>
                </a:lnTo>
                <a:cubicBezTo>
                  <a:pt x="4797400" y="0"/>
                  <a:pt x="4797400" y="0"/>
                  <a:pt x="4797400" y="0"/>
                </a:cubicBezTo>
                <a:cubicBezTo>
                  <a:pt x="5046865" y="0"/>
                  <a:pt x="5254752" y="208134"/>
                  <a:pt x="5254752" y="457896"/>
                </a:cubicBezTo>
                <a:lnTo>
                  <a:pt x="5254752" y="3350964"/>
                </a:lnTo>
                <a:cubicBezTo>
                  <a:pt x="5254752" y="3611131"/>
                  <a:pt x="5046865" y="3808859"/>
                  <a:pt x="4797400" y="3808859"/>
                </a:cubicBezTo>
                <a:cubicBezTo>
                  <a:pt x="4375129" y="3808859"/>
                  <a:pt x="4018838" y="3808859"/>
                  <a:pt x="3718218" y="3808859"/>
                </a:cubicBezTo>
                <a:lnTo>
                  <a:pt x="3693071" y="3808859"/>
                </a:lnTo>
                <a:lnTo>
                  <a:pt x="3544443" y="3808859"/>
                </a:lnTo>
                <a:cubicBezTo>
                  <a:pt x="2094866" y="3808859"/>
                  <a:pt x="2094866" y="3808859"/>
                  <a:pt x="2094866" y="3808859"/>
                </a:cubicBezTo>
                <a:lnTo>
                  <a:pt x="0" y="3808859"/>
                </a:lnTo>
                <a:close/>
              </a:path>
            </a:pathLst>
          </a:custGeom>
          <a:solidFill>
            <a:schemeClr val="accent3"/>
          </a:solidFill>
          <a:ln>
            <a:noFill/>
          </a:ln>
          <a:extLst/>
        </p:spPr>
        <p:txBody>
          <a:bodyPr vert="horz" wrap="square" lIns="128573" tIns="64286" rIns="128573" bIns="64286"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MH_SubTitle_1"/>
          <p:cNvSpPr/>
          <p:nvPr>
            <p:custDataLst>
              <p:tags r:id="rId6"/>
            </p:custDataLst>
          </p:nvPr>
        </p:nvSpPr>
        <p:spPr>
          <a:xfrm>
            <a:off x="6546434" y="1841022"/>
            <a:ext cx="4089906" cy="80525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1"/>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99">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2399">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MH_SubTitle_2"/>
          <p:cNvSpPr/>
          <p:nvPr>
            <p:custDataLst>
              <p:tags r:id="rId7"/>
            </p:custDataLst>
          </p:nvPr>
        </p:nvSpPr>
        <p:spPr>
          <a:xfrm>
            <a:off x="6546434" y="2842154"/>
            <a:ext cx="4089906" cy="80525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2"/>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99">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2399">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a:solidFill>
                  <a:schemeClr val="bg1"/>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MH_SubTitle_3"/>
          <p:cNvSpPr/>
          <p:nvPr>
            <p:custDataLst>
              <p:tags r:id="rId8"/>
            </p:custDataLst>
          </p:nvPr>
        </p:nvSpPr>
        <p:spPr>
          <a:xfrm>
            <a:off x="6546434" y="3843284"/>
            <a:ext cx="4089906" cy="80525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3"/>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99">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2399">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a:solidFill>
                  <a:schemeClr val="bg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MH_SubTitle_4"/>
          <p:cNvSpPr/>
          <p:nvPr>
            <p:custDataLst>
              <p:tags r:id="rId9"/>
            </p:custDataLst>
          </p:nvPr>
        </p:nvSpPr>
        <p:spPr>
          <a:xfrm>
            <a:off x="6546434" y="4844415"/>
            <a:ext cx="4089906" cy="805257"/>
          </a:xfrm>
          <a:custGeom>
            <a:avLst/>
            <a:gdLst>
              <a:gd name="connsiteX0" fmla="*/ 2 w 3878508"/>
              <a:gd name="connsiteY0" fmla="*/ 0 h 762904"/>
              <a:gd name="connsiteX1" fmla="*/ 3497056 w 3878508"/>
              <a:gd name="connsiteY1" fmla="*/ 0 h 762904"/>
              <a:gd name="connsiteX2" fmla="*/ 3878508 w 3878508"/>
              <a:gd name="connsiteY2" fmla="*/ 381452 h 762904"/>
              <a:gd name="connsiteX3" fmla="*/ 3878507 w 3878508"/>
              <a:gd name="connsiteY3" fmla="*/ 381452 h 762904"/>
              <a:gd name="connsiteX4" fmla="*/ 3497055 w 3878508"/>
              <a:gd name="connsiteY4" fmla="*/ 762904 h 762904"/>
              <a:gd name="connsiteX5" fmla="*/ 0 w 3878508"/>
              <a:gd name="connsiteY5" fmla="*/ 762903 h 762904"/>
              <a:gd name="connsiteX6" fmla="*/ 51426 w 3878508"/>
              <a:gd name="connsiteY6" fmla="*/ 720474 h 762904"/>
              <a:gd name="connsiteX7" fmla="*/ 191853 w 3878508"/>
              <a:gd name="connsiteY7" fmla="*/ 381451 h 762904"/>
              <a:gd name="connsiteX8" fmla="*/ 51426 w 3878508"/>
              <a:gd name="connsiteY8" fmla="*/ 42429 h 762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78508" h="762904">
                <a:moveTo>
                  <a:pt x="2" y="0"/>
                </a:moveTo>
                <a:lnTo>
                  <a:pt x="3497056" y="0"/>
                </a:lnTo>
                <a:cubicBezTo>
                  <a:pt x="3707726" y="0"/>
                  <a:pt x="3878508" y="170782"/>
                  <a:pt x="3878508" y="381452"/>
                </a:cubicBezTo>
                <a:lnTo>
                  <a:pt x="3878507" y="381452"/>
                </a:lnTo>
                <a:cubicBezTo>
                  <a:pt x="3878507" y="592122"/>
                  <a:pt x="3707725" y="762904"/>
                  <a:pt x="3497055" y="762904"/>
                </a:cubicBezTo>
                <a:lnTo>
                  <a:pt x="0" y="762903"/>
                </a:lnTo>
                <a:lnTo>
                  <a:pt x="51426" y="720474"/>
                </a:lnTo>
                <a:cubicBezTo>
                  <a:pt x="138189" y="633710"/>
                  <a:pt x="191853" y="513848"/>
                  <a:pt x="191853" y="381451"/>
                </a:cubicBezTo>
                <a:cubicBezTo>
                  <a:pt x="191853" y="249055"/>
                  <a:pt x="138189" y="129192"/>
                  <a:pt x="51426" y="42429"/>
                </a:cubicBezTo>
                <a:close/>
              </a:path>
            </a:pathLst>
          </a:custGeom>
          <a:solidFill>
            <a:schemeClr val="accent4"/>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99">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2399">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050">
                <a:solidFill>
                  <a:schemeClr val="bg1"/>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05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MH_Others_1"/>
          <p:cNvSpPr txBox="1"/>
          <p:nvPr>
            <p:custDataLst>
              <p:tags r:id="rId10"/>
            </p:custDataLst>
          </p:nvPr>
        </p:nvSpPr>
        <p:spPr>
          <a:xfrm>
            <a:off x="2080591" y="2964346"/>
            <a:ext cx="2873744" cy="1015534"/>
          </a:xfrm>
          <a:prstGeom prst="rect">
            <a:avLst/>
          </a:prstGeom>
          <a:noFill/>
        </p:spPr>
        <p:txBody>
          <a:bodyPr vert="horz" wrap="square" lIns="0" tIns="0" rIns="0" bIns="0" rtlCol="0" anchor="ctr" anchorCtr="0">
            <a:spAutoFit/>
          </a:bodyPr>
          <a:lstStyle/>
          <a:p>
            <a:pPr algn="ctr"/>
            <a:r>
              <a:rPr lang="zh-CN" altLang="en-US" sz="6599" b="1">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17" name="MH_Others_2"/>
          <p:cNvSpPr txBox="1"/>
          <p:nvPr>
            <p:custDataLst>
              <p:tags r:id="rId11"/>
            </p:custDataLst>
          </p:nvPr>
        </p:nvSpPr>
        <p:spPr>
          <a:xfrm>
            <a:off x="2095103" y="3979916"/>
            <a:ext cx="2844716" cy="430887"/>
          </a:xfrm>
          <a:prstGeom prst="rect">
            <a:avLst/>
          </a:prstGeom>
          <a:noFill/>
        </p:spPr>
        <p:txBody>
          <a:bodyPr wrap="square" lIns="0" tIns="0" rIns="0" bIns="0">
            <a:spAutoFit/>
          </a:bodyPr>
          <a:lstStyle/>
          <a:p>
            <a:pPr algn="ctr">
              <a:defRPr/>
            </a:pPr>
            <a:r>
              <a:rPr lang="en-US" altLang="zh-CN" sz="2800" b="1">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442464702"/>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2"/>
                                            </p:tgtEl>
                                            <p:attrNameLst>
                                              <p:attrName>style.visibility</p:attrName>
                                            </p:attrNameLst>
                                          </p:cBhvr>
                                          <p:to>
                                            <p:strVal val="visible"/>
                                          </p:to>
                                        </p:set>
                                        <p:anim by="(-#ppt_w*2)" calcmode="lin" valueType="num">
                                          <p:cBhvr rctx="PPT">
                                            <p:cTn id="26" dur="500" autoRev="1" fill="hold">
                                              <p:stCondLst>
                                                <p:cond delay="0"/>
                                              </p:stCondLst>
                                            </p:cTn>
                                            <p:tgtEl>
                                              <p:spTgt spid="42"/>
                                            </p:tgtEl>
                                            <p:attrNameLst>
                                              <p:attrName>ppt_w</p:attrName>
                                            </p:attrNameLst>
                                          </p:cBhvr>
                                        </p:anim>
                                        <p:anim by="(#ppt_w*0.50)" calcmode="lin" valueType="num">
                                          <p:cBhvr>
                                            <p:cTn id="27" dur="500" decel="50000" autoRev="1" fill="hold">
                                              <p:stCondLst>
                                                <p:cond delay="0"/>
                                              </p:stCondLst>
                                            </p:cTn>
                                            <p:tgtEl>
                                              <p:spTgt spid="42"/>
                                            </p:tgtEl>
                                            <p:attrNameLst>
                                              <p:attrName>ppt_x</p:attrName>
                                            </p:attrNameLst>
                                          </p:cBhvr>
                                        </p:anim>
                                        <p:anim from="(-#ppt_h/2)" to="(#ppt_y)" calcmode="lin" valueType="num">
                                          <p:cBhvr>
                                            <p:cTn id="28" dur="1000" fill="hold">
                                              <p:stCondLst>
                                                <p:cond delay="0"/>
                                              </p:stCondLst>
                                            </p:cTn>
                                            <p:tgtEl>
                                              <p:spTgt spid="42"/>
                                            </p:tgtEl>
                                            <p:attrNameLst>
                                              <p:attrName>ppt_y</p:attrName>
                                            </p:attrNameLst>
                                          </p:cBhvr>
                                        </p:anim>
                                        <p:animRot by="21600000">
                                          <p:cBhvr>
                                            <p:cTn id="29" dur="1000" fill="hold">
                                              <p:stCondLst>
                                                <p:cond delay="0"/>
                                              </p:stCondLst>
                                            </p:cTn>
                                            <p:tgtEl>
                                              <p:spTgt spid="42"/>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14:presetBounceEnd="40000">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14:bounceEnd="40000">
                                          <p:cBhvr additive="base">
                                            <p:cTn id="34" dur="125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5" dur="1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by="(-#ppt_w*2)" calcmode="lin" valueType="num">
                                          <p:cBhvr rctx="PPT">
                                            <p:cTn id="40" dur="500" autoRev="1" fill="hold">
                                              <p:stCondLst>
                                                <p:cond delay="0"/>
                                              </p:stCondLst>
                                            </p:cTn>
                                            <p:tgtEl>
                                              <p:spTgt spid="14"/>
                                            </p:tgtEl>
                                            <p:attrNameLst>
                                              <p:attrName>ppt_w</p:attrName>
                                            </p:attrNameLst>
                                          </p:cBhvr>
                                        </p:anim>
                                        <p:anim by="(#ppt_w*0.50)" calcmode="lin" valueType="num">
                                          <p:cBhvr>
                                            <p:cTn id="41" dur="500" decel="50000" autoRev="1" fill="hold">
                                              <p:stCondLst>
                                                <p:cond delay="0"/>
                                              </p:stCondLst>
                                            </p:cTn>
                                            <p:tgtEl>
                                              <p:spTgt spid="14"/>
                                            </p:tgtEl>
                                            <p:attrNameLst>
                                              <p:attrName>ppt_x</p:attrName>
                                            </p:attrNameLst>
                                          </p:cBhvr>
                                        </p:anim>
                                        <p:anim from="(-#ppt_h/2)" to="(#ppt_y)" calcmode="lin" valueType="num">
                                          <p:cBhvr>
                                            <p:cTn id="42" dur="1000" fill="hold">
                                              <p:stCondLst>
                                                <p:cond delay="0"/>
                                              </p:stCondLst>
                                            </p:cTn>
                                            <p:tgtEl>
                                              <p:spTgt spid="14"/>
                                            </p:tgtEl>
                                            <p:attrNameLst>
                                              <p:attrName>ppt_y</p:attrName>
                                            </p:attrNameLst>
                                          </p:cBhvr>
                                        </p:anim>
                                        <p:animRot by="21600000">
                                          <p:cBhvr>
                                            <p:cTn id="43" dur="1000" fill="hold">
                                              <p:stCondLst>
                                                <p:cond delay="0"/>
                                              </p:stCondLst>
                                            </p:cTn>
                                            <p:tgtEl>
                                              <p:spTgt spid="1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14:presetBounceEnd="40000">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14:bounceEnd="40000">
                                          <p:cBhvr additive="base">
                                            <p:cTn id="48" dur="125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by="(-#ppt_w*2)" calcmode="lin" valueType="num">
                                          <p:cBhvr rctx="PPT">
                                            <p:cTn id="54" dur="500" autoRev="1" fill="hold">
                                              <p:stCondLst>
                                                <p:cond delay="0"/>
                                              </p:stCondLst>
                                            </p:cTn>
                                            <p:tgtEl>
                                              <p:spTgt spid="16"/>
                                            </p:tgtEl>
                                            <p:attrNameLst>
                                              <p:attrName>ppt_w</p:attrName>
                                            </p:attrNameLst>
                                          </p:cBhvr>
                                        </p:anim>
                                        <p:anim by="(#ppt_w*0.50)" calcmode="lin" valueType="num">
                                          <p:cBhvr>
                                            <p:cTn id="55" dur="500" decel="50000" autoRev="1" fill="hold">
                                              <p:stCondLst>
                                                <p:cond delay="0"/>
                                              </p:stCondLst>
                                            </p:cTn>
                                            <p:tgtEl>
                                              <p:spTgt spid="16"/>
                                            </p:tgtEl>
                                            <p:attrNameLst>
                                              <p:attrName>ppt_x</p:attrName>
                                            </p:attrNameLst>
                                          </p:cBhvr>
                                        </p:anim>
                                        <p:anim from="(-#ppt_h/2)" to="(#ppt_y)" calcmode="lin" valueType="num">
                                          <p:cBhvr>
                                            <p:cTn id="56" dur="1000" fill="hold">
                                              <p:stCondLst>
                                                <p:cond delay="0"/>
                                              </p:stCondLst>
                                            </p:cTn>
                                            <p:tgtEl>
                                              <p:spTgt spid="16"/>
                                            </p:tgtEl>
                                            <p:attrNameLst>
                                              <p:attrName>ppt_y</p:attrName>
                                            </p:attrNameLst>
                                          </p:cBhvr>
                                        </p:anim>
                                        <p:animRot by="21600000">
                                          <p:cBhvr>
                                            <p:cTn id="57" dur="1000" fill="hold">
                                              <p:stCondLst>
                                                <p:cond delay="0"/>
                                              </p:stCondLst>
                                            </p:cTn>
                                            <p:tgtEl>
                                              <p:spTgt spid="1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14:presetBounceEnd="40000">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14:bounceEnd="40000">
                                          <p:cBhvr additive="base">
                                            <p:cTn id="62" dur="125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63"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14:presetBounceEnd="40000">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14:bounceEnd="40000">
                                          <p:cBhvr additive="base">
                                            <p:cTn id="76" dur="125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14" grpId="0" animBg="1"/>
          <p:bldP spid="16" grpId="0" animBg="1"/>
          <p:bldP spid="10" grpId="0" animBg="1"/>
          <p:bldP spid="37" grpId="0" animBg="1"/>
          <p:bldP spid="12" grpId="0" animBg="1"/>
          <p:bldP spid="13" grpId="0" animBg="1"/>
          <p:bldP spid="15" grpId="0" animBg="1"/>
          <p:bldP spid="9" grpId="0" animBg="1"/>
          <p:bldP spid="11" grpId="0"/>
          <p:bldP spid="1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by="(-#ppt_w*2)" calcmode="lin" valueType="num">
                                          <p:cBhvr rctx="PPT">
                                            <p:cTn id="12" dur="500" autoRev="1" fill="hold">
                                              <p:stCondLst>
                                                <p:cond delay="0"/>
                                              </p:stCondLst>
                                            </p:cTn>
                                            <p:tgtEl>
                                              <p:spTgt spid="11"/>
                                            </p:tgtEl>
                                            <p:attrNameLst>
                                              <p:attrName>ppt_w</p:attrName>
                                            </p:attrNameLst>
                                          </p:cBhvr>
                                        </p:anim>
                                        <p:anim by="(#ppt_w*0.50)" calcmode="lin" valueType="num">
                                          <p:cBhvr>
                                            <p:cTn id="13" dur="500" decel="50000" autoRev="1" fill="hold">
                                              <p:stCondLst>
                                                <p:cond delay="0"/>
                                              </p:stCondLst>
                                            </p:cTn>
                                            <p:tgtEl>
                                              <p:spTgt spid="11"/>
                                            </p:tgtEl>
                                            <p:attrNameLst>
                                              <p:attrName>ppt_x</p:attrName>
                                            </p:attrNameLst>
                                          </p:cBhvr>
                                        </p:anim>
                                        <p:anim from="(-#ppt_h/2)" to="(#ppt_y)" calcmode="lin" valueType="num">
                                          <p:cBhvr>
                                            <p:cTn id="14" dur="1000" fill="hold">
                                              <p:stCondLst>
                                                <p:cond delay="0"/>
                                              </p:stCondLst>
                                            </p:cTn>
                                            <p:tgtEl>
                                              <p:spTgt spid="11"/>
                                            </p:tgtEl>
                                            <p:attrNameLst>
                                              <p:attrName>ppt_y</p:attrName>
                                            </p:attrNameLst>
                                          </p:cBhvr>
                                        </p:anim>
                                        <p:animRot by="21600000">
                                          <p:cBhvr>
                                            <p:cTn id="15" dur="1000" fill="hold">
                                              <p:stCondLst>
                                                <p:cond delay="0"/>
                                              </p:stCondLst>
                                            </p:cTn>
                                            <p:tgtEl>
                                              <p:spTgt spid="11"/>
                                            </p:tgtEl>
                                            <p:attrNameLst>
                                              <p:attrName>r</p:attrName>
                                            </p:attrNameLst>
                                          </p:cBhvr>
                                        </p:animRot>
                                      </p:childTnLst>
                                    </p:cTn>
                                  </p:par>
                                  <p:par>
                                    <p:cTn id="16" presetID="56" presetClass="entr" presetSubtype="0" fill="hold" grpId="0" nodeType="withEffect">
                                      <p:stCondLst>
                                        <p:cond delay="0"/>
                                      </p:stCondLst>
                                      <p:iterate type="lt">
                                        <p:tmPct val="10000"/>
                                      </p:iterate>
                                      <p:childTnLst>
                                        <p:set>
                                          <p:cBhvr>
                                            <p:cTn id="17" dur="1" fill="hold">
                                              <p:stCondLst>
                                                <p:cond delay="0"/>
                                              </p:stCondLst>
                                            </p:cTn>
                                            <p:tgtEl>
                                              <p:spTgt spid="17"/>
                                            </p:tgtEl>
                                            <p:attrNameLst>
                                              <p:attrName>style.visibility</p:attrName>
                                            </p:attrNameLst>
                                          </p:cBhvr>
                                          <p:to>
                                            <p:strVal val="visible"/>
                                          </p:to>
                                        </p:set>
                                        <p:anim by="(-#ppt_w*2)" calcmode="lin" valueType="num">
                                          <p:cBhvr rctx="PPT">
                                            <p:cTn id="18" dur="500" autoRev="1" fill="hold">
                                              <p:stCondLst>
                                                <p:cond delay="0"/>
                                              </p:stCondLst>
                                            </p:cTn>
                                            <p:tgtEl>
                                              <p:spTgt spid="17"/>
                                            </p:tgtEl>
                                            <p:attrNameLst>
                                              <p:attrName>ppt_w</p:attrName>
                                            </p:attrNameLst>
                                          </p:cBhvr>
                                        </p:anim>
                                        <p:anim by="(#ppt_w*0.50)" calcmode="lin" valueType="num">
                                          <p:cBhvr>
                                            <p:cTn id="19" dur="500" decel="50000" autoRev="1" fill="hold">
                                              <p:stCondLst>
                                                <p:cond delay="0"/>
                                              </p:stCondLst>
                                            </p:cTn>
                                            <p:tgtEl>
                                              <p:spTgt spid="17"/>
                                            </p:tgtEl>
                                            <p:attrNameLst>
                                              <p:attrName>ppt_x</p:attrName>
                                            </p:attrNameLst>
                                          </p:cBhvr>
                                        </p:anim>
                                        <p:anim from="(-#ppt_h/2)" to="(#ppt_y)" calcmode="lin" valueType="num">
                                          <p:cBhvr>
                                            <p:cTn id="20" dur="1000" fill="hold">
                                              <p:stCondLst>
                                                <p:cond delay="0"/>
                                              </p:stCondLst>
                                            </p:cTn>
                                            <p:tgtEl>
                                              <p:spTgt spid="17"/>
                                            </p:tgtEl>
                                            <p:attrNameLst>
                                              <p:attrName>ppt_y</p:attrName>
                                            </p:attrNameLst>
                                          </p:cBhvr>
                                        </p:anim>
                                        <p:animRot by="21600000">
                                          <p:cBhvr>
                                            <p:cTn id="21" dur="1000" fill="hold">
                                              <p:stCondLst>
                                                <p:cond delay="0"/>
                                              </p:stCondLst>
                                            </p:cTn>
                                            <p:tgtEl>
                                              <p:spTgt spid="17"/>
                                            </p:tgtEl>
                                            <p:attrNameLst>
                                              <p:attrName>r</p:attrName>
                                            </p:attrNameLst>
                                          </p:cBhvr>
                                        </p:animRo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2"/>
                                            </p:tgtEl>
                                            <p:attrNameLst>
                                              <p:attrName>style.visibility</p:attrName>
                                            </p:attrNameLst>
                                          </p:cBhvr>
                                          <p:to>
                                            <p:strVal val="visible"/>
                                          </p:to>
                                        </p:set>
                                        <p:anim by="(-#ppt_w*2)" calcmode="lin" valueType="num">
                                          <p:cBhvr rctx="PPT">
                                            <p:cTn id="26" dur="500" autoRev="1" fill="hold">
                                              <p:stCondLst>
                                                <p:cond delay="0"/>
                                              </p:stCondLst>
                                            </p:cTn>
                                            <p:tgtEl>
                                              <p:spTgt spid="42"/>
                                            </p:tgtEl>
                                            <p:attrNameLst>
                                              <p:attrName>ppt_w</p:attrName>
                                            </p:attrNameLst>
                                          </p:cBhvr>
                                        </p:anim>
                                        <p:anim by="(#ppt_w*0.50)" calcmode="lin" valueType="num">
                                          <p:cBhvr>
                                            <p:cTn id="27" dur="500" decel="50000" autoRev="1" fill="hold">
                                              <p:stCondLst>
                                                <p:cond delay="0"/>
                                              </p:stCondLst>
                                            </p:cTn>
                                            <p:tgtEl>
                                              <p:spTgt spid="42"/>
                                            </p:tgtEl>
                                            <p:attrNameLst>
                                              <p:attrName>ppt_x</p:attrName>
                                            </p:attrNameLst>
                                          </p:cBhvr>
                                        </p:anim>
                                        <p:anim from="(-#ppt_h/2)" to="(#ppt_y)" calcmode="lin" valueType="num">
                                          <p:cBhvr>
                                            <p:cTn id="28" dur="1000" fill="hold">
                                              <p:stCondLst>
                                                <p:cond delay="0"/>
                                              </p:stCondLst>
                                            </p:cTn>
                                            <p:tgtEl>
                                              <p:spTgt spid="42"/>
                                            </p:tgtEl>
                                            <p:attrNameLst>
                                              <p:attrName>ppt_y</p:attrName>
                                            </p:attrNameLst>
                                          </p:cBhvr>
                                        </p:anim>
                                        <p:animRot by="21600000">
                                          <p:cBhvr>
                                            <p:cTn id="29" dur="1000" fill="hold">
                                              <p:stCondLst>
                                                <p:cond delay="0"/>
                                              </p:stCondLst>
                                            </p:cTn>
                                            <p:tgtEl>
                                              <p:spTgt spid="42"/>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 presetClass="entr" presetSubtype="8" accel="4000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1250" fill="hold"/>
                                            <p:tgtEl>
                                              <p:spTgt spid="12"/>
                                            </p:tgtEl>
                                            <p:attrNameLst>
                                              <p:attrName>ppt_x</p:attrName>
                                            </p:attrNameLst>
                                          </p:cBhvr>
                                          <p:tavLst>
                                            <p:tav tm="0">
                                              <p:val>
                                                <p:strVal val="0-#ppt_w/2"/>
                                              </p:val>
                                            </p:tav>
                                            <p:tav tm="100000">
                                              <p:val>
                                                <p:strVal val="#ppt_x"/>
                                              </p:val>
                                            </p:tav>
                                          </p:tavLst>
                                        </p:anim>
                                        <p:anim calcmode="lin" valueType="num">
                                          <p:cBhvr additive="base">
                                            <p:cTn id="35" dur="125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6" presetClass="entr" presetSubtype="0" fill="hold" grpId="0" nodeType="clickEffect">
                                      <p:stCondLst>
                                        <p:cond delay="0"/>
                                      </p:stCondLst>
                                      <p:iterate type="lt">
                                        <p:tmPct val="10000"/>
                                      </p:iterate>
                                      <p:childTnLst>
                                        <p:set>
                                          <p:cBhvr>
                                            <p:cTn id="39" dur="1" fill="hold">
                                              <p:stCondLst>
                                                <p:cond delay="0"/>
                                              </p:stCondLst>
                                            </p:cTn>
                                            <p:tgtEl>
                                              <p:spTgt spid="14"/>
                                            </p:tgtEl>
                                            <p:attrNameLst>
                                              <p:attrName>style.visibility</p:attrName>
                                            </p:attrNameLst>
                                          </p:cBhvr>
                                          <p:to>
                                            <p:strVal val="visible"/>
                                          </p:to>
                                        </p:set>
                                        <p:anim by="(-#ppt_w*2)" calcmode="lin" valueType="num">
                                          <p:cBhvr rctx="PPT">
                                            <p:cTn id="40" dur="500" autoRev="1" fill="hold">
                                              <p:stCondLst>
                                                <p:cond delay="0"/>
                                              </p:stCondLst>
                                            </p:cTn>
                                            <p:tgtEl>
                                              <p:spTgt spid="14"/>
                                            </p:tgtEl>
                                            <p:attrNameLst>
                                              <p:attrName>ppt_w</p:attrName>
                                            </p:attrNameLst>
                                          </p:cBhvr>
                                        </p:anim>
                                        <p:anim by="(#ppt_w*0.50)" calcmode="lin" valueType="num">
                                          <p:cBhvr>
                                            <p:cTn id="41" dur="500" decel="50000" autoRev="1" fill="hold">
                                              <p:stCondLst>
                                                <p:cond delay="0"/>
                                              </p:stCondLst>
                                            </p:cTn>
                                            <p:tgtEl>
                                              <p:spTgt spid="14"/>
                                            </p:tgtEl>
                                            <p:attrNameLst>
                                              <p:attrName>ppt_x</p:attrName>
                                            </p:attrNameLst>
                                          </p:cBhvr>
                                        </p:anim>
                                        <p:anim from="(-#ppt_h/2)" to="(#ppt_y)" calcmode="lin" valueType="num">
                                          <p:cBhvr>
                                            <p:cTn id="42" dur="1000" fill="hold">
                                              <p:stCondLst>
                                                <p:cond delay="0"/>
                                              </p:stCondLst>
                                            </p:cTn>
                                            <p:tgtEl>
                                              <p:spTgt spid="14"/>
                                            </p:tgtEl>
                                            <p:attrNameLst>
                                              <p:attrName>ppt_y</p:attrName>
                                            </p:attrNameLst>
                                          </p:cBhvr>
                                        </p:anim>
                                        <p:animRot by="21600000">
                                          <p:cBhvr>
                                            <p:cTn id="43" dur="1000" fill="hold">
                                              <p:stCondLst>
                                                <p:cond delay="0"/>
                                              </p:stCondLst>
                                            </p:cTn>
                                            <p:tgtEl>
                                              <p:spTgt spid="14"/>
                                            </p:tgtEl>
                                            <p:attrNameLst>
                                              <p:attrName>r</p:attrName>
                                            </p:attrNameLst>
                                          </p:cBhvr>
                                        </p:animRot>
                                      </p:childTnLst>
                                    </p:cTn>
                                  </p:par>
                                </p:childTnLst>
                              </p:cTn>
                            </p:par>
                          </p:childTnLst>
                        </p:cTn>
                      </p:par>
                      <p:par>
                        <p:cTn id="44" fill="hold">
                          <p:stCondLst>
                            <p:cond delay="indefinite"/>
                          </p:stCondLst>
                          <p:childTnLst>
                            <p:par>
                              <p:cTn id="45" fill="hold">
                                <p:stCondLst>
                                  <p:cond delay="0"/>
                                </p:stCondLst>
                                <p:childTnLst>
                                  <p:par>
                                    <p:cTn id="46" presetID="2" presetClass="entr" presetSubtype="8" accel="4000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additive="base">
                                            <p:cTn id="48" dur="1250" fill="hold"/>
                                            <p:tgtEl>
                                              <p:spTgt spid="13"/>
                                            </p:tgtEl>
                                            <p:attrNameLst>
                                              <p:attrName>ppt_x</p:attrName>
                                            </p:attrNameLst>
                                          </p:cBhvr>
                                          <p:tavLst>
                                            <p:tav tm="0">
                                              <p:val>
                                                <p:strVal val="0-#ppt_w/2"/>
                                              </p:val>
                                            </p:tav>
                                            <p:tav tm="100000">
                                              <p:val>
                                                <p:strVal val="#ppt_x"/>
                                              </p:val>
                                            </p:tav>
                                          </p:tavLst>
                                        </p:anim>
                                        <p:anim calcmode="lin" valueType="num">
                                          <p:cBhvr additive="base">
                                            <p:cTn id="49" dur="1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56" presetClass="entr" presetSubtype="0" fill="hold" grpId="0" nodeType="click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by="(-#ppt_w*2)" calcmode="lin" valueType="num">
                                          <p:cBhvr rctx="PPT">
                                            <p:cTn id="54" dur="500" autoRev="1" fill="hold">
                                              <p:stCondLst>
                                                <p:cond delay="0"/>
                                              </p:stCondLst>
                                            </p:cTn>
                                            <p:tgtEl>
                                              <p:spTgt spid="16"/>
                                            </p:tgtEl>
                                            <p:attrNameLst>
                                              <p:attrName>ppt_w</p:attrName>
                                            </p:attrNameLst>
                                          </p:cBhvr>
                                        </p:anim>
                                        <p:anim by="(#ppt_w*0.50)" calcmode="lin" valueType="num">
                                          <p:cBhvr>
                                            <p:cTn id="55" dur="500" decel="50000" autoRev="1" fill="hold">
                                              <p:stCondLst>
                                                <p:cond delay="0"/>
                                              </p:stCondLst>
                                            </p:cTn>
                                            <p:tgtEl>
                                              <p:spTgt spid="16"/>
                                            </p:tgtEl>
                                            <p:attrNameLst>
                                              <p:attrName>ppt_x</p:attrName>
                                            </p:attrNameLst>
                                          </p:cBhvr>
                                        </p:anim>
                                        <p:anim from="(-#ppt_h/2)" to="(#ppt_y)" calcmode="lin" valueType="num">
                                          <p:cBhvr>
                                            <p:cTn id="56" dur="1000" fill="hold">
                                              <p:stCondLst>
                                                <p:cond delay="0"/>
                                              </p:stCondLst>
                                            </p:cTn>
                                            <p:tgtEl>
                                              <p:spTgt spid="16"/>
                                            </p:tgtEl>
                                            <p:attrNameLst>
                                              <p:attrName>ppt_y</p:attrName>
                                            </p:attrNameLst>
                                          </p:cBhvr>
                                        </p:anim>
                                        <p:animRot by="21600000">
                                          <p:cBhvr>
                                            <p:cTn id="57" dur="1000" fill="hold">
                                              <p:stCondLst>
                                                <p:cond delay="0"/>
                                              </p:stCondLst>
                                            </p:cTn>
                                            <p:tgtEl>
                                              <p:spTgt spid="16"/>
                                            </p:tgtEl>
                                            <p:attrNameLst>
                                              <p:attrName>r</p:attrName>
                                            </p:attrNameLst>
                                          </p:cBhvr>
                                        </p:animRot>
                                      </p:childTnLst>
                                    </p:cTn>
                                  </p:par>
                                </p:childTnLst>
                              </p:cTn>
                            </p:par>
                          </p:childTnLst>
                        </p:cTn>
                      </p:par>
                      <p:par>
                        <p:cTn id="58" fill="hold">
                          <p:stCondLst>
                            <p:cond delay="indefinite"/>
                          </p:stCondLst>
                          <p:childTnLst>
                            <p:par>
                              <p:cTn id="59" fill="hold">
                                <p:stCondLst>
                                  <p:cond delay="0"/>
                                </p:stCondLst>
                                <p:childTnLst>
                                  <p:par>
                                    <p:cTn id="60" presetID="2" presetClass="entr" presetSubtype="8" accel="4000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1250" fill="hold"/>
                                            <p:tgtEl>
                                              <p:spTgt spid="15"/>
                                            </p:tgtEl>
                                            <p:attrNameLst>
                                              <p:attrName>ppt_x</p:attrName>
                                            </p:attrNameLst>
                                          </p:cBhvr>
                                          <p:tavLst>
                                            <p:tav tm="0">
                                              <p:val>
                                                <p:strVal val="0-#ppt_w/2"/>
                                              </p:val>
                                            </p:tav>
                                            <p:tav tm="100000">
                                              <p:val>
                                                <p:strVal val="#ppt_x"/>
                                              </p:val>
                                            </p:tav>
                                          </p:tavLst>
                                        </p:anim>
                                        <p:anim calcmode="lin" valueType="num">
                                          <p:cBhvr additive="base">
                                            <p:cTn id="63" dur="12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56" presetClass="entr" presetSubtype="0" fill="hold" grpId="0" nodeType="clickEffect">
                                      <p:stCondLst>
                                        <p:cond delay="0"/>
                                      </p:stCondLst>
                                      <p:iterate type="lt">
                                        <p:tmPct val="10000"/>
                                      </p:iterate>
                                      <p:childTnLst>
                                        <p:set>
                                          <p:cBhvr>
                                            <p:cTn id="67" dur="1" fill="hold">
                                              <p:stCondLst>
                                                <p:cond delay="0"/>
                                              </p:stCondLst>
                                            </p:cTn>
                                            <p:tgtEl>
                                              <p:spTgt spid="10"/>
                                            </p:tgtEl>
                                            <p:attrNameLst>
                                              <p:attrName>style.visibility</p:attrName>
                                            </p:attrNameLst>
                                          </p:cBhvr>
                                          <p:to>
                                            <p:strVal val="visible"/>
                                          </p:to>
                                        </p:set>
                                        <p:anim by="(-#ppt_w*2)" calcmode="lin" valueType="num">
                                          <p:cBhvr rctx="PPT">
                                            <p:cTn id="68" dur="500" autoRev="1" fill="hold">
                                              <p:stCondLst>
                                                <p:cond delay="0"/>
                                              </p:stCondLst>
                                            </p:cTn>
                                            <p:tgtEl>
                                              <p:spTgt spid="10"/>
                                            </p:tgtEl>
                                            <p:attrNameLst>
                                              <p:attrName>ppt_w</p:attrName>
                                            </p:attrNameLst>
                                          </p:cBhvr>
                                        </p:anim>
                                        <p:anim by="(#ppt_w*0.50)" calcmode="lin" valueType="num">
                                          <p:cBhvr>
                                            <p:cTn id="69" dur="500" decel="50000" autoRev="1" fill="hold">
                                              <p:stCondLst>
                                                <p:cond delay="0"/>
                                              </p:stCondLst>
                                            </p:cTn>
                                            <p:tgtEl>
                                              <p:spTgt spid="10"/>
                                            </p:tgtEl>
                                            <p:attrNameLst>
                                              <p:attrName>ppt_x</p:attrName>
                                            </p:attrNameLst>
                                          </p:cBhvr>
                                        </p:anim>
                                        <p:anim from="(-#ppt_h/2)" to="(#ppt_y)" calcmode="lin" valueType="num">
                                          <p:cBhvr>
                                            <p:cTn id="70" dur="1000" fill="hold">
                                              <p:stCondLst>
                                                <p:cond delay="0"/>
                                              </p:stCondLst>
                                            </p:cTn>
                                            <p:tgtEl>
                                              <p:spTgt spid="10"/>
                                            </p:tgtEl>
                                            <p:attrNameLst>
                                              <p:attrName>ppt_y</p:attrName>
                                            </p:attrNameLst>
                                          </p:cBhvr>
                                        </p:anim>
                                        <p:animRot by="21600000">
                                          <p:cBhvr>
                                            <p:cTn id="71" dur="1000" fill="hold">
                                              <p:stCondLst>
                                                <p:cond delay="0"/>
                                              </p:stCondLst>
                                            </p:cTn>
                                            <p:tgtEl>
                                              <p:spTgt spid="10"/>
                                            </p:tgtEl>
                                            <p:attrNameLst>
                                              <p:attrName>r</p:attrName>
                                            </p:attrNameLst>
                                          </p:cBhvr>
                                        </p:animRot>
                                      </p:childTnLst>
                                    </p:cTn>
                                  </p:par>
                                </p:childTnLst>
                              </p:cTn>
                            </p:par>
                          </p:childTnLst>
                        </p:cTn>
                      </p:par>
                      <p:par>
                        <p:cTn id="72" fill="hold">
                          <p:stCondLst>
                            <p:cond delay="indefinite"/>
                          </p:stCondLst>
                          <p:childTnLst>
                            <p:par>
                              <p:cTn id="73" fill="hold">
                                <p:stCondLst>
                                  <p:cond delay="0"/>
                                </p:stCondLst>
                                <p:childTnLst>
                                  <p:par>
                                    <p:cTn id="74" presetID="2" presetClass="entr" presetSubtype="8" accel="40000" fill="hold" grpId="0" nodeType="click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1250" fill="hold"/>
                                            <p:tgtEl>
                                              <p:spTgt spid="9"/>
                                            </p:tgtEl>
                                            <p:attrNameLst>
                                              <p:attrName>ppt_x</p:attrName>
                                            </p:attrNameLst>
                                          </p:cBhvr>
                                          <p:tavLst>
                                            <p:tav tm="0">
                                              <p:val>
                                                <p:strVal val="0-#ppt_w/2"/>
                                              </p:val>
                                            </p:tav>
                                            <p:tav tm="100000">
                                              <p:val>
                                                <p:strVal val="#ppt_x"/>
                                              </p:val>
                                            </p:tav>
                                          </p:tavLst>
                                        </p:anim>
                                        <p:anim calcmode="lin" valueType="num">
                                          <p:cBhvr additive="base">
                                            <p:cTn id="77" dur="125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12" grpId="0" animBg="1"/>
          <p:bldP spid="42" grpId="0" animBg="1"/>
          <p:bldP spid="13" grpId="0" animBg="1"/>
          <p:bldP spid="14" grpId="0" animBg="1"/>
          <p:bldP spid="15" grpId="0" animBg="1"/>
          <p:bldP spid="16" grpId="0" animBg="1"/>
          <p:bldP spid="9" grpId="0" animBg="1"/>
          <p:bldP spid="10" grpId="0" animBg="1"/>
          <p:bldP spid="11" grpId="0"/>
          <p:bldP spid="1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9079" y="3493264"/>
            <a:ext cx="4380599" cy="969863"/>
          </a:xfrm>
          <a:prstGeom prst="roundRect">
            <a:avLst>
              <a:gd name="adj" fmla="val 50000"/>
            </a:avLst>
          </a:prstGeom>
          <a:solidFill>
            <a:schemeClr val="accent1"/>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1"/>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8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31037750"/>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a:spLocks/>
          </p:cNvSpPr>
          <p:nvPr/>
        </p:nvSpPr>
        <p:spPr>
          <a:xfrm>
            <a:off x="812800" y="4420028"/>
            <a:ext cx="2649014" cy="1661142"/>
          </a:xfrm>
          <a:prstGeom prst="rect">
            <a:avLst/>
          </a:prstGeom>
          <a:blipFill dpi="0" rotWithShape="1">
            <a:blip r:embed="rId3" cstate="print">
              <a:extLst>
                <a:ext uri="{28A0092B-C50C-407E-A947-70E740481C1C}">
                  <a14:useLocalDpi xmlns:a14="http://schemas.microsoft.com/office/drawing/2010/main" val="0"/>
                </a:ext>
              </a:extLst>
            </a:blip>
            <a:srcRect/>
            <a:stretch>
              <a:fillRect t="-3133" b="-313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2" name="Rectangle 21"/>
          <p:cNvSpPr>
            <a:spLocks/>
          </p:cNvSpPr>
          <p:nvPr/>
        </p:nvSpPr>
        <p:spPr>
          <a:xfrm>
            <a:off x="3674179" y="4414463"/>
            <a:ext cx="2649014" cy="1666699"/>
          </a:xfrm>
          <a:prstGeom prst="rect">
            <a:avLst/>
          </a:prstGeom>
          <a:blipFill dpi="0" rotWithShape="1">
            <a:blip r:embed="rId4" cstate="print">
              <a:extLst>
                <a:ext uri="{28A0092B-C50C-407E-A947-70E740481C1C}">
                  <a14:useLocalDpi xmlns:a14="http://schemas.microsoft.com/office/drawing/2010/main" val="0"/>
                </a:ext>
              </a:extLst>
            </a:blip>
            <a:srcRect/>
            <a:stretch>
              <a:fillRect t="-2979" b="-29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3" name="Rectangle 22"/>
          <p:cNvSpPr>
            <a:spLocks/>
          </p:cNvSpPr>
          <p:nvPr/>
        </p:nvSpPr>
        <p:spPr>
          <a:xfrm>
            <a:off x="6535558" y="4420028"/>
            <a:ext cx="2649014" cy="1661142"/>
          </a:xfrm>
          <a:prstGeom prst="rect">
            <a:avLst/>
          </a:prstGeom>
          <a:blipFill dpi="0" rotWithShape="1">
            <a:blip r:embed="rId5" cstate="print">
              <a:extLst>
                <a:ext uri="{28A0092B-C50C-407E-A947-70E740481C1C}">
                  <a14:useLocalDpi xmlns:a14="http://schemas.microsoft.com/office/drawing/2010/main" val="0"/>
                </a:ext>
              </a:extLst>
            </a:blip>
            <a:srcRect/>
            <a:stretch>
              <a:fillRect t="-3157" b="-315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Rectangle 23"/>
          <p:cNvSpPr>
            <a:spLocks/>
          </p:cNvSpPr>
          <p:nvPr/>
        </p:nvSpPr>
        <p:spPr>
          <a:xfrm>
            <a:off x="9396937" y="4420024"/>
            <a:ext cx="2649014" cy="1661142"/>
          </a:xfrm>
          <a:prstGeom prst="rect">
            <a:avLst/>
          </a:prstGeom>
          <a:blipFill dpi="0" rotWithShape="1">
            <a:blip r:embed="rId6" cstate="print">
              <a:extLst>
                <a:ext uri="{28A0092B-C50C-407E-A947-70E740481C1C}">
                  <a14:useLocalDpi xmlns:a14="http://schemas.microsoft.com/office/drawing/2010/main" val="0"/>
                </a:ext>
              </a:extLst>
            </a:blip>
            <a:srcRect/>
            <a:stretch>
              <a:fillRect t="-13063" b="-130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a:spLocks noChangeAspect="1"/>
          </p:cNvSpPr>
          <p:nvPr/>
        </p:nvSpPr>
        <p:spPr>
          <a:xfrm>
            <a:off x="812800" y="1312863"/>
            <a:ext cx="11233151" cy="3023542"/>
          </a:xfrm>
          <a:prstGeom prst="rect">
            <a:avLst/>
          </a:prstGeom>
          <a:blipFill dpi="0" rotWithShape="1">
            <a:blip r:embed="rId7">
              <a:extLst>
                <a:ext uri="{28A0092B-C50C-407E-A947-70E740481C1C}">
                  <a14:useLocalDpi xmlns:a14="http://schemas.microsoft.com/office/drawing/2010/main" val="0"/>
                </a:ext>
              </a:extLst>
            </a:blip>
            <a:srcRect/>
            <a:stretch>
              <a:fillRect t="-85763" b="-584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78"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7" name="TextBox 26"/>
          <p:cNvSpPr txBox="1"/>
          <p:nvPr/>
        </p:nvSpPr>
        <p:spPr>
          <a:xfrm>
            <a:off x="812801" y="6197914"/>
            <a:ext cx="11233150" cy="353943"/>
          </a:xfrm>
          <a:prstGeom prst="rect">
            <a:avLst/>
          </a:prstGeom>
          <a:noFill/>
        </p:spPr>
        <p:txBody>
          <a:bodyPr wrap="square" lIns="0" tIns="0" rIns="0" bIns="0" numCol="1" spcCol="360000">
            <a:spAutoFit/>
          </a:bodyPr>
          <a:lstStyle/>
          <a:p>
            <a:pPr algn="just">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矩形 7"/>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434202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0-#ppt_w/2"/>
                                          </p:val>
                                        </p:tav>
                                        <p:tav tm="100000">
                                          <p:val>
                                            <p:strVal val="#ppt_x"/>
                                          </p:val>
                                        </p:tav>
                                      </p:tavLst>
                                    </p:anim>
                                    <p:anim calcmode="lin" valueType="num">
                                      <p:cBhvr additive="base">
                                        <p:cTn id="16" dur="500" fill="hold"/>
                                        <p:tgtEl>
                                          <p:spTgt spid="2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5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0-#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5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0-#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200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1+#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415851" y="2477462"/>
            <a:ext cx="5330115" cy="3304154"/>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27" name="圆角矩形 26"/>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3962507" y="2077444"/>
            <a:ext cx="4154525" cy="3971719"/>
            <a:chOff x="3756426" y="1951233"/>
            <a:chExt cx="3938808" cy="3766857"/>
          </a:xfrm>
        </p:grpSpPr>
        <p:sp>
          <p:nvSpPr>
            <p:cNvPr id="6" name="矩形 5"/>
            <p:cNvSpPr/>
            <p:nvPr/>
          </p:nvSpPr>
          <p:spPr>
            <a:xfrm>
              <a:off x="3756426" y="1951233"/>
              <a:ext cx="3938808" cy="3133725"/>
            </a:xfrm>
            <a:prstGeom prst="rect">
              <a:avLst/>
            </a:prstGeom>
            <a:solidFill>
              <a:schemeClr val="bg2"/>
            </a:solidFill>
            <a:ln>
              <a:noFill/>
            </a:ln>
            <a:scene3d>
              <a:camera prst="isometricTopUp">
                <a:rot lat="18538529" lon="19134282" rev="3600000"/>
              </a:camera>
              <a:lightRig rig="threePt" dir="t">
                <a:rot lat="0" lon="0" rev="0"/>
              </a:lightRig>
            </a:scene3d>
            <a:sp3d extrusionH="44450">
              <a:extrusionClr>
                <a:schemeClr val="tx1">
                  <a:lumMod val="85000"/>
                  <a:lumOff val="1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4042505" y="2584366"/>
              <a:ext cx="788880" cy="3133724"/>
            </a:xfrm>
            <a:prstGeom prst="rect">
              <a:avLst/>
            </a:prstGeom>
            <a:solidFill>
              <a:schemeClr val="accent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361622" indent="-361622" algn="ctr">
                <a:buFont typeface="Arial" panose="020B0604020202020204" pitchFamily="34" charset="0"/>
                <a:buChar char="•"/>
              </a:pPr>
              <a:r>
                <a:rPr lang="zh-CN" altLang="en-US" sz="2531" dirty="0">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9" name="矩形 8"/>
            <p:cNvSpPr/>
            <p:nvPr/>
          </p:nvSpPr>
          <p:spPr>
            <a:xfrm>
              <a:off x="4691398" y="2265042"/>
              <a:ext cx="788880" cy="3133724"/>
            </a:xfrm>
            <a:prstGeom prst="rect">
              <a:avLst/>
            </a:prstGeom>
            <a:solidFill>
              <a:schemeClr val="accent2"/>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361622" indent="-361622" algn="ctr">
                <a:buFont typeface="Arial" panose="020B0604020202020204" pitchFamily="34" charset="0"/>
                <a:buChar char="•"/>
              </a:pPr>
              <a:r>
                <a:rPr lang="zh-CN" altLang="en-US" sz="2531" dirty="0">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14" name="任意多边形 13"/>
          <p:cNvSpPr/>
          <p:nvPr/>
        </p:nvSpPr>
        <p:spPr>
          <a:xfrm rot="5400000">
            <a:off x="5284629" y="3430014"/>
            <a:ext cx="1854468" cy="153461"/>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5928561" y="2000435"/>
            <a:ext cx="829467" cy="1129286"/>
            <a:chOff x="5620395" y="1897251"/>
            <a:chExt cx="786399" cy="1071037"/>
          </a:xfrm>
        </p:grpSpPr>
        <p:sp>
          <p:nvSpPr>
            <p:cNvPr id="12" name="矩形 11"/>
            <p:cNvSpPr/>
            <p:nvPr/>
          </p:nvSpPr>
          <p:spPr>
            <a:xfrm>
              <a:off x="5620395" y="1897251"/>
              <a:ext cx="786399" cy="1071037"/>
            </a:xfrm>
            <a:prstGeom prst="rect">
              <a:avLst/>
            </a:prstGeom>
            <a:solidFill>
              <a:schemeClr val="accent3"/>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chemeClr val="accent3">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6851121" y="2484733"/>
            <a:ext cx="829467" cy="1129286"/>
            <a:chOff x="6495053" y="2356569"/>
            <a:chExt cx="786399" cy="1071037"/>
          </a:xfrm>
        </p:grpSpPr>
        <p:sp>
          <p:nvSpPr>
            <p:cNvPr id="13" name="矩形 12"/>
            <p:cNvSpPr/>
            <p:nvPr/>
          </p:nvSpPr>
          <p:spPr>
            <a:xfrm>
              <a:off x="6495053" y="2356569"/>
              <a:ext cx="786399" cy="1071037"/>
            </a:xfrm>
            <a:prstGeom prst="rect">
              <a:avLst/>
            </a:prstGeom>
            <a:solidFill>
              <a:schemeClr val="accent4"/>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chemeClr val="accent4">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4334147" y="2605249"/>
            <a:ext cx="829467" cy="1129286"/>
            <a:chOff x="4108768" y="2470868"/>
            <a:chExt cx="786399" cy="1071037"/>
          </a:xfrm>
        </p:grpSpPr>
        <p:sp>
          <p:nvSpPr>
            <p:cNvPr id="11" name="矩形 10"/>
            <p:cNvSpPr/>
            <p:nvPr/>
          </p:nvSpPr>
          <p:spPr>
            <a:xfrm>
              <a:off x="4108768" y="2470868"/>
              <a:ext cx="786399" cy="1071037"/>
            </a:xfrm>
            <a:prstGeom prst="rect">
              <a:avLst/>
            </a:prstGeom>
            <a:solidFill>
              <a:schemeClr val="accent2"/>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chemeClr val="accent2">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0"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3624082" y="3129721"/>
            <a:ext cx="829467" cy="1129286"/>
            <a:chOff x="3435572" y="2968289"/>
            <a:chExt cx="786399" cy="1071037"/>
          </a:xfrm>
        </p:grpSpPr>
        <p:sp>
          <p:nvSpPr>
            <p:cNvPr id="10" name="矩形 9"/>
            <p:cNvSpPr/>
            <p:nvPr/>
          </p:nvSpPr>
          <p:spPr>
            <a:xfrm>
              <a:off x="3435572" y="2968289"/>
              <a:ext cx="786399" cy="1071037"/>
            </a:xfrm>
            <a:prstGeom prst="rect">
              <a:avLst/>
            </a:prstGeom>
            <a:solidFill>
              <a:schemeClr val="accent1"/>
            </a:solidFill>
            <a:ln>
              <a:solidFill>
                <a:schemeClr val="accent1"/>
              </a:solid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chemeClr val="accent1">
                  <a:lumMod val="75000"/>
                </a:schemeClr>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8"/>
            <p:cNvSpPr>
              <a:spLocks noEditPoints="1"/>
            </p:cNvSpPr>
            <p:nvPr/>
          </p:nvSpPr>
          <p:spPr bwMode="auto">
            <a:xfrm>
              <a:off x="3658826" y="3323536"/>
              <a:ext cx="373544"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7770137" y="1160498"/>
            <a:ext cx="890332" cy="3304154"/>
            <a:chOff x="7366351" y="1100639"/>
            <a:chExt cx="844103" cy="3133724"/>
          </a:xfrm>
        </p:grpSpPr>
        <p:sp>
          <p:nvSpPr>
            <p:cNvPr id="7" name="矩形 6"/>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476" dirty="0">
                  <a:latin typeface="Arial" panose="020B0604020202020204" pitchFamily="34" charset="0"/>
                  <a:ea typeface="微软雅黑" panose="020B0503020204020204" pitchFamily="34" charset="-122"/>
                  <a:sym typeface="Arial" panose="020B0604020202020204" pitchFamily="34" charset="0"/>
                </a:rPr>
                <a:t>                                                   97</a:t>
              </a:r>
              <a:r>
                <a:rPr lang="en-US" altLang="zh-CN" sz="949" dirty="0">
                  <a:latin typeface="Arial" panose="020B0604020202020204" pitchFamily="34" charset="0"/>
                  <a:ea typeface="微软雅黑" panose="020B0503020204020204" pitchFamily="34" charset="-122"/>
                  <a:sym typeface="Arial" panose="020B0604020202020204" pitchFamily="34" charset="0"/>
                </a:rPr>
                <a:t>%</a:t>
              </a:r>
              <a:endParaRPr lang="zh-CN" altLang="en-US" sz="949" dirty="0">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flipV="1">
            <a:off x="7731689" y="4975955"/>
            <a:ext cx="101541" cy="623380"/>
            <a:chOff x="9553066" y="1851576"/>
            <a:chExt cx="96268" cy="591226"/>
          </a:xfrm>
        </p:grpSpPr>
        <p:sp>
          <p:nvSpPr>
            <p:cNvPr id="30" name="椭圆 29"/>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31" name="直接连接符 30"/>
            <p:cNvCxnSpPr>
              <a:stCxn id="30"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5701349" y="1589390"/>
            <a:ext cx="101541" cy="623380"/>
            <a:chOff x="9553066" y="1851576"/>
            <a:chExt cx="96268" cy="591226"/>
          </a:xfrm>
        </p:grpSpPr>
        <p:sp>
          <p:nvSpPr>
            <p:cNvPr id="33" name="椭圆 32"/>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34" name="直接连接符 33"/>
            <p:cNvCxnSpPr>
              <a:stCxn id="33"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23"/>
          <p:cNvGrpSpPr/>
          <p:nvPr/>
        </p:nvGrpSpPr>
        <p:grpSpPr>
          <a:xfrm>
            <a:off x="3446025" y="2326338"/>
            <a:ext cx="451732" cy="393675"/>
            <a:chOff x="7540014" y="4306907"/>
            <a:chExt cx="389342" cy="339426"/>
          </a:xfrm>
          <a:solidFill>
            <a:schemeClr val="bg1">
              <a:lumMod val="65000"/>
            </a:schemeClr>
          </a:solidFill>
        </p:grpSpPr>
        <p:sp>
          <p:nvSpPr>
            <p:cNvPr id="36"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4"/>
          <p:cNvGrpSpPr>
            <a:grpSpLocks noChangeAspect="1"/>
          </p:cNvGrpSpPr>
          <p:nvPr/>
        </p:nvGrpSpPr>
        <p:grpSpPr bwMode="auto">
          <a:xfrm>
            <a:off x="5526523" y="1218502"/>
            <a:ext cx="437796" cy="294273"/>
            <a:chOff x="3668" y="2046"/>
            <a:chExt cx="348" cy="234"/>
          </a:xfrm>
          <a:solidFill>
            <a:schemeClr val="bg1">
              <a:lumMod val="65000"/>
            </a:schemeClr>
          </a:solidFill>
        </p:grpSpPr>
        <p:sp>
          <p:nvSpPr>
            <p:cNvPr id="48"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Group 11"/>
          <p:cNvGrpSpPr>
            <a:grpSpLocks noChangeAspect="1"/>
          </p:cNvGrpSpPr>
          <p:nvPr/>
        </p:nvGrpSpPr>
        <p:grpSpPr bwMode="auto">
          <a:xfrm rot="18900000">
            <a:off x="8550655" y="1987570"/>
            <a:ext cx="303361" cy="303251"/>
            <a:chOff x="3496" y="1816"/>
            <a:chExt cx="688" cy="688"/>
          </a:xfrm>
          <a:solidFill>
            <a:schemeClr val="bg1">
              <a:lumMod val="65000"/>
            </a:schemeClr>
          </a:solidFill>
        </p:grpSpPr>
        <p:sp>
          <p:nvSpPr>
            <p:cNvPr id="53"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8651565" y="2419362"/>
            <a:ext cx="101541" cy="623380"/>
            <a:chOff x="9553066" y="1851576"/>
            <a:chExt cx="96268" cy="591226"/>
          </a:xfrm>
        </p:grpSpPr>
        <p:sp>
          <p:nvSpPr>
            <p:cNvPr id="57" name="椭圆 56"/>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58" name="直接连接符 57"/>
            <p:cNvCxnSpPr>
              <a:stCxn id="57"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9" name="组合 58"/>
          <p:cNvGrpSpPr/>
          <p:nvPr/>
        </p:nvGrpSpPr>
        <p:grpSpPr>
          <a:xfrm>
            <a:off x="3559034" y="2821515"/>
            <a:ext cx="101541" cy="623380"/>
            <a:chOff x="9553066" y="1851576"/>
            <a:chExt cx="96268" cy="591226"/>
          </a:xfrm>
        </p:grpSpPr>
        <p:sp>
          <p:nvSpPr>
            <p:cNvPr id="60" name="椭圆 59"/>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61" name="直接连接符 60"/>
            <p:cNvCxnSpPr>
              <a:stCxn id="60"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2" name="Group 17"/>
          <p:cNvGrpSpPr>
            <a:grpSpLocks noChangeAspect="1"/>
          </p:cNvGrpSpPr>
          <p:nvPr/>
        </p:nvGrpSpPr>
        <p:grpSpPr bwMode="auto">
          <a:xfrm>
            <a:off x="7632070" y="5669056"/>
            <a:ext cx="273721" cy="445927"/>
            <a:chOff x="5433" y="2944"/>
            <a:chExt cx="424" cy="691"/>
          </a:xfrm>
          <a:solidFill>
            <a:schemeClr val="bg1">
              <a:lumMod val="65000"/>
            </a:schemeClr>
          </a:solidFill>
        </p:grpSpPr>
        <p:sp>
          <p:nvSpPr>
            <p:cNvPr id="63"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4"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文本框 112"/>
          <p:cNvSpPr txBox="1"/>
          <p:nvPr/>
        </p:nvSpPr>
        <p:spPr>
          <a:xfrm>
            <a:off x="1205795" y="2238931"/>
            <a:ext cx="1839277" cy="416909"/>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8" name="文本框 113"/>
          <p:cNvSpPr txBox="1"/>
          <p:nvPr/>
        </p:nvSpPr>
        <p:spPr>
          <a:xfrm>
            <a:off x="1234641" y="2592723"/>
            <a:ext cx="1658771"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70" name="文本框 115"/>
          <p:cNvSpPr txBox="1"/>
          <p:nvPr/>
        </p:nvSpPr>
        <p:spPr>
          <a:xfrm>
            <a:off x="6039297" y="1136656"/>
            <a:ext cx="2028446" cy="416909"/>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1" name="文本框 116"/>
          <p:cNvSpPr txBox="1"/>
          <p:nvPr/>
        </p:nvSpPr>
        <p:spPr>
          <a:xfrm>
            <a:off x="6102431" y="1490448"/>
            <a:ext cx="1666500"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73" name="文本框 118"/>
          <p:cNvSpPr txBox="1"/>
          <p:nvPr/>
        </p:nvSpPr>
        <p:spPr>
          <a:xfrm>
            <a:off x="8978652" y="1924764"/>
            <a:ext cx="2028446" cy="416909"/>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4" name="文本框 119"/>
          <p:cNvSpPr txBox="1"/>
          <p:nvPr/>
        </p:nvSpPr>
        <p:spPr>
          <a:xfrm>
            <a:off x="9041785" y="2278556"/>
            <a:ext cx="1727180"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76" name="文本框 121"/>
          <p:cNvSpPr txBox="1"/>
          <p:nvPr/>
        </p:nvSpPr>
        <p:spPr>
          <a:xfrm>
            <a:off x="8067743" y="5356484"/>
            <a:ext cx="2028446" cy="416909"/>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8" name="文本框 119"/>
          <p:cNvSpPr txBox="1"/>
          <p:nvPr/>
        </p:nvSpPr>
        <p:spPr>
          <a:xfrm>
            <a:off x="8100311" y="5666278"/>
            <a:ext cx="1805064"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77" name="矩形 76"/>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5954030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ppt_x</p:attrName>
                                        </p:attrNameLst>
                                      </p:cBhvr>
                                      <p:tavLst>
                                        <p:tav tm="0">
                                          <p:val>
                                            <p:strVal val="#ppt_x"/>
                                          </p:val>
                                        </p:tav>
                                        <p:tav tm="100000">
                                          <p:val>
                                            <p:strVal val="#ppt_x"/>
                                          </p:val>
                                        </p:tav>
                                      </p:tavLst>
                                    </p:anim>
                                    <p:anim calcmode="lin" valueType="num">
                                      <p:cBhvr>
                                        <p:cTn id="9" dur="2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2" dur="2000" fill="hold"/>
                                        <p:tgtEl>
                                          <p:spTgt spid="5"/>
                                        </p:tgtEl>
                                        <p:attrNameLst>
                                          <p:attrName>ppt_x</p:attrName>
                                          <p:attrName>ppt_y</p:attrName>
                                        </p:attrNameLst>
                                      </p:cBhvr>
                                      <p:rCtr x="0" y="648"/>
                                    </p:animMotion>
                                  </p:childTnLst>
                                </p:cTn>
                              </p:par>
                              <p:par>
                                <p:cTn id="13" presetID="42"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anim calcmode="lin" valueType="num">
                                      <p:cBhvr>
                                        <p:cTn id="16" dur="500" fill="hold"/>
                                        <p:tgtEl>
                                          <p:spTgt spid="2"/>
                                        </p:tgtEl>
                                        <p:attrNameLst>
                                          <p:attrName>ppt_x</p:attrName>
                                        </p:attrNameLst>
                                      </p:cBhvr>
                                      <p:tavLst>
                                        <p:tav tm="0">
                                          <p:val>
                                            <p:strVal val="#ppt_x"/>
                                          </p:val>
                                        </p:tav>
                                        <p:tav tm="100000">
                                          <p:val>
                                            <p:strVal val="#ppt_x"/>
                                          </p:val>
                                        </p:tav>
                                      </p:tavLst>
                                    </p:anim>
                                    <p:anim calcmode="lin" valueType="num">
                                      <p:cBhvr>
                                        <p:cTn id="17" dur="500" fill="hold"/>
                                        <p:tgtEl>
                                          <p:spTgt spid="2"/>
                                        </p:tgtEl>
                                        <p:attrNameLst>
                                          <p:attrName>ppt_y</p:attrName>
                                        </p:attrNameLst>
                                      </p:cBhvr>
                                      <p:tavLst>
                                        <p:tav tm="0">
                                          <p:val>
                                            <p:strVal val="#ppt_y+.1"/>
                                          </p:val>
                                        </p:tav>
                                        <p:tav tm="100000">
                                          <p:val>
                                            <p:strVal val="#ppt_y"/>
                                          </p:val>
                                        </p:tav>
                                      </p:tavLst>
                                    </p:anim>
                                  </p:childTnLst>
                                </p:cTn>
                              </p:par>
                              <p:par>
                                <p:cTn id="18" presetID="64" presetClass="path" presetSubtype="0" repeatCount="3000" accel="50000" decel="50000" autoRev="1" fill="hold" nodeType="withEffect">
                                  <p:stCondLst>
                                    <p:cond delay="0"/>
                                  </p:stCondLst>
                                  <p:childTnLst>
                                    <p:animMotion origin="layout" path="M -1.45833E-6 0.00046 L -1.45833E-6 0.02963 " pathEditMode="relative" rAng="0" ptsTypes="AA">
                                      <p:cBhvr>
                                        <p:cTn id="19" dur="2000" fill="hold"/>
                                        <p:tgtEl>
                                          <p:spTgt spid="2"/>
                                        </p:tgtEl>
                                        <p:attrNameLst>
                                          <p:attrName>ppt_x</p:attrName>
                                          <p:attrName>ppt_y</p:attrName>
                                        </p:attrNameLst>
                                      </p:cBhvr>
                                      <p:rCtr x="0" y="1458"/>
                                    </p:animMotion>
                                  </p:childTnLst>
                                </p:cTn>
                              </p:par>
                              <p:par>
                                <p:cTn id="20" presetID="10" presetClass="entr" presetSubtype="0" fill="hold" nodeType="withEffect">
                                  <p:stCondLst>
                                    <p:cond delay="5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64" presetClass="path" presetSubtype="0" repeatCount="3000" accel="50000" decel="50000" autoRev="1" fill="hold" nodeType="withEffect">
                                  <p:stCondLst>
                                    <p:cond delay="500"/>
                                  </p:stCondLst>
                                  <p:childTnLst>
                                    <p:animMotion origin="layout" path="M -2.5E-6 0.00046 L -2.5E-6 0.02963 " pathEditMode="relative" rAng="0" ptsTypes="AA">
                                      <p:cBhvr>
                                        <p:cTn id="24" dur="2000" fill="hold"/>
                                        <p:tgtEl>
                                          <p:spTgt spid="3"/>
                                        </p:tgtEl>
                                        <p:attrNameLst>
                                          <p:attrName>ppt_x</p:attrName>
                                          <p:attrName>ppt_y</p:attrName>
                                        </p:attrNameLst>
                                      </p:cBhvr>
                                      <p:rCtr x="0" y="1458"/>
                                    </p:animMotion>
                                  </p:childTnLst>
                                </p:cTn>
                              </p:par>
                              <p:par>
                                <p:cTn id="25" presetID="10" presetClass="entr" presetSubtype="0" fill="hold" nodeType="withEffect">
                                  <p:stCondLst>
                                    <p:cond delay="250"/>
                                  </p:stCondLst>
                                  <p:childTnLst>
                                    <p:set>
                                      <p:cBhvr>
                                        <p:cTn id="26" dur="1" fill="hold">
                                          <p:stCondLst>
                                            <p:cond delay="0"/>
                                          </p:stCondLst>
                                        </p:cTn>
                                        <p:tgtEl>
                                          <p:spTgt spid="66"/>
                                        </p:tgtEl>
                                        <p:attrNameLst>
                                          <p:attrName>style.visibility</p:attrName>
                                        </p:attrNameLst>
                                      </p:cBhvr>
                                      <p:to>
                                        <p:strVal val="visible"/>
                                      </p:to>
                                    </p:set>
                                    <p:animEffect transition="in" filter="fade">
                                      <p:cBhvr>
                                        <p:cTn id="27" dur="500"/>
                                        <p:tgtEl>
                                          <p:spTgt spid="66"/>
                                        </p:tgtEl>
                                      </p:cBhvr>
                                    </p:animEffect>
                                  </p:childTnLst>
                                </p:cTn>
                              </p:par>
                              <p:par>
                                <p:cTn id="28"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29" dur="2000" fill="hold"/>
                                        <p:tgtEl>
                                          <p:spTgt spid="66"/>
                                        </p:tgtEl>
                                        <p:attrNameLst>
                                          <p:attrName>ppt_x</p:attrName>
                                          <p:attrName>ppt_y</p:attrName>
                                        </p:attrNameLst>
                                      </p:cBhvr>
                                      <p:rCtr x="0" y="1458"/>
                                    </p:animMotion>
                                  </p:childTnLst>
                                </p:cTn>
                              </p:par>
                              <p:par>
                                <p:cTn id="30" presetID="10" presetClass="entr" presetSubtype="0" fill="hold" grpId="0" nodeType="withEffect">
                                  <p:stCondLst>
                                    <p:cond delay="10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par>
                                <p:cTn id="33"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4" dur="2000" fill="hold"/>
                                        <p:tgtEl>
                                          <p:spTgt spid="14"/>
                                        </p:tgtEl>
                                        <p:attrNameLst>
                                          <p:attrName>ppt_x</p:attrName>
                                          <p:attrName>ppt_y</p:attrName>
                                        </p:attrNameLst>
                                      </p:cBhvr>
                                      <p:rCtr x="0" y="1458"/>
                                    </p:animMotion>
                                  </p:childTnLst>
                                </p:cTn>
                              </p:par>
                              <p:par>
                                <p:cTn id="35" presetID="10" presetClass="entr" presetSubtype="0" fill="hold" nodeType="withEffect">
                                  <p:stCondLst>
                                    <p:cond delay="750"/>
                                  </p:stCondLst>
                                  <p:childTnLst>
                                    <p:set>
                                      <p:cBhvr>
                                        <p:cTn id="36" dur="1" fill="hold">
                                          <p:stCondLst>
                                            <p:cond delay="0"/>
                                          </p:stCondLst>
                                        </p:cTn>
                                        <p:tgtEl>
                                          <p:spTgt spid="72"/>
                                        </p:tgtEl>
                                        <p:attrNameLst>
                                          <p:attrName>style.visibility</p:attrName>
                                        </p:attrNameLst>
                                      </p:cBhvr>
                                      <p:to>
                                        <p:strVal val="visible"/>
                                      </p:to>
                                    </p:set>
                                    <p:animEffect transition="in" filter="fade">
                                      <p:cBhvr>
                                        <p:cTn id="37" dur="500"/>
                                        <p:tgtEl>
                                          <p:spTgt spid="72"/>
                                        </p:tgtEl>
                                      </p:cBhvr>
                                    </p:animEffect>
                                  </p:childTnLst>
                                </p:cTn>
                              </p:par>
                              <p:par>
                                <p:cTn id="38"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39" dur="2000" fill="hold"/>
                                        <p:tgtEl>
                                          <p:spTgt spid="72"/>
                                        </p:tgtEl>
                                        <p:attrNameLst>
                                          <p:attrName>ppt_x</p:attrName>
                                          <p:attrName>ppt_y</p:attrName>
                                        </p:attrNameLst>
                                      </p:cBhvr>
                                      <p:rCtr x="0" y="1458"/>
                                    </p:animMotion>
                                  </p:childTnLst>
                                </p:cTn>
                              </p:par>
                              <p:par>
                                <p:cTn id="40" presetID="10" presetClass="entr" presetSubtype="0" fill="hold" nodeType="withEffect">
                                  <p:stCondLst>
                                    <p:cond delay="1250"/>
                                  </p:stCondLst>
                                  <p:childTnLst>
                                    <p:set>
                                      <p:cBhvr>
                                        <p:cTn id="41" dur="1" fill="hold">
                                          <p:stCondLst>
                                            <p:cond delay="0"/>
                                          </p:stCondLst>
                                        </p:cTn>
                                        <p:tgtEl>
                                          <p:spTgt spid="69"/>
                                        </p:tgtEl>
                                        <p:attrNameLst>
                                          <p:attrName>style.visibility</p:attrName>
                                        </p:attrNameLst>
                                      </p:cBhvr>
                                      <p:to>
                                        <p:strVal val="visible"/>
                                      </p:to>
                                    </p:set>
                                    <p:animEffect transition="in" filter="fade">
                                      <p:cBhvr>
                                        <p:cTn id="42" dur="500"/>
                                        <p:tgtEl>
                                          <p:spTgt spid="69"/>
                                        </p:tgtEl>
                                      </p:cBhvr>
                                    </p:animEffect>
                                  </p:childTnLst>
                                </p:cTn>
                              </p:par>
                              <p:par>
                                <p:cTn id="43"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4" dur="2000" fill="hold"/>
                                        <p:tgtEl>
                                          <p:spTgt spid="69"/>
                                        </p:tgtEl>
                                        <p:attrNameLst>
                                          <p:attrName>ppt_x</p:attrName>
                                          <p:attrName>ppt_y</p:attrName>
                                        </p:attrNameLst>
                                      </p:cBhvr>
                                      <p:rCtr x="0" y="1458"/>
                                    </p:animMotion>
                                  </p:childTnLst>
                                </p:cTn>
                              </p:par>
                              <p:par>
                                <p:cTn id="45" presetID="10" presetClass="entr" presetSubtype="0" fill="hold" nodeType="withEffect">
                                  <p:stCondLst>
                                    <p:cond delay="100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childTnLst>
                                </p:cTn>
                              </p:par>
                              <p:par>
                                <p:cTn id="48"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49" dur="2000" fill="hold"/>
                                        <p:tgtEl>
                                          <p:spTgt spid="75"/>
                                        </p:tgtEl>
                                        <p:attrNameLst>
                                          <p:attrName>ppt_x</p:attrName>
                                          <p:attrName>ppt_y</p:attrName>
                                        </p:attrNameLst>
                                      </p:cBhvr>
                                      <p:rCtr x="0" y="1458"/>
                                    </p:animMotion>
                                  </p:childTnLst>
                                </p:cTn>
                              </p:par>
                              <p:par>
                                <p:cTn id="50" presetID="22" presetClass="entr" presetSubtype="4" fill="hold" nodeType="withEffect">
                                  <p:stCondLst>
                                    <p:cond delay="3000"/>
                                  </p:stCondLst>
                                  <p:childTnLst>
                                    <p:set>
                                      <p:cBhvr>
                                        <p:cTn id="51" dur="1" fill="hold">
                                          <p:stCondLst>
                                            <p:cond delay="0"/>
                                          </p:stCondLst>
                                        </p:cTn>
                                        <p:tgtEl>
                                          <p:spTgt spid="59"/>
                                        </p:tgtEl>
                                        <p:attrNameLst>
                                          <p:attrName>style.visibility</p:attrName>
                                        </p:attrNameLst>
                                      </p:cBhvr>
                                      <p:to>
                                        <p:strVal val="visible"/>
                                      </p:to>
                                    </p:set>
                                    <p:animEffect transition="in" filter="wipe(down)">
                                      <p:cBhvr>
                                        <p:cTn id="52" dur="500"/>
                                        <p:tgtEl>
                                          <p:spTgt spid="59"/>
                                        </p:tgtEl>
                                      </p:cBhvr>
                                    </p:animEffect>
                                  </p:childTnLst>
                                </p:cTn>
                              </p:par>
                              <p:par>
                                <p:cTn id="53" presetID="22" presetClass="entr" presetSubtype="4" fill="hold" nodeType="withEffect">
                                  <p:stCondLst>
                                    <p:cond delay="3000"/>
                                  </p:stCondLst>
                                  <p:childTnLst>
                                    <p:set>
                                      <p:cBhvr>
                                        <p:cTn id="54" dur="1" fill="hold">
                                          <p:stCondLst>
                                            <p:cond delay="0"/>
                                          </p:stCondLst>
                                        </p:cTn>
                                        <p:tgtEl>
                                          <p:spTgt spid="32"/>
                                        </p:tgtEl>
                                        <p:attrNameLst>
                                          <p:attrName>style.visibility</p:attrName>
                                        </p:attrNameLst>
                                      </p:cBhvr>
                                      <p:to>
                                        <p:strVal val="visible"/>
                                      </p:to>
                                    </p:set>
                                    <p:animEffect transition="in" filter="wipe(down)">
                                      <p:cBhvr>
                                        <p:cTn id="55" dur="500"/>
                                        <p:tgtEl>
                                          <p:spTgt spid="32"/>
                                        </p:tgtEl>
                                      </p:cBhvr>
                                    </p:animEffect>
                                  </p:childTnLst>
                                </p:cTn>
                              </p:par>
                              <p:par>
                                <p:cTn id="56" presetID="22" presetClass="entr" presetSubtype="4" fill="hold" nodeType="withEffect">
                                  <p:stCondLst>
                                    <p:cond delay="3000"/>
                                  </p:stCondLst>
                                  <p:childTnLst>
                                    <p:set>
                                      <p:cBhvr>
                                        <p:cTn id="57" dur="1" fill="hold">
                                          <p:stCondLst>
                                            <p:cond delay="0"/>
                                          </p:stCondLst>
                                        </p:cTn>
                                        <p:tgtEl>
                                          <p:spTgt spid="56"/>
                                        </p:tgtEl>
                                        <p:attrNameLst>
                                          <p:attrName>style.visibility</p:attrName>
                                        </p:attrNameLst>
                                      </p:cBhvr>
                                      <p:to>
                                        <p:strVal val="visible"/>
                                      </p:to>
                                    </p:set>
                                    <p:animEffect transition="in" filter="wipe(down)">
                                      <p:cBhvr>
                                        <p:cTn id="58" dur="500"/>
                                        <p:tgtEl>
                                          <p:spTgt spid="56"/>
                                        </p:tgtEl>
                                      </p:cBhvr>
                                    </p:animEffect>
                                  </p:childTnLst>
                                </p:cTn>
                              </p:par>
                              <p:par>
                                <p:cTn id="59" presetID="22" presetClass="entr" presetSubtype="1" fill="hold" nodeType="withEffect">
                                  <p:stCondLst>
                                    <p:cond delay="3000"/>
                                  </p:stCondLst>
                                  <p:childTnLst>
                                    <p:set>
                                      <p:cBhvr>
                                        <p:cTn id="60" dur="1" fill="hold">
                                          <p:stCondLst>
                                            <p:cond delay="0"/>
                                          </p:stCondLst>
                                        </p:cTn>
                                        <p:tgtEl>
                                          <p:spTgt spid="29"/>
                                        </p:tgtEl>
                                        <p:attrNameLst>
                                          <p:attrName>style.visibility</p:attrName>
                                        </p:attrNameLst>
                                      </p:cBhvr>
                                      <p:to>
                                        <p:strVal val="visible"/>
                                      </p:to>
                                    </p:set>
                                    <p:animEffect transition="in" filter="wipe(up)">
                                      <p:cBhvr>
                                        <p:cTn id="61" dur="500"/>
                                        <p:tgtEl>
                                          <p:spTgt spid="29"/>
                                        </p:tgtEl>
                                      </p:cBhvr>
                                    </p:animEffect>
                                  </p:childTnLst>
                                </p:cTn>
                              </p:par>
                              <p:par>
                                <p:cTn id="62" presetID="10" presetClass="entr" presetSubtype="0" fill="hold" nodeType="withEffect">
                                  <p:stCondLst>
                                    <p:cond delay="350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nodeType="withEffect">
                                  <p:stCondLst>
                                    <p:cond delay="3500"/>
                                  </p:stCondLst>
                                  <p:childTnLst>
                                    <p:set>
                                      <p:cBhvr>
                                        <p:cTn id="66" dur="1" fill="hold">
                                          <p:stCondLst>
                                            <p:cond delay="0"/>
                                          </p:stCondLst>
                                        </p:cTn>
                                        <p:tgtEl>
                                          <p:spTgt spid="47"/>
                                        </p:tgtEl>
                                        <p:attrNameLst>
                                          <p:attrName>style.visibility</p:attrName>
                                        </p:attrNameLst>
                                      </p:cBhvr>
                                      <p:to>
                                        <p:strVal val="visible"/>
                                      </p:to>
                                    </p:set>
                                    <p:animEffect transition="in" filter="fade">
                                      <p:cBhvr>
                                        <p:cTn id="67" dur="500"/>
                                        <p:tgtEl>
                                          <p:spTgt spid="47"/>
                                        </p:tgtEl>
                                      </p:cBhvr>
                                    </p:animEffect>
                                  </p:childTnLst>
                                </p:cTn>
                              </p:par>
                              <p:par>
                                <p:cTn id="68" presetID="10" presetClass="entr" presetSubtype="0" fill="hold" nodeType="withEffect">
                                  <p:stCondLst>
                                    <p:cond delay="3500"/>
                                  </p:stCondLst>
                                  <p:childTnLst>
                                    <p:set>
                                      <p:cBhvr>
                                        <p:cTn id="69" dur="1" fill="hold">
                                          <p:stCondLst>
                                            <p:cond delay="0"/>
                                          </p:stCondLst>
                                        </p:cTn>
                                        <p:tgtEl>
                                          <p:spTgt spid="52"/>
                                        </p:tgtEl>
                                        <p:attrNameLst>
                                          <p:attrName>style.visibility</p:attrName>
                                        </p:attrNameLst>
                                      </p:cBhvr>
                                      <p:to>
                                        <p:strVal val="visible"/>
                                      </p:to>
                                    </p:set>
                                    <p:animEffect transition="in" filter="fade">
                                      <p:cBhvr>
                                        <p:cTn id="70" dur="500"/>
                                        <p:tgtEl>
                                          <p:spTgt spid="52"/>
                                        </p:tgtEl>
                                      </p:cBhvr>
                                    </p:animEffect>
                                  </p:childTnLst>
                                </p:cTn>
                              </p:par>
                              <p:par>
                                <p:cTn id="71" presetID="10" presetClass="entr" presetSubtype="0" fill="hold" nodeType="withEffect">
                                  <p:stCondLst>
                                    <p:cond delay="3500"/>
                                  </p:stCondLst>
                                  <p:childTnLst>
                                    <p:set>
                                      <p:cBhvr>
                                        <p:cTn id="72" dur="1" fill="hold">
                                          <p:stCondLst>
                                            <p:cond delay="0"/>
                                          </p:stCondLst>
                                        </p:cTn>
                                        <p:tgtEl>
                                          <p:spTgt spid="62"/>
                                        </p:tgtEl>
                                        <p:attrNameLst>
                                          <p:attrName>style.visibility</p:attrName>
                                        </p:attrNameLst>
                                      </p:cBhvr>
                                      <p:to>
                                        <p:strVal val="visible"/>
                                      </p:to>
                                    </p:set>
                                    <p:animEffect transition="in" filter="fade">
                                      <p:cBhvr>
                                        <p:cTn id="73" dur="500"/>
                                        <p:tgtEl>
                                          <p:spTgt spid="62"/>
                                        </p:tgtEl>
                                      </p:cBhvr>
                                    </p:animEffect>
                                  </p:childTnLst>
                                </p:cTn>
                              </p:par>
                              <p:par>
                                <p:cTn id="74" presetID="22" presetClass="entr" presetSubtype="8" fill="hold" grpId="0" nodeType="withEffect">
                                  <p:stCondLst>
                                    <p:cond delay="4000"/>
                                  </p:stCondLst>
                                  <p:childTnLst>
                                    <p:set>
                                      <p:cBhvr>
                                        <p:cTn id="75" dur="1" fill="hold">
                                          <p:stCondLst>
                                            <p:cond delay="0"/>
                                          </p:stCondLst>
                                        </p:cTn>
                                        <p:tgtEl>
                                          <p:spTgt spid="70"/>
                                        </p:tgtEl>
                                        <p:attrNameLst>
                                          <p:attrName>style.visibility</p:attrName>
                                        </p:attrNameLst>
                                      </p:cBhvr>
                                      <p:to>
                                        <p:strVal val="visible"/>
                                      </p:to>
                                    </p:set>
                                    <p:animEffect transition="in" filter="wipe(left)">
                                      <p:cBhvr>
                                        <p:cTn id="76" dur="500"/>
                                        <p:tgtEl>
                                          <p:spTgt spid="70"/>
                                        </p:tgtEl>
                                      </p:cBhvr>
                                    </p:animEffect>
                                  </p:childTnLst>
                                </p:cTn>
                              </p:par>
                              <p:par>
                                <p:cTn id="77" presetID="22" presetClass="entr" presetSubtype="2" fill="hold" grpId="0" nodeType="withEffect">
                                  <p:stCondLst>
                                    <p:cond delay="4000"/>
                                  </p:stCondLst>
                                  <p:childTnLst>
                                    <p:set>
                                      <p:cBhvr>
                                        <p:cTn id="78" dur="1" fill="hold">
                                          <p:stCondLst>
                                            <p:cond delay="0"/>
                                          </p:stCondLst>
                                        </p:cTn>
                                        <p:tgtEl>
                                          <p:spTgt spid="67"/>
                                        </p:tgtEl>
                                        <p:attrNameLst>
                                          <p:attrName>style.visibility</p:attrName>
                                        </p:attrNameLst>
                                      </p:cBhvr>
                                      <p:to>
                                        <p:strVal val="visible"/>
                                      </p:to>
                                    </p:set>
                                    <p:animEffect transition="in" filter="wipe(right)">
                                      <p:cBhvr>
                                        <p:cTn id="79" dur="500"/>
                                        <p:tgtEl>
                                          <p:spTgt spid="67"/>
                                        </p:tgtEl>
                                      </p:cBhvr>
                                    </p:animEffect>
                                  </p:childTnLst>
                                </p:cTn>
                              </p:par>
                              <p:par>
                                <p:cTn id="80" presetID="22" presetClass="entr" presetSubtype="8" fill="hold" grpId="0" nodeType="withEffect">
                                  <p:stCondLst>
                                    <p:cond delay="4000"/>
                                  </p:stCondLst>
                                  <p:childTnLst>
                                    <p:set>
                                      <p:cBhvr>
                                        <p:cTn id="81" dur="1" fill="hold">
                                          <p:stCondLst>
                                            <p:cond delay="0"/>
                                          </p:stCondLst>
                                        </p:cTn>
                                        <p:tgtEl>
                                          <p:spTgt spid="73"/>
                                        </p:tgtEl>
                                        <p:attrNameLst>
                                          <p:attrName>style.visibility</p:attrName>
                                        </p:attrNameLst>
                                      </p:cBhvr>
                                      <p:to>
                                        <p:strVal val="visible"/>
                                      </p:to>
                                    </p:set>
                                    <p:animEffect transition="in" filter="wipe(left)">
                                      <p:cBhvr>
                                        <p:cTn id="82" dur="500"/>
                                        <p:tgtEl>
                                          <p:spTgt spid="73"/>
                                        </p:tgtEl>
                                      </p:cBhvr>
                                    </p:animEffect>
                                  </p:childTnLst>
                                </p:cTn>
                              </p:par>
                              <p:par>
                                <p:cTn id="83" presetID="22" presetClass="entr" presetSubtype="8" fill="hold" grpId="0" nodeType="withEffect">
                                  <p:stCondLst>
                                    <p:cond delay="4000"/>
                                  </p:stCondLst>
                                  <p:childTnLst>
                                    <p:set>
                                      <p:cBhvr>
                                        <p:cTn id="84" dur="1" fill="hold">
                                          <p:stCondLst>
                                            <p:cond delay="0"/>
                                          </p:stCondLst>
                                        </p:cTn>
                                        <p:tgtEl>
                                          <p:spTgt spid="76"/>
                                        </p:tgtEl>
                                        <p:attrNameLst>
                                          <p:attrName>style.visibility</p:attrName>
                                        </p:attrNameLst>
                                      </p:cBhvr>
                                      <p:to>
                                        <p:strVal val="visible"/>
                                      </p:to>
                                    </p:set>
                                    <p:animEffect transition="in" filter="wipe(left)">
                                      <p:cBhvr>
                                        <p:cTn id="85" dur="500"/>
                                        <p:tgtEl>
                                          <p:spTgt spid="76"/>
                                        </p:tgtEl>
                                      </p:cBhvr>
                                    </p:animEffect>
                                  </p:childTnLst>
                                </p:cTn>
                              </p:par>
                              <p:par>
                                <p:cTn id="86" presetID="10" presetClass="entr" presetSubtype="0" fill="hold" grpId="0" nodeType="withEffect">
                                  <p:stCondLst>
                                    <p:cond delay="4500"/>
                                  </p:stCondLst>
                                  <p:iterate type="lt">
                                    <p:tmPct val="25000"/>
                                  </p:iterate>
                                  <p:childTnLst>
                                    <p:set>
                                      <p:cBhvr>
                                        <p:cTn id="87" dur="1" fill="hold">
                                          <p:stCondLst>
                                            <p:cond delay="0"/>
                                          </p:stCondLst>
                                        </p:cTn>
                                        <p:tgtEl>
                                          <p:spTgt spid="71"/>
                                        </p:tgtEl>
                                        <p:attrNameLst>
                                          <p:attrName>style.visibility</p:attrName>
                                        </p:attrNameLst>
                                      </p:cBhvr>
                                      <p:to>
                                        <p:strVal val="visible"/>
                                      </p:to>
                                    </p:set>
                                    <p:animEffect transition="in" filter="fade">
                                      <p:cBhvr>
                                        <p:cTn id="88" dur="1000"/>
                                        <p:tgtEl>
                                          <p:spTgt spid="71"/>
                                        </p:tgtEl>
                                      </p:cBhvr>
                                    </p:animEffect>
                                  </p:childTnLst>
                                </p:cTn>
                              </p:par>
                              <p:par>
                                <p:cTn id="89" presetID="10" presetClass="entr" presetSubtype="0" fill="hold" grpId="0" nodeType="withEffect">
                                  <p:stCondLst>
                                    <p:cond delay="4500"/>
                                  </p:stCondLst>
                                  <p:iterate type="lt">
                                    <p:tmPct val="25000"/>
                                  </p:iterate>
                                  <p:childTnLst>
                                    <p:set>
                                      <p:cBhvr>
                                        <p:cTn id="90" dur="1" fill="hold">
                                          <p:stCondLst>
                                            <p:cond delay="0"/>
                                          </p:stCondLst>
                                        </p:cTn>
                                        <p:tgtEl>
                                          <p:spTgt spid="68"/>
                                        </p:tgtEl>
                                        <p:attrNameLst>
                                          <p:attrName>style.visibility</p:attrName>
                                        </p:attrNameLst>
                                      </p:cBhvr>
                                      <p:to>
                                        <p:strVal val="visible"/>
                                      </p:to>
                                    </p:set>
                                    <p:animEffect transition="in" filter="fade">
                                      <p:cBhvr>
                                        <p:cTn id="91" dur="1000"/>
                                        <p:tgtEl>
                                          <p:spTgt spid="68"/>
                                        </p:tgtEl>
                                      </p:cBhvr>
                                    </p:animEffect>
                                  </p:childTnLst>
                                </p:cTn>
                              </p:par>
                              <p:par>
                                <p:cTn id="92" presetID="10" presetClass="entr" presetSubtype="0" fill="hold" grpId="0" nodeType="withEffect">
                                  <p:stCondLst>
                                    <p:cond delay="4500"/>
                                  </p:stCondLst>
                                  <p:iterate type="lt">
                                    <p:tmPct val="25000"/>
                                  </p:iterate>
                                  <p:childTnLst>
                                    <p:set>
                                      <p:cBhvr>
                                        <p:cTn id="93" dur="1" fill="hold">
                                          <p:stCondLst>
                                            <p:cond delay="0"/>
                                          </p:stCondLst>
                                        </p:cTn>
                                        <p:tgtEl>
                                          <p:spTgt spid="74"/>
                                        </p:tgtEl>
                                        <p:attrNameLst>
                                          <p:attrName>style.visibility</p:attrName>
                                        </p:attrNameLst>
                                      </p:cBhvr>
                                      <p:to>
                                        <p:strVal val="visible"/>
                                      </p:to>
                                    </p:set>
                                    <p:animEffect transition="in" filter="fade">
                                      <p:cBhvr>
                                        <p:cTn id="94" dur="1000"/>
                                        <p:tgtEl>
                                          <p:spTgt spid="74"/>
                                        </p:tgtEl>
                                      </p:cBhvr>
                                    </p:animEffect>
                                  </p:childTnLst>
                                </p:cTn>
                              </p:par>
                              <p:par>
                                <p:cTn id="95" presetID="10" presetClass="entr" presetSubtype="0" fill="hold" grpId="0" nodeType="withEffect">
                                  <p:stCondLst>
                                    <p:cond delay="4500"/>
                                  </p:stCondLst>
                                  <p:iterate type="lt">
                                    <p:tmPct val="25000"/>
                                  </p:iterate>
                                  <p:childTnLst>
                                    <p:set>
                                      <p:cBhvr>
                                        <p:cTn id="96" dur="1" fill="hold">
                                          <p:stCondLst>
                                            <p:cond delay="0"/>
                                          </p:stCondLst>
                                        </p:cTn>
                                        <p:tgtEl>
                                          <p:spTgt spid="78"/>
                                        </p:tgtEl>
                                        <p:attrNameLst>
                                          <p:attrName>style.visibility</p:attrName>
                                        </p:attrNameLst>
                                      </p:cBhvr>
                                      <p:to>
                                        <p:strVal val="visible"/>
                                      </p:to>
                                    </p:set>
                                    <p:animEffect transition="in" filter="fade">
                                      <p:cBhvr>
                                        <p:cTn id="97"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67" grpId="0"/>
      <p:bldP spid="68" grpId="0"/>
      <p:bldP spid="70" grpId="0"/>
      <p:bldP spid="71" grpId="0"/>
      <p:bldP spid="73" grpId="0"/>
      <p:bldP spid="74" grpId="0"/>
      <p:bldP spid="76" grpId="0"/>
      <p:bldP spid="7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66810" y="1837087"/>
            <a:ext cx="3126156" cy="1693900"/>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矩形 2"/>
          <p:cNvSpPr/>
          <p:nvPr/>
        </p:nvSpPr>
        <p:spPr>
          <a:xfrm>
            <a:off x="8570587" y="1837087"/>
            <a:ext cx="3126156" cy="1693900"/>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1380078" y="4333124"/>
            <a:ext cx="3126156" cy="1693900"/>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7677612" y="4333124"/>
            <a:ext cx="3126156" cy="1693900"/>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p:cNvGrpSpPr/>
          <p:nvPr/>
        </p:nvGrpSpPr>
        <p:grpSpPr>
          <a:xfrm>
            <a:off x="477166" y="1592159"/>
            <a:ext cx="2422546" cy="2147084"/>
            <a:chOff x="452114" y="1509685"/>
            <a:chExt cx="2297059" cy="2035865"/>
          </a:xfrm>
        </p:grpSpPr>
        <p:grpSp>
          <p:nvGrpSpPr>
            <p:cNvPr id="7" name="组合 6"/>
            <p:cNvGrpSpPr/>
            <p:nvPr/>
          </p:nvGrpSpPr>
          <p:grpSpPr>
            <a:xfrm>
              <a:off x="452114" y="1509685"/>
              <a:ext cx="2297059" cy="2035865"/>
              <a:chOff x="1529861" y="1829264"/>
              <a:chExt cx="2452453" cy="2173589"/>
            </a:xfrm>
          </p:grpSpPr>
          <p:sp>
            <p:nvSpPr>
              <p:cNvPr id="1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9050">
                <a:noFill/>
              </a:ln>
              <a:effectLst>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 name="文本框 71"/>
            <p:cNvSpPr txBox="1"/>
            <p:nvPr/>
          </p:nvSpPr>
          <p:spPr>
            <a:xfrm>
              <a:off x="974167" y="2096528"/>
              <a:ext cx="1418059" cy="350201"/>
            </a:xfrm>
            <a:prstGeom prst="rect">
              <a:avLst/>
            </a:prstGeom>
            <a:noFill/>
          </p:spPr>
          <p:txBody>
            <a:bodyPr wrap="square" rtlCol="0">
              <a:sp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项目名称</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72"/>
            <p:cNvSpPr txBox="1"/>
            <p:nvPr/>
          </p:nvSpPr>
          <p:spPr>
            <a:xfrm>
              <a:off x="852804" y="2443748"/>
              <a:ext cx="1539423" cy="549377"/>
            </a:xfrm>
            <a:prstGeom prst="rect">
              <a:avLst/>
            </a:prstGeom>
            <a:noFill/>
          </p:spPr>
          <p:txBody>
            <a:bodyPr wrap="square" rtlCol="0">
              <a:spAutoFit/>
            </a:bodyPr>
            <a:lstStyle/>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endParaRPr lang="en-US" altLang="zh-CN" sz="105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p>
          </p:txBody>
        </p:sp>
        <p:grpSp>
          <p:nvGrpSpPr>
            <p:cNvPr id="10"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1"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组合 16"/>
          <p:cNvGrpSpPr/>
          <p:nvPr/>
        </p:nvGrpSpPr>
        <p:grpSpPr>
          <a:xfrm>
            <a:off x="4032474" y="4115822"/>
            <a:ext cx="2422546" cy="2147084"/>
            <a:chOff x="3823257" y="3902623"/>
            <a:chExt cx="2297059" cy="2035865"/>
          </a:xfrm>
        </p:grpSpPr>
        <p:grpSp>
          <p:nvGrpSpPr>
            <p:cNvPr id="18" name="组合 17"/>
            <p:cNvGrpSpPr/>
            <p:nvPr/>
          </p:nvGrpSpPr>
          <p:grpSpPr>
            <a:xfrm>
              <a:off x="3823257" y="3902623"/>
              <a:ext cx="2297059" cy="2035865"/>
              <a:chOff x="1529861" y="1829264"/>
              <a:chExt cx="2452453" cy="2173589"/>
            </a:xfrm>
          </p:grpSpPr>
          <p:sp>
            <p:nvSpPr>
              <p:cNvPr id="2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9050">
                <a:noFill/>
              </a:ln>
              <a:effectLst>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文本框 79"/>
            <p:cNvSpPr txBox="1"/>
            <p:nvPr/>
          </p:nvSpPr>
          <p:spPr>
            <a:xfrm>
              <a:off x="4367898" y="4509914"/>
              <a:ext cx="1599341" cy="350201"/>
            </a:xfrm>
            <a:prstGeom prst="rect">
              <a:avLst/>
            </a:prstGeom>
            <a:noFill/>
          </p:spPr>
          <p:txBody>
            <a:bodyPr wrap="square" rtlCol="0">
              <a:sp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项目名称</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46"/>
            <p:cNvGrpSpPr>
              <a:grpSpLocks noChangeAspect="1"/>
            </p:cNvGrpSpPr>
            <p:nvPr/>
          </p:nvGrpSpPr>
          <p:grpSpPr bwMode="auto">
            <a:xfrm>
              <a:off x="5080879" y="4129663"/>
              <a:ext cx="466721" cy="288952"/>
              <a:chOff x="3098" y="1701"/>
              <a:chExt cx="1486" cy="920"/>
            </a:xfrm>
            <a:solidFill>
              <a:schemeClr val="bg1"/>
            </a:solidFill>
          </p:grpSpPr>
          <p:sp>
            <p:nvSpPr>
              <p:cNvPr id="22"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文本框 72"/>
            <p:cNvSpPr txBox="1"/>
            <p:nvPr/>
          </p:nvSpPr>
          <p:spPr>
            <a:xfrm>
              <a:off x="4240174" y="4892020"/>
              <a:ext cx="1539423" cy="549377"/>
            </a:xfrm>
            <a:prstGeom prst="rect">
              <a:avLst/>
            </a:prstGeom>
            <a:noFill/>
          </p:spPr>
          <p:txBody>
            <a:bodyPr wrap="square" rtlCol="0">
              <a:spAutoFit/>
            </a:bodyPr>
            <a:lstStyle/>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endParaRPr lang="en-US" altLang="zh-CN" sz="105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p>
          </p:txBody>
        </p:sp>
      </p:grpSp>
      <p:grpSp>
        <p:nvGrpSpPr>
          <p:cNvPr id="27" name="组合 26"/>
          <p:cNvGrpSpPr/>
          <p:nvPr/>
        </p:nvGrpSpPr>
        <p:grpSpPr>
          <a:xfrm>
            <a:off x="10064431" y="4084369"/>
            <a:ext cx="2422546" cy="2147084"/>
            <a:chOff x="9542760" y="3872799"/>
            <a:chExt cx="2297059" cy="2035865"/>
          </a:xfrm>
        </p:grpSpPr>
        <p:grpSp>
          <p:nvGrpSpPr>
            <p:cNvPr id="28" name="组合 27"/>
            <p:cNvGrpSpPr/>
            <p:nvPr/>
          </p:nvGrpSpPr>
          <p:grpSpPr>
            <a:xfrm>
              <a:off x="9542760" y="3872799"/>
              <a:ext cx="2297059" cy="2035865"/>
              <a:chOff x="1529861" y="1829264"/>
              <a:chExt cx="2452453" cy="2173589"/>
            </a:xfrm>
          </p:grpSpPr>
          <p:sp>
            <p:nvSpPr>
              <p:cNvPr id="3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9050">
                <a:noFill/>
              </a:ln>
              <a:effectLst>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9" name="文本框 85"/>
            <p:cNvSpPr txBox="1"/>
            <p:nvPr/>
          </p:nvSpPr>
          <p:spPr>
            <a:xfrm>
              <a:off x="10056630" y="4492980"/>
              <a:ext cx="1511183" cy="350201"/>
            </a:xfrm>
            <a:prstGeom prst="rect">
              <a:avLst/>
            </a:prstGeom>
            <a:noFill/>
          </p:spPr>
          <p:txBody>
            <a:bodyPr wrap="square" rtlCol="0">
              <a:sp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项目名称</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zh-CN" altLang="en-US">
                <a:solidFill>
                  <a:srgbClr val="FFB850"/>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文本框 72"/>
            <p:cNvSpPr txBox="1"/>
            <p:nvPr/>
          </p:nvSpPr>
          <p:spPr>
            <a:xfrm>
              <a:off x="9922177" y="4862312"/>
              <a:ext cx="1539423" cy="549377"/>
            </a:xfrm>
            <a:prstGeom prst="rect">
              <a:avLst/>
            </a:prstGeom>
            <a:noFill/>
          </p:spPr>
          <p:txBody>
            <a:bodyPr wrap="square" rtlCol="0">
              <a:spAutoFit/>
            </a:bodyPr>
            <a:lstStyle/>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endParaRPr lang="en-US" altLang="zh-CN" sz="105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p>
          </p:txBody>
        </p:sp>
      </p:grpSp>
      <p:grpSp>
        <p:nvGrpSpPr>
          <p:cNvPr id="34" name="组合 33"/>
          <p:cNvGrpSpPr/>
          <p:nvPr/>
        </p:nvGrpSpPr>
        <p:grpSpPr>
          <a:xfrm>
            <a:off x="6688628" y="1592159"/>
            <a:ext cx="2422546" cy="2147084"/>
            <a:chOff x="6341823" y="1509685"/>
            <a:chExt cx="2297059" cy="2035865"/>
          </a:xfrm>
        </p:grpSpPr>
        <p:grpSp>
          <p:nvGrpSpPr>
            <p:cNvPr id="35" name="组合 34"/>
            <p:cNvGrpSpPr/>
            <p:nvPr/>
          </p:nvGrpSpPr>
          <p:grpSpPr>
            <a:xfrm>
              <a:off x="6341823" y="1509685"/>
              <a:ext cx="2297059" cy="2035865"/>
              <a:chOff x="1529861" y="1829264"/>
              <a:chExt cx="2452453" cy="2173589"/>
            </a:xfrm>
          </p:grpSpPr>
          <p:sp>
            <p:nvSpPr>
              <p:cNvPr id="39"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9050">
                <a:noFill/>
              </a:ln>
              <a:effectLst>
                <a:softEdge rad="0"/>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82"/>
            <p:cNvSpPr txBox="1"/>
            <p:nvPr/>
          </p:nvSpPr>
          <p:spPr>
            <a:xfrm>
              <a:off x="6895584" y="2096528"/>
              <a:ext cx="1440676" cy="350201"/>
            </a:xfrm>
            <a:prstGeom prst="rect">
              <a:avLst/>
            </a:prstGeom>
            <a:noFill/>
          </p:spPr>
          <p:txBody>
            <a:bodyPr wrap="square" rtlCol="0">
              <a:spAutoFit/>
            </a:bodyPr>
            <a:lstStyle/>
            <a:p>
              <a:pPr algn="ctr"/>
              <a:r>
                <a:rPr lang="zh-CN" altLang="en-US"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项目名称</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38" name="文本框 72"/>
            <p:cNvSpPr txBox="1"/>
            <p:nvPr/>
          </p:nvSpPr>
          <p:spPr>
            <a:xfrm>
              <a:off x="6796837" y="2493690"/>
              <a:ext cx="1539423" cy="549377"/>
            </a:xfrm>
            <a:prstGeom prst="rect">
              <a:avLst/>
            </a:prstGeom>
            <a:noFill/>
          </p:spPr>
          <p:txBody>
            <a:bodyPr wrap="square" rtlCol="0">
              <a:spAutoFit/>
            </a:bodyPr>
            <a:lstStyle/>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endParaRPr lang="en-US" altLang="zh-CN" sz="105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a:t>
              </a:r>
            </a:p>
          </p:txBody>
        </p:sp>
      </p:grpSp>
      <p:sp>
        <p:nvSpPr>
          <p:cNvPr id="41" name="矩形 47"/>
          <p:cNvSpPr>
            <a:spLocks noChangeArrowheads="1"/>
          </p:cNvSpPr>
          <p:nvPr/>
        </p:nvSpPr>
        <p:spPr bwMode="auto">
          <a:xfrm>
            <a:off x="3013957" y="2038372"/>
            <a:ext cx="1591315" cy="133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或者通过复制您的</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文本后，在此框中</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选择粘贴，并选择</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只保留文字。</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2" name="圆角矩形 41"/>
          <p:cNvSpPr/>
          <p:nvPr/>
        </p:nvSpPr>
        <p:spPr>
          <a:xfrm>
            <a:off x="4818860" y="1969821"/>
            <a:ext cx="1599199" cy="1452840"/>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圆角矩形 42"/>
          <p:cNvSpPr/>
          <p:nvPr/>
        </p:nvSpPr>
        <p:spPr>
          <a:xfrm>
            <a:off x="10699768" y="1969821"/>
            <a:ext cx="1599199" cy="1452840"/>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圆角矩形 43"/>
          <p:cNvSpPr/>
          <p:nvPr/>
        </p:nvSpPr>
        <p:spPr>
          <a:xfrm>
            <a:off x="615263" y="4453654"/>
            <a:ext cx="1599199" cy="1452840"/>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圆角矩形 44"/>
          <p:cNvSpPr/>
          <p:nvPr/>
        </p:nvSpPr>
        <p:spPr>
          <a:xfrm>
            <a:off x="6656896" y="4453654"/>
            <a:ext cx="1599199" cy="1452840"/>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7"/>
          <p:cNvSpPr>
            <a:spLocks noChangeArrowheads="1"/>
          </p:cNvSpPr>
          <p:nvPr/>
        </p:nvSpPr>
        <p:spPr bwMode="auto">
          <a:xfrm>
            <a:off x="2413420" y="4502254"/>
            <a:ext cx="1591315" cy="133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或者通过复制您的</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文本后，在此框中</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选择粘贴，并选择</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只保留文字。</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7" name="矩形 47"/>
          <p:cNvSpPr>
            <a:spLocks noChangeArrowheads="1"/>
          </p:cNvSpPr>
          <p:nvPr/>
        </p:nvSpPr>
        <p:spPr bwMode="auto">
          <a:xfrm>
            <a:off x="8331895" y="4502254"/>
            <a:ext cx="1591315" cy="133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或者通过复制您的</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文本后，在此框中</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选择粘贴，并选择</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只保留文字。</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sp>
        <p:nvSpPr>
          <p:cNvPr id="48" name="矩形 47"/>
          <p:cNvSpPr>
            <a:spLocks noChangeArrowheads="1"/>
          </p:cNvSpPr>
          <p:nvPr/>
        </p:nvSpPr>
        <p:spPr bwMode="auto">
          <a:xfrm>
            <a:off x="9189924" y="2018742"/>
            <a:ext cx="1591315" cy="1339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或者通过复制您的</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文本后，在此框中</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选择粘贴，并选择</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a:p>
            <a:pPr>
              <a:lnSpc>
                <a:spcPct val="130000"/>
              </a:lnSpc>
              <a:spcBef>
                <a:spcPct val="0"/>
              </a:spcBef>
            </a:pPr>
            <a:r>
              <a:rPr lang="zh-CN" altLang="en-US"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只保留文字。</a:t>
            </a:r>
            <a:endParaRPr lang="en-US" altLang="zh-CN" sz="126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nvGrpSpPr>
          <p:cNvPr id="49" name="组合 48"/>
          <p:cNvGrpSpPr/>
          <p:nvPr/>
        </p:nvGrpSpPr>
        <p:grpSpPr>
          <a:xfrm>
            <a:off x="615231" y="3245192"/>
            <a:ext cx="1054753" cy="790239"/>
            <a:chOff x="583027" y="3077091"/>
            <a:chExt cx="1000117" cy="749305"/>
          </a:xfrm>
        </p:grpSpPr>
        <p:sp>
          <p:nvSpPr>
            <p:cNvPr id="50"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组合 50"/>
            <p:cNvGrpSpPr/>
            <p:nvPr/>
          </p:nvGrpSpPr>
          <p:grpSpPr>
            <a:xfrm>
              <a:off x="583027" y="3115838"/>
              <a:ext cx="1000117" cy="670737"/>
              <a:chOff x="4123036" y="1197871"/>
              <a:chExt cx="1000117" cy="670737"/>
            </a:xfrm>
          </p:grpSpPr>
          <p:sp>
            <p:nvSpPr>
              <p:cNvPr id="52" name="文本框 59"/>
              <p:cNvSpPr txBox="1"/>
              <p:nvPr/>
            </p:nvSpPr>
            <p:spPr>
              <a:xfrm>
                <a:off x="4123036" y="1197871"/>
                <a:ext cx="1000117" cy="580020"/>
              </a:xfrm>
              <a:prstGeom prst="rect">
                <a:avLst/>
              </a:prstGeom>
              <a:noFill/>
            </p:spPr>
            <p:txBody>
              <a:bodyPr wrap="square" rtlCol="0">
                <a:spAutoFit/>
              </a:bodyPr>
              <a:lstStyle/>
              <a:p>
                <a:pPr algn="ctr"/>
                <a:r>
                  <a:rPr lang="en-US" altLang="zh-CN" sz="3375"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60"/>
              <p:cNvSpPr txBox="1"/>
              <p:nvPr/>
            </p:nvSpPr>
            <p:spPr>
              <a:xfrm>
                <a:off x="4266701" y="1619515"/>
                <a:ext cx="740410" cy="249093"/>
              </a:xfrm>
              <a:prstGeom prst="rect">
                <a:avLst/>
              </a:prstGeom>
              <a:noFill/>
            </p:spPr>
            <p:txBody>
              <a:bodyPr wrap="square" rtlCol="0">
                <a:spAutoFit/>
              </a:bodyPr>
              <a:lstStyle/>
              <a:p>
                <a:pPr algn="ctr"/>
                <a:r>
                  <a:rPr lang="en-US" altLang="zh-CN" sz="1107" dirty="0">
                    <a:solidFill>
                      <a:schemeClr val="accent1"/>
                    </a:solidFill>
                    <a:latin typeface="Arial" panose="020B0604020202020204" pitchFamily="34" charset="0"/>
                    <a:ea typeface="微软雅黑" panose="020B0503020204020204" pitchFamily="34" charset="-122"/>
                    <a:sym typeface="Arial" panose="020B0604020202020204" pitchFamily="34" charset="0"/>
                  </a:rPr>
                  <a:t>OPTION</a:t>
                </a:r>
                <a:endParaRPr lang="zh-CN" altLang="en-US" sz="1107"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4" name="组合 53"/>
          <p:cNvGrpSpPr/>
          <p:nvPr/>
        </p:nvGrpSpPr>
        <p:grpSpPr>
          <a:xfrm>
            <a:off x="4153240" y="3755468"/>
            <a:ext cx="1054753" cy="790239"/>
            <a:chOff x="3937768" y="3560935"/>
            <a:chExt cx="1000117" cy="749305"/>
          </a:xfrm>
        </p:grpSpPr>
        <p:sp>
          <p:nvSpPr>
            <p:cNvPr id="55"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6" name="组合 55"/>
            <p:cNvGrpSpPr/>
            <p:nvPr/>
          </p:nvGrpSpPr>
          <p:grpSpPr>
            <a:xfrm>
              <a:off x="3937768" y="3606699"/>
              <a:ext cx="1000117" cy="670737"/>
              <a:chOff x="4123036" y="1197871"/>
              <a:chExt cx="1000117" cy="670737"/>
            </a:xfrm>
          </p:grpSpPr>
          <p:sp>
            <p:nvSpPr>
              <p:cNvPr id="57" name="文本框 62"/>
              <p:cNvSpPr txBox="1"/>
              <p:nvPr/>
            </p:nvSpPr>
            <p:spPr>
              <a:xfrm>
                <a:off x="4123036" y="1197871"/>
                <a:ext cx="1000117" cy="580020"/>
              </a:xfrm>
              <a:prstGeom prst="rect">
                <a:avLst/>
              </a:prstGeom>
              <a:noFill/>
            </p:spPr>
            <p:txBody>
              <a:bodyPr wrap="square" rtlCol="0">
                <a:spAutoFit/>
              </a:bodyPr>
              <a:lstStyle/>
              <a:p>
                <a:pPr algn="ctr"/>
                <a:r>
                  <a:rPr lang="en-US" altLang="zh-CN" sz="3375"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63"/>
              <p:cNvSpPr txBox="1"/>
              <p:nvPr/>
            </p:nvSpPr>
            <p:spPr>
              <a:xfrm>
                <a:off x="4266701" y="1619515"/>
                <a:ext cx="740410" cy="249093"/>
              </a:xfrm>
              <a:prstGeom prst="rect">
                <a:avLst/>
              </a:prstGeom>
              <a:noFill/>
            </p:spPr>
            <p:txBody>
              <a:bodyPr wrap="square" rtlCol="0">
                <a:spAutoFit/>
              </a:bodyPr>
              <a:lstStyle/>
              <a:p>
                <a:pPr algn="ctr"/>
                <a:r>
                  <a:rPr lang="en-US" altLang="zh-CN" sz="1107" dirty="0">
                    <a:solidFill>
                      <a:schemeClr val="accent2"/>
                    </a:solidFill>
                    <a:latin typeface="Arial" panose="020B0604020202020204" pitchFamily="34" charset="0"/>
                    <a:ea typeface="微软雅黑" panose="020B0503020204020204" pitchFamily="34" charset="-122"/>
                    <a:sym typeface="Arial" panose="020B0604020202020204" pitchFamily="34" charset="0"/>
                  </a:rPr>
                  <a:t>OPTION</a:t>
                </a:r>
                <a:endParaRPr lang="zh-CN" altLang="en-US" sz="1107"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9" name="组合 58"/>
          <p:cNvGrpSpPr/>
          <p:nvPr/>
        </p:nvGrpSpPr>
        <p:grpSpPr>
          <a:xfrm>
            <a:off x="8063467" y="1285949"/>
            <a:ext cx="1054753" cy="790239"/>
            <a:chOff x="7645446" y="1219336"/>
            <a:chExt cx="1000117" cy="749305"/>
          </a:xfrm>
        </p:grpSpPr>
        <p:sp>
          <p:nvSpPr>
            <p:cNvPr id="60"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组合 60"/>
            <p:cNvGrpSpPr/>
            <p:nvPr/>
          </p:nvGrpSpPr>
          <p:grpSpPr>
            <a:xfrm>
              <a:off x="7645446" y="1234183"/>
              <a:ext cx="1000117" cy="670737"/>
              <a:chOff x="4123036" y="1197871"/>
              <a:chExt cx="1000117" cy="670737"/>
            </a:xfrm>
          </p:grpSpPr>
          <p:sp>
            <p:nvSpPr>
              <p:cNvPr id="62" name="文本框 65"/>
              <p:cNvSpPr txBox="1"/>
              <p:nvPr/>
            </p:nvSpPr>
            <p:spPr>
              <a:xfrm>
                <a:off x="4123036" y="1197871"/>
                <a:ext cx="1000117" cy="580020"/>
              </a:xfrm>
              <a:prstGeom prst="rect">
                <a:avLst/>
              </a:prstGeom>
              <a:noFill/>
            </p:spPr>
            <p:txBody>
              <a:bodyPr wrap="square" rtlCol="0">
                <a:spAutoFit/>
              </a:bodyPr>
              <a:lstStyle/>
              <a:p>
                <a:pPr algn="ctr"/>
                <a:r>
                  <a:rPr lang="en-US" altLang="zh-CN" sz="3375"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文本框 66"/>
              <p:cNvSpPr txBox="1"/>
              <p:nvPr/>
            </p:nvSpPr>
            <p:spPr>
              <a:xfrm>
                <a:off x="4266701" y="1619515"/>
                <a:ext cx="740410" cy="249093"/>
              </a:xfrm>
              <a:prstGeom prst="rect">
                <a:avLst/>
              </a:prstGeom>
              <a:noFill/>
            </p:spPr>
            <p:txBody>
              <a:bodyPr wrap="square" rtlCol="0">
                <a:spAutoFit/>
              </a:bodyPr>
              <a:lstStyle/>
              <a:p>
                <a:pPr algn="ctr"/>
                <a:r>
                  <a:rPr lang="en-US" altLang="zh-CN" sz="1107" dirty="0">
                    <a:solidFill>
                      <a:schemeClr val="accent3"/>
                    </a:solidFill>
                    <a:latin typeface="Arial" panose="020B0604020202020204" pitchFamily="34" charset="0"/>
                    <a:ea typeface="微软雅黑" panose="020B0503020204020204" pitchFamily="34" charset="-122"/>
                    <a:sym typeface="Arial" panose="020B0604020202020204" pitchFamily="34" charset="0"/>
                  </a:rPr>
                  <a:t>OPTION</a:t>
                </a:r>
                <a:endParaRPr lang="zh-CN" altLang="en-US" sz="1107"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4" name="组合 63"/>
          <p:cNvGrpSpPr/>
          <p:nvPr/>
        </p:nvGrpSpPr>
        <p:grpSpPr>
          <a:xfrm>
            <a:off x="10137281" y="5819531"/>
            <a:ext cx="1054753" cy="790239"/>
            <a:chOff x="9611837" y="5518080"/>
            <a:chExt cx="1000117" cy="749305"/>
          </a:xfrm>
        </p:grpSpPr>
        <p:sp>
          <p:nvSpPr>
            <p:cNvPr id="65"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96435" tIns="48218" rIns="96435" bIns="48218" numCol="1" anchor="t" anchorCtr="0" compatLnSpc="1">
              <a:prstTxWarp prst="textNoShape">
                <a:avLst/>
              </a:prstTxWarp>
            </a:bodyPr>
            <a:lstStyle/>
            <a:p>
              <a:endParaRPr lang="zh-CN" altLang="en-US">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6" name="组合 65"/>
            <p:cNvGrpSpPr/>
            <p:nvPr/>
          </p:nvGrpSpPr>
          <p:grpSpPr>
            <a:xfrm>
              <a:off x="9611837" y="5563772"/>
              <a:ext cx="1000117" cy="670737"/>
              <a:chOff x="4123036" y="1197871"/>
              <a:chExt cx="1000117" cy="670737"/>
            </a:xfrm>
          </p:grpSpPr>
          <p:sp>
            <p:nvSpPr>
              <p:cNvPr id="67" name="文本框 68"/>
              <p:cNvSpPr txBox="1"/>
              <p:nvPr/>
            </p:nvSpPr>
            <p:spPr>
              <a:xfrm>
                <a:off x="4123036" y="1197871"/>
                <a:ext cx="1000117" cy="580020"/>
              </a:xfrm>
              <a:prstGeom prst="rect">
                <a:avLst/>
              </a:prstGeom>
              <a:noFill/>
            </p:spPr>
            <p:txBody>
              <a:bodyPr wrap="square" rtlCol="0">
                <a:spAutoFit/>
              </a:bodyPr>
              <a:lstStyle/>
              <a:p>
                <a:pPr algn="ctr"/>
                <a:r>
                  <a:rPr lang="en-US" altLang="zh-CN" sz="3375"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文本框 69"/>
              <p:cNvSpPr txBox="1"/>
              <p:nvPr/>
            </p:nvSpPr>
            <p:spPr>
              <a:xfrm>
                <a:off x="4266701" y="1619515"/>
                <a:ext cx="740410" cy="249093"/>
              </a:xfrm>
              <a:prstGeom prst="rect">
                <a:avLst/>
              </a:prstGeom>
              <a:noFill/>
            </p:spPr>
            <p:txBody>
              <a:bodyPr wrap="square" rtlCol="0">
                <a:spAutoFit/>
              </a:bodyPr>
              <a:lstStyle/>
              <a:p>
                <a:pPr algn="ctr"/>
                <a:r>
                  <a:rPr lang="en-US" altLang="zh-CN" sz="1107" dirty="0">
                    <a:solidFill>
                      <a:schemeClr val="accent4"/>
                    </a:solidFill>
                    <a:latin typeface="Arial" panose="020B0604020202020204" pitchFamily="34" charset="0"/>
                    <a:ea typeface="微软雅黑" panose="020B0503020204020204" pitchFamily="34" charset="-122"/>
                    <a:sym typeface="Arial" panose="020B0604020202020204" pitchFamily="34" charset="0"/>
                  </a:rPr>
                  <a:t>OPTION</a:t>
                </a:r>
                <a:endParaRPr lang="zh-CN" altLang="en-US" sz="1107"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69" name="矩形 68"/>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69"/>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矩形 73"/>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6371452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strVal val="4*#ppt_w"/>
                                          </p:val>
                                        </p:tav>
                                        <p:tav tm="100000">
                                          <p:val>
                                            <p:strVal val="#ppt_w"/>
                                          </p:val>
                                        </p:tav>
                                      </p:tavLst>
                                    </p:anim>
                                    <p:anim calcmode="lin" valueType="num">
                                      <p:cBhvr>
                                        <p:cTn id="32" dur="500" fill="hold"/>
                                        <p:tgtEl>
                                          <p:spTgt spid="49"/>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strVal val="4*#ppt_w"/>
                                          </p:val>
                                        </p:tav>
                                        <p:tav tm="100000">
                                          <p:val>
                                            <p:strVal val="#ppt_w"/>
                                          </p:val>
                                        </p:tav>
                                      </p:tavLst>
                                    </p:anim>
                                    <p:anim calcmode="lin" valueType="num">
                                      <p:cBhvr>
                                        <p:cTn id="37" dur="500" fill="hold"/>
                                        <p:tgtEl>
                                          <p:spTgt spid="54"/>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strVal val="4*#ppt_w"/>
                                          </p:val>
                                        </p:tav>
                                        <p:tav tm="100000">
                                          <p:val>
                                            <p:strVal val="#ppt_w"/>
                                          </p:val>
                                        </p:tav>
                                      </p:tavLst>
                                    </p:anim>
                                    <p:anim calcmode="lin" valueType="num">
                                      <p:cBhvr>
                                        <p:cTn id="42" dur="500" fill="hold"/>
                                        <p:tgtEl>
                                          <p:spTgt spid="59"/>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p:cTn id="46" dur="500" fill="hold"/>
                                        <p:tgtEl>
                                          <p:spTgt spid="64"/>
                                        </p:tgtEl>
                                        <p:attrNameLst>
                                          <p:attrName>ppt_w</p:attrName>
                                        </p:attrNameLst>
                                      </p:cBhvr>
                                      <p:tavLst>
                                        <p:tav tm="0">
                                          <p:val>
                                            <p:strVal val="4*#ppt_w"/>
                                          </p:val>
                                        </p:tav>
                                        <p:tav tm="100000">
                                          <p:val>
                                            <p:strVal val="#ppt_w"/>
                                          </p:val>
                                        </p:tav>
                                      </p:tavLst>
                                    </p:anim>
                                    <p:anim calcmode="lin" valueType="num">
                                      <p:cBhvr>
                                        <p:cTn id="47" dur="500" fill="hold"/>
                                        <p:tgtEl>
                                          <p:spTgt spid="64"/>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p:tgtEl>
                                          <p:spTgt spid="2"/>
                                        </p:tgtEl>
                                        <p:attrNameLst>
                                          <p:attrName>ppt_x</p:attrName>
                                        </p:attrNameLst>
                                      </p:cBhvr>
                                      <p:tavLst>
                                        <p:tav tm="0">
                                          <p:val>
                                            <p:strVal val="#ppt_x-#ppt_w*1.125000"/>
                                          </p:val>
                                        </p:tav>
                                        <p:tav tm="100000">
                                          <p:val>
                                            <p:strVal val="#ppt_x"/>
                                          </p:val>
                                        </p:tav>
                                      </p:tavLst>
                                    </p:anim>
                                    <p:animEffect transition="in" filter="wipe(right)">
                                      <p:cBhvr>
                                        <p:cTn id="52" dur="500"/>
                                        <p:tgtEl>
                                          <p:spTgt spid="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ppt_x</p:attrName>
                                        </p:attrNameLst>
                                      </p:cBhvr>
                                      <p:tavLst>
                                        <p:tav tm="0">
                                          <p:val>
                                            <p:strVal val="#ppt_x-#ppt_w*1.125000"/>
                                          </p:val>
                                        </p:tav>
                                        <p:tav tm="100000">
                                          <p:val>
                                            <p:strVal val="#ppt_x"/>
                                          </p:val>
                                        </p:tav>
                                      </p:tavLst>
                                    </p:anim>
                                    <p:animEffect transition="in" filter="wipe(right)">
                                      <p:cBhvr>
                                        <p:cTn id="56" dur="500"/>
                                        <p:tgtEl>
                                          <p:spTgt spid="3"/>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p:tgtEl>
                                          <p:spTgt spid="4"/>
                                        </p:tgtEl>
                                        <p:attrNameLst>
                                          <p:attrName>ppt_x</p:attrName>
                                        </p:attrNameLst>
                                      </p:cBhvr>
                                      <p:tavLst>
                                        <p:tav tm="0">
                                          <p:val>
                                            <p:strVal val="#ppt_x+#ppt_w*1.125000"/>
                                          </p:val>
                                        </p:tav>
                                        <p:tav tm="100000">
                                          <p:val>
                                            <p:strVal val="#ppt_x"/>
                                          </p:val>
                                        </p:tav>
                                      </p:tavLst>
                                    </p:anim>
                                    <p:animEffect transition="in" filter="wipe(left)">
                                      <p:cBhvr>
                                        <p:cTn id="60" dur="500"/>
                                        <p:tgtEl>
                                          <p:spTgt spid="4"/>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p:tgtEl>
                                          <p:spTgt spid="5"/>
                                        </p:tgtEl>
                                        <p:attrNameLst>
                                          <p:attrName>ppt_x</p:attrName>
                                        </p:attrNameLst>
                                      </p:cBhvr>
                                      <p:tavLst>
                                        <p:tav tm="0">
                                          <p:val>
                                            <p:strVal val="#ppt_x+#ppt_w*1.125000"/>
                                          </p:val>
                                        </p:tav>
                                        <p:tav tm="100000">
                                          <p:val>
                                            <p:strVal val="#ppt_x"/>
                                          </p:val>
                                        </p:tav>
                                      </p:tavLst>
                                    </p:anim>
                                    <p:animEffect transition="in" filter="wipe(left)">
                                      <p:cBhvr>
                                        <p:cTn id="64" dur="500"/>
                                        <p:tgtEl>
                                          <p:spTgt spid="5"/>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randombar(horizontal)">
                                      <p:cBhvr>
                                        <p:cTn id="68" dur="500"/>
                                        <p:tgtEl>
                                          <p:spTgt spid="47"/>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randombar(horizontal)">
                                      <p:cBhvr>
                                        <p:cTn id="71" dur="500"/>
                                        <p:tgtEl>
                                          <p:spTgt spid="48"/>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randombar(horizontal)">
                                      <p:cBhvr>
                                        <p:cTn id="74" dur="500"/>
                                        <p:tgtEl>
                                          <p:spTgt spid="41"/>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randombar(horizontal)">
                                      <p:cBhvr>
                                        <p:cTn id="77" dur="500"/>
                                        <p:tgtEl>
                                          <p:spTgt spid="46"/>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ppt_x</p:attrName>
                                        </p:attrNameLst>
                                      </p:cBhvr>
                                      <p:tavLst>
                                        <p:tav tm="0">
                                          <p:val>
                                            <p:strVal val="#ppt_x-#ppt_w*1.125000"/>
                                          </p:val>
                                        </p:tav>
                                        <p:tav tm="100000">
                                          <p:val>
                                            <p:strVal val="#ppt_x"/>
                                          </p:val>
                                        </p:tav>
                                      </p:tavLst>
                                    </p:anim>
                                    <p:animEffect transition="in" filter="wipe(right)">
                                      <p:cBhvr>
                                        <p:cTn id="82" dur="500"/>
                                        <p:tgtEl>
                                          <p:spTgt spid="42"/>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500"/>
                                        <p:tgtEl>
                                          <p:spTgt spid="45"/>
                                        </p:tgtEl>
                                        <p:attrNameLst>
                                          <p:attrName>ppt_x</p:attrName>
                                        </p:attrNameLst>
                                      </p:cBhvr>
                                      <p:tavLst>
                                        <p:tav tm="0">
                                          <p:val>
                                            <p:strVal val="#ppt_x+#ppt_w*1.125000"/>
                                          </p:val>
                                        </p:tav>
                                        <p:tav tm="100000">
                                          <p:val>
                                            <p:strVal val="#ppt_x"/>
                                          </p:val>
                                        </p:tav>
                                      </p:tavLst>
                                    </p:anim>
                                    <p:animEffect transition="in" filter="wipe(left)">
                                      <p:cBhvr>
                                        <p:cTn id="90" dur="500"/>
                                        <p:tgtEl>
                                          <p:spTgt spid="45"/>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p:tgtEl>
                                          <p:spTgt spid="44"/>
                                        </p:tgtEl>
                                        <p:attrNameLst>
                                          <p:attrName>ppt_x</p:attrName>
                                        </p:attrNameLst>
                                      </p:cBhvr>
                                      <p:tavLst>
                                        <p:tav tm="0">
                                          <p:val>
                                            <p:strVal val="#ppt_x+#ppt_w*1.125000"/>
                                          </p:val>
                                        </p:tav>
                                        <p:tav tm="100000">
                                          <p:val>
                                            <p:strVal val="#ppt_x"/>
                                          </p:val>
                                        </p:tav>
                                      </p:tavLst>
                                    </p:anim>
                                    <p:animEffect transition="in" filter="wipe(left)">
                                      <p:cBhvr>
                                        <p:cTn id="9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41" grpId="0"/>
      <p:bldP spid="42" grpId="0" animBg="1"/>
      <p:bldP spid="43" grpId="0" animBg="1"/>
      <p:bldP spid="44" grpId="0" animBg="1"/>
      <p:bldP spid="45" grpId="0" animBg="1"/>
      <p:bldP spid="46" grpId="0"/>
      <p:bldP spid="47"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7796958" y="1075079"/>
            <a:ext cx="1486121" cy="5386885"/>
            <a:chOff x="7391780" y="1019626"/>
            <a:chExt cx="1408957" cy="5109028"/>
          </a:xfrm>
        </p:grpSpPr>
        <p:sp>
          <p:nvSpPr>
            <p:cNvPr id="3"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任意多边形 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任意多边形 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2"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2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6" name="组合 45"/>
          <p:cNvGrpSpPr/>
          <p:nvPr/>
        </p:nvGrpSpPr>
        <p:grpSpPr>
          <a:xfrm>
            <a:off x="5845604" y="3025729"/>
            <a:ext cx="5388834" cy="1485586"/>
            <a:chOff x="5541746" y="2869660"/>
            <a:chExt cx="5109028" cy="1408959"/>
          </a:xfrm>
        </p:grpSpPr>
        <p:sp>
          <p:nvSpPr>
            <p:cNvPr id="5"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任意多边形 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accent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0"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33"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45" name="文本框 63"/>
          <p:cNvSpPr txBox="1"/>
          <p:nvPr/>
        </p:nvSpPr>
        <p:spPr>
          <a:xfrm>
            <a:off x="5937628" y="1780622"/>
            <a:ext cx="1370203" cy="369332"/>
          </a:xfrm>
          <a:prstGeom prst="rect">
            <a:avLst/>
          </a:prstGeom>
          <a:noFill/>
        </p:spPr>
        <p:txBody>
          <a:bodyPr wrap="square" rtlCol="0">
            <a:spAutoFit/>
          </a:bodyPr>
          <a:lstStyle/>
          <a:p>
            <a:r>
              <a:rPr lang="zh-CN" altLang="en-US"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47" name="文本框 73"/>
          <p:cNvSpPr txBox="1"/>
          <p:nvPr/>
        </p:nvSpPr>
        <p:spPr>
          <a:xfrm>
            <a:off x="5937628" y="4666767"/>
            <a:ext cx="1370203" cy="369332"/>
          </a:xfrm>
          <a:prstGeom prst="rect">
            <a:avLst/>
          </a:prstGeom>
          <a:noFill/>
        </p:spPr>
        <p:txBody>
          <a:bodyPr wrap="square" rtlCol="0">
            <a:spAutoFit/>
          </a:bodyPr>
          <a:lstStyle/>
          <a:p>
            <a:r>
              <a:rPr lang="zh-CN" altLang="en-US"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49" name="文本框 75"/>
          <p:cNvSpPr txBox="1"/>
          <p:nvPr/>
        </p:nvSpPr>
        <p:spPr>
          <a:xfrm>
            <a:off x="9388416" y="1780622"/>
            <a:ext cx="1370203" cy="369332"/>
          </a:xfrm>
          <a:prstGeom prst="rect">
            <a:avLst/>
          </a:prstGeom>
          <a:noFill/>
        </p:spPr>
        <p:txBody>
          <a:bodyPr wrap="square" rtlCol="0">
            <a:spAutoFit/>
          </a:bodyPr>
          <a:lstStyle/>
          <a:p>
            <a:r>
              <a:rPr lang="zh-CN" altLang="en-US"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1" name="文本框 77"/>
          <p:cNvSpPr txBox="1"/>
          <p:nvPr/>
        </p:nvSpPr>
        <p:spPr>
          <a:xfrm>
            <a:off x="9388416" y="4666767"/>
            <a:ext cx="1370203" cy="369332"/>
          </a:xfrm>
          <a:prstGeom prst="rect">
            <a:avLst/>
          </a:prstGeom>
          <a:noFill/>
        </p:spPr>
        <p:txBody>
          <a:bodyPr wrap="square" rtlCol="0">
            <a:spAutoFit/>
          </a:bodyPr>
          <a:lstStyle/>
          <a:p>
            <a:r>
              <a:rPr lang="zh-CN" altLang="en-US" dirty="0" smtClean="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a:t>
            </a:r>
            <a:r>
              <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54" name="文本框 79"/>
          <p:cNvSpPr txBox="1"/>
          <p:nvPr/>
        </p:nvSpPr>
        <p:spPr>
          <a:xfrm>
            <a:off x="1342319" y="2629311"/>
            <a:ext cx="2828911" cy="481799"/>
          </a:xfrm>
          <a:prstGeom prst="rect">
            <a:avLst/>
          </a:prstGeom>
          <a:noFill/>
        </p:spPr>
        <p:txBody>
          <a:bodyPr wrap="square" rtlCol="0">
            <a:spAutoFit/>
          </a:bodyPr>
          <a:lstStyle/>
          <a:p>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6" name="文本框 113"/>
          <p:cNvSpPr txBox="1"/>
          <p:nvPr/>
        </p:nvSpPr>
        <p:spPr>
          <a:xfrm>
            <a:off x="5910270" y="2233372"/>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7" name="文本框 113"/>
          <p:cNvSpPr txBox="1"/>
          <p:nvPr/>
        </p:nvSpPr>
        <p:spPr>
          <a:xfrm>
            <a:off x="5966200" y="5151526"/>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8" name="文本框 113"/>
          <p:cNvSpPr txBox="1"/>
          <p:nvPr/>
        </p:nvSpPr>
        <p:spPr>
          <a:xfrm>
            <a:off x="9391489" y="2268023"/>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59" name="文本框 113"/>
          <p:cNvSpPr txBox="1"/>
          <p:nvPr/>
        </p:nvSpPr>
        <p:spPr>
          <a:xfrm>
            <a:off x="9391489" y="5134809"/>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0" name="文本框 113"/>
          <p:cNvSpPr txBox="1"/>
          <p:nvPr/>
        </p:nvSpPr>
        <p:spPr>
          <a:xfrm>
            <a:off x="1340613" y="3168247"/>
            <a:ext cx="3733189" cy="1650195"/>
          </a:xfrm>
          <a:prstGeom prst="rect">
            <a:avLst/>
          </a:prstGeom>
          <a:noFill/>
        </p:spPr>
        <p:txBody>
          <a:bodyPr wrap="square" rtlCol="0">
            <a:spAutoFit/>
          </a:bodyPr>
          <a:lstStyle/>
          <a:p>
            <a:pPr algn="just">
              <a:lnSpc>
                <a:spcPct val="150000"/>
              </a:lnSpc>
            </a:pP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单击添加详细文字说明，或复制文本黏贴自此右键只保留文字单击添加详细文字说明，或复制文本黏贴自此右键只</a:t>
            </a:r>
            <a:r>
              <a:rPr lang="zh-CN" altLang="en-US" sz="1687">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保留文字</a:t>
            </a:r>
            <a:endPar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矩形 51"/>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矩形 52"/>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矩形 6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677292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fill="hold"/>
                                        <p:tgtEl>
                                          <p:spTgt spid="48"/>
                                        </p:tgtEl>
                                        <p:attrNameLst>
                                          <p:attrName>ppt_x</p:attrName>
                                        </p:attrNameLst>
                                      </p:cBhvr>
                                      <p:tavLst>
                                        <p:tav tm="0">
                                          <p:val>
                                            <p:strVal val="#ppt_x"/>
                                          </p:val>
                                        </p:tav>
                                        <p:tav tm="100000">
                                          <p:val>
                                            <p:strVal val="#ppt_x"/>
                                          </p:val>
                                        </p:tav>
                                      </p:tavLst>
                                    </p:anim>
                                    <p:anim calcmode="lin" valueType="num">
                                      <p:cBhvr additive="base">
                                        <p:cTn id="13" dur="500" fill="hold"/>
                                        <p:tgtEl>
                                          <p:spTgt spid="4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4"/>
                                        </p:tgtEl>
                                        <p:attrNameLst>
                                          <p:attrName>ppt_y</p:attrName>
                                        </p:attrNameLst>
                                      </p:cBhvr>
                                      <p:tavLst>
                                        <p:tav tm="0">
                                          <p:val>
                                            <p:strVal val="#ppt_y"/>
                                          </p:val>
                                        </p:tav>
                                        <p:tav tm="100000">
                                          <p:val>
                                            <p:strVal val="#ppt_y"/>
                                          </p:val>
                                        </p:tav>
                                      </p:tavLst>
                                    </p:anim>
                                    <p:anim calcmode="lin" valueType="num">
                                      <p:cBhvr>
                                        <p:cTn id="19"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4"/>
                                        </p:tgtEl>
                                      </p:cBhvr>
                                    </p:animEffect>
                                  </p:childTnLst>
                                </p:cTn>
                              </p:par>
                            </p:childTnLst>
                          </p:cTn>
                        </p:par>
                        <p:par>
                          <p:cTn id="22" fill="hold">
                            <p:stCondLst>
                              <p:cond delay="17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60"/>
                                        </p:tgtEl>
                                        <p:attrNameLst>
                                          <p:attrName>style.visibility</p:attrName>
                                        </p:attrNameLst>
                                      </p:cBhvr>
                                      <p:to>
                                        <p:strVal val="visible"/>
                                      </p:to>
                                    </p:set>
                                    <p:anim calcmode="lin" valueType="num">
                                      <p:cBhvr>
                                        <p:cTn id="25"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60"/>
                                        </p:tgtEl>
                                        <p:attrNameLst>
                                          <p:attrName>ppt_y</p:attrName>
                                        </p:attrNameLst>
                                      </p:cBhvr>
                                      <p:tavLst>
                                        <p:tav tm="0">
                                          <p:val>
                                            <p:strVal val="#ppt_y"/>
                                          </p:val>
                                        </p:tav>
                                        <p:tav tm="100000">
                                          <p:val>
                                            <p:strVal val="#ppt_y"/>
                                          </p:val>
                                        </p:tav>
                                      </p:tavLst>
                                    </p:anim>
                                    <p:anim calcmode="lin" valueType="num">
                                      <p:cBhvr>
                                        <p:cTn id="27"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60"/>
                                        </p:tgtEl>
                                      </p:cBhvr>
                                    </p:animEffect>
                                  </p:childTnLst>
                                </p:cTn>
                              </p:par>
                            </p:childTnLst>
                          </p:cTn>
                        </p:par>
                        <p:par>
                          <p:cTn id="30" fill="hold">
                            <p:stCondLst>
                              <p:cond delay="4900"/>
                            </p:stCondLst>
                            <p:childTnLst>
                              <p:par>
                                <p:cTn id="31" presetID="8" presetClass="emph" presetSubtype="0" fill="hold" nodeType="afterEffect">
                                  <p:stCondLst>
                                    <p:cond delay="0"/>
                                  </p:stCondLst>
                                  <p:childTnLst>
                                    <p:animRot by="21600000">
                                      <p:cBhvr>
                                        <p:cTn id="32" dur="2000" fill="hold"/>
                                        <p:tgtEl>
                                          <p:spTgt spid="46"/>
                                        </p:tgtEl>
                                        <p:attrNameLst>
                                          <p:attrName>r</p:attrName>
                                        </p:attrNameLst>
                                      </p:cBhvr>
                                    </p:animRot>
                                  </p:childTnLst>
                                </p:cTn>
                              </p:par>
                              <p:par>
                                <p:cTn id="33" presetID="8" presetClass="emph" presetSubtype="0" fill="hold" nodeType="withEffect">
                                  <p:stCondLst>
                                    <p:cond delay="0"/>
                                  </p:stCondLst>
                                  <p:childTnLst>
                                    <p:animRot by="-21600000">
                                      <p:cBhvr>
                                        <p:cTn id="34" dur="2000" fill="hold"/>
                                        <p:tgtEl>
                                          <p:spTgt spid="48"/>
                                        </p:tgtEl>
                                        <p:attrNameLst>
                                          <p:attrName>r</p:attrName>
                                        </p:attrNameLst>
                                      </p:cBhvr>
                                    </p:animRot>
                                  </p:childTnLst>
                                </p:cTn>
                              </p:par>
                            </p:childTnLst>
                          </p:cTn>
                        </p:par>
                        <p:par>
                          <p:cTn id="35" fill="hold">
                            <p:stCondLst>
                              <p:cond delay="6900"/>
                            </p:stCondLst>
                            <p:childTnLst>
                              <p:par>
                                <p:cTn id="36" presetID="22" presetClass="entr" presetSubtype="8" fill="hold" grpId="0" nodeType="after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wipe(left)">
                                      <p:cBhvr>
                                        <p:cTn id="38" dur="500"/>
                                        <p:tgtEl>
                                          <p:spTgt spid="4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Effect transition="in" filter="wipe(left)">
                                      <p:cBhvr>
                                        <p:cTn id="41" dur="500"/>
                                        <p:tgtEl>
                                          <p:spTgt spid="4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left)">
                                      <p:cBhvr>
                                        <p:cTn id="44" dur="500"/>
                                        <p:tgtEl>
                                          <p:spTgt spid="4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wipe(left)">
                                      <p:cBhvr>
                                        <p:cTn id="47" dur="500"/>
                                        <p:tgtEl>
                                          <p:spTgt spid="51"/>
                                        </p:tgtEl>
                                      </p:cBhvr>
                                    </p:animEffect>
                                  </p:childTnLst>
                                </p:cTn>
                              </p:par>
                            </p:childTnLst>
                          </p:cTn>
                        </p:par>
                        <p:par>
                          <p:cTn id="48" fill="hold">
                            <p:stCondLst>
                              <p:cond delay="7400"/>
                            </p:stCondLst>
                            <p:childTnLst>
                              <p:par>
                                <p:cTn id="49" presetID="14" presetClass="entr" presetSubtype="10"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randombar(horizontal)">
                                      <p:cBhvr>
                                        <p:cTn id="51" dur="500"/>
                                        <p:tgtEl>
                                          <p:spTgt spid="56"/>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randombar(horizontal)">
                                      <p:cBhvr>
                                        <p:cTn id="54" dur="500"/>
                                        <p:tgtEl>
                                          <p:spTgt spid="58"/>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57"/>
                                        </p:tgtEl>
                                        <p:attrNameLst>
                                          <p:attrName>style.visibility</p:attrName>
                                        </p:attrNameLst>
                                      </p:cBhvr>
                                      <p:to>
                                        <p:strVal val="visible"/>
                                      </p:to>
                                    </p:set>
                                    <p:animEffect transition="in" filter="randombar(horizontal)">
                                      <p:cBhvr>
                                        <p:cTn id="57" dur="500"/>
                                        <p:tgtEl>
                                          <p:spTgt spid="5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randombar(horizontal)">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1" grpId="0"/>
      <p:bldP spid="54" grpId="0"/>
      <p:bldP spid="56" grpId="0"/>
      <p:bldP spid="57" grpId="0"/>
      <p:bldP spid="58" grpId="0"/>
      <p:bldP spid="59" grpId="0"/>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591983" y="3631015"/>
            <a:ext cx="2960175" cy="3614523"/>
            <a:chOff x="4408748" y="2851198"/>
            <a:chExt cx="2806473" cy="3428085"/>
          </a:xfrm>
          <a:solidFill>
            <a:srgbClr val="A6A6A6"/>
          </a:solidFill>
        </p:grpSpPr>
        <p:sp>
          <p:nvSpPr>
            <p:cNvPr id="3" name="矩形 2"/>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4968899" y="1467798"/>
            <a:ext cx="2371144" cy="2370286"/>
            <a:chOff x="4710563" y="795050"/>
            <a:chExt cx="2248026" cy="2248026"/>
          </a:xfrm>
        </p:grpSpPr>
        <p:grpSp>
          <p:nvGrpSpPr>
            <p:cNvPr id="9" name="组合 8"/>
            <p:cNvGrpSpPr/>
            <p:nvPr/>
          </p:nvGrpSpPr>
          <p:grpSpPr>
            <a:xfrm>
              <a:off x="4710563" y="795050"/>
              <a:ext cx="2248026" cy="2248026"/>
              <a:chOff x="1200760" y="3842074"/>
              <a:chExt cx="1784148" cy="1784148"/>
            </a:xfrm>
          </p:grpSpPr>
          <p:sp>
            <p:nvSpPr>
              <p:cNvPr id="10" name="椭圆 9"/>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椭圆 10"/>
              <p:cNvSpPr/>
              <p:nvPr/>
            </p:nvSpPr>
            <p:spPr>
              <a:xfrm>
                <a:off x="1475770" y="4117085"/>
                <a:ext cx="1234127" cy="1234127"/>
              </a:xfrm>
              <a:prstGeom prst="ellipse">
                <a:avLst/>
              </a:prstGeom>
              <a:solidFill>
                <a:schemeClr val="accent3">
                  <a:lumMod val="60000"/>
                  <a:lumOff val="40000"/>
                </a:schemeClr>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7107199" y="3117337"/>
            <a:ext cx="2050163" cy="2049422"/>
            <a:chOff x="6737835" y="2359506"/>
            <a:chExt cx="1943712" cy="1943712"/>
          </a:xfrm>
        </p:grpSpPr>
        <p:grpSp>
          <p:nvGrpSpPr>
            <p:cNvPr id="21" name="组合 20"/>
            <p:cNvGrpSpPr/>
            <p:nvPr/>
          </p:nvGrpSpPr>
          <p:grpSpPr>
            <a:xfrm>
              <a:off x="6737835" y="2359506"/>
              <a:ext cx="1943712" cy="1943712"/>
              <a:chOff x="1200760" y="3842075"/>
              <a:chExt cx="1784148" cy="1784148"/>
            </a:xfrm>
          </p:grpSpPr>
          <p:sp>
            <p:nvSpPr>
              <p:cNvPr id="22" name="椭圆 21"/>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椭圆 22"/>
              <p:cNvSpPr/>
              <p:nvPr/>
            </p:nvSpPr>
            <p:spPr>
              <a:xfrm>
                <a:off x="1475770" y="4117085"/>
                <a:ext cx="1234127" cy="1234127"/>
              </a:xfrm>
              <a:prstGeom prst="ellipse">
                <a:avLst/>
              </a:prstGeom>
              <a:solidFill>
                <a:schemeClr val="accent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3285121" y="4610068"/>
            <a:ext cx="1830126" cy="1829464"/>
            <a:chOff x="3114213" y="3775241"/>
            <a:chExt cx="1735100" cy="1735100"/>
          </a:xfrm>
        </p:grpSpPr>
        <p:grpSp>
          <p:nvGrpSpPr>
            <p:cNvPr id="12" name="组合 11"/>
            <p:cNvGrpSpPr/>
            <p:nvPr/>
          </p:nvGrpSpPr>
          <p:grpSpPr>
            <a:xfrm>
              <a:off x="3114213" y="3775241"/>
              <a:ext cx="1735100" cy="1735100"/>
              <a:chOff x="1200760" y="3842075"/>
              <a:chExt cx="1784148" cy="1784148"/>
            </a:xfrm>
          </p:grpSpPr>
          <p:sp>
            <p:nvSpPr>
              <p:cNvPr id="13" name="椭圆 1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1475770" y="4117085"/>
                <a:ext cx="1234127" cy="1234127"/>
              </a:xfrm>
              <a:prstGeom prst="ellipse">
                <a:avLst/>
              </a:prstGeom>
              <a:solidFill>
                <a:schemeClr val="accent4"/>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3441589" y="2849275"/>
            <a:ext cx="1610697" cy="1610114"/>
            <a:chOff x="3262555" y="2105270"/>
            <a:chExt cx="1527064" cy="1527064"/>
          </a:xfrm>
        </p:grpSpPr>
        <p:grpSp>
          <p:nvGrpSpPr>
            <p:cNvPr id="18" name="组合 17"/>
            <p:cNvGrpSpPr/>
            <p:nvPr/>
          </p:nvGrpSpPr>
          <p:grpSpPr>
            <a:xfrm>
              <a:off x="3262555" y="2105270"/>
              <a:ext cx="1527064" cy="1527064"/>
              <a:chOff x="1200760" y="3842075"/>
              <a:chExt cx="1784148" cy="1784148"/>
            </a:xfrm>
          </p:grpSpPr>
          <p:sp>
            <p:nvSpPr>
              <p:cNvPr id="19" name="椭圆 18"/>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椭圆 19"/>
              <p:cNvSpPr/>
              <p:nvPr/>
            </p:nvSpPr>
            <p:spPr>
              <a:xfrm>
                <a:off x="1475770" y="4117085"/>
                <a:ext cx="1234127" cy="1234127"/>
              </a:xfrm>
              <a:prstGeom prst="ellipse">
                <a:avLst/>
              </a:prstGeom>
              <a:solidFill>
                <a:schemeClr val="accent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6785292" y="5234658"/>
            <a:ext cx="1290283" cy="1289817"/>
            <a:chOff x="6432642" y="4367614"/>
            <a:chExt cx="1223288" cy="1223288"/>
          </a:xfrm>
        </p:grpSpPr>
        <p:grpSp>
          <p:nvGrpSpPr>
            <p:cNvPr id="15" name="组合 14"/>
            <p:cNvGrpSpPr/>
            <p:nvPr/>
          </p:nvGrpSpPr>
          <p:grpSpPr>
            <a:xfrm>
              <a:off x="6432642" y="4367614"/>
              <a:ext cx="1223288" cy="1223288"/>
              <a:chOff x="1200760" y="3842075"/>
              <a:chExt cx="1784148" cy="1784148"/>
            </a:xfrm>
          </p:grpSpPr>
          <p:sp>
            <p:nvSpPr>
              <p:cNvPr id="16" name="椭圆 15"/>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1475770" y="4117085"/>
                <a:ext cx="1234127" cy="1234127"/>
              </a:xfrm>
              <a:prstGeom prst="ellipse">
                <a:avLst/>
              </a:prstGeom>
              <a:solidFill>
                <a:schemeClr val="accent3"/>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29"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5" name="文本框 161"/>
          <p:cNvSpPr txBox="1"/>
          <p:nvPr/>
        </p:nvSpPr>
        <p:spPr>
          <a:xfrm>
            <a:off x="7646411" y="1873120"/>
            <a:ext cx="1972935" cy="416909"/>
          </a:xfrm>
          <a:prstGeom prst="rect">
            <a:avLst/>
          </a:prstGeom>
          <a:noFill/>
        </p:spPr>
        <p:txBody>
          <a:bodyPr wrap="square" rtlCol="0">
            <a:spAutoFit/>
          </a:bodyPr>
          <a:lstStyle/>
          <a:p>
            <a:r>
              <a:rPr lang="zh-CN" altLang="en-US" sz="210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7" name="文本框 163"/>
          <p:cNvSpPr txBox="1"/>
          <p:nvPr/>
        </p:nvSpPr>
        <p:spPr>
          <a:xfrm>
            <a:off x="9433507" y="3679429"/>
            <a:ext cx="1972935" cy="416909"/>
          </a:xfrm>
          <a:prstGeom prst="rect">
            <a:avLst/>
          </a:prstGeom>
          <a:noFill/>
        </p:spPr>
        <p:txBody>
          <a:bodyPr wrap="square" rtlCol="0">
            <a:spAutoFit/>
          </a:bodyPr>
          <a:lstStyle/>
          <a:p>
            <a:r>
              <a:rPr lang="zh-CN" altLang="en-US" sz="210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9" name="文本框 166"/>
          <p:cNvSpPr txBox="1"/>
          <p:nvPr/>
        </p:nvSpPr>
        <p:spPr>
          <a:xfrm>
            <a:off x="8348775" y="5408503"/>
            <a:ext cx="1972935" cy="416909"/>
          </a:xfrm>
          <a:prstGeom prst="rect">
            <a:avLst/>
          </a:prstGeom>
          <a:noFill/>
        </p:spPr>
        <p:txBody>
          <a:bodyPr wrap="square" rtlCol="0">
            <a:spAutoFit/>
          </a:bodyPr>
          <a:lstStyle/>
          <a:p>
            <a:r>
              <a:rPr lang="zh-CN" altLang="en-US" sz="210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1" name="文本框 168"/>
          <p:cNvSpPr txBox="1"/>
          <p:nvPr/>
        </p:nvSpPr>
        <p:spPr>
          <a:xfrm>
            <a:off x="1269975" y="3117101"/>
            <a:ext cx="1972935" cy="416909"/>
          </a:xfrm>
          <a:prstGeom prst="rect">
            <a:avLst/>
          </a:prstGeom>
          <a:noFill/>
        </p:spPr>
        <p:txBody>
          <a:bodyPr wrap="square" rtlCol="0">
            <a:spAutoFit/>
          </a:bodyPr>
          <a:lstStyle/>
          <a:p>
            <a:r>
              <a:rPr lang="zh-CN" altLang="en-US" sz="210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3" name="文本框 170"/>
          <p:cNvSpPr txBox="1"/>
          <p:nvPr/>
        </p:nvSpPr>
        <p:spPr>
          <a:xfrm>
            <a:off x="1189602" y="5066024"/>
            <a:ext cx="1972935" cy="416909"/>
          </a:xfrm>
          <a:prstGeom prst="rect">
            <a:avLst/>
          </a:prstGeom>
          <a:noFill/>
        </p:spPr>
        <p:txBody>
          <a:bodyPr wrap="square" rtlCol="0">
            <a:spAutoFit/>
          </a:bodyPr>
          <a:lstStyle/>
          <a:p>
            <a:r>
              <a:rPr lang="zh-CN" altLang="en-US" sz="2109"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5" name="文本框 113"/>
          <p:cNvSpPr txBox="1"/>
          <p:nvPr/>
        </p:nvSpPr>
        <p:spPr>
          <a:xfrm>
            <a:off x="1289284" y="3505591"/>
            <a:ext cx="1821922"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6" name="文本框 113"/>
          <p:cNvSpPr txBox="1"/>
          <p:nvPr/>
        </p:nvSpPr>
        <p:spPr>
          <a:xfrm>
            <a:off x="1249097" y="5476055"/>
            <a:ext cx="1821922"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7" name="文本框 113"/>
          <p:cNvSpPr txBox="1"/>
          <p:nvPr/>
        </p:nvSpPr>
        <p:spPr>
          <a:xfrm>
            <a:off x="9468359" y="4052056"/>
            <a:ext cx="1821922"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8" name="文本框 113"/>
          <p:cNvSpPr txBox="1"/>
          <p:nvPr/>
        </p:nvSpPr>
        <p:spPr>
          <a:xfrm>
            <a:off x="8405035" y="5847894"/>
            <a:ext cx="1821922"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69" name="文本框 113"/>
          <p:cNvSpPr txBox="1"/>
          <p:nvPr/>
        </p:nvSpPr>
        <p:spPr>
          <a:xfrm>
            <a:off x="7644601" y="2195880"/>
            <a:ext cx="1821922" cy="822918"/>
          </a:xfrm>
          <a:prstGeom prst="rect">
            <a:avLst/>
          </a:prstGeom>
          <a:noFill/>
        </p:spPr>
        <p:txBody>
          <a:bodyPr wrap="square" rtlCol="0">
            <a:spAutoFit/>
          </a:bodyPr>
          <a:lstStyle/>
          <a:p>
            <a:pPr algn="just">
              <a:lnSpc>
                <a:spcPct val="15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45" name="矩形 44"/>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矩形 45"/>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矩形 49"/>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4569549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100" fill="hold"/>
                                        <p:tgtEl>
                                          <p:spTgt spid="56"/>
                                        </p:tgtEl>
                                        <p:attrNameLst>
                                          <p:attrName>ppt_w</p:attrName>
                                        </p:attrNameLst>
                                      </p:cBhvr>
                                      <p:tavLst>
                                        <p:tav tm="0">
                                          <p:val>
                                            <p:fltVal val="0"/>
                                          </p:val>
                                        </p:tav>
                                        <p:tav tm="100000">
                                          <p:val>
                                            <p:strVal val="#ppt_w"/>
                                          </p:val>
                                        </p:tav>
                                      </p:tavLst>
                                    </p:anim>
                                    <p:anim calcmode="lin" valueType="num">
                                      <p:cBhvr>
                                        <p:cTn id="12" dur="100" fill="hold"/>
                                        <p:tgtEl>
                                          <p:spTgt spid="56"/>
                                        </p:tgtEl>
                                        <p:attrNameLst>
                                          <p:attrName>ppt_h</p:attrName>
                                        </p:attrNameLst>
                                      </p:cBhvr>
                                      <p:tavLst>
                                        <p:tav tm="0">
                                          <p:val>
                                            <p:fltVal val="0"/>
                                          </p:val>
                                        </p:tav>
                                        <p:tav tm="100000">
                                          <p:val>
                                            <p:strVal val="#ppt_h"/>
                                          </p:val>
                                        </p:tav>
                                      </p:tavLst>
                                    </p:anim>
                                    <p:animEffect transition="in" filter="fade">
                                      <p:cBhvr>
                                        <p:cTn id="13" dur="100"/>
                                        <p:tgtEl>
                                          <p:spTgt spid="56"/>
                                        </p:tgtEl>
                                      </p:cBhvr>
                                    </p:animEffect>
                                  </p:childTnLst>
                                </p:cTn>
                              </p:par>
                              <p:par>
                                <p:cTn id="14" presetID="6" presetClass="emph" presetSubtype="0" fill="hold" nodeType="withEffect">
                                  <p:stCondLst>
                                    <p:cond delay="100"/>
                                  </p:stCondLst>
                                  <p:childTnLst>
                                    <p:animScale>
                                      <p:cBhvr>
                                        <p:cTn id="15" dur="100" fill="hold"/>
                                        <p:tgtEl>
                                          <p:spTgt spid="56"/>
                                        </p:tgtEl>
                                      </p:cBhvr>
                                      <p:by x="110000" y="110000"/>
                                    </p:animScale>
                                  </p:childTnLst>
                                </p:cTn>
                              </p:par>
                              <p:par>
                                <p:cTn id="16" presetID="6" presetClass="emph" presetSubtype="0" fill="hold" nodeType="withEffect">
                                  <p:stCondLst>
                                    <p:cond delay="200"/>
                                  </p:stCondLst>
                                  <p:childTnLst>
                                    <p:animScale>
                                      <p:cBhvr>
                                        <p:cTn id="17" dur="200" fill="hold"/>
                                        <p:tgtEl>
                                          <p:spTgt spid="56"/>
                                        </p:tgtEl>
                                      </p:cBhvr>
                                      <p:by x="90000" y="90000"/>
                                    </p:animScale>
                                  </p:childTnLst>
                                </p:cTn>
                              </p:par>
                              <p:par>
                                <p:cTn id="18" presetID="6" presetClass="emph" presetSubtype="0" fill="hold" nodeType="withEffect">
                                  <p:stCondLst>
                                    <p:cond delay="400"/>
                                  </p:stCondLst>
                                  <p:childTnLst>
                                    <p:animScale>
                                      <p:cBhvr>
                                        <p:cTn id="19" dur="100" fill="hold"/>
                                        <p:tgtEl>
                                          <p:spTgt spid="56"/>
                                        </p:tgtEl>
                                      </p:cBhvr>
                                      <p:by x="105000" y="105000"/>
                                    </p:animScale>
                                  </p:childTnLst>
                                </p:cTn>
                              </p:par>
                              <p:par>
                                <p:cTn id="20" presetID="6" presetClass="emph" presetSubtype="0" fill="hold" nodeType="withEffect">
                                  <p:stCondLst>
                                    <p:cond delay="500"/>
                                  </p:stCondLst>
                                  <p:childTnLst>
                                    <p:animScale>
                                      <p:cBhvr>
                                        <p:cTn id="21" dur="200" fill="hold"/>
                                        <p:tgtEl>
                                          <p:spTgt spid="56"/>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 fill="hold"/>
                                        <p:tgtEl>
                                          <p:spTgt spid="58"/>
                                        </p:tgtEl>
                                        <p:attrNameLst>
                                          <p:attrName>ppt_w</p:attrName>
                                        </p:attrNameLst>
                                      </p:cBhvr>
                                      <p:tavLst>
                                        <p:tav tm="0">
                                          <p:val>
                                            <p:fltVal val="0"/>
                                          </p:val>
                                        </p:tav>
                                        <p:tav tm="100000">
                                          <p:val>
                                            <p:strVal val="#ppt_w"/>
                                          </p:val>
                                        </p:tav>
                                      </p:tavLst>
                                    </p:anim>
                                    <p:anim calcmode="lin" valueType="num">
                                      <p:cBhvr>
                                        <p:cTn id="26" dur="100" fill="hold"/>
                                        <p:tgtEl>
                                          <p:spTgt spid="58"/>
                                        </p:tgtEl>
                                        <p:attrNameLst>
                                          <p:attrName>ppt_h</p:attrName>
                                        </p:attrNameLst>
                                      </p:cBhvr>
                                      <p:tavLst>
                                        <p:tav tm="0">
                                          <p:val>
                                            <p:fltVal val="0"/>
                                          </p:val>
                                        </p:tav>
                                        <p:tav tm="100000">
                                          <p:val>
                                            <p:strVal val="#ppt_h"/>
                                          </p:val>
                                        </p:tav>
                                      </p:tavLst>
                                    </p:anim>
                                    <p:animEffect transition="in" filter="fade">
                                      <p:cBhvr>
                                        <p:cTn id="27" dur="100"/>
                                        <p:tgtEl>
                                          <p:spTgt spid="58"/>
                                        </p:tgtEl>
                                      </p:cBhvr>
                                    </p:animEffect>
                                  </p:childTnLst>
                                </p:cTn>
                              </p:par>
                              <p:par>
                                <p:cTn id="28" presetID="6" presetClass="emph" presetSubtype="0" fill="hold" nodeType="withEffect">
                                  <p:stCondLst>
                                    <p:cond delay="100"/>
                                  </p:stCondLst>
                                  <p:childTnLst>
                                    <p:animScale>
                                      <p:cBhvr>
                                        <p:cTn id="29" dur="100" fill="hold"/>
                                        <p:tgtEl>
                                          <p:spTgt spid="58"/>
                                        </p:tgtEl>
                                      </p:cBhvr>
                                      <p:by x="110000" y="110000"/>
                                    </p:animScale>
                                  </p:childTnLst>
                                </p:cTn>
                              </p:par>
                              <p:par>
                                <p:cTn id="30" presetID="6" presetClass="emph" presetSubtype="0" fill="hold" nodeType="withEffect">
                                  <p:stCondLst>
                                    <p:cond delay="200"/>
                                  </p:stCondLst>
                                  <p:childTnLst>
                                    <p:animScale>
                                      <p:cBhvr>
                                        <p:cTn id="31" dur="200" fill="hold"/>
                                        <p:tgtEl>
                                          <p:spTgt spid="58"/>
                                        </p:tgtEl>
                                      </p:cBhvr>
                                      <p:by x="90000" y="90000"/>
                                    </p:animScale>
                                  </p:childTnLst>
                                </p:cTn>
                              </p:par>
                              <p:par>
                                <p:cTn id="32" presetID="6" presetClass="emph" presetSubtype="0" fill="hold" nodeType="withEffect">
                                  <p:stCondLst>
                                    <p:cond delay="400"/>
                                  </p:stCondLst>
                                  <p:childTnLst>
                                    <p:animScale>
                                      <p:cBhvr>
                                        <p:cTn id="33" dur="100" fill="hold"/>
                                        <p:tgtEl>
                                          <p:spTgt spid="58"/>
                                        </p:tgtEl>
                                      </p:cBhvr>
                                      <p:by x="105000" y="105000"/>
                                    </p:animScale>
                                  </p:childTnLst>
                                </p:cTn>
                              </p:par>
                              <p:par>
                                <p:cTn id="34" presetID="6" presetClass="emph" presetSubtype="0" fill="hold" nodeType="withEffect">
                                  <p:stCondLst>
                                    <p:cond delay="500"/>
                                  </p:stCondLst>
                                  <p:childTnLst>
                                    <p:animScale>
                                      <p:cBhvr>
                                        <p:cTn id="35" dur="200" fill="hold"/>
                                        <p:tgtEl>
                                          <p:spTgt spid="58"/>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64"/>
                                        </p:tgtEl>
                                        <p:attrNameLst>
                                          <p:attrName>style.visibility</p:attrName>
                                        </p:attrNameLst>
                                      </p:cBhvr>
                                      <p:to>
                                        <p:strVal val="visible"/>
                                      </p:to>
                                    </p:set>
                                    <p:anim calcmode="lin" valueType="num">
                                      <p:cBhvr>
                                        <p:cTn id="39" dur="100" fill="hold"/>
                                        <p:tgtEl>
                                          <p:spTgt spid="64"/>
                                        </p:tgtEl>
                                        <p:attrNameLst>
                                          <p:attrName>ppt_w</p:attrName>
                                        </p:attrNameLst>
                                      </p:cBhvr>
                                      <p:tavLst>
                                        <p:tav tm="0">
                                          <p:val>
                                            <p:fltVal val="0"/>
                                          </p:val>
                                        </p:tav>
                                        <p:tav tm="100000">
                                          <p:val>
                                            <p:strVal val="#ppt_w"/>
                                          </p:val>
                                        </p:tav>
                                      </p:tavLst>
                                    </p:anim>
                                    <p:anim calcmode="lin" valueType="num">
                                      <p:cBhvr>
                                        <p:cTn id="40" dur="100" fill="hold"/>
                                        <p:tgtEl>
                                          <p:spTgt spid="64"/>
                                        </p:tgtEl>
                                        <p:attrNameLst>
                                          <p:attrName>ppt_h</p:attrName>
                                        </p:attrNameLst>
                                      </p:cBhvr>
                                      <p:tavLst>
                                        <p:tav tm="0">
                                          <p:val>
                                            <p:fltVal val="0"/>
                                          </p:val>
                                        </p:tav>
                                        <p:tav tm="100000">
                                          <p:val>
                                            <p:strVal val="#ppt_h"/>
                                          </p:val>
                                        </p:tav>
                                      </p:tavLst>
                                    </p:anim>
                                    <p:animEffect transition="in" filter="fade">
                                      <p:cBhvr>
                                        <p:cTn id="41" dur="100"/>
                                        <p:tgtEl>
                                          <p:spTgt spid="64"/>
                                        </p:tgtEl>
                                      </p:cBhvr>
                                    </p:animEffect>
                                  </p:childTnLst>
                                </p:cTn>
                              </p:par>
                              <p:par>
                                <p:cTn id="42" presetID="6" presetClass="emph" presetSubtype="0" fill="hold" nodeType="withEffect">
                                  <p:stCondLst>
                                    <p:cond delay="100"/>
                                  </p:stCondLst>
                                  <p:childTnLst>
                                    <p:animScale>
                                      <p:cBhvr>
                                        <p:cTn id="43" dur="100" fill="hold"/>
                                        <p:tgtEl>
                                          <p:spTgt spid="64"/>
                                        </p:tgtEl>
                                      </p:cBhvr>
                                      <p:by x="110000" y="110000"/>
                                    </p:animScale>
                                  </p:childTnLst>
                                </p:cTn>
                              </p:par>
                              <p:par>
                                <p:cTn id="44" presetID="6" presetClass="emph" presetSubtype="0" fill="hold" nodeType="withEffect">
                                  <p:stCondLst>
                                    <p:cond delay="200"/>
                                  </p:stCondLst>
                                  <p:childTnLst>
                                    <p:animScale>
                                      <p:cBhvr>
                                        <p:cTn id="45" dur="200" fill="hold"/>
                                        <p:tgtEl>
                                          <p:spTgt spid="64"/>
                                        </p:tgtEl>
                                      </p:cBhvr>
                                      <p:by x="90000" y="90000"/>
                                    </p:animScale>
                                  </p:childTnLst>
                                </p:cTn>
                              </p:par>
                              <p:par>
                                <p:cTn id="46" presetID="6" presetClass="emph" presetSubtype="0" fill="hold" nodeType="withEffect">
                                  <p:stCondLst>
                                    <p:cond delay="400"/>
                                  </p:stCondLst>
                                  <p:childTnLst>
                                    <p:animScale>
                                      <p:cBhvr>
                                        <p:cTn id="47" dur="100" fill="hold"/>
                                        <p:tgtEl>
                                          <p:spTgt spid="64"/>
                                        </p:tgtEl>
                                      </p:cBhvr>
                                      <p:by x="105000" y="105000"/>
                                    </p:animScale>
                                  </p:childTnLst>
                                </p:cTn>
                              </p:par>
                              <p:par>
                                <p:cTn id="48" presetID="6" presetClass="emph" presetSubtype="0" fill="hold" nodeType="withEffect">
                                  <p:stCondLst>
                                    <p:cond delay="500"/>
                                  </p:stCondLst>
                                  <p:childTnLst>
                                    <p:animScale>
                                      <p:cBhvr>
                                        <p:cTn id="49" dur="200" fill="hold"/>
                                        <p:tgtEl>
                                          <p:spTgt spid="64"/>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60"/>
                                        </p:tgtEl>
                                        <p:attrNameLst>
                                          <p:attrName>style.visibility</p:attrName>
                                        </p:attrNameLst>
                                      </p:cBhvr>
                                      <p:to>
                                        <p:strVal val="visible"/>
                                      </p:to>
                                    </p:set>
                                    <p:anim calcmode="lin" valueType="num">
                                      <p:cBhvr>
                                        <p:cTn id="53" dur="100" fill="hold"/>
                                        <p:tgtEl>
                                          <p:spTgt spid="60"/>
                                        </p:tgtEl>
                                        <p:attrNameLst>
                                          <p:attrName>ppt_w</p:attrName>
                                        </p:attrNameLst>
                                      </p:cBhvr>
                                      <p:tavLst>
                                        <p:tav tm="0">
                                          <p:val>
                                            <p:fltVal val="0"/>
                                          </p:val>
                                        </p:tav>
                                        <p:tav tm="100000">
                                          <p:val>
                                            <p:strVal val="#ppt_w"/>
                                          </p:val>
                                        </p:tav>
                                      </p:tavLst>
                                    </p:anim>
                                    <p:anim calcmode="lin" valueType="num">
                                      <p:cBhvr>
                                        <p:cTn id="54" dur="100" fill="hold"/>
                                        <p:tgtEl>
                                          <p:spTgt spid="60"/>
                                        </p:tgtEl>
                                        <p:attrNameLst>
                                          <p:attrName>ppt_h</p:attrName>
                                        </p:attrNameLst>
                                      </p:cBhvr>
                                      <p:tavLst>
                                        <p:tav tm="0">
                                          <p:val>
                                            <p:fltVal val="0"/>
                                          </p:val>
                                        </p:tav>
                                        <p:tav tm="100000">
                                          <p:val>
                                            <p:strVal val="#ppt_h"/>
                                          </p:val>
                                        </p:tav>
                                      </p:tavLst>
                                    </p:anim>
                                    <p:animEffect transition="in" filter="fade">
                                      <p:cBhvr>
                                        <p:cTn id="55" dur="100"/>
                                        <p:tgtEl>
                                          <p:spTgt spid="60"/>
                                        </p:tgtEl>
                                      </p:cBhvr>
                                    </p:animEffect>
                                  </p:childTnLst>
                                </p:cTn>
                              </p:par>
                              <p:par>
                                <p:cTn id="56" presetID="6" presetClass="emph" presetSubtype="0" fill="hold" nodeType="withEffect">
                                  <p:stCondLst>
                                    <p:cond delay="100"/>
                                  </p:stCondLst>
                                  <p:childTnLst>
                                    <p:animScale>
                                      <p:cBhvr>
                                        <p:cTn id="57" dur="100" fill="hold"/>
                                        <p:tgtEl>
                                          <p:spTgt spid="60"/>
                                        </p:tgtEl>
                                      </p:cBhvr>
                                      <p:by x="110000" y="110000"/>
                                    </p:animScale>
                                  </p:childTnLst>
                                </p:cTn>
                              </p:par>
                              <p:par>
                                <p:cTn id="58" presetID="6" presetClass="emph" presetSubtype="0" fill="hold" nodeType="withEffect">
                                  <p:stCondLst>
                                    <p:cond delay="200"/>
                                  </p:stCondLst>
                                  <p:childTnLst>
                                    <p:animScale>
                                      <p:cBhvr>
                                        <p:cTn id="59" dur="200" fill="hold"/>
                                        <p:tgtEl>
                                          <p:spTgt spid="60"/>
                                        </p:tgtEl>
                                      </p:cBhvr>
                                      <p:by x="90000" y="90000"/>
                                    </p:animScale>
                                  </p:childTnLst>
                                </p:cTn>
                              </p:par>
                              <p:par>
                                <p:cTn id="60" presetID="6" presetClass="emph" presetSubtype="0" fill="hold" nodeType="withEffect">
                                  <p:stCondLst>
                                    <p:cond delay="400"/>
                                  </p:stCondLst>
                                  <p:childTnLst>
                                    <p:animScale>
                                      <p:cBhvr>
                                        <p:cTn id="61" dur="100" fill="hold"/>
                                        <p:tgtEl>
                                          <p:spTgt spid="60"/>
                                        </p:tgtEl>
                                      </p:cBhvr>
                                      <p:by x="105000" y="105000"/>
                                    </p:animScale>
                                  </p:childTnLst>
                                </p:cTn>
                              </p:par>
                              <p:par>
                                <p:cTn id="62" presetID="6" presetClass="emph" presetSubtype="0" fill="hold" nodeType="withEffect">
                                  <p:stCondLst>
                                    <p:cond delay="500"/>
                                  </p:stCondLst>
                                  <p:childTnLst>
                                    <p:animScale>
                                      <p:cBhvr>
                                        <p:cTn id="63" dur="200" fill="hold"/>
                                        <p:tgtEl>
                                          <p:spTgt spid="60"/>
                                        </p:tgtEl>
                                      </p:cBhvr>
                                      <p:by x="95000" y="95000"/>
                                    </p:animScale>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p:cTn id="67" dur="100" fill="hold"/>
                                        <p:tgtEl>
                                          <p:spTgt spid="62"/>
                                        </p:tgtEl>
                                        <p:attrNameLst>
                                          <p:attrName>ppt_w</p:attrName>
                                        </p:attrNameLst>
                                      </p:cBhvr>
                                      <p:tavLst>
                                        <p:tav tm="0">
                                          <p:val>
                                            <p:fltVal val="0"/>
                                          </p:val>
                                        </p:tav>
                                        <p:tav tm="100000">
                                          <p:val>
                                            <p:strVal val="#ppt_w"/>
                                          </p:val>
                                        </p:tav>
                                      </p:tavLst>
                                    </p:anim>
                                    <p:anim calcmode="lin" valueType="num">
                                      <p:cBhvr>
                                        <p:cTn id="68" dur="100" fill="hold"/>
                                        <p:tgtEl>
                                          <p:spTgt spid="62"/>
                                        </p:tgtEl>
                                        <p:attrNameLst>
                                          <p:attrName>ppt_h</p:attrName>
                                        </p:attrNameLst>
                                      </p:cBhvr>
                                      <p:tavLst>
                                        <p:tav tm="0">
                                          <p:val>
                                            <p:fltVal val="0"/>
                                          </p:val>
                                        </p:tav>
                                        <p:tav tm="100000">
                                          <p:val>
                                            <p:strVal val="#ppt_h"/>
                                          </p:val>
                                        </p:tav>
                                      </p:tavLst>
                                    </p:anim>
                                    <p:animEffect transition="in" filter="fade">
                                      <p:cBhvr>
                                        <p:cTn id="69" dur="100"/>
                                        <p:tgtEl>
                                          <p:spTgt spid="62"/>
                                        </p:tgtEl>
                                      </p:cBhvr>
                                    </p:animEffect>
                                  </p:childTnLst>
                                </p:cTn>
                              </p:par>
                              <p:par>
                                <p:cTn id="70" presetID="6" presetClass="emph" presetSubtype="0" fill="hold" nodeType="withEffect">
                                  <p:stCondLst>
                                    <p:cond delay="100"/>
                                  </p:stCondLst>
                                  <p:childTnLst>
                                    <p:animScale>
                                      <p:cBhvr>
                                        <p:cTn id="71" dur="100" fill="hold"/>
                                        <p:tgtEl>
                                          <p:spTgt spid="62"/>
                                        </p:tgtEl>
                                      </p:cBhvr>
                                      <p:by x="110000" y="110000"/>
                                    </p:animScale>
                                  </p:childTnLst>
                                </p:cTn>
                              </p:par>
                              <p:par>
                                <p:cTn id="72" presetID="6" presetClass="emph" presetSubtype="0" fill="hold" nodeType="withEffect">
                                  <p:stCondLst>
                                    <p:cond delay="200"/>
                                  </p:stCondLst>
                                  <p:childTnLst>
                                    <p:animScale>
                                      <p:cBhvr>
                                        <p:cTn id="73" dur="200" fill="hold"/>
                                        <p:tgtEl>
                                          <p:spTgt spid="62"/>
                                        </p:tgtEl>
                                      </p:cBhvr>
                                      <p:by x="90000" y="90000"/>
                                    </p:animScale>
                                  </p:childTnLst>
                                </p:cTn>
                              </p:par>
                              <p:par>
                                <p:cTn id="74" presetID="6" presetClass="emph" presetSubtype="0" fill="hold" nodeType="withEffect">
                                  <p:stCondLst>
                                    <p:cond delay="400"/>
                                  </p:stCondLst>
                                  <p:childTnLst>
                                    <p:animScale>
                                      <p:cBhvr>
                                        <p:cTn id="75" dur="100" fill="hold"/>
                                        <p:tgtEl>
                                          <p:spTgt spid="62"/>
                                        </p:tgtEl>
                                      </p:cBhvr>
                                      <p:by x="105000" y="105000"/>
                                    </p:animScale>
                                  </p:childTnLst>
                                </p:cTn>
                              </p:par>
                              <p:par>
                                <p:cTn id="76" presetID="6" presetClass="emph" presetSubtype="0" fill="hold" nodeType="withEffect">
                                  <p:stCondLst>
                                    <p:cond delay="500"/>
                                  </p:stCondLst>
                                  <p:childTnLst>
                                    <p:animScale>
                                      <p:cBhvr>
                                        <p:cTn id="77" dur="200" fill="hold"/>
                                        <p:tgtEl>
                                          <p:spTgt spid="62"/>
                                        </p:tgtEl>
                                      </p:cBhvr>
                                      <p:by x="95000" y="95000"/>
                                    </p:animScale>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61"/>
                                        </p:tgtEl>
                                        <p:attrNameLst>
                                          <p:attrName>style.visibility</p:attrName>
                                        </p:attrNameLst>
                                      </p:cBhvr>
                                      <p:to>
                                        <p:strVal val="visible"/>
                                      </p:to>
                                    </p:set>
                                    <p:animEffect transition="in" filter="wipe(right)">
                                      <p:cBhvr>
                                        <p:cTn id="81" dur="500"/>
                                        <p:tgtEl>
                                          <p:spTgt spid="61"/>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63"/>
                                        </p:tgtEl>
                                        <p:attrNameLst>
                                          <p:attrName>style.visibility</p:attrName>
                                        </p:attrNameLst>
                                      </p:cBhvr>
                                      <p:to>
                                        <p:strVal val="visible"/>
                                      </p:to>
                                    </p:set>
                                    <p:animEffect transition="in" filter="wipe(right)">
                                      <p:cBhvr>
                                        <p:cTn id="84" dur="500"/>
                                        <p:tgtEl>
                                          <p:spTgt spid="63"/>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wipe(right)">
                                      <p:cBhvr>
                                        <p:cTn id="87" dur="500"/>
                                        <p:tgtEl>
                                          <p:spTgt spid="65"/>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66"/>
                                        </p:tgtEl>
                                        <p:attrNameLst>
                                          <p:attrName>style.visibility</p:attrName>
                                        </p:attrNameLst>
                                      </p:cBhvr>
                                      <p:to>
                                        <p:strVal val="visible"/>
                                      </p:to>
                                    </p:set>
                                    <p:animEffect transition="in" filter="wipe(right)">
                                      <p:cBhvr>
                                        <p:cTn id="90" dur="500"/>
                                        <p:tgtEl>
                                          <p:spTgt spid="66"/>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5"/>
                                        </p:tgtEl>
                                        <p:attrNameLst>
                                          <p:attrName>style.visibility</p:attrName>
                                        </p:attrNameLst>
                                      </p:cBhvr>
                                      <p:to>
                                        <p:strVal val="visible"/>
                                      </p:to>
                                    </p:set>
                                    <p:animEffect transition="in" filter="wipe(left)">
                                      <p:cBhvr>
                                        <p:cTn id="93" dur="500"/>
                                        <p:tgtEl>
                                          <p:spTgt spid="5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69"/>
                                        </p:tgtEl>
                                        <p:attrNameLst>
                                          <p:attrName>style.visibility</p:attrName>
                                        </p:attrNameLst>
                                      </p:cBhvr>
                                      <p:to>
                                        <p:strVal val="visible"/>
                                      </p:to>
                                    </p:set>
                                    <p:animEffect transition="in" filter="wipe(left)">
                                      <p:cBhvr>
                                        <p:cTn id="96" dur="500"/>
                                        <p:tgtEl>
                                          <p:spTgt spid="69"/>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wipe(left)">
                                      <p:cBhvr>
                                        <p:cTn id="99" dur="500"/>
                                        <p:tgtEl>
                                          <p:spTgt spid="5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lef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9"/>
                                        </p:tgtEl>
                                        <p:attrNameLst>
                                          <p:attrName>style.visibility</p:attrName>
                                        </p:attrNameLst>
                                      </p:cBhvr>
                                      <p:to>
                                        <p:strVal val="visible"/>
                                      </p:to>
                                    </p:set>
                                    <p:animEffect transition="in" filter="wipe(left)">
                                      <p:cBhvr>
                                        <p:cTn id="105" dur="500"/>
                                        <p:tgtEl>
                                          <p:spTgt spid="59"/>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68"/>
                                        </p:tgtEl>
                                        <p:attrNameLst>
                                          <p:attrName>style.visibility</p:attrName>
                                        </p:attrNameLst>
                                      </p:cBhvr>
                                      <p:to>
                                        <p:strVal val="visible"/>
                                      </p:to>
                                    </p:set>
                                    <p:animEffect transition="in" filter="wipe(left)">
                                      <p:cBhvr>
                                        <p:cTn id="108"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59" grpId="0"/>
      <p:bldP spid="61" grpId="0"/>
      <p:bldP spid="63" grpId="0"/>
      <p:bldP spid="65" grpId="0"/>
      <p:bldP spid="66" grpId="0"/>
      <p:bldP spid="67" grpId="0"/>
      <p:bldP spid="68" grpId="0"/>
      <p:bldP spid="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9079" y="3493264"/>
            <a:ext cx="4380599" cy="969863"/>
          </a:xfrm>
          <a:prstGeom prst="roundRect">
            <a:avLst>
              <a:gd name="adj" fmla="val 50000"/>
            </a:avLst>
          </a:prstGeom>
          <a:solidFill>
            <a:schemeClr val="accent2"/>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2"/>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8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96222385"/>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p:cNvSpPr>
            <a:spLocks noChangeAspect="1"/>
          </p:cNvSpPr>
          <p:nvPr/>
        </p:nvSpPr>
        <p:spPr>
          <a:xfrm>
            <a:off x="956767" y="3115979"/>
            <a:ext cx="1898571" cy="1898571"/>
          </a:xfrm>
          <a:prstGeom prst="ellipse">
            <a:avLst/>
          </a:prstGeom>
          <a:blipFill dpi="0" rotWithShape="1">
            <a:blip r:embed="rId3" cstate="print">
              <a:extLst>
                <a:ext uri="{28A0092B-C50C-407E-A947-70E740481C1C}">
                  <a14:useLocalDpi xmlns:a14="http://schemas.microsoft.com/office/drawing/2010/main" val="0"/>
                </a:ext>
              </a:extLst>
            </a:blip>
            <a:srcRect/>
            <a:stretch>
              <a:fillRect l="-4585" r="-12147"/>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3C3C3C"/>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Oval 8"/>
          <p:cNvSpPr>
            <a:spLocks noChangeAspect="1"/>
          </p:cNvSpPr>
          <p:nvPr/>
        </p:nvSpPr>
        <p:spPr>
          <a:xfrm>
            <a:off x="5517760" y="3115979"/>
            <a:ext cx="1898571" cy="1898571"/>
          </a:xfrm>
          <a:prstGeom prst="ellipse">
            <a:avLst/>
          </a:prstGeom>
          <a:blipFill dpi="0" rotWithShape="1">
            <a:blip r:embed="rId4" cstate="print">
              <a:extLst>
                <a:ext uri="{28A0092B-C50C-407E-A947-70E740481C1C}">
                  <a14:useLocalDpi xmlns:a14="http://schemas.microsoft.com/office/drawing/2010/main" val="0"/>
                </a:ext>
              </a:extLst>
            </a:blip>
            <a:srcRect/>
            <a:stretch>
              <a:fillRect t="-2955" b="-2955"/>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3C3C3C"/>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Oval 10"/>
          <p:cNvSpPr>
            <a:spLocks noChangeAspect="1"/>
          </p:cNvSpPr>
          <p:nvPr/>
        </p:nvSpPr>
        <p:spPr>
          <a:xfrm>
            <a:off x="10084206" y="3115979"/>
            <a:ext cx="1898571" cy="1898571"/>
          </a:xfrm>
          <a:prstGeom prst="ellipse">
            <a:avLst/>
          </a:prstGeom>
          <a:blipFill dpi="0" rotWithShape="1">
            <a:blip r:embed="rId5" cstate="print">
              <a:extLst>
                <a:ext uri="{28A0092B-C50C-407E-A947-70E740481C1C}">
                  <a14:useLocalDpi xmlns:a14="http://schemas.microsoft.com/office/drawing/2010/main" val="0"/>
                </a:ext>
              </a:extLst>
            </a:blip>
            <a:srcRect/>
            <a:stretch>
              <a:fillRect l="-28407" r="-28407"/>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3C3C3C"/>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Title 13"/>
          <p:cNvSpPr txBox="1">
            <a:spLocks/>
          </p:cNvSpPr>
          <p:nvPr/>
        </p:nvSpPr>
        <p:spPr bwMode="auto">
          <a:xfrm>
            <a:off x="811954" y="5593539"/>
            <a:ext cx="221830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5" name="Title 13"/>
          <p:cNvSpPr txBox="1">
            <a:spLocks/>
          </p:cNvSpPr>
          <p:nvPr/>
        </p:nvSpPr>
        <p:spPr bwMode="auto">
          <a:xfrm>
            <a:off x="3093923" y="1384397"/>
            <a:ext cx="221830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7" name="Title 13"/>
          <p:cNvSpPr txBox="1">
            <a:spLocks/>
          </p:cNvSpPr>
          <p:nvPr/>
        </p:nvSpPr>
        <p:spPr bwMode="auto">
          <a:xfrm>
            <a:off x="5357893" y="5593539"/>
            <a:ext cx="221830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Title 13"/>
          <p:cNvSpPr txBox="1">
            <a:spLocks/>
          </p:cNvSpPr>
          <p:nvPr/>
        </p:nvSpPr>
        <p:spPr bwMode="auto">
          <a:xfrm>
            <a:off x="7640697" y="1384397"/>
            <a:ext cx="221830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4" name="Title 13"/>
          <p:cNvSpPr txBox="1">
            <a:spLocks/>
          </p:cNvSpPr>
          <p:nvPr/>
        </p:nvSpPr>
        <p:spPr bwMode="auto">
          <a:xfrm>
            <a:off x="9917642" y="5593539"/>
            <a:ext cx="2218306"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50000"/>
              </a:lnSpc>
            </a:pPr>
            <a:r>
              <a:rPr lang="zh-CN" altLang="en-US" sz="14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nSpc>
                <a:spcPct val="150000"/>
              </a:lnSpc>
            </a:pP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a:t>
            </a:r>
            <a:r>
              <a:rPr lang="zh-CN" altLang="en-US" sz="8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r>
              <a:rPr lang="zh-CN" altLang="en-US" sz="80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Oval 7"/>
          <p:cNvSpPr>
            <a:spLocks noChangeAspect="1"/>
          </p:cNvSpPr>
          <p:nvPr/>
        </p:nvSpPr>
        <p:spPr>
          <a:xfrm>
            <a:off x="2870392" y="2735930"/>
            <a:ext cx="2656995" cy="2658669"/>
          </a:xfrm>
          <a:prstGeom prst="ellipse">
            <a:avLst/>
          </a:prstGeom>
          <a:blipFill dpi="0" rotWithShape="1">
            <a:blip r:embed="rId6" cstate="print">
              <a:extLst>
                <a:ext uri="{28A0092B-C50C-407E-A947-70E740481C1C}">
                  <a14:useLocalDpi xmlns:a14="http://schemas.microsoft.com/office/drawing/2010/main" val="0"/>
                </a:ext>
              </a:extLst>
            </a:blip>
            <a:srcRect/>
            <a:stretch>
              <a:fillRect l="-22702" r="-22702"/>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3C3C3C"/>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Oval 9"/>
          <p:cNvSpPr>
            <a:spLocks noChangeAspect="1"/>
          </p:cNvSpPr>
          <p:nvPr/>
        </p:nvSpPr>
        <p:spPr>
          <a:xfrm>
            <a:off x="7420515" y="2735930"/>
            <a:ext cx="2656995" cy="2658669"/>
          </a:xfrm>
          <a:prstGeom prst="ellipse">
            <a:avLst/>
          </a:prstGeom>
          <a:blipFill dpi="0" rotWithShape="1">
            <a:blip r:embed="rId7" cstate="print">
              <a:extLst>
                <a:ext uri="{28A0092B-C50C-407E-A947-70E740481C1C}">
                  <a14:useLocalDpi xmlns:a14="http://schemas.microsoft.com/office/drawing/2010/main" val="0"/>
                </a:ext>
              </a:extLst>
            </a:blip>
            <a:srcRect/>
            <a:stretch>
              <a:fillRect l="-21042" r="-29120"/>
            </a:stretch>
          </a:blipFill>
          <a:ln w="635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3C3C3C"/>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2" name="矩形 11"/>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562262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2" presetClass="entr" presetSubtype="4" fill="hold" grpId="0" nodeType="withEffect">
                                  <p:stCondLst>
                                    <p:cond delay="1500"/>
                                  </p:stCondLst>
                                  <p:childTnLst>
                                    <p:set>
                                      <p:cBhvr>
                                        <p:cTn id="26" dur="1" fill="hold">
                                          <p:stCondLst>
                                            <p:cond delay="0"/>
                                          </p:stCondLst>
                                        </p:cTn>
                                        <p:tgtEl>
                                          <p:spTgt spid="13"/>
                                        </p:tgtEl>
                                        <p:attrNameLst>
                                          <p:attrName>style.visibility</p:attrName>
                                        </p:attrNameLst>
                                      </p:cBhvr>
                                      <p:to>
                                        <p:strVal val="visible"/>
                                      </p:to>
                                    </p:set>
                                    <p:animEffect transition="in" filter="wipe(down)">
                                      <p:cBhvr>
                                        <p:cTn id="27" dur="500"/>
                                        <p:tgtEl>
                                          <p:spTgt spid="13"/>
                                        </p:tgtEl>
                                      </p:cBhvr>
                                    </p:animEffect>
                                  </p:childTnLst>
                                </p:cTn>
                              </p:par>
                              <p:par>
                                <p:cTn id="28" presetID="22" presetClass="entr" presetSubtype="4" fill="hold" grpId="0" nodeType="withEffect">
                                  <p:stCondLst>
                                    <p:cond delay="150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grpId="0" nodeType="withEffect">
                                  <p:stCondLst>
                                    <p:cond delay="150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par>
                                <p:cTn id="34" presetID="22" presetClass="entr" presetSubtype="4" fill="hold" grpId="0" nodeType="withEffect">
                                  <p:stCondLst>
                                    <p:cond delay="150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par>
                                <p:cTn id="37" presetID="22" presetClass="entr" presetSubtype="4" fill="hold" grpId="0" nodeType="withEffect">
                                  <p:stCondLst>
                                    <p:cond delay="1500"/>
                                  </p:stCondLst>
                                  <p:childTnLst>
                                    <p:set>
                                      <p:cBhvr>
                                        <p:cTn id="38" dur="1" fill="hold">
                                          <p:stCondLst>
                                            <p:cond delay="0"/>
                                          </p:stCondLst>
                                        </p:cTn>
                                        <p:tgtEl>
                                          <p:spTgt spid="24"/>
                                        </p:tgtEl>
                                        <p:attrNameLst>
                                          <p:attrName>style.visibility</p:attrName>
                                        </p:attrNameLst>
                                      </p:cBhvr>
                                      <p:to>
                                        <p:strVal val="visible"/>
                                      </p:to>
                                    </p:set>
                                    <p:animEffect transition="in" filter="wipe(down)">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p:bldP spid="15" grpId="0"/>
      <p:bldP spid="17" grpId="0"/>
      <p:bldP spid="20" grpId="0"/>
      <p:bldP spid="24" grpId="0"/>
      <p:bldP spid="8"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06535" y="927092"/>
            <a:ext cx="2148975" cy="5178124"/>
            <a:chOff x="1318582" y="1445159"/>
            <a:chExt cx="2037393" cy="4911035"/>
          </a:xfrm>
        </p:grpSpPr>
        <p:sp>
          <p:nvSpPr>
            <p:cNvPr id="3" name="直角三角形 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直角三角形 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同侧圆角矩形 4"/>
            <p:cNvSpPr/>
            <p:nvPr/>
          </p:nvSpPr>
          <p:spPr>
            <a:xfrm rot="16200000">
              <a:off x="541305" y="3041940"/>
              <a:ext cx="3272027" cy="1717474"/>
            </a:xfrm>
            <a:prstGeom prst="round2SameRect">
              <a:avLst>
                <a:gd name="adj1" fmla="val 23877"/>
                <a:gd name="adj2" fmla="val 0"/>
              </a:avLst>
            </a:prstGeom>
            <a:solidFill>
              <a:schemeClr val="accent1"/>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7" name="组合 6"/>
          <p:cNvGrpSpPr/>
          <p:nvPr/>
        </p:nvGrpSpPr>
        <p:grpSpPr>
          <a:xfrm>
            <a:off x="6289908" y="1423559"/>
            <a:ext cx="2148975" cy="5178124"/>
            <a:chOff x="1318582" y="1445159"/>
            <a:chExt cx="2037393" cy="4911035"/>
          </a:xfrm>
        </p:grpSpPr>
        <p:sp>
          <p:nvSpPr>
            <p:cNvPr id="8" name="直角三角形 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直角三角形 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同侧圆角矩形 9"/>
            <p:cNvSpPr/>
            <p:nvPr/>
          </p:nvSpPr>
          <p:spPr>
            <a:xfrm rot="16200000">
              <a:off x="541305" y="3041940"/>
              <a:ext cx="3272027" cy="1717474"/>
            </a:xfrm>
            <a:prstGeom prst="round2SameRect">
              <a:avLst>
                <a:gd name="adj1" fmla="val 23877"/>
                <a:gd name="adj2" fmla="val 0"/>
              </a:avLst>
            </a:prstGeom>
            <a:solidFill>
              <a:schemeClr val="accent2"/>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1" name="图片 1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2" name="组合 11"/>
          <p:cNvGrpSpPr/>
          <p:nvPr/>
        </p:nvGrpSpPr>
        <p:grpSpPr>
          <a:xfrm>
            <a:off x="7973282" y="1945796"/>
            <a:ext cx="2148975" cy="5178124"/>
            <a:chOff x="1318582" y="1445159"/>
            <a:chExt cx="2037393" cy="4911035"/>
          </a:xfrm>
        </p:grpSpPr>
        <p:sp>
          <p:nvSpPr>
            <p:cNvPr id="13" name="直角三角形 12"/>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直角三角形 13"/>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同侧圆角矩形 14"/>
            <p:cNvSpPr/>
            <p:nvPr/>
          </p:nvSpPr>
          <p:spPr>
            <a:xfrm rot="16200000">
              <a:off x="541305" y="3041940"/>
              <a:ext cx="3272027" cy="1717474"/>
            </a:xfrm>
            <a:prstGeom prst="round2SameRect">
              <a:avLst>
                <a:gd name="adj1" fmla="val 23877"/>
                <a:gd name="adj2" fmla="val 0"/>
              </a:avLst>
            </a:prstGeom>
            <a:solidFill>
              <a:schemeClr val="accent3"/>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6" name="图片 1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7" name="组合 16"/>
          <p:cNvGrpSpPr/>
          <p:nvPr/>
        </p:nvGrpSpPr>
        <p:grpSpPr>
          <a:xfrm>
            <a:off x="9656653" y="2468033"/>
            <a:ext cx="2148975" cy="5178124"/>
            <a:chOff x="1318582" y="1445159"/>
            <a:chExt cx="2037393" cy="4911035"/>
          </a:xfrm>
        </p:grpSpPr>
        <p:sp>
          <p:nvSpPr>
            <p:cNvPr id="18" name="直角三角形 17"/>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直角三角形 18"/>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同侧圆角矩形 19"/>
            <p:cNvSpPr/>
            <p:nvPr/>
          </p:nvSpPr>
          <p:spPr>
            <a:xfrm rot="16200000">
              <a:off x="541305" y="3041940"/>
              <a:ext cx="3272027" cy="1717474"/>
            </a:xfrm>
            <a:prstGeom prst="round2SameRect">
              <a:avLst>
                <a:gd name="adj1" fmla="val 23877"/>
                <a:gd name="adj2" fmla="val 0"/>
              </a:avLst>
            </a:prstGeom>
            <a:solidFill>
              <a:schemeClr val="accent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30" name="组合 29"/>
          <p:cNvGrpSpPr/>
          <p:nvPr/>
        </p:nvGrpSpPr>
        <p:grpSpPr>
          <a:xfrm>
            <a:off x="4810943" y="1979005"/>
            <a:ext cx="711377" cy="806375"/>
            <a:chOff x="4560808" y="1584759"/>
            <a:chExt cx="674440" cy="764782"/>
          </a:xfrm>
        </p:grpSpPr>
        <p:sp>
          <p:nvSpPr>
            <p:cNvPr id="22" name="椭圆 21"/>
            <p:cNvSpPr/>
            <p:nvPr/>
          </p:nvSpPr>
          <p:spPr>
            <a:xfrm>
              <a:off x="4560808" y="1618057"/>
              <a:ext cx="674440" cy="674440"/>
            </a:xfrm>
            <a:prstGeom prst="ellipse">
              <a:avLst/>
            </a:prstGeom>
            <a:solidFill>
              <a:schemeClr val="bg1">
                <a:lumMod val="95000"/>
              </a:schemeClr>
            </a:solidFill>
            <a:ln w="22225">
              <a:solidFill>
                <a:schemeClr val="tx1">
                  <a:lumMod val="65000"/>
                  <a:lumOff val="3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文本框 63"/>
            <p:cNvSpPr txBox="1"/>
            <p:nvPr/>
          </p:nvSpPr>
          <p:spPr>
            <a:xfrm>
              <a:off x="4619487" y="1584759"/>
              <a:ext cx="561699" cy="764782"/>
            </a:xfrm>
            <a:prstGeom prst="rect">
              <a:avLst/>
            </a:prstGeom>
            <a:noFill/>
          </p:spPr>
          <p:txBody>
            <a:bodyPr wrap="square" rtlCol="0">
              <a:spAutoFit/>
            </a:bodyPr>
            <a:lstStyle/>
            <a:p>
              <a:pPr algn="ctr"/>
              <a:r>
                <a:rPr lang="en-US" altLang="zh-CN"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1</a:t>
              </a:r>
              <a:endParaRPr lang="zh-CN" altLang="en-US"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6537244" y="2520093"/>
            <a:ext cx="711377" cy="806375"/>
            <a:chOff x="6197474" y="2097937"/>
            <a:chExt cx="674440" cy="764782"/>
          </a:xfrm>
        </p:grpSpPr>
        <p:sp>
          <p:nvSpPr>
            <p:cNvPr id="23" name="椭圆 22"/>
            <p:cNvSpPr/>
            <p:nvPr/>
          </p:nvSpPr>
          <p:spPr>
            <a:xfrm>
              <a:off x="6197474" y="2139438"/>
              <a:ext cx="674440" cy="674440"/>
            </a:xfrm>
            <a:prstGeom prst="ellipse">
              <a:avLst/>
            </a:prstGeom>
            <a:solidFill>
              <a:schemeClr val="bg1">
                <a:lumMod val="95000"/>
              </a:schemeClr>
            </a:solidFill>
            <a:ln w="22225">
              <a:solidFill>
                <a:schemeClr val="tx1">
                  <a:lumMod val="65000"/>
                  <a:lumOff val="3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文本框 64"/>
            <p:cNvSpPr txBox="1"/>
            <p:nvPr/>
          </p:nvSpPr>
          <p:spPr>
            <a:xfrm>
              <a:off x="6253844" y="2097937"/>
              <a:ext cx="561699" cy="764782"/>
            </a:xfrm>
            <a:prstGeom prst="rect">
              <a:avLst/>
            </a:prstGeom>
            <a:noFill/>
          </p:spPr>
          <p:txBody>
            <a:bodyPr wrap="square" rtlCol="0">
              <a:spAutoFit/>
            </a:bodyPr>
            <a:lstStyle/>
            <a:p>
              <a:pPr algn="ctr"/>
              <a:r>
                <a:rPr lang="en-US" altLang="zh-CN"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2</a:t>
              </a:r>
              <a:endParaRPr lang="zh-CN" altLang="en-US"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组合 32"/>
          <p:cNvGrpSpPr/>
          <p:nvPr/>
        </p:nvGrpSpPr>
        <p:grpSpPr>
          <a:xfrm>
            <a:off x="8193875" y="3027969"/>
            <a:ext cx="711377" cy="806375"/>
            <a:chOff x="7768088" y="2579617"/>
            <a:chExt cx="674440" cy="764782"/>
          </a:xfrm>
        </p:grpSpPr>
        <p:sp>
          <p:nvSpPr>
            <p:cNvPr id="24" name="椭圆 23"/>
            <p:cNvSpPr/>
            <p:nvPr/>
          </p:nvSpPr>
          <p:spPr>
            <a:xfrm>
              <a:off x="7768088" y="2614418"/>
              <a:ext cx="674440" cy="674440"/>
            </a:xfrm>
            <a:prstGeom prst="ellipse">
              <a:avLst/>
            </a:prstGeom>
            <a:solidFill>
              <a:schemeClr val="bg1">
                <a:lumMod val="95000"/>
              </a:schemeClr>
            </a:solidFill>
            <a:ln w="22225">
              <a:solidFill>
                <a:schemeClr val="tx1">
                  <a:lumMod val="65000"/>
                  <a:lumOff val="3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文本框 65"/>
            <p:cNvSpPr txBox="1"/>
            <p:nvPr/>
          </p:nvSpPr>
          <p:spPr>
            <a:xfrm>
              <a:off x="7834075" y="2579617"/>
              <a:ext cx="561699" cy="764782"/>
            </a:xfrm>
            <a:prstGeom prst="rect">
              <a:avLst/>
            </a:prstGeom>
            <a:noFill/>
          </p:spPr>
          <p:txBody>
            <a:bodyPr wrap="square" rtlCol="0">
              <a:spAutoFit/>
            </a:bodyPr>
            <a:lstStyle/>
            <a:p>
              <a:pPr algn="ctr"/>
              <a:r>
                <a:rPr lang="en-US" altLang="zh-CN"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3</a:t>
              </a:r>
              <a:endParaRPr lang="zh-CN" altLang="en-US"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9886133" y="3514800"/>
            <a:ext cx="711377" cy="806375"/>
            <a:chOff x="9372478" y="3041339"/>
            <a:chExt cx="674440" cy="764782"/>
          </a:xfrm>
        </p:grpSpPr>
        <p:sp>
          <p:nvSpPr>
            <p:cNvPr id="25" name="椭圆 24"/>
            <p:cNvSpPr/>
            <p:nvPr/>
          </p:nvSpPr>
          <p:spPr>
            <a:xfrm>
              <a:off x="9372478" y="3094380"/>
              <a:ext cx="674440" cy="674440"/>
            </a:xfrm>
            <a:prstGeom prst="ellipse">
              <a:avLst/>
            </a:prstGeom>
            <a:solidFill>
              <a:schemeClr val="bg1">
                <a:lumMod val="95000"/>
              </a:schemeClr>
            </a:solidFill>
            <a:ln w="22225">
              <a:solidFill>
                <a:schemeClr val="tx1">
                  <a:lumMod val="65000"/>
                  <a:lumOff val="35000"/>
                </a:schemeClr>
              </a:soli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文本框 66"/>
            <p:cNvSpPr txBox="1"/>
            <p:nvPr/>
          </p:nvSpPr>
          <p:spPr>
            <a:xfrm>
              <a:off x="9428848" y="3041339"/>
              <a:ext cx="561699" cy="764782"/>
            </a:xfrm>
            <a:prstGeom prst="rect">
              <a:avLst/>
            </a:prstGeom>
            <a:noFill/>
          </p:spPr>
          <p:txBody>
            <a:bodyPr wrap="square" rtlCol="0">
              <a:spAutoFit/>
            </a:bodyPr>
            <a:lstStyle/>
            <a:p>
              <a:pPr algn="ctr"/>
              <a:r>
                <a:rPr lang="en-US" altLang="zh-CN"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4</a:t>
              </a:r>
              <a:endParaRPr lang="zh-CN" altLang="en-US" sz="464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4809641" y="4484699"/>
            <a:ext cx="511490" cy="502413"/>
            <a:chOff x="5037571" y="856343"/>
            <a:chExt cx="715006" cy="702571"/>
          </a:xfrm>
        </p:grpSpPr>
        <p:sp>
          <p:nvSpPr>
            <p:cNvPr id="4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6546688" y="5041201"/>
            <a:ext cx="508307" cy="479822"/>
            <a:chOff x="6460269" y="872801"/>
            <a:chExt cx="709154" cy="669655"/>
          </a:xfrm>
          <a:solidFill>
            <a:schemeClr val="bg1"/>
          </a:solidFill>
        </p:grpSpPr>
        <p:sp>
          <p:nvSpPr>
            <p:cNvPr id="47"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9" name="组合 48"/>
          <p:cNvGrpSpPr/>
          <p:nvPr/>
        </p:nvGrpSpPr>
        <p:grpSpPr>
          <a:xfrm>
            <a:off x="8249076" y="5482546"/>
            <a:ext cx="481263" cy="484343"/>
            <a:chOff x="5042691" y="2273920"/>
            <a:chExt cx="702937" cy="707692"/>
          </a:xfrm>
          <a:solidFill>
            <a:schemeClr val="bg1"/>
          </a:solidFill>
        </p:grpSpPr>
        <p:sp>
          <p:nvSpPr>
            <p:cNvPr id="50"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9932192" y="6006861"/>
            <a:ext cx="426036" cy="423020"/>
            <a:chOff x="6463926" y="2278309"/>
            <a:chExt cx="708057" cy="703302"/>
          </a:xfrm>
        </p:grpSpPr>
        <p:sp>
          <p:nvSpPr>
            <p:cNvPr id="53"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7" name="文本框 194"/>
          <p:cNvSpPr txBox="1"/>
          <p:nvPr/>
        </p:nvSpPr>
        <p:spPr>
          <a:xfrm>
            <a:off x="883507" y="1710571"/>
            <a:ext cx="3191367" cy="611706"/>
          </a:xfrm>
          <a:prstGeom prst="rect">
            <a:avLst/>
          </a:prstGeom>
          <a:noFill/>
        </p:spPr>
        <p:txBody>
          <a:bodyPr wrap="square" rtlCol="0">
            <a:spAutoFit/>
          </a:bodyPr>
          <a:lstStyle/>
          <a:p>
            <a:r>
              <a:rPr lang="zh-CN" altLang="en-US" sz="337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9" name="文本框 107"/>
          <p:cNvSpPr txBox="1"/>
          <p:nvPr/>
        </p:nvSpPr>
        <p:spPr>
          <a:xfrm>
            <a:off x="883507" y="2720560"/>
            <a:ext cx="3191367" cy="3045064"/>
          </a:xfrm>
          <a:prstGeom prst="rect">
            <a:avLst/>
          </a:prstGeom>
          <a:noFill/>
        </p:spPr>
        <p:txBody>
          <a:bodyPr wrap="square" rtlCol="0">
            <a:spAutoFit/>
          </a:bodyPr>
          <a:lstStyle/>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      点击添加文字说明详情介绍点击添加文字说明详情介绍点击添加文字说明详情介绍点击添加文字说明详情介绍</a:t>
            </a:r>
          </a:p>
          <a:p>
            <a:pPr algn="just">
              <a:lnSpc>
                <a:spcPct val="130000"/>
              </a:lnSpc>
            </a:pPr>
            <a:endParaRPr lang="en-US" altLang="zh-CN"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        点击添加文字说明详情介绍点击添加文字说明详情介绍</a:t>
            </a:r>
          </a:p>
          <a:p>
            <a:pPr algn="just">
              <a:lnSpc>
                <a:spcPct val="13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a:p>
            <a:pPr algn="just">
              <a:lnSpc>
                <a:spcPct val="130000"/>
              </a:lnSpc>
            </a:pPr>
            <a:endPar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组合 35"/>
          <p:cNvGrpSpPr/>
          <p:nvPr/>
        </p:nvGrpSpPr>
        <p:grpSpPr>
          <a:xfrm>
            <a:off x="4710850" y="3048323"/>
            <a:ext cx="1553382" cy="1194818"/>
            <a:chOff x="4465912" y="2598921"/>
            <a:chExt cx="1472725" cy="1133189"/>
          </a:xfrm>
        </p:grpSpPr>
        <p:sp>
          <p:nvSpPr>
            <p:cNvPr id="31" name="文本框 68"/>
            <p:cNvSpPr txBox="1"/>
            <p:nvPr/>
          </p:nvSpPr>
          <p:spPr>
            <a:xfrm>
              <a:off x="4465912" y="2598921"/>
              <a:ext cx="1472725" cy="333802"/>
            </a:xfrm>
            <a:prstGeom prst="rect">
              <a:avLst/>
            </a:prstGeom>
            <a:no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1" name="文本框 129"/>
            <p:cNvSpPr txBox="1"/>
            <p:nvPr/>
          </p:nvSpPr>
          <p:spPr>
            <a:xfrm>
              <a:off x="4548345" y="2951638"/>
              <a:ext cx="1312951" cy="780472"/>
            </a:xfrm>
            <a:prstGeom prst="rect">
              <a:avLst/>
            </a:prstGeom>
            <a:noFill/>
          </p:spPr>
          <p:txBody>
            <a:bodyPr wrap="square" rtlCol="0">
              <a:spAutoFit/>
            </a:bodyPr>
            <a:lstStyle/>
            <a:p>
              <a:pPr>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8" name="组合 37"/>
          <p:cNvGrpSpPr/>
          <p:nvPr/>
        </p:nvGrpSpPr>
        <p:grpSpPr>
          <a:xfrm>
            <a:off x="6439963" y="3576928"/>
            <a:ext cx="1553382" cy="1206692"/>
            <a:chOff x="6105244" y="3100260"/>
            <a:chExt cx="1472725" cy="1144451"/>
          </a:xfrm>
        </p:grpSpPr>
        <p:sp>
          <p:nvSpPr>
            <p:cNvPr id="34" name="文本框 71"/>
            <p:cNvSpPr txBox="1"/>
            <p:nvPr/>
          </p:nvSpPr>
          <p:spPr>
            <a:xfrm>
              <a:off x="6105244" y="3100260"/>
              <a:ext cx="1472725" cy="333802"/>
            </a:xfrm>
            <a:prstGeom prst="rect">
              <a:avLst/>
            </a:prstGeom>
            <a:no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2" name="文本框 129"/>
            <p:cNvSpPr txBox="1"/>
            <p:nvPr/>
          </p:nvSpPr>
          <p:spPr>
            <a:xfrm>
              <a:off x="6159067" y="3464239"/>
              <a:ext cx="1312951" cy="780472"/>
            </a:xfrm>
            <a:prstGeom prst="rect">
              <a:avLst/>
            </a:prstGeom>
            <a:noFill/>
          </p:spPr>
          <p:txBody>
            <a:bodyPr wrap="square" rtlCol="0">
              <a:spAutoFit/>
            </a:bodyPr>
            <a:lstStyle/>
            <a:p>
              <a:pPr>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9" name="组合 38"/>
          <p:cNvGrpSpPr/>
          <p:nvPr/>
        </p:nvGrpSpPr>
        <p:grpSpPr>
          <a:xfrm>
            <a:off x="8138047" y="4038906"/>
            <a:ext cx="1553382" cy="1163940"/>
            <a:chOff x="7715158" y="3538410"/>
            <a:chExt cx="1472725" cy="1103903"/>
          </a:xfrm>
        </p:grpSpPr>
        <p:sp>
          <p:nvSpPr>
            <p:cNvPr id="37" name="文本框 74"/>
            <p:cNvSpPr txBox="1"/>
            <p:nvPr/>
          </p:nvSpPr>
          <p:spPr>
            <a:xfrm>
              <a:off x="7715158" y="3538410"/>
              <a:ext cx="1472725" cy="333802"/>
            </a:xfrm>
            <a:prstGeom prst="rect">
              <a:avLst/>
            </a:prstGeom>
            <a:no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3" name="文本框 129"/>
            <p:cNvSpPr txBox="1"/>
            <p:nvPr/>
          </p:nvSpPr>
          <p:spPr>
            <a:xfrm>
              <a:off x="7806591" y="3861842"/>
              <a:ext cx="1312951" cy="780471"/>
            </a:xfrm>
            <a:prstGeom prst="rect">
              <a:avLst/>
            </a:prstGeom>
            <a:noFill/>
          </p:spPr>
          <p:txBody>
            <a:bodyPr wrap="square" rtlCol="0">
              <a:spAutoFit/>
            </a:bodyPr>
            <a:lstStyle/>
            <a:p>
              <a:pPr>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1" name="组合 40"/>
          <p:cNvGrpSpPr/>
          <p:nvPr/>
        </p:nvGrpSpPr>
        <p:grpSpPr>
          <a:xfrm>
            <a:off x="9812851" y="4559228"/>
            <a:ext cx="1553382" cy="1212347"/>
            <a:chOff x="9303001" y="4031895"/>
            <a:chExt cx="1472725" cy="1149814"/>
          </a:xfrm>
        </p:grpSpPr>
        <p:sp>
          <p:nvSpPr>
            <p:cNvPr id="40" name="文本框 77"/>
            <p:cNvSpPr txBox="1"/>
            <p:nvPr/>
          </p:nvSpPr>
          <p:spPr>
            <a:xfrm>
              <a:off x="9303001" y="4031895"/>
              <a:ext cx="1472725" cy="333802"/>
            </a:xfrm>
            <a:prstGeom prst="rect">
              <a:avLst/>
            </a:prstGeom>
            <a:noFill/>
          </p:spPr>
          <p:txBody>
            <a:bodyPr wrap="square" rtlCol="0">
              <a:spAutoFit/>
            </a:bodyPr>
            <a:lstStyle/>
            <a:p>
              <a:r>
                <a:rPr lang="zh-CN" altLang="en-US" sz="1687" dirty="0">
                  <a:solidFill>
                    <a:prstClr val="white"/>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4" name="文本框 129"/>
            <p:cNvSpPr txBox="1"/>
            <p:nvPr/>
          </p:nvSpPr>
          <p:spPr>
            <a:xfrm>
              <a:off x="9390767" y="4401237"/>
              <a:ext cx="1312951" cy="780472"/>
            </a:xfrm>
            <a:prstGeom prst="rect">
              <a:avLst/>
            </a:prstGeom>
            <a:noFill/>
          </p:spPr>
          <p:txBody>
            <a:bodyPr wrap="square" rtlCol="0">
              <a:spAutoFit/>
            </a:bodyPr>
            <a:lstStyle/>
            <a:p>
              <a:pPr>
                <a:lnSpc>
                  <a:spcPct val="150000"/>
                </a:lnSpc>
              </a:pPr>
              <a:r>
                <a:rPr lang="zh-CN" altLang="en-US" sz="1055" dirty="0">
                  <a:solidFill>
                    <a:schemeClr val="bg1"/>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sp>
        <p:nvSpPr>
          <p:cNvPr id="65" name="矩形 64"/>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矩形 65"/>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69"/>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757884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14:bounceEnd="40000">
                                          <p:cBhvr additive="base">
                                            <p:cTn id="11" dur="1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14:bounceEnd="40000">
                                          <p:cBhvr additive="base">
                                            <p:cTn id="15" dur="1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14:bounceEnd="40000">
                                          <p:cBhvr additive="base">
                                            <p:cTn id="19" dur="1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heel(1)">
                                          <p:cBhvr>
                                            <p:cTn id="24" dur="1250"/>
                                            <p:tgtEl>
                                              <p:spTgt spid="30"/>
                                            </p:tgtEl>
                                          </p:cBhvr>
                                        </p:animEffect>
                                      </p:childTnLst>
                                    </p:cTn>
                                  </p:par>
                                  <p:par>
                                    <p:cTn id="25" presetID="21" presetClass="entr" presetSubtype="1" fill="hold" nodeType="withEffect">
                                      <p:stCondLst>
                                        <p:cond delay="250"/>
                                      </p:stCondLst>
                                      <p:childTnLst>
                                        <p:set>
                                          <p:cBhvr>
                                            <p:cTn id="26" dur="1" fill="hold">
                                              <p:stCondLst>
                                                <p:cond delay="0"/>
                                              </p:stCondLst>
                                            </p:cTn>
                                            <p:tgtEl>
                                              <p:spTgt spid="32"/>
                                            </p:tgtEl>
                                            <p:attrNameLst>
                                              <p:attrName>style.visibility</p:attrName>
                                            </p:attrNameLst>
                                          </p:cBhvr>
                                          <p:to>
                                            <p:strVal val="visible"/>
                                          </p:to>
                                        </p:set>
                                        <p:animEffect transition="in" filter="wheel(1)">
                                          <p:cBhvr>
                                            <p:cTn id="27" dur="1250"/>
                                            <p:tgtEl>
                                              <p:spTgt spid="32"/>
                                            </p:tgtEl>
                                          </p:cBhvr>
                                        </p:animEffect>
                                      </p:childTnLst>
                                    </p:cTn>
                                  </p:par>
                                  <p:par>
                                    <p:cTn id="28" presetID="21" presetClass="entr" presetSubtype="1" fill="hold" nodeType="with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wheel(1)">
                                          <p:cBhvr>
                                            <p:cTn id="30" dur="1250"/>
                                            <p:tgtEl>
                                              <p:spTgt spid="33"/>
                                            </p:tgtEl>
                                          </p:cBhvr>
                                        </p:animEffect>
                                      </p:childTnLst>
                                    </p:cTn>
                                  </p:par>
                                  <p:par>
                                    <p:cTn id="31" presetID="21" presetClass="entr" presetSubtype="1" fill="hold" nodeType="withEffect">
                                      <p:stCondLst>
                                        <p:cond delay="750"/>
                                      </p:stCondLst>
                                      <p:childTnLst>
                                        <p:set>
                                          <p:cBhvr>
                                            <p:cTn id="32" dur="1" fill="hold">
                                              <p:stCondLst>
                                                <p:cond delay="0"/>
                                              </p:stCondLst>
                                            </p:cTn>
                                            <p:tgtEl>
                                              <p:spTgt spid="35"/>
                                            </p:tgtEl>
                                            <p:attrNameLst>
                                              <p:attrName>style.visibility</p:attrName>
                                            </p:attrNameLst>
                                          </p:cBhvr>
                                          <p:to>
                                            <p:strVal val="visible"/>
                                          </p:to>
                                        </p:set>
                                        <p:animEffect transition="in" filter="wheel(1)">
                                          <p:cBhvr>
                                            <p:cTn id="33" dur="1250"/>
                                            <p:tgtEl>
                                              <p:spTgt spid="35"/>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53" presetClass="entr" presetSubtype="16"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barn(outVertical)">
                                          <p:cBhvr>
                                            <p:cTn id="58" dur="500"/>
                                            <p:tgtEl>
                                              <p:spTgt spid="36"/>
                                            </p:tgtEl>
                                          </p:cBhvr>
                                        </p:animEffect>
                                      </p:childTnLst>
                                    </p:cTn>
                                  </p:par>
                                  <p:par>
                                    <p:cTn id="59" presetID="16" presetClass="entr" presetSubtype="37"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arn(outVertical)">
                                          <p:cBhvr>
                                            <p:cTn id="61" dur="500"/>
                                            <p:tgtEl>
                                              <p:spTgt spid="38"/>
                                            </p:tgtEl>
                                          </p:cBhvr>
                                        </p:animEffect>
                                      </p:childTnLst>
                                    </p:cTn>
                                  </p:par>
                                  <p:par>
                                    <p:cTn id="62" presetID="16" presetClass="entr" presetSubtype="37"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barn(outVertical)">
                                          <p:cBhvr>
                                            <p:cTn id="64" dur="500"/>
                                            <p:tgtEl>
                                              <p:spTgt spid="39"/>
                                            </p:tgtEl>
                                          </p:cBhvr>
                                        </p:animEffect>
                                      </p:childTnLst>
                                    </p:cTn>
                                  </p:par>
                                  <p:par>
                                    <p:cTn id="65" presetID="16" presetClass="entr" presetSubtype="37"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barn(outVertical)">
                                          <p:cBhvr>
                                            <p:cTn id="67" dur="500"/>
                                            <p:tgtEl>
                                              <p:spTgt spid="41"/>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1+#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1+#ppt_w/2"/>
                                              </p:val>
                                            </p:tav>
                                            <p:tav tm="100000">
                                              <p:val>
                                                <p:strVal val="#ppt_x"/>
                                              </p:val>
                                            </p:tav>
                                          </p:tavLst>
                                        </p:anim>
                                        <p:anim calcmode="lin" valueType="num">
                                          <p:cBhvr additive="base">
                                            <p:cTn id="12" dur="1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1500" fill="hold"/>
                                            <p:tgtEl>
                                              <p:spTgt spid="12"/>
                                            </p:tgtEl>
                                            <p:attrNameLst>
                                              <p:attrName>ppt_x</p:attrName>
                                            </p:attrNameLst>
                                          </p:cBhvr>
                                          <p:tavLst>
                                            <p:tav tm="0">
                                              <p:val>
                                                <p:strVal val="1+#ppt_w/2"/>
                                              </p:val>
                                            </p:tav>
                                            <p:tav tm="100000">
                                              <p:val>
                                                <p:strVal val="#ppt_x"/>
                                              </p:val>
                                            </p:tav>
                                          </p:tavLst>
                                        </p:anim>
                                        <p:anim calcmode="lin" valueType="num">
                                          <p:cBhvr additive="base">
                                            <p:cTn id="16" dur="15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1+#ppt_w/2"/>
                                              </p:val>
                                            </p:tav>
                                            <p:tav tm="100000">
                                              <p:val>
                                                <p:strVal val="#ppt_x"/>
                                              </p:val>
                                            </p:tav>
                                          </p:tavLst>
                                        </p:anim>
                                        <p:anim calcmode="lin" valueType="num">
                                          <p:cBhvr additive="base">
                                            <p:cTn id="20" dur="1500" fill="hold"/>
                                            <p:tgtEl>
                                              <p:spTgt spid="17"/>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1" presetClass="entr" presetSubtype="1"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wheel(1)">
                                          <p:cBhvr>
                                            <p:cTn id="24" dur="1250"/>
                                            <p:tgtEl>
                                              <p:spTgt spid="30"/>
                                            </p:tgtEl>
                                          </p:cBhvr>
                                        </p:animEffect>
                                      </p:childTnLst>
                                    </p:cTn>
                                  </p:par>
                                  <p:par>
                                    <p:cTn id="25" presetID="21" presetClass="entr" presetSubtype="1" fill="hold" nodeType="withEffect">
                                      <p:stCondLst>
                                        <p:cond delay="250"/>
                                      </p:stCondLst>
                                      <p:childTnLst>
                                        <p:set>
                                          <p:cBhvr>
                                            <p:cTn id="26" dur="1" fill="hold">
                                              <p:stCondLst>
                                                <p:cond delay="0"/>
                                              </p:stCondLst>
                                            </p:cTn>
                                            <p:tgtEl>
                                              <p:spTgt spid="32"/>
                                            </p:tgtEl>
                                            <p:attrNameLst>
                                              <p:attrName>style.visibility</p:attrName>
                                            </p:attrNameLst>
                                          </p:cBhvr>
                                          <p:to>
                                            <p:strVal val="visible"/>
                                          </p:to>
                                        </p:set>
                                        <p:animEffect transition="in" filter="wheel(1)">
                                          <p:cBhvr>
                                            <p:cTn id="27" dur="1250"/>
                                            <p:tgtEl>
                                              <p:spTgt spid="32"/>
                                            </p:tgtEl>
                                          </p:cBhvr>
                                        </p:animEffect>
                                      </p:childTnLst>
                                    </p:cTn>
                                  </p:par>
                                  <p:par>
                                    <p:cTn id="28" presetID="21" presetClass="entr" presetSubtype="1" fill="hold" nodeType="withEffect">
                                      <p:stCondLst>
                                        <p:cond delay="500"/>
                                      </p:stCondLst>
                                      <p:childTnLst>
                                        <p:set>
                                          <p:cBhvr>
                                            <p:cTn id="29" dur="1" fill="hold">
                                              <p:stCondLst>
                                                <p:cond delay="0"/>
                                              </p:stCondLst>
                                            </p:cTn>
                                            <p:tgtEl>
                                              <p:spTgt spid="33"/>
                                            </p:tgtEl>
                                            <p:attrNameLst>
                                              <p:attrName>style.visibility</p:attrName>
                                            </p:attrNameLst>
                                          </p:cBhvr>
                                          <p:to>
                                            <p:strVal val="visible"/>
                                          </p:to>
                                        </p:set>
                                        <p:animEffect transition="in" filter="wheel(1)">
                                          <p:cBhvr>
                                            <p:cTn id="30" dur="1250"/>
                                            <p:tgtEl>
                                              <p:spTgt spid="33"/>
                                            </p:tgtEl>
                                          </p:cBhvr>
                                        </p:animEffect>
                                      </p:childTnLst>
                                    </p:cTn>
                                  </p:par>
                                  <p:par>
                                    <p:cTn id="31" presetID="21" presetClass="entr" presetSubtype="1" fill="hold" nodeType="withEffect">
                                      <p:stCondLst>
                                        <p:cond delay="750"/>
                                      </p:stCondLst>
                                      <p:childTnLst>
                                        <p:set>
                                          <p:cBhvr>
                                            <p:cTn id="32" dur="1" fill="hold">
                                              <p:stCondLst>
                                                <p:cond delay="0"/>
                                              </p:stCondLst>
                                            </p:cTn>
                                            <p:tgtEl>
                                              <p:spTgt spid="35"/>
                                            </p:tgtEl>
                                            <p:attrNameLst>
                                              <p:attrName>style.visibility</p:attrName>
                                            </p:attrNameLst>
                                          </p:cBhvr>
                                          <p:to>
                                            <p:strVal val="visible"/>
                                          </p:to>
                                        </p:set>
                                        <p:animEffect transition="in" filter="wheel(1)">
                                          <p:cBhvr>
                                            <p:cTn id="33" dur="1250"/>
                                            <p:tgtEl>
                                              <p:spTgt spid="35"/>
                                            </p:tgtEl>
                                          </p:cBhvr>
                                        </p:animEffect>
                                      </p:childTnLst>
                                    </p:cTn>
                                  </p:par>
                                </p:childTnLst>
                              </p:cTn>
                            </p:par>
                            <p:par>
                              <p:cTn id="34" fill="hold">
                                <p:stCondLst>
                                  <p:cond delay="4250"/>
                                </p:stCondLst>
                                <p:childTnLst>
                                  <p:par>
                                    <p:cTn id="35" presetID="53" presetClass="entr" presetSubtype="16" fill="hold" nodeType="afterEffect">
                                      <p:stCondLst>
                                        <p:cond delay="0"/>
                                      </p:stCondLst>
                                      <p:childTnLst>
                                        <p:set>
                                          <p:cBhvr>
                                            <p:cTn id="36" dur="1" fill="hold">
                                              <p:stCondLst>
                                                <p:cond delay="0"/>
                                              </p:stCondLst>
                                            </p:cTn>
                                            <p:tgtEl>
                                              <p:spTgt spid="52"/>
                                            </p:tgtEl>
                                            <p:attrNameLst>
                                              <p:attrName>style.visibility</p:attrName>
                                            </p:attrNameLst>
                                          </p:cBhvr>
                                          <p:to>
                                            <p:strVal val="visible"/>
                                          </p:to>
                                        </p:set>
                                        <p:anim calcmode="lin" valueType="num">
                                          <p:cBhvr>
                                            <p:cTn id="37" dur="500" fill="hold"/>
                                            <p:tgtEl>
                                              <p:spTgt spid="52"/>
                                            </p:tgtEl>
                                            <p:attrNameLst>
                                              <p:attrName>ppt_w</p:attrName>
                                            </p:attrNameLst>
                                          </p:cBhvr>
                                          <p:tavLst>
                                            <p:tav tm="0">
                                              <p:val>
                                                <p:fltVal val="0"/>
                                              </p:val>
                                            </p:tav>
                                            <p:tav tm="100000">
                                              <p:val>
                                                <p:strVal val="#ppt_w"/>
                                              </p:val>
                                            </p:tav>
                                          </p:tavLst>
                                        </p:anim>
                                        <p:anim calcmode="lin" valueType="num">
                                          <p:cBhvr>
                                            <p:cTn id="38" dur="500" fill="hold"/>
                                            <p:tgtEl>
                                              <p:spTgt spid="52"/>
                                            </p:tgtEl>
                                            <p:attrNameLst>
                                              <p:attrName>ppt_h</p:attrName>
                                            </p:attrNameLst>
                                          </p:cBhvr>
                                          <p:tavLst>
                                            <p:tav tm="0">
                                              <p:val>
                                                <p:fltVal val="0"/>
                                              </p:val>
                                            </p:tav>
                                            <p:tav tm="100000">
                                              <p:val>
                                                <p:strVal val="#ppt_h"/>
                                              </p:val>
                                            </p:tav>
                                          </p:tavLst>
                                        </p:anim>
                                        <p:animEffect transition="in" filter="fade">
                                          <p:cBhvr>
                                            <p:cTn id="39" dur="500"/>
                                            <p:tgtEl>
                                              <p:spTgt spid="52"/>
                                            </p:tgtEl>
                                          </p:cBhvr>
                                        </p:animEffect>
                                      </p:childTnLst>
                                    </p:cTn>
                                  </p:par>
                                  <p:par>
                                    <p:cTn id="40" presetID="53" presetClass="entr" presetSubtype="16"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childTnLst>
                              </p:cTn>
                            </p:par>
                            <p:par>
                              <p:cTn id="55" fill="hold">
                                <p:stCondLst>
                                  <p:cond delay="4750"/>
                                </p:stCondLst>
                                <p:childTnLst>
                                  <p:par>
                                    <p:cTn id="56" presetID="16" presetClass="entr" presetSubtype="37"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barn(outVertical)">
                                          <p:cBhvr>
                                            <p:cTn id="58" dur="500"/>
                                            <p:tgtEl>
                                              <p:spTgt spid="36"/>
                                            </p:tgtEl>
                                          </p:cBhvr>
                                        </p:animEffect>
                                      </p:childTnLst>
                                    </p:cTn>
                                  </p:par>
                                  <p:par>
                                    <p:cTn id="59" presetID="16" presetClass="entr" presetSubtype="37" fill="hold" nodeType="with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barn(outVertical)">
                                          <p:cBhvr>
                                            <p:cTn id="61" dur="500"/>
                                            <p:tgtEl>
                                              <p:spTgt spid="38"/>
                                            </p:tgtEl>
                                          </p:cBhvr>
                                        </p:animEffect>
                                      </p:childTnLst>
                                    </p:cTn>
                                  </p:par>
                                  <p:par>
                                    <p:cTn id="62" presetID="16" presetClass="entr" presetSubtype="37" fill="hold"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barn(outVertical)">
                                          <p:cBhvr>
                                            <p:cTn id="64" dur="500"/>
                                            <p:tgtEl>
                                              <p:spTgt spid="39"/>
                                            </p:tgtEl>
                                          </p:cBhvr>
                                        </p:animEffect>
                                      </p:childTnLst>
                                    </p:cTn>
                                  </p:par>
                                  <p:par>
                                    <p:cTn id="65" presetID="16" presetClass="entr" presetSubtype="37"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barn(outVertical)">
                                          <p:cBhvr>
                                            <p:cTn id="67" dur="500"/>
                                            <p:tgtEl>
                                              <p:spTgt spid="41"/>
                                            </p:tgtEl>
                                          </p:cBhvr>
                                        </p:animEffect>
                                      </p:childTnLst>
                                    </p:cTn>
                                  </p:par>
                                </p:childTnLst>
                              </p:cTn>
                            </p:par>
                            <p:par>
                              <p:cTn id="68" fill="hold">
                                <p:stCondLst>
                                  <p:cond delay="5250"/>
                                </p:stCondLst>
                                <p:childTnLst>
                                  <p:par>
                                    <p:cTn id="69" presetID="22" presetClass="entr" presetSubtype="8" fill="hold" grpId="0" nodeType="afterEffect">
                                      <p:stCondLst>
                                        <p:cond delay="0"/>
                                      </p:stCondLst>
                                      <p:childTnLst>
                                        <p:set>
                                          <p:cBhvr>
                                            <p:cTn id="70" dur="1" fill="hold">
                                              <p:stCondLst>
                                                <p:cond delay="0"/>
                                              </p:stCondLst>
                                            </p:cTn>
                                            <p:tgtEl>
                                              <p:spTgt spid="57"/>
                                            </p:tgtEl>
                                            <p:attrNameLst>
                                              <p:attrName>style.visibility</p:attrName>
                                            </p:attrNameLst>
                                          </p:cBhvr>
                                          <p:to>
                                            <p:strVal val="visible"/>
                                          </p:to>
                                        </p:set>
                                        <p:animEffect transition="in" filter="wipe(left)">
                                          <p:cBhvr>
                                            <p:cTn id="71" dur="500"/>
                                            <p:tgtEl>
                                              <p:spTgt spid="57"/>
                                            </p:tgtEl>
                                          </p:cBhvr>
                                        </p:animEffect>
                                      </p:childTnLst>
                                    </p:cTn>
                                  </p:par>
                                  <p:par>
                                    <p:cTn id="72" presetID="10" presetClass="entr" presetSubtype="0" fill="hold" grpId="0" nodeType="withEffect">
                                      <p:stCondLst>
                                        <p:cond delay="0"/>
                                      </p:stCondLst>
                                      <p:iterate type="lt">
                                        <p:tmPct val="10000"/>
                                      </p:iterate>
                                      <p:childTnLst>
                                        <p:set>
                                          <p:cBhvr>
                                            <p:cTn id="73" dur="1" fill="hold">
                                              <p:stCondLst>
                                                <p:cond delay="0"/>
                                              </p:stCondLst>
                                            </p:cTn>
                                            <p:tgtEl>
                                              <p:spTgt spid="59"/>
                                            </p:tgtEl>
                                            <p:attrNameLst>
                                              <p:attrName>style.visibility</p:attrName>
                                            </p:attrNameLst>
                                          </p:cBhvr>
                                          <p:to>
                                            <p:strVal val="visible"/>
                                          </p:to>
                                        </p:set>
                                        <p:animEffect transition="in" filter="fade">
                                          <p:cBhvr>
                                            <p:cTn id="7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96063" y="1247732"/>
            <a:ext cx="2915319" cy="3633770"/>
            <a:chOff x="2285732" y="3716686"/>
            <a:chExt cx="2763946" cy="3446339"/>
          </a:xfrm>
        </p:grpSpPr>
        <p:grpSp>
          <p:nvGrpSpPr>
            <p:cNvPr id="3" name="组合 2"/>
            <p:cNvGrpSpPr/>
            <p:nvPr/>
          </p:nvGrpSpPr>
          <p:grpSpPr>
            <a:xfrm>
              <a:off x="2285732" y="3716686"/>
              <a:ext cx="2763946" cy="3446339"/>
              <a:chOff x="3295850" y="1908877"/>
              <a:chExt cx="3738030" cy="4660916"/>
            </a:xfrm>
          </p:grpSpPr>
          <p:sp>
            <p:nvSpPr>
              <p:cNvPr id="7" name="圆角矩形 6"/>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圆角矩形 8"/>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no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3"/>
            <p:cNvGrpSpPr/>
            <p:nvPr/>
          </p:nvGrpSpPr>
          <p:grpSpPr>
            <a:xfrm>
              <a:off x="2728219" y="4347491"/>
              <a:ext cx="1068358" cy="965089"/>
              <a:chOff x="2711519" y="4342226"/>
              <a:chExt cx="1068358" cy="965089"/>
            </a:xfrm>
          </p:grpSpPr>
          <p:sp>
            <p:nvSpPr>
              <p:cNvPr id="5" name="文本框 26"/>
              <p:cNvSpPr txBox="1"/>
              <p:nvPr/>
            </p:nvSpPr>
            <p:spPr>
              <a:xfrm>
                <a:off x="2711519" y="4342226"/>
                <a:ext cx="1031437" cy="826386"/>
              </a:xfrm>
              <a:prstGeom prst="rect">
                <a:avLst/>
              </a:prstGeom>
              <a:noFill/>
            </p:spPr>
            <p:txBody>
              <a:bodyPr wrap="square" rtlCol="0">
                <a:spAutoFit/>
              </a:bodyPr>
              <a:lstStyle/>
              <a:p>
                <a:pPr algn="ctr"/>
                <a:r>
                  <a:rPr lang="en-US" altLang="zh-CN" sz="5062"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文本框 27"/>
              <p:cNvSpPr txBox="1"/>
              <p:nvPr/>
            </p:nvSpPr>
            <p:spPr>
              <a:xfrm>
                <a:off x="2738817" y="4957033"/>
                <a:ext cx="1041060" cy="350282"/>
              </a:xfrm>
              <a:prstGeom prst="rect">
                <a:avLst/>
              </a:prstGeom>
              <a:noFill/>
            </p:spPr>
            <p:txBody>
              <a:bodyPr wrap="square" rtlCol="0">
                <a:spAutoFit/>
              </a:bodyPr>
              <a:lstStyle/>
              <a:p>
                <a:pPr algn="ctr"/>
                <a:r>
                  <a:rPr lang="en-US" altLang="zh-CN"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 name="组合 10"/>
          <p:cNvGrpSpPr/>
          <p:nvPr/>
        </p:nvGrpSpPr>
        <p:grpSpPr>
          <a:xfrm>
            <a:off x="3990073" y="3844202"/>
            <a:ext cx="2905274" cy="3633770"/>
            <a:chOff x="3885937" y="2769115"/>
            <a:chExt cx="2754422" cy="3446339"/>
          </a:xfrm>
        </p:grpSpPr>
        <p:grpSp>
          <p:nvGrpSpPr>
            <p:cNvPr id="12" name="组合 11"/>
            <p:cNvGrpSpPr/>
            <p:nvPr/>
          </p:nvGrpSpPr>
          <p:grpSpPr>
            <a:xfrm>
              <a:off x="3885937" y="2769115"/>
              <a:ext cx="2754422" cy="3446339"/>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no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4352303" y="3414855"/>
              <a:ext cx="1045498" cy="965089"/>
              <a:chOff x="2734379" y="4342226"/>
              <a:chExt cx="1045498" cy="965089"/>
            </a:xfrm>
          </p:grpSpPr>
          <p:sp>
            <p:nvSpPr>
              <p:cNvPr id="14" name="文本框 32"/>
              <p:cNvSpPr txBox="1"/>
              <p:nvPr/>
            </p:nvSpPr>
            <p:spPr>
              <a:xfrm>
                <a:off x="2734379" y="4342226"/>
                <a:ext cx="1031437" cy="826386"/>
              </a:xfrm>
              <a:prstGeom prst="rect">
                <a:avLst/>
              </a:prstGeom>
              <a:noFill/>
            </p:spPr>
            <p:txBody>
              <a:bodyPr wrap="square" rtlCol="0">
                <a:spAutoFit/>
              </a:bodyPr>
              <a:lstStyle/>
              <a:p>
                <a:pPr algn="ctr"/>
                <a:r>
                  <a:rPr lang="en-US" altLang="zh-CN" sz="5062"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33"/>
              <p:cNvSpPr txBox="1"/>
              <p:nvPr/>
            </p:nvSpPr>
            <p:spPr>
              <a:xfrm>
                <a:off x="2738817" y="4957033"/>
                <a:ext cx="1041060" cy="350282"/>
              </a:xfrm>
              <a:prstGeom prst="rect">
                <a:avLst/>
              </a:prstGeom>
              <a:noFill/>
            </p:spPr>
            <p:txBody>
              <a:bodyPr wrap="square" rtlCol="0">
                <a:spAutoFit/>
              </a:bodyPr>
              <a:lstStyle/>
              <a:p>
                <a:pPr algn="ctr"/>
                <a:r>
                  <a:rPr lang="en-US" altLang="zh-CN"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 name="组合 19"/>
          <p:cNvGrpSpPr/>
          <p:nvPr/>
        </p:nvGrpSpPr>
        <p:grpSpPr>
          <a:xfrm>
            <a:off x="6691273" y="1234471"/>
            <a:ext cx="2905274" cy="3633770"/>
            <a:chOff x="5489223" y="1837839"/>
            <a:chExt cx="2754422" cy="3446339"/>
          </a:xfrm>
        </p:grpSpPr>
        <p:grpSp>
          <p:nvGrpSpPr>
            <p:cNvPr id="21" name="组合 20"/>
            <p:cNvGrpSpPr/>
            <p:nvPr/>
          </p:nvGrpSpPr>
          <p:grpSpPr>
            <a:xfrm>
              <a:off x="5489223" y="1837839"/>
              <a:ext cx="2754422" cy="3446339"/>
              <a:chOff x="3295850" y="1895995"/>
              <a:chExt cx="3725149" cy="4660916"/>
            </a:xfrm>
          </p:grpSpPr>
          <p:sp>
            <p:nvSpPr>
              <p:cNvPr id="25" name="圆角矩形 24"/>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圆角矩形 26"/>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no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5937544" y="2483578"/>
              <a:ext cx="1045498" cy="965089"/>
              <a:chOff x="2734379" y="4342226"/>
              <a:chExt cx="1045498" cy="965089"/>
            </a:xfrm>
          </p:grpSpPr>
          <p:sp>
            <p:nvSpPr>
              <p:cNvPr id="23" name="文本框 35"/>
              <p:cNvSpPr txBox="1"/>
              <p:nvPr/>
            </p:nvSpPr>
            <p:spPr>
              <a:xfrm>
                <a:off x="2734379" y="4342226"/>
                <a:ext cx="1031437" cy="826386"/>
              </a:xfrm>
              <a:prstGeom prst="rect">
                <a:avLst/>
              </a:prstGeom>
              <a:noFill/>
            </p:spPr>
            <p:txBody>
              <a:bodyPr wrap="square" rtlCol="0">
                <a:spAutoFit/>
              </a:bodyPr>
              <a:lstStyle/>
              <a:p>
                <a:pPr algn="ctr"/>
                <a:r>
                  <a:rPr lang="en-US" altLang="zh-CN" sz="5062"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文本框 36"/>
              <p:cNvSpPr txBox="1"/>
              <p:nvPr/>
            </p:nvSpPr>
            <p:spPr>
              <a:xfrm>
                <a:off x="2738817" y="4957033"/>
                <a:ext cx="1041060" cy="350282"/>
              </a:xfrm>
              <a:prstGeom prst="rect">
                <a:avLst/>
              </a:prstGeom>
              <a:noFill/>
            </p:spPr>
            <p:txBody>
              <a:bodyPr wrap="square" rtlCol="0">
                <a:spAutoFit/>
              </a:bodyPr>
              <a:lstStyle/>
              <a:p>
                <a:pPr algn="ctr"/>
                <a:r>
                  <a:rPr lang="en-US" altLang="zh-CN"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9" name="组合 28"/>
          <p:cNvGrpSpPr/>
          <p:nvPr/>
        </p:nvGrpSpPr>
        <p:grpSpPr>
          <a:xfrm>
            <a:off x="6687615" y="3839382"/>
            <a:ext cx="2905274" cy="3633770"/>
            <a:chOff x="7094696" y="911444"/>
            <a:chExt cx="2754422" cy="3446339"/>
          </a:xfrm>
        </p:grpSpPr>
        <p:grpSp>
          <p:nvGrpSpPr>
            <p:cNvPr id="30" name="组合 29"/>
            <p:cNvGrpSpPr/>
            <p:nvPr/>
          </p:nvGrpSpPr>
          <p:grpSpPr>
            <a:xfrm>
              <a:off x="7094696" y="911444"/>
              <a:ext cx="2754422" cy="3446339"/>
              <a:chOff x="3295850" y="1895995"/>
              <a:chExt cx="3725149" cy="4660916"/>
            </a:xfrm>
          </p:grpSpPr>
          <p:sp>
            <p:nvSpPr>
              <p:cNvPr id="34" name="圆角矩形 33"/>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圆角矩形 35"/>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no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7551706" y="1553014"/>
              <a:ext cx="1045498" cy="965089"/>
              <a:chOff x="2734379" y="4342226"/>
              <a:chExt cx="1045498" cy="965089"/>
            </a:xfrm>
          </p:grpSpPr>
          <p:sp>
            <p:nvSpPr>
              <p:cNvPr id="32" name="文本框 38"/>
              <p:cNvSpPr txBox="1"/>
              <p:nvPr/>
            </p:nvSpPr>
            <p:spPr>
              <a:xfrm>
                <a:off x="2734379" y="4342226"/>
                <a:ext cx="1031437" cy="826386"/>
              </a:xfrm>
              <a:prstGeom prst="rect">
                <a:avLst/>
              </a:prstGeom>
              <a:noFill/>
            </p:spPr>
            <p:txBody>
              <a:bodyPr wrap="square" rtlCol="0">
                <a:spAutoFit/>
              </a:bodyPr>
              <a:lstStyle/>
              <a:p>
                <a:pPr algn="ctr"/>
                <a:r>
                  <a:rPr lang="en-US" altLang="zh-CN" sz="5062"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文本框 39"/>
              <p:cNvSpPr txBox="1"/>
              <p:nvPr/>
            </p:nvSpPr>
            <p:spPr>
              <a:xfrm>
                <a:off x="2738817" y="4957033"/>
                <a:ext cx="1041060" cy="350282"/>
              </a:xfrm>
              <a:prstGeom prst="rect">
                <a:avLst/>
              </a:prstGeom>
              <a:noFill/>
            </p:spPr>
            <p:txBody>
              <a:bodyPr wrap="square" rtlCol="0">
                <a:spAutoFit/>
              </a:bodyPr>
              <a:lstStyle/>
              <a:p>
                <a:pPr algn="ctr"/>
                <a:r>
                  <a:rPr lang="en-US" altLang="zh-CN" dirty="0">
                    <a:solidFill>
                      <a:prstClr val="white"/>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8" name="组合 37"/>
          <p:cNvGrpSpPr/>
          <p:nvPr/>
        </p:nvGrpSpPr>
        <p:grpSpPr>
          <a:xfrm flipV="1">
            <a:off x="8602982" y="1718617"/>
            <a:ext cx="2572246" cy="772312"/>
            <a:chOff x="5246304" y="4593021"/>
            <a:chExt cx="2438687" cy="732476"/>
          </a:xfrm>
        </p:grpSpPr>
        <p:sp>
          <p:nvSpPr>
            <p:cNvPr id="39" name="椭圆 38"/>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任意多边形 39"/>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flipH="1" flipV="1">
            <a:off x="1568469" y="1723006"/>
            <a:ext cx="2572246" cy="772312"/>
            <a:chOff x="5246304" y="4593021"/>
            <a:chExt cx="2438687" cy="732476"/>
          </a:xfrm>
        </p:grpSpPr>
        <p:sp>
          <p:nvSpPr>
            <p:cNvPr id="47" name="椭圆 46"/>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任意多边形 4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1586505" y="1718220"/>
            <a:ext cx="1971326" cy="351956"/>
            <a:chOff x="1503794" y="1629594"/>
            <a:chExt cx="1868969" cy="333802"/>
          </a:xfrm>
          <a:solidFill>
            <a:schemeClr val="accent1"/>
          </a:solidFill>
        </p:grpSpPr>
        <p:grpSp>
          <p:nvGrpSpPr>
            <p:cNvPr id="49" name="Group 32"/>
            <p:cNvGrpSpPr>
              <a:grpSpLocks noChangeAspect="1"/>
            </p:cNvGrpSpPr>
            <p:nvPr/>
          </p:nvGrpSpPr>
          <p:grpSpPr bwMode="auto">
            <a:xfrm>
              <a:off x="1503794" y="1681982"/>
              <a:ext cx="354115" cy="230585"/>
              <a:chOff x="3798" y="2129"/>
              <a:chExt cx="86" cy="56"/>
            </a:xfrm>
            <a:grpFill/>
            <a:effectLst/>
          </p:grpSpPr>
          <p:sp>
            <p:nvSpPr>
              <p:cNvPr id="50"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4" name="文本框 96"/>
            <p:cNvSpPr txBox="1"/>
            <p:nvPr/>
          </p:nvSpPr>
          <p:spPr>
            <a:xfrm>
              <a:off x="1878914" y="1629594"/>
              <a:ext cx="1493849" cy="333802"/>
            </a:xfrm>
            <a:prstGeom prst="rect">
              <a:avLst/>
            </a:prstGeom>
            <a:noFill/>
          </p:spPr>
          <p:txBody>
            <a:bodyPr wrap="square" rtlCol="0">
              <a:spAutoFit/>
            </a:bodyPr>
            <a:lstStyle/>
            <a:p>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grpSp>
        <p:nvGrpSpPr>
          <p:cNvPr id="69" name="组合 68"/>
          <p:cNvGrpSpPr/>
          <p:nvPr/>
        </p:nvGrpSpPr>
        <p:grpSpPr>
          <a:xfrm>
            <a:off x="8631973" y="4964778"/>
            <a:ext cx="2572246" cy="772312"/>
            <a:chOff x="5246304" y="4593021"/>
            <a:chExt cx="2438687" cy="732476"/>
          </a:xfrm>
        </p:grpSpPr>
        <p:sp>
          <p:nvSpPr>
            <p:cNvPr id="70" name="椭圆 69"/>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任意多边形 7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flipH="1">
            <a:off x="1578580" y="4964778"/>
            <a:ext cx="2572246" cy="772312"/>
            <a:chOff x="5246304" y="4593021"/>
            <a:chExt cx="2438687" cy="732476"/>
          </a:xfrm>
        </p:grpSpPr>
        <p:sp>
          <p:nvSpPr>
            <p:cNvPr id="78" name="椭圆 7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任意多边形 7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组合 80"/>
          <p:cNvGrpSpPr/>
          <p:nvPr/>
        </p:nvGrpSpPr>
        <p:grpSpPr>
          <a:xfrm>
            <a:off x="1608607" y="4755186"/>
            <a:ext cx="1964382" cy="352672"/>
            <a:chOff x="1524748" y="4509914"/>
            <a:chExt cx="1862385" cy="334481"/>
          </a:xfrm>
          <a:solidFill>
            <a:schemeClr val="accent3"/>
          </a:solidFill>
        </p:grpSpPr>
        <p:grpSp>
          <p:nvGrpSpPr>
            <p:cNvPr id="72" name="Group 20"/>
            <p:cNvGrpSpPr>
              <a:grpSpLocks noChangeAspect="1"/>
            </p:cNvGrpSpPr>
            <p:nvPr/>
          </p:nvGrpSpPr>
          <p:grpSpPr bwMode="auto">
            <a:xfrm>
              <a:off x="1524748" y="4577163"/>
              <a:ext cx="335173" cy="267232"/>
              <a:chOff x="3899" y="2225"/>
              <a:chExt cx="74" cy="59"/>
            </a:xfrm>
            <a:grpFill/>
            <a:effectLst/>
          </p:grpSpPr>
          <p:sp>
            <p:nvSpPr>
              <p:cNvPr id="73"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0" name="文本框 100"/>
            <p:cNvSpPr txBox="1"/>
            <p:nvPr/>
          </p:nvSpPr>
          <p:spPr>
            <a:xfrm>
              <a:off x="1893284" y="4509914"/>
              <a:ext cx="1493849" cy="333802"/>
            </a:xfrm>
            <a:prstGeom prst="rect">
              <a:avLst/>
            </a:prstGeom>
            <a:noFill/>
          </p:spPr>
          <p:txBody>
            <a:bodyPr wrap="square" rtlCol="0">
              <a:spAutoFit/>
            </a:bodyPr>
            <a:lstStyle/>
            <a:p>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grpSp>
        <p:nvGrpSpPr>
          <p:cNvPr id="83" name="组合 82"/>
          <p:cNvGrpSpPr/>
          <p:nvPr/>
        </p:nvGrpSpPr>
        <p:grpSpPr>
          <a:xfrm>
            <a:off x="9396260" y="1718220"/>
            <a:ext cx="1969973" cy="351956"/>
            <a:chOff x="8908040" y="1629594"/>
            <a:chExt cx="1867686" cy="333802"/>
          </a:xfrm>
          <a:solidFill>
            <a:schemeClr val="accent2"/>
          </a:solidFill>
        </p:grpSpPr>
        <p:grpSp>
          <p:nvGrpSpPr>
            <p:cNvPr id="41" name="Group 13"/>
            <p:cNvGrpSpPr>
              <a:grpSpLocks noChangeAspect="1"/>
            </p:cNvGrpSpPr>
            <p:nvPr/>
          </p:nvGrpSpPr>
          <p:grpSpPr bwMode="auto">
            <a:xfrm>
              <a:off x="8908040" y="1667664"/>
              <a:ext cx="339700" cy="267232"/>
              <a:chOff x="3996" y="2321"/>
              <a:chExt cx="75" cy="59"/>
            </a:xfrm>
            <a:grpFill/>
            <a:effectLst/>
          </p:grpSpPr>
          <p:sp>
            <p:nvSpPr>
              <p:cNvPr id="42"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2" name="文本框 102"/>
            <p:cNvSpPr txBox="1"/>
            <p:nvPr/>
          </p:nvSpPr>
          <p:spPr>
            <a:xfrm>
              <a:off x="9281877" y="1629594"/>
              <a:ext cx="1493849" cy="333802"/>
            </a:xfrm>
            <a:prstGeom prst="rect">
              <a:avLst/>
            </a:prstGeom>
            <a:noFill/>
          </p:spPr>
          <p:txBody>
            <a:bodyPr wrap="square" rtlCol="0">
              <a:spAutoFit/>
            </a:bodyPr>
            <a:lstStyle/>
            <a:p>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grpSp>
        <p:nvGrpSpPr>
          <p:cNvPr id="85" name="组合 84"/>
          <p:cNvGrpSpPr/>
          <p:nvPr/>
        </p:nvGrpSpPr>
        <p:grpSpPr>
          <a:xfrm>
            <a:off x="9477431" y="4755198"/>
            <a:ext cx="1951682" cy="360705"/>
            <a:chOff x="8984997" y="4509914"/>
            <a:chExt cx="1850344" cy="342099"/>
          </a:xfrm>
          <a:solidFill>
            <a:schemeClr val="accent4"/>
          </a:solidFill>
        </p:grpSpPr>
        <p:grpSp>
          <p:nvGrpSpPr>
            <p:cNvPr id="66" name="Group 27"/>
            <p:cNvGrpSpPr>
              <a:grpSpLocks noChangeAspect="1"/>
            </p:cNvGrpSpPr>
            <p:nvPr/>
          </p:nvGrpSpPr>
          <p:grpSpPr bwMode="auto">
            <a:xfrm>
              <a:off x="8984997" y="4518199"/>
              <a:ext cx="303918" cy="333814"/>
              <a:chOff x="3811" y="2125"/>
              <a:chExt cx="61" cy="67"/>
            </a:xfrm>
            <a:grpFill/>
            <a:effectLst/>
          </p:grpSpPr>
          <p:sp>
            <p:nvSpPr>
              <p:cNvPr id="67"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4" name="文本框 104"/>
            <p:cNvSpPr txBox="1"/>
            <p:nvPr/>
          </p:nvSpPr>
          <p:spPr>
            <a:xfrm>
              <a:off x="9341492" y="4509914"/>
              <a:ext cx="1493849" cy="333802"/>
            </a:xfrm>
            <a:prstGeom prst="rect">
              <a:avLst/>
            </a:prstGeom>
            <a:noFill/>
          </p:spPr>
          <p:txBody>
            <a:bodyPr wrap="square" rtlCol="0">
              <a:spAutoFit/>
            </a:bodyPr>
            <a:lstStyle/>
            <a:p>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86" name="文本框 113"/>
          <p:cNvSpPr txBox="1"/>
          <p:nvPr/>
        </p:nvSpPr>
        <p:spPr>
          <a:xfrm>
            <a:off x="2011905" y="2039811"/>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87" name="文本框 113"/>
          <p:cNvSpPr txBox="1"/>
          <p:nvPr/>
        </p:nvSpPr>
        <p:spPr>
          <a:xfrm>
            <a:off x="2073209" y="5058885"/>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88" name="文本框 113"/>
          <p:cNvSpPr txBox="1"/>
          <p:nvPr/>
        </p:nvSpPr>
        <p:spPr>
          <a:xfrm>
            <a:off x="9835919" y="2039811"/>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89" name="文本框 113"/>
          <p:cNvSpPr txBox="1"/>
          <p:nvPr/>
        </p:nvSpPr>
        <p:spPr>
          <a:xfrm>
            <a:off x="9896790" y="5031450"/>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90" name="矩形 89"/>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矩形 90"/>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矩形 94"/>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89770343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2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14:bounceEnd="40000">
                                          <p:cBhvr additive="base">
                                            <p:cTn id="11" dur="2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20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20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right)">
                                          <p:cBhvr>
                                            <p:cTn id="27" dur="500"/>
                                            <p:tgtEl>
                                              <p:spTgt spid="46"/>
                                            </p:tgtEl>
                                          </p:cBhvr>
                                        </p:animEffect>
                                      </p:childTnLst>
                                    </p:cTn>
                                  </p:par>
                                  <p:par>
                                    <p:cTn id="28" presetID="22" presetClass="entr" presetSubtype="2" fill="hold"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right)">
                                          <p:cBhvr>
                                            <p:cTn id="30" dur="500"/>
                                            <p:tgtEl>
                                              <p:spTgt spid="77"/>
                                            </p:tgtEl>
                                          </p:cBhvr>
                                        </p:animEffect>
                                      </p:childTnLst>
                                    </p:cTn>
                                  </p:par>
                                  <p:par>
                                    <p:cTn id="31" presetID="22" presetClass="entr" presetSubtype="8"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par>
                                    <p:cTn id="38" presetID="22" presetClass="entr" presetSubtype="8" fill="hold"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left)">
                                          <p:cBhvr>
                                            <p:cTn id="40" dur="500"/>
                                            <p:tgtEl>
                                              <p:spTgt spid="83"/>
                                            </p:tgtEl>
                                          </p:cBhvr>
                                        </p:animEffect>
                                      </p:childTnLst>
                                    </p:cTn>
                                  </p:par>
                                  <p:par>
                                    <p:cTn id="41" presetID="22" presetClass="entr" presetSubtype="8"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500"/>
                                            <p:tgtEl>
                                              <p:spTgt spid="81"/>
                                            </p:tgtEl>
                                          </p:cBhvr>
                                        </p:animEffect>
                                      </p:childTnLst>
                                    </p:cTn>
                                  </p:par>
                                  <p:par>
                                    <p:cTn id="44" presetID="22" presetClass="entr" presetSubtype="8" fill="hold"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left)">
                                          <p:cBhvr>
                                            <p:cTn id="46" dur="500"/>
                                            <p:tgtEl>
                                              <p:spTgt spid="85"/>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randombar(horizontal)">
                                          <p:cBhvr>
                                            <p:cTn id="50" dur="500"/>
                                            <p:tgtEl>
                                              <p:spTgt spid="8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randombar(horizontal)">
                                          <p:cBhvr>
                                            <p:cTn id="53" dur="500"/>
                                            <p:tgtEl>
                                              <p:spTgt spid="8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randombar(horizontal)">
                                          <p:cBhvr>
                                            <p:cTn id="56" dur="500"/>
                                            <p:tgtEl>
                                              <p:spTgt spid="8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randombar(horizontal)">
                                          <p:cBhvr>
                                            <p:cTn id="5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0-#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000" fill="hold"/>
                                            <p:tgtEl>
                                              <p:spTgt spid="29"/>
                                            </p:tgtEl>
                                            <p:attrNameLst>
                                              <p:attrName>ppt_x</p:attrName>
                                            </p:attrNameLst>
                                          </p:cBhvr>
                                          <p:tavLst>
                                            <p:tav tm="0">
                                              <p:val>
                                                <p:strVal val="0-#ppt_w/2"/>
                                              </p:val>
                                            </p:tav>
                                            <p:tav tm="100000">
                                              <p:val>
                                                <p:strVal val="#ppt_x"/>
                                              </p:val>
                                            </p:tav>
                                          </p:tavLst>
                                        </p:anim>
                                        <p:anim calcmode="lin" valueType="num">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wipe(right)">
                                          <p:cBhvr>
                                            <p:cTn id="27" dur="500"/>
                                            <p:tgtEl>
                                              <p:spTgt spid="46"/>
                                            </p:tgtEl>
                                          </p:cBhvr>
                                        </p:animEffect>
                                      </p:childTnLst>
                                    </p:cTn>
                                  </p:par>
                                  <p:par>
                                    <p:cTn id="28" presetID="22" presetClass="entr" presetSubtype="2" fill="hold"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right)">
                                          <p:cBhvr>
                                            <p:cTn id="30" dur="500"/>
                                            <p:tgtEl>
                                              <p:spTgt spid="77"/>
                                            </p:tgtEl>
                                          </p:cBhvr>
                                        </p:animEffect>
                                      </p:childTnLst>
                                    </p:cTn>
                                  </p:par>
                                  <p:par>
                                    <p:cTn id="31" presetID="22" presetClass="entr" presetSubtype="8"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wipe(left)">
                                          <p:cBhvr>
                                            <p:cTn id="37" dur="500"/>
                                            <p:tgtEl>
                                              <p:spTgt spid="65"/>
                                            </p:tgtEl>
                                          </p:cBhvr>
                                        </p:animEffect>
                                      </p:childTnLst>
                                    </p:cTn>
                                  </p:par>
                                  <p:par>
                                    <p:cTn id="38" presetID="22" presetClass="entr" presetSubtype="8" fill="hold" nodeType="with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left)">
                                          <p:cBhvr>
                                            <p:cTn id="40" dur="500"/>
                                            <p:tgtEl>
                                              <p:spTgt spid="83"/>
                                            </p:tgtEl>
                                          </p:cBhvr>
                                        </p:animEffect>
                                      </p:childTnLst>
                                    </p:cTn>
                                  </p:par>
                                  <p:par>
                                    <p:cTn id="41" presetID="22" presetClass="entr" presetSubtype="8"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wipe(left)">
                                          <p:cBhvr>
                                            <p:cTn id="43" dur="500"/>
                                            <p:tgtEl>
                                              <p:spTgt spid="81"/>
                                            </p:tgtEl>
                                          </p:cBhvr>
                                        </p:animEffect>
                                      </p:childTnLst>
                                    </p:cTn>
                                  </p:par>
                                  <p:par>
                                    <p:cTn id="44" presetID="22" presetClass="entr" presetSubtype="8" fill="hold"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left)">
                                          <p:cBhvr>
                                            <p:cTn id="46" dur="500"/>
                                            <p:tgtEl>
                                              <p:spTgt spid="85"/>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86"/>
                                            </p:tgtEl>
                                            <p:attrNameLst>
                                              <p:attrName>style.visibility</p:attrName>
                                            </p:attrNameLst>
                                          </p:cBhvr>
                                          <p:to>
                                            <p:strVal val="visible"/>
                                          </p:to>
                                        </p:set>
                                        <p:animEffect transition="in" filter="randombar(horizontal)">
                                          <p:cBhvr>
                                            <p:cTn id="50" dur="500"/>
                                            <p:tgtEl>
                                              <p:spTgt spid="86"/>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88"/>
                                            </p:tgtEl>
                                            <p:attrNameLst>
                                              <p:attrName>style.visibility</p:attrName>
                                            </p:attrNameLst>
                                          </p:cBhvr>
                                          <p:to>
                                            <p:strVal val="visible"/>
                                          </p:to>
                                        </p:set>
                                        <p:animEffect transition="in" filter="randombar(horizontal)">
                                          <p:cBhvr>
                                            <p:cTn id="53" dur="500"/>
                                            <p:tgtEl>
                                              <p:spTgt spid="88"/>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Effect transition="in" filter="randombar(horizontal)">
                                          <p:cBhvr>
                                            <p:cTn id="56" dur="500"/>
                                            <p:tgtEl>
                                              <p:spTgt spid="87"/>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randombar(horizontal)">
                                          <p:cBhvr>
                                            <p:cTn id="5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P spid="8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36809" y="1356588"/>
            <a:ext cx="10633229" cy="5296704"/>
            <a:chOff x="982640" y="1286614"/>
            <a:chExt cx="10081118" cy="5023499"/>
          </a:xfrm>
        </p:grpSpPr>
        <p:sp>
          <p:nvSpPr>
            <p:cNvPr id="3" name="圆角矩形 2"/>
            <p:cNvSpPr/>
            <p:nvPr/>
          </p:nvSpPr>
          <p:spPr>
            <a:xfrm rot="16200000">
              <a:off x="3563539" y="-1190106"/>
              <a:ext cx="5023499" cy="9976939"/>
            </a:xfrm>
            <a:prstGeom prst="roundRect">
              <a:avLst>
                <a:gd name="adj" fmla="val 4670"/>
              </a:avLst>
            </a:prstGeom>
            <a:gradFill flip="none" rotWithShape="1">
              <a:gsLst>
                <a:gs pos="0">
                  <a:schemeClr val="bg1">
                    <a:lumMod val="50000"/>
                  </a:schemeClr>
                </a:gs>
                <a:gs pos="100000">
                  <a:schemeClr val="tx1">
                    <a:lumMod val="75000"/>
                    <a:lumOff val="25000"/>
                  </a:schemeClr>
                </a:gs>
              </a:gsLst>
              <a:lin ang="8100000" scaled="0"/>
              <a:tileRect/>
            </a:gra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rot="16200000">
              <a:off x="3788070" y="-980490"/>
              <a:ext cx="4628185" cy="9557712"/>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9" name="组合 148"/>
            <p:cNvGrpSpPr/>
            <p:nvPr/>
          </p:nvGrpSpPr>
          <p:grpSpPr>
            <a:xfrm>
              <a:off x="982640" y="1596963"/>
              <a:ext cx="751226" cy="4402810"/>
              <a:chOff x="982640" y="1596963"/>
              <a:chExt cx="751226" cy="4402810"/>
            </a:xfrm>
          </p:grpSpPr>
          <p:grpSp>
            <p:nvGrpSpPr>
              <p:cNvPr id="5" name="组合 4"/>
              <p:cNvGrpSpPr/>
              <p:nvPr/>
            </p:nvGrpSpPr>
            <p:grpSpPr>
              <a:xfrm rot="16200000">
                <a:off x="-615716" y="3650191"/>
                <a:ext cx="4402810" cy="296354"/>
                <a:chOff x="2149635" y="1165383"/>
                <a:chExt cx="3485831" cy="234634"/>
              </a:xfrm>
            </p:grpSpPr>
            <p:grpSp>
              <p:nvGrpSpPr>
                <p:cNvPr id="36" name="组合 35"/>
                <p:cNvGrpSpPr/>
                <p:nvPr/>
              </p:nvGrpSpPr>
              <p:grpSpPr>
                <a:xfrm>
                  <a:off x="2149635" y="1165385"/>
                  <a:ext cx="234632" cy="234632"/>
                  <a:chOff x="2483014" y="1114427"/>
                  <a:chExt cx="209550" cy="209550"/>
                </a:xfrm>
              </p:grpSpPr>
              <p:sp>
                <p:nvSpPr>
                  <p:cNvPr id="64" name="椭圆 6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椭圆 6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2510880" y="1165385"/>
                  <a:ext cx="234632" cy="234632"/>
                  <a:chOff x="2483014" y="1114427"/>
                  <a:chExt cx="209550" cy="209550"/>
                </a:xfrm>
              </p:grpSpPr>
              <p:sp>
                <p:nvSpPr>
                  <p:cNvPr id="62" name="椭圆 6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组合 37"/>
                <p:cNvGrpSpPr/>
                <p:nvPr/>
              </p:nvGrpSpPr>
              <p:grpSpPr>
                <a:xfrm>
                  <a:off x="2872124" y="1165385"/>
                  <a:ext cx="234632" cy="234632"/>
                  <a:chOff x="2483014" y="1114427"/>
                  <a:chExt cx="209550" cy="209550"/>
                </a:xfrm>
              </p:grpSpPr>
              <p:sp>
                <p:nvSpPr>
                  <p:cNvPr id="60" name="椭圆 5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椭圆 6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3233369" y="1165385"/>
                  <a:ext cx="234632" cy="234632"/>
                  <a:chOff x="2483014" y="1114427"/>
                  <a:chExt cx="209550" cy="209550"/>
                </a:xfrm>
              </p:grpSpPr>
              <p:sp>
                <p:nvSpPr>
                  <p:cNvPr id="58" name="椭圆 5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椭圆 5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3594615" y="1165383"/>
                  <a:ext cx="234632" cy="234632"/>
                  <a:chOff x="2483014" y="1114427"/>
                  <a:chExt cx="209550" cy="209550"/>
                </a:xfrm>
              </p:grpSpPr>
              <p:sp>
                <p:nvSpPr>
                  <p:cNvPr id="56" name="椭圆 5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椭圆 5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3955858" y="1165384"/>
                  <a:ext cx="234632" cy="234632"/>
                  <a:chOff x="2483014" y="1114427"/>
                  <a:chExt cx="209550" cy="209550"/>
                </a:xfrm>
              </p:grpSpPr>
              <p:sp>
                <p:nvSpPr>
                  <p:cNvPr id="54" name="椭圆 5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椭圆 5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4317103" y="1165384"/>
                  <a:ext cx="234632" cy="234632"/>
                  <a:chOff x="2483014" y="1114427"/>
                  <a:chExt cx="209550" cy="209550"/>
                </a:xfrm>
              </p:grpSpPr>
              <p:sp>
                <p:nvSpPr>
                  <p:cNvPr id="52" name="椭圆 5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椭圆 5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4678347" y="1165384"/>
                  <a:ext cx="234632" cy="234632"/>
                  <a:chOff x="2483014" y="1114427"/>
                  <a:chExt cx="209550" cy="209550"/>
                </a:xfrm>
              </p:grpSpPr>
              <p:sp>
                <p:nvSpPr>
                  <p:cNvPr id="50" name="椭圆 4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椭圆 5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5039590" y="1165384"/>
                  <a:ext cx="234632" cy="234632"/>
                  <a:chOff x="2483014" y="1114427"/>
                  <a:chExt cx="209550" cy="209550"/>
                </a:xfrm>
              </p:grpSpPr>
              <p:sp>
                <p:nvSpPr>
                  <p:cNvPr id="48" name="椭圆 4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椭圆 4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5400834" y="1165384"/>
                  <a:ext cx="234632" cy="234632"/>
                  <a:chOff x="2483014" y="1114427"/>
                  <a:chExt cx="209550" cy="209550"/>
                </a:xfrm>
              </p:grpSpPr>
              <p:sp>
                <p:nvSpPr>
                  <p:cNvPr id="46" name="椭圆 4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椭圆 4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6" name="组合 5"/>
              <p:cNvGrpSpPr/>
              <p:nvPr/>
            </p:nvGrpSpPr>
            <p:grpSpPr>
              <a:xfrm rot="16200000">
                <a:off x="1229146" y="5557333"/>
                <a:ext cx="119575" cy="612586"/>
                <a:chOff x="2244455" y="772894"/>
                <a:chExt cx="94658" cy="485003"/>
              </a:xfrm>
            </p:grpSpPr>
            <p:sp>
              <p:nvSpPr>
                <p:cNvPr id="34" name="圆角矩形 3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圆角矩形 3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
              <p:cNvGrpSpPr/>
              <p:nvPr/>
            </p:nvGrpSpPr>
            <p:grpSpPr>
              <a:xfrm rot="16200000">
                <a:off x="1229146" y="5099277"/>
                <a:ext cx="119575" cy="612586"/>
                <a:chOff x="2244455" y="772894"/>
                <a:chExt cx="94658" cy="485003"/>
              </a:xfrm>
            </p:grpSpPr>
            <p:sp>
              <p:nvSpPr>
                <p:cNvPr id="32" name="圆角矩形 3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圆角矩形 3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rot="16200000">
                <a:off x="1229146" y="4641222"/>
                <a:ext cx="119575" cy="612586"/>
                <a:chOff x="2244455" y="772894"/>
                <a:chExt cx="94658" cy="485003"/>
              </a:xfrm>
            </p:grpSpPr>
            <p:sp>
              <p:nvSpPr>
                <p:cNvPr id="30" name="圆角矩形 2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圆角矩形 3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组合 8"/>
              <p:cNvGrpSpPr/>
              <p:nvPr/>
            </p:nvGrpSpPr>
            <p:grpSpPr>
              <a:xfrm rot="16200000">
                <a:off x="1229146" y="4183167"/>
                <a:ext cx="119575" cy="612586"/>
                <a:chOff x="2244455" y="772894"/>
                <a:chExt cx="94658" cy="485003"/>
              </a:xfrm>
            </p:grpSpPr>
            <p:sp>
              <p:nvSpPr>
                <p:cNvPr id="28" name="圆角矩形 2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圆角矩形 2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rot="16200000">
                <a:off x="1229146" y="3725113"/>
                <a:ext cx="119575" cy="612586"/>
                <a:chOff x="2244455" y="772894"/>
                <a:chExt cx="94658" cy="485003"/>
              </a:xfrm>
            </p:grpSpPr>
            <p:sp>
              <p:nvSpPr>
                <p:cNvPr id="26" name="圆角矩形 2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圆角矩形 2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rot="16200000">
                <a:off x="1229146" y="3267055"/>
                <a:ext cx="119575" cy="612586"/>
                <a:chOff x="2244455" y="772894"/>
                <a:chExt cx="94658" cy="485003"/>
              </a:xfrm>
            </p:grpSpPr>
            <p:sp>
              <p:nvSpPr>
                <p:cNvPr id="24" name="圆角矩形 2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圆角矩形 2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rot="16200000">
                <a:off x="1229145" y="2808999"/>
                <a:ext cx="119575" cy="612586"/>
                <a:chOff x="2244455" y="772894"/>
                <a:chExt cx="94658" cy="485003"/>
              </a:xfrm>
            </p:grpSpPr>
            <p:sp>
              <p:nvSpPr>
                <p:cNvPr id="22" name="圆角矩形 2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圆角矩形 2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rot="16200000">
                <a:off x="1229146" y="2350946"/>
                <a:ext cx="119575" cy="612586"/>
                <a:chOff x="2244455" y="772894"/>
                <a:chExt cx="94658" cy="485003"/>
              </a:xfrm>
            </p:grpSpPr>
            <p:sp>
              <p:nvSpPr>
                <p:cNvPr id="20" name="圆角矩形 1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rot="16200000">
                <a:off x="1229146" y="1892893"/>
                <a:ext cx="119575" cy="612586"/>
                <a:chOff x="2244455" y="772894"/>
                <a:chExt cx="94658" cy="485003"/>
              </a:xfrm>
            </p:grpSpPr>
            <p:sp>
              <p:nvSpPr>
                <p:cNvPr id="18" name="圆角矩形 1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rot="16200000">
                <a:off x="1229146" y="1434840"/>
                <a:ext cx="119575" cy="612586"/>
                <a:chOff x="2244455" y="772894"/>
                <a:chExt cx="94658" cy="485003"/>
              </a:xfrm>
            </p:grpSpPr>
            <p:sp>
              <p:nvSpPr>
                <p:cNvPr id="16" name="圆角矩形 1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grpSp>
      <p:cxnSp>
        <p:nvCxnSpPr>
          <p:cNvPr id="97" name="直接连接符 96"/>
          <p:cNvCxnSpPr/>
          <p:nvPr/>
        </p:nvCxnSpPr>
        <p:spPr>
          <a:xfrm>
            <a:off x="5290100" y="1564997"/>
            <a:ext cx="0" cy="4879892"/>
          </a:xfrm>
          <a:prstGeom prst="line">
            <a:avLst/>
          </a:prstGeom>
          <a:ln w="1905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11062426" y="1564997"/>
            <a:ext cx="200933" cy="4879892"/>
            <a:chOff x="10487694" y="1484274"/>
            <a:chExt cx="190500" cy="4628185"/>
          </a:xfrm>
        </p:grpSpPr>
        <p:sp>
          <p:nvSpPr>
            <p:cNvPr id="98" name="矩形 97"/>
            <p:cNvSpPr/>
            <p:nvPr/>
          </p:nvSpPr>
          <p:spPr>
            <a:xfrm>
              <a:off x="10487694" y="1484274"/>
              <a:ext cx="190500" cy="8884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矩形 98"/>
            <p:cNvSpPr/>
            <p:nvPr/>
          </p:nvSpPr>
          <p:spPr>
            <a:xfrm>
              <a:off x="10487694" y="2372720"/>
              <a:ext cx="190500" cy="94403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矩形 99"/>
            <p:cNvSpPr/>
            <p:nvPr/>
          </p:nvSpPr>
          <p:spPr>
            <a:xfrm>
              <a:off x="10487694" y="3314688"/>
              <a:ext cx="190500" cy="9451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矩形 100"/>
            <p:cNvSpPr/>
            <p:nvPr/>
          </p:nvSpPr>
          <p:spPr>
            <a:xfrm>
              <a:off x="10487694" y="4258721"/>
              <a:ext cx="190500" cy="94403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矩形 101"/>
            <p:cNvSpPr/>
            <p:nvPr/>
          </p:nvSpPr>
          <p:spPr>
            <a:xfrm>
              <a:off x="10487694" y="5202754"/>
              <a:ext cx="190500" cy="90970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5" name="矩形 144"/>
          <p:cNvSpPr/>
          <p:nvPr/>
        </p:nvSpPr>
        <p:spPr>
          <a:xfrm>
            <a:off x="2203489" y="1950670"/>
            <a:ext cx="2630901" cy="1846931"/>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8" name="矩形 147"/>
          <p:cNvSpPr/>
          <p:nvPr/>
        </p:nvSpPr>
        <p:spPr>
          <a:xfrm>
            <a:off x="2205635" y="4198968"/>
            <a:ext cx="2630901" cy="1846931"/>
          </a:xfrm>
          <a:prstGeom prst="rect">
            <a:avLst/>
          </a:prstGeom>
          <a:blipFill>
            <a:blip r:embed="rId4"/>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文本框 194"/>
          <p:cNvSpPr txBox="1"/>
          <p:nvPr/>
        </p:nvSpPr>
        <p:spPr>
          <a:xfrm>
            <a:off x="5951294" y="1860884"/>
            <a:ext cx="4427567" cy="579261"/>
          </a:xfrm>
          <a:prstGeom prst="rect">
            <a:avLst/>
          </a:prstGeom>
          <a:noFill/>
        </p:spPr>
        <p:txBody>
          <a:bodyPr wrap="square" rtlCol="0">
            <a:spAutoFit/>
          </a:bodyPr>
          <a:lstStyle/>
          <a:p>
            <a:r>
              <a:rPr lang="zh-CN" altLang="en-US" sz="3164"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公司代用名等添加标题</a:t>
            </a:r>
          </a:p>
        </p:txBody>
      </p:sp>
      <p:cxnSp>
        <p:nvCxnSpPr>
          <p:cNvPr id="151" name="直接连接符 150"/>
          <p:cNvCxnSpPr/>
          <p:nvPr/>
        </p:nvCxnSpPr>
        <p:spPr>
          <a:xfrm>
            <a:off x="6049617" y="2553386"/>
            <a:ext cx="4025438"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2" name="文本框 107"/>
          <p:cNvSpPr txBox="1"/>
          <p:nvPr/>
        </p:nvSpPr>
        <p:spPr>
          <a:xfrm>
            <a:off x="5951292" y="2867798"/>
            <a:ext cx="4503520" cy="3340338"/>
          </a:xfrm>
          <a:prstGeom prst="rect">
            <a:avLst/>
          </a:prstGeom>
          <a:noFill/>
        </p:spPr>
        <p:txBody>
          <a:bodyPr wrap="square" rtlCol="0">
            <a:spAutoFit/>
          </a:bodyPr>
          <a:lstStyle/>
          <a:p>
            <a:pPr algn="just">
              <a:lnSpc>
                <a:spcPct val="130000"/>
              </a:lnSpc>
            </a:pPr>
            <a:r>
              <a:rPr lang="zh-CN" altLang="en-US"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点击添加文字说明详情介绍点击添加文字说明详情介绍点击添加文字说明详情介绍点击添加文字说明详情介绍</a:t>
            </a:r>
            <a:endParaRPr lang="en-US" altLang="zh-CN"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点击添加文字说明详情介绍点击添加文字说明详情介绍点击添加文字说明详情介绍点击添加文字说明详情介绍</a:t>
            </a:r>
            <a:endParaRPr lang="en-US" altLang="zh-CN"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r>
              <a:rPr lang="zh-CN" altLang="en-US"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点击添加文字说明详情介绍点击添加文字说明详情介绍点击添加文字说明详情介绍点击添加文字说明详情介绍</a:t>
            </a:r>
          </a:p>
          <a:p>
            <a:pPr algn="just">
              <a:lnSpc>
                <a:spcPct val="130000"/>
              </a:lnSpc>
            </a:pPr>
            <a:endParaRPr lang="zh-CN" altLang="en-US"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30000"/>
              </a:lnSpc>
            </a:pPr>
            <a:endParaRPr lang="zh-CN" altLang="en-US" sz="147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8"/>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矩形 79"/>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矩形 83"/>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4484082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45"/>
                                        </p:tgtEl>
                                        <p:attrNameLst>
                                          <p:attrName>style.visibility</p:attrName>
                                        </p:attrNameLst>
                                      </p:cBhvr>
                                      <p:to>
                                        <p:strVal val="visible"/>
                                      </p:to>
                                    </p:set>
                                    <p:animEffect transition="in" filter="randombar(horizontal)">
                                      <p:cBhvr>
                                        <p:cTn id="11" dur="500"/>
                                        <p:tgtEl>
                                          <p:spTgt spid="145"/>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8"/>
                                        </p:tgtEl>
                                        <p:attrNameLst>
                                          <p:attrName>style.visibility</p:attrName>
                                        </p:attrNameLst>
                                      </p:cBhvr>
                                      <p:to>
                                        <p:strVal val="visible"/>
                                      </p:to>
                                    </p:set>
                                    <p:animEffect transition="in" filter="randombar(horizontal)">
                                      <p:cBhvr>
                                        <p:cTn id="15" dur="500"/>
                                        <p:tgtEl>
                                          <p:spTgt spid="14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500"/>
                                        <p:tgtEl>
                                          <p:spTgt spid="66"/>
                                        </p:tgtEl>
                                      </p:cBhvr>
                                    </p:animEffect>
                                  </p:childTnLst>
                                </p:cTn>
                              </p:par>
                            </p:childTnLst>
                          </p:cTn>
                        </p:par>
                        <p:par>
                          <p:cTn id="20" fill="hold">
                            <p:stCondLst>
                              <p:cond delay="2000"/>
                            </p:stCondLst>
                            <p:childTnLst>
                              <p:par>
                                <p:cTn id="21" presetID="16" presetClass="entr" presetSubtype="42" fill="hold"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barn(outHorizontal)">
                                      <p:cBhvr>
                                        <p:cTn id="23" dur="500"/>
                                        <p:tgtEl>
                                          <p:spTgt spid="9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0"/>
                                        </p:tgtEl>
                                        <p:attrNameLst>
                                          <p:attrName>style.visibility</p:attrName>
                                        </p:attrNameLst>
                                      </p:cBhvr>
                                      <p:to>
                                        <p:strVal val="visible"/>
                                      </p:to>
                                    </p:set>
                                    <p:animEffect transition="in" filter="wipe(left)">
                                      <p:cBhvr>
                                        <p:cTn id="27" dur="500"/>
                                        <p:tgtEl>
                                          <p:spTgt spid="150"/>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51"/>
                                        </p:tgtEl>
                                        <p:attrNameLst>
                                          <p:attrName>style.visibility</p:attrName>
                                        </p:attrNameLst>
                                      </p:cBhvr>
                                      <p:to>
                                        <p:strVal val="visible"/>
                                      </p:to>
                                    </p:set>
                                    <p:animEffect transition="in" filter="wipe(left)">
                                      <p:cBhvr>
                                        <p:cTn id="31" dur="500"/>
                                        <p:tgtEl>
                                          <p:spTgt spid="151"/>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52"/>
                                        </p:tgtEl>
                                        <p:attrNameLst>
                                          <p:attrName>style.visibility</p:attrName>
                                        </p:attrNameLst>
                                      </p:cBhvr>
                                      <p:to>
                                        <p:strVal val="visible"/>
                                      </p:to>
                                    </p:set>
                                    <p:animEffect transition="in" filter="wipe(up)">
                                      <p:cBhvr>
                                        <p:cTn id="35"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animBg="1"/>
      <p:bldP spid="148" grpId="0" animBg="1"/>
      <p:bldP spid="150" grpId="0"/>
      <p:bldP spid="15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1123658" y="2075154"/>
            <a:ext cx="3320081" cy="1140494"/>
            <a:chOff x="1064979" y="1968117"/>
            <a:chExt cx="3147691" cy="1081667"/>
          </a:xfrm>
        </p:grpSpPr>
        <p:sp>
          <p:nvSpPr>
            <p:cNvPr id="2" name="任意多边形 1"/>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1"/>
            </a:solidFill>
            <a:ln w="19050">
              <a:noFill/>
            </a:ln>
            <a:effectLst>
              <a:innerShdw blurRad="101600" dist="63500" dir="2700000">
                <a:prstClr val="black">
                  <a:alpha val="50000"/>
                </a:prstClr>
              </a:inn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任意多边形 2"/>
            <p:cNvSpPr>
              <a:spLocks/>
            </p:cNvSpPr>
            <p:nvPr/>
          </p:nvSpPr>
          <p:spPr bwMode="auto">
            <a:xfrm rot="10800000">
              <a:off x="1064979" y="1975710"/>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4">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任意多边形 3"/>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4" name="组合 63"/>
          <p:cNvGrpSpPr/>
          <p:nvPr/>
        </p:nvGrpSpPr>
        <p:grpSpPr>
          <a:xfrm>
            <a:off x="2191462" y="1642296"/>
            <a:ext cx="2255383" cy="2010756"/>
            <a:chOff x="2077338" y="1557586"/>
            <a:chExt cx="2138277" cy="1907040"/>
          </a:xfrm>
        </p:grpSpPr>
        <p:sp>
          <p:nvSpPr>
            <p:cNvPr id="5" name="任意多边形 4"/>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a:off x="1112760" y="4771698"/>
            <a:ext cx="3320081" cy="1140495"/>
            <a:chOff x="1054646" y="4525573"/>
            <a:chExt cx="3147691" cy="1081668"/>
          </a:xfrm>
        </p:grpSpPr>
        <p:sp>
          <p:nvSpPr>
            <p:cNvPr id="9" name="任意多边形 8"/>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3"/>
            </a:solidFill>
            <a:ln w="19050">
              <a:noFill/>
            </a:ln>
            <a:effectLst>
              <a:innerShdw blurRad="101600" dist="63500" dir="2700000">
                <a:prstClr val="black">
                  <a:alpha val="50000"/>
                </a:prstClr>
              </a:inn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任意多边形 9"/>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任意多边形 10"/>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2180563" y="4338841"/>
            <a:ext cx="2255383" cy="2010756"/>
            <a:chOff x="2067005" y="4115042"/>
            <a:chExt cx="2138277" cy="1907040"/>
          </a:xfrm>
        </p:grpSpPr>
        <p:sp>
          <p:nvSpPr>
            <p:cNvPr id="12" name="任意多边形 11"/>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0" name="组合 79"/>
          <p:cNvGrpSpPr/>
          <p:nvPr/>
        </p:nvGrpSpPr>
        <p:grpSpPr>
          <a:xfrm>
            <a:off x="6592176" y="2075155"/>
            <a:ext cx="3320081" cy="1140495"/>
            <a:chOff x="6249554" y="1968118"/>
            <a:chExt cx="3147691" cy="1081668"/>
          </a:xfrm>
        </p:grpSpPr>
        <p:sp>
          <p:nvSpPr>
            <p:cNvPr id="16" name="任意多边形 15"/>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2"/>
            </a:solidFill>
            <a:ln w="19050">
              <a:noFill/>
            </a:ln>
            <a:effectLst>
              <a:innerShdw blurRad="101600" dist="63500" dir="2700000">
                <a:prstClr val="black">
                  <a:alpha val="50000"/>
                </a:prstClr>
              </a:inn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任意多边形 16"/>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7659980" y="1642297"/>
            <a:ext cx="2255383" cy="2010756"/>
            <a:chOff x="7261913" y="1557587"/>
            <a:chExt cx="2138277" cy="1907040"/>
          </a:xfrm>
        </p:grpSpPr>
        <p:sp>
          <p:nvSpPr>
            <p:cNvPr id="19" name="任意多边形 18"/>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9" name="组合 78"/>
          <p:cNvGrpSpPr/>
          <p:nvPr/>
        </p:nvGrpSpPr>
        <p:grpSpPr>
          <a:xfrm>
            <a:off x="6581279" y="4771698"/>
            <a:ext cx="3320081" cy="1140495"/>
            <a:chOff x="6239222" y="4525573"/>
            <a:chExt cx="3147691" cy="1081668"/>
          </a:xfrm>
        </p:grpSpPr>
        <p:sp>
          <p:nvSpPr>
            <p:cNvPr id="23" name="任意多边形 22"/>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accent4"/>
            </a:solidFill>
            <a:ln w="19050">
              <a:noFill/>
            </a:ln>
            <a:effectLst>
              <a:innerShdw blurRad="101600" dist="63500" dir="2700000">
                <a:prstClr val="black">
                  <a:alpha val="50000"/>
                </a:prstClr>
              </a:inn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任意多边形 24"/>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7649082" y="4338841"/>
            <a:ext cx="2255383" cy="2010756"/>
            <a:chOff x="7251581" y="4115042"/>
            <a:chExt cx="2138277" cy="1907040"/>
          </a:xfrm>
        </p:grpSpPr>
        <p:sp>
          <p:nvSpPr>
            <p:cNvPr id="26" name="任意多边形 25"/>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96435" tIns="48218" rIns="96435" bIns="48218" numCol="1" anchor="t" anchorCtr="0" compatLnSpc="1">
              <a:prstTxWarp prst="textNoShape">
                <a:avLst/>
              </a:prstTxWarp>
              <a:noAutofit/>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文本框 269"/>
          <p:cNvSpPr txBox="1"/>
          <p:nvPr/>
        </p:nvSpPr>
        <p:spPr>
          <a:xfrm>
            <a:off x="1501675" y="2351555"/>
            <a:ext cx="731898" cy="611706"/>
          </a:xfrm>
          <a:prstGeom prst="rect">
            <a:avLst/>
          </a:prstGeom>
          <a:noFill/>
        </p:spPr>
        <p:txBody>
          <a:bodyPr wrap="square" rtlCol="0">
            <a:spAutoFit/>
          </a:bodyPr>
          <a:lstStyle/>
          <a:p>
            <a:pPr algn="ctr"/>
            <a:r>
              <a:rPr lang="en-US" altLang="zh-CN"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01</a:t>
            </a:r>
            <a:endParaRPr lang="zh-CN" altLang="en-US"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6" name="文本框 270"/>
          <p:cNvSpPr txBox="1"/>
          <p:nvPr/>
        </p:nvSpPr>
        <p:spPr>
          <a:xfrm>
            <a:off x="7009187" y="2351555"/>
            <a:ext cx="731898" cy="611706"/>
          </a:xfrm>
          <a:prstGeom prst="rect">
            <a:avLst/>
          </a:prstGeom>
          <a:noFill/>
        </p:spPr>
        <p:txBody>
          <a:bodyPr wrap="square" rtlCol="0">
            <a:spAutoFit/>
          </a:bodyPr>
          <a:lstStyle/>
          <a:p>
            <a:pPr algn="ctr"/>
            <a:r>
              <a:rPr lang="en-US" altLang="zh-CN"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02</a:t>
            </a:r>
            <a:endParaRPr lang="zh-CN" altLang="en-US"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7" name="文本框 271"/>
          <p:cNvSpPr txBox="1"/>
          <p:nvPr/>
        </p:nvSpPr>
        <p:spPr>
          <a:xfrm>
            <a:off x="1493638" y="5048895"/>
            <a:ext cx="731898" cy="611706"/>
          </a:xfrm>
          <a:prstGeom prst="rect">
            <a:avLst/>
          </a:prstGeom>
          <a:noFill/>
        </p:spPr>
        <p:txBody>
          <a:bodyPr wrap="square" rtlCol="0">
            <a:spAutoFit/>
          </a:bodyPr>
          <a:lstStyle/>
          <a:p>
            <a:pPr algn="ctr"/>
            <a:r>
              <a:rPr lang="en-US" altLang="zh-CN"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03</a:t>
            </a:r>
            <a:endParaRPr lang="zh-CN" altLang="en-US"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8" name="文本框 272"/>
          <p:cNvSpPr txBox="1"/>
          <p:nvPr/>
        </p:nvSpPr>
        <p:spPr>
          <a:xfrm>
            <a:off x="6978569" y="5048895"/>
            <a:ext cx="731898" cy="611706"/>
          </a:xfrm>
          <a:prstGeom prst="rect">
            <a:avLst/>
          </a:prstGeom>
          <a:noFill/>
        </p:spPr>
        <p:txBody>
          <a:bodyPr wrap="square" rtlCol="0">
            <a:spAutoFit/>
          </a:bodyPr>
          <a:lstStyle/>
          <a:p>
            <a:pPr algn="ctr"/>
            <a:r>
              <a:rPr lang="en-US" altLang="zh-CN"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rPr>
              <a:t>04</a:t>
            </a:r>
            <a:endParaRPr lang="zh-CN" altLang="en-US" sz="3375" dirty="0">
              <a:solidFill>
                <a:schemeClr val="tx1">
                  <a:lumMod val="65000"/>
                  <a:lumOff val="35000"/>
                </a:schemeClr>
              </a:solidFill>
              <a:effectLst>
                <a:innerShdw blurRad="63500" dist="50800" dir="13500000">
                  <a:prstClr val="black">
                    <a:alpha val="50000"/>
                  </a:prstClr>
                </a:inn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273"/>
          <p:cNvSpPr txBox="1"/>
          <p:nvPr/>
        </p:nvSpPr>
        <p:spPr>
          <a:xfrm>
            <a:off x="2533929" y="2384746"/>
            <a:ext cx="1570555" cy="559705"/>
          </a:xfrm>
          <a:prstGeom prst="rect">
            <a:avLst/>
          </a:prstGeom>
          <a:noFill/>
        </p:spPr>
        <p:txBody>
          <a:bodyPr wrap="square" rtlCol="0">
            <a:spAutoFit/>
          </a:bodyPr>
          <a:lstStyle/>
          <a:p>
            <a:pPr algn="ctr">
              <a:lnSpc>
                <a:spcPct val="120000"/>
              </a:lnSpc>
            </a:pPr>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0" name="文本框 274"/>
          <p:cNvSpPr txBox="1"/>
          <p:nvPr/>
        </p:nvSpPr>
        <p:spPr>
          <a:xfrm>
            <a:off x="8044638" y="2384746"/>
            <a:ext cx="1570555" cy="559705"/>
          </a:xfrm>
          <a:prstGeom prst="rect">
            <a:avLst/>
          </a:prstGeom>
          <a:noFill/>
        </p:spPr>
        <p:txBody>
          <a:bodyPr wrap="square" rtlCol="0">
            <a:spAutoFit/>
          </a:bodyPr>
          <a:lstStyle/>
          <a:p>
            <a:pPr algn="ctr">
              <a:lnSpc>
                <a:spcPct val="120000"/>
              </a:lnSpc>
            </a:pPr>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1" name="文本框 275"/>
          <p:cNvSpPr txBox="1"/>
          <p:nvPr/>
        </p:nvSpPr>
        <p:spPr>
          <a:xfrm>
            <a:off x="2533929" y="5072924"/>
            <a:ext cx="1570555" cy="559705"/>
          </a:xfrm>
          <a:prstGeom prst="rect">
            <a:avLst/>
          </a:prstGeom>
          <a:noFill/>
        </p:spPr>
        <p:txBody>
          <a:bodyPr wrap="square" rtlCol="0">
            <a:spAutoFit/>
          </a:bodyPr>
          <a:lstStyle/>
          <a:p>
            <a:pPr algn="ctr">
              <a:lnSpc>
                <a:spcPct val="120000"/>
              </a:lnSpc>
            </a:pPr>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2" name="文本框 276"/>
          <p:cNvSpPr txBox="1"/>
          <p:nvPr/>
        </p:nvSpPr>
        <p:spPr>
          <a:xfrm>
            <a:off x="8044638" y="5072924"/>
            <a:ext cx="1570555" cy="559705"/>
          </a:xfrm>
          <a:prstGeom prst="rect">
            <a:avLst/>
          </a:prstGeom>
          <a:noFill/>
        </p:spPr>
        <p:txBody>
          <a:bodyPr wrap="square" rtlCol="0">
            <a:spAutoFit/>
          </a:bodyPr>
          <a:lstStyle/>
          <a:p>
            <a:pPr algn="ctr">
              <a:lnSpc>
                <a:spcPct val="120000"/>
              </a:lnSpc>
            </a:pPr>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73" name="文本框 113"/>
          <p:cNvSpPr txBox="1"/>
          <p:nvPr/>
        </p:nvSpPr>
        <p:spPr>
          <a:xfrm>
            <a:off x="4538194" y="1945993"/>
            <a:ext cx="1815229" cy="1261114"/>
          </a:xfrm>
          <a:prstGeom prst="rect">
            <a:avLst/>
          </a:prstGeom>
          <a:noFill/>
        </p:spPr>
        <p:txBody>
          <a:bodyPr wrap="square" rtlCol="0">
            <a:spAutoFit/>
          </a:bodyPr>
          <a:lstStyle/>
          <a:p>
            <a:pPr algn="just">
              <a:lnSpc>
                <a:spcPct val="150000"/>
              </a:lnSpc>
            </a:pPr>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单击添加详细文字说明，或复制文本黏贴自此右键只保留文字单击添加详细文字说明</a:t>
            </a:r>
          </a:p>
        </p:txBody>
      </p:sp>
      <p:sp>
        <p:nvSpPr>
          <p:cNvPr id="74" name="文本框 113"/>
          <p:cNvSpPr txBox="1"/>
          <p:nvPr/>
        </p:nvSpPr>
        <p:spPr>
          <a:xfrm>
            <a:off x="4538194" y="4724378"/>
            <a:ext cx="1815229" cy="1261114"/>
          </a:xfrm>
          <a:prstGeom prst="rect">
            <a:avLst/>
          </a:prstGeom>
          <a:noFill/>
        </p:spPr>
        <p:txBody>
          <a:bodyPr wrap="square" rtlCol="0">
            <a:spAutoFit/>
          </a:bodyPr>
          <a:lstStyle/>
          <a:p>
            <a:pPr algn="just">
              <a:lnSpc>
                <a:spcPct val="150000"/>
              </a:lnSpc>
            </a:pPr>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单击添加详细文字说明，或复制文本黏贴自此右键只保留文字单击添加详细文字说明</a:t>
            </a:r>
          </a:p>
        </p:txBody>
      </p:sp>
      <p:sp>
        <p:nvSpPr>
          <p:cNvPr id="75" name="文本框 113"/>
          <p:cNvSpPr txBox="1"/>
          <p:nvPr/>
        </p:nvSpPr>
        <p:spPr>
          <a:xfrm>
            <a:off x="10075053" y="1952927"/>
            <a:ext cx="1815229" cy="1261114"/>
          </a:xfrm>
          <a:prstGeom prst="rect">
            <a:avLst/>
          </a:prstGeom>
          <a:noFill/>
        </p:spPr>
        <p:txBody>
          <a:bodyPr wrap="square" rtlCol="0">
            <a:spAutoFit/>
          </a:bodyPr>
          <a:lstStyle/>
          <a:p>
            <a:pPr algn="just">
              <a:lnSpc>
                <a:spcPct val="150000"/>
              </a:lnSpc>
            </a:pPr>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单击添加详细文字说明，或复制文本黏贴自此右键只保留文字单击添加详细文字说明</a:t>
            </a:r>
          </a:p>
        </p:txBody>
      </p:sp>
      <p:sp>
        <p:nvSpPr>
          <p:cNvPr id="76" name="文本框 113"/>
          <p:cNvSpPr txBox="1"/>
          <p:nvPr/>
        </p:nvSpPr>
        <p:spPr>
          <a:xfrm>
            <a:off x="10075053" y="4731312"/>
            <a:ext cx="1815229" cy="1261114"/>
          </a:xfrm>
          <a:prstGeom prst="rect">
            <a:avLst/>
          </a:prstGeom>
          <a:noFill/>
        </p:spPr>
        <p:txBody>
          <a:bodyPr wrap="square" rtlCol="0">
            <a:spAutoFit/>
          </a:bodyPr>
          <a:lstStyle/>
          <a:p>
            <a:pPr algn="just">
              <a:lnSpc>
                <a:spcPct val="150000"/>
              </a:lnSpc>
            </a:pPr>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      单击添加详细文字说明，或复制文本黏贴自此右键只保留文字单击添加详细文字说明</a:t>
            </a:r>
          </a:p>
        </p:txBody>
      </p:sp>
      <p:sp>
        <p:nvSpPr>
          <p:cNvPr id="46" name="矩形 45"/>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矩形 50"/>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49931638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Effect transition="in" filter="fade">
                                      <p:cBhvr>
                                        <p:cTn id="9" dur="500"/>
                                        <p:tgtEl>
                                          <p:spTgt spid="6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p:cTn id="13" dur="500" fill="hold"/>
                                        <p:tgtEl>
                                          <p:spTgt spid="29"/>
                                        </p:tgtEl>
                                        <p:attrNameLst>
                                          <p:attrName>ppt_w</p:attrName>
                                        </p:attrNameLst>
                                      </p:cBhvr>
                                      <p:tavLst>
                                        <p:tav tm="0">
                                          <p:val>
                                            <p:fltVal val="0"/>
                                          </p:val>
                                        </p:tav>
                                        <p:tav tm="100000">
                                          <p:val>
                                            <p:strVal val="#ppt_w"/>
                                          </p:val>
                                        </p:tav>
                                      </p:tavLst>
                                    </p:anim>
                                    <p:anim calcmode="lin" valueType="num">
                                      <p:cBhvr>
                                        <p:cTn id="14" dur="500" fill="hold"/>
                                        <p:tgtEl>
                                          <p:spTgt spid="29"/>
                                        </p:tgtEl>
                                        <p:attrNameLst>
                                          <p:attrName>ppt_h</p:attrName>
                                        </p:attrNameLst>
                                      </p:cBhvr>
                                      <p:tavLst>
                                        <p:tav tm="0">
                                          <p:val>
                                            <p:fltVal val="0"/>
                                          </p:val>
                                        </p:tav>
                                        <p:tav tm="100000">
                                          <p:val>
                                            <p:strVal val="#ppt_h"/>
                                          </p:val>
                                        </p:tav>
                                      </p:tavLst>
                                    </p:anim>
                                    <p:animEffect transition="in" filter="fade">
                                      <p:cBhvr>
                                        <p:cTn id="15" dur="500"/>
                                        <p:tgtEl>
                                          <p:spTgt spid="29"/>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2000"/>
                            </p:stCondLst>
                            <p:childTnLst>
                              <p:par>
                                <p:cTn id="29" presetID="12" presetClass="entr" presetSubtype="2" fill="hold" nodeType="after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500"/>
                                        <p:tgtEl>
                                          <p:spTgt spid="77"/>
                                        </p:tgtEl>
                                        <p:attrNameLst>
                                          <p:attrName>ppt_x</p:attrName>
                                        </p:attrNameLst>
                                      </p:cBhvr>
                                      <p:tavLst>
                                        <p:tav tm="0">
                                          <p:val>
                                            <p:strVal val="#ppt_x+#ppt_w*1.125000"/>
                                          </p:val>
                                        </p:tav>
                                        <p:tav tm="100000">
                                          <p:val>
                                            <p:strVal val="#ppt_x"/>
                                          </p:val>
                                        </p:tav>
                                      </p:tavLst>
                                    </p:anim>
                                    <p:animEffect transition="in" filter="wipe(left)">
                                      <p:cBhvr>
                                        <p:cTn id="32" dur="500"/>
                                        <p:tgtEl>
                                          <p:spTgt spid="77"/>
                                        </p:tgtEl>
                                      </p:cBhvr>
                                    </p:animEffect>
                                  </p:childTnLst>
                                </p:cTn>
                              </p:par>
                            </p:childTnLst>
                          </p:cTn>
                        </p:par>
                        <p:par>
                          <p:cTn id="33" fill="hold">
                            <p:stCondLst>
                              <p:cond delay="2500"/>
                            </p:stCondLst>
                            <p:childTnLst>
                              <p:par>
                                <p:cTn id="34" presetID="12" presetClass="entr" presetSubtype="2" fill="hold" nodeType="after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p:tgtEl>
                                          <p:spTgt spid="80"/>
                                        </p:tgtEl>
                                        <p:attrNameLst>
                                          <p:attrName>ppt_x</p:attrName>
                                        </p:attrNameLst>
                                      </p:cBhvr>
                                      <p:tavLst>
                                        <p:tav tm="0">
                                          <p:val>
                                            <p:strVal val="#ppt_x+#ppt_w*1.125000"/>
                                          </p:val>
                                        </p:tav>
                                        <p:tav tm="100000">
                                          <p:val>
                                            <p:strVal val="#ppt_x"/>
                                          </p:val>
                                        </p:tav>
                                      </p:tavLst>
                                    </p:anim>
                                    <p:animEffect transition="in" filter="wipe(left)">
                                      <p:cBhvr>
                                        <p:cTn id="37" dur="500"/>
                                        <p:tgtEl>
                                          <p:spTgt spid="80"/>
                                        </p:tgtEl>
                                      </p:cBhvr>
                                    </p:animEffect>
                                  </p:childTnLst>
                                </p:cTn>
                              </p:par>
                            </p:childTnLst>
                          </p:cTn>
                        </p:par>
                        <p:par>
                          <p:cTn id="38" fill="hold">
                            <p:stCondLst>
                              <p:cond delay="3000"/>
                            </p:stCondLst>
                            <p:childTnLst>
                              <p:par>
                                <p:cTn id="39" presetID="12" presetClass="entr" presetSubtype="2" fill="hold" nodeType="afterEffect">
                                  <p:stCondLst>
                                    <p:cond delay="0"/>
                                  </p:stCondLst>
                                  <p:childTnLst>
                                    <p:set>
                                      <p:cBhvr>
                                        <p:cTn id="40" dur="1" fill="hold">
                                          <p:stCondLst>
                                            <p:cond delay="0"/>
                                          </p:stCondLst>
                                        </p:cTn>
                                        <p:tgtEl>
                                          <p:spTgt spid="78"/>
                                        </p:tgtEl>
                                        <p:attrNameLst>
                                          <p:attrName>style.visibility</p:attrName>
                                        </p:attrNameLst>
                                      </p:cBhvr>
                                      <p:to>
                                        <p:strVal val="visible"/>
                                      </p:to>
                                    </p:set>
                                    <p:anim calcmode="lin" valueType="num">
                                      <p:cBhvr additive="base">
                                        <p:cTn id="41" dur="500"/>
                                        <p:tgtEl>
                                          <p:spTgt spid="78"/>
                                        </p:tgtEl>
                                        <p:attrNameLst>
                                          <p:attrName>ppt_x</p:attrName>
                                        </p:attrNameLst>
                                      </p:cBhvr>
                                      <p:tavLst>
                                        <p:tav tm="0">
                                          <p:val>
                                            <p:strVal val="#ppt_x+#ppt_w*1.125000"/>
                                          </p:val>
                                        </p:tav>
                                        <p:tav tm="100000">
                                          <p:val>
                                            <p:strVal val="#ppt_x"/>
                                          </p:val>
                                        </p:tav>
                                      </p:tavLst>
                                    </p:anim>
                                    <p:animEffect transition="in" filter="wipe(left)">
                                      <p:cBhvr>
                                        <p:cTn id="42" dur="500"/>
                                        <p:tgtEl>
                                          <p:spTgt spid="78"/>
                                        </p:tgtEl>
                                      </p:cBhvr>
                                    </p:animEffect>
                                  </p:childTnLst>
                                </p:cTn>
                              </p:par>
                            </p:childTnLst>
                          </p:cTn>
                        </p:par>
                        <p:par>
                          <p:cTn id="43" fill="hold">
                            <p:stCondLst>
                              <p:cond delay="3500"/>
                            </p:stCondLst>
                            <p:childTnLst>
                              <p:par>
                                <p:cTn id="44" presetID="12" presetClass="entr" presetSubtype="2" fill="hold" nodeType="afterEffect">
                                  <p:stCondLst>
                                    <p:cond delay="0"/>
                                  </p:stCondLst>
                                  <p:childTnLst>
                                    <p:set>
                                      <p:cBhvr>
                                        <p:cTn id="45" dur="1" fill="hold">
                                          <p:stCondLst>
                                            <p:cond delay="0"/>
                                          </p:stCondLst>
                                        </p:cTn>
                                        <p:tgtEl>
                                          <p:spTgt spid="79"/>
                                        </p:tgtEl>
                                        <p:attrNameLst>
                                          <p:attrName>style.visibility</p:attrName>
                                        </p:attrNameLst>
                                      </p:cBhvr>
                                      <p:to>
                                        <p:strVal val="visible"/>
                                      </p:to>
                                    </p:set>
                                    <p:anim calcmode="lin" valueType="num">
                                      <p:cBhvr additive="base">
                                        <p:cTn id="46" dur="500"/>
                                        <p:tgtEl>
                                          <p:spTgt spid="79"/>
                                        </p:tgtEl>
                                        <p:attrNameLst>
                                          <p:attrName>ppt_x</p:attrName>
                                        </p:attrNameLst>
                                      </p:cBhvr>
                                      <p:tavLst>
                                        <p:tav tm="0">
                                          <p:val>
                                            <p:strVal val="#ppt_x+#ppt_w*1.125000"/>
                                          </p:val>
                                        </p:tav>
                                        <p:tav tm="100000">
                                          <p:val>
                                            <p:strVal val="#ppt_x"/>
                                          </p:val>
                                        </p:tav>
                                      </p:tavLst>
                                    </p:anim>
                                    <p:animEffect transition="in" filter="wipe(left)">
                                      <p:cBhvr>
                                        <p:cTn id="47" dur="500"/>
                                        <p:tgtEl>
                                          <p:spTgt spid="79"/>
                                        </p:tgtEl>
                                      </p:cBhvr>
                                    </p:animEffect>
                                  </p:childTnLst>
                                </p:cTn>
                              </p:par>
                            </p:childTnLst>
                          </p:cTn>
                        </p:par>
                        <p:par>
                          <p:cTn id="48" fill="hold">
                            <p:stCondLst>
                              <p:cond delay="4000"/>
                            </p:stCondLst>
                            <p:childTnLst>
                              <p:par>
                                <p:cTn id="49" presetID="14" presetClass="entr" presetSubtype="10" fill="hold" grpId="0" nodeType="after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randombar(horizontal)">
                                      <p:cBhvr>
                                        <p:cTn id="51" dur="500"/>
                                        <p:tgtEl>
                                          <p:spTgt spid="65"/>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66"/>
                                        </p:tgtEl>
                                        <p:attrNameLst>
                                          <p:attrName>style.visibility</p:attrName>
                                        </p:attrNameLst>
                                      </p:cBhvr>
                                      <p:to>
                                        <p:strVal val="visible"/>
                                      </p:to>
                                    </p:set>
                                    <p:animEffect transition="in" filter="randombar(horizontal)">
                                      <p:cBhvr>
                                        <p:cTn id="54" dur="500"/>
                                        <p:tgtEl>
                                          <p:spTgt spid="6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randombar(horizontal)">
                                      <p:cBhvr>
                                        <p:cTn id="57" dur="500"/>
                                        <p:tgtEl>
                                          <p:spTgt spid="6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randombar(horizontal)">
                                      <p:cBhvr>
                                        <p:cTn id="60" dur="500"/>
                                        <p:tgtEl>
                                          <p:spTgt spid="67"/>
                                        </p:tgtEl>
                                      </p:cBhvr>
                                    </p:animEffect>
                                  </p:childTnLst>
                                </p:cTn>
                              </p:par>
                            </p:childTnLst>
                          </p:cTn>
                        </p:par>
                        <p:par>
                          <p:cTn id="61" fill="hold">
                            <p:stCondLst>
                              <p:cond delay="4500"/>
                            </p:stCondLst>
                            <p:childTnLst>
                              <p:par>
                                <p:cTn id="62" presetID="22" presetClass="entr" presetSubtype="8" fill="hold" grpId="0" nodeType="afterEffect">
                                  <p:stCondLst>
                                    <p:cond delay="0"/>
                                  </p:stCondLst>
                                  <p:childTnLst>
                                    <p:set>
                                      <p:cBhvr>
                                        <p:cTn id="63" dur="1" fill="hold">
                                          <p:stCondLst>
                                            <p:cond delay="0"/>
                                          </p:stCondLst>
                                        </p:cTn>
                                        <p:tgtEl>
                                          <p:spTgt spid="69"/>
                                        </p:tgtEl>
                                        <p:attrNameLst>
                                          <p:attrName>style.visibility</p:attrName>
                                        </p:attrNameLst>
                                      </p:cBhvr>
                                      <p:to>
                                        <p:strVal val="visible"/>
                                      </p:to>
                                    </p:set>
                                    <p:animEffect transition="in" filter="wipe(left)">
                                      <p:cBhvr>
                                        <p:cTn id="64" dur="500"/>
                                        <p:tgtEl>
                                          <p:spTgt spid="6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wipe(left)">
                                      <p:cBhvr>
                                        <p:cTn id="67" dur="500"/>
                                        <p:tgtEl>
                                          <p:spTgt spid="7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71"/>
                                        </p:tgtEl>
                                        <p:attrNameLst>
                                          <p:attrName>style.visibility</p:attrName>
                                        </p:attrNameLst>
                                      </p:cBhvr>
                                      <p:to>
                                        <p:strVal val="visible"/>
                                      </p:to>
                                    </p:set>
                                    <p:animEffect transition="in" filter="wipe(left)">
                                      <p:cBhvr>
                                        <p:cTn id="70" dur="500"/>
                                        <p:tgtEl>
                                          <p:spTgt spid="7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left)">
                                      <p:cBhvr>
                                        <p:cTn id="73" dur="500"/>
                                        <p:tgtEl>
                                          <p:spTgt spid="72"/>
                                        </p:tgtEl>
                                      </p:cBhvr>
                                    </p:animEffect>
                                  </p:childTnLst>
                                </p:cTn>
                              </p:par>
                            </p:childTnLst>
                          </p:cTn>
                        </p:par>
                        <p:par>
                          <p:cTn id="74" fill="hold">
                            <p:stCondLst>
                              <p:cond delay="5000"/>
                            </p:stCondLst>
                            <p:childTnLst>
                              <p:par>
                                <p:cTn id="75" presetID="14" presetClass="entr" presetSubtype="10" fill="hold" grpId="0" nodeType="afterEffect">
                                  <p:stCondLst>
                                    <p:cond delay="0"/>
                                  </p:stCondLst>
                                  <p:childTnLst>
                                    <p:set>
                                      <p:cBhvr>
                                        <p:cTn id="76" dur="1" fill="hold">
                                          <p:stCondLst>
                                            <p:cond delay="0"/>
                                          </p:stCondLst>
                                        </p:cTn>
                                        <p:tgtEl>
                                          <p:spTgt spid="73"/>
                                        </p:tgtEl>
                                        <p:attrNameLst>
                                          <p:attrName>style.visibility</p:attrName>
                                        </p:attrNameLst>
                                      </p:cBhvr>
                                      <p:to>
                                        <p:strVal val="visible"/>
                                      </p:to>
                                    </p:set>
                                    <p:animEffect transition="in" filter="randombar(horizontal)">
                                      <p:cBhvr>
                                        <p:cTn id="77" dur="500"/>
                                        <p:tgtEl>
                                          <p:spTgt spid="73"/>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75"/>
                                        </p:tgtEl>
                                        <p:attrNameLst>
                                          <p:attrName>style.visibility</p:attrName>
                                        </p:attrNameLst>
                                      </p:cBhvr>
                                      <p:to>
                                        <p:strVal val="visible"/>
                                      </p:to>
                                    </p:set>
                                    <p:animEffect transition="in" filter="randombar(horizontal)">
                                      <p:cBhvr>
                                        <p:cTn id="80" dur="500"/>
                                        <p:tgtEl>
                                          <p:spTgt spid="75"/>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randombar(horizontal)">
                                      <p:cBhvr>
                                        <p:cTn id="83" dur="500"/>
                                        <p:tgtEl>
                                          <p:spTgt spid="74"/>
                                        </p:tgtEl>
                                      </p:cBhvr>
                                    </p:animEffect>
                                  </p:childTnLst>
                                </p:cTn>
                              </p:par>
                              <p:par>
                                <p:cTn id="84" presetID="14" presetClass="entr" presetSubtype="10" fill="hold" grpId="0" nodeType="with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randombar(horizontal)">
                                      <p:cBhvr>
                                        <p:cTn id="86"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66" grpId="0"/>
      <p:bldP spid="67" grpId="0"/>
      <p:bldP spid="68" grpId="0"/>
      <p:bldP spid="69" grpId="0"/>
      <p:bldP spid="70" grpId="0"/>
      <p:bldP spid="71" grpId="0"/>
      <p:bldP spid="72" grpId="0"/>
      <p:bldP spid="73" grpId="0"/>
      <p:bldP spid="74" grpId="0"/>
      <p:bldP spid="75" grpId="0"/>
      <p:bldP spid="7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4239079" y="3493264"/>
            <a:ext cx="4380599" cy="969863"/>
          </a:xfrm>
          <a:prstGeom prst="roundRect">
            <a:avLst>
              <a:gd name="adj" fmla="val 50000"/>
            </a:avLst>
          </a:prstGeom>
          <a:solidFill>
            <a:schemeClr val="accent3"/>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5919222" y="2215050"/>
            <a:ext cx="1020311" cy="1020309"/>
          </a:xfrm>
          <a:prstGeom prst="ellipse">
            <a:avLst/>
          </a:prstGeom>
          <a:solidFill>
            <a:schemeClr val="accent3"/>
          </a:solidFill>
          <a:ln w="44450">
            <a:gradFill>
              <a:gsLst>
                <a:gs pos="0">
                  <a:schemeClr val="bg1"/>
                </a:gs>
                <a:gs pos="100000">
                  <a:schemeClr val="bg1">
                    <a:lumMod val="84000"/>
                  </a:schemeClr>
                </a:gs>
              </a:gsLst>
              <a:lin ang="2700000" scaled="0"/>
            </a:gradFill>
          </a:ln>
          <a:effectLst>
            <a:outerShdw blurRad="304800" dist="254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800"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5161611" y="3624127"/>
            <a:ext cx="2535534" cy="70814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3201">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401">
                <a:solidFill>
                  <a:schemeClr val="bg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40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6508423"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738066" y="46467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6508423"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738066" y="4916345"/>
            <a:ext cx="1609415" cy="215572"/>
          </a:xfrm>
          <a:prstGeom prst="rect">
            <a:avLst/>
          </a:prstGeom>
          <a:noFill/>
        </p:spPr>
        <p:txBody>
          <a:bodyPr wrap="none" lIns="0" tIns="0" rIns="0" bIns="0" rtlCol="0">
            <a:spAutoFit/>
          </a:bodyPr>
          <a:lstStyle/>
          <a:p>
            <a:pPr marL="171401" lvl="1" indent="-171401" algn="ctr">
              <a:buFont typeface="Arial" panose="020B0604020202020204" pitchFamily="34" charset="0"/>
              <a:buChar char="•"/>
            </a:pPr>
            <a:r>
              <a:rPr lang="zh-CN" altLang="en-US" sz="140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40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47364503"/>
      </p:ext>
    </p:extLst>
  </p:cSld>
  <p:clrMapOvr>
    <a:masterClrMapping/>
  </p:clrMapOvr>
  <p:transition spd="slow" advTm="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ppt_x"/>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4000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ppt_x"/>
                                              </p:val>
                                            </p:tav>
                                            <p:tav tm="100000">
                                              <p:val>
                                                <p:strVal val="#ppt_x"/>
                                              </p:val>
                                            </p:tav>
                                          </p:tavLst>
                                        </p:anim>
                                        <p:anim calcmode="lin" valueType="num">
                                          <p:cBhvr additive="base">
                                            <p:cTn id="8" dur="1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ppt_x"/>
                                              </p:val>
                                            </p:tav>
                                            <p:tav tm="100000">
                                              <p:val>
                                                <p:strVal val="#ppt_x"/>
                                              </p:val>
                                            </p:tav>
                                          </p:tavLst>
                                        </p:anim>
                                        <p:anim calcmode="lin" valueType="num">
                                          <p:cBhvr additive="base">
                                            <p:cTn id="12" dur="1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 by="(-#ppt_w*2)" calcmode="lin" valueType="num">
                                          <p:cBhvr rctx="PPT">
                                            <p:cTn id="17" dur="500" autoRev="1" fill="hold">
                                              <p:stCondLst>
                                                <p:cond delay="0"/>
                                              </p:stCondLst>
                                            </p:cTn>
                                            <p:tgtEl>
                                              <p:spTgt spid="5"/>
                                            </p:tgtEl>
                                            <p:attrNameLst>
                                              <p:attrName>ppt_w</p:attrName>
                                            </p:attrNameLst>
                                          </p:cBhvr>
                                        </p:anim>
                                        <p:anim by="(#ppt_w*0.50)" calcmode="lin" valueType="num">
                                          <p:cBhvr>
                                            <p:cTn id="18" dur="500" decel="50000" autoRev="1" fill="hold">
                                              <p:stCondLst>
                                                <p:cond delay="0"/>
                                              </p:stCondLst>
                                            </p:cTn>
                                            <p:tgtEl>
                                              <p:spTgt spid="5"/>
                                            </p:tgtEl>
                                            <p:attrNameLst>
                                              <p:attrName>ppt_x</p:attrName>
                                            </p:attrNameLst>
                                          </p:cBhvr>
                                        </p:anim>
                                        <p:anim from="(-#ppt_h/2)" to="(#ppt_y)" calcmode="lin" valueType="num">
                                          <p:cBhvr>
                                            <p:cTn id="19" dur="1000" fill="hold">
                                              <p:stCondLst>
                                                <p:cond delay="0"/>
                                              </p:stCondLst>
                                            </p:cTn>
                                            <p:tgtEl>
                                              <p:spTgt spid="5"/>
                                            </p:tgtEl>
                                            <p:attrNameLst>
                                              <p:attrName>ppt_y</p:attrName>
                                            </p:attrNameLst>
                                          </p:cBhvr>
                                        </p:anim>
                                        <p:animRot by="21600000">
                                          <p:cBhvr>
                                            <p:cTn id="20" dur="1000" fill="hold">
                                              <p:stCondLst>
                                                <p:cond delay="0"/>
                                              </p:stCondLst>
                                            </p:cTn>
                                            <p:tgtEl>
                                              <p:spTgt spid="5"/>
                                            </p:tgtEl>
                                            <p:attrNameLst>
                                              <p:attrName>r</p:attrName>
                                            </p:attrNameLst>
                                          </p:cBhvr>
                                        </p:animRo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noChangeAspect="1"/>
          </p:cNvSpPr>
          <p:nvPr/>
        </p:nvSpPr>
        <p:spPr>
          <a:xfrm>
            <a:off x="-1803" y="4451555"/>
            <a:ext cx="2684136" cy="208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Rectangle 7"/>
          <p:cNvSpPr>
            <a:spLocks noChangeAspect="1"/>
          </p:cNvSpPr>
          <p:nvPr/>
        </p:nvSpPr>
        <p:spPr>
          <a:xfrm>
            <a:off x="2682330" y="2363798"/>
            <a:ext cx="2549137" cy="20860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9" name="Rectangle 8"/>
          <p:cNvSpPr>
            <a:spLocks noChangeAspect="1"/>
          </p:cNvSpPr>
          <p:nvPr/>
        </p:nvSpPr>
        <p:spPr>
          <a:xfrm>
            <a:off x="5226862" y="4451555"/>
            <a:ext cx="2565749" cy="20860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0" name="Rectangle 9"/>
          <p:cNvSpPr>
            <a:spLocks noChangeAspect="1"/>
          </p:cNvSpPr>
          <p:nvPr/>
        </p:nvSpPr>
        <p:spPr>
          <a:xfrm>
            <a:off x="7792470" y="2363798"/>
            <a:ext cx="2528499" cy="20860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1" name="Rectangle 10"/>
          <p:cNvSpPr>
            <a:spLocks noChangeAspect="1"/>
          </p:cNvSpPr>
          <p:nvPr/>
        </p:nvSpPr>
        <p:spPr>
          <a:xfrm>
            <a:off x="10310228" y="4451555"/>
            <a:ext cx="2556541" cy="208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3" name="Rectangle 12"/>
          <p:cNvSpPr>
            <a:spLocks noChangeAspect="1"/>
          </p:cNvSpPr>
          <p:nvPr/>
        </p:nvSpPr>
        <p:spPr>
          <a:xfrm>
            <a:off x="5603" y="2363798"/>
            <a:ext cx="2669324" cy="2086084"/>
          </a:xfrm>
          <a:prstGeom prst="rect">
            <a:avLst/>
          </a:prstGeom>
          <a:blipFill dpi="0" rotWithShape="1">
            <a:blip r:embed="rId3" cstate="print">
              <a:extLst>
                <a:ext uri="{28A0092B-C50C-407E-A947-70E740481C1C}">
                  <a14:useLocalDpi xmlns:a14="http://schemas.microsoft.com/office/drawing/2010/main" val="0"/>
                </a:ext>
              </a:extLst>
            </a:blip>
            <a:srcRect/>
            <a:stretch>
              <a:fillRect t="-106" b="-1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Rectangle 15"/>
          <p:cNvSpPr>
            <a:spLocks noChangeAspect="1"/>
          </p:cNvSpPr>
          <p:nvPr/>
        </p:nvSpPr>
        <p:spPr>
          <a:xfrm>
            <a:off x="7799863" y="4451555"/>
            <a:ext cx="2513712" cy="2086084"/>
          </a:xfrm>
          <a:prstGeom prst="rect">
            <a:avLst/>
          </a:prstGeom>
          <a:blipFill dpi="0" rotWithShape="1">
            <a:blip r:embed="rId4" cstate="print">
              <a:extLst>
                <a:ext uri="{28A0092B-C50C-407E-A947-70E740481C1C}">
                  <a14:useLocalDpi xmlns:a14="http://schemas.microsoft.com/office/drawing/2010/main" val="0"/>
                </a:ext>
              </a:extLst>
            </a:blip>
            <a:srcRect/>
            <a:stretch>
              <a:fillRect l="-12270" r="-1227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0" name="Rectangle 19"/>
          <p:cNvSpPr>
            <a:spLocks noChangeAspect="1"/>
          </p:cNvSpPr>
          <p:nvPr/>
        </p:nvSpPr>
        <p:spPr>
          <a:xfrm>
            <a:off x="5226862" y="2363798"/>
            <a:ext cx="2565748" cy="2086084"/>
          </a:xfrm>
          <a:prstGeom prst="rect">
            <a:avLst/>
          </a:prstGeom>
          <a:blipFill dpi="0" rotWithShape="1">
            <a:blip r:embed="rId5" cstate="print">
              <a:extLst>
                <a:ext uri="{28A0092B-C50C-407E-A947-70E740481C1C}">
                  <a14:useLocalDpi xmlns:a14="http://schemas.microsoft.com/office/drawing/2010/main" val="0"/>
                </a:ext>
              </a:extLst>
            </a:blip>
            <a:srcRect/>
            <a:stretch>
              <a:fillRect l="-7701" r="-770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5" name="Rectangle 24"/>
          <p:cNvSpPr>
            <a:spLocks noChangeAspect="1"/>
          </p:cNvSpPr>
          <p:nvPr/>
        </p:nvSpPr>
        <p:spPr>
          <a:xfrm>
            <a:off x="10310228" y="2363798"/>
            <a:ext cx="2556541" cy="2086084"/>
          </a:xfrm>
          <a:prstGeom prst="rect">
            <a:avLst/>
          </a:prstGeom>
          <a:blipFill dpi="0" rotWithShape="1">
            <a:blip r:embed="rId6" cstate="print">
              <a:extLst>
                <a:ext uri="{28A0092B-C50C-407E-A947-70E740481C1C}">
                  <a14:useLocalDpi xmlns:a14="http://schemas.microsoft.com/office/drawing/2010/main" val="0"/>
                </a:ext>
              </a:extLst>
            </a:blip>
            <a:srcRect/>
            <a:stretch>
              <a:fillRect l="-12418" r="-124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28" name="Rectangle 27"/>
          <p:cNvSpPr>
            <a:spLocks noChangeAspect="1"/>
          </p:cNvSpPr>
          <p:nvPr/>
        </p:nvSpPr>
        <p:spPr>
          <a:xfrm>
            <a:off x="2684634" y="4451555"/>
            <a:ext cx="2544528" cy="2086084"/>
          </a:xfrm>
          <a:prstGeom prst="rect">
            <a:avLst/>
          </a:prstGeom>
          <a:blipFill dpi="0" rotWithShape="1">
            <a:blip r:embed="rId7" cstate="print">
              <a:extLst>
                <a:ext uri="{28A0092B-C50C-407E-A947-70E740481C1C}">
                  <a14:useLocalDpi xmlns:a14="http://schemas.microsoft.com/office/drawing/2010/main" val="0"/>
                </a:ext>
              </a:extLst>
            </a:blip>
            <a:srcRect/>
            <a:stretch>
              <a:fillRect l="-11431" r="-1143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50000"/>
              </a:lnSpc>
              <a:defRPr/>
            </a:pPr>
            <a:endParaRPr lang="zh-CN" altLang="zh-CN" sz="2002" dirty="0">
              <a:solidFill>
                <a:srgbClr val="FFFFFF"/>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0" name="Title 13"/>
          <p:cNvSpPr txBox="1">
            <a:spLocks/>
          </p:cNvSpPr>
          <p:nvPr/>
        </p:nvSpPr>
        <p:spPr bwMode="auto">
          <a:xfrm>
            <a:off x="5536973" y="5197283"/>
            <a:ext cx="194552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zh-CN" altLang="en-US" sz="14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gn="ct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31" name="Title 13"/>
          <p:cNvSpPr txBox="1">
            <a:spLocks/>
          </p:cNvSpPr>
          <p:nvPr/>
        </p:nvSpPr>
        <p:spPr bwMode="auto">
          <a:xfrm>
            <a:off x="2907565" y="3109027"/>
            <a:ext cx="20986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zh-CN" altLang="en-US" sz="14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gn="ct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32" name="Title 13"/>
          <p:cNvSpPr txBox="1">
            <a:spLocks/>
          </p:cNvSpPr>
          <p:nvPr/>
        </p:nvSpPr>
        <p:spPr bwMode="auto">
          <a:xfrm>
            <a:off x="10607625" y="5197283"/>
            <a:ext cx="19617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zh-CN" altLang="en-US" sz="14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gn="ct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33" name="Title 13"/>
          <p:cNvSpPr txBox="1">
            <a:spLocks/>
          </p:cNvSpPr>
          <p:nvPr/>
        </p:nvSpPr>
        <p:spPr bwMode="auto">
          <a:xfrm>
            <a:off x="358162" y="5197283"/>
            <a:ext cx="196420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zh-CN" altLang="en-US" sz="14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gn="ctr">
              <a:lnSpc>
                <a:spcPct val="150000"/>
              </a:lnSpc>
            </a:pP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a:t>
            </a:r>
            <a:endPar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4" name="Title 13"/>
          <p:cNvSpPr txBox="1">
            <a:spLocks/>
          </p:cNvSpPr>
          <p:nvPr/>
        </p:nvSpPr>
        <p:spPr bwMode="auto">
          <a:xfrm>
            <a:off x="8054202" y="3109027"/>
            <a:ext cx="200503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zh-CN" altLang="en-US" sz="14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gn="ctr">
              <a:lnSpc>
                <a:spcPct val="150000"/>
              </a:lnSpc>
            </a:pP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800" dirty="0" smtClean="0">
                <a:solidFill>
                  <a:schemeClr val="bg1"/>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800" dirty="0">
                <a:solidFill>
                  <a:schemeClr val="bg1"/>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p>
        </p:txBody>
      </p:sp>
      <p:sp>
        <p:nvSpPr>
          <p:cNvPr id="18" name="AutoShape 11"/>
          <p:cNvSpPr>
            <a:spLocks/>
          </p:cNvSpPr>
          <p:nvPr/>
        </p:nvSpPr>
        <p:spPr bwMode="auto">
          <a:xfrm>
            <a:off x="811891" y="1746125"/>
            <a:ext cx="11234966" cy="3539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19" name="矩形 18"/>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矩形 25"/>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07174972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0-#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1"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ppt_x"/>
                                          </p:val>
                                        </p:tav>
                                        <p:tav tm="100000">
                                          <p:val>
                                            <p:strVal val="#ppt_x"/>
                                          </p:val>
                                        </p:tav>
                                      </p:tavLst>
                                    </p:anim>
                                    <p:anim calcmode="lin" valueType="num">
                                      <p:cBhvr additive="base">
                                        <p:cTn id="16" dur="10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1000" fill="hold"/>
                                        <p:tgtEl>
                                          <p:spTgt spid="10"/>
                                        </p:tgtEl>
                                        <p:attrNameLst>
                                          <p:attrName>ppt_x</p:attrName>
                                        </p:attrNameLst>
                                      </p:cBhvr>
                                      <p:tavLst>
                                        <p:tav tm="0">
                                          <p:val>
                                            <p:strVal val="0-#ppt_w/2"/>
                                          </p:val>
                                        </p:tav>
                                        <p:tav tm="100000">
                                          <p:val>
                                            <p:strVal val="#ppt_x"/>
                                          </p:val>
                                        </p:tav>
                                      </p:tavLst>
                                    </p:anim>
                                    <p:anim calcmode="lin" valueType="num">
                                      <p:cBhvr additive="base">
                                        <p:cTn id="20" dur="1000" fill="hold"/>
                                        <p:tgtEl>
                                          <p:spTgt spid="10"/>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0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1000" fill="hold"/>
                                        <p:tgtEl>
                                          <p:spTgt spid="11"/>
                                        </p:tgtEl>
                                        <p:attrNameLst>
                                          <p:attrName>ppt_x</p:attrName>
                                        </p:attrNameLst>
                                      </p:cBhvr>
                                      <p:tavLst>
                                        <p:tav tm="0">
                                          <p:val>
                                            <p:strVal val="1+#ppt_w/2"/>
                                          </p:val>
                                        </p:tav>
                                        <p:tav tm="100000">
                                          <p:val>
                                            <p:strVal val="#ppt_x"/>
                                          </p:val>
                                        </p:tav>
                                      </p:tavLst>
                                    </p:anim>
                                    <p:anim calcmode="lin" valueType="num">
                                      <p:cBhvr additive="base">
                                        <p:cTn id="24" dur="10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100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1000" fill="hold"/>
                                        <p:tgtEl>
                                          <p:spTgt spid="13"/>
                                        </p:tgtEl>
                                        <p:attrNameLst>
                                          <p:attrName>ppt_x</p:attrName>
                                        </p:attrNameLst>
                                      </p:cBhvr>
                                      <p:tavLst>
                                        <p:tav tm="0">
                                          <p:val>
                                            <p:strVal val="1+#ppt_w/2"/>
                                          </p:val>
                                        </p:tav>
                                        <p:tav tm="100000">
                                          <p:val>
                                            <p:strVal val="#ppt_x"/>
                                          </p:val>
                                        </p:tav>
                                      </p:tavLst>
                                    </p:anim>
                                    <p:anim calcmode="lin" valueType="num">
                                      <p:cBhvr additive="base">
                                        <p:cTn id="28" dur="10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1" fill="hold" grpId="0" nodeType="withEffect">
                                  <p:stCondLst>
                                    <p:cond delay="1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1000" fill="hold"/>
                                        <p:tgtEl>
                                          <p:spTgt spid="28"/>
                                        </p:tgtEl>
                                        <p:attrNameLst>
                                          <p:attrName>ppt_x</p:attrName>
                                        </p:attrNameLst>
                                      </p:cBhvr>
                                      <p:tavLst>
                                        <p:tav tm="0">
                                          <p:val>
                                            <p:strVal val="#ppt_x"/>
                                          </p:val>
                                        </p:tav>
                                        <p:tav tm="100000">
                                          <p:val>
                                            <p:strVal val="#ppt_x"/>
                                          </p:val>
                                        </p:tav>
                                      </p:tavLst>
                                    </p:anim>
                                    <p:anim calcmode="lin" valueType="num">
                                      <p:cBhvr additive="base">
                                        <p:cTn id="32" dur="1000" fill="hold"/>
                                        <p:tgtEl>
                                          <p:spTgt spid="28"/>
                                        </p:tgtEl>
                                        <p:attrNameLst>
                                          <p:attrName>ppt_y</p:attrName>
                                        </p:attrNameLst>
                                      </p:cBhvr>
                                      <p:tavLst>
                                        <p:tav tm="0">
                                          <p:val>
                                            <p:strVal val="0-#ppt_h/2"/>
                                          </p:val>
                                        </p:tav>
                                        <p:tav tm="100000">
                                          <p:val>
                                            <p:strVal val="#ppt_y"/>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1000" fill="hold"/>
                                        <p:tgtEl>
                                          <p:spTgt spid="20"/>
                                        </p:tgtEl>
                                        <p:attrNameLst>
                                          <p:attrName>ppt_x</p:attrName>
                                        </p:attrNameLst>
                                      </p:cBhvr>
                                      <p:tavLst>
                                        <p:tav tm="0">
                                          <p:val>
                                            <p:strVal val="#ppt_x"/>
                                          </p:val>
                                        </p:tav>
                                        <p:tav tm="100000">
                                          <p:val>
                                            <p:strVal val="#ppt_x"/>
                                          </p:val>
                                        </p:tav>
                                      </p:tavLst>
                                    </p:anim>
                                    <p:anim calcmode="lin" valueType="num">
                                      <p:cBhvr additive="base">
                                        <p:cTn id="36" dur="1000" fill="hold"/>
                                        <p:tgtEl>
                                          <p:spTgt spid="20"/>
                                        </p:tgtEl>
                                        <p:attrNameLst>
                                          <p:attrName>ppt_y</p:attrName>
                                        </p:attrNameLst>
                                      </p:cBhvr>
                                      <p:tavLst>
                                        <p:tav tm="0">
                                          <p:val>
                                            <p:strVal val="1+#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1000" fill="hold"/>
                                        <p:tgtEl>
                                          <p:spTgt spid="16"/>
                                        </p:tgtEl>
                                        <p:attrNameLst>
                                          <p:attrName>ppt_x</p:attrName>
                                        </p:attrNameLst>
                                      </p:cBhvr>
                                      <p:tavLst>
                                        <p:tav tm="0">
                                          <p:val>
                                            <p:strVal val="#ppt_x"/>
                                          </p:val>
                                        </p:tav>
                                        <p:tav tm="100000">
                                          <p:val>
                                            <p:strVal val="#ppt_x"/>
                                          </p:val>
                                        </p:tav>
                                      </p:tavLst>
                                    </p:anim>
                                    <p:anim calcmode="lin" valueType="num">
                                      <p:cBhvr additive="base">
                                        <p:cTn id="40" dur="1000" fill="hold"/>
                                        <p:tgtEl>
                                          <p:spTgt spid="16"/>
                                        </p:tgtEl>
                                        <p:attrNameLst>
                                          <p:attrName>ppt_y</p:attrName>
                                        </p:attrNameLst>
                                      </p:cBhvr>
                                      <p:tavLst>
                                        <p:tav tm="0">
                                          <p:val>
                                            <p:strVal val="0-#ppt_h/2"/>
                                          </p:val>
                                        </p:tav>
                                        <p:tav tm="100000">
                                          <p:val>
                                            <p:strVal val="#ppt_y"/>
                                          </p:val>
                                        </p:tav>
                                      </p:tavLst>
                                    </p:anim>
                                  </p:childTnLst>
                                </p:cTn>
                              </p:par>
                              <p:par>
                                <p:cTn id="41" presetID="2" presetClass="entr" presetSubtype="8" fill="hold" grpId="0" nodeType="withEffect">
                                  <p:stCondLst>
                                    <p:cond delay="100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1000" fill="hold"/>
                                        <p:tgtEl>
                                          <p:spTgt spid="25"/>
                                        </p:tgtEl>
                                        <p:attrNameLst>
                                          <p:attrName>ppt_x</p:attrName>
                                        </p:attrNameLst>
                                      </p:cBhvr>
                                      <p:tavLst>
                                        <p:tav tm="0">
                                          <p:val>
                                            <p:strVal val="0-#ppt_w/2"/>
                                          </p:val>
                                        </p:tav>
                                        <p:tav tm="100000">
                                          <p:val>
                                            <p:strVal val="#ppt_x"/>
                                          </p:val>
                                        </p:tav>
                                      </p:tavLst>
                                    </p:anim>
                                    <p:anim calcmode="lin" valueType="num">
                                      <p:cBhvr additive="base">
                                        <p:cTn id="44" dur="1000" fill="hold"/>
                                        <p:tgtEl>
                                          <p:spTgt spid="25"/>
                                        </p:tgtEl>
                                        <p:attrNameLst>
                                          <p:attrName>ppt_y</p:attrName>
                                        </p:attrNameLst>
                                      </p:cBhvr>
                                      <p:tavLst>
                                        <p:tav tm="0">
                                          <p:val>
                                            <p:strVal val="#ppt_y"/>
                                          </p:val>
                                        </p:tav>
                                        <p:tav tm="100000">
                                          <p:val>
                                            <p:strVal val="#ppt_y"/>
                                          </p:val>
                                        </p:tav>
                                      </p:tavLst>
                                    </p:anim>
                                  </p:childTnLst>
                                </p:cTn>
                              </p:par>
                              <p:par>
                                <p:cTn id="45" presetID="31" presetClass="entr" presetSubtype="0" fill="hold" grpId="0" nodeType="withEffect">
                                  <p:stCondLst>
                                    <p:cond delay="20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1000" fill="hold"/>
                                        <p:tgtEl>
                                          <p:spTgt spid="30"/>
                                        </p:tgtEl>
                                        <p:attrNameLst>
                                          <p:attrName>ppt_w</p:attrName>
                                        </p:attrNameLst>
                                      </p:cBhvr>
                                      <p:tavLst>
                                        <p:tav tm="0">
                                          <p:val>
                                            <p:fltVal val="0"/>
                                          </p:val>
                                        </p:tav>
                                        <p:tav tm="100000">
                                          <p:val>
                                            <p:strVal val="#ppt_w"/>
                                          </p:val>
                                        </p:tav>
                                      </p:tavLst>
                                    </p:anim>
                                    <p:anim calcmode="lin" valueType="num">
                                      <p:cBhvr>
                                        <p:cTn id="48" dur="1000" fill="hold"/>
                                        <p:tgtEl>
                                          <p:spTgt spid="30"/>
                                        </p:tgtEl>
                                        <p:attrNameLst>
                                          <p:attrName>ppt_h</p:attrName>
                                        </p:attrNameLst>
                                      </p:cBhvr>
                                      <p:tavLst>
                                        <p:tav tm="0">
                                          <p:val>
                                            <p:fltVal val="0"/>
                                          </p:val>
                                        </p:tav>
                                        <p:tav tm="100000">
                                          <p:val>
                                            <p:strVal val="#ppt_h"/>
                                          </p:val>
                                        </p:tav>
                                      </p:tavLst>
                                    </p:anim>
                                    <p:anim calcmode="lin" valueType="num">
                                      <p:cBhvr>
                                        <p:cTn id="49" dur="1000" fill="hold"/>
                                        <p:tgtEl>
                                          <p:spTgt spid="30"/>
                                        </p:tgtEl>
                                        <p:attrNameLst>
                                          <p:attrName>style.rotation</p:attrName>
                                        </p:attrNameLst>
                                      </p:cBhvr>
                                      <p:tavLst>
                                        <p:tav tm="0">
                                          <p:val>
                                            <p:fltVal val="90"/>
                                          </p:val>
                                        </p:tav>
                                        <p:tav tm="100000">
                                          <p:val>
                                            <p:fltVal val="0"/>
                                          </p:val>
                                        </p:tav>
                                      </p:tavLst>
                                    </p:anim>
                                    <p:animEffect transition="in" filter="fade">
                                      <p:cBhvr>
                                        <p:cTn id="50" dur="1000"/>
                                        <p:tgtEl>
                                          <p:spTgt spid="30"/>
                                        </p:tgtEl>
                                      </p:cBhvr>
                                    </p:animEffect>
                                  </p:childTnLst>
                                </p:cTn>
                              </p:par>
                              <p:par>
                                <p:cTn id="51" presetID="31" presetClass="entr" presetSubtype="0" fill="hold" grpId="0" nodeType="withEffect">
                                  <p:stCondLst>
                                    <p:cond delay="20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1000" fill="hold"/>
                                        <p:tgtEl>
                                          <p:spTgt spid="31"/>
                                        </p:tgtEl>
                                        <p:attrNameLst>
                                          <p:attrName>ppt_w</p:attrName>
                                        </p:attrNameLst>
                                      </p:cBhvr>
                                      <p:tavLst>
                                        <p:tav tm="0">
                                          <p:val>
                                            <p:fltVal val="0"/>
                                          </p:val>
                                        </p:tav>
                                        <p:tav tm="100000">
                                          <p:val>
                                            <p:strVal val="#ppt_w"/>
                                          </p:val>
                                        </p:tav>
                                      </p:tavLst>
                                    </p:anim>
                                    <p:anim calcmode="lin" valueType="num">
                                      <p:cBhvr>
                                        <p:cTn id="54" dur="1000" fill="hold"/>
                                        <p:tgtEl>
                                          <p:spTgt spid="31"/>
                                        </p:tgtEl>
                                        <p:attrNameLst>
                                          <p:attrName>ppt_h</p:attrName>
                                        </p:attrNameLst>
                                      </p:cBhvr>
                                      <p:tavLst>
                                        <p:tav tm="0">
                                          <p:val>
                                            <p:fltVal val="0"/>
                                          </p:val>
                                        </p:tav>
                                        <p:tav tm="100000">
                                          <p:val>
                                            <p:strVal val="#ppt_h"/>
                                          </p:val>
                                        </p:tav>
                                      </p:tavLst>
                                    </p:anim>
                                    <p:anim calcmode="lin" valueType="num">
                                      <p:cBhvr>
                                        <p:cTn id="55" dur="1000" fill="hold"/>
                                        <p:tgtEl>
                                          <p:spTgt spid="31"/>
                                        </p:tgtEl>
                                        <p:attrNameLst>
                                          <p:attrName>style.rotation</p:attrName>
                                        </p:attrNameLst>
                                      </p:cBhvr>
                                      <p:tavLst>
                                        <p:tav tm="0">
                                          <p:val>
                                            <p:fltVal val="90"/>
                                          </p:val>
                                        </p:tav>
                                        <p:tav tm="100000">
                                          <p:val>
                                            <p:fltVal val="0"/>
                                          </p:val>
                                        </p:tav>
                                      </p:tavLst>
                                    </p:anim>
                                    <p:animEffect transition="in" filter="fade">
                                      <p:cBhvr>
                                        <p:cTn id="56" dur="1000"/>
                                        <p:tgtEl>
                                          <p:spTgt spid="31"/>
                                        </p:tgtEl>
                                      </p:cBhvr>
                                    </p:animEffect>
                                  </p:childTnLst>
                                </p:cTn>
                              </p:par>
                              <p:par>
                                <p:cTn id="57" presetID="31" presetClass="entr" presetSubtype="0" fill="hold" grpId="0" nodeType="withEffect">
                                  <p:stCondLst>
                                    <p:cond delay="2000"/>
                                  </p:stCondLst>
                                  <p:childTnLst>
                                    <p:set>
                                      <p:cBhvr>
                                        <p:cTn id="58" dur="1" fill="hold">
                                          <p:stCondLst>
                                            <p:cond delay="0"/>
                                          </p:stCondLst>
                                        </p:cTn>
                                        <p:tgtEl>
                                          <p:spTgt spid="32"/>
                                        </p:tgtEl>
                                        <p:attrNameLst>
                                          <p:attrName>style.visibility</p:attrName>
                                        </p:attrNameLst>
                                      </p:cBhvr>
                                      <p:to>
                                        <p:strVal val="visible"/>
                                      </p:to>
                                    </p:set>
                                    <p:anim calcmode="lin" valueType="num">
                                      <p:cBhvr>
                                        <p:cTn id="59" dur="1000" fill="hold"/>
                                        <p:tgtEl>
                                          <p:spTgt spid="32"/>
                                        </p:tgtEl>
                                        <p:attrNameLst>
                                          <p:attrName>ppt_w</p:attrName>
                                        </p:attrNameLst>
                                      </p:cBhvr>
                                      <p:tavLst>
                                        <p:tav tm="0">
                                          <p:val>
                                            <p:fltVal val="0"/>
                                          </p:val>
                                        </p:tav>
                                        <p:tav tm="100000">
                                          <p:val>
                                            <p:strVal val="#ppt_w"/>
                                          </p:val>
                                        </p:tav>
                                      </p:tavLst>
                                    </p:anim>
                                    <p:anim calcmode="lin" valueType="num">
                                      <p:cBhvr>
                                        <p:cTn id="60" dur="1000" fill="hold"/>
                                        <p:tgtEl>
                                          <p:spTgt spid="32"/>
                                        </p:tgtEl>
                                        <p:attrNameLst>
                                          <p:attrName>ppt_h</p:attrName>
                                        </p:attrNameLst>
                                      </p:cBhvr>
                                      <p:tavLst>
                                        <p:tav tm="0">
                                          <p:val>
                                            <p:fltVal val="0"/>
                                          </p:val>
                                        </p:tav>
                                        <p:tav tm="100000">
                                          <p:val>
                                            <p:strVal val="#ppt_h"/>
                                          </p:val>
                                        </p:tav>
                                      </p:tavLst>
                                    </p:anim>
                                    <p:anim calcmode="lin" valueType="num">
                                      <p:cBhvr>
                                        <p:cTn id="61" dur="1000" fill="hold"/>
                                        <p:tgtEl>
                                          <p:spTgt spid="32"/>
                                        </p:tgtEl>
                                        <p:attrNameLst>
                                          <p:attrName>style.rotation</p:attrName>
                                        </p:attrNameLst>
                                      </p:cBhvr>
                                      <p:tavLst>
                                        <p:tav tm="0">
                                          <p:val>
                                            <p:fltVal val="90"/>
                                          </p:val>
                                        </p:tav>
                                        <p:tav tm="100000">
                                          <p:val>
                                            <p:fltVal val="0"/>
                                          </p:val>
                                        </p:tav>
                                      </p:tavLst>
                                    </p:anim>
                                    <p:animEffect transition="in" filter="fade">
                                      <p:cBhvr>
                                        <p:cTn id="62" dur="1000"/>
                                        <p:tgtEl>
                                          <p:spTgt spid="32"/>
                                        </p:tgtEl>
                                      </p:cBhvr>
                                    </p:animEffect>
                                  </p:childTnLst>
                                </p:cTn>
                              </p:par>
                              <p:par>
                                <p:cTn id="63" presetID="31" presetClass="entr" presetSubtype="0" fill="hold" grpId="0" nodeType="withEffect">
                                  <p:stCondLst>
                                    <p:cond delay="2000"/>
                                  </p:stCondLst>
                                  <p:childTnLst>
                                    <p:set>
                                      <p:cBhvr>
                                        <p:cTn id="64" dur="1" fill="hold">
                                          <p:stCondLst>
                                            <p:cond delay="0"/>
                                          </p:stCondLst>
                                        </p:cTn>
                                        <p:tgtEl>
                                          <p:spTgt spid="33"/>
                                        </p:tgtEl>
                                        <p:attrNameLst>
                                          <p:attrName>style.visibility</p:attrName>
                                        </p:attrNameLst>
                                      </p:cBhvr>
                                      <p:to>
                                        <p:strVal val="visible"/>
                                      </p:to>
                                    </p:set>
                                    <p:anim calcmode="lin" valueType="num">
                                      <p:cBhvr>
                                        <p:cTn id="65" dur="1000" fill="hold"/>
                                        <p:tgtEl>
                                          <p:spTgt spid="33"/>
                                        </p:tgtEl>
                                        <p:attrNameLst>
                                          <p:attrName>ppt_w</p:attrName>
                                        </p:attrNameLst>
                                      </p:cBhvr>
                                      <p:tavLst>
                                        <p:tav tm="0">
                                          <p:val>
                                            <p:fltVal val="0"/>
                                          </p:val>
                                        </p:tav>
                                        <p:tav tm="100000">
                                          <p:val>
                                            <p:strVal val="#ppt_w"/>
                                          </p:val>
                                        </p:tav>
                                      </p:tavLst>
                                    </p:anim>
                                    <p:anim calcmode="lin" valueType="num">
                                      <p:cBhvr>
                                        <p:cTn id="66" dur="1000" fill="hold"/>
                                        <p:tgtEl>
                                          <p:spTgt spid="33"/>
                                        </p:tgtEl>
                                        <p:attrNameLst>
                                          <p:attrName>ppt_h</p:attrName>
                                        </p:attrNameLst>
                                      </p:cBhvr>
                                      <p:tavLst>
                                        <p:tav tm="0">
                                          <p:val>
                                            <p:fltVal val="0"/>
                                          </p:val>
                                        </p:tav>
                                        <p:tav tm="100000">
                                          <p:val>
                                            <p:strVal val="#ppt_h"/>
                                          </p:val>
                                        </p:tav>
                                      </p:tavLst>
                                    </p:anim>
                                    <p:anim calcmode="lin" valueType="num">
                                      <p:cBhvr>
                                        <p:cTn id="67" dur="1000" fill="hold"/>
                                        <p:tgtEl>
                                          <p:spTgt spid="33"/>
                                        </p:tgtEl>
                                        <p:attrNameLst>
                                          <p:attrName>style.rotation</p:attrName>
                                        </p:attrNameLst>
                                      </p:cBhvr>
                                      <p:tavLst>
                                        <p:tav tm="0">
                                          <p:val>
                                            <p:fltVal val="90"/>
                                          </p:val>
                                        </p:tav>
                                        <p:tav tm="100000">
                                          <p:val>
                                            <p:fltVal val="0"/>
                                          </p:val>
                                        </p:tav>
                                      </p:tavLst>
                                    </p:anim>
                                    <p:animEffect transition="in" filter="fade">
                                      <p:cBhvr>
                                        <p:cTn id="68" dur="1000"/>
                                        <p:tgtEl>
                                          <p:spTgt spid="33"/>
                                        </p:tgtEl>
                                      </p:cBhvr>
                                    </p:animEffect>
                                  </p:childTnLst>
                                </p:cTn>
                              </p:par>
                              <p:par>
                                <p:cTn id="69" presetID="31" presetClass="entr" presetSubtype="0" fill="hold" grpId="0" nodeType="withEffect">
                                  <p:stCondLst>
                                    <p:cond delay="2000"/>
                                  </p:stCondLst>
                                  <p:childTnLst>
                                    <p:set>
                                      <p:cBhvr>
                                        <p:cTn id="70" dur="1" fill="hold">
                                          <p:stCondLst>
                                            <p:cond delay="0"/>
                                          </p:stCondLst>
                                        </p:cTn>
                                        <p:tgtEl>
                                          <p:spTgt spid="34"/>
                                        </p:tgtEl>
                                        <p:attrNameLst>
                                          <p:attrName>style.visibility</p:attrName>
                                        </p:attrNameLst>
                                      </p:cBhvr>
                                      <p:to>
                                        <p:strVal val="visible"/>
                                      </p:to>
                                    </p:set>
                                    <p:anim calcmode="lin" valueType="num">
                                      <p:cBhvr>
                                        <p:cTn id="71" dur="1000" fill="hold"/>
                                        <p:tgtEl>
                                          <p:spTgt spid="34"/>
                                        </p:tgtEl>
                                        <p:attrNameLst>
                                          <p:attrName>ppt_w</p:attrName>
                                        </p:attrNameLst>
                                      </p:cBhvr>
                                      <p:tavLst>
                                        <p:tav tm="0">
                                          <p:val>
                                            <p:fltVal val="0"/>
                                          </p:val>
                                        </p:tav>
                                        <p:tav tm="100000">
                                          <p:val>
                                            <p:strVal val="#ppt_w"/>
                                          </p:val>
                                        </p:tav>
                                      </p:tavLst>
                                    </p:anim>
                                    <p:anim calcmode="lin" valueType="num">
                                      <p:cBhvr>
                                        <p:cTn id="72" dur="1000" fill="hold"/>
                                        <p:tgtEl>
                                          <p:spTgt spid="34"/>
                                        </p:tgtEl>
                                        <p:attrNameLst>
                                          <p:attrName>ppt_h</p:attrName>
                                        </p:attrNameLst>
                                      </p:cBhvr>
                                      <p:tavLst>
                                        <p:tav tm="0">
                                          <p:val>
                                            <p:fltVal val="0"/>
                                          </p:val>
                                        </p:tav>
                                        <p:tav tm="100000">
                                          <p:val>
                                            <p:strVal val="#ppt_h"/>
                                          </p:val>
                                        </p:tav>
                                      </p:tavLst>
                                    </p:anim>
                                    <p:anim calcmode="lin" valueType="num">
                                      <p:cBhvr>
                                        <p:cTn id="73" dur="1000" fill="hold"/>
                                        <p:tgtEl>
                                          <p:spTgt spid="34"/>
                                        </p:tgtEl>
                                        <p:attrNameLst>
                                          <p:attrName>style.rotation</p:attrName>
                                        </p:attrNameLst>
                                      </p:cBhvr>
                                      <p:tavLst>
                                        <p:tav tm="0">
                                          <p:val>
                                            <p:fltVal val="90"/>
                                          </p:val>
                                        </p:tav>
                                        <p:tav tm="100000">
                                          <p:val>
                                            <p:fltVal val="0"/>
                                          </p:val>
                                        </p:tav>
                                      </p:tavLst>
                                    </p:anim>
                                    <p:animEffect transition="in" filter="fade">
                                      <p:cBhvr>
                                        <p:cTn id="74" dur="1000"/>
                                        <p:tgtEl>
                                          <p:spTgt spid="34"/>
                                        </p:tgtEl>
                                      </p:cBhvr>
                                    </p:animEffect>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anim calcmode="lin" valueType="num">
                                      <p:cBhvr>
                                        <p:cTn id="78" dur="500" fill="hold"/>
                                        <p:tgtEl>
                                          <p:spTgt spid="18"/>
                                        </p:tgtEl>
                                        <p:attrNameLst>
                                          <p:attrName>ppt_x</p:attrName>
                                        </p:attrNameLst>
                                      </p:cBhvr>
                                      <p:tavLst>
                                        <p:tav tm="0">
                                          <p:val>
                                            <p:strVal val="#ppt_x"/>
                                          </p:val>
                                        </p:tav>
                                        <p:tav tm="100000">
                                          <p:val>
                                            <p:strVal val="#ppt_x"/>
                                          </p:val>
                                        </p:tav>
                                      </p:tavLst>
                                    </p:anim>
                                    <p:anim calcmode="lin" valueType="num">
                                      <p:cBhvr>
                                        <p:cTn id="7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3" grpId="0" animBg="1"/>
      <p:bldP spid="16" grpId="0" animBg="1"/>
      <p:bldP spid="20" grpId="0" animBg="1"/>
      <p:bldP spid="25" grpId="0" animBg="1"/>
      <p:bldP spid="28" grpId="0" animBg="1"/>
      <p:bldP spid="30" grpId="0"/>
      <p:bldP spid="31" grpId="0"/>
      <p:bldP spid="32" grpId="0"/>
      <p:bldP spid="33" grpId="0"/>
      <p:bldP spid="34"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14700" y="2056457"/>
            <a:ext cx="8731250" cy="2627417"/>
          </a:xfrm>
          <a:prstGeom prst="rect">
            <a:avLst/>
          </a:prstGeom>
          <a:blipFill dpi="0" rotWithShape="1">
            <a:blip r:embed="rId3">
              <a:extLst>
                <a:ext uri="{28A0092B-C50C-407E-A947-70E740481C1C}">
                  <a14:useLocalDpi xmlns:a14="http://schemas.microsoft.com/office/drawing/2010/main" val="0"/>
                </a:ext>
              </a:extLst>
            </a:blip>
            <a:srcRect/>
            <a:stretch>
              <a:fillRect t="-44180" b="-9327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1" name="矩形 40"/>
          <p:cNvSpPr/>
          <p:nvPr/>
        </p:nvSpPr>
        <p:spPr>
          <a:xfrm>
            <a:off x="812800" y="2056457"/>
            <a:ext cx="2398864" cy="262741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49" name="矩形 48"/>
          <p:cNvSpPr/>
          <p:nvPr/>
        </p:nvSpPr>
        <p:spPr>
          <a:xfrm>
            <a:off x="812800" y="4789983"/>
            <a:ext cx="3381077" cy="1883593"/>
          </a:xfrm>
          <a:prstGeom prst="rect">
            <a:avLst/>
          </a:prstGeom>
          <a:blipFill dpi="0" rotWithShape="1">
            <a:blip r:embed="rId4" cstate="print">
              <a:extLst>
                <a:ext uri="{28A0092B-C50C-407E-A947-70E740481C1C}">
                  <a14:useLocalDpi xmlns:a14="http://schemas.microsoft.com/office/drawing/2010/main" val="0"/>
                </a:ext>
              </a:extLst>
            </a:blip>
            <a:srcRect/>
            <a:stretch>
              <a:fillRect t="-9834" b="-983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50" name="矩形 49"/>
          <p:cNvSpPr/>
          <p:nvPr/>
        </p:nvSpPr>
        <p:spPr>
          <a:xfrm>
            <a:off x="4286250" y="4789983"/>
            <a:ext cx="3583285" cy="18835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16" name="Title 13"/>
          <p:cNvSpPr txBox="1">
            <a:spLocks/>
          </p:cNvSpPr>
          <p:nvPr/>
        </p:nvSpPr>
        <p:spPr bwMode="auto">
          <a:xfrm>
            <a:off x="8085559" y="4973110"/>
            <a:ext cx="3960390" cy="1700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a:p>
            <a:pPr algn="just">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a:t>
            </a:r>
            <a:r>
              <a:rPr lang="zh-CN" altLang="en-US" sz="90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此</a:t>
            </a:r>
            <a:r>
              <a:rPr lang="zh-CN" altLang="en-US" sz="90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7" name="AutoShape 11"/>
          <p:cNvSpPr>
            <a:spLocks/>
          </p:cNvSpPr>
          <p:nvPr/>
        </p:nvSpPr>
        <p:spPr bwMode="auto">
          <a:xfrm>
            <a:off x="811891" y="1550528"/>
            <a:ext cx="11234966" cy="3539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p>
            <a:pPr algn="just">
              <a:lnSpc>
                <a:spcPct val="150000"/>
              </a:lnSpc>
            </a:pPr>
            <a:r>
              <a:rPr lang="zh-CN" altLang="en-US" sz="8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8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8" name="矩形 7"/>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8134369"/>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750" fill="hold"/>
                                        <p:tgtEl>
                                          <p:spTgt spid="41"/>
                                        </p:tgtEl>
                                        <p:attrNameLst>
                                          <p:attrName>ppt_x</p:attrName>
                                        </p:attrNameLst>
                                      </p:cBhvr>
                                      <p:tavLst>
                                        <p:tav tm="0">
                                          <p:val>
                                            <p:strVal val="0-#ppt_w/2"/>
                                          </p:val>
                                        </p:tav>
                                        <p:tav tm="100000">
                                          <p:val>
                                            <p:strVal val="#ppt_x"/>
                                          </p:val>
                                        </p:tav>
                                      </p:tavLst>
                                    </p:anim>
                                    <p:anim calcmode="lin" valueType="num">
                                      <p:cBhvr additive="base">
                                        <p:cTn id="8" dur="75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750" fill="hold"/>
                                        <p:tgtEl>
                                          <p:spTgt spid="2"/>
                                        </p:tgtEl>
                                        <p:attrNameLst>
                                          <p:attrName>ppt_x</p:attrName>
                                        </p:attrNameLst>
                                      </p:cBhvr>
                                      <p:tavLst>
                                        <p:tav tm="0">
                                          <p:val>
                                            <p:strVal val="1+#ppt_w/2"/>
                                          </p:val>
                                        </p:tav>
                                        <p:tav tm="100000">
                                          <p:val>
                                            <p:strVal val="#ppt_x"/>
                                          </p:val>
                                        </p:tav>
                                      </p:tavLst>
                                    </p:anim>
                                    <p:anim calcmode="lin" valueType="num">
                                      <p:cBhvr additive="base">
                                        <p:cTn id="12" dur="7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00"/>
                                  </p:stCondLst>
                                  <p:childTnLst>
                                    <p:set>
                                      <p:cBhvr>
                                        <p:cTn id="14" dur="1" fill="hold">
                                          <p:stCondLst>
                                            <p:cond delay="0"/>
                                          </p:stCondLst>
                                        </p:cTn>
                                        <p:tgtEl>
                                          <p:spTgt spid="49"/>
                                        </p:tgtEl>
                                        <p:attrNameLst>
                                          <p:attrName>style.visibility</p:attrName>
                                        </p:attrNameLst>
                                      </p:cBhvr>
                                      <p:to>
                                        <p:strVal val="visible"/>
                                      </p:to>
                                    </p:set>
                                    <p:anim calcmode="lin" valueType="num">
                                      <p:cBhvr additive="base">
                                        <p:cTn id="15" dur="750" fill="hold"/>
                                        <p:tgtEl>
                                          <p:spTgt spid="49"/>
                                        </p:tgtEl>
                                        <p:attrNameLst>
                                          <p:attrName>ppt_x</p:attrName>
                                        </p:attrNameLst>
                                      </p:cBhvr>
                                      <p:tavLst>
                                        <p:tav tm="0">
                                          <p:val>
                                            <p:strVal val="0-#ppt_w/2"/>
                                          </p:val>
                                        </p:tav>
                                        <p:tav tm="100000">
                                          <p:val>
                                            <p:strVal val="#ppt_x"/>
                                          </p:val>
                                        </p:tav>
                                      </p:tavLst>
                                    </p:anim>
                                    <p:anim calcmode="lin" valueType="num">
                                      <p:cBhvr additive="base">
                                        <p:cTn id="16" dur="750" fill="hold"/>
                                        <p:tgtEl>
                                          <p:spTgt spid="4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750" fill="hold"/>
                                        <p:tgtEl>
                                          <p:spTgt spid="50"/>
                                        </p:tgtEl>
                                        <p:attrNameLst>
                                          <p:attrName>ppt_x</p:attrName>
                                        </p:attrNameLst>
                                      </p:cBhvr>
                                      <p:tavLst>
                                        <p:tav tm="0">
                                          <p:val>
                                            <p:strVal val="1+#ppt_w/2"/>
                                          </p:val>
                                        </p:tav>
                                        <p:tav tm="100000">
                                          <p:val>
                                            <p:strVal val="#ppt_x"/>
                                          </p:val>
                                        </p:tav>
                                      </p:tavLst>
                                    </p:anim>
                                    <p:anim calcmode="lin" valueType="num">
                                      <p:cBhvr additive="base">
                                        <p:cTn id="20" dur="750" fill="hold"/>
                                        <p:tgtEl>
                                          <p:spTgt spid="50"/>
                                        </p:tgtEl>
                                        <p:attrNameLst>
                                          <p:attrName>ppt_y</p:attrName>
                                        </p:attrNameLst>
                                      </p:cBhvr>
                                      <p:tavLst>
                                        <p:tav tm="0">
                                          <p:val>
                                            <p:strVal val="#ppt_y"/>
                                          </p:val>
                                        </p:tav>
                                        <p:tav tm="100000">
                                          <p:val>
                                            <p:strVal val="#ppt_y"/>
                                          </p:val>
                                        </p:tav>
                                      </p:tavLst>
                                    </p:anim>
                                  </p:childTnLst>
                                </p:cTn>
                              </p:par>
                              <p:par>
                                <p:cTn id="21" presetID="22" presetClass="entr" presetSubtype="4" fill="hold" grpId="0" nodeType="withEffect">
                                  <p:stCondLst>
                                    <p:cond delay="150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9" grpId="0" animBg="1"/>
      <p:bldP spid="50" grpId="0" animBg="1"/>
      <p:bldP spid="1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2581990">
            <a:off x="2202882" y="2444219"/>
            <a:ext cx="1757431" cy="1756795"/>
          </a:xfrm>
          <a:prstGeom prst="roundRect">
            <a:avLst>
              <a:gd name="adj" fmla="val 12985"/>
            </a:avLst>
          </a:prstGeom>
          <a:solidFill>
            <a:schemeClr val="accent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圆角矩形 2"/>
          <p:cNvSpPr/>
          <p:nvPr/>
        </p:nvSpPr>
        <p:spPr>
          <a:xfrm rot="2581990">
            <a:off x="4599758" y="3752037"/>
            <a:ext cx="1391681" cy="1391178"/>
          </a:xfrm>
          <a:prstGeom prst="roundRect">
            <a:avLst>
              <a:gd name="adj" fmla="val 12985"/>
            </a:avLst>
          </a:prstGeom>
          <a:solidFill>
            <a:schemeClr val="accent2"/>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rot="2581990">
            <a:off x="8979666" y="3551299"/>
            <a:ext cx="1391681" cy="1391178"/>
          </a:xfrm>
          <a:prstGeom prst="roundRect">
            <a:avLst>
              <a:gd name="adj" fmla="val 12985"/>
            </a:avLst>
          </a:prstGeom>
          <a:solidFill>
            <a:schemeClr val="accent4"/>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rot="2581990">
            <a:off x="6507524" y="2282295"/>
            <a:ext cx="1757431" cy="1756795"/>
          </a:xfrm>
          <a:prstGeom prst="roundRect">
            <a:avLst>
              <a:gd name="adj" fmla="val 12985"/>
            </a:avLst>
          </a:prstGeom>
          <a:solidFill>
            <a:schemeClr val="accent3"/>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6" name="组合 45"/>
          <p:cNvGrpSpPr/>
          <p:nvPr/>
        </p:nvGrpSpPr>
        <p:grpSpPr>
          <a:xfrm>
            <a:off x="1969693" y="2728535"/>
            <a:ext cx="8520190" cy="2248707"/>
            <a:chOff x="1867086" y="2587797"/>
            <a:chExt cx="8077794" cy="2132718"/>
          </a:xfrm>
        </p:grpSpPr>
        <p:sp>
          <p:nvSpPr>
            <p:cNvPr id="6" name="任意多边形 5"/>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组合 6"/>
            <p:cNvGrpSpPr/>
            <p:nvPr/>
          </p:nvGrpSpPr>
          <p:grpSpPr>
            <a:xfrm>
              <a:off x="2334755" y="2991559"/>
              <a:ext cx="1298236" cy="703178"/>
              <a:chOff x="3499046" y="4615023"/>
              <a:chExt cx="1128815" cy="611414"/>
            </a:xfrm>
          </p:grpSpPr>
          <p:sp>
            <p:nvSpPr>
              <p:cNvPr id="8" name="文本框 45"/>
              <p:cNvSpPr txBox="1"/>
              <p:nvPr/>
            </p:nvSpPr>
            <p:spPr>
              <a:xfrm>
                <a:off x="4005561" y="4615023"/>
                <a:ext cx="622300" cy="611414"/>
              </a:xfrm>
              <a:prstGeom prst="rect">
                <a:avLst/>
              </a:prstGeom>
              <a:noFill/>
            </p:spPr>
            <p:txBody>
              <a:bodyPr wrap="square" rtlCol="0">
                <a:spAutoFit/>
              </a:bodyPr>
              <a:lstStyle/>
              <a:p>
                <a:pPr algn="ctr"/>
                <a:r>
                  <a:rPr lang="en-US" altLang="zh-CN" sz="421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A</a:t>
                </a:r>
                <a:endParaRPr lang="zh-CN" altLang="en-US" sz="421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文本框 46"/>
              <p:cNvSpPr txBox="1"/>
              <p:nvPr/>
            </p:nvSpPr>
            <p:spPr>
              <a:xfrm>
                <a:off x="3499046" y="4891975"/>
                <a:ext cx="745732" cy="304570"/>
              </a:xfrm>
              <a:prstGeom prst="rect">
                <a:avLst/>
              </a:prstGeom>
              <a:noFill/>
            </p:spPr>
            <p:txBody>
              <a:bodyPr wrap="square" rtlCol="0">
                <a:spAutoFit/>
              </a:bodyPr>
              <a:lstStyle/>
              <a:p>
                <a:pPr algn="ctr"/>
                <a:r>
                  <a:rPr lang="en-US" altLang="zh-CN"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4322326" y="3056892"/>
              <a:ext cx="1239811" cy="641758"/>
              <a:chOff x="3556196" y="4615023"/>
              <a:chExt cx="1078015" cy="558008"/>
            </a:xfrm>
          </p:grpSpPr>
          <p:sp>
            <p:nvSpPr>
              <p:cNvPr id="11" name="文本框 49"/>
              <p:cNvSpPr txBox="1"/>
              <p:nvPr/>
            </p:nvSpPr>
            <p:spPr>
              <a:xfrm>
                <a:off x="4011911" y="4615023"/>
                <a:ext cx="622300" cy="558008"/>
              </a:xfrm>
              <a:prstGeom prst="rect">
                <a:avLst/>
              </a:prstGeom>
              <a:noFill/>
            </p:spPr>
            <p:txBody>
              <a:bodyPr wrap="square" rtlCol="0">
                <a:spAutoFit/>
              </a:bodyPr>
              <a:lstStyle/>
              <a:p>
                <a:pPr algn="ctr"/>
                <a:r>
                  <a:rPr lang="en-US" altLang="zh-CN" sz="379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B</a:t>
                </a:r>
                <a:endParaRPr lang="zh-CN" altLang="en-US" sz="379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文本框 50"/>
              <p:cNvSpPr txBox="1"/>
              <p:nvPr/>
            </p:nvSpPr>
            <p:spPr>
              <a:xfrm>
                <a:off x="3556196" y="4860225"/>
                <a:ext cx="745732" cy="290241"/>
              </a:xfrm>
              <a:prstGeom prst="rect">
                <a:avLst/>
              </a:prstGeom>
              <a:noFill/>
            </p:spPr>
            <p:txBody>
              <a:bodyPr wrap="square" rtlCol="0">
                <a:spAutoFit/>
              </a:bodyPr>
              <a:lstStyle/>
              <a:p>
                <a:pPr algn="ctr"/>
                <a:r>
                  <a:rPr lang="en-US" altLang="zh-CN"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STEP</a:t>
                </a:r>
                <a:endPar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12"/>
            <p:cNvGrpSpPr/>
            <p:nvPr/>
          </p:nvGrpSpPr>
          <p:grpSpPr>
            <a:xfrm>
              <a:off x="6419525" y="2836260"/>
              <a:ext cx="1298236" cy="703178"/>
              <a:chOff x="3499046" y="4615023"/>
              <a:chExt cx="1128815" cy="611414"/>
            </a:xfrm>
          </p:grpSpPr>
          <p:sp>
            <p:nvSpPr>
              <p:cNvPr id="14" name="文本框 52"/>
              <p:cNvSpPr txBox="1"/>
              <p:nvPr/>
            </p:nvSpPr>
            <p:spPr>
              <a:xfrm>
                <a:off x="4005561" y="4615023"/>
                <a:ext cx="622300" cy="611414"/>
              </a:xfrm>
              <a:prstGeom prst="rect">
                <a:avLst/>
              </a:prstGeom>
              <a:noFill/>
            </p:spPr>
            <p:txBody>
              <a:bodyPr wrap="square" rtlCol="0">
                <a:spAutoFit/>
              </a:bodyPr>
              <a:lstStyle/>
              <a:p>
                <a:pPr algn="ctr"/>
                <a:r>
                  <a:rPr lang="en-US" altLang="zh-CN" sz="421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C</a:t>
                </a:r>
                <a:endParaRPr lang="zh-CN" altLang="en-US" sz="4218"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文本框 53"/>
              <p:cNvSpPr txBox="1"/>
              <p:nvPr/>
            </p:nvSpPr>
            <p:spPr>
              <a:xfrm>
                <a:off x="3499046" y="4891975"/>
                <a:ext cx="745732" cy="304570"/>
              </a:xfrm>
              <a:prstGeom prst="rect">
                <a:avLst/>
              </a:prstGeom>
              <a:noFill/>
            </p:spPr>
            <p:txBody>
              <a:bodyPr wrap="square" rtlCol="0">
                <a:spAutoFit/>
              </a:bodyPr>
              <a:lstStyle/>
              <a:p>
                <a:pPr algn="ctr"/>
                <a:r>
                  <a:rPr lang="en-US" altLang="zh-CN"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8463100" y="2991567"/>
              <a:ext cx="1239811" cy="641758"/>
              <a:chOff x="3556196" y="4615023"/>
              <a:chExt cx="1078015" cy="558008"/>
            </a:xfrm>
          </p:grpSpPr>
          <p:sp>
            <p:nvSpPr>
              <p:cNvPr id="17" name="文本框 55"/>
              <p:cNvSpPr txBox="1"/>
              <p:nvPr/>
            </p:nvSpPr>
            <p:spPr>
              <a:xfrm>
                <a:off x="4011911" y="4615023"/>
                <a:ext cx="622300" cy="558008"/>
              </a:xfrm>
              <a:prstGeom prst="rect">
                <a:avLst/>
              </a:prstGeom>
              <a:noFill/>
            </p:spPr>
            <p:txBody>
              <a:bodyPr wrap="square" rtlCol="0">
                <a:spAutoFit/>
              </a:bodyPr>
              <a:lstStyle/>
              <a:p>
                <a:pPr algn="ctr"/>
                <a:r>
                  <a:rPr lang="en-US" altLang="zh-CN" sz="379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D</a:t>
                </a:r>
                <a:endParaRPr lang="zh-CN" altLang="en-US" sz="379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文本框 56"/>
              <p:cNvSpPr txBox="1"/>
              <p:nvPr/>
            </p:nvSpPr>
            <p:spPr>
              <a:xfrm>
                <a:off x="3556196" y="4860225"/>
                <a:ext cx="745732" cy="290241"/>
              </a:xfrm>
              <a:prstGeom prst="rect">
                <a:avLst/>
              </a:prstGeom>
              <a:noFill/>
            </p:spPr>
            <p:txBody>
              <a:bodyPr wrap="square" rtlCol="0">
                <a:spAutoFit/>
              </a:bodyPr>
              <a:lstStyle/>
              <a:p>
                <a:pPr algn="ctr"/>
                <a:r>
                  <a:rPr lang="en-US" altLang="zh-CN"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STEP</a:t>
                </a:r>
                <a:endPar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4"/>
            <p:cNvGrpSpPr>
              <a:grpSpLocks noChangeAspect="1"/>
            </p:cNvGrpSpPr>
            <p:nvPr/>
          </p:nvGrpSpPr>
          <p:grpSpPr bwMode="auto">
            <a:xfrm>
              <a:off x="6760006" y="3656172"/>
              <a:ext cx="608364" cy="577625"/>
              <a:chOff x="4797" y="1501"/>
              <a:chExt cx="950" cy="902"/>
            </a:xfrm>
            <a:solidFill>
              <a:srgbClr val="01ACBE"/>
            </a:solidFill>
          </p:grpSpPr>
          <p:sp>
            <p:nvSpPr>
              <p:cNvPr id="20"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12"/>
            <p:cNvGrpSpPr>
              <a:grpSpLocks noChangeAspect="1"/>
            </p:cNvGrpSpPr>
            <p:nvPr/>
          </p:nvGrpSpPr>
          <p:grpSpPr bwMode="auto">
            <a:xfrm>
              <a:off x="2641103" y="3855164"/>
              <a:ext cx="591336" cy="566092"/>
              <a:chOff x="851" y="1961"/>
              <a:chExt cx="773" cy="740"/>
            </a:xfrm>
            <a:solidFill>
              <a:srgbClr val="FFB850"/>
            </a:solidFill>
          </p:grpSpPr>
          <p:sp>
            <p:nvSpPr>
              <p:cNvPr id="26"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Group 21"/>
            <p:cNvGrpSpPr>
              <a:grpSpLocks noChangeAspect="1"/>
            </p:cNvGrpSpPr>
            <p:nvPr/>
          </p:nvGrpSpPr>
          <p:grpSpPr bwMode="auto">
            <a:xfrm>
              <a:off x="4567282" y="3975271"/>
              <a:ext cx="739106" cy="258527"/>
              <a:chOff x="4095" y="2571"/>
              <a:chExt cx="1155" cy="404"/>
            </a:xfrm>
            <a:solidFill>
              <a:srgbClr val="E87071"/>
            </a:solidFill>
          </p:grpSpPr>
          <p:sp>
            <p:nvSpPr>
              <p:cNvPr id="33"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6" name="Group 27"/>
            <p:cNvGrpSpPr>
              <a:grpSpLocks noChangeAspect="1"/>
            </p:cNvGrpSpPr>
            <p:nvPr/>
          </p:nvGrpSpPr>
          <p:grpSpPr bwMode="auto">
            <a:xfrm>
              <a:off x="8868096" y="3812611"/>
              <a:ext cx="381960" cy="388640"/>
              <a:chOff x="4766" y="1799"/>
              <a:chExt cx="629" cy="640"/>
            </a:xfrm>
            <a:solidFill>
              <a:srgbClr val="663C77"/>
            </a:solidFill>
          </p:grpSpPr>
          <p:sp>
            <p:nvSpPr>
              <p:cNvPr id="37"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2" name="组合 51"/>
          <p:cNvGrpSpPr/>
          <p:nvPr/>
        </p:nvGrpSpPr>
        <p:grpSpPr>
          <a:xfrm>
            <a:off x="2281110" y="5158918"/>
            <a:ext cx="1801537" cy="1142785"/>
            <a:chOff x="2162332" y="4892821"/>
            <a:chExt cx="1707996" cy="1083840"/>
          </a:xfrm>
        </p:grpSpPr>
        <p:sp>
          <p:nvSpPr>
            <p:cNvPr id="45" name="文本框 91"/>
            <p:cNvSpPr txBox="1"/>
            <p:nvPr/>
          </p:nvSpPr>
          <p:spPr>
            <a:xfrm>
              <a:off x="2162332" y="4892821"/>
              <a:ext cx="1707996" cy="395405"/>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59" name="文本框 113"/>
            <p:cNvSpPr txBox="1"/>
            <p:nvPr/>
          </p:nvSpPr>
          <p:spPr>
            <a:xfrm>
              <a:off x="2278782" y="5334843"/>
              <a:ext cx="1411666" cy="641818"/>
            </a:xfrm>
            <a:prstGeom prst="rect">
              <a:avLst/>
            </a:prstGeom>
            <a:noFill/>
          </p:spPr>
          <p:txBody>
            <a:bodyPr wrap="square" rtlCol="0">
              <a:spAutoFit/>
            </a:bodyPr>
            <a:lstStyle/>
            <a:p>
              <a:pPr algn="ctr">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7" name="组合 46"/>
          <p:cNvGrpSpPr/>
          <p:nvPr/>
        </p:nvGrpSpPr>
        <p:grpSpPr>
          <a:xfrm>
            <a:off x="4342742" y="1794144"/>
            <a:ext cx="1801537" cy="1056345"/>
            <a:chOff x="4116918" y="1701602"/>
            <a:chExt cx="1707996" cy="1001859"/>
          </a:xfrm>
        </p:grpSpPr>
        <p:sp>
          <p:nvSpPr>
            <p:cNvPr id="51" name="文本框 99"/>
            <p:cNvSpPr txBox="1"/>
            <p:nvPr/>
          </p:nvSpPr>
          <p:spPr>
            <a:xfrm>
              <a:off x="4116918" y="1701602"/>
              <a:ext cx="1707996" cy="395405"/>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0" name="文本框 113"/>
            <p:cNvSpPr txBox="1"/>
            <p:nvPr/>
          </p:nvSpPr>
          <p:spPr>
            <a:xfrm>
              <a:off x="4222998" y="2061642"/>
              <a:ext cx="1411666" cy="641819"/>
            </a:xfrm>
            <a:prstGeom prst="rect">
              <a:avLst/>
            </a:prstGeom>
            <a:noFill/>
          </p:spPr>
          <p:txBody>
            <a:bodyPr wrap="square" rtlCol="0">
              <a:spAutoFit/>
            </a:bodyPr>
            <a:lstStyle/>
            <a:p>
              <a:pPr algn="ctr">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50" name="组合 49"/>
          <p:cNvGrpSpPr/>
          <p:nvPr/>
        </p:nvGrpSpPr>
        <p:grpSpPr>
          <a:xfrm>
            <a:off x="6567527" y="5158918"/>
            <a:ext cx="1801537" cy="1142785"/>
            <a:chOff x="6226185" y="4892821"/>
            <a:chExt cx="1707996" cy="1083840"/>
          </a:xfrm>
        </p:grpSpPr>
        <p:sp>
          <p:nvSpPr>
            <p:cNvPr id="48" name="文本框 94"/>
            <p:cNvSpPr txBox="1"/>
            <p:nvPr/>
          </p:nvSpPr>
          <p:spPr>
            <a:xfrm>
              <a:off x="6226185" y="4892821"/>
              <a:ext cx="1707996" cy="395405"/>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1" name="文本框 113"/>
            <p:cNvSpPr txBox="1"/>
            <p:nvPr/>
          </p:nvSpPr>
          <p:spPr>
            <a:xfrm>
              <a:off x="6368561" y="5334843"/>
              <a:ext cx="1411666" cy="641818"/>
            </a:xfrm>
            <a:prstGeom prst="rect">
              <a:avLst/>
            </a:prstGeom>
            <a:noFill/>
          </p:spPr>
          <p:txBody>
            <a:bodyPr wrap="square" rtlCol="0">
              <a:spAutoFit/>
            </a:bodyPr>
            <a:lstStyle/>
            <a:p>
              <a:pPr algn="ctr">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grpSp>
        <p:nvGrpSpPr>
          <p:cNvPr id="49" name="组合 48"/>
          <p:cNvGrpSpPr/>
          <p:nvPr/>
        </p:nvGrpSpPr>
        <p:grpSpPr>
          <a:xfrm>
            <a:off x="8675935" y="1794144"/>
            <a:ext cx="1801537" cy="1056345"/>
            <a:chOff x="8225117" y="1701602"/>
            <a:chExt cx="1707996" cy="1001859"/>
          </a:xfrm>
        </p:grpSpPr>
        <p:sp>
          <p:nvSpPr>
            <p:cNvPr id="53" name="文本框 101"/>
            <p:cNvSpPr txBox="1"/>
            <p:nvPr/>
          </p:nvSpPr>
          <p:spPr>
            <a:xfrm>
              <a:off x="8225117" y="1701602"/>
              <a:ext cx="1707996" cy="395405"/>
            </a:xfrm>
            <a:prstGeom prst="rect">
              <a:avLst/>
            </a:prstGeom>
            <a:noFill/>
          </p:spPr>
          <p:txBody>
            <a:bodyPr wrap="square" rtlCol="0">
              <a:spAutoFit/>
            </a:bodyPr>
            <a:lstStyle/>
            <a:p>
              <a:r>
                <a:rPr lang="zh-CN" altLang="en-US" sz="2109"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62" name="文本框 113"/>
            <p:cNvSpPr txBox="1"/>
            <p:nvPr/>
          </p:nvSpPr>
          <p:spPr>
            <a:xfrm>
              <a:off x="8327454" y="2061642"/>
              <a:ext cx="1411666" cy="641819"/>
            </a:xfrm>
            <a:prstGeom prst="rect">
              <a:avLst/>
            </a:prstGeom>
            <a:noFill/>
          </p:spPr>
          <p:txBody>
            <a:bodyPr wrap="square" rtlCol="0">
              <a:spAutoFit/>
            </a:bodyPr>
            <a:lstStyle/>
            <a:p>
              <a:pPr algn="ctr">
                <a:lnSpc>
                  <a:spcPct val="12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grpSp>
      <p:sp>
        <p:nvSpPr>
          <p:cNvPr id="58" name="矩形 57"/>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矩形 62"/>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6"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矩形 66"/>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16729123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anim calcmode="lin" valueType="num">
                                      <p:cBhvr>
                                        <p:cTn id="14" dur="500" fill="hold"/>
                                        <p:tgtEl>
                                          <p:spTgt spid="3"/>
                                        </p:tgtEl>
                                        <p:attrNameLst>
                                          <p:attrName>ppt_x</p:attrName>
                                        </p:attrNameLst>
                                      </p:cBhvr>
                                      <p:tavLst>
                                        <p:tav tm="0">
                                          <p:val>
                                            <p:strVal val="#ppt_x"/>
                                          </p:val>
                                        </p:tav>
                                        <p:tav tm="100000">
                                          <p:val>
                                            <p:strVal val="#ppt_x"/>
                                          </p:val>
                                        </p:tav>
                                      </p:tavLst>
                                    </p:anim>
                                    <p:anim calcmode="lin" valueType="num">
                                      <p:cBhvr>
                                        <p:cTn id="15" dur="500" fill="hold"/>
                                        <p:tgtEl>
                                          <p:spTgt spid="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randombar(horizontal)">
                                      <p:cBhvr>
                                        <p:cTn id="31" dur="500"/>
                                        <p:tgtEl>
                                          <p:spTgt spid="46"/>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wipe(up)">
                                      <p:cBhvr>
                                        <p:cTn id="35" dur="500"/>
                                        <p:tgtEl>
                                          <p:spTgt spid="52"/>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ipe(down)">
                                      <p:cBhvr>
                                        <p:cTn id="39" dur="500"/>
                                        <p:tgtEl>
                                          <p:spTgt spid="47"/>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up)">
                                      <p:cBhvr>
                                        <p:cTn id="43" dur="500"/>
                                        <p:tgtEl>
                                          <p:spTgt spid="50"/>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down)">
                                      <p:cBhvr>
                                        <p:cTn id="4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9242030" y="1759436"/>
            <a:ext cx="1881978" cy="2044503"/>
            <a:chOff x="1645923" y="1347071"/>
            <a:chExt cx="1784260" cy="1939047"/>
          </a:xfrm>
        </p:grpSpPr>
        <p:sp>
          <p:nvSpPr>
            <p:cNvPr id="10" name="矩形 9"/>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矩形 10"/>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矩形 11"/>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矩形 14"/>
            <p:cNvSpPr/>
            <p:nvPr/>
          </p:nvSpPr>
          <p:spPr>
            <a:xfrm>
              <a:off x="1654157" y="1652335"/>
              <a:ext cx="1773690" cy="132979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4" name="图片 33"/>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9710985" y="2650134"/>
            <a:ext cx="2579490" cy="246557"/>
          </a:xfrm>
          <a:prstGeom prst="rect">
            <a:avLst/>
          </a:prstGeom>
        </p:spPr>
      </p:pic>
      <p:pic>
        <p:nvPicPr>
          <p:cNvPr id="35" name="图片 34"/>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8075564" y="2659083"/>
            <a:ext cx="2579489" cy="246557"/>
          </a:xfrm>
          <a:prstGeom prst="rect">
            <a:avLst/>
          </a:prstGeom>
        </p:spPr>
      </p:pic>
      <p:grpSp>
        <p:nvGrpSpPr>
          <p:cNvPr id="16" name="组合 15"/>
          <p:cNvGrpSpPr/>
          <p:nvPr/>
        </p:nvGrpSpPr>
        <p:grpSpPr>
          <a:xfrm>
            <a:off x="1736418" y="1759436"/>
            <a:ext cx="1881978" cy="2044503"/>
            <a:chOff x="1645923" y="1347071"/>
            <a:chExt cx="1784260" cy="1939047"/>
          </a:xfrm>
        </p:grpSpPr>
        <p:sp>
          <p:nvSpPr>
            <p:cNvPr id="17" name="矩形 16"/>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矩形 21"/>
            <p:cNvSpPr/>
            <p:nvPr/>
          </p:nvSpPr>
          <p:spPr>
            <a:xfrm>
              <a:off x="1654157" y="1652335"/>
              <a:ext cx="1773690" cy="13297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23" name="图片 22"/>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2205374" y="2650134"/>
            <a:ext cx="2579490" cy="246557"/>
          </a:xfrm>
          <a:prstGeom prst="rect">
            <a:avLst/>
          </a:prstGeom>
        </p:spPr>
      </p:pic>
      <p:pic>
        <p:nvPicPr>
          <p:cNvPr id="24" name="图片 23"/>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569952" y="2659083"/>
            <a:ext cx="2579489" cy="246557"/>
          </a:xfrm>
          <a:prstGeom prst="rect">
            <a:avLst/>
          </a:prstGeom>
        </p:spPr>
      </p:pic>
      <p:grpSp>
        <p:nvGrpSpPr>
          <p:cNvPr id="46" name="组合 45"/>
          <p:cNvGrpSpPr/>
          <p:nvPr/>
        </p:nvGrpSpPr>
        <p:grpSpPr>
          <a:xfrm>
            <a:off x="2135137" y="2158773"/>
            <a:ext cx="1084539" cy="1223236"/>
            <a:chOff x="8439634" y="3544648"/>
            <a:chExt cx="1611146" cy="1817848"/>
          </a:xfrm>
          <a:effectLst>
            <a:outerShdw blurRad="38100" dist="12700" dir="2700000" algn="tl" rotWithShape="0">
              <a:prstClr val="black">
                <a:alpha val="40000"/>
              </a:prstClr>
            </a:outerShdw>
          </a:effectLst>
        </p:grpSpPr>
        <p:sp>
          <p:nvSpPr>
            <p:cNvPr id="47"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a:innerShdw blurRad="38100" dist="25400" dir="81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文本框 80"/>
            <p:cNvSpPr txBox="1"/>
            <p:nvPr/>
          </p:nvSpPr>
          <p:spPr>
            <a:xfrm>
              <a:off x="8763735" y="4096185"/>
              <a:ext cx="962937" cy="716000"/>
            </a:xfrm>
            <a:prstGeom prst="rect">
              <a:avLst/>
            </a:prstGeom>
            <a:noFill/>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5488120" y="1759436"/>
            <a:ext cx="1868678" cy="2044503"/>
            <a:chOff x="1658533" y="1347071"/>
            <a:chExt cx="1771650" cy="1939047"/>
          </a:xfrm>
        </p:grpSpPr>
        <p:sp>
          <p:nvSpPr>
            <p:cNvPr id="26" name="矩形 25"/>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矩形 28"/>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矩形 29"/>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a:off x="1660641" y="1652335"/>
              <a:ext cx="1767205" cy="13297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2" name="图片 3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5947029" y="2650134"/>
            <a:ext cx="2579490" cy="246557"/>
          </a:xfrm>
          <a:prstGeom prst="rect">
            <a:avLst/>
          </a:prstGeom>
        </p:spPr>
      </p:pic>
      <p:pic>
        <p:nvPicPr>
          <p:cNvPr id="33" name="图片 32"/>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4321654" y="2659083"/>
            <a:ext cx="2579489" cy="246557"/>
          </a:xfrm>
          <a:prstGeom prst="rect">
            <a:avLst/>
          </a:prstGeom>
        </p:spPr>
      </p:pic>
      <p:grpSp>
        <p:nvGrpSpPr>
          <p:cNvPr id="50" name="组合 49"/>
          <p:cNvGrpSpPr/>
          <p:nvPr/>
        </p:nvGrpSpPr>
        <p:grpSpPr>
          <a:xfrm>
            <a:off x="5876792" y="2158773"/>
            <a:ext cx="1084539" cy="1223236"/>
            <a:chOff x="8439634" y="3544648"/>
            <a:chExt cx="1611146" cy="1817848"/>
          </a:xfrm>
          <a:effectLst>
            <a:outerShdw blurRad="38100" dist="12700" dir="2700000" algn="tl" rotWithShape="0">
              <a:prstClr val="black">
                <a:alpha val="40000"/>
              </a:prstClr>
            </a:outerShdw>
          </a:effectLst>
        </p:grpSpPr>
        <p:sp>
          <p:nvSpPr>
            <p:cNvPr id="5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a:innerShdw blurRad="38100" dist="25400" dir="81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文本框 84"/>
            <p:cNvSpPr txBox="1"/>
            <p:nvPr/>
          </p:nvSpPr>
          <p:spPr>
            <a:xfrm>
              <a:off x="8763735" y="4096185"/>
              <a:ext cx="962937" cy="716000"/>
            </a:xfrm>
            <a:prstGeom prst="rect">
              <a:avLst/>
            </a:prstGeom>
            <a:noFill/>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9640750" y="2158773"/>
            <a:ext cx="1084539" cy="1223236"/>
            <a:chOff x="8439634" y="3544648"/>
            <a:chExt cx="1611146" cy="1817848"/>
          </a:xfrm>
          <a:effectLst>
            <a:outerShdw blurRad="38100" dist="12700" dir="2700000" algn="tl" rotWithShape="0">
              <a:prstClr val="black">
                <a:alpha val="40000"/>
              </a:prstClr>
            </a:outerShdw>
          </a:effectLst>
        </p:grpSpPr>
        <p:sp>
          <p:nvSpPr>
            <p:cNvPr id="55"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5"/>
            </a:solidFill>
            <a:ln w="15875">
              <a:noFill/>
            </a:ln>
            <a:effectLst>
              <a:innerShdw blurRad="38100" dist="25400" dir="81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文本框 88"/>
            <p:cNvSpPr txBox="1"/>
            <p:nvPr/>
          </p:nvSpPr>
          <p:spPr>
            <a:xfrm>
              <a:off x="8763735" y="4096185"/>
              <a:ext cx="962937" cy="716000"/>
            </a:xfrm>
            <a:prstGeom prst="rect">
              <a:avLst/>
            </a:prstGeom>
            <a:noFill/>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组合 36"/>
          <p:cNvGrpSpPr/>
          <p:nvPr/>
        </p:nvGrpSpPr>
        <p:grpSpPr>
          <a:xfrm>
            <a:off x="7351608" y="4102932"/>
            <a:ext cx="1899107" cy="2044503"/>
            <a:chOff x="1650958" y="1347071"/>
            <a:chExt cx="1800500" cy="1939047"/>
          </a:xfrm>
        </p:grpSpPr>
        <p:sp>
          <p:nvSpPr>
            <p:cNvPr id="38" name="矩形 37"/>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1650960" y="1652335"/>
              <a:ext cx="1800498" cy="132979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44" name="图片 43"/>
          <p:cNvPicPr>
            <a:picLocks noChangeAspect="1"/>
          </p:cNvPicPr>
          <p:nvPr/>
        </p:nvPicPr>
        <p:blipFill rotWithShape="1">
          <a:blip r:embed="rId5">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Lst>
          </a:blip>
          <a:srcRect b="72279"/>
          <a:stretch/>
        </p:blipFill>
        <p:spPr>
          <a:xfrm rot="16200000" flipH="1">
            <a:off x="7836948" y="4953415"/>
            <a:ext cx="2579490" cy="246557"/>
          </a:xfrm>
          <a:prstGeom prst="rect">
            <a:avLst/>
          </a:prstGeom>
        </p:spPr>
      </p:pic>
      <p:pic>
        <p:nvPicPr>
          <p:cNvPr id="45" name="图片 44"/>
          <p:cNvPicPr>
            <a:picLocks noChangeAspect="1"/>
          </p:cNvPicPr>
          <p:nvPr/>
        </p:nvPicPr>
        <p:blipFill rotWithShape="1">
          <a:blip r:embed="rId5">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Lst>
          </a:blip>
          <a:srcRect b="72279"/>
          <a:stretch/>
        </p:blipFill>
        <p:spPr>
          <a:xfrm rot="5400000">
            <a:off x="6180538" y="5012498"/>
            <a:ext cx="2579489" cy="246557"/>
          </a:xfrm>
          <a:prstGeom prst="rect">
            <a:avLst/>
          </a:prstGeom>
        </p:spPr>
      </p:pic>
      <p:grpSp>
        <p:nvGrpSpPr>
          <p:cNvPr id="62" name="组合 61"/>
          <p:cNvGrpSpPr/>
          <p:nvPr/>
        </p:nvGrpSpPr>
        <p:grpSpPr>
          <a:xfrm>
            <a:off x="7744291" y="4517062"/>
            <a:ext cx="1084539" cy="1223236"/>
            <a:chOff x="8439634" y="3544648"/>
            <a:chExt cx="1611146" cy="1817848"/>
          </a:xfrm>
          <a:effectLst>
            <a:outerShdw blurRad="38100" dist="12700" dir="2700000" algn="tl" rotWithShape="0">
              <a:prstClr val="black">
                <a:alpha val="40000"/>
              </a:prstClr>
            </a:outerShdw>
          </a:effectLst>
        </p:grpSpPr>
        <p:sp>
          <p:nvSpPr>
            <p:cNvPr id="6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15875">
              <a:noFill/>
            </a:ln>
            <a:effectLst>
              <a:innerShdw blurRad="38100" dist="25400" dir="81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文本框 96"/>
            <p:cNvSpPr txBox="1"/>
            <p:nvPr/>
          </p:nvSpPr>
          <p:spPr>
            <a:xfrm>
              <a:off x="8763735" y="4096185"/>
              <a:ext cx="962937" cy="716000"/>
            </a:xfrm>
            <a:prstGeom prst="rect">
              <a:avLst/>
            </a:prstGeom>
            <a:noFill/>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05</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Freeform 975"/>
          <p:cNvSpPr>
            <a:spLocks noEditPoints="1"/>
          </p:cNvSpPr>
          <p:nvPr/>
        </p:nvSpPr>
        <p:spPr bwMode="auto">
          <a:xfrm>
            <a:off x="2388531" y="4296376"/>
            <a:ext cx="448339" cy="553479"/>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文本框 99"/>
          <p:cNvSpPr txBox="1"/>
          <p:nvPr/>
        </p:nvSpPr>
        <p:spPr>
          <a:xfrm>
            <a:off x="1814628" y="4906108"/>
            <a:ext cx="1744189" cy="351956"/>
          </a:xfrm>
          <a:prstGeom prst="rect">
            <a:avLst/>
          </a:prstGeom>
          <a:noFill/>
        </p:spPr>
        <p:txBody>
          <a:bodyPr wrap="square" rtlCol="0">
            <a:spAutoFit/>
          </a:bodyPr>
          <a:lstStyle/>
          <a:p>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1" name="Freeform 987"/>
          <p:cNvSpPr>
            <a:spLocks noEditPoints="1"/>
          </p:cNvSpPr>
          <p:nvPr/>
        </p:nvSpPr>
        <p:spPr bwMode="auto">
          <a:xfrm>
            <a:off x="9960824" y="4134511"/>
            <a:ext cx="470777" cy="756997"/>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文本框 103"/>
          <p:cNvSpPr txBox="1"/>
          <p:nvPr/>
        </p:nvSpPr>
        <p:spPr>
          <a:xfrm>
            <a:off x="9378985" y="4885803"/>
            <a:ext cx="1744189" cy="351956"/>
          </a:xfrm>
          <a:prstGeom prst="rect">
            <a:avLst/>
          </a:prstGeom>
          <a:noFill/>
        </p:spPr>
        <p:txBody>
          <a:bodyPr wrap="square" rtlCol="0">
            <a:spAutoFit/>
          </a:bodyPr>
          <a:lstStyle/>
          <a:p>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5" name="Freeform 983"/>
          <p:cNvSpPr>
            <a:spLocks noEditPoints="1"/>
          </p:cNvSpPr>
          <p:nvPr/>
        </p:nvSpPr>
        <p:spPr bwMode="auto">
          <a:xfrm>
            <a:off x="7946297" y="2012437"/>
            <a:ext cx="570366" cy="584993"/>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文本框 107"/>
          <p:cNvSpPr txBox="1"/>
          <p:nvPr/>
        </p:nvSpPr>
        <p:spPr>
          <a:xfrm>
            <a:off x="7464975" y="2583355"/>
            <a:ext cx="1744189" cy="351956"/>
          </a:xfrm>
          <a:prstGeom prst="rect">
            <a:avLst/>
          </a:prstGeom>
          <a:noFill/>
        </p:spPr>
        <p:txBody>
          <a:bodyPr wrap="square" rtlCol="0">
            <a:spAutoFit/>
          </a:bodyPr>
          <a:lstStyle/>
          <a:p>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79" name="Freeform 979"/>
          <p:cNvSpPr>
            <a:spLocks noEditPoints="1"/>
          </p:cNvSpPr>
          <p:nvPr/>
        </p:nvSpPr>
        <p:spPr bwMode="auto">
          <a:xfrm>
            <a:off x="6039392" y="4315871"/>
            <a:ext cx="678080" cy="606153"/>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文本框 111"/>
          <p:cNvSpPr txBox="1"/>
          <p:nvPr/>
        </p:nvSpPr>
        <p:spPr>
          <a:xfrm>
            <a:off x="5630737" y="4885473"/>
            <a:ext cx="1744189" cy="351956"/>
          </a:xfrm>
          <a:prstGeom prst="rect">
            <a:avLst/>
          </a:prstGeom>
          <a:noFill/>
        </p:spPr>
        <p:txBody>
          <a:bodyPr wrap="square" rtlCol="0">
            <a:spAutoFit/>
          </a:bodyPr>
          <a:lstStyle/>
          <a:p>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83" name="文本框 115"/>
          <p:cNvSpPr txBox="1"/>
          <p:nvPr/>
        </p:nvSpPr>
        <p:spPr>
          <a:xfrm>
            <a:off x="3749289" y="2575578"/>
            <a:ext cx="1744189" cy="351956"/>
          </a:xfrm>
          <a:prstGeom prst="rect">
            <a:avLst/>
          </a:prstGeom>
          <a:noFill/>
        </p:spPr>
        <p:txBody>
          <a:bodyPr wrap="square" rtlCol="0">
            <a:spAutoFit/>
          </a:bodyPr>
          <a:lstStyle/>
          <a:p>
            <a:r>
              <a:rPr lang="zh-CN" altLang="en-US" sz="1687" dirty="0">
                <a:solidFill>
                  <a:prstClr val="black">
                    <a:lumMod val="75000"/>
                    <a:lumOff val="25000"/>
                  </a:prstClr>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nvGrpSpPr>
          <p:cNvPr id="85" name="Group 32"/>
          <p:cNvGrpSpPr>
            <a:grpSpLocks noChangeAspect="1"/>
          </p:cNvGrpSpPr>
          <p:nvPr/>
        </p:nvGrpSpPr>
        <p:grpSpPr bwMode="auto">
          <a:xfrm>
            <a:off x="4145268" y="2127151"/>
            <a:ext cx="661696" cy="430712"/>
            <a:chOff x="3798" y="2129"/>
            <a:chExt cx="86" cy="56"/>
          </a:xfrm>
          <a:solidFill>
            <a:schemeClr val="accent2"/>
          </a:solidFill>
          <a:effectLst/>
        </p:grpSpPr>
        <p:sp>
          <p:nvSpPr>
            <p:cNvPr id="8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00" name="等腰三角形 99"/>
          <p:cNvSpPr/>
          <p:nvPr/>
        </p:nvSpPr>
        <p:spPr>
          <a:xfrm flipV="1">
            <a:off x="2589741" y="3902271"/>
            <a:ext cx="181554" cy="156456"/>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等腰三角形 100"/>
          <p:cNvSpPr/>
          <p:nvPr/>
        </p:nvSpPr>
        <p:spPr>
          <a:xfrm>
            <a:off x="4459128" y="3902271"/>
            <a:ext cx="181554" cy="156456"/>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等腰三角形 101"/>
          <p:cNvSpPr/>
          <p:nvPr/>
        </p:nvSpPr>
        <p:spPr>
          <a:xfrm flipV="1">
            <a:off x="6328711" y="3902271"/>
            <a:ext cx="181554" cy="156456"/>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等腰三角形 102"/>
          <p:cNvSpPr/>
          <p:nvPr/>
        </p:nvSpPr>
        <p:spPr>
          <a:xfrm>
            <a:off x="8209767" y="3902271"/>
            <a:ext cx="181554" cy="156456"/>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等腰三角形 103"/>
          <p:cNvSpPr/>
          <p:nvPr/>
        </p:nvSpPr>
        <p:spPr>
          <a:xfrm flipV="1">
            <a:off x="10091692" y="3902271"/>
            <a:ext cx="181554" cy="156456"/>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3615931" y="4102932"/>
            <a:ext cx="1874962" cy="2044503"/>
            <a:chOff x="1652575" y="1347071"/>
            <a:chExt cx="1777608" cy="1939047"/>
          </a:xfrm>
        </p:grpSpPr>
        <p:sp>
          <p:nvSpPr>
            <p:cNvPr id="3" name="矩形 2"/>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矩形 4"/>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1652575" y="1652335"/>
              <a:ext cx="1775271" cy="13297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36" name="图片 35"/>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4079316" y="5003548"/>
            <a:ext cx="2579490" cy="246557"/>
          </a:xfrm>
          <a:prstGeom prst="rect">
            <a:avLst/>
          </a:prstGeom>
        </p:spPr>
      </p:pic>
      <p:grpSp>
        <p:nvGrpSpPr>
          <p:cNvPr id="58" name="组合 57"/>
          <p:cNvGrpSpPr/>
          <p:nvPr/>
        </p:nvGrpSpPr>
        <p:grpSpPr>
          <a:xfrm>
            <a:off x="4009080" y="4517062"/>
            <a:ext cx="1084539" cy="1223236"/>
            <a:chOff x="8439634" y="3544648"/>
            <a:chExt cx="1611146" cy="1817848"/>
          </a:xfrm>
          <a:effectLst>
            <a:outerShdw blurRad="38100" dist="12700" dir="2700000" algn="tl" rotWithShape="0">
              <a:prstClr val="black">
                <a:alpha val="40000"/>
              </a:prstClr>
            </a:outerShdw>
          </a:effectLst>
        </p:grpSpPr>
        <p:sp>
          <p:nvSpPr>
            <p:cNvPr id="59"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a:innerShdw blurRad="38100" dist="25400" dir="8100000">
                <a:prstClr val="black">
                  <a:alpha val="50000"/>
                </a:prstClr>
              </a:innerShdw>
            </a:effec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92"/>
            <p:cNvSpPr txBox="1"/>
            <p:nvPr/>
          </p:nvSpPr>
          <p:spPr>
            <a:xfrm>
              <a:off x="8763735" y="4096185"/>
              <a:ext cx="962937" cy="716000"/>
            </a:xfrm>
            <a:prstGeom prst="rect">
              <a:avLst/>
            </a:prstGeom>
            <a:noFill/>
          </p:spPr>
          <p:txBody>
            <a:bodyPr wrap="square" rtlCol="0">
              <a:spAutoFit/>
            </a:bodyPr>
            <a:lstStyle/>
            <a:p>
              <a:pPr algn="ctr"/>
              <a:r>
                <a:rPr lang="en-US" altLang="zh-CN" sz="2531" dirty="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531"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pic>
        <p:nvPicPr>
          <p:cNvPr id="105" name="图片 104"/>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2447733" y="5003548"/>
            <a:ext cx="2579490" cy="246557"/>
          </a:xfrm>
          <a:prstGeom prst="rect">
            <a:avLst/>
          </a:prstGeom>
        </p:spPr>
      </p:pic>
      <p:sp>
        <p:nvSpPr>
          <p:cNvPr id="106" name="文本框 113"/>
          <p:cNvSpPr txBox="1"/>
          <p:nvPr/>
        </p:nvSpPr>
        <p:spPr>
          <a:xfrm>
            <a:off x="1828716" y="5229066"/>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07" name="文本框 113"/>
          <p:cNvSpPr txBox="1"/>
          <p:nvPr/>
        </p:nvSpPr>
        <p:spPr>
          <a:xfrm>
            <a:off x="5658078" y="5229066"/>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08" name="文本框 113"/>
          <p:cNvSpPr txBox="1"/>
          <p:nvPr/>
        </p:nvSpPr>
        <p:spPr>
          <a:xfrm>
            <a:off x="9391489" y="5210733"/>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09" name="文本框 113"/>
          <p:cNvSpPr txBox="1"/>
          <p:nvPr/>
        </p:nvSpPr>
        <p:spPr>
          <a:xfrm>
            <a:off x="3756803" y="2922916"/>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10" name="文本框 113"/>
          <p:cNvSpPr txBox="1"/>
          <p:nvPr/>
        </p:nvSpPr>
        <p:spPr>
          <a:xfrm>
            <a:off x="7514434" y="2898356"/>
            <a:ext cx="1488979"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11" name="矩形 110"/>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矩形 111"/>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5"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矩形 115"/>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6871770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up)">
                                      <p:cBhvr>
                                        <p:cTn id="11" dur="500"/>
                                        <p:tgtEl>
                                          <p:spTgt spid="2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wipe(up)">
                                      <p:cBhvr>
                                        <p:cTn id="15" dur="500"/>
                                        <p:tgtEl>
                                          <p:spTgt spid="10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down)">
                                      <p:cBhvr>
                                        <p:cTn id="19" dur="500"/>
                                        <p:tgtEl>
                                          <p:spTgt spid="36"/>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down)">
                                      <p:cBhvr>
                                        <p:cTn id="23" dur="500"/>
                                        <p:tgtEl>
                                          <p:spTgt spid="33"/>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up)">
                                      <p:cBhvr>
                                        <p:cTn id="27" dur="500"/>
                                        <p:tgtEl>
                                          <p:spTgt spid="3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up)">
                                      <p:cBhvr>
                                        <p:cTn id="31" dur="500"/>
                                        <p:tgtEl>
                                          <p:spTgt spid="45"/>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wipe(down)">
                                      <p:cBhvr>
                                        <p:cTn id="35" dur="500"/>
                                        <p:tgtEl>
                                          <p:spTgt spid="44"/>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down)">
                                      <p:cBhvr>
                                        <p:cTn id="39" dur="500"/>
                                        <p:tgtEl>
                                          <p:spTgt spid="3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wipe(up)">
                                      <p:cBhvr>
                                        <p:cTn id="43" dur="500"/>
                                        <p:tgtEl>
                                          <p:spTgt spid="34"/>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par>
                                <p:cTn id="48" presetID="16" presetClass="entr" presetSubtype="21"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barn(inVertical)">
                                      <p:cBhvr>
                                        <p:cTn id="50" dur="500"/>
                                        <p:tgtEl>
                                          <p:spTgt spid="25"/>
                                        </p:tgtEl>
                                      </p:cBhvr>
                                    </p:animEffect>
                                  </p:childTnLst>
                                </p:cTn>
                              </p:par>
                              <p:par>
                                <p:cTn id="51" presetID="16" presetClass="entr" presetSubtype="21"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barn(inVertical)">
                                      <p:cBhvr>
                                        <p:cTn id="53" dur="500"/>
                                        <p:tgtEl>
                                          <p:spTgt spid="9"/>
                                        </p:tgtEl>
                                      </p:cBhvr>
                                    </p:animEffect>
                                  </p:childTnLst>
                                </p:cTn>
                              </p:par>
                              <p:par>
                                <p:cTn id="54" presetID="16" presetClass="entr" presetSubtype="21" fill="hold" nodeType="with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barn(inVertical)">
                                      <p:cBhvr>
                                        <p:cTn id="56" dur="500"/>
                                        <p:tgtEl>
                                          <p:spTgt spid="2"/>
                                        </p:tgtEl>
                                      </p:cBhvr>
                                    </p:animEffect>
                                  </p:childTnLst>
                                </p:cTn>
                              </p:par>
                              <p:par>
                                <p:cTn id="57" presetID="16" presetClass="entr" presetSubtype="21" fill="hold"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barn(inVertical)">
                                      <p:cBhvr>
                                        <p:cTn id="59" dur="500"/>
                                        <p:tgtEl>
                                          <p:spTgt spid="37"/>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fade">
                                      <p:cBhvr>
                                        <p:cTn id="63" dur="500"/>
                                        <p:tgtEl>
                                          <p:spTgt spid="10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1"/>
                                        </p:tgtEl>
                                        <p:attrNameLst>
                                          <p:attrName>style.visibility</p:attrName>
                                        </p:attrNameLst>
                                      </p:cBhvr>
                                      <p:to>
                                        <p:strVal val="visible"/>
                                      </p:to>
                                    </p:set>
                                    <p:animEffect transition="in" filter="fade">
                                      <p:cBhvr>
                                        <p:cTn id="66" dur="500"/>
                                        <p:tgtEl>
                                          <p:spTgt spid="101"/>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2"/>
                                        </p:tgtEl>
                                        <p:attrNameLst>
                                          <p:attrName>style.visibility</p:attrName>
                                        </p:attrNameLst>
                                      </p:cBhvr>
                                      <p:to>
                                        <p:strVal val="visible"/>
                                      </p:to>
                                    </p:set>
                                    <p:animEffect transition="in" filter="fade">
                                      <p:cBhvr>
                                        <p:cTn id="69" dur="500"/>
                                        <p:tgtEl>
                                          <p:spTgt spid="10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03"/>
                                        </p:tgtEl>
                                        <p:attrNameLst>
                                          <p:attrName>style.visibility</p:attrName>
                                        </p:attrNameLst>
                                      </p:cBhvr>
                                      <p:to>
                                        <p:strVal val="visible"/>
                                      </p:to>
                                    </p:set>
                                    <p:animEffect transition="in" filter="fade">
                                      <p:cBhvr>
                                        <p:cTn id="72" dur="500"/>
                                        <p:tgtEl>
                                          <p:spTgt spid="103"/>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4"/>
                                        </p:tgtEl>
                                        <p:attrNameLst>
                                          <p:attrName>style.visibility</p:attrName>
                                        </p:attrNameLst>
                                      </p:cBhvr>
                                      <p:to>
                                        <p:strVal val="visible"/>
                                      </p:to>
                                    </p:set>
                                    <p:animEffect transition="in" filter="fade">
                                      <p:cBhvr>
                                        <p:cTn id="75" dur="500"/>
                                        <p:tgtEl>
                                          <p:spTgt spid="104"/>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46"/>
                                        </p:tgtEl>
                                        <p:attrNameLst>
                                          <p:attrName>style.visibility</p:attrName>
                                        </p:attrNameLst>
                                      </p:cBhvr>
                                      <p:to>
                                        <p:strVal val="visible"/>
                                      </p:to>
                                    </p:set>
                                    <p:anim calcmode="lin" valueType="num">
                                      <p:cBhvr>
                                        <p:cTn id="79" dur="500" fill="hold"/>
                                        <p:tgtEl>
                                          <p:spTgt spid="46"/>
                                        </p:tgtEl>
                                        <p:attrNameLst>
                                          <p:attrName>ppt_w</p:attrName>
                                        </p:attrNameLst>
                                      </p:cBhvr>
                                      <p:tavLst>
                                        <p:tav tm="0">
                                          <p:val>
                                            <p:fltVal val="0"/>
                                          </p:val>
                                        </p:tav>
                                        <p:tav tm="100000">
                                          <p:val>
                                            <p:strVal val="#ppt_w"/>
                                          </p:val>
                                        </p:tav>
                                      </p:tavLst>
                                    </p:anim>
                                    <p:anim calcmode="lin" valueType="num">
                                      <p:cBhvr>
                                        <p:cTn id="80" dur="500" fill="hold"/>
                                        <p:tgtEl>
                                          <p:spTgt spid="46"/>
                                        </p:tgtEl>
                                        <p:attrNameLst>
                                          <p:attrName>ppt_h</p:attrName>
                                        </p:attrNameLst>
                                      </p:cBhvr>
                                      <p:tavLst>
                                        <p:tav tm="0">
                                          <p:val>
                                            <p:fltVal val="0"/>
                                          </p:val>
                                        </p:tav>
                                        <p:tav tm="100000">
                                          <p:val>
                                            <p:strVal val="#ppt_h"/>
                                          </p:val>
                                        </p:tav>
                                      </p:tavLst>
                                    </p:anim>
                                    <p:anim calcmode="lin" valueType="num">
                                      <p:cBhvr>
                                        <p:cTn id="81" dur="500" fill="hold"/>
                                        <p:tgtEl>
                                          <p:spTgt spid="46"/>
                                        </p:tgtEl>
                                        <p:attrNameLst>
                                          <p:attrName>style.rotation</p:attrName>
                                        </p:attrNameLst>
                                      </p:cBhvr>
                                      <p:tavLst>
                                        <p:tav tm="0">
                                          <p:val>
                                            <p:fltVal val="90"/>
                                          </p:val>
                                        </p:tav>
                                        <p:tav tm="100000">
                                          <p:val>
                                            <p:fltVal val="0"/>
                                          </p:val>
                                        </p:tav>
                                      </p:tavLst>
                                    </p:anim>
                                    <p:animEffect transition="in" filter="fade">
                                      <p:cBhvr>
                                        <p:cTn id="82" dur="500"/>
                                        <p:tgtEl>
                                          <p:spTgt spid="46"/>
                                        </p:tgtEl>
                                      </p:cBhvr>
                                    </p:animEffect>
                                  </p:childTnLst>
                                </p:cTn>
                              </p:par>
                              <p:par>
                                <p:cTn id="83" presetID="31" presetClass="entr" presetSubtype="0" fill="hold" nodeType="with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p:cTn id="85" dur="500" fill="hold"/>
                                        <p:tgtEl>
                                          <p:spTgt spid="50"/>
                                        </p:tgtEl>
                                        <p:attrNameLst>
                                          <p:attrName>ppt_w</p:attrName>
                                        </p:attrNameLst>
                                      </p:cBhvr>
                                      <p:tavLst>
                                        <p:tav tm="0">
                                          <p:val>
                                            <p:fltVal val="0"/>
                                          </p:val>
                                        </p:tav>
                                        <p:tav tm="100000">
                                          <p:val>
                                            <p:strVal val="#ppt_w"/>
                                          </p:val>
                                        </p:tav>
                                      </p:tavLst>
                                    </p:anim>
                                    <p:anim calcmode="lin" valueType="num">
                                      <p:cBhvr>
                                        <p:cTn id="86" dur="500" fill="hold"/>
                                        <p:tgtEl>
                                          <p:spTgt spid="50"/>
                                        </p:tgtEl>
                                        <p:attrNameLst>
                                          <p:attrName>ppt_h</p:attrName>
                                        </p:attrNameLst>
                                      </p:cBhvr>
                                      <p:tavLst>
                                        <p:tav tm="0">
                                          <p:val>
                                            <p:fltVal val="0"/>
                                          </p:val>
                                        </p:tav>
                                        <p:tav tm="100000">
                                          <p:val>
                                            <p:strVal val="#ppt_h"/>
                                          </p:val>
                                        </p:tav>
                                      </p:tavLst>
                                    </p:anim>
                                    <p:anim calcmode="lin" valueType="num">
                                      <p:cBhvr>
                                        <p:cTn id="87" dur="500" fill="hold"/>
                                        <p:tgtEl>
                                          <p:spTgt spid="50"/>
                                        </p:tgtEl>
                                        <p:attrNameLst>
                                          <p:attrName>style.rotation</p:attrName>
                                        </p:attrNameLst>
                                      </p:cBhvr>
                                      <p:tavLst>
                                        <p:tav tm="0">
                                          <p:val>
                                            <p:fltVal val="90"/>
                                          </p:val>
                                        </p:tav>
                                        <p:tav tm="100000">
                                          <p:val>
                                            <p:fltVal val="0"/>
                                          </p:val>
                                        </p:tav>
                                      </p:tavLst>
                                    </p:anim>
                                    <p:animEffect transition="in" filter="fade">
                                      <p:cBhvr>
                                        <p:cTn id="88" dur="500"/>
                                        <p:tgtEl>
                                          <p:spTgt spid="50"/>
                                        </p:tgtEl>
                                      </p:cBhvr>
                                    </p:animEffect>
                                  </p:childTnLst>
                                </p:cTn>
                              </p:par>
                              <p:par>
                                <p:cTn id="89" presetID="31" presetClass="entr" presetSubtype="0" fill="hold" nodeType="withEffect">
                                  <p:stCondLst>
                                    <p:cond delay="0"/>
                                  </p:stCondLst>
                                  <p:childTnLst>
                                    <p:set>
                                      <p:cBhvr>
                                        <p:cTn id="90" dur="1" fill="hold">
                                          <p:stCondLst>
                                            <p:cond delay="0"/>
                                          </p:stCondLst>
                                        </p:cTn>
                                        <p:tgtEl>
                                          <p:spTgt spid="54"/>
                                        </p:tgtEl>
                                        <p:attrNameLst>
                                          <p:attrName>style.visibility</p:attrName>
                                        </p:attrNameLst>
                                      </p:cBhvr>
                                      <p:to>
                                        <p:strVal val="visible"/>
                                      </p:to>
                                    </p:set>
                                    <p:anim calcmode="lin" valueType="num">
                                      <p:cBhvr>
                                        <p:cTn id="91" dur="500" fill="hold"/>
                                        <p:tgtEl>
                                          <p:spTgt spid="54"/>
                                        </p:tgtEl>
                                        <p:attrNameLst>
                                          <p:attrName>ppt_w</p:attrName>
                                        </p:attrNameLst>
                                      </p:cBhvr>
                                      <p:tavLst>
                                        <p:tav tm="0">
                                          <p:val>
                                            <p:fltVal val="0"/>
                                          </p:val>
                                        </p:tav>
                                        <p:tav tm="100000">
                                          <p:val>
                                            <p:strVal val="#ppt_w"/>
                                          </p:val>
                                        </p:tav>
                                      </p:tavLst>
                                    </p:anim>
                                    <p:anim calcmode="lin" valueType="num">
                                      <p:cBhvr>
                                        <p:cTn id="92" dur="500" fill="hold"/>
                                        <p:tgtEl>
                                          <p:spTgt spid="54"/>
                                        </p:tgtEl>
                                        <p:attrNameLst>
                                          <p:attrName>ppt_h</p:attrName>
                                        </p:attrNameLst>
                                      </p:cBhvr>
                                      <p:tavLst>
                                        <p:tav tm="0">
                                          <p:val>
                                            <p:fltVal val="0"/>
                                          </p:val>
                                        </p:tav>
                                        <p:tav tm="100000">
                                          <p:val>
                                            <p:strVal val="#ppt_h"/>
                                          </p:val>
                                        </p:tav>
                                      </p:tavLst>
                                    </p:anim>
                                    <p:anim calcmode="lin" valueType="num">
                                      <p:cBhvr>
                                        <p:cTn id="93" dur="500" fill="hold"/>
                                        <p:tgtEl>
                                          <p:spTgt spid="54"/>
                                        </p:tgtEl>
                                        <p:attrNameLst>
                                          <p:attrName>style.rotation</p:attrName>
                                        </p:attrNameLst>
                                      </p:cBhvr>
                                      <p:tavLst>
                                        <p:tav tm="0">
                                          <p:val>
                                            <p:fltVal val="90"/>
                                          </p:val>
                                        </p:tav>
                                        <p:tav tm="100000">
                                          <p:val>
                                            <p:fltVal val="0"/>
                                          </p:val>
                                        </p:tav>
                                      </p:tavLst>
                                    </p:anim>
                                    <p:animEffect transition="in" filter="fade">
                                      <p:cBhvr>
                                        <p:cTn id="94" dur="500"/>
                                        <p:tgtEl>
                                          <p:spTgt spid="54"/>
                                        </p:tgtEl>
                                      </p:cBhvr>
                                    </p:animEffect>
                                  </p:childTnLst>
                                </p:cTn>
                              </p:par>
                              <p:par>
                                <p:cTn id="95" presetID="31" presetClass="entr" presetSubtype="0" fill="hold" nodeType="withEffect">
                                  <p:stCondLst>
                                    <p:cond delay="0"/>
                                  </p:stCondLst>
                                  <p:childTnLst>
                                    <p:set>
                                      <p:cBhvr>
                                        <p:cTn id="96" dur="1" fill="hold">
                                          <p:stCondLst>
                                            <p:cond delay="0"/>
                                          </p:stCondLst>
                                        </p:cTn>
                                        <p:tgtEl>
                                          <p:spTgt spid="58"/>
                                        </p:tgtEl>
                                        <p:attrNameLst>
                                          <p:attrName>style.visibility</p:attrName>
                                        </p:attrNameLst>
                                      </p:cBhvr>
                                      <p:to>
                                        <p:strVal val="visible"/>
                                      </p:to>
                                    </p:set>
                                    <p:anim calcmode="lin" valueType="num">
                                      <p:cBhvr>
                                        <p:cTn id="97" dur="500" fill="hold"/>
                                        <p:tgtEl>
                                          <p:spTgt spid="58"/>
                                        </p:tgtEl>
                                        <p:attrNameLst>
                                          <p:attrName>ppt_w</p:attrName>
                                        </p:attrNameLst>
                                      </p:cBhvr>
                                      <p:tavLst>
                                        <p:tav tm="0">
                                          <p:val>
                                            <p:fltVal val="0"/>
                                          </p:val>
                                        </p:tav>
                                        <p:tav tm="100000">
                                          <p:val>
                                            <p:strVal val="#ppt_w"/>
                                          </p:val>
                                        </p:tav>
                                      </p:tavLst>
                                    </p:anim>
                                    <p:anim calcmode="lin" valueType="num">
                                      <p:cBhvr>
                                        <p:cTn id="98" dur="500" fill="hold"/>
                                        <p:tgtEl>
                                          <p:spTgt spid="58"/>
                                        </p:tgtEl>
                                        <p:attrNameLst>
                                          <p:attrName>ppt_h</p:attrName>
                                        </p:attrNameLst>
                                      </p:cBhvr>
                                      <p:tavLst>
                                        <p:tav tm="0">
                                          <p:val>
                                            <p:fltVal val="0"/>
                                          </p:val>
                                        </p:tav>
                                        <p:tav tm="100000">
                                          <p:val>
                                            <p:strVal val="#ppt_h"/>
                                          </p:val>
                                        </p:tav>
                                      </p:tavLst>
                                    </p:anim>
                                    <p:anim calcmode="lin" valueType="num">
                                      <p:cBhvr>
                                        <p:cTn id="99" dur="500" fill="hold"/>
                                        <p:tgtEl>
                                          <p:spTgt spid="58"/>
                                        </p:tgtEl>
                                        <p:attrNameLst>
                                          <p:attrName>style.rotation</p:attrName>
                                        </p:attrNameLst>
                                      </p:cBhvr>
                                      <p:tavLst>
                                        <p:tav tm="0">
                                          <p:val>
                                            <p:fltVal val="90"/>
                                          </p:val>
                                        </p:tav>
                                        <p:tav tm="100000">
                                          <p:val>
                                            <p:fltVal val="0"/>
                                          </p:val>
                                        </p:tav>
                                      </p:tavLst>
                                    </p:anim>
                                    <p:animEffect transition="in" filter="fade">
                                      <p:cBhvr>
                                        <p:cTn id="100" dur="500"/>
                                        <p:tgtEl>
                                          <p:spTgt spid="58"/>
                                        </p:tgtEl>
                                      </p:cBhvr>
                                    </p:animEffect>
                                  </p:childTnLst>
                                </p:cTn>
                              </p:par>
                              <p:par>
                                <p:cTn id="101" presetID="31" presetClass="entr" presetSubtype="0" fill="hold" nodeType="withEffect">
                                  <p:stCondLst>
                                    <p:cond delay="0"/>
                                  </p:stCondLst>
                                  <p:childTnLst>
                                    <p:set>
                                      <p:cBhvr>
                                        <p:cTn id="102" dur="1" fill="hold">
                                          <p:stCondLst>
                                            <p:cond delay="0"/>
                                          </p:stCondLst>
                                        </p:cTn>
                                        <p:tgtEl>
                                          <p:spTgt spid="62"/>
                                        </p:tgtEl>
                                        <p:attrNameLst>
                                          <p:attrName>style.visibility</p:attrName>
                                        </p:attrNameLst>
                                      </p:cBhvr>
                                      <p:to>
                                        <p:strVal val="visible"/>
                                      </p:to>
                                    </p:set>
                                    <p:anim calcmode="lin" valueType="num">
                                      <p:cBhvr>
                                        <p:cTn id="103" dur="500" fill="hold"/>
                                        <p:tgtEl>
                                          <p:spTgt spid="62"/>
                                        </p:tgtEl>
                                        <p:attrNameLst>
                                          <p:attrName>ppt_w</p:attrName>
                                        </p:attrNameLst>
                                      </p:cBhvr>
                                      <p:tavLst>
                                        <p:tav tm="0">
                                          <p:val>
                                            <p:fltVal val="0"/>
                                          </p:val>
                                        </p:tav>
                                        <p:tav tm="100000">
                                          <p:val>
                                            <p:strVal val="#ppt_w"/>
                                          </p:val>
                                        </p:tav>
                                      </p:tavLst>
                                    </p:anim>
                                    <p:anim calcmode="lin" valueType="num">
                                      <p:cBhvr>
                                        <p:cTn id="104" dur="500" fill="hold"/>
                                        <p:tgtEl>
                                          <p:spTgt spid="62"/>
                                        </p:tgtEl>
                                        <p:attrNameLst>
                                          <p:attrName>ppt_h</p:attrName>
                                        </p:attrNameLst>
                                      </p:cBhvr>
                                      <p:tavLst>
                                        <p:tav tm="0">
                                          <p:val>
                                            <p:fltVal val="0"/>
                                          </p:val>
                                        </p:tav>
                                        <p:tav tm="100000">
                                          <p:val>
                                            <p:strVal val="#ppt_h"/>
                                          </p:val>
                                        </p:tav>
                                      </p:tavLst>
                                    </p:anim>
                                    <p:anim calcmode="lin" valueType="num">
                                      <p:cBhvr>
                                        <p:cTn id="105" dur="500" fill="hold"/>
                                        <p:tgtEl>
                                          <p:spTgt spid="62"/>
                                        </p:tgtEl>
                                        <p:attrNameLst>
                                          <p:attrName>style.rotation</p:attrName>
                                        </p:attrNameLst>
                                      </p:cBhvr>
                                      <p:tavLst>
                                        <p:tav tm="0">
                                          <p:val>
                                            <p:fltVal val="90"/>
                                          </p:val>
                                        </p:tav>
                                        <p:tav tm="100000">
                                          <p:val>
                                            <p:fltVal val="0"/>
                                          </p:val>
                                        </p:tav>
                                      </p:tavLst>
                                    </p:anim>
                                    <p:animEffect transition="in" filter="fade">
                                      <p:cBhvr>
                                        <p:cTn id="106" dur="500"/>
                                        <p:tgtEl>
                                          <p:spTgt spid="62"/>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 calcmode="lin" valueType="num">
                                      <p:cBhvr>
                                        <p:cTn id="110" dur="500" fill="hold"/>
                                        <p:tgtEl>
                                          <p:spTgt spid="67"/>
                                        </p:tgtEl>
                                        <p:attrNameLst>
                                          <p:attrName>ppt_w</p:attrName>
                                        </p:attrNameLst>
                                      </p:cBhvr>
                                      <p:tavLst>
                                        <p:tav tm="0">
                                          <p:val>
                                            <p:fltVal val="0"/>
                                          </p:val>
                                        </p:tav>
                                        <p:tav tm="100000">
                                          <p:val>
                                            <p:strVal val="#ppt_w"/>
                                          </p:val>
                                        </p:tav>
                                      </p:tavLst>
                                    </p:anim>
                                    <p:anim calcmode="lin" valueType="num">
                                      <p:cBhvr>
                                        <p:cTn id="111" dur="500" fill="hold"/>
                                        <p:tgtEl>
                                          <p:spTgt spid="67"/>
                                        </p:tgtEl>
                                        <p:attrNameLst>
                                          <p:attrName>ppt_h</p:attrName>
                                        </p:attrNameLst>
                                      </p:cBhvr>
                                      <p:tavLst>
                                        <p:tav tm="0">
                                          <p:val>
                                            <p:fltVal val="0"/>
                                          </p:val>
                                        </p:tav>
                                        <p:tav tm="100000">
                                          <p:val>
                                            <p:strVal val="#ppt_h"/>
                                          </p:val>
                                        </p:tav>
                                      </p:tavLst>
                                    </p:anim>
                                    <p:animEffect transition="in" filter="fade">
                                      <p:cBhvr>
                                        <p:cTn id="112" dur="500"/>
                                        <p:tgtEl>
                                          <p:spTgt spid="67"/>
                                        </p:tgtEl>
                                      </p:cBhvr>
                                    </p:animEffect>
                                  </p:childTnLst>
                                </p:cTn>
                              </p:par>
                              <p:par>
                                <p:cTn id="113" presetID="53" presetClass="entr" presetSubtype="16" fill="hold" nodeType="withEffect">
                                  <p:stCondLst>
                                    <p:cond delay="0"/>
                                  </p:stCondLst>
                                  <p:childTnLst>
                                    <p:set>
                                      <p:cBhvr>
                                        <p:cTn id="114" dur="1" fill="hold">
                                          <p:stCondLst>
                                            <p:cond delay="0"/>
                                          </p:stCondLst>
                                        </p:cTn>
                                        <p:tgtEl>
                                          <p:spTgt spid="85"/>
                                        </p:tgtEl>
                                        <p:attrNameLst>
                                          <p:attrName>style.visibility</p:attrName>
                                        </p:attrNameLst>
                                      </p:cBhvr>
                                      <p:to>
                                        <p:strVal val="visible"/>
                                      </p:to>
                                    </p:set>
                                    <p:anim calcmode="lin" valueType="num">
                                      <p:cBhvr>
                                        <p:cTn id="115" dur="500" fill="hold"/>
                                        <p:tgtEl>
                                          <p:spTgt spid="85"/>
                                        </p:tgtEl>
                                        <p:attrNameLst>
                                          <p:attrName>ppt_w</p:attrName>
                                        </p:attrNameLst>
                                      </p:cBhvr>
                                      <p:tavLst>
                                        <p:tav tm="0">
                                          <p:val>
                                            <p:fltVal val="0"/>
                                          </p:val>
                                        </p:tav>
                                        <p:tav tm="100000">
                                          <p:val>
                                            <p:strVal val="#ppt_w"/>
                                          </p:val>
                                        </p:tav>
                                      </p:tavLst>
                                    </p:anim>
                                    <p:anim calcmode="lin" valueType="num">
                                      <p:cBhvr>
                                        <p:cTn id="116" dur="500" fill="hold"/>
                                        <p:tgtEl>
                                          <p:spTgt spid="85"/>
                                        </p:tgtEl>
                                        <p:attrNameLst>
                                          <p:attrName>ppt_h</p:attrName>
                                        </p:attrNameLst>
                                      </p:cBhvr>
                                      <p:tavLst>
                                        <p:tav tm="0">
                                          <p:val>
                                            <p:fltVal val="0"/>
                                          </p:val>
                                        </p:tav>
                                        <p:tav tm="100000">
                                          <p:val>
                                            <p:strVal val="#ppt_h"/>
                                          </p:val>
                                        </p:tav>
                                      </p:tavLst>
                                    </p:anim>
                                    <p:animEffect transition="in" filter="fade">
                                      <p:cBhvr>
                                        <p:cTn id="117" dur="500"/>
                                        <p:tgtEl>
                                          <p:spTgt spid="85"/>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79"/>
                                        </p:tgtEl>
                                        <p:attrNameLst>
                                          <p:attrName>style.visibility</p:attrName>
                                        </p:attrNameLst>
                                      </p:cBhvr>
                                      <p:to>
                                        <p:strVal val="visible"/>
                                      </p:to>
                                    </p:set>
                                    <p:anim calcmode="lin" valueType="num">
                                      <p:cBhvr>
                                        <p:cTn id="120" dur="500" fill="hold"/>
                                        <p:tgtEl>
                                          <p:spTgt spid="79"/>
                                        </p:tgtEl>
                                        <p:attrNameLst>
                                          <p:attrName>ppt_w</p:attrName>
                                        </p:attrNameLst>
                                      </p:cBhvr>
                                      <p:tavLst>
                                        <p:tav tm="0">
                                          <p:val>
                                            <p:fltVal val="0"/>
                                          </p:val>
                                        </p:tav>
                                        <p:tav tm="100000">
                                          <p:val>
                                            <p:strVal val="#ppt_w"/>
                                          </p:val>
                                        </p:tav>
                                      </p:tavLst>
                                    </p:anim>
                                    <p:anim calcmode="lin" valueType="num">
                                      <p:cBhvr>
                                        <p:cTn id="121" dur="500" fill="hold"/>
                                        <p:tgtEl>
                                          <p:spTgt spid="79"/>
                                        </p:tgtEl>
                                        <p:attrNameLst>
                                          <p:attrName>ppt_h</p:attrName>
                                        </p:attrNameLst>
                                      </p:cBhvr>
                                      <p:tavLst>
                                        <p:tav tm="0">
                                          <p:val>
                                            <p:fltVal val="0"/>
                                          </p:val>
                                        </p:tav>
                                        <p:tav tm="100000">
                                          <p:val>
                                            <p:strVal val="#ppt_h"/>
                                          </p:val>
                                        </p:tav>
                                      </p:tavLst>
                                    </p:anim>
                                    <p:animEffect transition="in" filter="fade">
                                      <p:cBhvr>
                                        <p:cTn id="122" dur="500"/>
                                        <p:tgtEl>
                                          <p:spTgt spid="79"/>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75"/>
                                        </p:tgtEl>
                                        <p:attrNameLst>
                                          <p:attrName>style.visibility</p:attrName>
                                        </p:attrNameLst>
                                      </p:cBhvr>
                                      <p:to>
                                        <p:strVal val="visible"/>
                                      </p:to>
                                    </p:set>
                                    <p:anim calcmode="lin" valueType="num">
                                      <p:cBhvr>
                                        <p:cTn id="125" dur="500" fill="hold"/>
                                        <p:tgtEl>
                                          <p:spTgt spid="75"/>
                                        </p:tgtEl>
                                        <p:attrNameLst>
                                          <p:attrName>ppt_w</p:attrName>
                                        </p:attrNameLst>
                                      </p:cBhvr>
                                      <p:tavLst>
                                        <p:tav tm="0">
                                          <p:val>
                                            <p:fltVal val="0"/>
                                          </p:val>
                                        </p:tav>
                                        <p:tav tm="100000">
                                          <p:val>
                                            <p:strVal val="#ppt_w"/>
                                          </p:val>
                                        </p:tav>
                                      </p:tavLst>
                                    </p:anim>
                                    <p:anim calcmode="lin" valueType="num">
                                      <p:cBhvr>
                                        <p:cTn id="126" dur="500" fill="hold"/>
                                        <p:tgtEl>
                                          <p:spTgt spid="75"/>
                                        </p:tgtEl>
                                        <p:attrNameLst>
                                          <p:attrName>ppt_h</p:attrName>
                                        </p:attrNameLst>
                                      </p:cBhvr>
                                      <p:tavLst>
                                        <p:tav tm="0">
                                          <p:val>
                                            <p:fltVal val="0"/>
                                          </p:val>
                                        </p:tav>
                                        <p:tav tm="100000">
                                          <p:val>
                                            <p:strVal val="#ppt_h"/>
                                          </p:val>
                                        </p:tav>
                                      </p:tavLst>
                                    </p:anim>
                                    <p:animEffect transition="in" filter="fade">
                                      <p:cBhvr>
                                        <p:cTn id="127" dur="500"/>
                                        <p:tgtEl>
                                          <p:spTgt spid="7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71"/>
                                        </p:tgtEl>
                                        <p:attrNameLst>
                                          <p:attrName>style.visibility</p:attrName>
                                        </p:attrNameLst>
                                      </p:cBhvr>
                                      <p:to>
                                        <p:strVal val="visible"/>
                                      </p:to>
                                    </p:set>
                                    <p:anim calcmode="lin" valueType="num">
                                      <p:cBhvr>
                                        <p:cTn id="130" dur="500" fill="hold"/>
                                        <p:tgtEl>
                                          <p:spTgt spid="71"/>
                                        </p:tgtEl>
                                        <p:attrNameLst>
                                          <p:attrName>ppt_w</p:attrName>
                                        </p:attrNameLst>
                                      </p:cBhvr>
                                      <p:tavLst>
                                        <p:tav tm="0">
                                          <p:val>
                                            <p:fltVal val="0"/>
                                          </p:val>
                                        </p:tav>
                                        <p:tav tm="100000">
                                          <p:val>
                                            <p:strVal val="#ppt_w"/>
                                          </p:val>
                                        </p:tav>
                                      </p:tavLst>
                                    </p:anim>
                                    <p:anim calcmode="lin" valueType="num">
                                      <p:cBhvr>
                                        <p:cTn id="131" dur="500" fill="hold"/>
                                        <p:tgtEl>
                                          <p:spTgt spid="71"/>
                                        </p:tgtEl>
                                        <p:attrNameLst>
                                          <p:attrName>ppt_h</p:attrName>
                                        </p:attrNameLst>
                                      </p:cBhvr>
                                      <p:tavLst>
                                        <p:tav tm="0">
                                          <p:val>
                                            <p:fltVal val="0"/>
                                          </p:val>
                                        </p:tav>
                                        <p:tav tm="100000">
                                          <p:val>
                                            <p:strVal val="#ppt_h"/>
                                          </p:val>
                                        </p:tav>
                                      </p:tavLst>
                                    </p:anim>
                                    <p:animEffect transition="in" filter="fade">
                                      <p:cBhvr>
                                        <p:cTn id="132" dur="500"/>
                                        <p:tgtEl>
                                          <p:spTgt spid="71"/>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83"/>
                                        </p:tgtEl>
                                        <p:attrNameLst>
                                          <p:attrName>style.visibility</p:attrName>
                                        </p:attrNameLst>
                                      </p:cBhvr>
                                      <p:to>
                                        <p:strVal val="visible"/>
                                      </p:to>
                                    </p:set>
                                    <p:animEffect transition="in" filter="randombar(vertical)">
                                      <p:cBhvr>
                                        <p:cTn id="136" dur="500"/>
                                        <p:tgtEl>
                                          <p:spTgt spid="83"/>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9"/>
                                        </p:tgtEl>
                                        <p:attrNameLst>
                                          <p:attrName>style.visibility</p:attrName>
                                        </p:attrNameLst>
                                      </p:cBhvr>
                                      <p:to>
                                        <p:strVal val="visible"/>
                                      </p:to>
                                    </p:set>
                                    <p:animEffect transition="in" filter="randombar(vertical)">
                                      <p:cBhvr>
                                        <p:cTn id="139" dur="500"/>
                                        <p:tgtEl>
                                          <p:spTgt spid="109"/>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76"/>
                                        </p:tgtEl>
                                        <p:attrNameLst>
                                          <p:attrName>style.visibility</p:attrName>
                                        </p:attrNameLst>
                                      </p:cBhvr>
                                      <p:to>
                                        <p:strVal val="visible"/>
                                      </p:to>
                                    </p:set>
                                    <p:animEffect transition="in" filter="randombar(vertical)">
                                      <p:cBhvr>
                                        <p:cTn id="142" dur="500"/>
                                        <p:tgtEl>
                                          <p:spTgt spid="76"/>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10"/>
                                        </p:tgtEl>
                                        <p:attrNameLst>
                                          <p:attrName>style.visibility</p:attrName>
                                        </p:attrNameLst>
                                      </p:cBhvr>
                                      <p:to>
                                        <p:strVal val="visible"/>
                                      </p:to>
                                    </p:set>
                                    <p:animEffect transition="in" filter="randombar(vertical)">
                                      <p:cBhvr>
                                        <p:cTn id="145" dur="500"/>
                                        <p:tgtEl>
                                          <p:spTgt spid="110"/>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80"/>
                                        </p:tgtEl>
                                        <p:attrNameLst>
                                          <p:attrName>style.visibility</p:attrName>
                                        </p:attrNameLst>
                                      </p:cBhvr>
                                      <p:to>
                                        <p:strVal val="visible"/>
                                      </p:to>
                                    </p:set>
                                    <p:animEffect transition="in" filter="randombar(vertical)">
                                      <p:cBhvr>
                                        <p:cTn id="148" dur="500"/>
                                        <p:tgtEl>
                                          <p:spTgt spid="80"/>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7"/>
                                        </p:tgtEl>
                                        <p:attrNameLst>
                                          <p:attrName>style.visibility</p:attrName>
                                        </p:attrNameLst>
                                      </p:cBhvr>
                                      <p:to>
                                        <p:strVal val="visible"/>
                                      </p:to>
                                    </p:set>
                                    <p:animEffect transition="in" filter="randombar(vertical)">
                                      <p:cBhvr>
                                        <p:cTn id="151" dur="500"/>
                                        <p:tgtEl>
                                          <p:spTgt spid="107"/>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8"/>
                                        </p:tgtEl>
                                        <p:attrNameLst>
                                          <p:attrName>style.visibility</p:attrName>
                                        </p:attrNameLst>
                                      </p:cBhvr>
                                      <p:to>
                                        <p:strVal val="visible"/>
                                      </p:to>
                                    </p:set>
                                    <p:animEffect transition="in" filter="randombar(vertical)">
                                      <p:cBhvr>
                                        <p:cTn id="154" dur="500"/>
                                        <p:tgtEl>
                                          <p:spTgt spid="68"/>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6"/>
                                        </p:tgtEl>
                                        <p:attrNameLst>
                                          <p:attrName>style.visibility</p:attrName>
                                        </p:attrNameLst>
                                      </p:cBhvr>
                                      <p:to>
                                        <p:strVal val="visible"/>
                                      </p:to>
                                    </p:set>
                                    <p:animEffect transition="in" filter="randombar(vertical)">
                                      <p:cBhvr>
                                        <p:cTn id="157" dur="500"/>
                                        <p:tgtEl>
                                          <p:spTgt spid="106"/>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72"/>
                                        </p:tgtEl>
                                        <p:attrNameLst>
                                          <p:attrName>style.visibility</p:attrName>
                                        </p:attrNameLst>
                                      </p:cBhvr>
                                      <p:to>
                                        <p:strVal val="visible"/>
                                      </p:to>
                                    </p:set>
                                    <p:animEffect transition="in" filter="randombar(vertical)">
                                      <p:cBhvr>
                                        <p:cTn id="160" dur="500"/>
                                        <p:tgtEl>
                                          <p:spTgt spid="72"/>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8"/>
                                        </p:tgtEl>
                                        <p:attrNameLst>
                                          <p:attrName>style.visibility</p:attrName>
                                        </p:attrNameLst>
                                      </p:cBhvr>
                                      <p:to>
                                        <p:strVal val="visible"/>
                                      </p:to>
                                    </p:set>
                                    <p:animEffect transition="in" filter="randombar(vertical)">
                                      <p:cBhvr>
                                        <p:cTn id="163"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71" grpId="0" animBg="1"/>
      <p:bldP spid="72" grpId="0"/>
      <p:bldP spid="75" grpId="0" animBg="1"/>
      <p:bldP spid="76" grpId="0"/>
      <p:bldP spid="79" grpId="0" animBg="1"/>
      <p:bldP spid="80" grpId="0"/>
      <p:bldP spid="83" grpId="0"/>
      <p:bldP spid="100" grpId="0" animBg="1"/>
      <p:bldP spid="101" grpId="0" animBg="1"/>
      <p:bldP spid="102" grpId="0" animBg="1"/>
      <p:bldP spid="103" grpId="0" animBg="1"/>
      <p:bldP spid="104" grpId="0" animBg="1"/>
      <p:bldP spid="106" grpId="0"/>
      <p:bldP spid="107" grpId="0"/>
      <p:bldP spid="108" grpId="0"/>
      <p:bldP spid="109" grpId="0"/>
      <p:bldP spid="1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411267" y="4416031"/>
            <a:ext cx="2685625" cy="3347470"/>
            <a:chOff x="2285732" y="3916718"/>
            <a:chExt cx="2763946" cy="3446339"/>
          </a:xfrm>
        </p:grpSpPr>
        <p:grpSp>
          <p:nvGrpSpPr>
            <p:cNvPr id="82" name="组合 81"/>
            <p:cNvGrpSpPr/>
            <p:nvPr/>
          </p:nvGrpSpPr>
          <p:grpSpPr>
            <a:xfrm>
              <a:off x="2285732" y="3916718"/>
              <a:ext cx="2763946" cy="3446339"/>
              <a:chOff x="3295850" y="1908877"/>
              <a:chExt cx="3738030" cy="4660916"/>
            </a:xfrm>
          </p:grpSpPr>
          <p:sp>
            <p:nvSpPr>
              <p:cNvPr id="83" name="圆角矩形 82"/>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圆角矩形 84"/>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2728219" y="4547523"/>
              <a:ext cx="1068358" cy="995047"/>
              <a:chOff x="2711519" y="4342226"/>
              <a:chExt cx="1068358" cy="995047"/>
            </a:xfrm>
          </p:grpSpPr>
          <p:sp>
            <p:nvSpPr>
              <p:cNvPr id="103" name="文本框 26"/>
              <p:cNvSpPr txBox="1"/>
              <p:nvPr/>
            </p:nvSpPr>
            <p:spPr>
              <a:xfrm>
                <a:off x="2711519" y="4342226"/>
                <a:ext cx="1031438" cy="897064"/>
              </a:xfrm>
              <a:prstGeom prst="rect">
                <a:avLst/>
              </a:prstGeom>
              <a:noFill/>
            </p:spPr>
            <p:txBody>
              <a:bodyPr wrap="square" rtlCol="0">
                <a:spAutoFit/>
              </a:bodyPr>
              <a:lstStyle/>
              <a:p>
                <a:pPr algn="ctr"/>
                <a:r>
                  <a:rPr lang="en-US" altLang="zh-CN" sz="5062"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506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文本框 27"/>
              <p:cNvSpPr txBox="1"/>
              <p:nvPr/>
            </p:nvSpPr>
            <p:spPr>
              <a:xfrm>
                <a:off x="2738818" y="4957033"/>
                <a:ext cx="1041059" cy="380240"/>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 name="组合 2"/>
          <p:cNvGrpSpPr/>
          <p:nvPr/>
        </p:nvGrpSpPr>
        <p:grpSpPr>
          <a:xfrm>
            <a:off x="4099112" y="3416925"/>
            <a:ext cx="2676372" cy="3347470"/>
            <a:chOff x="3885937" y="2969147"/>
            <a:chExt cx="2754422" cy="3446339"/>
          </a:xfrm>
        </p:grpSpPr>
        <p:grpSp>
          <p:nvGrpSpPr>
            <p:cNvPr id="87" name="组合 86"/>
            <p:cNvGrpSpPr/>
            <p:nvPr/>
          </p:nvGrpSpPr>
          <p:grpSpPr>
            <a:xfrm>
              <a:off x="3885937" y="2969147"/>
              <a:ext cx="2754422" cy="3446339"/>
              <a:chOff x="3295850" y="1895995"/>
              <a:chExt cx="3725149" cy="4660916"/>
            </a:xfrm>
          </p:grpSpPr>
          <p:sp>
            <p:nvSpPr>
              <p:cNvPr id="88" name="圆角矩形 87"/>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圆角矩形 89"/>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4352303" y="3614887"/>
              <a:ext cx="1045498" cy="995047"/>
              <a:chOff x="2734379" y="4342226"/>
              <a:chExt cx="1045498" cy="995047"/>
            </a:xfrm>
          </p:grpSpPr>
          <p:sp>
            <p:nvSpPr>
              <p:cNvPr id="106" name="文本框 32"/>
              <p:cNvSpPr txBox="1"/>
              <p:nvPr/>
            </p:nvSpPr>
            <p:spPr>
              <a:xfrm>
                <a:off x="2734379" y="4342226"/>
                <a:ext cx="1031437" cy="897064"/>
              </a:xfrm>
              <a:prstGeom prst="rect">
                <a:avLst/>
              </a:prstGeom>
              <a:noFill/>
            </p:spPr>
            <p:txBody>
              <a:bodyPr wrap="square" rtlCol="0">
                <a:spAutoFit/>
              </a:bodyPr>
              <a:lstStyle/>
              <a:p>
                <a:pPr algn="ctr"/>
                <a:r>
                  <a:rPr lang="en-US" altLang="zh-CN" sz="5062"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506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文本框 33"/>
              <p:cNvSpPr txBox="1"/>
              <p:nvPr/>
            </p:nvSpPr>
            <p:spPr>
              <a:xfrm>
                <a:off x="2738817" y="4957033"/>
                <a:ext cx="1041060" cy="380240"/>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4" name="组合 3"/>
          <p:cNvGrpSpPr/>
          <p:nvPr/>
        </p:nvGrpSpPr>
        <p:grpSpPr>
          <a:xfrm>
            <a:off x="5790204" y="2435002"/>
            <a:ext cx="2676372" cy="3347470"/>
            <a:chOff x="5489223" y="2037871"/>
            <a:chExt cx="2754422" cy="3446339"/>
          </a:xfrm>
        </p:grpSpPr>
        <p:grpSp>
          <p:nvGrpSpPr>
            <p:cNvPr id="92" name="组合 91"/>
            <p:cNvGrpSpPr/>
            <p:nvPr/>
          </p:nvGrpSpPr>
          <p:grpSpPr>
            <a:xfrm>
              <a:off x="5489223" y="2037871"/>
              <a:ext cx="2754422" cy="3446339"/>
              <a:chOff x="3295850" y="1895995"/>
              <a:chExt cx="3725149" cy="4660916"/>
            </a:xfrm>
          </p:grpSpPr>
          <p:sp>
            <p:nvSpPr>
              <p:cNvPr id="93" name="圆角矩形 92"/>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圆角矩形 94"/>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8" name="组合 107"/>
            <p:cNvGrpSpPr/>
            <p:nvPr/>
          </p:nvGrpSpPr>
          <p:grpSpPr>
            <a:xfrm>
              <a:off x="5937544" y="2683610"/>
              <a:ext cx="1045498" cy="995047"/>
              <a:chOff x="2734379" y="4342226"/>
              <a:chExt cx="1045498" cy="995047"/>
            </a:xfrm>
          </p:grpSpPr>
          <p:sp>
            <p:nvSpPr>
              <p:cNvPr id="109" name="文本框 35"/>
              <p:cNvSpPr txBox="1"/>
              <p:nvPr/>
            </p:nvSpPr>
            <p:spPr>
              <a:xfrm>
                <a:off x="2734379" y="4342226"/>
                <a:ext cx="1031437" cy="897064"/>
              </a:xfrm>
              <a:prstGeom prst="rect">
                <a:avLst/>
              </a:prstGeom>
              <a:noFill/>
            </p:spPr>
            <p:txBody>
              <a:bodyPr wrap="square" rtlCol="0">
                <a:spAutoFit/>
              </a:bodyPr>
              <a:lstStyle/>
              <a:p>
                <a:pPr algn="ctr"/>
                <a:r>
                  <a:rPr lang="en-US" altLang="zh-CN" sz="5062"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506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文本框 36"/>
              <p:cNvSpPr txBox="1"/>
              <p:nvPr/>
            </p:nvSpPr>
            <p:spPr>
              <a:xfrm>
                <a:off x="2738817" y="4957033"/>
                <a:ext cx="1041060" cy="380240"/>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5" name="组合 4"/>
          <p:cNvGrpSpPr/>
          <p:nvPr/>
        </p:nvGrpSpPr>
        <p:grpSpPr>
          <a:xfrm>
            <a:off x="7483604" y="1458224"/>
            <a:ext cx="2676372" cy="3347470"/>
            <a:chOff x="7094696" y="1111476"/>
            <a:chExt cx="2754422" cy="3446339"/>
          </a:xfrm>
        </p:grpSpPr>
        <p:grpSp>
          <p:nvGrpSpPr>
            <p:cNvPr id="97" name="组合 96"/>
            <p:cNvGrpSpPr/>
            <p:nvPr/>
          </p:nvGrpSpPr>
          <p:grpSpPr>
            <a:xfrm>
              <a:off x="7094696" y="1111476"/>
              <a:ext cx="2754422" cy="3446339"/>
              <a:chOff x="3295850" y="1895995"/>
              <a:chExt cx="3725149" cy="4660916"/>
            </a:xfrm>
          </p:grpSpPr>
          <p:sp>
            <p:nvSpPr>
              <p:cNvPr id="98" name="圆角矩形 97"/>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圆角矩形 99"/>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4"/>
              </a:solidFill>
              <a:ln w="25400">
                <a:gradFill flip="none" rotWithShape="1">
                  <a:gsLst>
                    <a:gs pos="29000">
                      <a:srgbClr val="E0E0E0"/>
                    </a:gs>
                    <a:gs pos="0">
                      <a:srgbClr val="999999"/>
                    </a:gs>
                    <a:gs pos="83000">
                      <a:schemeClr val="bg1"/>
                    </a:gs>
                  </a:gsLst>
                  <a:lin ang="2700000" scaled="1"/>
                  <a:tileRect/>
                </a:gradFill>
              </a:ln>
              <a:effectLst>
                <a:outerShdw blurRad="254000" dist="114300" dir="2700000" algn="tl" rotWithShape="0">
                  <a:prstClr val="black">
                    <a:alpha val="25000"/>
                  </a:prstClr>
                </a:outerShdw>
              </a:effectLst>
            </p:spPr>
            <p:txBody>
              <a:bodyPr vert="horz" wrap="square" lIns="96435" tIns="48218" rIns="96435" bIns="48218" numCol="1" anchor="t" anchorCtr="0" compatLnSpc="1">
                <a:prstTxWarp prst="textNoShape">
                  <a:avLst/>
                </a:prstTxWarp>
              </a:bodyPr>
              <a:lstStyle/>
              <a:p>
                <a:endParaRPr lang="zh-CN" altLang="en-US">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组合 110"/>
            <p:cNvGrpSpPr/>
            <p:nvPr/>
          </p:nvGrpSpPr>
          <p:grpSpPr>
            <a:xfrm>
              <a:off x="7551706" y="1753046"/>
              <a:ext cx="1045498" cy="995047"/>
              <a:chOff x="2734379" y="4342226"/>
              <a:chExt cx="1045498" cy="995047"/>
            </a:xfrm>
          </p:grpSpPr>
          <p:sp>
            <p:nvSpPr>
              <p:cNvPr id="112" name="文本框 38"/>
              <p:cNvSpPr txBox="1"/>
              <p:nvPr/>
            </p:nvSpPr>
            <p:spPr>
              <a:xfrm>
                <a:off x="2734379" y="4342226"/>
                <a:ext cx="1031437" cy="897064"/>
              </a:xfrm>
              <a:prstGeom prst="rect">
                <a:avLst/>
              </a:prstGeom>
              <a:noFill/>
            </p:spPr>
            <p:txBody>
              <a:bodyPr wrap="square" rtlCol="0">
                <a:spAutoFit/>
              </a:bodyPr>
              <a:lstStyle/>
              <a:p>
                <a:pPr algn="ctr"/>
                <a:r>
                  <a:rPr lang="en-US" altLang="zh-CN" sz="5062"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5062"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文本框 39"/>
              <p:cNvSpPr txBox="1"/>
              <p:nvPr/>
            </p:nvSpPr>
            <p:spPr>
              <a:xfrm>
                <a:off x="2738817" y="4957033"/>
                <a:ext cx="1041060" cy="380240"/>
              </a:xfrm>
              <a:prstGeom prst="rect">
                <a:avLst/>
              </a:prstGeom>
              <a:noFill/>
            </p:spPr>
            <p:txBody>
              <a:bodyPr wrap="square" rtlCol="0">
                <a:spAutoFit/>
              </a:bodyPr>
              <a:lstStyle/>
              <a:p>
                <a:pPr algn="ctr"/>
                <a:r>
                  <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rPr>
                  <a:t>STEP</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14" name="组合 113"/>
          <p:cNvGrpSpPr/>
          <p:nvPr/>
        </p:nvGrpSpPr>
        <p:grpSpPr>
          <a:xfrm flipH="1" flipV="1">
            <a:off x="5306287" y="1342918"/>
            <a:ext cx="2369584" cy="711463"/>
            <a:chOff x="5246304" y="4593021"/>
            <a:chExt cx="2438687" cy="732476"/>
          </a:xfrm>
        </p:grpSpPr>
        <p:sp>
          <p:nvSpPr>
            <p:cNvPr id="115" name="椭圆 114"/>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任意多边形 115"/>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7" name="组合 116"/>
          <p:cNvGrpSpPr/>
          <p:nvPr/>
        </p:nvGrpSpPr>
        <p:grpSpPr>
          <a:xfrm flipH="1" flipV="1">
            <a:off x="2135827" y="2927380"/>
            <a:ext cx="2369584" cy="711463"/>
            <a:chOff x="5246304" y="4593021"/>
            <a:chExt cx="2438687" cy="732476"/>
          </a:xfrm>
        </p:grpSpPr>
        <p:sp>
          <p:nvSpPr>
            <p:cNvPr id="118" name="椭圆 1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任意多边形 1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8" name="组合 147"/>
          <p:cNvGrpSpPr/>
          <p:nvPr/>
        </p:nvGrpSpPr>
        <p:grpSpPr>
          <a:xfrm>
            <a:off x="7341306" y="4075139"/>
            <a:ext cx="2369584" cy="711463"/>
            <a:chOff x="5246304" y="4593021"/>
            <a:chExt cx="2438687" cy="732476"/>
          </a:xfrm>
        </p:grpSpPr>
        <p:sp>
          <p:nvSpPr>
            <p:cNvPr id="149" name="椭圆 148"/>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任意多边形 149"/>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1" name="组合 150"/>
          <p:cNvGrpSpPr/>
          <p:nvPr/>
        </p:nvGrpSpPr>
        <p:grpSpPr>
          <a:xfrm>
            <a:off x="3830537" y="6113392"/>
            <a:ext cx="2369584" cy="711463"/>
            <a:chOff x="5246304" y="4593021"/>
            <a:chExt cx="2438687" cy="732476"/>
          </a:xfrm>
        </p:grpSpPr>
        <p:sp>
          <p:nvSpPr>
            <p:cNvPr id="152" name="椭圆 151"/>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 name="任意多边形 152"/>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1971703" y="2994213"/>
            <a:ext cx="1994156" cy="384401"/>
            <a:chOff x="1995973" y="2721756"/>
            <a:chExt cx="2052309" cy="395755"/>
          </a:xfrm>
        </p:grpSpPr>
        <p:grpSp>
          <p:nvGrpSpPr>
            <p:cNvPr id="123" name="Group 32"/>
            <p:cNvGrpSpPr>
              <a:grpSpLocks noChangeAspect="1"/>
            </p:cNvGrpSpPr>
            <p:nvPr/>
          </p:nvGrpSpPr>
          <p:grpSpPr bwMode="auto">
            <a:xfrm>
              <a:off x="1995973" y="2783034"/>
              <a:ext cx="354115" cy="230585"/>
              <a:chOff x="3798" y="2129"/>
              <a:chExt cx="86" cy="56"/>
            </a:xfrm>
            <a:solidFill>
              <a:schemeClr val="accent5"/>
            </a:solidFill>
            <a:effectLst/>
          </p:grpSpPr>
          <p:sp>
            <p:nvSpPr>
              <p:cNvPr id="124"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solidFill>
                <a:schemeClr val="accent2"/>
              </a:solidFill>
              <a:ln w="9525">
                <a:solidFill>
                  <a:srgbClr val="000000"/>
                </a:solidFill>
                <a:round/>
                <a:headEnd/>
                <a:tailEnd/>
              </a:ln>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0"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1"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6"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37"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4" name="文本框 96"/>
            <p:cNvSpPr txBox="1"/>
            <p:nvPr/>
          </p:nvSpPr>
          <p:spPr>
            <a:xfrm>
              <a:off x="2264414" y="2721756"/>
              <a:ext cx="1783868" cy="395755"/>
            </a:xfrm>
            <a:prstGeom prst="rect">
              <a:avLst/>
            </a:prstGeom>
            <a:noFill/>
          </p:spPr>
          <p:txBody>
            <a:bodyPr wrap="square" rtlCol="0">
              <a:spAutoFit/>
            </a:bodyPr>
            <a:lstStyle>
              <a:defPPr>
                <a:defRPr lang="zh-CN"/>
              </a:defPPr>
              <a:lvl1pPr>
                <a:defRPr sz="1800">
                  <a:solidFill>
                    <a:srgbClr val="01ACBE"/>
                  </a:solidFill>
                  <a:latin typeface="时尚中黑简体" panose="01010104010101010101" pitchFamily="2" charset="-122"/>
                  <a:ea typeface="时尚中黑简体" panose="01010104010101010101" pitchFamily="2" charset="-122"/>
                </a:defRPr>
              </a:lvl1pPr>
            </a:lstStyle>
            <a:p>
              <a:r>
                <a:rPr lang="zh-CN" altLang="en-US" sz="1898" dirty="0">
                  <a:solidFill>
                    <a:schemeClr val="accent2"/>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grpSp>
        <p:nvGrpSpPr>
          <p:cNvPr id="7" name="组合 6"/>
          <p:cNvGrpSpPr/>
          <p:nvPr/>
        </p:nvGrpSpPr>
        <p:grpSpPr>
          <a:xfrm>
            <a:off x="5108530" y="1376437"/>
            <a:ext cx="2393598" cy="384401"/>
            <a:chOff x="5236593" y="793630"/>
            <a:chExt cx="2463400" cy="395755"/>
          </a:xfrm>
        </p:grpSpPr>
        <p:grpSp>
          <p:nvGrpSpPr>
            <p:cNvPr id="138" name="Group 13"/>
            <p:cNvGrpSpPr>
              <a:grpSpLocks noChangeAspect="1"/>
            </p:cNvGrpSpPr>
            <p:nvPr/>
          </p:nvGrpSpPr>
          <p:grpSpPr bwMode="auto">
            <a:xfrm>
              <a:off x="5236593" y="871987"/>
              <a:ext cx="308818" cy="242938"/>
              <a:chOff x="3996" y="2321"/>
              <a:chExt cx="75" cy="59"/>
            </a:xfrm>
            <a:solidFill>
              <a:srgbClr val="663A77"/>
            </a:solidFill>
            <a:effectLst/>
          </p:grpSpPr>
          <p:sp>
            <p:nvSpPr>
              <p:cNvPr id="139"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0"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6" name="文本框 100"/>
            <p:cNvSpPr txBox="1"/>
            <p:nvPr/>
          </p:nvSpPr>
          <p:spPr>
            <a:xfrm>
              <a:off x="5526322" y="793630"/>
              <a:ext cx="2173671" cy="395755"/>
            </a:xfrm>
            <a:prstGeom prst="rect">
              <a:avLst/>
            </a:prstGeom>
            <a:noFill/>
          </p:spPr>
          <p:txBody>
            <a:bodyPr wrap="square" rtlCol="0">
              <a:spAutoFit/>
            </a:bodyPr>
            <a:lstStyle/>
            <a:p>
              <a:r>
                <a:rPr lang="zh-CN" altLang="en-US" sz="1898" dirty="0">
                  <a:solidFill>
                    <a:schemeClr val="accent4"/>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grpSp>
        <p:nvGrpSpPr>
          <p:cNvPr id="9" name="组合 8"/>
          <p:cNvGrpSpPr/>
          <p:nvPr/>
        </p:nvGrpSpPr>
        <p:grpSpPr>
          <a:xfrm>
            <a:off x="4602139" y="5806763"/>
            <a:ext cx="2137786" cy="384401"/>
            <a:chOff x="4362844" y="5478159"/>
            <a:chExt cx="2200127" cy="395755"/>
          </a:xfrm>
        </p:grpSpPr>
        <p:grpSp>
          <p:nvGrpSpPr>
            <p:cNvPr id="143" name="Group 20"/>
            <p:cNvGrpSpPr>
              <a:grpSpLocks noChangeAspect="1"/>
            </p:cNvGrpSpPr>
            <p:nvPr/>
          </p:nvGrpSpPr>
          <p:grpSpPr bwMode="auto">
            <a:xfrm>
              <a:off x="4362844" y="5558479"/>
              <a:ext cx="304703" cy="242938"/>
              <a:chOff x="3899" y="2225"/>
              <a:chExt cx="74" cy="59"/>
            </a:xfrm>
            <a:solidFill>
              <a:srgbClr val="FFB850"/>
            </a:solidFill>
            <a:effectLst/>
          </p:grpSpPr>
          <p:sp>
            <p:nvSpPr>
              <p:cNvPr id="144"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8" name="文本框 102"/>
            <p:cNvSpPr txBox="1"/>
            <p:nvPr/>
          </p:nvSpPr>
          <p:spPr>
            <a:xfrm>
              <a:off x="4615889" y="5478159"/>
              <a:ext cx="1947082" cy="395755"/>
            </a:xfrm>
            <a:prstGeom prst="rect">
              <a:avLst/>
            </a:prstGeom>
            <a:noFill/>
          </p:spPr>
          <p:txBody>
            <a:bodyPr wrap="square" rtlCol="0">
              <a:spAutoFit/>
            </a:bodyPr>
            <a:lstStyle/>
            <a:p>
              <a:r>
                <a:rPr lang="zh-CN" altLang="en-US" sz="1898"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微软雅黑" panose="020B0503020204020204" pitchFamily="34" charset="-122"/>
                  <a:sym typeface="Arial" panose="020B0604020202020204" pitchFamily="34" charset="0"/>
                </a:rPr>
                <a:t>在此添加标题</a:t>
              </a:r>
            </a:p>
          </p:txBody>
        </p:sp>
      </p:grpSp>
      <p:grpSp>
        <p:nvGrpSpPr>
          <p:cNvPr id="6" name="组合 5"/>
          <p:cNvGrpSpPr/>
          <p:nvPr/>
        </p:nvGrpSpPr>
        <p:grpSpPr>
          <a:xfrm>
            <a:off x="8114825" y="3761302"/>
            <a:ext cx="2145175" cy="384401"/>
            <a:chOff x="7693142" y="3538200"/>
            <a:chExt cx="2207732" cy="395755"/>
          </a:xfrm>
        </p:grpSpPr>
        <p:grpSp>
          <p:nvGrpSpPr>
            <p:cNvPr id="120" name="Group 27"/>
            <p:cNvGrpSpPr>
              <a:grpSpLocks noChangeAspect="1"/>
            </p:cNvGrpSpPr>
            <p:nvPr/>
          </p:nvGrpSpPr>
          <p:grpSpPr bwMode="auto">
            <a:xfrm>
              <a:off x="7693142" y="3556202"/>
              <a:ext cx="276289" cy="303467"/>
              <a:chOff x="3811" y="2125"/>
              <a:chExt cx="61" cy="67"/>
            </a:xfrm>
            <a:solidFill>
              <a:srgbClr val="FF8989"/>
            </a:solidFill>
            <a:effectLst/>
          </p:grpSpPr>
          <p:sp>
            <p:nvSpPr>
              <p:cNvPr id="121"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Oval 29"/>
              <p:cNvSpPr>
                <a:spLocks noChangeArrowheads="1"/>
              </p:cNvSpPr>
              <p:nvPr/>
            </p:nvSpPr>
            <p:spPr bwMode="auto">
              <a:xfrm>
                <a:off x="3835" y="2149"/>
                <a:ext cx="13" cy="14"/>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0" name="文本框 104"/>
            <p:cNvSpPr txBox="1"/>
            <p:nvPr/>
          </p:nvSpPr>
          <p:spPr>
            <a:xfrm>
              <a:off x="7938282" y="3538200"/>
              <a:ext cx="1962592" cy="395755"/>
            </a:xfrm>
            <a:prstGeom prst="rect">
              <a:avLst/>
            </a:prstGeom>
            <a:noFill/>
          </p:spPr>
          <p:txBody>
            <a:bodyPr wrap="square" rtlCol="0">
              <a:spAutoFit/>
            </a:bodyPr>
            <a:lstStyle>
              <a:defPPr>
                <a:defRPr lang="zh-CN"/>
              </a:defPPr>
              <a:lvl1pPr>
                <a:defRPr sz="1800">
                  <a:solidFill>
                    <a:srgbClr val="E87071"/>
                  </a:solidFill>
                  <a:latin typeface="时尚中黑简体" panose="01010104010101010101" pitchFamily="2" charset="-122"/>
                  <a:ea typeface="时尚中黑简体" panose="01010104010101010101" pitchFamily="2" charset="-122"/>
                </a:defRPr>
              </a:lvl1pPr>
            </a:lstStyle>
            <a:p>
              <a:r>
                <a:rPr lang="zh-CN" altLang="en-US" sz="1898" dirty="0">
                  <a:solidFill>
                    <a:schemeClr val="accent3"/>
                  </a:solidFill>
                  <a:latin typeface="Arial" panose="020B0604020202020204" pitchFamily="34" charset="0"/>
                  <a:ea typeface="微软雅黑" panose="020B0503020204020204" pitchFamily="34" charset="-122"/>
                  <a:sym typeface="Arial" panose="020B0604020202020204" pitchFamily="34" charset="0"/>
                </a:rPr>
                <a:t>在此添加标题</a:t>
              </a:r>
            </a:p>
          </p:txBody>
        </p:sp>
      </p:grpSp>
      <p:sp>
        <p:nvSpPr>
          <p:cNvPr id="178" name="文本框 113"/>
          <p:cNvSpPr txBox="1"/>
          <p:nvPr/>
        </p:nvSpPr>
        <p:spPr>
          <a:xfrm>
            <a:off x="2275774" y="3321360"/>
            <a:ext cx="1823337"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79" name="文本框 113"/>
          <p:cNvSpPr txBox="1"/>
          <p:nvPr/>
        </p:nvSpPr>
        <p:spPr>
          <a:xfrm>
            <a:off x="5390051" y="1717071"/>
            <a:ext cx="1651633"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80" name="文本框 113"/>
          <p:cNvSpPr txBox="1"/>
          <p:nvPr/>
        </p:nvSpPr>
        <p:spPr>
          <a:xfrm>
            <a:off x="8404117" y="4123284"/>
            <a:ext cx="1855882"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81" name="文本框 113"/>
          <p:cNvSpPr txBox="1"/>
          <p:nvPr/>
        </p:nvSpPr>
        <p:spPr>
          <a:xfrm>
            <a:off x="4883554" y="6140286"/>
            <a:ext cx="1829582" cy="676724"/>
          </a:xfrm>
          <a:prstGeom prst="rect">
            <a:avLst/>
          </a:prstGeom>
          <a:noFill/>
        </p:spPr>
        <p:txBody>
          <a:bodyPr wrap="square" rtlCol="0">
            <a:spAutoFit/>
          </a:bodyPr>
          <a:lstStyle/>
          <a:p>
            <a:pPr algn="just">
              <a:lnSpc>
                <a:spcPct val="120000"/>
              </a:lnSpc>
            </a:pPr>
            <a:r>
              <a:rPr lang="zh-CN" altLang="en-US" sz="1055"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rPr>
              <a:t>单击添加详细文字说明，或复制文本黏贴自此右键只保留文字</a:t>
            </a:r>
          </a:p>
        </p:txBody>
      </p:sp>
      <p:sp>
        <p:nvSpPr>
          <p:cNvPr id="155" name="矩形 154"/>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7" name="矩形 156"/>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9"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3" name="矩形 16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38963669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14:bounceEnd="40000">
                                          <p:cBhvr additive="base">
                                            <p:cTn id="15" dur="1500" fill="hold"/>
                                            <p:tgtEl>
                                              <p:spTgt spid="4"/>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14:bounceEnd="40000">
                                          <p:cBhvr additive="base">
                                            <p:cTn id="19"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right)">
                                          <p:cBhvr>
                                            <p:cTn id="24" dur="500"/>
                                            <p:tgtEl>
                                              <p:spTgt spid="114"/>
                                            </p:tgtEl>
                                          </p:cBhvr>
                                        </p:animEffect>
                                      </p:childTnLst>
                                    </p:cTn>
                                  </p:par>
                                  <p:par>
                                    <p:cTn id="25" presetID="22" presetClass="entr" presetSubtype="8" fill="hold" nodeType="with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wipe(left)">
                                          <p:cBhvr>
                                            <p:cTn id="27" dur="500"/>
                                            <p:tgtEl>
                                              <p:spTgt spid="148"/>
                                            </p:tgtEl>
                                          </p:cBhvr>
                                        </p:animEffect>
                                      </p:childTnLst>
                                    </p:cTn>
                                  </p:par>
                                  <p:par>
                                    <p:cTn id="28" presetID="22" presetClass="entr" presetSubtype="2" fill="hold" nodeType="withEffect">
                                      <p:stCondLst>
                                        <p:cond delay="0"/>
                                      </p:stCondLst>
                                      <p:childTnLst>
                                        <p:set>
                                          <p:cBhvr>
                                            <p:cTn id="29" dur="1" fill="hold">
                                              <p:stCondLst>
                                                <p:cond delay="0"/>
                                              </p:stCondLst>
                                            </p:cTn>
                                            <p:tgtEl>
                                              <p:spTgt spid="117"/>
                                            </p:tgtEl>
                                            <p:attrNameLst>
                                              <p:attrName>style.visibility</p:attrName>
                                            </p:attrNameLst>
                                          </p:cBhvr>
                                          <p:to>
                                            <p:strVal val="visible"/>
                                          </p:to>
                                        </p:set>
                                        <p:animEffect transition="in" filter="wipe(right)">
                                          <p:cBhvr>
                                            <p:cTn id="30" dur="500"/>
                                            <p:tgtEl>
                                              <p:spTgt spid="117"/>
                                            </p:tgtEl>
                                          </p:cBhvr>
                                        </p:animEffect>
                                      </p:childTnLst>
                                    </p:cTn>
                                  </p:par>
                                  <p:par>
                                    <p:cTn id="31" presetID="22" presetClass="entr" presetSubtype="8" fill="hold" nodeType="with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wipe(left)">
                                          <p:cBhvr>
                                            <p:cTn id="33" dur="500"/>
                                            <p:tgtEl>
                                              <p:spTgt spid="151"/>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8"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wipe(up)">
                                          <p:cBhvr>
                                            <p:cTn id="50" dur="500"/>
                                            <p:tgtEl>
                                              <p:spTgt spid="17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8"/>
                                            </p:tgtEl>
                                            <p:attrNameLst>
                                              <p:attrName>style.visibility</p:attrName>
                                            </p:attrNameLst>
                                          </p:cBhvr>
                                          <p:to>
                                            <p:strVal val="visible"/>
                                          </p:to>
                                        </p:set>
                                        <p:animEffect transition="in" filter="wipe(up)">
                                          <p:cBhvr>
                                            <p:cTn id="53" dur="500"/>
                                            <p:tgtEl>
                                              <p:spTgt spid="178"/>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80"/>
                                            </p:tgtEl>
                                            <p:attrNameLst>
                                              <p:attrName>style.visibility</p:attrName>
                                            </p:attrNameLst>
                                          </p:cBhvr>
                                          <p:to>
                                            <p:strVal val="visible"/>
                                          </p:to>
                                        </p:set>
                                        <p:animEffect transition="in" filter="wipe(up)">
                                          <p:cBhvr>
                                            <p:cTn id="56" dur="500"/>
                                            <p:tgtEl>
                                              <p:spTgt spid="18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81"/>
                                            </p:tgtEl>
                                            <p:attrNameLst>
                                              <p:attrName>style.visibility</p:attrName>
                                            </p:attrNameLst>
                                          </p:cBhvr>
                                          <p:to>
                                            <p:strVal val="visible"/>
                                          </p:to>
                                        </p:set>
                                        <p:animEffect transition="in" filter="wipe(up)">
                                          <p:cBhvr>
                                            <p:cTn id="59"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0-#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500" fill="hold"/>
                                            <p:tgtEl>
                                              <p:spTgt spid="4"/>
                                            </p:tgtEl>
                                            <p:attrNameLst>
                                              <p:attrName>ppt_x</p:attrName>
                                            </p:attrNameLst>
                                          </p:cBhvr>
                                          <p:tavLst>
                                            <p:tav tm="0">
                                              <p:val>
                                                <p:strVal val="0-#ppt_w/2"/>
                                              </p:val>
                                            </p:tav>
                                            <p:tav tm="100000">
                                              <p:val>
                                                <p:strVal val="#ppt_x"/>
                                              </p:val>
                                            </p:tav>
                                          </p:tavLst>
                                        </p:anim>
                                        <p:anim calcmode="lin" valueType="num">
                                          <p:cBhvr additive="base">
                                            <p:cTn id="16" dur="1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500" fill="hold"/>
                                            <p:tgtEl>
                                              <p:spTgt spid="5"/>
                                            </p:tgtEl>
                                            <p:attrNameLst>
                                              <p:attrName>ppt_x</p:attrName>
                                            </p:attrNameLst>
                                          </p:cBhvr>
                                          <p:tavLst>
                                            <p:tav tm="0">
                                              <p:val>
                                                <p:strVal val="0-#ppt_w/2"/>
                                              </p:val>
                                            </p:tav>
                                            <p:tav tm="100000">
                                              <p:val>
                                                <p:strVal val="#ppt_x"/>
                                              </p:val>
                                            </p:tav>
                                          </p:tavLst>
                                        </p:anim>
                                        <p:anim calcmode="lin" valueType="num">
                                          <p:cBhvr additive="base">
                                            <p:cTn id="20" dur="1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22" presetClass="entr" presetSubtype="2" fill="hold" nodeType="afterEffect">
                                      <p:stCondLst>
                                        <p:cond delay="0"/>
                                      </p:stCondLst>
                                      <p:childTnLst>
                                        <p:set>
                                          <p:cBhvr>
                                            <p:cTn id="23" dur="1" fill="hold">
                                              <p:stCondLst>
                                                <p:cond delay="0"/>
                                              </p:stCondLst>
                                            </p:cTn>
                                            <p:tgtEl>
                                              <p:spTgt spid="114"/>
                                            </p:tgtEl>
                                            <p:attrNameLst>
                                              <p:attrName>style.visibility</p:attrName>
                                            </p:attrNameLst>
                                          </p:cBhvr>
                                          <p:to>
                                            <p:strVal val="visible"/>
                                          </p:to>
                                        </p:set>
                                        <p:animEffect transition="in" filter="wipe(right)">
                                          <p:cBhvr>
                                            <p:cTn id="24" dur="500"/>
                                            <p:tgtEl>
                                              <p:spTgt spid="114"/>
                                            </p:tgtEl>
                                          </p:cBhvr>
                                        </p:animEffect>
                                      </p:childTnLst>
                                    </p:cTn>
                                  </p:par>
                                  <p:par>
                                    <p:cTn id="25" presetID="22" presetClass="entr" presetSubtype="8" fill="hold" nodeType="withEffect">
                                      <p:stCondLst>
                                        <p:cond delay="0"/>
                                      </p:stCondLst>
                                      <p:childTnLst>
                                        <p:set>
                                          <p:cBhvr>
                                            <p:cTn id="26" dur="1" fill="hold">
                                              <p:stCondLst>
                                                <p:cond delay="0"/>
                                              </p:stCondLst>
                                            </p:cTn>
                                            <p:tgtEl>
                                              <p:spTgt spid="148"/>
                                            </p:tgtEl>
                                            <p:attrNameLst>
                                              <p:attrName>style.visibility</p:attrName>
                                            </p:attrNameLst>
                                          </p:cBhvr>
                                          <p:to>
                                            <p:strVal val="visible"/>
                                          </p:to>
                                        </p:set>
                                        <p:animEffect transition="in" filter="wipe(left)">
                                          <p:cBhvr>
                                            <p:cTn id="27" dur="500"/>
                                            <p:tgtEl>
                                              <p:spTgt spid="148"/>
                                            </p:tgtEl>
                                          </p:cBhvr>
                                        </p:animEffect>
                                      </p:childTnLst>
                                    </p:cTn>
                                  </p:par>
                                  <p:par>
                                    <p:cTn id="28" presetID="22" presetClass="entr" presetSubtype="2" fill="hold" nodeType="withEffect">
                                      <p:stCondLst>
                                        <p:cond delay="0"/>
                                      </p:stCondLst>
                                      <p:childTnLst>
                                        <p:set>
                                          <p:cBhvr>
                                            <p:cTn id="29" dur="1" fill="hold">
                                              <p:stCondLst>
                                                <p:cond delay="0"/>
                                              </p:stCondLst>
                                            </p:cTn>
                                            <p:tgtEl>
                                              <p:spTgt spid="117"/>
                                            </p:tgtEl>
                                            <p:attrNameLst>
                                              <p:attrName>style.visibility</p:attrName>
                                            </p:attrNameLst>
                                          </p:cBhvr>
                                          <p:to>
                                            <p:strVal val="visible"/>
                                          </p:to>
                                        </p:set>
                                        <p:animEffect transition="in" filter="wipe(right)">
                                          <p:cBhvr>
                                            <p:cTn id="30" dur="500"/>
                                            <p:tgtEl>
                                              <p:spTgt spid="117"/>
                                            </p:tgtEl>
                                          </p:cBhvr>
                                        </p:animEffect>
                                      </p:childTnLst>
                                    </p:cTn>
                                  </p:par>
                                  <p:par>
                                    <p:cTn id="31" presetID="22" presetClass="entr" presetSubtype="8" fill="hold" nodeType="with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wipe(left)">
                                          <p:cBhvr>
                                            <p:cTn id="33" dur="500"/>
                                            <p:tgtEl>
                                              <p:spTgt spid="151"/>
                                            </p:tgtEl>
                                          </p:cBhvr>
                                        </p:animEffect>
                                      </p:childTnLst>
                                    </p:cTn>
                                  </p:par>
                                </p:childTnLst>
                              </p:cTn>
                            </p:par>
                            <p:par>
                              <p:cTn id="34" fill="hold">
                                <p:stCondLst>
                                  <p:cond delay="2750"/>
                                </p:stCondLst>
                                <p:childTnLst>
                                  <p:par>
                                    <p:cTn id="35" presetID="2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par>
                                    <p:cTn id="38" presetID="2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2" presetClass="entr" presetSubtype="8"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500"/>
                                            <p:tgtEl>
                                              <p:spTgt spid="6"/>
                                            </p:tgtEl>
                                          </p:cBhvr>
                                        </p:animEffect>
                                      </p:childTnLst>
                                    </p:cTn>
                                  </p:par>
                                  <p:par>
                                    <p:cTn id="44" presetID="22" presetClass="entr" presetSubtype="8" fill="hold"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wipe(left)">
                                          <p:cBhvr>
                                            <p:cTn id="46" dur="500"/>
                                            <p:tgtEl>
                                              <p:spTgt spid="9"/>
                                            </p:tgtEl>
                                          </p:cBhvr>
                                        </p:animEffect>
                                      </p:childTnLst>
                                    </p:cTn>
                                  </p:par>
                                </p:childTnLst>
                              </p:cTn>
                            </p:par>
                            <p:par>
                              <p:cTn id="47" fill="hold">
                                <p:stCondLst>
                                  <p:cond delay="3250"/>
                                </p:stCondLst>
                                <p:childTnLst>
                                  <p:par>
                                    <p:cTn id="48" presetID="22" presetClass="entr" presetSubtype="1" fill="hold" grpId="0" nodeType="after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wipe(up)">
                                          <p:cBhvr>
                                            <p:cTn id="50" dur="500"/>
                                            <p:tgtEl>
                                              <p:spTgt spid="179"/>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78"/>
                                            </p:tgtEl>
                                            <p:attrNameLst>
                                              <p:attrName>style.visibility</p:attrName>
                                            </p:attrNameLst>
                                          </p:cBhvr>
                                          <p:to>
                                            <p:strVal val="visible"/>
                                          </p:to>
                                        </p:set>
                                        <p:animEffect transition="in" filter="wipe(up)">
                                          <p:cBhvr>
                                            <p:cTn id="53" dur="500"/>
                                            <p:tgtEl>
                                              <p:spTgt spid="178"/>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80"/>
                                            </p:tgtEl>
                                            <p:attrNameLst>
                                              <p:attrName>style.visibility</p:attrName>
                                            </p:attrNameLst>
                                          </p:cBhvr>
                                          <p:to>
                                            <p:strVal val="visible"/>
                                          </p:to>
                                        </p:set>
                                        <p:animEffect transition="in" filter="wipe(up)">
                                          <p:cBhvr>
                                            <p:cTn id="56" dur="500"/>
                                            <p:tgtEl>
                                              <p:spTgt spid="180"/>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81"/>
                                            </p:tgtEl>
                                            <p:attrNameLst>
                                              <p:attrName>style.visibility</p:attrName>
                                            </p:attrNameLst>
                                          </p:cBhvr>
                                          <p:to>
                                            <p:strVal val="visible"/>
                                          </p:to>
                                        </p:set>
                                        <p:animEffect transition="in" filter="wipe(up)">
                                          <p:cBhvr>
                                            <p:cTn id="59" dur="500"/>
                                            <p:tgtEl>
                                              <p:spTgt spid="1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79" grpId="0"/>
          <p:bldP spid="180" grpId="0"/>
          <p:bldP spid="181"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文本框 66"/>
          <p:cNvSpPr txBox="1">
            <a:spLocks noChangeArrowheads="1"/>
          </p:cNvSpPr>
          <p:nvPr/>
        </p:nvSpPr>
        <p:spPr bwMode="auto">
          <a:xfrm>
            <a:off x="812800" y="1710574"/>
            <a:ext cx="11233149" cy="830997"/>
          </a:xfrm>
          <a:prstGeom prst="rect">
            <a:avLst/>
          </a:prstGeom>
          <a:noFill/>
          <a:ln>
            <a:noFill/>
          </a:ln>
          <a:extLst/>
        </p:spPr>
        <p:txBody>
          <a:bodyPr wrap="square" lIns="0" tIns="0" rIns="0" bIns="0">
            <a:spAutoFit/>
          </a:bodyPr>
          <a:lstStyle>
            <a:lvl1pPr>
              <a:defRPr sz="1300">
                <a:solidFill>
                  <a:schemeClr val="tx1"/>
                </a:solidFill>
                <a:latin typeface="Calibri" panose="020F0502020204030204" pitchFamily="34" charset="0"/>
                <a:ea typeface="宋体" panose="02010600030101010101" pitchFamily="2" charset="-122"/>
              </a:defRPr>
            </a:lvl1pPr>
            <a:lvl2pPr marL="742950" indent="-285750">
              <a:defRPr sz="1300">
                <a:solidFill>
                  <a:schemeClr val="tx1"/>
                </a:solidFill>
                <a:latin typeface="Calibri" panose="020F0502020204030204" pitchFamily="34" charset="0"/>
                <a:ea typeface="宋体" panose="02010600030101010101" pitchFamily="2" charset="-122"/>
              </a:defRPr>
            </a:lvl2pPr>
            <a:lvl3pPr marL="1143000" indent="-228600">
              <a:defRPr sz="1300">
                <a:solidFill>
                  <a:schemeClr val="tx1"/>
                </a:solidFill>
                <a:latin typeface="Calibri" panose="020F0502020204030204" pitchFamily="34" charset="0"/>
                <a:ea typeface="宋体" panose="02010600030101010101" pitchFamily="2" charset="-122"/>
              </a:defRPr>
            </a:lvl3pPr>
            <a:lvl4pPr marL="1600200" indent="-228600">
              <a:defRPr sz="1300">
                <a:solidFill>
                  <a:schemeClr val="tx1"/>
                </a:solidFill>
                <a:latin typeface="Calibri" panose="020F0502020204030204" pitchFamily="34" charset="0"/>
                <a:ea typeface="宋体" panose="02010600030101010101" pitchFamily="2" charset="-122"/>
              </a:defRPr>
            </a:lvl4pPr>
            <a:lvl5pPr marL="2057400" indent="-22860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请替换文字内容</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，添加相关标题，</a:t>
            </a:r>
            <a:r>
              <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修改文字内容，也可以直接复制你的内容到此</a:t>
            </a:r>
            <a:r>
              <a:rPr lang="zh-CN" altLang="en-US" sz="900" dirty="0" smtClean="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a:t>
            </a:r>
            <a:endParaRPr lang="zh-CN" altLang="en-US" sz="9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endParaRPr>
          </a:p>
        </p:txBody>
      </p:sp>
      <p:sp>
        <p:nvSpPr>
          <p:cNvPr id="35" name="文本框 13"/>
          <p:cNvSpPr txBox="1">
            <a:spLocks noChangeArrowheads="1"/>
          </p:cNvSpPr>
          <p:nvPr/>
        </p:nvSpPr>
        <p:spPr bwMode="auto">
          <a:xfrm>
            <a:off x="812800" y="1398191"/>
            <a:ext cx="1846659" cy="246221"/>
          </a:xfrm>
          <a:prstGeom prst="rect">
            <a:avLst/>
          </a:prstGeom>
          <a:noFill/>
          <a:ln>
            <a:noFill/>
          </a:ln>
          <a:extLst/>
        </p:spPr>
        <p:txBody>
          <a:bodyPr wrap="none" lIns="0" tIns="0" rIns="0" bIns="0">
            <a:spAutoFit/>
          </a:bodyPr>
          <a:lstStyle>
            <a:defPPr>
              <a:defRPr lang="zh-CN"/>
            </a:defPPr>
            <a:lvl1pPr eaLnBrk="1" hangingPunct="1">
              <a:defRPr sz="9600">
                <a:solidFill>
                  <a:schemeClr val="bg1"/>
                </a:solidFill>
                <a:latin typeface="Helvetica-Roman-SemiB" pitchFamily="2"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600" dirty="0">
                <a:solidFill>
                  <a:schemeClr val="bg1">
                    <a:lumMod val="65000"/>
                  </a:schemeClr>
                </a:solidFill>
                <a:latin typeface="Arial" panose="020B0604020202020204" pitchFamily="34" charset="0"/>
                <a:ea typeface="方正正粗黑简体" panose="02000000000000000000" pitchFamily="2" charset="-122"/>
                <a:sym typeface="Arial" panose="020B0604020202020204" pitchFamily="34" charset="0"/>
              </a:rPr>
              <a:t>点击请替换文字内容</a:t>
            </a:r>
          </a:p>
        </p:txBody>
      </p:sp>
      <p:sp>
        <p:nvSpPr>
          <p:cNvPr id="4" name="矩形 3"/>
          <p:cNvSpPr/>
          <p:nvPr/>
        </p:nvSpPr>
        <p:spPr>
          <a:xfrm>
            <a:off x="812800" y="2733896"/>
            <a:ext cx="11233149" cy="3888285"/>
          </a:xfrm>
          <a:prstGeom prst="rect">
            <a:avLst/>
          </a:prstGeom>
          <a:blipFill dpi="0" rotWithShape="1">
            <a:blip r:embed="rId3">
              <a:extLst>
                <a:ext uri="{28A0092B-C50C-407E-A947-70E740481C1C}">
                  <a14:useLocalDpi xmlns:a14="http://schemas.microsoft.com/office/drawing/2010/main" val="0"/>
                </a:ext>
              </a:extLst>
            </a:blip>
            <a:srcRect/>
            <a:stretch>
              <a:fillRect t="-81816" b="-8181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方正正粗黑简体" panose="02000000000000000000" pitchFamily="2" charset="-122"/>
              <a:sym typeface="Arial" panose="020B0604020202020204" pitchFamily="34" charset="0"/>
            </a:endParaRPr>
          </a:p>
        </p:txBody>
      </p:sp>
      <p:sp>
        <p:nvSpPr>
          <p:cNvPr id="5" name="矩形 4"/>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590566387"/>
      </p:ext>
    </p:extLst>
  </p:cSld>
  <p:clrMapOvr>
    <a:masterClrMapping/>
  </p:clrMapOvr>
  <mc:AlternateContent xmlns:mc="http://schemas.openxmlformats.org/markup-compatibility/2006" xmlns:p14="http://schemas.microsoft.com/office/powerpoint/2010/main">
    <mc:Choice Requires="p14">
      <p:transition spd="slow" p14:dur="1250" advTm="4000">
        <p14:flip dir="r"/>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750"/>
                                        <p:tgtEl>
                                          <p:spTgt spid="35"/>
                                        </p:tgtEl>
                                      </p:cBhvr>
                                    </p:animEffect>
                                    <p:anim calcmode="lin" valueType="num">
                                      <p:cBhvr>
                                        <p:cTn id="8" dur="750" fill="hold"/>
                                        <p:tgtEl>
                                          <p:spTgt spid="35"/>
                                        </p:tgtEl>
                                        <p:attrNameLst>
                                          <p:attrName>ppt_x</p:attrName>
                                        </p:attrNameLst>
                                      </p:cBhvr>
                                      <p:tavLst>
                                        <p:tav tm="0">
                                          <p:val>
                                            <p:strVal val="#ppt_x"/>
                                          </p:val>
                                        </p:tav>
                                        <p:tav tm="100000">
                                          <p:val>
                                            <p:strVal val="#ppt_x"/>
                                          </p:val>
                                        </p:tav>
                                      </p:tavLst>
                                    </p:anim>
                                    <p:anim calcmode="lin" valueType="num">
                                      <p:cBhvr>
                                        <p:cTn id="9" dur="750" fill="hold"/>
                                        <p:tgtEl>
                                          <p:spTgt spid="3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750"/>
                                        <p:tgtEl>
                                          <p:spTgt spid="34"/>
                                        </p:tgtEl>
                                      </p:cBhvr>
                                    </p:animEffect>
                                    <p:anim calcmode="lin" valueType="num">
                                      <p:cBhvr>
                                        <p:cTn id="13" dur="750" fill="hold"/>
                                        <p:tgtEl>
                                          <p:spTgt spid="34"/>
                                        </p:tgtEl>
                                        <p:attrNameLst>
                                          <p:attrName>ppt_x</p:attrName>
                                        </p:attrNameLst>
                                      </p:cBhvr>
                                      <p:tavLst>
                                        <p:tav tm="0">
                                          <p:val>
                                            <p:strVal val="#ppt_x"/>
                                          </p:val>
                                        </p:tav>
                                        <p:tav tm="100000">
                                          <p:val>
                                            <p:strVal val="#ppt_x"/>
                                          </p:val>
                                        </p:tav>
                                      </p:tavLst>
                                    </p:anim>
                                    <p:anim calcmode="lin" valueType="num">
                                      <p:cBhvr>
                                        <p:cTn id="14" dur="750" fill="hold"/>
                                        <p:tgtEl>
                                          <p:spTgt spid="34"/>
                                        </p:tgtEl>
                                        <p:attrNameLst>
                                          <p:attrName>ppt_y</p:attrName>
                                        </p:attrNameLst>
                                      </p:cBhvr>
                                      <p:tavLst>
                                        <p:tav tm="0">
                                          <p:val>
                                            <p:strVal val="#ppt_y+.1"/>
                                          </p:val>
                                        </p:tav>
                                        <p:tav tm="100000">
                                          <p:val>
                                            <p:strVal val="#ppt_y"/>
                                          </p:val>
                                        </p:tav>
                                      </p:tavLst>
                                    </p:anim>
                                  </p:childTnLst>
                                </p:cTn>
                              </p:par>
                            </p:childTnLst>
                          </p:cTn>
                        </p:par>
                        <p:par>
                          <p:cTn id="15" fill="hold">
                            <p:stCondLst>
                              <p:cond delay="1450"/>
                            </p:stCondLst>
                            <p:childTnLst>
                              <p:par>
                                <p:cTn id="16" presetID="50" presetClass="entr" presetSubtype="0"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1700" fill="hold"/>
                                        <p:tgtEl>
                                          <p:spTgt spid="4"/>
                                        </p:tgtEl>
                                        <p:attrNameLst>
                                          <p:attrName>ppt_w</p:attrName>
                                        </p:attrNameLst>
                                      </p:cBhvr>
                                      <p:tavLst>
                                        <p:tav tm="0">
                                          <p:val>
                                            <p:strVal val="#ppt_w+.3"/>
                                          </p:val>
                                        </p:tav>
                                        <p:tav tm="100000">
                                          <p:val>
                                            <p:strVal val="#ppt_w"/>
                                          </p:val>
                                        </p:tav>
                                      </p:tavLst>
                                    </p:anim>
                                    <p:anim calcmode="lin" valueType="num">
                                      <p:cBhvr>
                                        <p:cTn id="19" dur="1700" fill="hold"/>
                                        <p:tgtEl>
                                          <p:spTgt spid="4"/>
                                        </p:tgtEl>
                                        <p:attrNameLst>
                                          <p:attrName>ppt_h</p:attrName>
                                        </p:attrNameLst>
                                      </p:cBhvr>
                                      <p:tavLst>
                                        <p:tav tm="0">
                                          <p:val>
                                            <p:strVal val="#ppt_h"/>
                                          </p:val>
                                        </p:tav>
                                        <p:tav tm="100000">
                                          <p:val>
                                            <p:strVal val="#ppt_h"/>
                                          </p:val>
                                        </p:tav>
                                      </p:tavLst>
                                    </p:anim>
                                    <p:animEffect transition="in" filter="fade">
                                      <p:cBhvr>
                                        <p:cTn id="20" dur="17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976548" y="1765243"/>
            <a:ext cx="1539068" cy="1539068"/>
            <a:chOff x="4179569" y="1588769"/>
            <a:chExt cx="2735580" cy="2735579"/>
          </a:xfrm>
        </p:grpSpPr>
        <p:sp>
          <p:nvSpPr>
            <p:cNvPr id="5" name="椭圆 4"/>
            <p:cNvSpPr/>
            <p:nvPr/>
          </p:nvSpPr>
          <p:spPr>
            <a:xfrm>
              <a:off x="4179569" y="1588769"/>
              <a:ext cx="2735580" cy="2735579"/>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椭圆 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 name="组合 7"/>
          <p:cNvGrpSpPr/>
          <p:nvPr/>
        </p:nvGrpSpPr>
        <p:grpSpPr>
          <a:xfrm>
            <a:off x="4432077" y="1765243"/>
            <a:ext cx="1539068" cy="1539068"/>
            <a:chOff x="4179570" y="1588770"/>
            <a:chExt cx="2735580" cy="2735580"/>
          </a:xfrm>
        </p:grpSpPr>
        <p:sp>
          <p:nvSpPr>
            <p:cNvPr id="9" name="椭圆 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椭圆 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组合 10"/>
          <p:cNvGrpSpPr/>
          <p:nvPr/>
        </p:nvGrpSpPr>
        <p:grpSpPr>
          <a:xfrm>
            <a:off x="6887607" y="1765243"/>
            <a:ext cx="1539068" cy="1539068"/>
            <a:chOff x="4179570" y="1588770"/>
            <a:chExt cx="2735580" cy="2735580"/>
          </a:xfrm>
        </p:grpSpPr>
        <p:sp>
          <p:nvSpPr>
            <p:cNvPr id="12" name="椭圆 1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椭圆 1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 name="组合 13"/>
          <p:cNvGrpSpPr/>
          <p:nvPr/>
        </p:nvGrpSpPr>
        <p:grpSpPr>
          <a:xfrm>
            <a:off x="9343136" y="1765243"/>
            <a:ext cx="1539068" cy="1539068"/>
            <a:chOff x="4179570" y="1588770"/>
            <a:chExt cx="2735580" cy="2735580"/>
          </a:xfrm>
        </p:grpSpPr>
        <p:sp>
          <p:nvSpPr>
            <p:cNvPr id="15" name="椭圆 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19" name="文本框 18"/>
          <p:cNvSpPr txBox="1"/>
          <p:nvPr/>
        </p:nvSpPr>
        <p:spPr>
          <a:xfrm>
            <a:off x="2297267" y="2156504"/>
            <a:ext cx="894949" cy="741421"/>
          </a:xfrm>
          <a:prstGeom prst="rect">
            <a:avLst/>
          </a:prstGeom>
          <a:noFill/>
        </p:spPr>
        <p:txBody>
          <a:bodyPr wrap="square" rtlCol="0">
            <a:spAutoFit/>
          </a:bodyPr>
          <a:lstStyle/>
          <a:p>
            <a:pPr algn="ctr"/>
            <a:r>
              <a:rPr lang="en-US" altLang="zh-CN" sz="4218"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4218"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4754135" y="2156504"/>
            <a:ext cx="894949" cy="741421"/>
          </a:xfrm>
          <a:prstGeom prst="rect">
            <a:avLst/>
          </a:prstGeom>
          <a:noFill/>
        </p:spPr>
        <p:txBody>
          <a:bodyPr wrap="square" rtlCol="0">
            <a:spAutoFit/>
          </a:bodyPr>
          <a:lstStyle/>
          <a:p>
            <a:pPr algn="ctr"/>
            <a:r>
              <a:rPr lang="en-US" altLang="zh-CN" sz="4218"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4218"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0"/>
          <p:cNvSpPr txBox="1"/>
          <p:nvPr/>
        </p:nvSpPr>
        <p:spPr>
          <a:xfrm>
            <a:off x="7209666" y="2156504"/>
            <a:ext cx="894949" cy="741421"/>
          </a:xfrm>
          <a:prstGeom prst="rect">
            <a:avLst/>
          </a:prstGeom>
          <a:noFill/>
        </p:spPr>
        <p:txBody>
          <a:bodyPr wrap="square" rtlCol="0">
            <a:spAutoFit/>
          </a:bodyPr>
          <a:lstStyle/>
          <a:p>
            <a:pPr algn="ctr"/>
            <a:r>
              <a:rPr lang="en-US" altLang="zh-CN" sz="4218"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4218"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1"/>
          <p:cNvSpPr txBox="1"/>
          <p:nvPr/>
        </p:nvSpPr>
        <p:spPr>
          <a:xfrm>
            <a:off x="9665194" y="2156504"/>
            <a:ext cx="894949" cy="741421"/>
          </a:xfrm>
          <a:prstGeom prst="rect">
            <a:avLst/>
          </a:prstGeom>
          <a:noFill/>
        </p:spPr>
        <p:txBody>
          <a:bodyPr wrap="square" rtlCol="0">
            <a:spAutoFit/>
          </a:bodyPr>
          <a:lstStyle/>
          <a:p>
            <a:pPr algn="ctr"/>
            <a:r>
              <a:rPr lang="en-US" altLang="zh-CN" sz="4218"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zh-CN" altLang="en-US" sz="421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4" name="组合 23"/>
          <p:cNvGrpSpPr/>
          <p:nvPr/>
        </p:nvGrpSpPr>
        <p:grpSpPr>
          <a:xfrm>
            <a:off x="1689218" y="5395453"/>
            <a:ext cx="2287843" cy="888450"/>
            <a:chOff x="3776606" y="2004244"/>
            <a:chExt cx="2169333" cy="842428"/>
          </a:xfrm>
        </p:grpSpPr>
        <p:sp>
          <p:nvSpPr>
            <p:cNvPr id="25" name="文本框 24"/>
            <p:cNvSpPr txBox="1"/>
            <p:nvPr/>
          </p:nvSpPr>
          <p:spPr>
            <a:xfrm>
              <a:off x="3776606" y="2004244"/>
              <a:ext cx="2169333" cy="456842"/>
            </a:xfrm>
            <a:prstGeom prst="rect">
              <a:avLst/>
            </a:prstGeom>
            <a:noFill/>
          </p:spPr>
          <p:txBody>
            <a:bodyPr wrap="square" rtlCol="0">
              <a:spAutoFit/>
            </a:bodyPr>
            <a:lstStyle/>
            <a:p>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26" name="文本框 25"/>
            <p:cNvSpPr txBox="1"/>
            <p:nvPr/>
          </p:nvSpPr>
          <p:spPr>
            <a:xfrm>
              <a:off x="3782527" y="2389709"/>
              <a:ext cx="2011012" cy="456963"/>
            </a:xfrm>
            <a:prstGeom prst="rect">
              <a:avLst/>
            </a:prstGeom>
            <a:noFill/>
          </p:spPr>
          <p:txBody>
            <a:bodyPr wrap="square" rtlCol="0">
              <a:spAutoFit/>
            </a:bodyPr>
            <a:lstStyle/>
            <a:p>
              <a:pPr algn="just"/>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28" name="组合 27"/>
          <p:cNvGrpSpPr/>
          <p:nvPr/>
        </p:nvGrpSpPr>
        <p:grpSpPr>
          <a:xfrm>
            <a:off x="4146086" y="5395453"/>
            <a:ext cx="2287843" cy="888450"/>
            <a:chOff x="3776606" y="2004244"/>
            <a:chExt cx="2169333" cy="842428"/>
          </a:xfrm>
        </p:grpSpPr>
        <p:sp>
          <p:nvSpPr>
            <p:cNvPr id="29" name="文本框 28"/>
            <p:cNvSpPr txBox="1"/>
            <p:nvPr/>
          </p:nvSpPr>
          <p:spPr>
            <a:xfrm>
              <a:off x="3776606" y="2004244"/>
              <a:ext cx="2169333" cy="456842"/>
            </a:xfrm>
            <a:prstGeom prst="rect">
              <a:avLst/>
            </a:prstGeom>
            <a:noFill/>
          </p:spPr>
          <p:txBody>
            <a:bodyPr wrap="square" rtlCol="0">
              <a:spAutoFit/>
            </a:bodyPr>
            <a:lstStyle/>
            <a:p>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30" name="文本框 29"/>
            <p:cNvSpPr txBox="1"/>
            <p:nvPr/>
          </p:nvSpPr>
          <p:spPr>
            <a:xfrm>
              <a:off x="3782527" y="2389709"/>
              <a:ext cx="2011012" cy="456963"/>
            </a:xfrm>
            <a:prstGeom prst="rect">
              <a:avLst/>
            </a:prstGeom>
            <a:noFill/>
          </p:spPr>
          <p:txBody>
            <a:bodyPr wrap="square" rtlCol="0">
              <a:spAutoFit/>
            </a:bodyPr>
            <a:lstStyle/>
            <a:p>
              <a:pPr algn="just"/>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34" name="组合 33"/>
          <p:cNvGrpSpPr/>
          <p:nvPr/>
        </p:nvGrpSpPr>
        <p:grpSpPr>
          <a:xfrm>
            <a:off x="6601617" y="5395453"/>
            <a:ext cx="2287843" cy="888450"/>
            <a:chOff x="3776606" y="2004244"/>
            <a:chExt cx="2169333" cy="842428"/>
          </a:xfrm>
        </p:grpSpPr>
        <p:sp>
          <p:nvSpPr>
            <p:cNvPr id="35" name="文本框 34"/>
            <p:cNvSpPr txBox="1"/>
            <p:nvPr/>
          </p:nvSpPr>
          <p:spPr>
            <a:xfrm>
              <a:off x="3776606" y="2004244"/>
              <a:ext cx="2169333" cy="456842"/>
            </a:xfrm>
            <a:prstGeom prst="rect">
              <a:avLst/>
            </a:prstGeom>
            <a:noFill/>
          </p:spPr>
          <p:txBody>
            <a:bodyPr wrap="square" rtlCol="0">
              <a:spAutoFit/>
            </a:bodyPr>
            <a:lstStyle/>
            <a:p>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36" name="文本框 35"/>
            <p:cNvSpPr txBox="1"/>
            <p:nvPr/>
          </p:nvSpPr>
          <p:spPr>
            <a:xfrm>
              <a:off x="3782527" y="2389709"/>
              <a:ext cx="2011012" cy="456963"/>
            </a:xfrm>
            <a:prstGeom prst="rect">
              <a:avLst/>
            </a:prstGeom>
            <a:noFill/>
          </p:spPr>
          <p:txBody>
            <a:bodyPr wrap="square" rtlCol="0">
              <a:spAutoFit/>
            </a:bodyPr>
            <a:lstStyle/>
            <a:p>
              <a:pPr algn="just"/>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37" name="组合 36"/>
          <p:cNvGrpSpPr/>
          <p:nvPr/>
        </p:nvGrpSpPr>
        <p:grpSpPr>
          <a:xfrm>
            <a:off x="9057145" y="5395453"/>
            <a:ext cx="2287843" cy="888450"/>
            <a:chOff x="3776606" y="2004244"/>
            <a:chExt cx="2169333" cy="842428"/>
          </a:xfrm>
        </p:grpSpPr>
        <p:sp>
          <p:nvSpPr>
            <p:cNvPr id="38" name="文本框 37"/>
            <p:cNvSpPr txBox="1"/>
            <p:nvPr/>
          </p:nvSpPr>
          <p:spPr>
            <a:xfrm>
              <a:off x="3776606" y="2004244"/>
              <a:ext cx="2169333" cy="456842"/>
            </a:xfrm>
            <a:prstGeom prst="rect">
              <a:avLst/>
            </a:prstGeom>
            <a:noFill/>
          </p:spPr>
          <p:txBody>
            <a:bodyPr wrap="square" rtlCol="0">
              <a:spAutoFit/>
            </a:bodyPr>
            <a:lstStyle/>
            <a:p>
              <a:r>
                <a:rPr lang="zh-CN" altLang="en-US" sz="253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在此添加标题</a:t>
              </a:r>
            </a:p>
          </p:txBody>
        </p:sp>
        <p:sp>
          <p:nvSpPr>
            <p:cNvPr id="39" name="文本框 38"/>
            <p:cNvSpPr txBox="1"/>
            <p:nvPr/>
          </p:nvSpPr>
          <p:spPr>
            <a:xfrm>
              <a:off x="3782527" y="2389709"/>
              <a:ext cx="2011012" cy="456963"/>
            </a:xfrm>
            <a:prstGeom prst="rect">
              <a:avLst/>
            </a:prstGeom>
            <a:noFill/>
          </p:spPr>
          <p:txBody>
            <a:bodyPr wrap="square" rtlCol="0">
              <a:spAutoFit/>
            </a:bodyPr>
            <a:lstStyle/>
            <a:p>
              <a:pPr algn="just"/>
              <a:r>
                <a:rPr lang="zh-CN" altLang="en-US" sz="1266"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点击添加文字说明或复制文本黏贴自此内容要言简意赅</a:t>
              </a:r>
            </a:p>
          </p:txBody>
        </p:sp>
      </p:grpSp>
      <p:grpSp>
        <p:nvGrpSpPr>
          <p:cNvPr id="40" name="Group 4"/>
          <p:cNvGrpSpPr>
            <a:grpSpLocks noChangeAspect="1"/>
          </p:cNvGrpSpPr>
          <p:nvPr/>
        </p:nvGrpSpPr>
        <p:grpSpPr bwMode="auto">
          <a:xfrm>
            <a:off x="2522959" y="4674741"/>
            <a:ext cx="443562" cy="519804"/>
            <a:chOff x="1776" y="1776"/>
            <a:chExt cx="64" cy="75"/>
          </a:xfrm>
          <a:solidFill>
            <a:schemeClr val="accent1"/>
          </a:solidFill>
          <a:effectLst/>
        </p:grpSpPr>
        <p:sp>
          <p:nvSpPr>
            <p:cNvPr id="41"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18"/>
          <p:cNvGrpSpPr>
            <a:grpSpLocks noChangeAspect="1"/>
          </p:cNvGrpSpPr>
          <p:nvPr/>
        </p:nvGrpSpPr>
        <p:grpSpPr bwMode="auto">
          <a:xfrm>
            <a:off x="9864905" y="4718948"/>
            <a:ext cx="495524" cy="461736"/>
            <a:chOff x="3802" y="2858"/>
            <a:chExt cx="616" cy="574"/>
          </a:xfrm>
          <a:solidFill>
            <a:schemeClr val="accent4"/>
          </a:solidFill>
          <a:effectLst/>
        </p:grpSpPr>
        <p:sp>
          <p:nvSpPr>
            <p:cNvPr id="4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1" name="Group 13"/>
          <p:cNvGrpSpPr>
            <a:grpSpLocks noChangeAspect="1"/>
          </p:cNvGrpSpPr>
          <p:nvPr/>
        </p:nvGrpSpPr>
        <p:grpSpPr bwMode="auto">
          <a:xfrm>
            <a:off x="4931153" y="4648522"/>
            <a:ext cx="540909" cy="547296"/>
            <a:chOff x="2426" y="2781"/>
            <a:chExt cx="593" cy="600"/>
          </a:xfrm>
          <a:solidFill>
            <a:schemeClr val="accent2"/>
          </a:solidFill>
          <a:effectLst/>
        </p:grpSpPr>
        <p:sp>
          <p:nvSpPr>
            <p:cNvPr id="52"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7451290" y="4693509"/>
            <a:ext cx="464841" cy="505843"/>
            <a:chOff x="4873620" y="1965325"/>
            <a:chExt cx="269882" cy="293688"/>
          </a:xfrm>
          <a:solidFill>
            <a:schemeClr val="accent3"/>
          </a:solidFill>
          <a:effectLst/>
        </p:grpSpPr>
        <p:sp>
          <p:nvSpPr>
            <p:cNvPr id="55"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a:xfrm>
            <a:off x="2703711" y="3391098"/>
            <a:ext cx="82054" cy="1140964"/>
            <a:chOff x="2563325" y="3120190"/>
            <a:chExt cx="77804" cy="1081862"/>
          </a:xfrm>
        </p:grpSpPr>
        <p:sp>
          <p:nvSpPr>
            <p:cNvPr id="59" name="椭圆 58"/>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63" name="直接连接符 62"/>
            <p:cNvCxnSpPr>
              <a:stCxn id="59"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4" name="椭圆 63"/>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6" name="组合 65"/>
          <p:cNvGrpSpPr/>
          <p:nvPr/>
        </p:nvGrpSpPr>
        <p:grpSpPr>
          <a:xfrm>
            <a:off x="5157525" y="3391098"/>
            <a:ext cx="82054" cy="1140964"/>
            <a:chOff x="2563325" y="3120190"/>
            <a:chExt cx="77804" cy="1081862"/>
          </a:xfrm>
        </p:grpSpPr>
        <p:sp>
          <p:nvSpPr>
            <p:cNvPr id="67" name="椭圆 66"/>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68" name="直接连接符 67"/>
            <p:cNvCxnSpPr>
              <a:stCxn id="67"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9" name="椭圆 68"/>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组合 69"/>
          <p:cNvGrpSpPr/>
          <p:nvPr/>
        </p:nvGrpSpPr>
        <p:grpSpPr>
          <a:xfrm>
            <a:off x="7617963" y="3391098"/>
            <a:ext cx="82054" cy="1140964"/>
            <a:chOff x="2563325" y="3120190"/>
            <a:chExt cx="77804" cy="1081862"/>
          </a:xfrm>
        </p:grpSpPr>
        <p:sp>
          <p:nvSpPr>
            <p:cNvPr id="71" name="椭圆 70"/>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2" name="直接连接符 71"/>
            <p:cNvCxnSpPr>
              <a:stCxn id="71"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10071641" y="3391098"/>
            <a:ext cx="82054" cy="1140964"/>
            <a:chOff x="2563325" y="3120190"/>
            <a:chExt cx="77804" cy="1081862"/>
          </a:xfrm>
        </p:grpSpPr>
        <p:sp>
          <p:nvSpPr>
            <p:cNvPr id="75" name="椭圆 74"/>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cxnSp>
          <p:nvCxnSpPr>
            <p:cNvPr id="76" name="直接连接符 75"/>
            <p:cNvCxnSpPr>
              <a:stCxn id="75"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矩形 77"/>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9" name="矩形 78"/>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矩形 82"/>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459888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14:bounceEnd="40000">
                                          <p:cBhvr additive="base">
                                            <p:cTn id="11"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14:bounceEnd="40000">
                                          <p:cBhvr additive="base">
                                            <p:cTn id="15"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14:bounceEnd="40000">
                                          <p:cBhvr additive="base">
                                            <p:cTn id="19" dur="1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50"/>
                                            <p:tgtEl>
                                              <p:spTgt spid="19"/>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50"/>
                                            <p:tgtEl>
                                              <p:spTgt spid="2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50"/>
                                            <p:tgtEl>
                                              <p:spTgt spid="2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250"/>
                                            <p:tgtEl>
                                              <p:spTgt spid="22"/>
                                            </p:tgtEl>
                                          </p:cBhvr>
                                        </p:animEffect>
                                      </p:childTnLst>
                                    </p:cTn>
                                  </p:par>
                                </p:childTnLst>
                              </p:cTn>
                            </p:par>
                            <p:par>
                              <p:cTn id="37" fill="hold">
                                <p:stCondLst>
                                  <p:cond delay="3250"/>
                                </p:stCondLst>
                                <p:childTnLst>
                                  <p:par>
                                    <p:cTn id="38" presetID="22" presetClass="entr" presetSubtype="1"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3750"/>
                                </p:stCondLst>
                                <p:childTnLst>
                                  <p:par>
                                    <p:cTn id="42" presetID="14" presetClass="entr" presetSubtype="10"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randombar(horizontal)">
                                          <p:cBhvr>
                                            <p:cTn id="44" dur="500"/>
                                            <p:tgtEl>
                                              <p:spTgt spid="40"/>
                                            </p:tgtEl>
                                          </p:cBhvr>
                                        </p:animEffect>
                                      </p:childTnLst>
                                    </p:cTn>
                                  </p:par>
                                </p:childTnLst>
                              </p:cTn>
                            </p:par>
                            <p:par>
                              <p:cTn id="45" fill="hold">
                                <p:stCondLst>
                                  <p:cond delay="4250"/>
                                </p:stCondLst>
                                <p:childTnLst>
                                  <p:par>
                                    <p:cTn id="46" presetID="2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up)">
                                          <p:cBhvr>
                                            <p:cTn id="52" dur="500"/>
                                            <p:tgtEl>
                                              <p:spTgt spid="66"/>
                                            </p:tgtEl>
                                          </p:cBhvr>
                                        </p:animEffect>
                                      </p:childTnLst>
                                    </p:cTn>
                                  </p:par>
                                </p:childTnLst>
                              </p:cTn>
                            </p:par>
                            <p:par>
                              <p:cTn id="53" fill="hold">
                                <p:stCondLst>
                                  <p:cond delay="5250"/>
                                </p:stCondLst>
                                <p:childTnLst>
                                  <p:par>
                                    <p:cTn id="54" presetID="14" presetClass="entr" presetSubtype="10"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randombar(horizontal)">
                                          <p:cBhvr>
                                            <p:cTn id="56" dur="500"/>
                                            <p:tgtEl>
                                              <p:spTgt spid="51"/>
                                            </p:tgtEl>
                                          </p:cBhvr>
                                        </p:animEffect>
                                      </p:childTnLst>
                                    </p:cTn>
                                  </p:par>
                                </p:childTnLst>
                              </p:cTn>
                            </p:par>
                            <p:par>
                              <p:cTn id="57" fill="hold">
                                <p:stCondLst>
                                  <p:cond delay="5750"/>
                                </p:stCondLst>
                                <p:childTnLst>
                                  <p:par>
                                    <p:cTn id="58" presetID="22" presetClass="entr" presetSubtype="1"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up)">
                                          <p:cBhvr>
                                            <p:cTn id="60" dur="500"/>
                                            <p:tgtEl>
                                              <p:spTgt spid="28"/>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up)">
                                          <p:cBhvr>
                                            <p:cTn id="64" dur="500"/>
                                            <p:tgtEl>
                                              <p:spTgt spid="70"/>
                                            </p:tgtEl>
                                          </p:cBhvr>
                                        </p:animEffect>
                                      </p:childTnLst>
                                    </p:cTn>
                                  </p:par>
                                </p:childTnLst>
                              </p:cTn>
                            </p:par>
                            <p:par>
                              <p:cTn id="65" fill="hold">
                                <p:stCondLst>
                                  <p:cond delay="6750"/>
                                </p:stCondLst>
                                <p:childTnLst>
                                  <p:par>
                                    <p:cTn id="66" presetID="14" presetClass="entr" presetSubtype="10"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500"/>
                                            <p:tgtEl>
                                              <p:spTgt spid="54"/>
                                            </p:tgtEl>
                                          </p:cBhvr>
                                        </p:animEffect>
                                      </p:childTnLst>
                                    </p:cTn>
                                  </p:par>
                                </p:childTnLst>
                              </p:cTn>
                            </p:par>
                            <p:par>
                              <p:cTn id="69" fill="hold">
                                <p:stCondLst>
                                  <p:cond delay="7250"/>
                                </p:stCondLst>
                                <p:childTnLst>
                                  <p:par>
                                    <p:cTn id="70" presetID="22" presetClass="entr" presetSubtype="1"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up)">
                                          <p:cBhvr>
                                            <p:cTn id="72" dur="500"/>
                                            <p:tgtEl>
                                              <p:spTgt spid="34"/>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ipe(up)">
                                          <p:cBhvr>
                                            <p:cTn id="76" dur="500"/>
                                            <p:tgtEl>
                                              <p:spTgt spid="74"/>
                                            </p:tgtEl>
                                          </p:cBhvr>
                                        </p:animEffect>
                                      </p:childTnLst>
                                    </p:cTn>
                                  </p:par>
                                </p:childTnLst>
                              </p:cTn>
                            </p:par>
                            <p:par>
                              <p:cTn id="77" fill="hold">
                                <p:stCondLst>
                                  <p:cond delay="8250"/>
                                </p:stCondLst>
                                <p:childTnLst>
                                  <p:par>
                                    <p:cTn id="78" presetID="14" presetClass="entr" presetSubtype="10" fill="hold"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randombar(horizontal)">
                                          <p:cBhvr>
                                            <p:cTn id="80" dur="500"/>
                                            <p:tgtEl>
                                              <p:spTgt spid="45"/>
                                            </p:tgtEl>
                                          </p:cBhvr>
                                        </p:animEffect>
                                      </p:childTnLst>
                                    </p:cTn>
                                  </p:par>
                                </p:childTnLst>
                              </p:cTn>
                            </p:par>
                            <p:par>
                              <p:cTn id="81" fill="hold">
                                <p:stCondLst>
                                  <p:cond delay="8750"/>
                                </p:stCondLst>
                                <p:childTnLst>
                                  <p:par>
                                    <p:cTn id="82" presetID="22" presetClass="entr" presetSubtype="1" fill="hold"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wipe(up)">
                                          <p:cBhvr>
                                            <p:cTn id="8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500" fill="hold"/>
                                            <p:tgtEl>
                                              <p:spTgt spid="14"/>
                                            </p:tgtEl>
                                            <p:attrNameLst>
                                              <p:attrName>ppt_x</p:attrName>
                                            </p:attrNameLst>
                                          </p:cBhvr>
                                          <p:tavLst>
                                            <p:tav tm="0">
                                              <p:val>
                                                <p:strVal val="0-#ppt_w/2"/>
                                              </p:val>
                                            </p:tav>
                                            <p:tav tm="100000">
                                              <p:val>
                                                <p:strVal val="#ppt_x"/>
                                              </p:val>
                                            </p:tav>
                                          </p:tavLst>
                                        </p:anim>
                                        <p:anim calcmode="lin" valueType="num">
                                          <p:cBhvr additive="base">
                                            <p:cTn id="8" dur="15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500" fill="hold"/>
                                            <p:tgtEl>
                                              <p:spTgt spid="11"/>
                                            </p:tgtEl>
                                            <p:attrNameLst>
                                              <p:attrName>ppt_x</p:attrName>
                                            </p:attrNameLst>
                                          </p:cBhvr>
                                          <p:tavLst>
                                            <p:tav tm="0">
                                              <p:val>
                                                <p:strVal val="0-#ppt_w/2"/>
                                              </p:val>
                                            </p:tav>
                                            <p:tav tm="100000">
                                              <p:val>
                                                <p:strVal val="#ppt_x"/>
                                              </p:val>
                                            </p:tav>
                                          </p:tavLst>
                                        </p:anim>
                                        <p:anim calcmode="lin" valueType="num">
                                          <p:cBhvr additive="base">
                                            <p:cTn id="12" dur="1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500" fill="hold"/>
                                            <p:tgtEl>
                                              <p:spTgt spid="8"/>
                                            </p:tgtEl>
                                            <p:attrNameLst>
                                              <p:attrName>ppt_x</p:attrName>
                                            </p:attrNameLst>
                                          </p:cBhvr>
                                          <p:tavLst>
                                            <p:tav tm="0">
                                              <p:val>
                                                <p:strVal val="0-#ppt_w/2"/>
                                              </p:val>
                                            </p:tav>
                                            <p:tav tm="100000">
                                              <p:val>
                                                <p:strVal val="#ppt_x"/>
                                              </p:val>
                                            </p:tav>
                                          </p:tavLst>
                                        </p:anim>
                                        <p:anim calcmode="lin" valueType="num">
                                          <p:cBhvr additive="base">
                                            <p:cTn id="16" dur="1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500" fill="hold"/>
                                            <p:tgtEl>
                                              <p:spTgt spid="7"/>
                                            </p:tgtEl>
                                            <p:attrNameLst>
                                              <p:attrName>ppt_x</p:attrName>
                                            </p:attrNameLst>
                                          </p:cBhvr>
                                          <p:tavLst>
                                            <p:tav tm="0">
                                              <p:val>
                                                <p:strVal val="0-#ppt_w/2"/>
                                              </p:val>
                                            </p:tav>
                                            <p:tav tm="100000">
                                              <p:val>
                                                <p:strVal val="#ppt_x"/>
                                              </p:val>
                                            </p:tav>
                                          </p:tavLst>
                                        </p:anim>
                                        <p:anim calcmode="lin" valueType="num">
                                          <p:cBhvr additive="base">
                                            <p:cTn id="20" dur="1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250"/>
                                            <p:tgtEl>
                                              <p:spTgt spid="19"/>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250"/>
                                            <p:tgtEl>
                                              <p:spTgt spid="20"/>
                                            </p:tgtEl>
                                          </p:cBhvr>
                                        </p:animEffect>
                                      </p:childTnLst>
                                    </p:cTn>
                                  </p:par>
                                </p:childTnLst>
                              </p:cTn>
                            </p:par>
                            <p:par>
                              <p:cTn id="29" fill="hold">
                                <p:stCondLst>
                                  <p:cond delay="2750"/>
                                </p:stCondLst>
                                <p:childTnLst>
                                  <p:par>
                                    <p:cTn id="30" presetID="10" presetClass="entr" presetSubtype="0"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250"/>
                                            <p:tgtEl>
                                              <p:spTgt spid="21"/>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250"/>
                                            <p:tgtEl>
                                              <p:spTgt spid="22"/>
                                            </p:tgtEl>
                                          </p:cBhvr>
                                        </p:animEffect>
                                      </p:childTnLst>
                                    </p:cTn>
                                  </p:par>
                                </p:childTnLst>
                              </p:cTn>
                            </p:par>
                            <p:par>
                              <p:cTn id="37" fill="hold">
                                <p:stCondLst>
                                  <p:cond delay="3250"/>
                                </p:stCondLst>
                                <p:childTnLst>
                                  <p:par>
                                    <p:cTn id="38" presetID="22" presetClass="entr" presetSubtype="1" fill="hold"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3750"/>
                                </p:stCondLst>
                                <p:childTnLst>
                                  <p:par>
                                    <p:cTn id="42" presetID="14" presetClass="entr" presetSubtype="10" fill="hold" nodeType="afterEffect">
                                      <p:stCondLst>
                                        <p:cond delay="0"/>
                                      </p:stCondLst>
                                      <p:childTnLst>
                                        <p:set>
                                          <p:cBhvr>
                                            <p:cTn id="43" dur="1" fill="hold">
                                              <p:stCondLst>
                                                <p:cond delay="0"/>
                                              </p:stCondLst>
                                            </p:cTn>
                                            <p:tgtEl>
                                              <p:spTgt spid="40"/>
                                            </p:tgtEl>
                                            <p:attrNameLst>
                                              <p:attrName>style.visibility</p:attrName>
                                            </p:attrNameLst>
                                          </p:cBhvr>
                                          <p:to>
                                            <p:strVal val="visible"/>
                                          </p:to>
                                        </p:set>
                                        <p:animEffect transition="in" filter="randombar(horizontal)">
                                          <p:cBhvr>
                                            <p:cTn id="44" dur="500"/>
                                            <p:tgtEl>
                                              <p:spTgt spid="40"/>
                                            </p:tgtEl>
                                          </p:cBhvr>
                                        </p:animEffect>
                                      </p:childTnLst>
                                    </p:cTn>
                                  </p:par>
                                </p:childTnLst>
                              </p:cTn>
                            </p:par>
                            <p:par>
                              <p:cTn id="45" fill="hold">
                                <p:stCondLst>
                                  <p:cond delay="4250"/>
                                </p:stCondLst>
                                <p:childTnLst>
                                  <p:par>
                                    <p:cTn id="46" presetID="22" presetClass="entr" presetSubtype="1"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up)">
                                          <p:cBhvr>
                                            <p:cTn id="48" dur="500"/>
                                            <p:tgtEl>
                                              <p:spTgt spid="24"/>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wipe(up)">
                                          <p:cBhvr>
                                            <p:cTn id="52" dur="500"/>
                                            <p:tgtEl>
                                              <p:spTgt spid="66"/>
                                            </p:tgtEl>
                                          </p:cBhvr>
                                        </p:animEffect>
                                      </p:childTnLst>
                                    </p:cTn>
                                  </p:par>
                                </p:childTnLst>
                              </p:cTn>
                            </p:par>
                            <p:par>
                              <p:cTn id="53" fill="hold">
                                <p:stCondLst>
                                  <p:cond delay="5250"/>
                                </p:stCondLst>
                                <p:childTnLst>
                                  <p:par>
                                    <p:cTn id="54" presetID="14" presetClass="entr" presetSubtype="10"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randombar(horizontal)">
                                          <p:cBhvr>
                                            <p:cTn id="56" dur="500"/>
                                            <p:tgtEl>
                                              <p:spTgt spid="51"/>
                                            </p:tgtEl>
                                          </p:cBhvr>
                                        </p:animEffect>
                                      </p:childTnLst>
                                    </p:cTn>
                                  </p:par>
                                </p:childTnLst>
                              </p:cTn>
                            </p:par>
                            <p:par>
                              <p:cTn id="57" fill="hold">
                                <p:stCondLst>
                                  <p:cond delay="5750"/>
                                </p:stCondLst>
                                <p:childTnLst>
                                  <p:par>
                                    <p:cTn id="58" presetID="22" presetClass="entr" presetSubtype="1"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wipe(up)">
                                          <p:cBhvr>
                                            <p:cTn id="60" dur="500"/>
                                            <p:tgtEl>
                                              <p:spTgt spid="28"/>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up)">
                                          <p:cBhvr>
                                            <p:cTn id="64" dur="500"/>
                                            <p:tgtEl>
                                              <p:spTgt spid="70"/>
                                            </p:tgtEl>
                                          </p:cBhvr>
                                        </p:animEffect>
                                      </p:childTnLst>
                                    </p:cTn>
                                  </p:par>
                                </p:childTnLst>
                              </p:cTn>
                            </p:par>
                            <p:par>
                              <p:cTn id="65" fill="hold">
                                <p:stCondLst>
                                  <p:cond delay="6750"/>
                                </p:stCondLst>
                                <p:childTnLst>
                                  <p:par>
                                    <p:cTn id="66" presetID="14" presetClass="entr" presetSubtype="10" fill="hold"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500"/>
                                            <p:tgtEl>
                                              <p:spTgt spid="54"/>
                                            </p:tgtEl>
                                          </p:cBhvr>
                                        </p:animEffect>
                                      </p:childTnLst>
                                    </p:cTn>
                                  </p:par>
                                </p:childTnLst>
                              </p:cTn>
                            </p:par>
                            <p:par>
                              <p:cTn id="69" fill="hold">
                                <p:stCondLst>
                                  <p:cond delay="7250"/>
                                </p:stCondLst>
                                <p:childTnLst>
                                  <p:par>
                                    <p:cTn id="70" presetID="22" presetClass="entr" presetSubtype="1"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wipe(up)">
                                          <p:cBhvr>
                                            <p:cTn id="72" dur="500"/>
                                            <p:tgtEl>
                                              <p:spTgt spid="34"/>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74"/>
                                            </p:tgtEl>
                                            <p:attrNameLst>
                                              <p:attrName>style.visibility</p:attrName>
                                            </p:attrNameLst>
                                          </p:cBhvr>
                                          <p:to>
                                            <p:strVal val="visible"/>
                                          </p:to>
                                        </p:set>
                                        <p:animEffect transition="in" filter="wipe(up)">
                                          <p:cBhvr>
                                            <p:cTn id="76" dur="500"/>
                                            <p:tgtEl>
                                              <p:spTgt spid="74"/>
                                            </p:tgtEl>
                                          </p:cBhvr>
                                        </p:animEffect>
                                      </p:childTnLst>
                                    </p:cTn>
                                  </p:par>
                                </p:childTnLst>
                              </p:cTn>
                            </p:par>
                            <p:par>
                              <p:cTn id="77" fill="hold">
                                <p:stCondLst>
                                  <p:cond delay="8250"/>
                                </p:stCondLst>
                                <p:childTnLst>
                                  <p:par>
                                    <p:cTn id="78" presetID="14" presetClass="entr" presetSubtype="10" fill="hold" nodeType="after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randombar(horizontal)">
                                          <p:cBhvr>
                                            <p:cTn id="80" dur="500"/>
                                            <p:tgtEl>
                                              <p:spTgt spid="45"/>
                                            </p:tgtEl>
                                          </p:cBhvr>
                                        </p:animEffect>
                                      </p:childTnLst>
                                    </p:cTn>
                                  </p:par>
                                </p:childTnLst>
                              </p:cTn>
                            </p:par>
                            <p:par>
                              <p:cTn id="81" fill="hold">
                                <p:stCondLst>
                                  <p:cond delay="8750"/>
                                </p:stCondLst>
                                <p:childTnLst>
                                  <p:par>
                                    <p:cTn id="82" presetID="22" presetClass="entr" presetSubtype="1" fill="hold" nodeType="after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wipe(up)">
                                          <p:cBhvr>
                                            <p:cTn id="8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矩形 68"/>
          <p:cNvSpPr>
            <a:spLocks noChangeArrowheads="1"/>
          </p:cNvSpPr>
          <p:nvPr/>
        </p:nvSpPr>
        <p:spPr bwMode="auto">
          <a:xfrm>
            <a:off x="698862" y="1180781"/>
            <a:ext cx="11483553" cy="1041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582"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70" name="矩形 69"/>
          <p:cNvSpPr/>
          <p:nvPr/>
        </p:nvSpPr>
        <p:spPr>
          <a:xfrm>
            <a:off x="698861" y="2547088"/>
            <a:ext cx="4806342" cy="3742801"/>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8" name="组合 137"/>
          <p:cNvGrpSpPr/>
          <p:nvPr/>
        </p:nvGrpSpPr>
        <p:grpSpPr>
          <a:xfrm>
            <a:off x="6167071" y="2601538"/>
            <a:ext cx="835212" cy="835212"/>
            <a:chOff x="4589983" y="2663795"/>
            <a:chExt cx="877102" cy="877102"/>
          </a:xfrm>
        </p:grpSpPr>
        <p:grpSp>
          <p:nvGrpSpPr>
            <p:cNvPr id="139" name="组合 138"/>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51" name="同心圆 1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2" name="椭圆 151"/>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40" name="组合 139"/>
            <p:cNvGrpSpPr/>
            <p:nvPr/>
          </p:nvGrpSpPr>
          <p:grpSpPr>
            <a:xfrm>
              <a:off x="4690436" y="2865050"/>
              <a:ext cx="567894" cy="535099"/>
              <a:chOff x="4832350" y="1028700"/>
              <a:chExt cx="522288" cy="492126"/>
            </a:xfrm>
            <a:solidFill>
              <a:srgbClr val="0070C0"/>
            </a:solidFill>
          </p:grpSpPr>
          <p:sp>
            <p:nvSpPr>
              <p:cNvPr id="141"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2"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3"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4"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5"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6"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7"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8"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9"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0"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53" name="组合 152"/>
          <p:cNvGrpSpPr/>
          <p:nvPr/>
        </p:nvGrpSpPr>
        <p:grpSpPr>
          <a:xfrm>
            <a:off x="6167071" y="4085408"/>
            <a:ext cx="835212" cy="835212"/>
            <a:chOff x="4692046" y="3749516"/>
            <a:chExt cx="877102" cy="877102"/>
          </a:xfrm>
        </p:grpSpPr>
        <p:grpSp>
          <p:nvGrpSpPr>
            <p:cNvPr id="154" name="组合 153"/>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174" name="同心圆 17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5" name="椭圆 17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5" name="组合 154"/>
            <p:cNvGrpSpPr/>
            <p:nvPr/>
          </p:nvGrpSpPr>
          <p:grpSpPr>
            <a:xfrm>
              <a:off x="4853377" y="3997905"/>
              <a:ext cx="554441" cy="377594"/>
              <a:chOff x="4156075" y="2292350"/>
              <a:chExt cx="552450" cy="376238"/>
            </a:xfrm>
            <a:solidFill>
              <a:srgbClr val="0070C0"/>
            </a:solidFill>
          </p:grpSpPr>
          <p:sp>
            <p:nvSpPr>
              <p:cNvPr id="156"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7"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8"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9"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0"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1"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2"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3"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5"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6"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7"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8"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9"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0"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1"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2"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73"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6" name="组合 175"/>
          <p:cNvGrpSpPr/>
          <p:nvPr/>
        </p:nvGrpSpPr>
        <p:grpSpPr>
          <a:xfrm>
            <a:off x="6167071" y="5569278"/>
            <a:ext cx="835212" cy="835212"/>
            <a:chOff x="5276799" y="5817699"/>
            <a:chExt cx="877102" cy="877102"/>
          </a:xfrm>
        </p:grpSpPr>
        <p:grpSp>
          <p:nvGrpSpPr>
            <p:cNvPr id="177" name="组合 176"/>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189" name="同心圆 1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0" name="椭圆 18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8" name="组合 177"/>
            <p:cNvGrpSpPr/>
            <p:nvPr/>
          </p:nvGrpSpPr>
          <p:grpSpPr>
            <a:xfrm>
              <a:off x="5491718" y="5999083"/>
              <a:ext cx="447265" cy="447265"/>
              <a:chOff x="4219575" y="4668838"/>
              <a:chExt cx="442913" cy="442913"/>
            </a:xfrm>
            <a:solidFill>
              <a:srgbClr val="0070C0"/>
            </a:solidFill>
          </p:grpSpPr>
          <p:sp>
            <p:nvSpPr>
              <p:cNvPr id="179"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0"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1" name="Rectangle 7"/>
              <p:cNvSpPr>
                <a:spLocks noChangeArrowheads="1"/>
              </p:cNvSpPr>
              <p:nvPr/>
            </p:nvSpPr>
            <p:spPr bwMode="auto">
              <a:xfrm>
                <a:off x="4219575" y="4962525"/>
                <a:ext cx="87313" cy="93663"/>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2"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3" name="Rectangle 9"/>
              <p:cNvSpPr>
                <a:spLocks noChangeArrowheads="1"/>
              </p:cNvSpPr>
              <p:nvPr/>
            </p:nvSpPr>
            <p:spPr bwMode="auto">
              <a:xfrm>
                <a:off x="4321175" y="4932363"/>
                <a:ext cx="84138" cy="123825"/>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4"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5" name="Rectangle 11"/>
              <p:cNvSpPr>
                <a:spLocks noChangeArrowheads="1"/>
              </p:cNvSpPr>
              <p:nvPr/>
            </p:nvSpPr>
            <p:spPr bwMode="auto">
              <a:xfrm>
                <a:off x="4419600" y="4891088"/>
                <a:ext cx="87313" cy="165100"/>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6"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7" name="Rectangle 13"/>
              <p:cNvSpPr>
                <a:spLocks noChangeArrowheads="1"/>
              </p:cNvSpPr>
              <p:nvPr/>
            </p:nvSpPr>
            <p:spPr bwMode="auto">
              <a:xfrm>
                <a:off x="4522788" y="4826000"/>
                <a:ext cx="82550" cy="23018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8"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1" name="组合 190"/>
          <p:cNvGrpSpPr/>
          <p:nvPr/>
        </p:nvGrpSpPr>
        <p:grpSpPr>
          <a:xfrm>
            <a:off x="7516985" y="2827782"/>
            <a:ext cx="4336877" cy="900463"/>
            <a:chOff x="7127272" y="2681303"/>
            <a:chExt cx="4112228" cy="853819"/>
          </a:xfrm>
        </p:grpSpPr>
        <p:sp>
          <p:nvSpPr>
            <p:cNvPr id="192" name="矩形 191"/>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3" name="矩形 47"/>
            <p:cNvSpPr>
              <a:spLocks noChangeArrowheads="1"/>
            </p:cNvSpPr>
            <p:nvPr/>
          </p:nvSpPr>
          <p:spPr bwMode="auto">
            <a:xfrm>
              <a:off x="7152672" y="2795742"/>
              <a:ext cx="3713339" cy="6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47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47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sp>
        <p:nvSpPr>
          <p:cNvPr id="194" name="矩形 3"/>
          <p:cNvSpPr>
            <a:spLocks noChangeArrowheads="1"/>
          </p:cNvSpPr>
          <p:nvPr/>
        </p:nvSpPr>
        <p:spPr bwMode="auto">
          <a:xfrm>
            <a:off x="7503592" y="2393466"/>
            <a:ext cx="2313310" cy="3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319" tIns="36160" rIns="72319" bIns="36160">
            <a:spAutoFit/>
          </a:bodyPr>
          <a:lstStyle/>
          <a:p>
            <a:pPr>
              <a:spcBef>
                <a:spcPct val="0"/>
              </a:spcBef>
              <a:buFont typeface="Arial" charset="0"/>
              <a:buNone/>
            </a:pPr>
            <a:r>
              <a:rPr lang="zh-CN" altLang="en-US" sz="2109"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总体目标顺利完成</a:t>
            </a:r>
          </a:p>
        </p:txBody>
      </p:sp>
      <p:grpSp>
        <p:nvGrpSpPr>
          <p:cNvPr id="195" name="组合 194"/>
          <p:cNvGrpSpPr/>
          <p:nvPr/>
        </p:nvGrpSpPr>
        <p:grpSpPr>
          <a:xfrm>
            <a:off x="7516985" y="4284600"/>
            <a:ext cx="4336877" cy="900463"/>
            <a:chOff x="7127272" y="4062656"/>
            <a:chExt cx="4112228" cy="853819"/>
          </a:xfrm>
        </p:grpSpPr>
        <p:sp>
          <p:nvSpPr>
            <p:cNvPr id="196" name="矩形 195"/>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7" name="矩形 47"/>
            <p:cNvSpPr>
              <a:spLocks noChangeArrowheads="1"/>
            </p:cNvSpPr>
            <p:nvPr/>
          </p:nvSpPr>
          <p:spPr bwMode="auto">
            <a:xfrm>
              <a:off x="7165371" y="4175680"/>
              <a:ext cx="3700639" cy="6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47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47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sp>
        <p:nvSpPr>
          <p:cNvPr id="198" name="矩形 3"/>
          <p:cNvSpPr>
            <a:spLocks noChangeArrowheads="1"/>
          </p:cNvSpPr>
          <p:nvPr/>
        </p:nvSpPr>
        <p:spPr bwMode="auto">
          <a:xfrm>
            <a:off x="7503592" y="3808608"/>
            <a:ext cx="2313310" cy="3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319" tIns="36160" rIns="72319" bIns="36160">
            <a:spAutoFit/>
          </a:bodyPr>
          <a:lstStyle/>
          <a:p>
            <a:pPr>
              <a:spcBef>
                <a:spcPct val="0"/>
              </a:spcBef>
              <a:buFont typeface="Arial" charset="0"/>
              <a:buNone/>
            </a:pPr>
            <a:r>
              <a:rPr lang="zh-CN" altLang="en-US" sz="2109"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思想认识不断提高</a:t>
            </a:r>
          </a:p>
        </p:txBody>
      </p:sp>
      <p:grpSp>
        <p:nvGrpSpPr>
          <p:cNvPr id="199" name="组合 198"/>
          <p:cNvGrpSpPr/>
          <p:nvPr/>
        </p:nvGrpSpPr>
        <p:grpSpPr>
          <a:xfrm>
            <a:off x="7516985" y="5741414"/>
            <a:ext cx="4336877" cy="900463"/>
            <a:chOff x="7127272" y="5444009"/>
            <a:chExt cx="4112228" cy="853819"/>
          </a:xfrm>
        </p:grpSpPr>
        <p:sp>
          <p:nvSpPr>
            <p:cNvPr id="200" name="矩形 199"/>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1" name="矩形 47"/>
            <p:cNvSpPr>
              <a:spLocks noChangeArrowheads="1"/>
            </p:cNvSpPr>
            <p:nvPr/>
          </p:nvSpPr>
          <p:spPr bwMode="auto">
            <a:xfrm>
              <a:off x="7152671" y="5555617"/>
              <a:ext cx="3713339" cy="6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319" tIns="36160" rIns="72319" bIns="36160">
              <a:spAutoFit/>
            </a:bodyPr>
            <a:lstStyle/>
            <a:p>
              <a:pPr>
                <a:lnSpc>
                  <a:spcPct val="130000"/>
                </a:lnSpc>
                <a:spcBef>
                  <a:spcPct val="0"/>
                </a:spcBef>
              </a:pPr>
              <a:r>
                <a:rPr lang="zh-CN" altLang="en-US" sz="147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endParaRPr lang="en-US" altLang="zh-CN" sz="1476" dirty="0">
                <a:solidFill>
                  <a:schemeClr val="tx1">
                    <a:lumMod val="75000"/>
                    <a:lumOff val="25000"/>
                  </a:schemeClr>
                </a:solidFill>
                <a:latin typeface="Arial" panose="020B0604020202020204" pitchFamily="34" charset="0"/>
                <a:ea typeface="微软雅黑" pitchFamily="34" charset="-122"/>
                <a:sym typeface="Arial" panose="020B0604020202020204" pitchFamily="34" charset="0"/>
              </a:endParaRPr>
            </a:p>
          </p:txBody>
        </p:sp>
      </p:grpSp>
      <p:sp>
        <p:nvSpPr>
          <p:cNvPr id="202" name="矩形 3"/>
          <p:cNvSpPr>
            <a:spLocks noChangeArrowheads="1"/>
          </p:cNvSpPr>
          <p:nvPr/>
        </p:nvSpPr>
        <p:spPr bwMode="auto">
          <a:xfrm>
            <a:off x="7503592" y="5263931"/>
            <a:ext cx="2313310" cy="397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2319" tIns="36160" rIns="72319" bIns="36160">
            <a:spAutoFit/>
          </a:bodyPr>
          <a:lstStyle/>
          <a:p>
            <a:pPr>
              <a:spcBef>
                <a:spcPct val="0"/>
              </a:spcBef>
              <a:buFont typeface="Arial" charset="0"/>
              <a:buNone/>
            </a:pPr>
            <a:r>
              <a:rPr lang="zh-CN" altLang="en-US" sz="2109" b="1" dirty="0">
                <a:solidFill>
                  <a:schemeClr val="tx1">
                    <a:lumMod val="65000"/>
                    <a:lumOff val="3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部门管理不断强化</a:t>
            </a:r>
          </a:p>
        </p:txBody>
      </p:sp>
      <p:cxnSp>
        <p:nvCxnSpPr>
          <p:cNvPr id="203" name="直接连接符 202"/>
          <p:cNvCxnSpPr/>
          <p:nvPr/>
        </p:nvCxnSpPr>
        <p:spPr>
          <a:xfrm>
            <a:off x="7206215" y="2487223"/>
            <a:ext cx="0" cy="1218787"/>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a:off x="7206215" y="3951489"/>
            <a:ext cx="0" cy="1218787"/>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a:off x="7219609" y="5425700"/>
            <a:ext cx="0" cy="1218787"/>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矩形 72"/>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7" name="矩形 76"/>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3458716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up)">
                                      <p:cBhvr>
                                        <p:cTn id="7" dur="500"/>
                                        <p:tgtEl>
                                          <p:spTgt spid="69"/>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1000" fill="hold"/>
                                        <p:tgtEl>
                                          <p:spTgt spid="70"/>
                                        </p:tgtEl>
                                        <p:attrNameLst>
                                          <p:attrName>ppt_x</p:attrName>
                                        </p:attrNameLst>
                                      </p:cBhvr>
                                      <p:tavLst>
                                        <p:tav tm="0">
                                          <p:val>
                                            <p:strVal val="0-#ppt_w/2"/>
                                          </p:val>
                                        </p:tav>
                                        <p:tav tm="100000">
                                          <p:val>
                                            <p:strVal val="#ppt_x"/>
                                          </p:val>
                                        </p:tav>
                                      </p:tavLst>
                                    </p:anim>
                                    <p:anim calcmode="lin" valueType="num">
                                      <p:cBhvr additive="base">
                                        <p:cTn id="12" dur="10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38"/>
                                        </p:tgtEl>
                                        <p:attrNameLst>
                                          <p:attrName>style.visibility</p:attrName>
                                        </p:attrNameLst>
                                      </p:cBhvr>
                                      <p:to>
                                        <p:strVal val="visible"/>
                                      </p:to>
                                    </p:set>
                                    <p:anim calcmode="lin" valueType="num">
                                      <p:cBhvr>
                                        <p:cTn id="16" dur="100" fill="hold"/>
                                        <p:tgtEl>
                                          <p:spTgt spid="138"/>
                                        </p:tgtEl>
                                        <p:attrNameLst>
                                          <p:attrName>ppt_w</p:attrName>
                                        </p:attrNameLst>
                                      </p:cBhvr>
                                      <p:tavLst>
                                        <p:tav tm="0">
                                          <p:val>
                                            <p:fltVal val="0"/>
                                          </p:val>
                                        </p:tav>
                                        <p:tav tm="100000">
                                          <p:val>
                                            <p:strVal val="#ppt_w"/>
                                          </p:val>
                                        </p:tav>
                                      </p:tavLst>
                                    </p:anim>
                                    <p:anim calcmode="lin" valueType="num">
                                      <p:cBhvr>
                                        <p:cTn id="17" dur="100" fill="hold"/>
                                        <p:tgtEl>
                                          <p:spTgt spid="138"/>
                                        </p:tgtEl>
                                        <p:attrNameLst>
                                          <p:attrName>ppt_h</p:attrName>
                                        </p:attrNameLst>
                                      </p:cBhvr>
                                      <p:tavLst>
                                        <p:tav tm="0">
                                          <p:val>
                                            <p:fltVal val="0"/>
                                          </p:val>
                                        </p:tav>
                                        <p:tav tm="100000">
                                          <p:val>
                                            <p:strVal val="#ppt_h"/>
                                          </p:val>
                                        </p:tav>
                                      </p:tavLst>
                                    </p:anim>
                                    <p:animEffect transition="in" filter="fade">
                                      <p:cBhvr>
                                        <p:cTn id="18" dur="100"/>
                                        <p:tgtEl>
                                          <p:spTgt spid="138"/>
                                        </p:tgtEl>
                                      </p:cBhvr>
                                    </p:animEffect>
                                  </p:childTnLst>
                                </p:cTn>
                              </p:par>
                              <p:par>
                                <p:cTn id="19" presetID="6" presetClass="emph" presetSubtype="0" fill="hold" nodeType="withEffect">
                                  <p:stCondLst>
                                    <p:cond delay="100"/>
                                  </p:stCondLst>
                                  <p:childTnLst>
                                    <p:animScale>
                                      <p:cBhvr>
                                        <p:cTn id="20" dur="100" fill="hold"/>
                                        <p:tgtEl>
                                          <p:spTgt spid="138"/>
                                        </p:tgtEl>
                                      </p:cBhvr>
                                      <p:by x="110000" y="110000"/>
                                    </p:animScale>
                                  </p:childTnLst>
                                </p:cTn>
                              </p:par>
                              <p:par>
                                <p:cTn id="21" presetID="6" presetClass="emph" presetSubtype="0" fill="hold" nodeType="withEffect">
                                  <p:stCondLst>
                                    <p:cond delay="200"/>
                                  </p:stCondLst>
                                  <p:childTnLst>
                                    <p:animScale>
                                      <p:cBhvr>
                                        <p:cTn id="22" dur="200" fill="hold"/>
                                        <p:tgtEl>
                                          <p:spTgt spid="138"/>
                                        </p:tgtEl>
                                      </p:cBhvr>
                                      <p:by x="90000" y="90000"/>
                                    </p:animScale>
                                  </p:childTnLst>
                                </p:cTn>
                              </p:par>
                              <p:par>
                                <p:cTn id="23" presetID="6" presetClass="emph" presetSubtype="0" fill="hold" nodeType="withEffect">
                                  <p:stCondLst>
                                    <p:cond delay="400"/>
                                  </p:stCondLst>
                                  <p:childTnLst>
                                    <p:animScale>
                                      <p:cBhvr>
                                        <p:cTn id="24" dur="100" fill="hold"/>
                                        <p:tgtEl>
                                          <p:spTgt spid="138"/>
                                        </p:tgtEl>
                                      </p:cBhvr>
                                      <p:by x="105000" y="105000"/>
                                    </p:animScale>
                                  </p:childTnLst>
                                </p:cTn>
                              </p:par>
                              <p:par>
                                <p:cTn id="25" presetID="6" presetClass="emph" presetSubtype="0" fill="hold" nodeType="withEffect">
                                  <p:stCondLst>
                                    <p:cond delay="500"/>
                                  </p:stCondLst>
                                  <p:childTnLst>
                                    <p:animScale>
                                      <p:cBhvr>
                                        <p:cTn id="26" dur="200" fill="hold"/>
                                        <p:tgtEl>
                                          <p:spTgt spid="138"/>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203"/>
                                        </p:tgtEl>
                                        <p:attrNameLst>
                                          <p:attrName>style.visibility</p:attrName>
                                        </p:attrNameLst>
                                      </p:cBhvr>
                                      <p:to>
                                        <p:strVal val="visible"/>
                                      </p:to>
                                    </p:set>
                                    <p:animEffect transition="in" filter="barn(outHorizontal)">
                                      <p:cBhvr>
                                        <p:cTn id="30" dur="500"/>
                                        <p:tgtEl>
                                          <p:spTgt spid="203"/>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194"/>
                                        </p:tgtEl>
                                        <p:attrNameLst>
                                          <p:attrName>style.visibility</p:attrName>
                                        </p:attrNameLst>
                                      </p:cBhvr>
                                      <p:to>
                                        <p:strVal val="visible"/>
                                      </p:to>
                                    </p:set>
                                    <p:anim calcmode="lin" valueType="num">
                                      <p:cBhvr additive="base">
                                        <p:cTn id="34" dur="1000" fill="hold"/>
                                        <p:tgtEl>
                                          <p:spTgt spid="194"/>
                                        </p:tgtEl>
                                        <p:attrNameLst>
                                          <p:attrName>ppt_x</p:attrName>
                                        </p:attrNameLst>
                                      </p:cBhvr>
                                      <p:tavLst>
                                        <p:tav tm="0">
                                          <p:val>
                                            <p:strVal val="1+#ppt_w/2"/>
                                          </p:val>
                                        </p:tav>
                                        <p:tav tm="100000">
                                          <p:val>
                                            <p:strVal val="#ppt_x"/>
                                          </p:val>
                                        </p:tav>
                                      </p:tavLst>
                                    </p:anim>
                                    <p:anim calcmode="lin" valueType="num">
                                      <p:cBhvr additive="base">
                                        <p:cTn id="35" dur="1000" fill="hold"/>
                                        <p:tgtEl>
                                          <p:spTgt spid="194"/>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191"/>
                                        </p:tgtEl>
                                        <p:attrNameLst>
                                          <p:attrName>style.visibility</p:attrName>
                                        </p:attrNameLst>
                                      </p:cBhvr>
                                      <p:to>
                                        <p:strVal val="visible"/>
                                      </p:to>
                                    </p:set>
                                    <p:anim calcmode="lin" valueType="num">
                                      <p:cBhvr additive="base">
                                        <p:cTn id="38" dur="1000" fill="hold"/>
                                        <p:tgtEl>
                                          <p:spTgt spid="191"/>
                                        </p:tgtEl>
                                        <p:attrNameLst>
                                          <p:attrName>ppt_x</p:attrName>
                                        </p:attrNameLst>
                                      </p:cBhvr>
                                      <p:tavLst>
                                        <p:tav tm="0">
                                          <p:val>
                                            <p:strVal val="1+#ppt_w/2"/>
                                          </p:val>
                                        </p:tav>
                                        <p:tav tm="100000">
                                          <p:val>
                                            <p:strVal val="#ppt_x"/>
                                          </p:val>
                                        </p:tav>
                                      </p:tavLst>
                                    </p:anim>
                                    <p:anim calcmode="lin" valueType="num">
                                      <p:cBhvr additive="base">
                                        <p:cTn id="39" dur="1000" fill="hold"/>
                                        <p:tgtEl>
                                          <p:spTgt spid="191"/>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153"/>
                                        </p:tgtEl>
                                        <p:attrNameLst>
                                          <p:attrName>style.visibility</p:attrName>
                                        </p:attrNameLst>
                                      </p:cBhvr>
                                      <p:to>
                                        <p:strVal val="visible"/>
                                      </p:to>
                                    </p:set>
                                    <p:anim calcmode="lin" valueType="num">
                                      <p:cBhvr>
                                        <p:cTn id="43" dur="100" fill="hold"/>
                                        <p:tgtEl>
                                          <p:spTgt spid="153"/>
                                        </p:tgtEl>
                                        <p:attrNameLst>
                                          <p:attrName>ppt_w</p:attrName>
                                        </p:attrNameLst>
                                      </p:cBhvr>
                                      <p:tavLst>
                                        <p:tav tm="0">
                                          <p:val>
                                            <p:fltVal val="0"/>
                                          </p:val>
                                        </p:tav>
                                        <p:tav tm="100000">
                                          <p:val>
                                            <p:strVal val="#ppt_w"/>
                                          </p:val>
                                        </p:tav>
                                      </p:tavLst>
                                    </p:anim>
                                    <p:anim calcmode="lin" valueType="num">
                                      <p:cBhvr>
                                        <p:cTn id="44" dur="100" fill="hold"/>
                                        <p:tgtEl>
                                          <p:spTgt spid="153"/>
                                        </p:tgtEl>
                                        <p:attrNameLst>
                                          <p:attrName>ppt_h</p:attrName>
                                        </p:attrNameLst>
                                      </p:cBhvr>
                                      <p:tavLst>
                                        <p:tav tm="0">
                                          <p:val>
                                            <p:fltVal val="0"/>
                                          </p:val>
                                        </p:tav>
                                        <p:tav tm="100000">
                                          <p:val>
                                            <p:strVal val="#ppt_h"/>
                                          </p:val>
                                        </p:tav>
                                      </p:tavLst>
                                    </p:anim>
                                    <p:animEffect transition="in" filter="fade">
                                      <p:cBhvr>
                                        <p:cTn id="45" dur="100"/>
                                        <p:tgtEl>
                                          <p:spTgt spid="153"/>
                                        </p:tgtEl>
                                      </p:cBhvr>
                                    </p:animEffect>
                                  </p:childTnLst>
                                </p:cTn>
                              </p:par>
                              <p:par>
                                <p:cTn id="46" presetID="6" presetClass="emph" presetSubtype="0" fill="hold" nodeType="withEffect">
                                  <p:stCondLst>
                                    <p:cond delay="100"/>
                                  </p:stCondLst>
                                  <p:childTnLst>
                                    <p:animScale>
                                      <p:cBhvr>
                                        <p:cTn id="47" dur="100" fill="hold"/>
                                        <p:tgtEl>
                                          <p:spTgt spid="153"/>
                                        </p:tgtEl>
                                      </p:cBhvr>
                                      <p:by x="110000" y="110000"/>
                                    </p:animScale>
                                  </p:childTnLst>
                                </p:cTn>
                              </p:par>
                              <p:par>
                                <p:cTn id="48" presetID="6" presetClass="emph" presetSubtype="0" fill="hold" nodeType="withEffect">
                                  <p:stCondLst>
                                    <p:cond delay="200"/>
                                  </p:stCondLst>
                                  <p:childTnLst>
                                    <p:animScale>
                                      <p:cBhvr>
                                        <p:cTn id="49" dur="200" fill="hold"/>
                                        <p:tgtEl>
                                          <p:spTgt spid="153"/>
                                        </p:tgtEl>
                                      </p:cBhvr>
                                      <p:by x="90000" y="90000"/>
                                    </p:animScale>
                                  </p:childTnLst>
                                </p:cTn>
                              </p:par>
                              <p:par>
                                <p:cTn id="50" presetID="6" presetClass="emph" presetSubtype="0" fill="hold" nodeType="withEffect">
                                  <p:stCondLst>
                                    <p:cond delay="400"/>
                                  </p:stCondLst>
                                  <p:childTnLst>
                                    <p:animScale>
                                      <p:cBhvr>
                                        <p:cTn id="51" dur="100" fill="hold"/>
                                        <p:tgtEl>
                                          <p:spTgt spid="153"/>
                                        </p:tgtEl>
                                      </p:cBhvr>
                                      <p:by x="105000" y="105000"/>
                                    </p:animScale>
                                  </p:childTnLst>
                                </p:cTn>
                              </p:par>
                              <p:par>
                                <p:cTn id="52" presetID="6" presetClass="emph" presetSubtype="0" fill="hold" nodeType="withEffect">
                                  <p:stCondLst>
                                    <p:cond delay="500"/>
                                  </p:stCondLst>
                                  <p:childTnLst>
                                    <p:animScale>
                                      <p:cBhvr>
                                        <p:cTn id="53" dur="200" fill="hold"/>
                                        <p:tgtEl>
                                          <p:spTgt spid="153"/>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204"/>
                                        </p:tgtEl>
                                        <p:attrNameLst>
                                          <p:attrName>style.visibility</p:attrName>
                                        </p:attrNameLst>
                                      </p:cBhvr>
                                      <p:to>
                                        <p:strVal val="visible"/>
                                      </p:to>
                                    </p:set>
                                    <p:animEffect transition="in" filter="barn(outHorizontal)">
                                      <p:cBhvr>
                                        <p:cTn id="57" dur="500"/>
                                        <p:tgtEl>
                                          <p:spTgt spid="204"/>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 calcmode="lin" valueType="num">
                                      <p:cBhvr additive="base">
                                        <p:cTn id="61" dur="1000" fill="hold"/>
                                        <p:tgtEl>
                                          <p:spTgt spid="198"/>
                                        </p:tgtEl>
                                        <p:attrNameLst>
                                          <p:attrName>ppt_x</p:attrName>
                                        </p:attrNameLst>
                                      </p:cBhvr>
                                      <p:tavLst>
                                        <p:tav tm="0">
                                          <p:val>
                                            <p:strVal val="1+#ppt_w/2"/>
                                          </p:val>
                                        </p:tav>
                                        <p:tav tm="100000">
                                          <p:val>
                                            <p:strVal val="#ppt_x"/>
                                          </p:val>
                                        </p:tav>
                                      </p:tavLst>
                                    </p:anim>
                                    <p:anim calcmode="lin" valueType="num">
                                      <p:cBhvr additive="base">
                                        <p:cTn id="62" dur="1000" fill="hold"/>
                                        <p:tgtEl>
                                          <p:spTgt spid="198"/>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195"/>
                                        </p:tgtEl>
                                        <p:attrNameLst>
                                          <p:attrName>style.visibility</p:attrName>
                                        </p:attrNameLst>
                                      </p:cBhvr>
                                      <p:to>
                                        <p:strVal val="visible"/>
                                      </p:to>
                                    </p:set>
                                    <p:anim calcmode="lin" valueType="num">
                                      <p:cBhvr additive="base">
                                        <p:cTn id="65" dur="1000" fill="hold"/>
                                        <p:tgtEl>
                                          <p:spTgt spid="195"/>
                                        </p:tgtEl>
                                        <p:attrNameLst>
                                          <p:attrName>ppt_x</p:attrName>
                                        </p:attrNameLst>
                                      </p:cBhvr>
                                      <p:tavLst>
                                        <p:tav tm="0">
                                          <p:val>
                                            <p:strVal val="1+#ppt_w/2"/>
                                          </p:val>
                                        </p:tav>
                                        <p:tav tm="100000">
                                          <p:val>
                                            <p:strVal val="#ppt_x"/>
                                          </p:val>
                                        </p:tav>
                                      </p:tavLst>
                                    </p:anim>
                                    <p:anim calcmode="lin" valueType="num">
                                      <p:cBhvr additive="base">
                                        <p:cTn id="66" dur="1000" fill="hold"/>
                                        <p:tgtEl>
                                          <p:spTgt spid="195"/>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176"/>
                                        </p:tgtEl>
                                        <p:attrNameLst>
                                          <p:attrName>style.visibility</p:attrName>
                                        </p:attrNameLst>
                                      </p:cBhvr>
                                      <p:to>
                                        <p:strVal val="visible"/>
                                      </p:to>
                                    </p:set>
                                    <p:anim calcmode="lin" valueType="num">
                                      <p:cBhvr>
                                        <p:cTn id="70" dur="100" fill="hold"/>
                                        <p:tgtEl>
                                          <p:spTgt spid="176"/>
                                        </p:tgtEl>
                                        <p:attrNameLst>
                                          <p:attrName>ppt_w</p:attrName>
                                        </p:attrNameLst>
                                      </p:cBhvr>
                                      <p:tavLst>
                                        <p:tav tm="0">
                                          <p:val>
                                            <p:fltVal val="0"/>
                                          </p:val>
                                        </p:tav>
                                        <p:tav tm="100000">
                                          <p:val>
                                            <p:strVal val="#ppt_w"/>
                                          </p:val>
                                        </p:tav>
                                      </p:tavLst>
                                    </p:anim>
                                    <p:anim calcmode="lin" valueType="num">
                                      <p:cBhvr>
                                        <p:cTn id="71" dur="100" fill="hold"/>
                                        <p:tgtEl>
                                          <p:spTgt spid="176"/>
                                        </p:tgtEl>
                                        <p:attrNameLst>
                                          <p:attrName>ppt_h</p:attrName>
                                        </p:attrNameLst>
                                      </p:cBhvr>
                                      <p:tavLst>
                                        <p:tav tm="0">
                                          <p:val>
                                            <p:fltVal val="0"/>
                                          </p:val>
                                        </p:tav>
                                        <p:tav tm="100000">
                                          <p:val>
                                            <p:strVal val="#ppt_h"/>
                                          </p:val>
                                        </p:tav>
                                      </p:tavLst>
                                    </p:anim>
                                    <p:animEffect transition="in" filter="fade">
                                      <p:cBhvr>
                                        <p:cTn id="72" dur="100"/>
                                        <p:tgtEl>
                                          <p:spTgt spid="176"/>
                                        </p:tgtEl>
                                      </p:cBhvr>
                                    </p:animEffect>
                                  </p:childTnLst>
                                </p:cTn>
                              </p:par>
                              <p:par>
                                <p:cTn id="73" presetID="6" presetClass="emph" presetSubtype="0" fill="hold" nodeType="withEffect">
                                  <p:stCondLst>
                                    <p:cond delay="100"/>
                                  </p:stCondLst>
                                  <p:childTnLst>
                                    <p:animScale>
                                      <p:cBhvr>
                                        <p:cTn id="74" dur="100" fill="hold"/>
                                        <p:tgtEl>
                                          <p:spTgt spid="176"/>
                                        </p:tgtEl>
                                      </p:cBhvr>
                                      <p:by x="110000" y="110000"/>
                                    </p:animScale>
                                  </p:childTnLst>
                                </p:cTn>
                              </p:par>
                              <p:par>
                                <p:cTn id="75" presetID="6" presetClass="emph" presetSubtype="0" fill="hold" nodeType="withEffect">
                                  <p:stCondLst>
                                    <p:cond delay="200"/>
                                  </p:stCondLst>
                                  <p:childTnLst>
                                    <p:animScale>
                                      <p:cBhvr>
                                        <p:cTn id="76" dur="200" fill="hold"/>
                                        <p:tgtEl>
                                          <p:spTgt spid="176"/>
                                        </p:tgtEl>
                                      </p:cBhvr>
                                      <p:by x="90000" y="90000"/>
                                    </p:animScale>
                                  </p:childTnLst>
                                </p:cTn>
                              </p:par>
                              <p:par>
                                <p:cTn id="77" presetID="6" presetClass="emph" presetSubtype="0" fill="hold" nodeType="withEffect">
                                  <p:stCondLst>
                                    <p:cond delay="400"/>
                                  </p:stCondLst>
                                  <p:childTnLst>
                                    <p:animScale>
                                      <p:cBhvr>
                                        <p:cTn id="78" dur="100" fill="hold"/>
                                        <p:tgtEl>
                                          <p:spTgt spid="176"/>
                                        </p:tgtEl>
                                      </p:cBhvr>
                                      <p:by x="105000" y="105000"/>
                                    </p:animScale>
                                  </p:childTnLst>
                                </p:cTn>
                              </p:par>
                              <p:par>
                                <p:cTn id="79" presetID="6" presetClass="emph" presetSubtype="0" fill="hold" nodeType="withEffect">
                                  <p:stCondLst>
                                    <p:cond delay="500"/>
                                  </p:stCondLst>
                                  <p:childTnLst>
                                    <p:animScale>
                                      <p:cBhvr>
                                        <p:cTn id="80" dur="200" fill="hold"/>
                                        <p:tgtEl>
                                          <p:spTgt spid="176"/>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205"/>
                                        </p:tgtEl>
                                        <p:attrNameLst>
                                          <p:attrName>style.visibility</p:attrName>
                                        </p:attrNameLst>
                                      </p:cBhvr>
                                      <p:to>
                                        <p:strVal val="visible"/>
                                      </p:to>
                                    </p:set>
                                    <p:animEffect transition="in" filter="barn(outHorizontal)">
                                      <p:cBhvr>
                                        <p:cTn id="84" dur="500"/>
                                        <p:tgtEl>
                                          <p:spTgt spid="205"/>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202"/>
                                        </p:tgtEl>
                                        <p:attrNameLst>
                                          <p:attrName>style.visibility</p:attrName>
                                        </p:attrNameLst>
                                      </p:cBhvr>
                                      <p:to>
                                        <p:strVal val="visible"/>
                                      </p:to>
                                    </p:set>
                                    <p:anim calcmode="lin" valueType="num">
                                      <p:cBhvr additive="base">
                                        <p:cTn id="88" dur="1000" fill="hold"/>
                                        <p:tgtEl>
                                          <p:spTgt spid="202"/>
                                        </p:tgtEl>
                                        <p:attrNameLst>
                                          <p:attrName>ppt_x</p:attrName>
                                        </p:attrNameLst>
                                      </p:cBhvr>
                                      <p:tavLst>
                                        <p:tav tm="0">
                                          <p:val>
                                            <p:strVal val="1+#ppt_w/2"/>
                                          </p:val>
                                        </p:tav>
                                        <p:tav tm="100000">
                                          <p:val>
                                            <p:strVal val="#ppt_x"/>
                                          </p:val>
                                        </p:tav>
                                      </p:tavLst>
                                    </p:anim>
                                    <p:anim calcmode="lin" valueType="num">
                                      <p:cBhvr additive="base">
                                        <p:cTn id="89" dur="1000" fill="hold"/>
                                        <p:tgtEl>
                                          <p:spTgt spid="202"/>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199"/>
                                        </p:tgtEl>
                                        <p:attrNameLst>
                                          <p:attrName>style.visibility</p:attrName>
                                        </p:attrNameLst>
                                      </p:cBhvr>
                                      <p:to>
                                        <p:strVal val="visible"/>
                                      </p:to>
                                    </p:set>
                                    <p:anim calcmode="lin" valueType="num">
                                      <p:cBhvr additive="base">
                                        <p:cTn id="92" dur="1000" fill="hold"/>
                                        <p:tgtEl>
                                          <p:spTgt spid="199"/>
                                        </p:tgtEl>
                                        <p:attrNameLst>
                                          <p:attrName>ppt_x</p:attrName>
                                        </p:attrNameLst>
                                      </p:cBhvr>
                                      <p:tavLst>
                                        <p:tav tm="0">
                                          <p:val>
                                            <p:strVal val="1+#ppt_w/2"/>
                                          </p:val>
                                        </p:tav>
                                        <p:tav tm="100000">
                                          <p:val>
                                            <p:strVal val="#ppt_x"/>
                                          </p:val>
                                        </p:tav>
                                      </p:tavLst>
                                    </p:anim>
                                    <p:anim calcmode="lin" valueType="num">
                                      <p:cBhvr additive="base">
                                        <p:cTn id="93" dur="10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animBg="1"/>
      <p:bldP spid="194" grpId="0"/>
      <p:bldP spid="198" grpId="0"/>
      <p:bldP spid="20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482275" y="2199169"/>
            <a:ext cx="1852944" cy="185227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圆角矩形 5"/>
          <p:cNvSpPr/>
          <p:nvPr/>
        </p:nvSpPr>
        <p:spPr>
          <a:xfrm>
            <a:off x="9428502"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圆角矩形 3"/>
          <p:cNvSpPr/>
          <p:nvPr/>
        </p:nvSpPr>
        <p:spPr>
          <a:xfrm>
            <a:off x="6779760"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 name="圆角矩形 4"/>
          <p:cNvSpPr/>
          <p:nvPr/>
        </p:nvSpPr>
        <p:spPr>
          <a:xfrm>
            <a:off x="4131018" y="2199170"/>
            <a:ext cx="1852944" cy="185227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6" name="组合 75"/>
          <p:cNvGrpSpPr/>
          <p:nvPr/>
        </p:nvGrpSpPr>
        <p:grpSpPr>
          <a:xfrm>
            <a:off x="2783696" y="1566372"/>
            <a:ext cx="1072182" cy="1071795"/>
            <a:chOff x="2135898" y="1485578"/>
            <a:chExt cx="1016511" cy="1016511"/>
          </a:xfrm>
        </p:grpSpPr>
        <p:sp>
          <p:nvSpPr>
            <p:cNvPr id="11" name="椭圆 10"/>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椭圆 14"/>
            <p:cNvSpPr/>
            <p:nvPr/>
          </p:nvSpPr>
          <p:spPr>
            <a:xfrm>
              <a:off x="2288503" y="1638184"/>
              <a:ext cx="711301" cy="711302"/>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文本框 17"/>
            <p:cNvSpPr txBox="1"/>
            <p:nvPr/>
          </p:nvSpPr>
          <p:spPr>
            <a:xfrm>
              <a:off x="2403079" y="1803865"/>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01</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8054928" y="1566372"/>
            <a:ext cx="1072182" cy="1071795"/>
            <a:chOff x="3881858" y="5509627"/>
            <a:chExt cx="1016511" cy="1016511"/>
          </a:xfrm>
        </p:grpSpPr>
        <p:sp>
          <p:nvSpPr>
            <p:cNvPr id="14" name="椭圆 13"/>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椭圆 15"/>
            <p:cNvSpPr/>
            <p:nvPr/>
          </p:nvSpPr>
          <p:spPr>
            <a:xfrm>
              <a:off x="4034463" y="5662232"/>
              <a:ext cx="711301" cy="711301"/>
            </a:xfrm>
            <a:prstGeom prst="ellipse">
              <a:avLst/>
            </a:prstGeom>
            <a:solidFill>
              <a:schemeClr val="accent3"/>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22"/>
            <p:cNvSpPr txBox="1"/>
            <p:nvPr/>
          </p:nvSpPr>
          <p:spPr>
            <a:xfrm>
              <a:off x="4149039" y="5822608"/>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03</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5419312" y="1566372"/>
            <a:ext cx="1072182" cy="1071795"/>
            <a:chOff x="6699927" y="981522"/>
            <a:chExt cx="1016511" cy="1016511"/>
          </a:xfrm>
        </p:grpSpPr>
        <p:sp>
          <p:nvSpPr>
            <p:cNvPr id="12" name="椭圆 11"/>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椭圆 16"/>
            <p:cNvSpPr/>
            <p:nvPr/>
          </p:nvSpPr>
          <p:spPr>
            <a:xfrm>
              <a:off x="6852532" y="1145215"/>
              <a:ext cx="711301" cy="711301"/>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文本框 23"/>
            <p:cNvSpPr txBox="1"/>
            <p:nvPr/>
          </p:nvSpPr>
          <p:spPr>
            <a:xfrm>
              <a:off x="6967108" y="1295081"/>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02</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组合 77"/>
          <p:cNvGrpSpPr/>
          <p:nvPr/>
        </p:nvGrpSpPr>
        <p:grpSpPr>
          <a:xfrm>
            <a:off x="10690543" y="1566372"/>
            <a:ext cx="1072182" cy="1071795"/>
            <a:chOff x="5201861" y="3625236"/>
            <a:chExt cx="1016511" cy="1016511"/>
          </a:xfrm>
        </p:grpSpPr>
        <p:sp>
          <p:nvSpPr>
            <p:cNvPr id="13" name="椭圆 12"/>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p:nvPr/>
          </p:nvSpPr>
          <p:spPr>
            <a:xfrm>
              <a:off x="5354466" y="3777840"/>
              <a:ext cx="711301" cy="711301"/>
            </a:xfrm>
            <a:prstGeom prst="ellipse">
              <a:avLst/>
            </a:prstGeom>
            <a:solidFill>
              <a:schemeClr val="accent4"/>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文本框 24"/>
            <p:cNvSpPr txBox="1"/>
            <p:nvPr/>
          </p:nvSpPr>
          <p:spPr>
            <a:xfrm>
              <a:off x="5469042" y="3943523"/>
              <a:ext cx="482148" cy="350282"/>
            </a:xfrm>
            <a:prstGeom prst="rect">
              <a:avLst/>
            </a:prstGeom>
            <a:noFill/>
          </p:spPr>
          <p:txBody>
            <a:bodyPr wrap="square" rtlCol="0">
              <a:spAutoFit/>
            </a:bodyPr>
            <a:lstStyle/>
            <a:p>
              <a:pPr algn="ctr"/>
              <a:r>
                <a:rPr lang="en-US" altLang="zh-CN"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04</a:t>
              </a:r>
              <a:endParaRPr lang="zh-CN" altLang="en-US"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组合 1"/>
          <p:cNvGrpSpPr/>
          <p:nvPr/>
        </p:nvGrpSpPr>
        <p:grpSpPr>
          <a:xfrm>
            <a:off x="1659059" y="2792974"/>
            <a:ext cx="1515848" cy="1050103"/>
            <a:chOff x="1572580" y="2648911"/>
            <a:chExt cx="1437140" cy="995939"/>
          </a:xfrm>
        </p:grpSpPr>
        <p:sp>
          <p:nvSpPr>
            <p:cNvPr id="39" name="文本框 56"/>
            <p:cNvSpPr txBox="1"/>
            <p:nvPr/>
          </p:nvSpPr>
          <p:spPr>
            <a:xfrm>
              <a:off x="172704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6" name="文本框 149"/>
            <p:cNvSpPr txBox="1"/>
            <p:nvPr/>
          </p:nvSpPr>
          <p:spPr>
            <a:xfrm>
              <a:off x="1572580" y="2956692"/>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38" name="组合 37"/>
          <p:cNvGrpSpPr/>
          <p:nvPr/>
        </p:nvGrpSpPr>
        <p:grpSpPr>
          <a:xfrm>
            <a:off x="4299566" y="2792974"/>
            <a:ext cx="1515848" cy="1050102"/>
            <a:chOff x="4075983" y="2648911"/>
            <a:chExt cx="1437140" cy="995938"/>
          </a:xfrm>
        </p:grpSpPr>
        <p:sp>
          <p:nvSpPr>
            <p:cNvPr id="42" name="文本框 59"/>
            <p:cNvSpPr txBox="1"/>
            <p:nvPr/>
          </p:nvSpPr>
          <p:spPr>
            <a:xfrm>
              <a:off x="4188861"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7" name="文本框 149"/>
            <p:cNvSpPr txBox="1"/>
            <p:nvPr/>
          </p:nvSpPr>
          <p:spPr>
            <a:xfrm>
              <a:off x="4075983"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0" name="组合 39"/>
          <p:cNvGrpSpPr/>
          <p:nvPr/>
        </p:nvGrpSpPr>
        <p:grpSpPr>
          <a:xfrm>
            <a:off x="6956631" y="2792974"/>
            <a:ext cx="1515848" cy="1050102"/>
            <a:chOff x="6595085" y="2648911"/>
            <a:chExt cx="1437140" cy="995938"/>
          </a:xfrm>
        </p:grpSpPr>
        <p:sp>
          <p:nvSpPr>
            <p:cNvPr id="48" name="文本框 68"/>
            <p:cNvSpPr txBox="1"/>
            <p:nvPr/>
          </p:nvSpPr>
          <p:spPr>
            <a:xfrm>
              <a:off x="674946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8" name="文本框 149"/>
            <p:cNvSpPr txBox="1"/>
            <p:nvPr/>
          </p:nvSpPr>
          <p:spPr>
            <a:xfrm>
              <a:off x="6595085" y="2956691"/>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grpSp>
        <p:nvGrpSpPr>
          <p:cNvPr id="41" name="组合 40"/>
          <p:cNvGrpSpPr/>
          <p:nvPr/>
        </p:nvGrpSpPr>
        <p:grpSpPr>
          <a:xfrm>
            <a:off x="9597138" y="2792974"/>
            <a:ext cx="1515848" cy="1050101"/>
            <a:chOff x="9098488" y="2648911"/>
            <a:chExt cx="1437140" cy="995937"/>
          </a:xfrm>
        </p:grpSpPr>
        <p:sp>
          <p:nvSpPr>
            <p:cNvPr id="45" name="文本框 65"/>
            <p:cNvSpPr txBox="1"/>
            <p:nvPr/>
          </p:nvSpPr>
          <p:spPr>
            <a:xfrm>
              <a:off x="9211283" y="2648911"/>
              <a:ext cx="1128218" cy="333802"/>
            </a:xfrm>
            <a:prstGeom prst="rect">
              <a:avLst/>
            </a:prstGeom>
            <a:noFill/>
          </p:spPr>
          <p:txBody>
            <a:bodyPr wrap="square" rtlCol="0">
              <a:spAutoFit/>
            </a:bodyPr>
            <a:lstStyle/>
            <a:p>
              <a:pPr algn="ctr"/>
              <a:r>
                <a:rPr lang="zh-CN" altLang="en-US" sz="1687"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添加标题</a:t>
              </a:r>
            </a:p>
          </p:txBody>
        </p:sp>
        <p:sp>
          <p:nvSpPr>
            <p:cNvPr id="89" name="文本框 149"/>
            <p:cNvSpPr txBox="1"/>
            <p:nvPr/>
          </p:nvSpPr>
          <p:spPr>
            <a:xfrm>
              <a:off x="9098488" y="2956690"/>
              <a:ext cx="1437140" cy="688158"/>
            </a:xfrm>
            <a:prstGeom prst="rect">
              <a:avLst/>
            </a:prstGeom>
            <a:noFill/>
          </p:spPr>
          <p:txBody>
            <a:bodyPr wrap="square" rtlCol="0">
              <a:spAutoFit/>
            </a:bodyPr>
            <a:lstStyle/>
            <a:p>
              <a:pPr algn="just">
                <a:lnSpc>
                  <a:spcPct val="130000"/>
                </a:lnSpc>
              </a:pPr>
              <a:r>
                <a:rPr lang="zh-CN" altLang="en-US" sz="1055"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a:t>
              </a:r>
            </a:p>
          </p:txBody>
        </p:sp>
      </p:grpSp>
      <p:sp>
        <p:nvSpPr>
          <p:cNvPr id="90" name="矩形 89"/>
          <p:cNvSpPr/>
          <p:nvPr/>
        </p:nvSpPr>
        <p:spPr>
          <a:xfrm>
            <a:off x="354" y="5158955"/>
            <a:ext cx="12858045" cy="157026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文本框 129"/>
          <p:cNvSpPr txBox="1"/>
          <p:nvPr/>
        </p:nvSpPr>
        <p:spPr>
          <a:xfrm>
            <a:off x="1112759" y="5410463"/>
            <a:ext cx="10685409" cy="1114344"/>
          </a:xfrm>
          <a:prstGeom prst="rect">
            <a:avLst/>
          </a:prstGeom>
          <a:noFill/>
        </p:spPr>
        <p:txBody>
          <a:bodyPr wrap="square" rtlCol="0">
            <a:spAutoFit/>
          </a:bodyPr>
          <a:lstStyle/>
          <a:p>
            <a:pPr algn="just">
              <a:lnSpc>
                <a:spcPct val="150000"/>
              </a:lnSpc>
            </a:pPr>
            <a:r>
              <a:rPr lang="zh-CN" altLang="en-US" sz="1476" dirty="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
        <p:nvSpPr>
          <p:cNvPr id="36" name="矩形 35"/>
          <p:cNvSpPr/>
          <p:nvPr/>
        </p:nvSpPr>
        <p:spPr>
          <a:xfrm>
            <a:off x="1061" y="397"/>
            <a:ext cx="12856633" cy="1028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1059" y="397"/>
            <a:ext cx="516916" cy="1028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8"/>
          <p:cNvSpPr txBox="1"/>
          <p:nvPr/>
        </p:nvSpPr>
        <p:spPr>
          <a:xfrm>
            <a:off x="857862" y="280083"/>
            <a:ext cx="2092296" cy="369012"/>
          </a:xfrm>
          <a:prstGeom prst="rect">
            <a:avLst/>
          </a:prstGeom>
          <a:noFill/>
        </p:spPr>
        <p:txBody>
          <a:bodyPr wrap="square" lIns="0" tIns="0" rIns="0" bIns="0" rtlCol="0" anchor="ctr">
            <a:spAutoFit/>
          </a:bodyPr>
          <a:lstStyle/>
          <a:p>
            <a:r>
              <a:rPr lang="zh-CN" altLang="en-US" sz="2398"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3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8"/>
          <p:cNvSpPr txBox="1"/>
          <p:nvPr/>
        </p:nvSpPr>
        <p:spPr>
          <a:xfrm>
            <a:off x="857862" y="693077"/>
            <a:ext cx="3138790" cy="215123"/>
          </a:xfrm>
          <a:prstGeom prst="rect">
            <a:avLst/>
          </a:prstGeom>
          <a:noFill/>
        </p:spPr>
        <p:txBody>
          <a:bodyPr wrap="square" lIns="0" tIns="0" rIns="0" bIns="0" rtlCol="0" anchor="ctr">
            <a:spAutoFit/>
          </a:bodyPr>
          <a:lstStyle/>
          <a:p>
            <a:r>
              <a:rPr lang="en-US" altLang="zh-CN" sz="1398" dirty="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矩形 46"/>
          <p:cNvSpPr/>
          <p:nvPr/>
        </p:nvSpPr>
        <p:spPr>
          <a:xfrm>
            <a:off x="1061" y="7097981"/>
            <a:ext cx="12856633" cy="457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98266545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strVal val="4*#ppt_w"/>
                                          </p:val>
                                        </p:tav>
                                        <p:tav tm="100000">
                                          <p:val>
                                            <p:strVal val="#ppt_w"/>
                                          </p:val>
                                        </p:tav>
                                      </p:tavLst>
                                    </p:anim>
                                    <p:anim calcmode="lin" valueType="num">
                                      <p:cBhvr>
                                        <p:cTn id="8" dur="500" fill="hold"/>
                                        <p:tgtEl>
                                          <p:spTgt spid="7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strVal val="4*#ppt_w"/>
                                          </p:val>
                                        </p:tav>
                                        <p:tav tm="100000">
                                          <p:val>
                                            <p:strVal val="#ppt_w"/>
                                          </p:val>
                                        </p:tav>
                                      </p:tavLst>
                                    </p:anim>
                                    <p:anim calcmode="lin" valueType="num">
                                      <p:cBhvr>
                                        <p:cTn id="13" dur="500" fill="hold"/>
                                        <p:tgtEl>
                                          <p:spTgt spid="75"/>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strVal val="4*#ppt_w"/>
                                          </p:val>
                                        </p:tav>
                                        <p:tav tm="100000">
                                          <p:val>
                                            <p:strVal val="#ppt_w"/>
                                          </p:val>
                                        </p:tav>
                                      </p:tavLst>
                                    </p:anim>
                                    <p:anim calcmode="lin" valueType="num">
                                      <p:cBhvr>
                                        <p:cTn id="18" dur="500" fill="hold"/>
                                        <p:tgtEl>
                                          <p:spTgt spid="7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nodeType="after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strVal val="4*#ppt_w"/>
                                          </p:val>
                                        </p:tav>
                                        <p:tav tm="100000">
                                          <p:val>
                                            <p:strVal val="#ppt_w"/>
                                          </p:val>
                                        </p:tav>
                                      </p:tavLst>
                                    </p:anim>
                                    <p:anim calcmode="lin" valueType="num">
                                      <p:cBhvr>
                                        <p:cTn id="23" dur="500" fill="hold"/>
                                        <p:tgtEl>
                                          <p:spTgt spid="78"/>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barn(outVertical)">
                                      <p:cBhvr>
                                        <p:cTn id="27" dur="500"/>
                                        <p:tgtEl>
                                          <p:spTgt spid="2"/>
                                        </p:tgtEl>
                                      </p:cBhvr>
                                    </p:animEffect>
                                  </p:childTnLst>
                                </p:cTn>
                              </p:par>
                              <p:par>
                                <p:cTn id="28" presetID="16" presetClass="entr" presetSubtype="37" fill="hold"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barn(outVertical)">
                                      <p:cBhvr>
                                        <p:cTn id="30" dur="500"/>
                                        <p:tgtEl>
                                          <p:spTgt spid="38"/>
                                        </p:tgtEl>
                                      </p:cBhvr>
                                    </p:animEffect>
                                  </p:childTnLst>
                                </p:cTn>
                              </p:par>
                              <p:par>
                                <p:cTn id="31" presetID="16" presetClass="entr" presetSubtype="37" fill="hold"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barn(outVertical)">
                                      <p:cBhvr>
                                        <p:cTn id="33" dur="500"/>
                                        <p:tgtEl>
                                          <p:spTgt spid="40"/>
                                        </p:tgtEl>
                                      </p:cBhvr>
                                    </p:animEffect>
                                  </p:childTnLst>
                                </p:cTn>
                              </p:par>
                              <p:par>
                                <p:cTn id="34" presetID="16" presetClass="entr" presetSubtype="37" fill="hold"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barn(outVertical)">
                                      <p:cBhvr>
                                        <p:cTn id="36" dur="500"/>
                                        <p:tgtEl>
                                          <p:spTgt spid="41"/>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90"/>
                                        </p:tgtEl>
                                        <p:attrNameLst>
                                          <p:attrName>style.visibility</p:attrName>
                                        </p:attrNameLst>
                                      </p:cBhvr>
                                      <p:to>
                                        <p:strVal val="visible"/>
                                      </p:to>
                                    </p:set>
                                    <p:animEffect transition="in" filter="fade">
                                      <p:cBhvr>
                                        <p:cTn id="40" dur="500"/>
                                        <p:tgtEl>
                                          <p:spTgt spid="90"/>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91"/>
                                        </p:tgtEl>
                                        <p:attrNameLst>
                                          <p:attrName>style.visibility</p:attrName>
                                        </p:attrNameLst>
                                      </p:cBhvr>
                                      <p:to>
                                        <p:strVal val="visible"/>
                                      </p:to>
                                    </p:set>
                                    <p:anim calcmode="lin" valueType="num">
                                      <p:cBhvr>
                                        <p:cTn id="43" dur="25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44" dur="250" fill="hold"/>
                                        <p:tgtEl>
                                          <p:spTgt spid="91"/>
                                        </p:tgtEl>
                                        <p:attrNameLst>
                                          <p:attrName>ppt_y</p:attrName>
                                        </p:attrNameLst>
                                      </p:cBhvr>
                                      <p:tavLst>
                                        <p:tav tm="0">
                                          <p:val>
                                            <p:strVal val="#ppt_y"/>
                                          </p:val>
                                        </p:tav>
                                        <p:tav tm="100000">
                                          <p:val>
                                            <p:strVal val="#ppt_y"/>
                                          </p:val>
                                        </p:tav>
                                      </p:tavLst>
                                    </p:anim>
                                    <p:anim calcmode="lin" valueType="num">
                                      <p:cBhvr>
                                        <p:cTn id="45" dur="25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46" dur="25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47" dur="250" tmFilter="0,0; .5, 1; 1, 1"/>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lum bright="70000" contrast="-70000"/>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tretch>
            <a:fillRect/>
          </a:stretch>
        </p:blipFill>
        <p:spPr>
          <a:xfrm>
            <a:off x="2857500" y="365689"/>
            <a:ext cx="7143750" cy="6501272"/>
          </a:xfrm>
          <a:prstGeom prst="rect">
            <a:avLst/>
          </a:prstGeom>
        </p:spPr>
      </p:pic>
      <p:sp>
        <p:nvSpPr>
          <p:cNvPr id="4" name="矩形 3"/>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a:stretch>
              <a:fillRect t="-3" b="-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638300" y="3703839"/>
            <a:ext cx="9582150" cy="110799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7200">
                <a:solidFill>
                  <a:schemeClr val="bg1"/>
                </a:solidFill>
                <a:cs typeface="Arial" panose="020B0604020202020204" pitchFamily="34" charset="0"/>
              </a:rPr>
              <a:t>感谢聆听，批评指导</a:t>
            </a:r>
            <a:endParaRPr lang="zh-CN" altLang="en-US" sz="7200" dirty="0">
              <a:solidFill>
                <a:schemeClr val="bg1"/>
              </a:solidFill>
              <a:cs typeface="Arial" panose="020B0604020202020204" pitchFamily="34" charset="0"/>
            </a:endParaRPr>
          </a:p>
        </p:txBody>
      </p:sp>
      <p:sp>
        <p:nvSpPr>
          <p:cNvPr id="8" name="矩形 259"/>
          <p:cNvSpPr>
            <a:spLocks noChangeArrowheads="1"/>
          </p:cNvSpPr>
          <p:nvPr/>
        </p:nvSpPr>
        <p:spPr bwMode="auto">
          <a:xfrm>
            <a:off x="2071312" y="4754045"/>
            <a:ext cx="8716126" cy="430887"/>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2800" smtClean="0">
                <a:solidFill>
                  <a:schemeClr val="bg1"/>
                </a:solidFill>
                <a:cs typeface="Arial" panose="020B0604020202020204" pitchFamily="34" charset="0"/>
              </a:rPr>
              <a:t>SOCIETE GENERALE WORK REPORT PPT</a:t>
            </a:r>
            <a:endParaRPr lang="zh-CN" altLang="en-US" sz="2800" dirty="0">
              <a:solidFill>
                <a:schemeClr val="bg1"/>
              </a:solidFill>
              <a:cs typeface="Arial" panose="020B0604020202020204" pitchFamily="34" charset="0"/>
            </a:endParaRPr>
          </a:p>
        </p:txBody>
      </p:sp>
      <p:pic>
        <p:nvPicPr>
          <p:cNvPr id="3" name="图片 2"/>
          <p:cNvPicPr>
            <a:picLocks noChangeAspect="1"/>
          </p:cNvPicPr>
          <p:nvPr/>
        </p:nvPicPr>
        <p:blipFill>
          <a:blip r:embed="rId7" cstate="print">
            <a:extLst>
              <a:ext uri="{BEBA8EAE-BF5A-486C-A8C5-ECC9F3942E4B}">
                <a14:imgProps xmlns:a14="http://schemas.microsoft.com/office/drawing/2010/main">
                  <a14:imgLayer r:embed="rId8">
                    <a14:imgEffect>
                      <a14:colorTemperature colorTemp="1150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3200400" y="2000268"/>
            <a:ext cx="6457950" cy="1781244"/>
          </a:xfrm>
          <a:prstGeom prst="rect">
            <a:avLst/>
          </a:prstGeom>
        </p:spPr>
      </p:pic>
    </p:spTree>
    <p:extLst>
      <p:ext uri="{BB962C8B-B14F-4D97-AF65-F5344CB8AC3E}">
        <p14:creationId xmlns:p14="http://schemas.microsoft.com/office/powerpoint/2010/main" val="201949917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5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7"/>
                                        </p:tgtEl>
                                        <p:attrNameLst>
                                          <p:attrName>ppt_y</p:attrName>
                                        </p:attrNameLst>
                                      </p:cBhvr>
                                      <p:tavLst>
                                        <p:tav tm="0">
                                          <p:val>
                                            <p:strVal val="#ppt_y"/>
                                          </p:val>
                                        </p:tav>
                                        <p:tav tm="100000">
                                          <p:val>
                                            <p:strVal val="#ppt_y"/>
                                          </p:val>
                                        </p:tav>
                                      </p:tavLst>
                                    </p:anim>
                                    <p:anim calcmode="lin" valueType="num">
                                      <p:cBhvr>
                                        <p:cTn id="2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7"/>
                                        </p:tgtEl>
                                      </p:cBhvr>
                                    </p:animEffect>
                                  </p:childTnLst>
                                </p:cTn>
                              </p:par>
                            </p:childTnLst>
                          </p:cTn>
                        </p:par>
                        <p:par>
                          <p:cTn id="23" fill="hold">
                            <p:stCondLst>
                              <p:cond delay="1400"/>
                            </p:stCondLst>
                            <p:childTnLst>
                              <p:par>
                                <p:cTn id="24" presetID="26" presetClass="emph" presetSubtype="0" fill="hold" grpId="1" nodeType="afterEffect">
                                  <p:stCondLst>
                                    <p:cond delay="0"/>
                                  </p:stCondLst>
                                  <p:iterate type="lt">
                                    <p:tmPct val="0"/>
                                  </p:iterate>
                                  <p:childTnLst>
                                    <p:animEffect transition="out" filter="fade">
                                      <p:cBhvr>
                                        <p:cTn id="25" dur="500" tmFilter="0, 0; .2, .5; .8, .5; 1, 0"/>
                                        <p:tgtEl>
                                          <p:spTgt spid="7"/>
                                        </p:tgtEl>
                                      </p:cBhvr>
                                    </p:animEffect>
                                    <p:animScale>
                                      <p:cBhvr>
                                        <p:cTn id="26" dur="250" autoRev="1" fill="hold"/>
                                        <p:tgtEl>
                                          <p:spTgt spid="7"/>
                                        </p:tgtEl>
                                      </p:cBhvr>
                                      <p:by x="105000" y="105000"/>
                                    </p:animScale>
                                  </p:childTnLst>
                                </p:cTn>
                              </p:par>
                            </p:childTnLst>
                          </p:cTn>
                        </p:par>
                        <p:par>
                          <p:cTn id="27" fill="hold">
                            <p:stCondLst>
                              <p:cond delay="19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8"/>
                                        </p:tgtEl>
                                        <p:attrNameLst>
                                          <p:attrName>ppt_y</p:attrName>
                                        </p:attrNameLst>
                                      </p:cBhvr>
                                      <p:tavLst>
                                        <p:tav tm="0">
                                          <p:val>
                                            <p:strVal val="#ppt_y"/>
                                          </p:val>
                                        </p:tav>
                                        <p:tav tm="100000">
                                          <p:val>
                                            <p:strVal val="#ppt_y"/>
                                          </p:val>
                                        </p:tav>
                                      </p:tavLst>
                                    </p:anim>
                                    <p:anim calcmode="lin" valueType="num">
                                      <p:cBhvr>
                                        <p:cTn id="32"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8"/>
                                        </p:tgtEl>
                                      </p:cBhvr>
                                    </p:animEffect>
                                  </p:childTnLst>
                                </p:cTn>
                              </p:par>
                            </p:childTnLst>
                          </p:cTn>
                        </p:par>
                        <p:par>
                          <p:cTn id="35" fill="hold">
                            <p:stCondLst>
                              <p:cond delay="3750"/>
                            </p:stCondLst>
                            <p:childTnLst>
                              <p:par>
                                <p:cTn id="36" presetID="26" presetClass="emph" presetSubtype="0" fill="hold" grpId="1" nodeType="afterEffect">
                                  <p:stCondLst>
                                    <p:cond delay="0"/>
                                  </p:stCondLst>
                                  <p:iterate type="lt">
                                    <p:tmPct val="0"/>
                                  </p:iterate>
                                  <p:childTnLst>
                                    <p:animEffect transition="out" filter="fade">
                                      <p:cBhvr>
                                        <p:cTn id="37" dur="500" tmFilter="0, 0; .2, .5; .8, .5; 1, 0"/>
                                        <p:tgtEl>
                                          <p:spTgt spid="8"/>
                                        </p:tgtEl>
                                      </p:cBhvr>
                                    </p:animEffect>
                                    <p:animScale>
                                      <p:cBhvr>
                                        <p:cTn id="38" dur="250" autoRev="1" fill="hold"/>
                                        <p:tgtEl>
                                          <p:spTgt spid="8"/>
                                        </p:tgtEl>
                                      </p:cBhvr>
                                      <p:by x="105000" y="105000"/>
                                    </p:animScale>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330"/>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61022203400"/>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SubTitle"/>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581">
      <a:dk1>
        <a:sysClr val="windowText" lastClr="000000"/>
      </a:dk1>
      <a:lt1>
        <a:sysClr val="window" lastClr="FFFFFF"/>
      </a:lt1>
      <a:dk2>
        <a:srgbClr val="003970"/>
      </a:dk2>
      <a:lt2>
        <a:srgbClr val="A5A5A5"/>
      </a:lt2>
      <a:accent1>
        <a:srgbClr val="003970"/>
      </a:accent1>
      <a:accent2>
        <a:srgbClr val="7F7F7F"/>
      </a:accent2>
      <a:accent3>
        <a:srgbClr val="003970"/>
      </a:accent3>
      <a:accent4>
        <a:srgbClr val="7F7F7F"/>
      </a:accent4>
      <a:accent5>
        <a:srgbClr val="003970"/>
      </a:accent5>
      <a:accent6>
        <a:srgbClr val="7F7F7F"/>
      </a:accent6>
      <a:hlink>
        <a:srgbClr val="003970"/>
      </a:hlink>
      <a:folHlink>
        <a:srgbClr val="7F7F7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2898</Words>
  <Application>Microsoft Office PowerPoint</Application>
  <PresentationFormat>自定义</PresentationFormat>
  <Paragraphs>328</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bt1330</dc:title>
  <dc:creator/>
  <cp:lastModifiedBy/>
  <cp:revision>1</cp:revision>
  <dcterms:created xsi:type="dcterms:W3CDTF">2017-03-15T13:32:32Z</dcterms:created>
  <dcterms:modified xsi:type="dcterms:W3CDTF">2018-01-08T07:52:43Z</dcterms:modified>
</cp:coreProperties>
</file>