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6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2" r:id="rId19"/>
    <p:sldId id="273" r:id="rId20"/>
    <p:sldId id="275" r:id="rId21"/>
  </p:sldIdLst>
  <p:sldSz cx="12192000" cy="6858000"/>
  <p:notesSz cx="7104063" cy="10234613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2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4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6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048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707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774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836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CF2DA-D50A-409C-8A18-60A8CD4DAAB0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113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537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964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246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658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081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916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430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375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985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158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1862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5907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453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639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1.jpeg"/><Relationship Id="rId4" Type="http://schemas.openxmlformats.org/officeDocument/2006/relationships/image" Target="../media/image16.jpe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24.jpeg"/><Relationship Id="rId10" Type="http://schemas.openxmlformats.org/officeDocument/2006/relationships/image" Target="../media/image15.jpeg"/><Relationship Id="rId4" Type="http://schemas.openxmlformats.org/officeDocument/2006/relationships/image" Target="../media/image23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25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6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14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3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0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27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11" name="图片 10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2" name="图片 1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08760" y="2254885"/>
            <a:ext cx="5342255" cy="2347595"/>
          </a:xfrm>
          <a:prstGeom prst="rect">
            <a:avLst/>
          </a:prstGeom>
        </p:spPr>
      </p:pic>
      <p:pic>
        <p:nvPicPr>
          <p:cNvPr id="3" name="图片 2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7965" y="164465"/>
            <a:ext cx="6628130" cy="4678680"/>
          </a:xfrm>
          <a:prstGeom prst="rect">
            <a:avLst/>
          </a:prstGeom>
        </p:spPr>
      </p:pic>
      <p:pic>
        <p:nvPicPr>
          <p:cNvPr id="4" name="图片 3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348345" y="2254885"/>
            <a:ext cx="5342255" cy="2347595"/>
          </a:xfrm>
          <a:prstGeom prst="rect">
            <a:avLst/>
          </a:prstGeom>
        </p:spPr>
      </p:pic>
      <p:pic>
        <p:nvPicPr>
          <p:cNvPr id="5" name="图片 4" descr="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6035" y="3756025"/>
            <a:ext cx="5095240" cy="1812925"/>
          </a:xfrm>
          <a:prstGeom prst="rect">
            <a:avLst/>
          </a:prstGeom>
        </p:spPr>
      </p:pic>
      <p:pic>
        <p:nvPicPr>
          <p:cNvPr id="6" name="图片 5" descr="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4995" y="4921250"/>
            <a:ext cx="1149985" cy="898525"/>
          </a:xfrm>
          <a:prstGeom prst="rect">
            <a:avLst/>
          </a:prstGeom>
        </p:spPr>
      </p:pic>
      <p:sp>
        <p:nvSpPr>
          <p:cNvPr id="7" name="TextBox 28"/>
          <p:cNvSpPr txBox="1"/>
          <p:nvPr/>
        </p:nvSpPr>
        <p:spPr>
          <a:xfrm>
            <a:off x="4117975" y="5090160"/>
            <a:ext cx="1822450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新娘：</a:t>
            </a: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XXX</a:t>
            </a:r>
            <a:endParaRPr lang="zh-CN" altLang="en-US" dirty="0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TextBox 28"/>
          <p:cNvSpPr txBox="1"/>
          <p:nvPr/>
        </p:nvSpPr>
        <p:spPr>
          <a:xfrm>
            <a:off x="6550025" y="5090160"/>
            <a:ext cx="1822450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新郎：</a:t>
            </a: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XXX</a:t>
            </a:r>
            <a:endParaRPr lang="zh-CN" altLang="en-US" dirty="0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TextBox 28"/>
          <p:cNvSpPr txBox="1"/>
          <p:nvPr/>
        </p:nvSpPr>
        <p:spPr>
          <a:xfrm>
            <a:off x="5310823" y="5499100"/>
            <a:ext cx="1822450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年</a:t>
            </a: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月</a:t>
            </a:r>
            <a:endParaRPr lang="en-US" altLang="zh-CN" dirty="0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2" name="群星 - 周杰伦婚礼背景音乐">
            <a:hlinkClick r:id="" action="ppaction://media"/>
            <a:extLst>
              <a:ext uri="{FF2B5EF4-FFF2-40B4-BE49-F238E27FC236}">
                <a16:creationId xmlns:a16="http://schemas.microsoft.com/office/drawing/2014/main" xmlns="" id="{8E242DFE-3B52-4970-8722-7B02BC1498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21031" y="1174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  <p:extLst mod="1">
    <p:ext uri="{E180D4A7-C9FB-4DFB-919C-405C955672EB}">
      <p14:showEvtLst xmlns:p14="http://schemas.microsoft.com/office/powerpoint/2010/main">
        <p14:playEvt time="16" objId="1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F:\图片\婚纱\QQ截图20170907014956.jpgQQ截图2017090701495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229600" y="1897380"/>
            <a:ext cx="2553335" cy="2611755"/>
          </a:xfrm>
          <a:prstGeom prst="rect">
            <a:avLst/>
          </a:prstGeom>
        </p:spPr>
      </p:pic>
      <p:pic>
        <p:nvPicPr>
          <p:cNvPr id="7" name="图片 6" descr="F:\图片\婚纱\QQ截图20170907014531.jpgQQ截图2017090701453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98917">
            <a:off x="1133475" y="2124710"/>
            <a:ext cx="2401570" cy="2429510"/>
          </a:xfrm>
          <a:prstGeom prst="rect">
            <a:avLst/>
          </a:prstGeom>
        </p:spPr>
      </p:pic>
      <p:pic>
        <p:nvPicPr>
          <p:cNvPr id="8" name="图片 7" descr="F:\图片\婚纱\QQ截图20170907015019.jpgQQ截图201709070150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1360000">
            <a:off x="4851400" y="2105025"/>
            <a:ext cx="2392680" cy="2468245"/>
          </a:xfrm>
          <a:prstGeom prst="rect">
            <a:avLst/>
          </a:prstGeom>
        </p:spPr>
      </p:pic>
      <p:pic>
        <p:nvPicPr>
          <p:cNvPr id="2" name="图片 1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3" t="59471" r="12328" b="17884"/>
          <a:stretch>
            <a:fillRect/>
          </a:stretch>
        </p:blipFill>
        <p:spPr>
          <a:xfrm>
            <a:off x="-195852" y="-104453"/>
            <a:ext cx="12583885" cy="554105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60768" y="4838492"/>
            <a:ext cx="8270543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让我一生中常常追忆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4" name="图片 3" descr="F:\图片\婚纱\QQ截图20170907014807.jpgQQ截图2017090701480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7320" y="1488440"/>
            <a:ext cx="2054225" cy="1261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图片 6" descr="F:\图片\婚纱\QQ截图20170907014557.jpgQQ截图20170907014557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651250" y="1488440"/>
            <a:ext cx="2167890" cy="1243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图片 7" descr="F:\图片\婚纱\QQ截图20170907014552.jpgQQ截图20170907014552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5969635" y="1488440"/>
            <a:ext cx="2166620" cy="1235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图片 8" descr="F:\图片\婚纱\QQ截图20170907014557.jpgQQ截图2017090701455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93190" y="2875915"/>
            <a:ext cx="2102485" cy="1581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图片 9" descr="F:\图片\婚纱\QQ截图20170907014823.jpgQQ截图20170907014823"/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3651885" y="2875915"/>
            <a:ext cx="2166620" cy="1580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 descr="F:\图片\婚纱\QQ截图20170907015027.jpgQQ截图20170907015027"/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5970270" y="2875915"/>
            <a:ext cx="2165985" cy="1581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图片 11" descr="F:\图片\婚纱\QQ截图20170907014842.jpgQQ截图20170907014842"/>
          <p:cNvPicPr>
            <a:picLocks noChangeAspect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8319770" y="2875915"/>
            <a:ext cx="2705735" cy="1608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图片 12" descr="F:\图片\婚纱\QQ截图20170907014458.jpgQQ截图2017090701445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698875" y="4596130"/>
            <a:ext cx="2119630" cy="1271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4" name="图片 13" descr="F:\图片\婚纱\QQ截图20170907014908.jpgQQ截图20170907014908"/>
          <p:cNvPicPr>
            <a:picLocks noChangeAspect="1"/>
          </p:cNvPicPr>
          <p:nvPr/>
        </p:nvPicPr>
        <p:blipFill rotWithShape="1">
          <a:blip r:embed="rId11"/>
          <a:srcRect/>
          <a:stretch>
            <a:fillRect/>
          </a:stretch>
        </p:blipFill>
        <p:spPr>
          <a:xfrm>
            <a:off x="5970270" y="4595495"/>
            <a:ext cx="2166620" cy="1271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图片 14" descr="F:\图片\婚纱\QQ截图20170907014823.jpgQQ截图20170907014823"/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8320011" y="4579048"/>
            <a:ext cx="2191988" cy="1304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8489876" y="580419"/>
            <a:ext cx="1639570" cy="1838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465" dirty="0">
                <a:solidFill>
                  <a:srgbClr val="FDE2B9"/>
                </a:solidFill>
                <a:latin typeface="方正楷体繁体" panose="02010601030101010101" pitchFamily="65" charset="-122"/>
                <a:ea typeface="方正楷体繁体" panose="02010601030101010101" pitchFamily="65" charset="-122"/>
              </a:rPr>
              <a:t>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27432" y="1235343"/>
            <a:ext cx="1156970" cy="125984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7665" dirty="0">
                <a:solidFill>
                  <a:srgbClr val="FDE2B9"/>
                </a:solidFill>
                <a:latin typeface="方正楷体繁体" panose="02010601030101010101" pitchFamily="65" charset="-122"/>
                <a:ea typeface="方正楷体繁体" panose="02010601030101010101" pitchFamily="65" charset="-122"/>
              </a:rPr>
              <a:t>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32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5" name="照片" descr="F:\图片\婚纱\QQ截图20170907014842.jpgQQ截图2017090701484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1069481">
            <a:off x="1329260" y="1943996"/>
            <a:ext cx="3069627" cy="200914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照片" descr="F:\图片\婚纱\QQ截图20170907014552.jpgQQ截图2017090701455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80547">
            <a:off x="4254002" y="1461619"/>
            <a:ext cx="3425190" cy="212471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椭圆 22"/>
          <p:cNvSpPr/>
          <p:nvPr/>
        </p:nvSpPr>
        <p:spPr>
          <a:xfrm>
            <a:off x="-1242784" y="4992021"/>
            <a:ext cx="687559" cy="687559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899005" y="4596907"/>
            <a:ext cx="395115" cy="395115"/>
          </a:xfrm>
          <a:prstGeom prst="ellipse">
            <a:avLst/>
          </a:prstGeom>
          <a:blipFill dpi="0" rotWithShape="1">
            <a:blip r:embed="rId7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1433304" y="4992021"/>
            <a:ext cx="343779" cy="343779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989665" y="5622931"/>
            <a:ext cx="343779" cy="343779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817776" y="5990443"/>
            <a:ext cx="687559" cy="687559"/>
          </a:xfrm>
          <a:prstGeom prst="ellipse">
            <a:avLst/>
          </a:prstGeom>
          <a:blipFill dpi="0" rotWithShape="1">
            <a:blip r:embed="rId6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-920865" y="7048060"/>
            <a:ext cx="458049" cy="458049"/>
          </a:xfrm>
          <a:prstGeom prst="ellipse">
            <a:avLst/>
          </a:prstGeom>
          <a:blipFill dpi="0" rotWithShape="1">
            <a:blip r:embed="rId9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" name="TextBox 14"/>
          <p:cNvSpPr txBox="1"/>
          <p:nvPr/>
        </p:nvSpPr>
        <p:spPr>
          <a:xfrm>
            <a:off x="1192091" y="4390004"/>
            <a:ext cx="9550400" cy="155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年似水，岁月如歌，时间总在不经意间流逝。回忆亦随着时间的流动慢慢地遗忘了许多，那曾经熟悉的美丽容颜，也变得渐渐模糊。只剩下一些</a:t>
            </a:r>
          </a:p>
          <a:p>
            <a:pPr algn="ctr">
              <a:lnSpc>
                <a:spcPct val="150000"/>
              </a:lnSpc>
            </a:pPr>
            <a:r>
              <a:rPr lang="zh-CN" altLang="en-US" sz="2135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凋零的记忆，随风飘落成一地的斑驳</a:t>
            </a:r>
          </a:p>
        </p:txBody>
      </p:sp>
      <p:pic>
        <p:nvPicPr>
          <p:cNvPr id="31" name="照片" descr="F:\图片\婚纱\QQ截图20170907014807.jpgQQ截图2017090701480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824804">
            <a:off x="7417651" y="1733276"/>
            <a:ext cx="3280535" cy="201422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12" name="图片 1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8" name="图片 7" descr="F:\图片\婚纱\QQ截图20170907014520.jpgQQ截图20170907014520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946775" y="-8890"/>
            <a:ext cx="2988310" cy="2949575"/>
          </a:xfrm>
          <a:prstGeom prst="diamond">
            <a:avLst/>
          </a:prstGeom>
          <a:noFill/>
          <a:ln w="76200">
            <a:solidFill>
              <a:schemeClr val="bg1"/>
            </a:solidFill>
          </a:ln>
          <a:effectLst>
            <a:outerShdw blurRad="114300" dist="889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F:\图片\婚纱\QQ截图20170907014747.jpgQQ截图2017090701474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98105" y="1854835"/>
            <a:ext cx="2987040" cy="2923540"/>
          </a:xfrm>
          <a:prstGeom prst="diamond">
            <a:avLst/>
          </a:prstGeom>
          <a:noFill/>
          <a:ln w="76200">
            <a:solidFill>
              <a:schemeClr val="bg1"/>
            </a:solidFill>
          </a:ln>
          <a:effectLst>
            <a:outerShdw blurRad="114300" dist="889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F:\图片\婚纱\QQ截图20170907015019.jpgQQ截图2017090701501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3080" y="1793875"/>
            <a:ext cx="3003550" cy="2984500"/>
          </a:xfrm>
          <a:prstGeom prst="diamond">
            <a:avLst/>
          </a:prstGeom>
          <a:noFill/>
          <a:ln w="76200">
            <a:solidFill>
              <a:schemeClr val="bg1"/>
            </a:solidFill>
          </a:ln>
          <a:effectLst>
            <a:outerShdw blurRad="114300" dist="889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9357860" y="-189820"/>
            <a:ext cx="3293252" cy="3293252"/>
            <a:chOff x="6483927" y="130628"/>
            <a:chExt cx="2470068" cy="2470068"/>
          </a:xfrm>
        </p:grpSpPr>
        <p:sp>
          <p:nvSpPr>
            <p:cNvPr id="5" name="菱形 4"/>
            <p:cNvSpPr/>
            <p:nvPr/>
          </p:nvSpPr>
          <p:spPr>
            <a:xfrm>
              <a:off x="6483927" y="130628"/>
              <a:ext cx="2470068" cy="2470068"/>
            </a:xfrm>
            <a:prstGeom prst="diamond">
              <a:avLst/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  <a:effectLst>
              <a:outerShdw blurRad="127000" dist="254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2" name="图片 1" descr="F:\图片\婚纱\QQ截图20170907014557.jpgQQ截图20170907014557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6612521" y="203974"/>
              <a:ext cx="2215154" cy="2348511"/>
            </a:xfrm>
            <a:prstGeom prst="diamond">
              <a:avLst/>
            </a:prstGeom>
            <a:noFill/>
            <a:ln>
              <a:noFill/>
            </a:ln>
          </p:spPr>
        </p:pic>
      </p:grpSp>
      <p:pic>
        <p:nvPicPr>
          <p:cNvPr id="3" name="图片 2" descr="F:\图片\婚纱\QQ截图20170907014823.jpgQQ截图2017090701482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6785" y="3492500"/>
            <a:ext cx="3060700" cy="3087370"/>
          </a:xfrm>
          <a:prstGeom prst="diamond">
            <a:avLst/>
          </a:prstGeom>
          <a:noFill/>
          <a:ln w="76200">
            <a:solidFill>
              <a:schemeClr val="bg1"/>
            </a:solidFill>
          </a:ln>
          <a:effectLst>
            <a:outerShdw blurRad="114300" dist="889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F:\图片\婚纱\QQ截图20170907014552.jpgQQ截图2017090701455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057650" y="1793875"/>
            <a:ext cx="3075305" cy="2984500"/>
          </a:xfrm>
          <a:prstGeom prst="diamond">
            <a:avLst/>
          </a:prstGeom>
          <a:noFill/>
          <a:ln w="76200">
            <a:solidFill>
              <a:schemeClr val="bg1"/>
            </a:solidFill>
          </a:ln>
          <a:effectLst>
            <a:outerShdw blurRad="114300" dist="889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F:\图片\婚纱\QQ截图20170907015027.jpgQQ截图2017090701502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1294765" y="86360"/>
            <a:ext cx="2970530" cy="3016250"/>
          </a:xfrm>
          <a:prstGeom prst="diamond">
            <a:avLst/>
          </a:prstGeom>
          <a:noFill/>
          <a:ln w="76200">
            <a:solidFill>
              <a:schemeClr val="bg1"/>
            </a:solidFill>
          </a:ln>
          <a:effectLst>
            <a:outerShdw blurRad="114300" dist="889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直接连接符 15"/>
          <p:cNvCxnSpPr/>
          <p:nvPr/>
        </p:nvCxnSpPr>
        <p:spPr>
          <a:xfrm>
            <a:off x="-396221" y="2783809"/>
            <a:ext cx="4330474" cy="43431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603246" y="-266507"/>
            <a:ext cx="7391015" cy="74799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958777" y="813267"/>
            <a:ext cx="6362369" cy="63877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21398680">
            <a:off x="2801709" y="853873"/>
            <a:ext cx="1761490" cy="749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2135" dirty="0">
                <a:solidFill>
                  <a:srgbClr val="FDE2B9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The journey </a:t>
            </a:r>
          </a:p>
          <a:p>
            <a:pPr algn="dist"/>
            <a:r>
              <a:rPr lang="en-US" altLang="zh-CN" sz="2135" dirty="0">
                <a:solidFill>
                  <a:srgbClr val="FDE2B9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 of love</a:t>
            </a:r>
          </a:p>
        </p:txBody>
      </p:sp>
      <p:sp>
        <p:nvSpPr>
          <p:cNvPr id="19" name="心形 27"/>
          <p:cNvSpPr/>
          <p:nvPr/>
        </p:nvSpPr>
        <p:spPr>
          <a:xfrm rot="20859452">
            <a:off x="3405969" y="1787906"/>
            <a:ext cx="742621" cy="639068"/>
          </a:xfrm>
          <a:custGeom>
            <a:avLst/>
            <a:gdLst>
              <a:gd name="connsiteX0" fmla="*/ 1247775 w 2495550"/>
              <a:gd name="connsiteY0" fmla="*/ 488156 h 1952625"/>
              <a:gd name="connsiteX1" fmla="*/ 1247775 w 2495550"/>
              <a:gd name="connsiteY1" fmla="*/ 1952625 h 1952625"/>
              <a:gd name="connsiteX2" fmla="*/ 1247775 w 2495550"/>
              <a:gd name="connsiteY2" fmla="*/ 488156 h 1952625"/>
              <a:gd name="connsiteX0-1" fmla="*/ 1250285 w 2513756"/>
              <a:gd name="connsiteY0-2" fmla="*/ 424046 h 2107590"/>
              <a:gd name="connsiteX1-3" fmla="*/ 1259810 w 2513756"/>
              <a:gd name="connsiteY1-4" fmla="*/ 2107590 h 2107590"/>
              <a:gd name="connsiteX2-5" fmla="*/ 1250285 w 2513756"/>
              <a:gd name="connsiteY2-6" fmla="*/ 424046 h 2107590"/>
              <a:gd name="connsiteX0-7" fmla="*/ 1250285 w 2482507"/>
              <a:gd name="connsiteY0-8" fmla="*/ 424046 h 2107590"/>
              <a:gd name="connsiteX1-9" fmla="*/ 1259810 w 2482507"/>
              <a:gd name="connsiteY1-10" fmla="*/ 2107590 h 2107590"/>
              <a:gd name="connsiteX2-11" fmla="*/ 1250285 w 2482507"/>
              <a:gd name="connsiteY2-12" fmla="*/ 424046 h 2107590"/>
              <a:gd name="connsiteX0-13" fmla="*/ 1214058 w 2446280"/>
              <a:gd name="connsiteY0-14" fmla="*/ 310951 h 1994495"/>
              <a:gd name="connsiteX1-15" fmla="*/ 1223583 w 2446280"/>
              <a:gd name="connsiteY1-16" fmla="*/ 1994495 h 1994495"/>
              <a:gd name="connsiteX2-17" fmla="*/ 1214058 w 2446280"/>
              <a:gd name="connsiteY2-18" fmla="*/ 310951 h 1994495"/>
              <a:gd name="connsiteX0-19" fmla="*/ 1220573 w 2446286"/>
              <a:gd name="connsiteY0-20" fmla="*/ 315355 h 1970406"/>
              <a:gd name="connsiteX1-21" fmla="*/ 1220864 w 2446286"/>
              <a:gd name="connsiteY1-22" fmla="*/ 1970406 h 1970406"/>
              <a:gd name="connsiteX2-23" fmla="*/ 1220573 w 2446286"/>
              <a:gd name="connsiteY2-24" fmla="*/ 315355 h 1970406"/>
              <a:gd name="connsiteX0-25" fmla="*/ 1216010 w 2441723"/>
              <a:gd name="connsiteY0-26" fmla="*/ 315355 h 1970406"/>
              <a:gd name="connsiteX1-27" fmla="*/ 1216301 w 2441723"/>
              <a:gd name="connsiteY1-28" fmla="*/ 1970406 h 1970406"/>
              <a:gd name="connsiteX2-29" fmla="*/ 1216010 w 2441723"/>
              <a:gd name="connsiteY2-30" fmla="*/ 315355 h 1970406"/>
              <a:gd name="connsiteX0-31" fmla="*/ 1216010 w 2425776"/>
              <a:gd name="connsiteY0-32" fmla="*/ 303345 h 1958396"/>
              <a:gd name="connsiteX1-33" fmla="*/ 1216301 w 2425776"/>
              <a:gd name="connsiteY1-34" fmla="*/ 1958396 h 1958396"/>
              <a:gd name="connsiteX2-35" fmla="*/ 1216010 w 2425776"/>
              <a:gd name="connsiteY2-36" fmla="*/ 303345 h 1958396"/>
              <a:gd name="connsiteX0-37" fmla="*/ 1197995 w 2407761"/>
              <a:gd name="connsiteY0-38" fmla="*/ 303345 h 1958396"/>
              <a:gd name="connsiteX1-39" fmla="*/ 1198286 w 2407761"/>
              <a:gd name="connsiteY1-40" fmla="*/ 1958396 h 1958396"/>
              <a:gd name="connsiteX2-41" fmla="*/ 1197995 w 2407761"/>
              <a:gd name="connsiteY2-42" fmla="*/ 303345 h 19583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407761" h="1958396">
                <a:moveTo>
                  <a:pt x="1197995" y="303345"/>
                </a:moveTo>
                <a:cubicBezTo>
                  <a:pt x="1529440" y="-540493"/>
                  <a:pt x="3745827" y="493927"/>
                  <a:pt x="1198286" y="1958396"/>
                </a:cubicBezTo>
                <a:cubicBezTo>
                  <a:pt x="-1349255" y="493927"/>
                  <a:pt x="913301" y="-492979"/>
                  <a:pt x="1197995" y="303345"/>
                </a:cubicBezTo>
                <a:close/>
              </a:path>
            </a:pathLst>
          </a:custGeom>
          <a:solidFill>
            <a:srgbClr val="FD536B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心形 27"/>
          <p:cNvSpPr/>
          <p:nvPr/>
        </p:nvSpPr>
        <p:spPr>
          <a:xfrm rot="666942">
            <a:off x="3846654" y="1816932"/>
            <a:ext cx="742621" cy="639068"/>
          </a:xfrm>
          <a:custGeom>
            <a:avLst/>
            <a:gdLst>
              <a:gd name="connsiteX0" fmla="*/ 1247775 w 2495550"/>
              <a:gd name="connsiteY0" fmla="*/ 488156 h 1952625"/>
              <a:gd name="connsiteX1" fmla="*/ 1247775 w 2495550"/>
              <a:gd name="connsiteY1" fmla="*/ 1952625 h 1952625"/>
              <a:gd name="connsiteX2" fmla="*/ 1247775 w 2495550"/>
              <a:gd name="connsiteY2" fmla="*/ 488156 h 1952625"/>
              <a:gd name="connsiteX0-1" fmla="*/ 1250285 w 2513756"/>
              <a:gd name="connsiteY0-2" fmla="*/ 424046 h 2107590"/>
              <a:gd name="connsiteX1-3" fmla="*/ 1259810 w 2513756"/>
              <a:gd name="connsiteY1-4" fmla="*/ 2107590 h 2107590"/>
              <a:gd name="connsiteX2-5" fmla="*/ 1250285 w 2513756"/>
              <a:gd name="connsiteY2-6" fmla="*/ 424046 h 2107590"/>
              <a:gd name="connsiteX0-7" fmla="*/ 1250285 w 2482507"/>
              <a:gd name="connsiteY0-8" fmla="*/ 424046 h 2107590"/>
              <a:gd name="connsiteX1-9" fmla="*/ 1259810 w 2482507"/>
              <a:gd name="connsiteY1-10" fmla="*/ 2107590 h 2107590"/>
              <a:gd name="connsiteX2-11" fmla="*/ 1250285 w 2482507"/>
              <a:gd name="connsiteY2-12" fmla="*/ 424046 h 2107590"/>
              <a:gd name="connsiteX0-13" fmla="*/ 1214058 w 2446280"/>
              <a:gd name="connsiteY0-14" fmla="*/ 310951 h 1994495"/>
              <a:gd name="connsiteX1-15" fmla="*/ 1223583 w 2446280"/>
              <a:gd name="connsiteY1-16" fmla="*/ 1994495 h 1994495"/>
              <a:gd name="connsiteX2-17" fmla="*/ 1214058 w 2446280"/>
              <a:gd name="connsiteY2-18" fmla="*/ 310951 h 1994495"/>
              <a:gd name="connsiteX0-19" fmla="*/ 1220573 w 2446286"/>
              <a:gd name="connsiteY0-20" fmla="*/ 315355 h 1970406"/>
              <a:gd name="connsiteX1-21" fmla="*/ 1220864 w 2446286"/>
              <a:gd name="connsiteY1-22" fmla="*/ 1970406 h 1970406"/>
              <a:gd name="connsiteX2-23" fmla="*/ 1220573 w 2446286"/>
              <a:gd name="connsiteY2-24" fmla="*/ 315355 h 1970406"/>
              <a:gd name="connsiteX0-25" fmla="*/ 1216010 w 2441723"/>
              <a:gd name="connsiteY0-26" fmla="*/ 315355 h 1970406"/>
              <a:gd name="connsiteX1-27" fmla="*/ 1216301 w 2441723"/>
              <a:gd name="connsiteY1-28" fmla="*/ 1970406 h 1970406"/>
              <a:gd name="connsiteX2-29" fmla="*/ 1216010 w 2441723"/>
              <a:gd name="connsiteY2-30" fmla="*/ 315355 h 1970406"/>
              <a:gd name="connsiteX0-31" fmla="*/ 1216010 w 2425776"/>
              <a:gd name="connsiteY0-32" fmla="*/ 303345 h 1958396"/>
              <a:gd name="connsiteX1-33" fmla="*/ 1216301 w 2425776"/>
              <a:gd name="connsiteY1-34" fmla="*/ 1958396 h 1958396"/>
              <a:gd name="connsiteX2-35" fmla="*/ 1216010 w 2425776"/>
              <a:gd name="connsiteY2-36" fmla="*/ 303345 h 1958396"/>
              <a:gd name="connsiteX0-37" fmla="*/ 1197995 w 2407761"/>
              <a:gd name="connsiteY0-38" fmla="*/ 303345 h 1958396"/>
              <a:gd name="connsiteX1-39" fmla="*/ 1198286 w 2407761"/>
              <a:gd name="connsiteY1-40" fmla="*/ 1958396 h 1958396"/>
              <a:gd name="connsiteX2-41" fmla="*/ 1197995 w 2407761"/>
              <a:gd name="connsiteY2-42" fmla="*/ 303345 h 19583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407761" h="1958396">
                <a:moveTo>
                  <a:pt x="1197995" y="303345"/>
                </a:moveTo>
                <a:cubicBezTo>
                  <a:pt x="1529440" y="-540493"/>
                  <a:pt x="3745827" y="493927"/>
                  <a:pt x="1198286" y="1958396"/>
                </a:cubicBezTo>
                <a:cubicBezTo>
                  <a:pt x="-1349255" y="493927"/>
                  <a:pt x="913301" y="-492979"/>
                  <a:pt x="1197995" y="303345"/>
                </a:cubicBezTo>
                <a:close/>
              </a:path>
            </a:pathLst>
          </a:custGeom>
          <a:solidFill>
            <a:srgbClr val="FD536B"/>
          </a:solidFill>
          <a:ln w="1270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7" name="图片 26" descr="F:\图片\婚纱\QQ截图20170907015027.jpgQQ截图2017090701502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9486265" y="3576955"/>
            <a:ext cx="2992120" cy="2974975"/>
          </a:xfrm>
          <a:prstGeom prst="diamond">
            <a:avLst/>
          </a:prstGeom>
          <a:noFill/>
          <a:ln w="76200">
            <a:solidFill>
              <a:schemeClr val="bg1"/>
            </a:solidFill>
          </a:ln>
          <a:effectLst>
            <a:outerShdw blurRad="114300" dist="889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fill="hold" nodeType="withEffect" p14:presetBounceEnd="52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9" fill="hold" nodeType="withEffect" p14:presetBounceEnd="52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9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9" fill="hold" nodeType="withEffect" p14:presetBounceEnd="52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fill="hold" nodeType="withEffect" p14:presetBounceEnd="52000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3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4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3" fill="hold" nodeType="withEffect" p14:presetBounceEnd="52000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6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7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9" grpId="0" bldLvl="0" animBg="1"/>
          <p:bldP spid="20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xit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xit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9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9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3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9" grpId="0" bldLvl="0" animBg="1"/>
          <p:bldP spid="20" grpId="0" bldLvl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7" name="照片" descr="F:\图片\婚纱\QQ截图20170907015019.jpgQQ截图201709070150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1069481">
            <a:off x="1513146" y="1390911"/>
            <a:ext cx="2854325" cy="195834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 descr="F:\图片\婚纱\QQ截图20170907014557.jpgQQ截图2017090701455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80547">
            <a:off x="4374092" y="1137920"/>
            <a:ext cx="3204210" cy="21115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照片" descr="F:\图片\婚纱\QQ截图20170907014552.jpgQQ截图2017090701455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824804">
            <a:off x="7305291" y="1555794"/>
            <a:ext cx="3280535" cy="203517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组合 11"/>
          <p:cNvGrpSpPr/>
          <p:nvPr/>
        </p:nvGrpSpPr>
        <p:grpSpPr>
          <a:xfrm>
            <a:off x="435361" y="4060136"/>
            <a:ext cx="11378428" cy="460375"/>
            <a:chOff x="408442" y="4659219"/>
            <a:chExt cx="11378428" cy="460375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08442" y="4890052"/>
              <a:ext cx="3620219" cy="0"/>
            </a:xfrm>
            <a:prstGeom prst="line">
              <a:avLst/>
            </a:prstGeom>
            <a:ln>
              <a:solidFill>
                <a:srgbClr val="FDE2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869142" y="4890052"/>
              <a:ext cx="3917728" cy="0"/>
            </a:xfrm>
            <a:prstGeom prst="line">
              <a:avLst/>
            </a:prstGeom>
            <a:ln>
              <a:solidFill>
                <a:srgbClr val="FDE2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285754" y="4659219"/>
              <a:ext cx="332629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因为遇到你、风景很美</a:t>
              </a: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94113" y="4495029"/>
            <a:ext cx="1016441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遇到你是我今生最大的幸运、一路的风景，只想我们一起看遍世界山河，</a:t>
            </a:r>
          </a:p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走过人烟袅袅</a:t>
            </a:r>
          </a:p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想于你一起看世界的样子，而我唯独欢喜你的样子</a:t>
            </a: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2670826">
            <a:off x="-1322470" y="3740747"/>
            <a:ext cx="5598025" cy="4558106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900000">
            <a:off x="5085780" y="3329203"/>
            <a:ext cx="5619833" cy="4575864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598907" y="-634437"/>
            <a:ext cx="5598025" cy="4558106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200617" y="1393713"/>
            <a:ext cx="3702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只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为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遇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见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139654" y="2015378"/>
            <a:ext cx="37909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与爱相遇，与你共同谱写一段浪漫的爱情故事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20700000">
            <a:off x="4781491" y="3046040"/>
            <a:ext cx="4689227" cy="3818132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21231735">
            <a:off x="-206417" y="1235899"/>
            <a:ext cx="4970691" cy="4047310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20866325">
            <a:off x="7006205" y="417916"/>
            <a:ext cx="4689227" cy="3818132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183 -0.00162 L -0.23724 -0.0243 C -0.28737 -0.0324 -0.34597 0.0007 -0.39857 0.06065 C -0.45782 0.12894 -0.4961 0.20903 -0.51276 0.29422 L -0.59584 0.68496 " pathEditMode="relative" rAng="19620000" ptsTypes="AAAAA">
                                      <p:cBhvr>
                                        <p:cTn id="22" dur="3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4" name="图片 3" descr="F:\图片\婚纱\QQ截图20170907015027.jpgQQ截图201709070150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69169" y="922890"/>
            <a:ext cx="2920365" cy="1967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 descr="F:\图片\婚纱\QQ截图20170907014823.jpgQQ截图2017090701482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527915">
            <a:off x="7025516" y="4040119"/>
            <a:ext cx="3794449" cy="2259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 descr="F:\图片\婚纱\QQ截图20170907015019.jpgQQ截图2017090701501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455877" y="1853892"/>
            <a:ext cx="3021330" cy="2072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20858516">
            <a:off x="5282603" y="2918198"/>
            <a:ext cx="2739538" cy="1826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1437697" y="1605658"/>
            <a:ext cx="2640056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海，挥洒着浪漫气息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天，悦现着醇美情怀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这是我们的纪念日，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与海天相约，与柔情牵手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在情深的呼唤中，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聆听爱之主题曲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生活来自纯粹的畅意，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生活是快乐的集成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你我沉醉在恋恋风情中</a:t>
            </a:r>
            <a:endParaRPr lang="zh-CN" altLang="en-US" sz="1600" b="0" i="0" dirty="0">
              <a:solidFill>
                <a:srgbClr val="FDE2B9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059" y="2454709"/>
            <a:ext cx="3425330" cy="3425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4" name="图片占位符 13" descr="F:\图片\婚纱\QQ截图20170907014458.jpgQQ截图2017090701445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4185" y="850900"/>
            <a:ext cx="11378565" cy="297497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63936" y="4215711"/>
            <a:ext cx="11378428" cy="460375"/>
            <a:chOff x="408442" y="4659219"/>
            <a:chExt cx="11378428" cy="46037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408442" y="4890052"/>
              <a:ext cx="3620219" cy="0"/>
            </a:xfrm>
            <a:prstGeom prst="line">
              <a:avLst/>
            </a:prstGeom>
            <a:ln>
              <a:solidFill>
                <a:srgbClr val="FDE2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7869142" y="4890052"/>
              <a:ext cx="3917728" cy="0"/>
            </a:xfrm>
            <a:prstGeom prst="line">
              <a:avLst/>
            </a:prstGeom>
            <a:ln>
              <a:solidFill>
                <a:srgbClr val="FDE2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4285754" y="4659219"/>
              <a:ext cx="332629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因为遇到你、风景很美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22688" y="4676004"/>
            <a:ext cx="1016441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遇到你是我今生最大的幸运、一路的风景，只想我们一起看遍世界山河，</a:t>
            </a:r>
          </a:p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走过人烟袅袅</a:t>
            </a:r>
          </a:p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想于你一起看世界的样子，而我唯独欢喜你的样子</a:t>
            </a: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4" name="图片占位符 29" descr="F:\图片\婚纱\QQ截图20170907014526.jpgQQ截图2017090701452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11834" y="260352"/>
            <a:ext cx="5468620" cy="3167169"/>
          </a:xfrm>
          <a:prstGeom prst="rect">
            <a:avLst/>
          </a:prstGeom>
        </p:spPr>
      </p:pic>
      <p:pic>
        <p:nvPicPr>
          <p:cNvPr id="5" name="图片占位符 27" descr="F:\图片\婚纱\QQ截图20170907014552.jpgQQ截图2017090701455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46178" y="3429001"/>
            <a:ext cx="4999355" cy="310243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823626" y="1061664"/>
            <a:ext cx="27146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DE2B9"/>
                </a:solidFill>
                <a:latin typeface="Times New Roman" panose="02020603050405020304" pitchFamily="18" charset="0"/>
              </a:rPr>
              <a:t>YOU ARE </a:t>
            </a:r>
          </a:p>
          <a:p>
            <a:r>
              <a:rPr lang="en-US" altLang="zh-CN" sz="2400" dirty="0">
                <a:solidFill>
                  <a:srgbClr val="FDE2B9"/>
                </a:solidFill>
                <a:latin typeface="Times New Roman" panose="02020603050405020304" pitchFamily="18" charset="0"/>
              </a:rPr>
              <a:t>MY EVERYTHING</a:t>
            </a:r>
          </a:p>
        </p:txBody>
      </p:sp>
      <p:sp>
        <p:nvSpPr>
          <p:cNvPr id="7" name="矩形 6"/>
          <p:cNvSpPr/>
          <p:nvPr/>
        </p:nvSpPr>
        <p:spPr>
          <a:xfrm>
            <a:off x="7181487" y="1778347"/>
            <a:ext cx="26418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漫步在海岸边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感怀流金岁月的留驻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无限的遐想在此刻绽放</a:t>
            </a:r>
          </a:p>
        </p:txBody>
      </p:sp>
      <p:sp>
        <p:nvSpPr>
          <p:cNvPr id="8" name="矩形 7"/>
          <p:cNvSpPr/>
          <p:nvPr/>
        </p:nvSpPr>
        <p:spPr>
          <a:xfrm>
            <a:off x="1646273" y="4046164"/>
            <a:ext cx="27146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DE2B9"/>
                </a:solidFill>
                <a:latin typeface="Times New Roman" panose="02020603050405020304" pitchFamily="18" charset="0"/>
              </a:rPr>
              <a:t>YOU ARE </a:t>
            </a:r>
          </a:p>
          <a:p>
            <a:r>
              <a:rPr lang="en-US" altLang="zh-CN" sz="2400" dirty="0">
                <a:solidFill>
                  <a:srgbClr val="FDE2B9"/>
                </a:solidFill>
                <a:latin typeface="Times New Roman" panose="02020603050405020304" pitchFamily="18" charset="0"/>
              </a:rPr>
              <a:t>MY EVERYTHING</a:t>
            </a:r>
          </a:p>
        </p:txBody>
      </p:sp>
      <p:sp>
        <p:nvSpPr>
          <p:cNvPr id="9" name="矩形 8"/>
          <p:cNvSpPr/>
          <p:nvPr/>
        </p:nvSpPr>
        <p:spPr>
          <a:xfrm>
            <a:off x="2004134" y="4762847"/>
            <a:ext cx="2641881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漫步在海岸边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感怀流金岁月的留驻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无限的遐想在此刻绽放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925626">
            <a:off x="4380392" y="-876008"/>
            <a:ext cx="4689227" cy="3818132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9868675">
            <a:off x="7433548" y="495474"/>
            <a:ext cx="4689227" cy="3818132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1042208">
            <a:off x="6455312" y="3390293"/>
            <a:ext cx="4689227" cy="3818132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92571" y="720057"/>
            <a:ext cx="3702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只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为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遇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见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31608" y="1341722"/>
            <a:ext cx="37909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与爱相遇，与你共同谱写一段浪漫的爱情故事</a:t>
            </a:r>
          </a:p>
        </p:txBody>
      </p:sp>
      <p:sp>
        <p:nvSpPr>
          <p:cNvPr id="15" name="矩形 14"/>
          <p:cNvSpPr/>
          <p:nvPr/>
        </p:nvSpPr>
        <p:spPr>
          <a:xfrm>
            <a:off x="533762" y="3497036"/>
            <a:ext cx="330303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尽情舒展身心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迎着温暖的阳光，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相约在春光明媚中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花香鸟语为我们奏响春天颂歌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伸展身体，吐故纳新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时间留驻在春色里，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呼吸着鲜活的空气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陪伴着清新自然的风，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闭上眼，让心灵彻底放松</a:t>
            </a:r>
          </a:p>
        </p:txBody>
      </p:sp>
      <p:sp>
        <p:nvSpPr>
          <p:cNvPr id="16" name="矩形 15"/>
          <p:cNvSpPr/>
          <p:nvPr/>
        </p:nvSpPr>
        <p:spPr>
          <a:xfrm>
            <a:off x="949252" y="2397627"/>
            <a:ext cx="27146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YOU ARE </a:t>
            </a:r>
          </a:p>
          <a:p>
            <a:pPr algn="ctr"/>
            <a:r>
              <a:rPr lang="en-US" altLang="zh-CN" sz="2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MY EVERYTHING</a:t>
            </a: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35087" y="-538345"/>
            <a:ext cx="4689227" cy="3818132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433570">
            <a:off x="6972897" y="323114"/>
            <a:ext cx="5941656" cy="4837903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21122865">
            <a:off x="4955983" y="3332504"/>
            <a:ext cx="3527080" cy="2871871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93848" y="5388745"/>
            <a:ext cx="3702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只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为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遇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见</a:t>
            </a:r>
            <a:r>
              <a:rPr lang="en-US" altLang="zh-CN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32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32885" y="6010410"/>
            <a:ext cx="37909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与爱相遇，与你共同谱写一段浪漫的爱情故事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276776" y="3361050"/>
            <a:ext cx="2037545" cy="1668152"/>
            <a:chOff x="1062171" y="3351719"/>
            <a:chExt cx="2037545" cy="1668152"/>
          </a:xfrm>
        </p:grpSpPr>
        <p:sp>
          <p:nvSpPr>
            <p:cNvPr id="16" name="文本框 15"/>
            <p:cNvSpPr txBox="1"/>
            <p:nvPr/>
          </p:nvSpPr>
          <p:spPr>
            <a:xfrm>
              <a:off x="1068391" y="3503072"/>
              <a:ext cx="2031325" cy="15167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白色的风车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安静的转着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真实的感觉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沉睡的感觉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2472612" y="3367040"/>
              <a:ext cx="0" cy="1652831"/>
            </a:xfrm>
            <a:prstGeom prst="line">
              <a:avLst/>
            </a:prstGeom>
            <a:ln w="12700">
              <a:solidFill>
                <a:srgbClr val="FF00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027854" y="3361050"/>
              <a:ext cx="0" cy="1652831"/>
            </a:xfrm>
            <a:prstGeom prst="line">
              <a:avLst/>
            </a:prstGeom>
            <a:ln w="12700">
              <a:solidFill>
                <a:srgbClr val="FF00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545772" y="3351719"/>
              <a:ext cx="0" cy="1652831"/>
            </a:xfrm>
            <a:prstGeom prst="line">
              <a:avLst/>
            </a:prstGeom>
            <a:ln w="12700">
              <a:solidFill>
                <a:srgbClr val="FF00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920482" y="3365895"/>
              <a:ext cx="0" cy="1652831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062171" y="3361050"/>
              <a:ext cx="0" cy="1652831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804660" y="3468099"/>
            <a:ext cx="3446780" cy="243268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3680" y="3468099"/>
            <a:ext cx="3446780" cy="243268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25836" y="1396946"/>
            <a:ext cx="11378428" cy="461665"/>
            <a:chOff x="408442" y="4659219"/>
            <a:chExt cx="11378428" cy="46166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8442" y="4890052"/>
              <a:ext cx="3620219" cy="0"/>
            </a:xfrm>
            <a:prstGeom prst="line">
              <a:avLst/>
            </a:prstGeom>
            <a:ln>
              <a:solidFill>
                <a:srgbClr val="FDE2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869142" y="4890052"/>
              <a:ext cx="3917728" cy="0"/>
            </a:xfrm>
            <a:prstGeom prst="line">
              <a:avLst/>
            </a:prstGeom>
            <a:ln>
              <a:solidFill>
                <a:srgbClr val="FDE2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4285754" y="4659219"/>
              <a:ext cx="33262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因为遇到你、风景很美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02368" y="1894704"/>
            <a:ext cx="1016441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遇到你是我今生最大的幸运、一路的风景，只想我们一起看遍世界山河，</a:t>
            </a:r>
          </a:p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走过人烟袅袅</a:t>
            </a:r>
          </a:p>
          <a:p>
            <a:pPr algn="ctr">
              <a:lnSpc>
                <a:spcPct val="150000"/>
              </a:lnSpc>
            </a:pPr>
            <a:r>
              <a:rPr lang="zh-CN" altLang="en-US" spc="3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想于你一起看世界的样子，而我唯独欢喜你的样子</a:t>
            </a: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rot="10800000">
            <a:off x="3194316" y="1932229"/>
            <a:ext cx="3501333" cy="2917821"/>
            <a:chOff x="8010336" y="2972712"/>
            <a:chExt cx="3936004" cy="3269468"/>
          </a:xfrm>
        </p:grpSpPr>
        <p:sp>
          <p:nvSpPr>
            <p:cNvPr id="6" name="等腰三角形 5"/>
            <p:cNvSpPr/>
            <p:nvPr/>
          </p:nvSpPr>
          <p:spPr>
            <a:xfrm>
              <a:off x="8382000" y="3267904"/>
              <a:ext cx="3237722" cy="2791140"/>
            </a:xfrm>
            <a:prstGeom prst="triangl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8184909" y="3098032"/>
              <a:ext cx="3608985" cy="3060172"/>
            </a:xfrm>
            <a:prstGeom prst="triangle">
              <a:avLst/>
            </a:prstGeom>
            <a:noFill/>
            <a:ln>
              <a:solidFill>
                <a:srgbClr val="FFFF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8010336" y="2972712"/>
              <a:ext cx="3936004" cy="3269468"/>
            </a:xfrm>
            <a:prstGeom prst="triangle">
              <a:avLst/>
            </a:prstGeom>
            <a:noFill/>
            <a:ln>
              <a:solidFill>
                <a:srgbClr val="FDE2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434938" y="2593325"/>
            <a:ext cx="26172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与时间对话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定格在无尽的情调中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岁月是一首永恒的叙情诗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触动心灵的心弦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怡静、宁祥间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聆听岁月尽情的倾诉</a:t>
            </a:r>
          </a:p>
        </p:txBody>
      </p:sp>
      <p:sp>
        <p:nvSpPr>
          <p:cNvPr id="10" name="矩形 9"/>
          <p:cNvSpPr/>
          <p:nvPr/>
        </p:nvSpPr>
        <p:spPr>
          <a:xfrm>
            <a:off x="8492445" y="2054015"/>
            <a:ext cx="26172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与时间对话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定格在无尽的情调中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岁月是一首永恒的叙情诗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触动心灵的心弦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怡静、宁祥间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聆听岁月尽情的倾诉</a:t>
            </a:r>
          </a:p>
        </p:txBody>
      </p:sp>
      <p:grpSp>
        <p:nvGrpSpPr>
          <p:cNvPr id="11" name="组合 10"/>
          <p:cNvGrpSpPr/>
          <p:nvPr/>
        </p:nvGrpSpPr>
        <p:grpSpPr>
          <a:xfrm rot="7177355">
            <a:off x="5844412" y="3064672"/>
            <a:ext cx="3501333" cy="2917821"/>
            <a:chOff x="8010336" y="2972712"/>
            <a:chExt cx="3936004" cy="3269468"/>
          </a:xfrm>
        </p:grpSpPr>
        <p:sp>
          <p:nvSpPr>
            <p:cNvPr id="12" name="等腰三角形 11"/>
            <p:cNvSpPr/>
            <p:nvPr/>
          </p:nvSpPr>
          <p:spPr>
            <a:xfrm>
              <a:off x="8382000" y="3267904"/>
              <a:ext cx="3237722" cy="2791140"/>
            </a:xfrm>
            <a:prstGeom prst="triangl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8184909" y="3098032"/>
              <a:ext cx="3608985" cy="3060172"/>
            </a:xfrm>
            <a:prstGeom prst="triangle">
              <a:avLst/>
            </a:prstGeom>
            <a:noFill/>
            <a:ln>
              <a:solidFill>
                <a:srgbClr val="FFFF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8010336" y="2972712"/>
              <a:ext cx="3936004" cy="3269468"/>
            </a:xfrm>
            <a:prstGeom prst="triangle">
              <a:avLst/>
            </a:prstGeom>
            <a:noFill/>
            <a:ln>
              <a:solidFill>
                <a:srgbClr val="FDE2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7" name="图片 6" descr="F:\图片\婚纱\QQ截图20170907014557.jpgQQ截图2017090701455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6626" y="1923511"/>
            <a:ext cx="6100445" cy="402008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854841" y="1693969"/>
            <a:ext cx="4695278" cy="3150024"/>
            <a:chOff x="3627627" y="2467262"/>
            <a:chExt cx="4695278" cy="3150024"/>
          </a:xfrm>
        </p:grpSpPr>
        <p:sp>
          <p:nvSpPr>
            <p:cNvPr id="5" name="矩形 4"/>
            <p:cNvSpPr/>
            <p:nvPr/>
          </p:nvSpPr>
          <p:spPr>
            <a:xfrm>
              <a:off x="4030824" y="2696804"/>
              <a:ext cx="4292081" cy="2920482"/>
            </a:xfrm>
            <a:prstGeom prst="rect">
              <a:avLst/>
            </a:prstGeom>
            <a:noFill/>
            <a:ln>
              <a:solidFill>
                <a:srgbClr val="FDE2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pic>
          <p:nvPicPr>
            <p:cNvPr id="6" name="图片 5" descr="F:\图片\婚纱\QQ截图20170907014807.jpgQQ截图2017090701480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627627" y="2467262"/>
              <a:ext cx="4337417" cy="26631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8" name="矩形 7"/>
          <p:cNvSpPr/>
          <p:nvPr/>
        </p:nvSpPr>
        <p:spPr>
          <a:xfrm>
            <a:off x="9192258" y="3165419"/>
            <a:ext cx="27146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YOU ARE </a:t>
            </a:r>
          </a:p>
          <a:p>
            <a:r>
              <a:rPr lang="en-US" altLang="zh-CN" sz="24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MY EVERYTHING</a:t>
            </a:r>
          </a:p>
        </p:txBody>
      </p:sp>
      <p:sp>
        <p:nvSpPr>
          <p:cNvPr id="9" name="矩形 8"/>
          <p:cNvSpPr/>
          <p:nvPr/>
        </p:nvSpPr>
        <p:spPr>
          <a:xfrm>
            <a:off x="9550119" y="3882102"/>
            <a:ext cx="26418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漫步在海岸边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感怀流金岁月的留驻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无限的遐想在此刻绽放</a:t>
            </a:r>
          </a:p>
        </p:txBody>
      </p:sp>
      <p:sp>
        <p:nvSpPr>
          <p:cNvPr id="10" name="矩形 9"/>
          <p:cNvSpPr/>
          <p:nvPr/>
        </p:nvSpPr>
        <p:spPr>
          <a:xfrm>
            <a:off x="325532" y="4850466"/>
            <a:ext cx="6262632" cy="1093125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5495" y="4992268"/>
            <a:ext cx="6215979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和你相爱，让我感觉自己是最幸福的人。</a:t>
            </a:r>
          </a:p>
          <a:p>
            <a:pPr>
              <a:lnSpc>
                <a:spcPct val="150000"/>
              </a:lnSpc>
            </a:pPr>
            <a:r>
              <a:rPr lang="en-US" altLang="zh-CN" sz="1500" dirty="0">
                <a:solidFill>
                  <a:srgbClr val="FDE2B9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Fall in love with you, I feel I am the happiest person.</a:t>
            </a: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ldLvl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图片\婚纱\QQ截图20170907014458.jpgQQ截图20170907014458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70537" y="637542"/>
            <a:ext cx="11250930" cy="55831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30826" y="3648654"/>
            <a:ext cx="2948305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DE2B9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YOU ARE </a:t>
            </a:r>
          </a:p>
          <a:p>
            <a:r>
              <a:rPr lang="en-US" altLang="zh-CN" sz="2400" dirty="0">
                <a:solidFill>
                  <a:srgbClr val="FDE2B9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MY EVERYTHING</a:t>
            </a:r>
          </a:p>
        </p:txBody>
      </p:sp>
      <p:sp>
        <p:nvSpPr>
          <p:cNvPr id="6" name="矩形 5"/>
          <p:cNvSpPr/>
          <p:nvPr/>
        </p:nvSpPr>
        <p:spPr>
          <a:xfrm>
            <a:off x="1288687" y="4365337"/>
            <a:ext cx="2641881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漫步在海岸边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感怀流金岁月的留驻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无限的遐想在此刻绽放</a:t>
            </a: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4" name="图片 3" descr="F:\图片\婚纱\QQ截图20170907015027.jpgQQ截图201709070150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527915">
            <a:off x="406469" y="1732555"/>
            <a:ext cx="3187065" cy="2147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0858516">
            <a:off x="3295771" y="1740572"/>
            <a:ext cx="3196315" cy="2131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 descr="F:\图片\婚纱\QQ截图20170907014823.jpgQQ截图2017090701482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685083" y="1929075"/>
            <a:ext cx="3209662" cy="1911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" name="组合 6"/>
          <p:cNvGrpSpPr/>
          <p:nvPr/>
        </p:nvGrpSpPr>
        <p:grpSpPr>
          <a:xfrm>
            <a:off x="3055523" y="4313830"/>
            <a:ext cx="6338570" cy="1844297"/>
            <a:chOff x="2994563" y="4624980"/>
            <a:chExt cx="6338570" cy="1844297"/>
          </a:xfrm>
        </p:grpSpPr>
        <p:sp>
          <p:nvSpPr>
            <p:cNvPr id="8" name="文本框 7"/>
            <p:cNvSpPr txBox="1"/>
            <p:nvPr/>
          </p:nvSpPr>
          <p:spPr>
            <a:xfrm>
              <a:off x="2994563" y="4769366"/>
              <a:ext cx="6338570" cy="1642662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心与心的交接，注解着一份情愫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和着海风，轻声诉说着我们的爱情故事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相约在此，有你相随，我们拥揽华美诗篇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拥着你，爱情狂想曲为我们上演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身心舒畅，体验别具一格的闲情逸趣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FDE2B9"/>
                  </a:solidFill>
                  <a:latin typeface="楷体" panose="02010609060101010101" charset="-122"/>
                  <a:ea typeface="楷体" panose="02010609060101010101" charset="-122"/>
                </a:rPr>
                <a:t>燃点生活的热情，见证燃情岁月激扬章节</a:t>
              </a:r>
            </a:p>
            <a:p>
              <a:endParaRPr lang="zh-CN" altLang="en-US" sz="1600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8826759" y="4643642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465975" y="4643642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077198" y="4654868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7707084" y="4643642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355630" y="4624980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976186" y="4634311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606072" y="4646800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263950" y="4636206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5893836" y="4643642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533053" y="4624980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153608" y="4654868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774163" y="4654868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432041" y="4634311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071651" y="4712117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3654885" y="4654868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290990" y="4654868"/>
              <a:ext cx="0" cy="1757160"/>
            </a:xfrm>
            <a:prstGeom prst="line">
              <a:avLst/>
            </a:prstGeom>
            <a:ln>
              <a:solidFill>
                <a:srgbClr val="FDE2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 descr="F:\图片\婚纱\QQ截图20170907015019.jpgQQ截图2017090701501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630013">
            <a:off x="6386940" y="1682259"/>
            <a:ext cx="3276600" cy="2247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5989320"/>
            <a:ext cx="1962150" cy="86233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4" name="照片" descr="F:\图片\婚纱\QQ截图20170907014552.jpgQQ截图2017090701455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1095072">
            <a:off x="479628" y="1175649"/>
            <a:ext cx="4547696" cy="282130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 descr="F:\图片\婚纱\QQ截图20170907014823.jpgQQ截图2017090701482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11116">
            <a:off x="7113512" y="551863"/>
            <a:ext cx="3086569" cy="183832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 descr="C:\Users\Administrator\Desktop\QQ截图20170319151727.jpgQQ截图2017031915172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 rot="520848">
            <a:off x="5723563" y="3684245"/>
            <a:ext cx="3958377" cy="221826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1508760" y="2254885"/>
            <a:ext cx="5342255" cy="2347595"/>
          </a:xfrm>
          <a:prstGeom prst="rect">
            <a:avLst/>
          </a:prstGeom>
        </p:spPr>
      </p:pic>
      <p:pic>
        <p:nvPicPr>
          <p:cNvPr id="4" name="图片 3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348345" y="2254885"/>
            <a:ext cx="5342255" cy="2347595"/>
          </a:xfrm>
          <a:prstGeom prst="rect">
            <a:avLst/>
          </a:prstGeom>
        </p:spPr>
      </p:pic>
      <p:pic>
        <p:nvPicPr>
          <p:cNvPr id="5" name="图片 4" descr="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765" y="3412490"/>
            <a:ext cx="6438265" cy="2291080"/>
          </a:xfrm>
          <a:prstGeom prst="rect">
            <a:avLst/>
          </a:prstGeom>
        </p:spPr>
      </p:pic>
      <p:pic>
        <p:nvPicPr>
          <p:cNvPr id="6" name="图片 5" descr="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4995" y="4986020"/>
            <a:ext cx="1149985" cy="898525"/>
          </a:xfrm>
          <a:prstGeom prst="rect">
            <a:avLst/>
          </a:prstGeom>
        </p:spPr>
      </p:pic>
      <p:sp>
        <p:nvSpPr>
          <p:cNvPr id="7" name="TextBox 28"/>
          <p:cNvSpPr txBox="1"/>
          <p:nvPr/>
        </p:nvSpPr>
        <p:spPr>
          <a:xfrm>
            <a:off x="4117975" y="5154930"/>
            <a:ext cx="1822450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新娘：</a:t>
            </a: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XXX</a:t>
            </a:r>
            <a:endParaRPr lang="zh-CN" altLang="en-US" dirty="0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TextBox 28"/>
          <p:cNvSpPr txBox="1"/>
          <p:nvPr/>
        </p:nvSpPr>
        <p:spPr>
          <a:xfrm>
            <a:off x="6550025" y="5154930"/>
            <a:ext cx="1822450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新郎：</a:t>
            </a: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XXX</a:t>
            </a:r>
            <a:endParaRPr lang="zh-CN" altLang="en-US" dirty="0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TextBox 28"/>
          <p:cNvSpPr txBox="1"/>
          <p:nvPr/>
        </p:nvSpPr>
        <p:spPr>
          <a:xfrm>
            <a:off x="5310823" y="5619750"/>
            <a:ext cx="1822450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年</a:t>
            </a:r>
            <a:r>
              <a:rPr lang="en-US" altLang="zh-CN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XX</a:t>
            </a:r>
            <a:r>
              <a:rPr lang="zh-CN" altLang="en-US" dirty="0">
                <a:solidFill>
                  <a:srgbClr val="FDE2B9"/>
                </a:solidFill>
                <a:latin typeface="楷体" panose="02010609060101010101" charset="-122"/>
                <a:ea typeface="楷体" panose="02010609060101010101" charset="-122"/>
              </a:rPr>
              <a:t>月</a:t>
            </a:r>
            <a:endParaRPr lang="en-US" altLang="zh-CN" dirty="0">
              <a:solidFill>
                <a:srgbClr val="FDE2B9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1" name="TextBox 28"/>
          <p:cNvSpPr txBox="1"/>
          <p:nvPr/>
        </p:nvSpPr>
        <p:spPr>
          <a:xfrm>
            <a:off x="3097213" y="2513330"/>
            <a:ext cx="6389370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800" b="1" dirty="0">
                <a:solidFill>
                  <a:srgbClr val="FDE2B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</a:rPr>
              <a:t>感谢您的到来</a:t>
            </a:r>
            <a:r>
              <a:rPr lang="en-US" altLang="zh-CN" sz="6800" b="1" dirty="0">
                <a:solidFill>
                  <a:srgbClr val="FDE2B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</a:rPr>
              <a:t>!</a:t>
            </a:r>
          </a:p>
        </p:txBody>
      </p:sp>
      <p:pic>
        <p:nvPicPr>
          <p:cNvPr id="11" name="图片 10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43830" y="6003290"/>
            <a:ext cx="1962150" cy="862330"/>
          </a:xfrm>
          <a:prstGeom prst="rect">
            <a:avLst/>
          </a:prstGeom>
        </p:spPr>
      </p:pic>
      <p:pic>
        <p:nvPicPr>
          <p:cNvPr id="12" name="图片 1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0" y="-8890"/>
            <a:ext cx="1962150" cy="862330"/>
          </a:xfrm>
          <a:prstGeom prst="rect">
            <a:avLst/>
          </a:prstGeom>
        </p:spPr>
      </p:pic>
      <p:pic>
        <p:nvPicPr>
          <p:cNvPr id="10" name="图片 9" descr="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9440" y="506095"/>
            <a:ext cx="3765550" cy="2640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4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喜庆我们结婚啦婚礼相册PPT模板"/>
  <p:tag name="ISPRING_RESOURCE_PATHS_HASH_PRESENTER" val="4a50d01142fc99ec1beee5708e37616ddb12dad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689</Words>
  <Application>Microsoft Office PowerPoint</Application>
  <PresentationFormat>自定义</PresentationFormat>
  <Paragraphs>118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红色喜庆我们结婚啦婚礼相册PPT模板</dc:title>
  <dc:creator>Administrator</dc:creator>
  <cp:lastModifiedBy>拉普耶鲁</cp:lastModifiedBy>
  <cp:revision>15</cp:revision>
  <dcterms:created xsi:type="dcterms:W3CDTF">2017-09-06T15:25:00Z</dcterms:created>
  <dcterms:modified xsi:type="dcterms:W3CDTF">2018-04-21T06:24:37Z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