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61" r:id="rId4"/>
    <p:sldId id="262" r:id="rId5"/>
    <p:sldId id="267" r:id="rId6"/>
    <p:sldId id="268" r:id="rId7"/>
    <p:sldId id="269" r:id="rId8"/>
    <p:sldId id="270" r:id="rId9"/>
    <p:sldId id="263" r:id="rId10"/>
    <p:sldId id="271" r:id="rId11"/>
    <p:sldId id="272" r:id="rId12"/>
    <p:sldId id="273" r:id="rId13"/>
    <p:sldId id="274" r:id="rId14"/>
    <p:sldId id="264" r:id="rId15"/>
    <p:sldId id="275" r:id="rId16"/>
    <p:sldId id="277" r:id="rId17"/>
    <p:sldId id="276" r:id="rId18"/>
    <p:sldId id="278" r:id="rId19"/>
    <p:sldId id="265" r:id="rId20"/>
    <p:sldId id="279" r:id="rId21"/>
    <p:sldId id="280" r:id="rId22"/>
    <p:sldId id="281" r:id="rId23"/>
    <p:sldId id="28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504D"/>
    <a:srgbClr val="F1C2BC"/>
    <a:srgbClr val="BD0E18"/>
    <a:srgbClr val="FA644D"/>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1" d="100"/>
          <a:sy n="71" d="100"/>
        </p:scale>
        <p:origin x="-88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7.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video" Target="../media/media1.mp3"/><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p:nvSpPr>
        <p:spPr>
          <a:xfrm>
            <a:off x="-94129" y="-38108"/>
            <a:ext cx="7059706" cy="6896108"/>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129553" y="2228671"/>
            <a:ext cx="2971800" cy="1200329"/>
          </a:xfrm>
          <a:prstGeom prst="rect">
            <a:avLst/>
          </a:prstGeom>
          <a:noFill/>
        </p:spPr>
        <p:txBody>
          <a:bodyPr wrap="square" rtlCol="0">
            <a:spAutoFit/>
          </a:bodyPr>
          <a:lstStyle/>
          <a:p>
            <a:r>
              <a:rPr lang="en-US" altLang="zh-CN" sz="7200" dirty="0">
                <a:solidFill>
                  <a:srgbClr val="BD0E18"/>
                </a:solidFill>
                <a:latin typeface="Britannic Bold" panose="020B0903060703020204" pitchFamily="34" charset="0"/>
              </a:rPr>
              <a:t>2018</a:t>
            </a:r>
            <a:endParaRPr lang="zh-CN" altLang="en-US" sz="7200" dirty="0">
              <a:solidFill>
                <a:srgbClr val="BD0E18"/>
              </a:solidFill>
              <a:latin typeface="Britannic Bold" panose="020B0903060703020204" pitchFamily="34" charset="0"/>
            </a:endParaRPr>
          </a:p>
        </p:txBody>
      </p:sp>
      <p:sp>
        <p:nvSpPr>
          <p:cNvPr id="6" name="文本框 5"/>
          <p:cNvSpPr txBox="1"/>
          <p:nvPr/>
        </p:nvSpPr>
        <p:spPr>
          <a:xfrm>
            <a:off x="1042147" y="3452593"/>
            <a:ext cx="396688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微软雅黑 Light" panose="020B0502040204020203" pitchFamily="34" charset="-122"/>
                <a:ea typeface="微软雅黑 Light" panose="020B0502040204020203" pitchFamily="34" charset="-122"/>
              </a:rPr>
              <a:t>情人节策划</a:t>
            </a:r>
            <a:r>
              <a:rPr lang="en-US" altLang="zh-CN" sz="3200" b="1" dirty="0">
                <a:solidFill>
                  <a:schemeClr val="tx1">
                    <a:lumMod val="50000"/>
                    <a:lumOff val="50000"/>
                  </a:schemeClr>
                </a:solidFill>
                <a:latin typeface="微软雅黑 Light" panose="020B0502040204020203" pitchFamily="34" charset="-122"/>
                <a:ea typeface="微软雅黑 Light" panose="020B0502040204020203" pitchFamily="34" charset="-122"/>
              </a:rPr>
              <a:t>PPT</a:t>
            </a:r>
            <a:r>
              <a:rPr lang="zh-CN" altLang="en-US" sz="3200" b="1" dirty="0">
                <a:solidFill>
                  <a:schemeClr val="tx1">
                    <a:lumMod val="50000"/>
                    <a:lumOff val="50000"/>
                  </a:schemeClr>
                </a:solidFill>
                <a:latin typeface="微软雅黑 Light" panose="020B0502040204020203" pitchFamily="34" charset="-122"/>
                <a:ea typeface="微软雅黑 Light" panose="020B0502040204020203" pitchFamily="34" charset="-122"/>
              </a:rPr>
              <a:t>模板</a:t>
            </a:r>
            <a:endParaRPr lang="zh-CN" altLang="en-US" sz="32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1129553" y="4168298"/>
            <a:ext cx="3792071" cy="369332"/>
          </a:xfrm>
          <a:prstGeom prst="rect">
            <a:avLst/>
          </a:prstGeom>
          <a:noFill/>
        </p:spPr>
        <p:txBody>
          <a:bodyPr wrap="square" rtlCol="0">
            <a:spAutoFit/>
          </a:bodyPr>
          <a:lstStyle/>
          <a:p>
            <a:r>
              <a:rPr lang="zh-CN" altLang="en-US" dirty="0">
                <a:solidFill>
                  <a:schemeClr val="tx1">
                    <a:lumMod val="50000"/>
                    <a:lumOff val="50000"/>
                  </a:schemeClr>
                </a:solidFill>
              </a:rPr>
              <a:t>策划人</a:t>
            </a:r>
            <a:r>
              <a:rPr lang="zh-CN" altLang="en-US" dirty="0" smtClean="0">
                <a:solidFill>
                  <a:schemeClr val="tx1">
                    <a:lumMod val="50000"/>
                    <a:lumOff val="50000"/>
                  </a:schemeClr>
                </a:solidFill>
              </a:rPr>
              <a:t>：</a:t>
            </a:r>
            <a:r>
              <a:rPr lang="en-US" altLang="zh-CN" dirty="0" smtClean="0">
                <a:solidFill>
                  <a:schemeClr val="tx1">
                    <a:lumMod val="50000"/>
                    <a:lumOff val="50000"/>
                  </a:schemeClr>
                </a:solidFill>
              </a:rPr>
              <a:t>xxx    </a:t>
            </a:r>
            <a:r>
              <a:rPr lang="zh-CN" altLang="en-US" dirty="0" smtClean="0">
                <a:solidFill>
                  <a:schemeClr val="tx1">
                    <a:lumMod val="50000"/>
                    <a:lumOff val="50000"/>
                  </a:schemeClr>
                </a:solidFill>
              </a:rPr>
              <a:t>时间</a:t>
            </a:r>
            <a:r>
              <a:rPr lang="zh-CN" altLang="en-US" dirty="0">
                <a:solidFill>
                  <a:schemeClr val="tx1">
                    <a:lumMod val="50000"/>
                    <a:lumOff val="50000"/>
                  </a:schemeClr>
                </a:solidFill>
              </a:rPr>
              <a:t>：</a:t>
            </a:r>
            <a:r>
              <a:rPr lang="en-US" altLang="zh-CN" dirty="0">
                <a:solidFill>
                  <a:schemeClr val="tx1">
                    <a:lumMod val="50000"/>
                    <a:lumOff val="50000"/>
                  </a:schemeClr>
                </a:solidFill>
              </a:rPr>
              <a:t>2018.09</a:t>
            </a:r>
            <a:endParaRPr lang="zh-CN" altLang="en-US" dirty="0">
              <a:solidFill>
                <a:schemeClr val="tx1">
                  <a:lumMod val="50000"/>
                  <a:lumOff val="50000"/>
                </a:schemeClr>
              </a:solidFill>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1900" y="3200872"/>
            <a:ext cx="2837330" cy="3788058"/>
          </a:xfrm>
          <a:prstGeom prst="rect">
            <a:avLst/>
          </a:prstGeom>
        </p:spPr>
      </p:pic>
      <p:pic>
        <p:nvPicPr>
          <p:cNvPr id="10" name="Sabão - White Knight">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cstate="print"/>
          <a:stretch>
            <a:fillRect/>
          </a:stretch>
        </p:blipFill>
        <p:spPr>
          <a:xfrm>
            <a:off x="7579659" y="4537630"/>
            <a:ext cx="304800" cy="304800"/>
          </a:xfrm>
          <a:prstGeom prst="rect">
            <a:avLst/>
          </a:prstGeom>
        </p:spPr>
      </p:pic>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80">
                                          <p:stCondLst>
                                            <p:cond delay="0"/>
                                          </p:stCondLst>
                                        </p:cTn>
                                        <p:tgtEl>
                                          <p:spTgt spid="5"/>
                                        </p:tgtEl>
                                      </p:cBhvr>
                                    </p:animEffect>
                                    <p:anim calcmode="lin" valueType="num">
                                      <p:cBhvr>
                                        <p:cTn id="1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2" dur="26">
                                          <p:stCondLst>
                                            <p:cond delay="650"/>
                                          </p:stCondLst>
                                        </p:cTn>
                                        <p:tgtEl>
                                          <p:spTgt spid="5"/>
                                        </p:tgtEl>
                                      </p:cBhvr>
                                      <p:to x="100000" y="60000"/>
                                    </p:animScale>
                                    <p:animScale>
                                      <p:cBhvr>
                                        <p:cTn id="23" dur="166" decel="50000">
                                          <p:stCondLst>
                                            <p:cond delay="676"/>
                                          </p:stCondLst>
                                        </p:cTn>
                                        <p:tgtEl>
                                          <p:spTgt spid="5"/>
                                        </p:tgtEl>
                                      </p:cBhvr>
                                      <p:to x="100000" y="100000"/>
                                    </p:animScale>
                                    <p:animScale>
                                      <p:cBhvr>
                                        <p:cTn id="24" dur="26">
                                          <p:stCondLst>
                                            <p:cond delay="1312"/>
                                          </p:stCondLst>
                                        </p:cTn>
                                        <p:tgtEl>
                                          <p:spTgt spid="5"/>
                                        </p:tgtEl>
                                      </p:cBhvr>
                                      <p:to x="100000" y="80000"/>
                                    </p:animScale>
                                    <p:animScale>
                                      <p:cBhvr>
                                        <p:cTn id="25" dur="166" decel="50000">
                                          <p:stCondLst>
                                            <p:cond delay="1338"/>
                                          </p:stCondLst>
                                        </p:cTn>
                                        <p:tgtEl>
                                          <p:spTgt spid="5"/>
                                        </p:tgtEl>
                                      </p:cBhvr>
                                      <p:to x="100000" y="100000"/>
                                    </p:animScale>
                                    <p:animScale>
                                      <p:cBhvr>
                                        <p:cTn id="26" dur="26">
                                          <p:stCondLst>
                                            <p:cond delay="1642"/>
                                          </p:stCondLst>
                                        </p:cTn>
                                        <p:tgtEl>
                                          <p:spTgt spid="5"/>
                                        </p:tgtEl>
                                      </p:cBhvr>
                                      <p:to x="100000" y="90000"/>
                                    </p:animScale>
                                    <p:animScale>
                                      <p:cBhvr>
                                        <p:cTn id="27" dur="166" decel="50000">
                                          <p:stCondLst>
                                            <p:cond delay="1668"/>
                                          </p:stCondLst>
                                        </p:cTn>
                                        <p:tgtEl>
                                          <p:spTgt spid="5"/>
                                        </p:tgtEl>
                                      </p:cBhvr>
                                      <p:to x="100000" y="100000"/>
                                    </p:animScale>
                                    <p:animScale>
                                      <p:cBhvr>
                                        <p:cTn id="28" dur="26">
                                          <p:stCondLst>
                                            <p:cond delay="1808"/>
                                          </p:stCondLst>
                                        </p:cTn>
                                        <p:tgtEl>
                                          <p:spTgt spid="5"/>
                                        </p:tgtEl>
                                      </p:cBhvr>
                                      <p:to x="100000" y="95000"/>
                                    </p:animScale>
                                    <p:animScale>
                                      <p:cBhvr>
                                        <p:cTn id="29" dur="166" decel="50000">
                                          <p:stCondLst>
                                            <p:cond delay="1834"/>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6"/>
                                        </p:tgtEl>
                                        <p:attrNameLst>
                                          <p:attrName>ppt_y</p:attrName>
                                        </p:attrNameLst>
                                      </p:cBhvr>
                                      <p:tavLst>
                                        <p:tav tm="0">
                                          <p:val>
                                            <p:strVal val="#ppt_y"/>
                                          </p:val>
                                        </p:tav>
                                        <p:tav tm="100000">
                                          <p:val>
                                            <p:strVal val="#ppt_y"/>
                                          </p:val>
                                        </p:tav>
                                      </p:tavLst>
                                    </p:anim>
                                    <p:anim calcmode="lin" valueType="num">
                                      <p:cBhvr>
                                        <p:cTn id="3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7"/>
                                        </p:tgtEl>
                                        <p:attrNameLst>
                                          <p:attrName>ppt_y</p:attrName>
                                        </p:attrNameLst>
                                      </p:cBhvr>
                                      <p:tavLst>
                                        <p:tav tm="0">
                                          <p:val>
                                            <p:strVal val="#ppt_y"/>
                                          </p:val>
                                        </p:tav>
                                        <p:tav tm="100000">
                                          <p:val>
                                            <p:strVal val="#ppt_y"/>
                                          </p:val>
                                        </p:tav>
                                      </p:tavLst>
                                    </p:anim>
                                    <p:anim calcmode="lin" valueType="num">
                                      <p:cBhvr>
                                        <p:cTn id="4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53" repeatCount="indefinite" fill="remove" display="0">
                  <p:stCondLst>
                    <p:cond delay="indefinite"/>
                  </p:stCondLst>
                  <p:endCondLst>
                    <p:cond evt="onStopAudio" delay="0">
                      <p:tgtEl>
                        <p:sldTgt/>
                      </p:tgtEl>
                    </p:cond>
                  </p:endCondLst>
                </p:cTn>
                <p:tgtEl>
                  <p:spTgt spid="10"/>
                </p:tgtEl>
              </p:cMediaNode>
            </p:video>
          </p:childTnLst>
        </p:cTn>
      </p:par>
    </p:tnLst>
    <p:bldLst>
      <p:bldP spid="2" grpId="0" animBg="1"/>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32410" y="478981"/>
            <a:ext cx="8112883" cy="6061401"/>
          </a:xfrm>
          <a:prstGeom prst="rect">
            <a:avLst/>
          </a:prstGeom>
          <a:solidFill>
            <a:srgbClr val="BD0E18">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4141694" y="766482"/>
            <a:ext cx="7476565" cy="5486401"/>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214694" y="1048871"/>
            <a:ext cx="3348317" cy="523220"/>
          </a:xfrm>
          <a:prstGeom prst="rect">
            <a:avLst/>
          </a:prstGeom>
          <a:noFill/>
        </p:spPr>
        <p:txBody>
          <a:bodyPr wrap="square" rtlCol="0">
            <a:spAutoFit/>
          </a:bodyPr>
          <a:lstStyle/>
          <a:p>
            <a:pPr algn="ctr"/>
            <a:r>
              <a:rPr lang="en-US" altLang="zh-CN" sz="2800" b="1" dirty="0">
                <a:solidFill>
                  <a:schemeClr val="bg1"/>
                </a:solidFill>
                <a:latin typeface="微软雅黑 Light" panose="020B0502040204020203" pitchFamily="34" charset="-122"/>
                <a:ea typeface="微软雅黑 Light" panose="020B0502040204020203" pitchFamily="34" charset="-122"/>
              </a:rPr>
              <a:t>CONTENCTS</a:t>
            </a:r>
            <a:endParaRPr lang="zh-CN" altLang="en-US" sz="2800" b="1" dirty="0">
              <a:solidFill>
                <a:schemeClr val="bg1"/>
              </a:solidFill>
              <a:latin typeface="微软雅黑 Light" panose="020B0502040204020203" pitchFamily="34" charset="-122"/>
              <a:ea typeface="微软雅黑 Light" panose="020B0502040204020203"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1176" y="124247"/>
            <a:ext cx="5256195" cy="5967271"/>
          </a:xfrm>
          <a:prstGeom prst="rect">
            <a:avLst/>
          </a:prstGeom>
        </p:spPr>
      </p:pic>
      <p:sp>
        <p:nvSpPr>
          <p:cNvPr id="8" name="箭头: V 形 7"/>
          <p:cNvSpPr/>
          <p:nvPr/>
        </p:nvSpPr>
        <p:spPr>
          <a:xfrm>
            <a:off x="5637371" y="2138082"/>
            <a:ext cx="458629" cy="32273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8"/>
          <p:cNvSpPr txBox="1"/>
          <p:nvPr/>
        </p:nvSpPr>
        <p:spPr>
          <a:xfrm>
            <a:off x="6221153" y="2076527"/>
            <a:ext cx="2741047" cy="461665"/>
          </a:xfrm>
          <a:prstGeom prst="rect">
            <a:avLst/>
          </a:prstGeom>
          <a:noFill/>
        </p:spPr>
        <p:txBody>
          <a:bodyPr wrap="square" rtlCol="0">
            <a:spAutoFit/>
          </a:bodyPr>
          <a:lstStyle/>
          <a:p>
            <a:r>
              <a:rPr lang="en-US" altLang="zh-CN" sz="2400" dirty="0">
                <a:solidFill>
                  <a:schemeClr val="bg1"/>
                </a:solidFill>
                <a:latin typeface="Rockwell Extra Bold" panose="02060903040505020403" pitchFamily="18" charset="0"/>
                <a:ea typeface="微软雅黑 Light" panose="020B0502040204020203" pitchFamily="34" charset="-122"/>
              </a:rPr>
              <a:t>01.</a:t>
            </a:r>
            <a:r>
              <a:rPr lang="zh-CN" altLang="en-US" sz="2400" b="1" dirty="0">
                <a:solidFill>
                  <a:schemeClr val="bg1"/>
                </a:solidFill>
                <a:latin typeface="Rockwell Extra Bold" panose="02060903040505020403" pitchFamily="18" charset="0"/>
                <a:ea typeface="微软雅黑 Light" panose="020B0502040204020203" pitchFamily="34" charset="-122"/>
              </a:rPr>
              <a:t>年度工作概述</a:t>
            </a:r>
            <a:endParaRPr lang="zh-CN" altLang="en-US" sz="2400" b="1" dirty="0">
              <a:solidFill>
                <a:schemeClr val="bg1"/>
              </a:solidFill>
              <a:latin typeface="Rockwell Extra Bold" panose="02060903040505020403" pitchFamily="18" charset="0"/>
              <a:ea typeface="微软雅黑 Light" panose="020B0502040204020203" pitchFamily="34" charset="-122"/>
            </a:endParaRPr>
          </a:p>
        </p:txBody>
      </p:sp>
      <p:sp>
        <p:nvSpPr>
          <p:cNvPr id="10" name="箭头: V 形 9"/>
          <p:cNvSpPr/>
          <p:nvPr/>
        </p:nvSpPr>
        <p:spPr>
          <a:xfrm>
            <a:off x="5630912" y="2895663"/>
            <a:ext cx="458629" cy="32273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文本框 10"/>
          <p:cNvSpPr txBox="1"/>
          <p:nvPr/>
        </p:nvSpPr>
        <p:spPr>
          <a:xfrm>
            <a:off x="6214694" y="2834108"/>
            <a:ext cx="2741047" cy="461665"/>
          </a:xfrm>
          <a:prstGeom prst="rect">
            <a:avLst/>
          </a:prstGeom>
          <a:noFill/>
        </p:spPr>
        <p:txBody>
          <a:bodyPr wrap="square" rtlCol="0">
            <a:spAutoFit/>
          </a:bodyPr>
          <a:lstStyle/>
          <a:p>
            <a:r>
              <a:rPr lang="en-US" altLang="zh-CN" sz="2400" dirty="0">
                <a:solidFill>
                  <a:schemeClr val="bg1"/>
                </a:solidFill>
                <a:latin typeface="Rockwell Extra Bold" panose="02060903040505020403" pitchFamily="18" charset="0"/>
                <a:ea typeface="微软雅黑 Light" panose="020B0502040204020203" pitchFamily="34" charset="-122"/>
              </a:rPr>
              <a:t>02.</a:t>
            </a:r>
            <a:r>
              <a:rPr lang="zh-CN" altLang="en-US" sz="2400" b="1" dirty="0">
                <a:solidFill>
                  <a:schemeClr val="bg1"/>
                </a:solidFill>
                <a:latin typeface="Rockwell Extra Bold" panose="02060903040505020403" pitchFamily="18" charset="0"/>
                <a:ea typeface="微软雅黑 Light" panose="020B0502040204020203" pitchFamily="34" charset="-122"/>
              </a:rPr>
              <a:t>工作完成情况</a:t>
            </a:r>
            <a:endParaRPr lang="zh-CN" altLang="en-US" sz="2400" b="1" dirty="0">
              <a:solidFill>
                <a:schemeClr val="bg1"/>
              </a:solidFill>
              <a:latin typeface="Rockwell Extra Bold" panose="02060903040505020403" pitchFamily="18" charset="0"/>
              <a:ea typeface="微软雅黑 Light" panose="020B0502040204020203" pitchFamily="34" charset="-122"/>
            </a:endParaRPr>
          </a:p>
        </p:txBody>
      </p:sp>
      <p:sp>
        <p:nvSpPr>
          <p:cNvPr id="12" name="箭头: V 形 11"/>
          <p:cNvSpPr/>
          <p:nvPr/>
        </p:nvSpPr>
        <p:spPr>
          <a:xfrm>
            <a:off x="5630912" y="3702302"/>
            <a:ext cx="458629" cy="32273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文本框 12"/>
          <p:cNvSpPr txBox="1"/>
          <p:nvPr/>
        </p:nvSpPr>
        <p:spPr>
          <a:xfrm>
            <a:off x="6214694" y="3640747"/>
            <a:ext cx="2741047" cy="461665"/>
          </a:xfrm>
          <a:prstGeom prst="rect">
            <a:avLst/>
          </a:prstGeom>
          <a:noFill/>
        </p:spPr>
        <p:txBody>
          <a:bodyPr wrap="square" rtlCol="0">
            <a:spAutoFit/>
          </a:bodyPr>
          <a:lstStyle/>
          <a:p>
            <a:r>
              <a:rPr lang="en-US" altLang="zh-CN" sz="2400" dirty="0">
                <a:solidFill>
                  <a:schemeClr val="bg1"/>
                </a:solidFill>
                <a:latin typeface="Rockwell Extra Bold" panose="02060903040505020403" pitchFamily="18" charset="0"/>
                <a:ea typeface="微软雅黑 Light" panose="020B0502040204020203" pitchFamily="34" charset="-122"/>
              </a:rPr>
              <a:t>03.</a:t>
            </a:r>
            <a:r>
              <a:rPr lang="zh-CN" altLang="en-US" sz="2400" b="1" dirty="0">
                <a:solidFill>
                  <a:schemeClr val="bg1"/>
                </a:solidFill>
                <a:latin typeface="Rockwell Extra Bold" panose="02060903040505020403" pitchFamily="18" charset="0"/>
                <a:ea typeface="微软雅黑 Light" panose="020B0502040204020203" pitchFamily="34" charset="-122"/>
              </a:rPr>
              <a:t>工作不足地方</a:t>
            </a:r>
            <a:endParaRPr lang="zh-CN" altLang="en-US" sz="2400" b="1" dirty="0">
              <a:solidFill>
                <a:schemeClr val="bg1"/>
              </a:solidFill>
              <a:latin typeface="Rockwell Extra Bold" panose="02060903040505020403" pitchFamily="18" charset="0"/>
              <a:ea typeface="微软雅黑 Light" panose="020B0502040204020203" pitchFamily="34" charset="-122"/>
            </a:endParaRPr>
          </a:p>
        </p:txBody>
      </p:sp>
      <p:sp>
        <p:nvSpPr>
          <p:cNvPr id="14" name="箭头: V 形 13"/>
          <p:cNvSpPr/>
          <p:nvPr/>
        </p:nvSpPr>
        <p:spPr>
          <a:xfrm>
            <a:off x="5630912" y="4478904"/>
            <a:ext cx="458629" cy="32273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文本框 14"/>
          <p:cNvSpPr txBox="1"/>
          <p:nvPr/>
        </p:nvSpPr>
        <p:spPr>
          <a:xfrm>
            <a:off x="6214694" y="4417349"/>
            <a:ext cx="2741047" cy="461665"/>
          </a:xfrm>
          <a:prstGeom prst="rect">
            <a:avLst/>
          </a:prstGeom>
          <a:noFill/>
        </p:spPr>
        <p:txBody>
          <a:bodyPr wrap="square" rtlCol="0">
            <a:spAutoFit/>
          </a:bodyPr>
          <a:lstStyle/>
          <a:p>
            <a:r>
              <a:rPr lang="en-US" altLang="zh-CN" sz="2400" dirty="0">
                <a:solidFill>
                  <a:schemeClr val="bg1"/>
                </a:solidFill>
                <a:latin typeface="Rockwell Extra Bold" panose="02060903040505020403" pitchFamily="18" charset="0"/>
                <a:ea typeface="微软雅黑 Light" panose="020B0502040204020203" pitchFamily="34" charset="-122"/>
              </a:rPr>
              <a:t>04.</a:t>
            </a:r>
            <a:r>
              <a:rPr lang="zh-CN" altLang="en-US" sz="2400" b="1" dirty="0">
                <a:solidFill>
                  <a:schemeClr val="bg1"/>
                </a:solidFill>
                <a:latin typeface="Rockwell Extra Bold" panose="02060903040505020403" pitchFamily="18" charset="0"/>
                <a:ea typeface="微软雅黑 Light" panose="020B0502040204020203" pitchFamily="34" charset="-122"/>
              </a:rPr>
              <a:t>明年工作计划</a:t>
            </a:r>
            <a:endParaRPr lang="zh-CN" altLang="en-US" sz="2400" b="1" dirty="0">
              <a:solidFill>
                <a:schemeClr val="bg1"/>
              </a:solidFill>
              <a:latin typeface="Rockwell Extra Bold" panose="02060903040505020403" pitchFamily="18" charset="0"/>
              <a:ea typeface="微软雅黑 Light" panose="020B0502040204020203" pitchFamily="34" charset="-122"/>
            </a:endParaRPr>
          </a:p>
        </p:txBody>
      </p: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7674" y="2567384"/>
            <a:ext cx="3452772" cy="4208929"/>
          </a:xfrm>
          <a:prstGeom prst="rect">
            <a:avLst/>
          </a:prstGeom>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1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animBg="1"/>
      <p:bldP spid="9" grpId="0"/>
      <p:bldP spid="10" grpId="0" animBg="1"/>
      <p:bldP spid="11" grpId="0"/>
      <p:bldP spid="12" grpId="0" animBg="1"/>
      <p:bldP spid="13" grpId="0"/>
      <p:bldP spid="14"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42845" y="2191872"/>
            <a:ext cx="6560401" cy="4168588"/>
          </a:xfrm>
          <a:prstGeom prst="rect">
            <a:avLst/>
          </a:prstGeom>
        </p:spPr>
      </p:pic>
      <p:sp>
        <p:nvSpPr>
          <p:cNvPr id="4" name="矩形 3"/>
          <p:cNvSpPr/>
          <p:nvPr/>
        </p:nvSpPr>
        <p:spPr>
          <a:xfrm>
            <a:off x="2043953" y="941294"/>
            <a:ext cx="7678271" cy="512333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useBgFill="1">
        <p:nvSpPr>
          <p:cNvPr id="5" name="文本框 4"/>
          <p:cNvSpPr txBox="1"/>
          <p:nvPr/>
        </p:nvSpPr>
        <p:spPr>
          <a:xfrm>
            <a:off x="835520" y="1467090"/>
            <a:ext cx="2888877" cy="830997"/>
          </a:xfrm>
          <a:prstGeom prst="rect">
            <a:avLst/>
          </a:prstGeom>
        </p:spPr>
        <p:txBody>
          <a:bodyPr wrap="square" rtlCol="0">
            <a:spAutoFit/>
          </a:bodyPr>
          <a:lstStyle/>
          <a:p>
            <a:r>
              <a:rPr lang="en-US" altLang="zh-CN" sz="4800" b="1" dirty="0">
                <a:solidFill>
                  <a:schemeClr val="tx1">
                    <a:lumMod val="50000"/>
                    <a:lumOff val="50000"/>
                  </a:schemeClr>
                </a:solidFill>
              </a:rPr>
              <a:t>PART ONE</a:t>
            </a:r>
            <a:endParaRPr lang="zh-CN" altLang="en-US" sz="4800" b="1" dirty="0">
              <a:solidFill>
                <a:schemeClr val="tx1">
                  <a:lumMod val="50000"/>
                  <a:lumOff val="50000"/>
                </a:schemeClr>
              </a:solidFill>
            </a:endParaRPr>
          </a:p>
        </p:txBody>
      </p:sp>
      <p:sp useBgFill="1">
        <p:nvSpPr>
          <p:cNvPr id="6" name="文本框 5"/>
          <p:cNvSpPr txBox="1"/>
          <p:nvPr/>
        </p:nvSpPr>
        <p:spPr>
          <a:xfrm>
            <a:off x="1289043" y="2215173"/>
            <a:ext cx="2361466" cy="461665"/>
          </a:xfrm>
          <a:prstGeom prst="rect">
            <a:avLst/>
          </a:prstGeom>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年度工作概述</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Click="0" advTm="0">
        <p:checker/>
      </p:transition>
    </mc:Choice>
    <mc:Fallback>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Rockwell Extra Bold" panose="02060903040505020403" pitchFamily="18" charset="0"/>
                <a:ea typeface="微软雅黑 Light" panose="020B0502040204020203" pitchFamily="34" charset="-122"/>
              </a:rPr>
              <a:t>年度工作概述</a:t>
            </a:r>
            <a:endParaRPr lang="zh-CN" altLang="en-US" sz="2400" b="1" dirty="0">
              <a:solidFill>
                <a:schemeClr val="tx1">
                  <a:lumMod val="50000"/>
                  <a:lumOff val="50000"/>
                </a:schemeClr>
              </a:solidFill>
              <a:latin typeface="Rockwell Extra Bold" panose="02060903040505020403" pitchFamily="18" charset="0"/>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21" descr="library"/>
          <p:cNvSpPr>
            <a:spLocks noChangeArrowheads="1"/>
          </p:cNvSpPr>
          <p:nvPr/>
        </p:nvSpPr>
        <p:spPr bwMode="auto">
          <a:xfrm>
            <a:off x="5810745" y="1239576"/>
            <a:ext cx="2690283" cy="2894377"/>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a:lstStyle/>
          <a:p>
            <a:pPr defTabSz="1218565"/>
            <a:endParaRPr lang="zh-CN" altLang="en-US" sz="2400">
              <a:solidFill>
                <a:prstClr val="black"/>
              </a:solidFill>
              <a:latin typeface="Calibri" panose="020F0502020204030204"/>
              <a:ea typeface="宋体" panose="02010600030101010101" pitchFamily="2" charset="-122"/>
            </a:endParaRPr>
          </a:p>
        </p:txBody>
      </p:sp>
      <p:sp>
        <p:nvSpPr>
          <p:cNvPr id="7" name="Rectangle 22"/>
          <p:cNvSpPr>
            <a:spLocks noChangeArrowheads="1"/>
          </p:cNvSpPr>
          <p:nvPr/>
        </p:nvSpPr>
        <p:spPr bwMode="auto">
          <a:xfrm>
            <a:off x="5810745" y="4260992"/>
            <a:ext cx="2690283" cy="1664213"/>
          </a:xfrm>
          <a:prstGeom prst="rect">
            <a:avLst/>
          </a:prstGeom>
          <a:solidFill>
            <a:srgbClr val="BD0E18"/>
          </a:solidFill>
          <a:ln>
            <a:noFill/>
          </a:ln>
        </p:spPr>
        <p:txBody>
          <a:bodyPr/>
          <a:lstStyle/>
          <a:p>
            <a:pPr defTabSz="1218565"/>
            <a:endParaRPr lang="zh-CN" altLang="en-US" sz="2400">
              <a:solidFill>
                <a:prstClr val="black"/>
              </a:solidFill>
              <a:latin typeface="Calibri" panose="020F0502020204030204"/>
              <a:ea typeface="宋体" panose="02010600030101010101" pitchFamily="2" charset="-122"/>
            </a:endParaRPr>
          </a:p>
        </p:txBody>
      </p:sp>
      <p:sp>
        <p:nvSpPr>
          <p:cNvPr id="8" name="Rectangle 23"/>
          <p:cNvSpPr>
            <a:spLocks noChangeArrowheads="1"/>
          </p:cNvSpPr>
          <p:nvPr/>
        </p:nvSpPr>
        <p:spPr bwMode="auto">
          <a:xfrm>
            <a:off x="8872309" y="1281923"/>
            <a:ext cx="2650067" cy="1681152"/>
          </a:xfrm>
          <a:prstGeom prst="rect">
            <a:avLst/>
          </a:prstGeom>
          <a:solidFill>
            <a:srgbClr val="BD0E18"/>
          </a:solidFill>
          <a:ln>
            <a:noFill/>
          </a:ln>
        </p:spPr>
        <p:txBody>
          <a:bodyPr/>
          <a:lstStyle/>
          <a:p>
            <a:pPr defTabSz="1218565"/>
            <a:endParaRPr lang="zh-CN" altLang="en-US" sz="2400">
              <a:solidFill>
                <a:prstClr val="black"/>
              </a:solidFill>
              <a:latin typeface="Calibri" panose="020F0502020204030204"/>
              <a:ea typeface="宋体" panose="02010600030101010101" pitchFamily="2" charset="-122"/>
            </a:endParaRPr>
          </a:p>
        </p:txBody>
      </p:sp>
      <p:sp>
        <p:nvSpPr>
          <p:cNvPr id="9" name="Rectangle 24" descr="Dreamy_Images_21"/>
          <p:cNvSpPr>
            <a:spLocks noChangeArrowheads="1"/>
          </p:cNvSpPr>
          <p:nvPr/>
        </p:nvSpPr>
        <p:spPr bwMode="auto">
          <a:xfrm>
            <a:off x="8872309" y="3054120"/>
            <a:ext cx="2650067" cy="287108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a:lstStyle/>
          <a:p>
            <a:pPr defTabSz="1218565"/>
            <a:endParaRPr lang="zh-CN" altLang="en-US" sz="2400">
              <a:solidFill>
                <a:prstClr val="black"/>
              </a:solidFill>
              <a:latin typeface="Calibri" panose="020F0502020204030204"/>
              <a:ea typeface="宋体" panose="02010600030101010101" pitchFamily="2" charset="-122"/>
            </a:endParaRPr>
          </a:p>
        </p:txBody>
      </p:sp>
      <p:sp>
        <p:nvSpPr>
          <p:cNvPr id="10" name="Rectangle 25"/>
          <p:cNvSpPr>
            <a:spLocks noChangeArrowheads="1"/>
          </p:cNvSpPr>
          <p:nvPr/>
        </p:nvSpPr>
        <p:spPr bwMode="auto">
          <a:xfrm>
            <a:off x="9111494" y="1466130"/>
            <a:ext cx="2207684"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8565"/>
            <a:r>
              <a:rPr lang="zh-CN" altLang="en-US" sz="3200" dirty="0">
                <a:solidFill>
                  <a:prstClr val="white"/>
                </a:solidFill>
                <a:latin typeface="微软雅黑 Light" panose="020B0502040204020203" pitchFamily="34" charset="-122"/>
                <a:ea typeface="微软雅黑 Light" panose="020B0502040204020203" pitchFamily="34" charset="-122"/>
              </a:rPr>
              <a:t>01</a:t>
            </a:r>
            <a:endParaRPr lang="en-US" altLang="zh-CN" sz="3200" dirty="0">
              <a:solidFill>
                <a:prstClr val="white"/>
              </a:solidFill>
              <a:latin typeface="微软雅黑 Light" panose="020B0502040204020203" pitchFamily="34" charset="-122"/>
              <a:ea typeface="微软雅黑 Light" panose="020B0502040204020203" pitchFamily="34" charset="-122"/>
            </a:endParaRPr>
          </a:p>
          <a:p>
            <a:pPr algn="just"/>
            <a:r>
              <a:rPr lang="en-US" altLang="zh-CN" sz="1100" b="1" dirty="0">
                <a:solidFill>
                  <a:prstClr val="white"/>
                </a:solidFill>
                <a:latin typeface="微软雅黑 Light" panose="020B0502040204020203" pitchFamily="34" charset="-122"/>
                <a:ea typeface="微软雅黑 Light" panose="020B0502040204020203" pitchFamily="34" charset="-122"/>
              </a:rPr>
              <a:t>I love you takes one and a half hours to think about what to eat, and only one sandwich at the </a:t>
            </a:r>
            <a:r>
              <a:rPr lang="en-US" altLang="zh-CN" sz="1100" b="1" dirty="0" err="1">
                <a:solidFill>
                  <a:prstClr val="white"/>
                </a:solidFill>
                <a:latin typeface="微软雅黑 Light" panose="020B0502040204020203" pitchFamily="34" charset="-122"/>
                <a:ea typeface="微软雅黑 Light" panose="020B0502040204020203" pitchFamily="34" charset="-122"/>
              </a:rPr>
              <a:t>end.I</a:t>
            </a:r>
            <a:r>
              <a:rPr lang="en-US" altLang="zh-CN" sz="1100" b="1" dirty="0">
                <a:solidFill>
                  <a:prstClr val="white"/>
                </a:solidFill>
                <a:latin typeface="微软雅黑 Light" panose="020B0502040204020203" pitchFamily="34" charset="-122"/>
                <a:ea typeface="微软雅黑 Light" panose="020B0502040204020203" pitchFamily="34" charset="-122"/>
              </a:rPr>
              <a:t> love you makes wrinkles out of my nose </a:t>
            </a:r>
            <a:endParaRPr lang="zh-CN" altLang="en-US" sz="1100" b="1" dirty="0">
              <a:solidFill>
                <a:prstClr val="white"/>
              </a:solidFill>
              <a:latin typeface="微软雅黑 Light" panose="020B0502040204020203" pitchFamily="34" charset="-122"/>
              <a:ea typeface="微软雅黑 Light" panose="020B0502040204020203" pitchFamily="34" charset="-122"/>
            </a:endParaRPr>
          </a:p>
        </p:txBody>
      </p:sp>
      <p:sp>
        <p:nvSpPr>
          <p:cNvPr id="11" name="Rectangle 26"/>
          <p:cNvSpPr>
            <a:spLocks noChangeArrowheads="1"/>
          </p:cNvSpPr>
          <p:nvPr/>
        </p:nvSpPr>
        <p:spPr bwMode="auto">
          <a:xfrm>
            <a:off x="6062630" y="4447315"/>
            <a:ext cx="2207684"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8565"/>
            <a:r>
              <a:rPr lang="zh-CN" altLang="en-US" sz="3200" dirty="0">
                <a:solidFill>
                  <a:prstClr val="white"/>
                </a:solidFill>
                <a:latin typeface="微软雅黑 Light" panose="020B0502040204020203" pitchFamily="34" charset="-122"/>
                <a:ea typeface="微软雅黑 Light" panose="020B0502040204020203" pitchFamily="34" charset="-122"/>
              </a:rPr>
              <a:t>02</a:t>
            </a:r>
            <a:endParaRPr lang="zh-CN" altLang="en-US" sz="3200" dirty="0">
              <a:solidFill>
                <a:prstClr val="white"/>
              </a:solidFill>
              <a:latin typeface="微软雅黑 Light" panose="020B0502040204020203" pitchFamily="34" charset="-122"/>
              <a:ea typeface="微软雅黑 Light" panose="020B0502040204020203" pitchFamily="34" charset="-122"/>
            </a:endParaRPr>
          </a:p>
          <a:p>
            <a:pPr algn="just"/>
            <a:r>
              <a:rPr lang="en-US" altLang="zh-CN" sz="1100" b="1" dirty="0">
                <a:solidFill>
                  <a:prstClr val="white"/>
                </a:solidFill>
                <a:latin typeface="微软雅黑 Light" panose="020B0502040204020203" pitchFamily="34" charset="-122"/>
                <a:ea typeface="微软雅黑 Light" panose="020B0502040204020203" pitchFamily="34" charset="-122"/>
              </a:rPr>
              <a:t>I love you takes one and a half hours to think about what to eat, and only one sandwich at the </a:t>
            </a:r>
            <a:r>
              <a:rPr lang="en-US" altLang="zh-CN" sz="1100" b="1" dirty="0" err="1">
                <a:solidFill>
                  <a:prstClr val="white"/>
                </a:solidFill>
                <a:latin typeface="微软雅黑 Light" panose="020B0502040204020203" pitchFamily="34" charset="-122"/>
                <a:ea typeface="微软雅黑 Light" panose="020B0502040204020203" pitchFamily="34" charset="-122"/>
              </a:rPr>
              <a:t>end.I</a:t>
            </a:r>
            <a:r>
              <a:rPr lang="en-US" altLang="zh-CN" sz="1100" b="1" dirty="0">
                <a:solidFill>
                  <a:prstClr val="white"/>
                </a:solidFill>
                <a:latin typeface="微软雅黑 Light" panose="020B0502040204020203" pitchFamily="34" charset="-122"/>
                <a:ea typeface="微软雅黑 Light" panose="020B0502040204020203" pitchFamily="34" charset="-122"/>
              </a:rPr>
              <a:t> love you makes wrinkles out of my nose </a:t>
            </a:r>
            <a:endParaRPr lang="zh-CN" altLang="en-US" sz="1100" b="1" dirty="0">
              <a:solidFill>
                <a:prstClr val="white"/>
              </a:solidFill>
              <a:latin typeface="微软雅黑 Light" panose="020B0502040204020203" pitchFamily="34" charset="-122"/>
              <a:ea typeface="微软雅黑 Light" panose="020B0502040204020203" pitchFamily="34" charset="-122"/>
            </a:endParaRPr>
          </a:p>
        </p:txBody>
      </p:sp>
      <p:sp>
        <p:nvSpPr>
          <p:cNvPr id="12" name="Rectangle 27"/>
          <p:cNvSpPr>
            <a:spLocks noChangeArrowheads="1"/>
          </p:cNvSpPr>
          <p:nvPr/>
        </p:nvSpPr>
        <p:spPr bwMode="auto">
          <a:xfrm>
            <a:off x="1304918" y="1239576"/>
            <a:ext cx="3999211" cy="2743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0000"/>
              </a:lnSpc>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I love you takes one and a half hours to think about what to eat, and only one sandwich at the </a:t>
            </a:r>
            <a:r>
              <a:rPr lang="en-US" altLang="zh-CN" sz="1200" dirty="0" err="1">
                <a:solidFill>
                  <a:schemeClr val="bg1">
                    <a:lumMod val="50000"/>
                  </a:schemeClr>
                </a:solidFill>
                <a:latin typeface="微软雅黑 Light" panose="020B0502040204020203" pitchFamily="34" charset="-122"/>
                <a:ea typeface="微软雅黑 Light" panose="020B0502040204020203" pitchFamily="34" charset="-122"/>
              </a:rPr>
              <a:t>end.I</a:t>
            </a: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 love you makes wrinkles out of my nose when I look at me like I'm a </a:t>
            </a:r>
            <a:r>
              <a:rPr lang="en-US" altLang="zh-CN" sz="1200" dirty="0" err="1">
                <a:solidFill>
                  <a:schemeClr val="bg1">
                    <a:lumMod val="50000"/>
                  </a:schemeClr>
                </a:solidFill>
                <a:latin typeface="微软雅黑 Light" panose="020B0502040204020203" pitchFamily="34" charset="-122"/>
                <a:ea typeface="微软雅黑 Light" panose="020B0502040204020203" pitchFamily="34" charset="-122"/>
              </a:rPr>
              <a:t>fool.I</a:t>
            </a: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 love you is the perfume of my clothes after I </a:t>
            </a:r>
            <a:r>
              <a:rPr lang="en-US" altLang="zh-CN" sz="1200" dirty="0" err="1">
                <a:solidFill>
                  <a:schemeClr val="bg1">
                    <a:lumMod val="50000"/>
                  </a:schemeClr>
                </a:solidFill>
                <a:latin typeface="微软雅黑 Light" panose="020B0502040204020203" pitchFamily="34" charset="-122"/>
                <a:ea typeface="微软雅黑 Light" panose="020B0502040204020203" pitchFamily="34" charset="-122"/>
              </a:rPr>
              <a:t>meet.Before</a:t>
            </a: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 you go to bed, you are the one I most want to talk </a:t>
            </a:r>
            <a:r>
              <a:rPr lang="en-US" altLang="zh-CN" sz="1200" dirty="0" err="1">
                <a:solidFill>
                  <a:schemeClr val="bg1">
                    <a:lumMod val="50000"/>
                  </a:schemeClr>
                </a:solidFill>
                <a:latin typeface="微软雅黑 Light" panose="020B0502040204020203" pitchFamily="34" charset="-122"/>
                <a:ea typeface="微软雅黑 Light" panose="020B0502040204020203" pitchFamily="34" charset="-122"/>
              </a:rPr>
              <a:t>to.I'm</a:t>
            </a: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 not here because I'm lonely, or because it's New Year's eve, because if you want to spend the rest of your life with someone, you want to start the rest of your life as early as possible."</a:t>
            </a:r>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a:p>
            <a:pPr algn="just" defTabSz="1218565"/>
            <a:endParaRPr lang="zh-CN" altLang="zh-CN" sz="1065" dirty="0">
              <a:solidFill>
                <a:srgbClr val="FFFFFF">
                  <a:lumMod val="50000"/>
                </a:srgbClr>
              </a:solidFill>
              <a:latin typeface="微软雅黑 Light" panose="020B0502040204020203" pitchFamily="34" charset="-122"/>
              <a:ea typeface="微软雅黑 Light" panose="020B0502040204020203" pitchFamily="34" charset="-122"/>
            </a:endParaRPr>
          </a:p>
          <a:p>
            <a:pPr algn="just" defTabSz="1218565"/>
            <a:endParaRPr lang="zh-CN" altLang="zh-CN" sz="1065" dirty="0">
              <a:solidFill>
                <a:srgbClr val="FFFFFF">
                  <a:lumMod val="50000"/>
                </a:srgbClr>
              </a:solidFill>
              <a:latin typeface="微软雅黑 Light" panose="020B0502040204020203" pitchFamily="34" charset="-122"/>
              <a:ea typeface="微软雅黑 Light" panose="020B0502040204020203" pitchFamily="34" charset="-122"/>
            </a:endParaRPr>
          </a:p>
          <a:p>
            <a:pPr algn="just" defTabSz="1218565"/>
            <a:endParaRPr lang="zh-CN" altLang="zh-CN" sz="1065" dirty="0">
              <a:solidFill>
                <a:srgbClr val="FFFFFF">
                  <a:lumMod val="50000"/>
                </a:srgbClr>
              </a:solidFill>
              <a:latin typeface="微软雅黑 Light" panose="020B0502040204020203" pitchFamily="34" charset="-122"/>
              <a:ea typeface="微软雅黑 Light" panose="020B0502040204020203" pitchFamily="34" charset="-122"/>
            </a:endParaRPr>
          </a:p>
          <a:p>
            <a:pPr algn="just" defTabSz="1218565"/>
            <a:endParaRPr lang="zh-CN" altLang="zh-CN" sz="1065" dirty="0">
              <a:solidFill>
                <a:srgbClr val="FFFFFF">
                  <a:lumMod val="50000"/>
                </a:srgbClr>
              </a:solidFill>
              <a:latin typeface="微软雅黑 Light" panose="020B0502040204020203" pitchFamily="34" charset="-122"/>
              <a:ea typeface="微软雅黑 Light" panose="020B0502040204020203" pitchFamily="34" charset="-122"/>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4918" y="3602142"/>
            <a:ext cx="3888213" cy="23267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Rockwell Extra Bold" panose="02060903040505020403" pitchFamily="18" charset="0"/>
                <a:ea typeface="微软雅黑 Light" panose="020B0502040204020203" pitchFamily="34" charset="-122"/>
              </a:rPr>
              <a:t>年度工作概述</a:t>
            </a:r>
            <a:endParaRPr lang="zh-CN" altLang="en-US" sz="2400" b="1" dirty="0">
              <a:solidFill>
                <a:schemeClr val="tx1">
                  <a:lumMod val="50000"/>
                  <a:lumOff val="50000"/>
                </a:schemeClr>
              </a:solidFill>
              <a:latin typeface="Rockwell Extra Bold" panose="02060903040505020403" pitchFamily="18" charset="0"/>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96455" y="1785541"/>
            <a:ext cx="2808640" cy="3699480"/>
            <a:chOff x="4619626" y="1692276"/>
            <a:chExt cx="2947987" cy="3883025"/>
          </a:xfrm>
          <a:solidFill>
            <a:schemeClr val="accent2"/>
          </a:solidFill>
        </p:grpSpPr>
        <p:sp>
          <p:nvSpPr>
            <p:cNvPr id="27" name="Freeform 5"/>
            <p:cNvSpPr/>
            <p:nvPr/>
          </p:nvSpPr>
          <p:spPr bwMode="auto">
            <a:xfrm>
              <a:off x="6911976" y="2670176"/>
              <a:ext cx="4763" cy="14288"/>
            </a:xfrm>
            <a:custGeom>
              <a:avLst/>
              <a:gdLst>
                <a:gd name="T0" fmla="*/ 0 w 2"/>
                <a:gd name="T1" fmla="*/ 3 h 5"/>
                <a:gd name="T2" fmla="*/ 0 w 2"/>
                <a:gd name="T3" fmla="*/ 5 h 5"/>
                <a:gd name="T4" fmla="*/ 2 w 2"/>
                <a:gd name="T5" fmla="*/ 0 h 5"/>
                <a:gd name="T6" fmla="*/ 0 w 2"/>
                <a:gd name="T7" fmla="*/ 3 h 5"/>
              </a:gdLst>
              <a:ahLst/>
              <a:cxnLst>
                <a:cxn ang="0">
                  <a:pos x="T0" y="T1"/>
                </a:cxn>
                <a:cxn ang="0">
                  <a:pos x="T2" y="T3"/>
                </a:cxn>
                <a:cxn ang="0">
                  <a:pos x="T4" y="T5"/>
                </a:cxn>
                <a:cxn ang="0">
                  <a:pos x="T6" y="T7"/>
                </a:cxn>
              </a:cxnLst>
              <a:rect l="0" t="0" r="r" b="b"/>
              <a:pathLst>
                <a:path w="2" h="5">
                  <a:moveTo>
                    <a:pt x="0" y="3"/>
                  </a:moveTo>
                  <a:cubicBezTo>
                    <a:pt x="0" y="4"/>
                    <a:pt x="0" y="4"/>
                    <a:pt x="0" y="5"/>
                  </a:cubicBezTo>
                  <a:cubicBezTo>
                    <a:pt x="1" y="3"/>
                    <a:pt x="1" y="2"/>
                    <a:pt x="2" y="0"/>
                  </a:cubicBezTo>
                  <a:cubicBezTo>
                    <a:pt x="1" y="1"/>
                    <a:pt x="0" y="2"/>
                    <a:pt x="0" y="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28" name="Freeform 6"/>
            <p:cNvSpPr/>
            <p:nvPr/>
          </p:nvSpPr>
          <p:spPr bwMode="auto">
            <a:xfrm>
              <a:off x="5100638" y="3294063"/>
              <a:ext cx="7938" cy="7938"/>
            </a:xfrm>
            <a:custGeom>
              <a:avLst/>
              <a:gdLst>
                <a:gd name="T0" fmla="*/ 1 w 3"/>
                <a:gd name="T1" fmla="*/ 3 h 3"/>
                <a:gd name="T2" fmla="*/ 0 w 3"/>
                <a:gd name="T3" fmla="*/ 3 h 3"/>
                <a:gd name="T4" fmla="*/ 3 w 3"/>
                <a:gd name="T5" fmla="*/ 0 h 3"/>
                <a:gd name="T6" fmla="*/ 1 w 3"/>
                <a:gd name="T7" fmla="*/ 3 h 3"/>
              </a:gdLst>
              <a:ahLst/>
              <a:cxnLst>
                <a:cxn ang="0">
                  <a:pos x="T0" y="T1"/>
                </a:cxn>
                <a:cxn ang="0">
                  <a:pos x="T2" y="T3"/>
                </a:cxn>
                <a:cxn ang="0">
                  <a:pos x="T4" y="T5"/>
                </a:cxn>
                <a:cxn ang="0">
                  <a:pos x="T6" y="T7"/>
                </a:cxn>
              </a:cxnLst>
              <a:rect l="0" t="0" r="r" b="b"/>
              <a:pathLst>
                <a:path w="3" h="3">
                  <a:moveTo>
                    <a:pt x="1" y="3"/>
                  </a:moveTo>
                  <a:cubicBezTo>
                    <a:pt x="1" y="3"/>
                    <a:pt x="0" y="3"/>
                    <a:pt x="0" y="3"/>
                  </a:cubicBezTo>
                  <a:cubicBezTo>
                    <a:pt x="1" y="2"/>
                    <a:pt x="2" y="1"/>
                    <a:pt x="3" y="0"/>
                  </a:cubicBezTo>
                  <a:cubicBezTo>
                    <a:pt x="2" y="1"/>
                    <a:pt x="1" y="2"/>
                    <a:pt x="1" y="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29" name="Freeform 7"/>
            <p:cNvSpPr/>
            <p:nvPr/>
          </p:nvSpPr>
          <p:spPr bwMode="auto">
            <a:xfrm>
              <a:off x="5108576" y="3289301"/>
              <a:ext cx="3175" cy="4763"/>
            </a:xfrm>
            <a:custGeom>
              <a:avLst/>
              <a:gdLst>
                <a:gd name="T0" fmla="*/ 1 w 1"/>
                <a:gd name="T1" fmla="*/ 0 h 2"/>
                <a:gd name="T2" fmla="*/ 0 w 1"/>
                <a:gd name="T3" fmla="*/ 2 h 2"/>
                <a:gd name="T4" fmla="*/ 1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0" y="2"/>
                    <a:pt x="0" y="2"/>
                  </a:cubicBezTo>
                  <a:cubicBezTo>
                    <a:pt x="0" y="2"/>
                    <a:pt x="1" y="1"/>
                    <a:pt x="1" y="0"/>
                  </a:cubicBezTo>
                  <a:cubicBezTo>
                    <a:pt x="1" y="0"/>
                    <a:pt x="1" y="0"/>
                    <a:pt x="1" y="0"/>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30" name="Freeform 8"/>
            <p:cNvSpPr>
              <a:spLocks noEditPoints="1"/>
            </p:cNvSpPr>
            <p:nvPr/>
          </p:nvSpPr>
          <p:spPr bwMode="auto">
            <a:xfrm>
              <a:off x="4997450" y="2162176"/>
              <a:ext cx="2089150" cy="3413125"/>
            </a:xfrm>
            <a:custGeom>
              <a:avLst/>
              <a:gdLst>
                <a:gd name="T0" fmla="*/ 299 w 755"/>
                <a:gd name="T1" fmla="*/ 1200 h 1236"/>
                <a:gd name="T2" fmla="*/ 734 w 755"/>
                <a:gd name="T3" fmla="*/ 277 h 1236"/>
                <a:gd name="T4" fmla="*/ 655 w 755"/>
                <a:gd name="T5" fmla="*/ 152 h 1236"/>
                <a:gd name="T6" fmla="*/ 339 w 755"/>
                <a:gd name="T7" fmla="*/ 1205 h 1236"/>
                <a:gd name="T8" fmla="*/ 321 w 755"/>
                <a:gd name="T9" fmla="*/ 1213 h 1236"/>
                <a:gd name="T10" fmla="*/ 340 w 755"/>
                <a:gd name="T11" fmla="*/ 1219 h 1236"/>
                <a:gd name="T12" fmla="*/ 354 w 755"/>
                <a:gd name="T13" fmla="*/ 1208 h 1236"/>
                <a:gd name="T14" fmla="*/ 366 w 755"/>
                <a:gd name="T15" fmla="*/ 1226 h 1236"/>
                <a:gd name="T16" fmla="*/ 381 w 755"/>
                <a:gd name="T17" fmla="*/ 1222 h 1236"/>
                <a:gd name="T18" fmla="*/ 418 w 755"/>
                <a:gd name="T19" fmla="*/ 1204 h 1236"/>
                <a:gd name="T20" fmla="*/ 404 w 755"/>
                <a:gd name="T21" fmla="*/ 1221 h 1236"/>
                <a:gd name="T22" fmla="*/ 512 w 755"/>
                <a:gd name="T23" fmla="*/ 1019 h 1236"/>
                <a:gd name="T24" fmla="*/ 510 w 755"/>
                <a:gd name="T25" fmla="*/ 1095 h 1236"/>
                <a:gd name="T26" fmla="*/ 231 w 755"/>
                <a:gd name="T27" fmla="*/ 1126 h 1236"/>
                <a:gd name="T28" fmla="*/ 373 w 755"/>
                <a:gd name="T29" fmla="*/ 1131 h 1236"/>
                <a:gd name="T30" fmla="*/ 302 w 755"/>
                <a:gd name="T31" fmla="*/ 1125 h 1236"/>
                <a:gd name="T32" fmla="*/ 416 w 755"/>
                <a:gd name="T33" fmla="*/ 1084 h 1236"/>
                <a:gd name="T34" fmla="*/ 365 w 755"/>
                <a:gd name="T35" fmla="*/ 1084 h 1236"/>
                <a:gd name="T36" fmla="*/ 309 w 755"/>
                <a:gd name="T37" fmla="*/ 1080 h 1236"/>
                <a:gd name="T38" fmla="*/ 253 w 755"/>
                <a:gd name="T39" fmla="*/ 1034 h 1236"/>
                <a:gd name="T40" fmla="*/ 351 w 755"/>
                <a:gd name="T41" fmla="*/ 1041 h 1236"/>
                <a:gd name="T42" fmla="*/ 283 w 755"/>
                <a:gd name="T43" fmla="*/ 1032 h 1236"/>
                <a:gd name="T44" fmla="*/ 436 w 755"/>
                <a:gd name="T45" fmla="*/ 996 h 1236"/>
                <a:gd name="T46" fmla="*/ 374 w 755"/>
                <a:gd name="T47" fmla="*/ 1000 h 1236"/>
                <a:gd name="T48" fmla="*/ 318 w 755"/>
                <a:gd name="T49" fmla="*/ 991 h 1236"/>
                <a:gd name="T50" fmla="*/ 259 w 755"/>
                <a:gd name="T51" fmla="*/ 980 h 1236"/>
                <a:gd name="T52" fmla="*/ 242 w 755"/>
                <a:gd name="T53" fmla="*/ 945 h 1236"/>
                <a:gd name="T54" fmla="*/ 413 w 755"/>
                <a:gd name="T55" fmla="*/ 963 h 1236"/>
                <a:gd name="T56" fmla="*/ 235 w 755"/>
                <a:gd name="T57" fmla="*/ 930 h 1236"/>
                <a:gd name="T58" fmla="*/ 283 w 755"/>
                <a:gd name="T59" fmla="*/ 886 h 1236"/>
                <a:gd name="T60" fmla="*/ 283 w 755"/>
                <a:gd name="T61" fmla="*/ 926 h 1236"/>
                <a:gd name="T62" fmla="*/ 272 w 755"/>
                <a:gd name="T63" fmla="*/ 879 h 1236"/>
                <a:gd name="T64" fmla="*/ 341 w 755"/>
                <a:gd name="T65" fmla="*/ 680 h 1236"/>
                <a:gd name="T66" fmla="*/ 425 w 755"/>
                <a:gd name="T67" fmla="*/ 404 h 1236"/>
                <a:gd name="T68" fmla="*/ 472 w 755"/>
                <a:gd name="T69" fmla="*/ 428 h 1236"/>
                <a:gd name="T70" fmla="*/ 394 w 755"/>
                <a:gd name="T71" fmla="*/ 928 h 1236"/>
                <a:gd name="T72" fmla="*/ 351 w 755"/>
                <a:gd name="T73" fmla="*/ 932 h 1236"/>
                <a:gd name="T74" fmla="*/ 360 w 755"/>
                <a:gd name="T75" fmla="*/ 877 h 1236"/>
                <a:gd name="T76" fmla="*/ 331 w 755"/>
                <a:gd name="T77" fmla="*/ 914 h 1236"/>
                <a:gd name="T78" fmla="*/ 389 w 755"/>
                <a:gd name="T79" fmla="*/ 950 h 1236"/>
                <a:gd name="T80" fmla="*/ 389 w 755"/>
                <a:gd name="T81" fmla="*/ 873 h 1236"/>
                <a:gd name="T82" fmla="*/ 370 w 755"/>
                <a:gd name="T83" fmla="*/ 445 h 1236"/>
                <a:gd name="T84" fmla="*/ 383 w 755"/>
                <a:gd name="T85" fmla="*/ 604 h 1236"/>
                <a:gd name="T86" fmla="*/ 416 w 755"/>
                <a:gd name="T87" fmla="*/ 905 h 1236"/>
                <a:gd name="T88" fmla="*/ 423 w 755"/>
                <a:gd name="T89" fmla="*/ 909 h 1236"/>
                <a:gd name="T90" fmla="*/ 424 w 755"/>
                <a:gd name="T91" fmla="*/ 953 h 1236"/>
                <a:gd name="T92" fmla="*/ 417 w 755"/>
                <a:gd name="T93" fmla="*/ 635 h 1236"/>
                <a:gd name="T94" fmla="*/ 319 w 755"/>
                <a:gd name="T95" fmla="*/ 918 h 1236"/>
                <a:gd name="T96" fmla="*/ 309 w 755"/>
                <a:gd name="T97" fmla="*/ 952 h 1236"/>
                <a:gd name="T98" fmla="*/ 452 w 755"/>
                <a:gd name="T99" fmla="*/ 901 h 1236"/>
                <a:gd name="T100" fmla="*/ 471 w 755"/>
                <a:gd name="T101" fmla="*/ 937 h 1236"/>
                <a:gd name="T102" fmla="*/ 496 w 755"/>
                <a:gd name="T103" fmla="*/ 913 h 1236"/>
                <a:gd name="T104" fmla="*/ 475 w 755"/>
                <a:gd name="T105" fmla="*/ 917 h 1236"/>
                <a:gd name="T106" fmla="*/ 495 w 755"/>
                <a:gd name="T107" fmla="*/ 929 h 1236"/>
                <a:gd name="T108" fmla="*/ 524 w 755"/>
                <a:gd name="T109" fmla="*/ 908 h 1236"/>
                <a:gd name="T110" fmla="*/ 463 w 755"/>
                <a:gd name="T111" fmla="*/ 872 h 1236"/>
                <a:gd name="T112" fmla="*/ 683 w 755"/>
                <a:gd name="T113" fmla="*/ 568 h 1236"/>
                <a:gd name="T114" fmla="*/ 531 w 755"/>
                <a:gd name="T115" fmla="*/ 364 h 1236"/>
                <a:gd name="T116" fmla="*/ 292 w 755"/>
                <a:gd name="T117" fmla="*/ 375 h 1236"/>
                <a:gd name="T118" fmla="*/ 157 w 755"/>
                <a:gd name="T119" fmla="*/ 705 h 1236"/>
                <a:gd name="T120" fmla="*/ 55 w 755"/>
                <a:gd name="T121" fmla="*/ 513 h 1236"/>
                <a:gd name="T122" fmla="*/ 16 w 755"/>
                <a:gd name="T123" fmla="*/ 294 h 1236"/>
                <a:gd name="T124" fmla="*/ 661 w 755"/>
                <a:gd name="T125" fmla="*/ 166 h 1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5" h="1236">
                  <a:moveTo>
                    <a:pt x="746" y="298"/>
                  </a:moveTo>
                  <a:cubicBezTo>
                    <a:pt x="740" y="262"/>
                    <a:pt x="729" y="227"/>
                    <a:pt x="710" y="196"/>
                  </a:cubicBezTo>
                  <a:cubicBezTo>
                    <a:pt x="702" y="181"/>
                    <a:pt x="691" y="167"/>
                    <a:pt x="680" y="154"/>
                  </a:cubicBezTo>
                  <a:cubicBezTo>
                    <a:pt x="667" y="140"/>
                    <a:pt x="659" y="123"/>
                    <a:pt x="647" y="108"/>
                  </a:cubicBezTo>
                  <a:cubicBezTo>
                    <a:pt x="643" y="103"/>
                    <a:pt x="637" y="98"/>
                    <a:pt x="632" y="93"/>
                  </a:cubicBezTo>
                  <a:cubicBezTo>
                    <a:pt x="632" y="93"/>
                    <a:pt x="632" y="93"/>
                    <a:pt x="632" y="92"/>
                  </a:cubicBezTo>
                  <a:cubicBezTo>
                    <a:pt x="632" y="92"/>
                    <a:pt x="631" y="92"/>
                    <a:pt x="630" y="91"/>
                  </a:cubicBezTo>
                  <a:cubicBezTo>
                    <a:pt x="629" y="90"/>
                    <a:pt x="629" y="90"/>
                    <a:pt x="628" y="89"/>
                  </a:cubicBezTo>
                  <a:cubicBezTo>
                    <a:pt x="627" y="88"/>
                    <a:pt x="626" y="88"/>
                    <a:pt x="625" y="88"/>
                  </a:cubicBezTo>
                  <a:cubicBezTo>
                    <a:pt x="612" y="80"/>
                    <a:pt x="599" y="72"/>
                    <a:pt x="585" y="65"/>
                  </a:cubicBezTo>
                  <a:cubicBezTo>
                    <a:pt x="569" y="56"/>
                    <a:pt x="553" y="48"/>
                    <a:pt x="536" y="41"/>
                  </a:cubicBezTo>
                  <a:cubicBezTo>
                    <a:pt x="518" y="34"/>
                    <a:pt x="500" y="29"/>
                    <a:pt x="483" y="22"/>
                  </a:cubicBezTo>
                  <a:cubicBezTo>
                    <a:pt x="466" y="15"/>
                    <a:pt x="449" y="7"/>
                    <a:pt x="431" y="5"/>
                  </a:cubicBezTo>
                  <a:cubicBezTo>
                    <a:pt x="413" y="2"/>
                    <a:pt x="394" y="0"/>
                    <a:pt x="375" y="1"/>
                  </a:cubicBezTo>
                  <a:cubicBezTo>
                    <a:pt x="338" y="2"/>
                    <a:pt x="302" y="12"/>
                    <a:pt x="267" y="23"/>
                  </a:cubicBezTo>
                  <a:cubicBezTo>
                    <a:pt x="236" y="33"/>
                    <a:pt x="206" y="47"/>
                    <a:pt x="179" y="65"/>
                  </a:cubicBezTo>
                  <a:cubicBezTo>
                    <a:pt x="124" y="100"/>
                    <a:pt x="79" y="149"/>
                    <a:pt x="44" y="204"/>
                  </a:cubicBezTo>
                  <a:cubicBezTo>
                    <a:pt x="14" y="251"/>
                    <a:pt x="1" y="307"/>
                    <a:pt x="0" y="363"/>
                  </a:cubicBezTo>
                  <a:cubicBezTo>
                    <a:pt x="0" y="363"/>
                    <a:pt x="0" y="363"/>
                    <a:pt x="0" y="363"/>
                  </a:cubicBezTo>
                  <a:cubicBezTo>
                    <a:pt x="0" y="373"/>
                    <a:pt x="1" y="383"/>
                    <a:pt x="1" y="393"/>
                  </a:cubicBezTo>
                  <a:cubicBezTo>
                    <a:pt x="4" y="426"/>
                    <a:pt x="11" y="458"/>
                    <a:pt x="24" y="489"/>
                  </a:cubicBezTo>
                  <a:cubicBezTo>
                    <a:pt x="37" y="521"/>
                    <a:pt x="50" y="554"/>
                    <a:pt x="68" y="585"/>
                  </a:cubicBezTo>
                  <a:cubicBezTo>
                    <a:pt x="85" y="613"/>
                    <a:pt x="111" y="636"/>
                    <a:pt x="127" y="665"/>
                  </a:cubicBezTo>
                  <a:cubicBezTo>
                    <a:pt x="135" y="682"/>
                    <a:pt x="142" y="699"/>
                    <a:pt x="149" y="715"/>
                  </a:cubicBezTo>
                  <a:cubicBezTo>
                    <a:pt x="156" y="730"/>
                    <a:pt x="161" y="743"/>
                    <a:pt x="164" y="759"/>
                  </a:cubicBezTo>
                  <a:cubicBezTo>
                    <a:pt x="173" y="808"/>
                    <a:pt x="164" y="867"/>
                    <a:pt x="199" y="907"/>
                  </a:cubicBezTo>
                  <a:cubicBezTo>
                    <a:pt x="203" y="913"/>
                    <a:pt x="208" y="919"/>
                    <a:pt x="213" y="923"/>
                  </a:cubicBezTo>
                  <a:cubicBezTo>
                    <a:pt x="212" y="931"/>
                    <a:pt x="212" y="939"/>
                    <a:pt x="213" y="947"/>
                  </a:cubicBezTo>
                  <a:cubicBezTo>
                    <a:pt x="213" y="952"/>
                    <a:pt x="215" y="956"/>
                    <a:pt x="217" y="961"/>
                  </a:cubicBezTo>
                  <a:cubicBezTo>
                    <a:pt x="218" y="963"/>
                    <a:pt x="219" y="966"/>
                    <a:pt x="221" y="968"/>
                  </a:cubicBezTo>
                  <a:cubicBezTo>
                    <a:pt x="222" y="969"/>
                    <a:pt x="222" y="971"/>
                    <a:pt x="222" y="972"/>
                  </a:cubicBezTo>
                  <a:cubicBezTo>
                    <a:pt x="216" y="976"/>
                    <a:pt x="212" y="984"/>
                    <a:pt x="212" y="991"/>
                  </a:cubicBezTo>
                  <a:cubicBezTo>
                    <a:pt x="212" y="995"/>
                    <a:pt x="213" y="1000"/>
                    <a:pt x="216" y="1003"/>
                  </a:cubicBezTo>
                  <a:cubicBezTo>
                    <a:pt x="218" y="1007"/>
                    <a:pt x="226" y="1011"/>
                    <a:pt x="223" y="1016"/>
                  </a:cubicBezTo>
                  <a:cubicBezTo>
                    <a:pt x="218" y="1019"/>
                    <a:pt x="215" y="1028"/>
                    <a:pt x="215" y="1033"/>
                  </a:cubicBezTo>
                  <a:cubicBezTo>
                    <a:pt x="214" y="1037"/>
                    <a:pt x="217" y="1041"/>
                    <a:pt x="220" y="1044"/>
                  </a:cubicBezTo>
                  <a:cubicBezTo>
                    <a:pt x="221" y="1045"/>
                    <a:pt x="223" y="1047"/>
                    <a:pt x="225" y="1048"/>
                  </a:cubicBezTo>
                  <a:cubicBezTo>
                    <a:pt x="227" y="1050"/>
                    <a:pt x="228" y="1052"/>
                    <a:pt x="228" y="1054"/>
                  </a:cubicBezTo>
                  <a:cubicBezTo>
                    <a:pt x="228" y="1055"/>
                    <a:pt x="227" y="1056"/>
                    <a:pt x="227" y="1056"/>
                  </a:cubicBezTo>
                  <a:cubicBezTo>
                    <a:pt x="219" y="1061"/>
                    <a:pt x="215" y="1071"/>
                    <a:pt x="215" y="1080"/>
                  </a:cubicBezTo>
                  <a:cubicBezTo>
                    <a:pt x="215" y="1086"/>
                    <a:pt x="218" y="1093"/>
                    <a:pt x="222" y="1097"/>
                  </a:cubicBezTo>
                  <a:cubicBezTo>
                    <a:pt x="222" y="1098"/>
                    <a:pt x="223" y="1100"/>
                    <a:pt x="225" y="1101"/>
                  </a:cubicBezTo>
                  <a:cubicBezTo>
                    <a:pt x="218" y="1107"/>
                    <a:pt x="221" y="1123"/>
                    <a:pt x="224" y="1129"/>
                  </a:cubicBezTo>
                  <a:cubicBezTo>
                    <a:pt x="227" y="1136"/>
                    <a:pt x="234" y="1143"/>
                    <a:pt x="239" y="1148"/>
                  </a:cubicBezTo>
                  <a:cubicBezTo>
                    <a:pt x="245" y="1155"/>
                    <a:pt x="251" y="1162"/>
                    <a:pt x="258" y="1169"/>
                  </a:cubicBezTo>
                  <a:cubicBezTo>
                    <a:pt x="270" y="1180"/>
                    <a:pt x="282" y="1194"/>
                    <a:pt x="298" y="1199"/>
                  </a:cubicBezTo>
                  <a:cubicBezTo>
                    <a:pt x="298" y="1199"/>
                    <a:pt x="298" y="1200"/>
                    <a:pt x="299" y="1200"/>
                  </a:cubicBezTo>
                  <a:cubicBezTo>
                    <a:pt x="303" y="1207"/>
                    <a:pt x="309" y="1213"/>
                    <a:pt x="311" y="1221"/>
                  </a:cubicBezTo>
                  <a:cubicBezTo>
                    <a:pt x="313" y="1227"/>
                    <a:pt x="317" y="1231"/>
                    <a:pt x="323" y="1233"/>
                  </a:cubicBezTo>
                  <a:cubicBezTo>
                    <a:pt x="330" y="1236"/>
                    <a:pt x="339" y="1235"/>
                    <a:pt x="346" y="1235"/>
                  </a:cubicBezTo>
                  <a:cubicBezTo>
                    <a:pt x="355" y="1235"/>
                    <a:pt x="365" y="1235"/>
                    <a:pt x="375" y="1234"/>
                  </a:cubicBezTo>
                  <a:cubicBezTo>
                    <a:pt x="384" y="1233"/>
                    <a:pt x="392" y="1231"/>
                    <a:pt x="401" y="1231"/>
                  </a:cubicBezTo>
                  <a:cubicBezTo>
                    <a:pt x="408" y="1230"/>
                    <a:pt x="416" y="1230"/>
                    <a:pt x="423" y="1227"/>
                  </a:cubicBezTo>
                  <a:cubicBezTo>
                    <a:pt x="430" y="1224"/>
                    <a:pt x="432" y="1217"/>
                    <a:pt x="437" y="1211"/>
                  </a:cubicBezTo>
                  <a:cubicBezTo>
                    <a:pt x="439" y="1208"/>
                    <a:pt x="442" y="1205"/>
                    <a:pt x="445" y="1202"/>
                  </a:cubicBezTo>
                  <a:cubicBezTo>
                    <a:pt x="448" y="1199"/>
                    <a:pt x="450" y="1195"/>
                    <a:pt x="453" y="1193"/>
                  </a:cubicBezTo>
                  <a:cubicBezTo>
                    <a:pt x="454" y="1192"/>
                    <a:pt x="454" y="1192"/>
                    <a:pt x="455" y="1191"/>
                  </a:cubicBezTo>
                  <a:cubicBezTo>
                    <a:pt x="456" y="1191"/>
                    <a:pt x="457" y="1190"/>
                    <a:pt x="458" y="1189"/>
                  </a:cubicBezTo>
                  <a:cubicBezTo>
                    <a:pt x="472" y="1178"/>
                    <a:pt x="488" y="1168"/>
                    <a:pt x="502" y="1155"/>
                  </a:cubicBezTo>
                  <a:cubicBezTo>
                    <a:pt x="506" y="1151"/>
                    <a:pt x="511" y="1147"/>
                    <a:pt x="514" y="1141"/>
                  </a:cubicBezTo>
                  <a:cubicBezTo>
                    <a:pt x="515" y="1137"/>
                    <a:pt x="516" y="1130"/>
                    <a:pt x="513" y="1126"/>
                  </a:cubicBezTo>
                  <a:cubicBezTo>
                    <a:pt x="514" y="1125"/>
                    <a:pt x="514" y="1125"/>
                    <a:pt x="514" y="1124"/>
                  </a:cubicBezTo>
                  <a:cubicBezTo>
                    <a:pt x="517" y="1122"/>
                    <a:pt x="521" y="1119"/>
                    <a:pt x="524" y="1117"/>
                  </a:cubicBezTo>
                  <a:cubicBezTo>
                    <a:pt x="532" y="1110"/>
                    <a:pt x="531" y="1096"/>
                    <a:pt x="526" y="1087"/>
                  </a:cubicBezTo>
                  <a:cubicBezTo>
                    <a:pt x="526" y="1085"/>
                    <a:pt x="527" y="1083"/>
                    <a:pt x="526" y="1081"/>
                  </a:cubicBezTo>
                  <a:cubicBezTo>
                    <a:pt x="526" y="1074"/>
                    <a:pt x="526" y="1071"/>
                    <a:pt x="530" y="1065"/>
                  </a:cubicBezTo>
                  <a:cubicBezTo>
                    <a:pt x="534" y="1059"/>
                    <a:pt x="537" y="1051"/>
                    <a:pt x="530" y="1045"/>
                  </a:cubicBezTo>
                  <a:cubicBezTo>
                    <a:pt x="530" y="1045"/>
                    <a:pt x="529" y="1045"/>
                    <a:pt x="529" y="1044"/>
                  </a:cubicBezTo>
                  <a:cubicBezTo>
                    <a:pt x="526" y="1037"/>
                    <a:pt x="526" y="1031"/>
                    <a:pt x="529" y="1023"/>
                  </a:cubicBezTo>
                  <a:cubicBezTo>
                    <a:pt x="531" y="1018"/>
                    <a:pt x="534" y="1014"/>
                    <a:pt x="534" y="1008"/>
                  </a:cubicBezTo>
                  <a:cubicBezTo>
                    <a:pt x="534" y="1006"/>
                    <a:pt x="533" y="1005"/>
                    <a:pt x="532" y="1004"/>
                  </a:cubicBezTo>
                  <a:cubicBezTo>
                    <a:pt x="530" y="1000"/>
                    <a:pt x="528" y="997"/>
                    <a:pt x="529" y="992"/>
                  </a:cubicBezTo>
                  <a:cubicBezTo>
                    <a:pt x="529" y="987"/>
                    <a:pt x="532" y="985"/>
                    <a:pt x="534" y="981"/>
                  </a:cubicBezTo>
                  <a:cubicBezTo>
                    <a:pt x="537" y="977"/>
                    <a:pt x="538" y="971"/>
                    <a:pt x="536" y="966"/>
                  </a:cubicBezTo>
                  <a:cubicBezTo>
                    <a:pt x="535" y="964"/>
                    <a:pt x="534" y="964"/>
                    <a:pt x="532" y="963"/>
                  </a:cubicBezTo>
                  <a:cubicBezTo>
                    <a:pt x="531" y="962"/>
                    <a:pt x="531" y="960"/>
                    <a:pt x="531" y="958"/>
                  </a:cubicBezTo>
                  <a:cubicBezTo>
                    <a:pt x="530" y="955"/>
                    <a:pt x="530" y="951"/>
                    <a:pt x="530" y="947"/>
                  </a:cubicBezTo>
                  <a:cubicBezTo>
                    <a:pt x="530" y="940"/>
                    <a:pt x="533" y="933"/>
                    <a:pt x="535" y="927"/>
                  </a:cubicBezTo>
                  <a:cubicBezTo>
                    <a:pt x="535" y="926"/>
                    <a:pt x="535" y="926"/>
                    <a:pt x="535" y="925"/>
                  </a:cubicBezTo>
                  <a:cubicBezTo>
                    <a:pt x="536" y="924"/>
                    <a:pt x="538" y="923"/>
                    <a:pt x="539" y="922"/>
                  </a:cubicBezTo>
                  <a:cubicBezTo>
                    <a:pt x="545" y="917"/>
                    <a:pt x="550" y="910"/>
                    <a:pt x="554" y="904"/>
                  </a:cubicBezTo>
                  <a:cubicBezTo>
                    <a:pt x="559" y="896"/>
                    <a:pt x="561" y="887"/>
                    <a:pt x="564" y="878"/>
                  </a:cubicBezTo>
                  <a:cubicBezTo>
                    <a:pt x="568" y="871"/>
                    <a:pt x="573" y="862"/>
                    <a:pt x="574" y="854"/>
                  </a:cubicBezTo>
                  <a:cubicBezTo>
                    <a:pt x="579" y="841"/>
                    <a:pt x="583" y="829"/>
                    <a:pt x="587" y="816"/>
                  </a:cubicBezTo>
                  <a:cubicBezTo>
                    <a:pt x="593" y="797"/>
                    <a:pt x="598" y="778"/>
                    <a:pt x="602" y="759"/>
                  </a:cubicBezTo>
                  <a:cubicBezTo>
                    <a:pt x="605" y="740"/>
                    <a:pt x="607" y="721"/>
                    <a:pt x="615" y="704"/>
                  </a:cubicBezTo>
                  <a:cubicBezTo>
                    <a:pt x="623" y="688"/>
                    <a:pt x="636" y="675"/>
                    <a:pt x="645" y="660"/>
                  </a:cubicBezTo>
                  <a:cubicBezTo>
                    <a:pt x="655" y="645"/>
                    <a:pt x="661" y="629"/>
                    <a:pt x="671" y="614"/>
                  </a:cubicBezTo>
                  <a:cubicBezTo>
                    <a:pt x="680" y="598"/>
                    <a:pt x="693" y="586"/>
                    <a:pt x="702" y="571"/>
                  </a:cubicBezTo>
                  <a:cubicBezTo>
                    <a:pt x="712" y="555"/>
                    <a:pt x="720" y="539"/>
                    <a:pt x="727" y="522"/>
                  </a:cubicBezTo>
                  <a:cubicBezTo>
                    <a:pt x="735" y="505"/>
                    <a:pt x="741" y="487"/>
                    <a:pt x="746" y="469"/>
                  </a:cubicBezTo>
                  <a:cubicBezTo>
                    <a:pt x="750" y="451"/>
                    <a:pt x="752" y="432"/>
                    <a:pt x="753" y="413"/>
                  </a:cubicBezTo>
                  <a:cubicBezTo>
                    <a:pt x="755" y="375"/>
                    <a:pt x="752" y="336"/>
                    <a:pt x="746" y="298"/>
                  </a:cubicBezTo>
                  <a:close/>
                  <a:moveTo>
                    <a:pt x="734" y="277"/>
                  </a:moveTo>
                  <a:cubicBezTo>
                    <a:pt x="738" y="295"/>
                    <a:pt x="741" y="314"/>
                    <a:pt x="743" y="333"/>
                  </a:cubicBezTo>
                  <a:cubicBezTo>
                    <a:pt x="741" y="328"/>
                    <a:pt x="739" y="322"/>
                    <a:pt x="737" y="317"/>
                  </a:cubicBezTo>
                  <a:cubicBezTo>
                    <a:pt x="732" y="308"/>
                    <a:pt x="726" y="299"/>
                    <a:pt x="721" y="291"/>
                  </a:cubicBezTo>
                  <a:cubicBezTo>
                    <a:pt x="718" y="287"/>
                    <a:pt x="714" y="282"/>
                    <a:pt x="711" y="278"/>
                  </a:cubicBezTo>
                  <a:cubicBezTo>
                    <a:pt x="713" y="273"/>
                    <a:pt x="715" y="268"/>
                    <a:pt x="716" y="263"/>
                  </a:cubicBezTo>
                  <a:cubicBezTo>
                    <a:pt x="717" y="260"/>
                    <a:pt x="718" y="256"/>
                    <a:pt x="719" y="252"/>
                  </a:cubicBezTo>
                  <a:cubicBezTo>
                    <a:pt x="723" y="256"/>
                    <a:pt x="727" y="260"/>
                    <a:pt x="731" y="264"/>
                  </a:cubicBezTo>
                  <a:cubicBezTo>
                    <a:pt x="732" y="268"/>
                    <a:pt x="733" y="272"/>
                    <a:pt x="734" y="277"/>
                  </a:cubicBezTo>
                  <a:close/>
                  <a:moveTo>
                    <a:pt x="721" y="234"/>
                  </a:moveTo>
                  <a:cubicBezTo>
                    <a:pt x="724" y="243"/>
                    <a:pt x="727" y="252"/>
                    <a:pt x="730" y="261"/>
                  </a:cubicBezTo>
                  <a:cubicBezTo>
                    <a:pt x="726" y="258"/>
                    <a:pt x="723" y="254"/>
                    <a:pt x="719" y="250"/>
                  </a:cubicBezTo>
                  <a:cubicBezTo>
                    <a:pt x="720" y="247"/>
                    <a:pt x="720" y="244"/>
                    <a:pt x="720" y="241"/>
                  </a:cubicBezTo>
                  <a:cubicBezTo>
                    <a:pt x="721" y="239"/>
                    <a:pt x="721" y="236"/>
                    <a:pt x="721" y="234"/>
                  </a:cubicBezTo>
                  <a:close/>
                  <a:moveTo>
                    <a:pt x="695" y="188"/>
                  </a:moveTo>
                  <a:cubicBezTo>
                    <a:pt x="693" y="187"/>
                    <a:pt x="690" y="185"/>
                    <a:pt x="688" y="184"/>
                  </a:cubicBezTo>
                  <a:cubicBezTo>
                    <a:pt x="686" y="183"/>
                    <a:pt x="684" y="182"/>
                    <a:pt x="682" y="180"/>
                  </a:cubicBezTo>
                  <a:cubicBezTo>
                    <a:pt x="683" y="177"/>
                    <a:pt x="683" y="173"/>
                    <a:pt x="683" y="170"/>
                  </a:cubicBezTo>
                  <a:cubicBezTo>
                    <a:pt x="685" y="173"/>
                    <a:pt x="688" y="175"/>
                    <a:pt x="690" y="178"/>
                  </a:cubicBezTo>
                  <a:cubicBezTo>
                    <a:pt x="702" y="194"/>
                    <a:pt x="711" y="211"/>
                    <a:pt x="719" y="230"/>
                  </a:cubicBezTo>
                  <a:cubicBezTo>
                    <a:pt x="719" y="233"/>
                    <a:pt x="720" y="236"/>
                    <a:pt x="719" y="239"/>
                  </a:cubicBezTo>
                  <a:cubicBezTo>
                    <a:pt x="719" y="242"/>
                    <a:pt x="719" y="246"/>
                    <a:pt x="718" y="249"/>
                  </a:cubicBezTo>
                  <a:cubicBezTo>
                    <a:pt x="715" y="245"/>
                    <a:pt x="712" y="242"/>
                    <a:pt x="709" y="239"/>
                  </a:cubicBezTo>
                  <a:cubicBezTo>
                    <a:pt x="702" y="232"/>
                    <a:pt x="696" y="225"/>
                    <a:pt x="689" y="218"/>
                  </a:cubicBezTo>
                  <a:cubicBezTo>
                    <a:pt x="687" y="216"/>
                    <a:pt x="684" y="213"/>
                    <a:pt x="681" y="211"/>
                  </a:cubicBezTo>
                  <a:cubicBezTo>
                    <a:pt x="681" y="207"/>
                    <a:pt x="681" y="203"/>
                    <a:pt x="681" y="199"/>
                  </a:cubicBezTo>
                  <a:cubicBezTo>
                    <a:pt x="682" y="193"/>
                    <a:pt x="682" y="187"/>
                    <a:pt x="682" y="182"/>
                  </a:cubicBezTo>
                  <a:cubicBezTo>
                    <a:pt x="683" y="182"/>
                    <a:pt x="683" y="182"/>
                    <a:pt x="683" y="182"/>
                  </a:cubicBezTo>
                  <a:cubicBezTo>
                    <a:pt x="685" y="184"/>
                    <a:pt x="688" y="185"/>
                    <a:pt x="690" y="187"/>
                  </a:cubicBezTo>
                  <a:cubicBezTo>
                    <a:pt x="692" y="187"/>
                    <a:pt x="697" y="190"/>
                    <a:pt x="697" y="191"/>
                  </a:cubicBezTo>
                  <a:cubicBezTo>
                    <a:pt x="697" y="192"/>
                    <a:pt x="698" y="192"/>
                    <a:pt x="698" y="191"/>
                  </a:cubicBezTo>
                  <a:cubicBezTo>
                    <a:pt x="698" y="190"/>
                    <a:pt x="696" y="189"/>
                    <a:pt x="695" y="188"/>
                  </a:cubicBezTo>
                  <a:close/>
                  <a:moveTo>
                    <a:pt x="656" y="135"/>
                  </a:moveTo>
                  <a:cubicBezTo>
                    <a:pt x="664" y="147"/>
                    <a:pt x="673" y="157"/>
                    <a:pt x="682" y="168"/>
                  </a:cubicBezTo>
                  <a:cubicBezTo>
                    <a:pt x="682" y="172"/>
                    <a:pt x="681" y="176"/>
                    <a:pt x="681" y="179"/>
                  </a:cubicBezTo>
                  <a:cubicBezTo>
                    <a:pt x="681" y="179"/>
                    <a:pt x="681" y="179"/>
                    <a:pt x="681" y="179"/>
                  </a:cubicBezTo>
                  <a:cubicBezTo>
                    <a:pt x="676" y="176"/>
                    <a:pt x="671" y="171"/>
                    <a:pt x="666" y="167"/>
                  </a:cubicBezTo>
                  <a:cubicBezTo>
                    <a:pt x="663" y="165"/>
                    <a:pt x="660" y="163"/>
                    <a:pt x="657" y="161"/>
                  </a:cubicBezTo>
                  <a:cubicBezTo>
                    <a:pt x="656" y="159"/>
                    <a:pt x="656" y="156"/>
                    <a:pt x="656" y="154"/>
                  </a:cubicBezTo>
                  <a:cubicBezTo>
                    <a:pt x="656" y="148"/>
                    <a:pt x="656" y="143"/>
                    <a:pt x="655" y="138"/>
                  </a:cubicBezTo>
                  <a:cubicBezTo>
                    <a:pt x="655" y="136"/>
                    <a:pt x="655" y="135"/>
                    <a:pt x="655" y="134"/>
                  </a:cubicBezTo>
                  <a:cubicBezTo>
                    <a:pt x="655" y="134"/>
                    <a:pt x="655" y="134"/>
                    <a:pt x="656" y="135"/>
                  </a:cubicBezTo>
                  <a:close/>
                  <a:moveTo>
                    <a:pt x="611" y="88"/>
                  </a:moveTo>
                  <a:cubicBezTo>
                    <a:pt x="616" y="91"/>
                    <a:pt x="621" y="94"/>
                    <a:pt x="626" y="97"/>
                  </a:cubicBezTo>
                  <a:cubicBezTo>
                    <a:pt x="630" y="102"/>
                    <a:pt x="635" y="106"/>
                    <a:pt x="639" y="111"/>
                  </a:cubicBezTo>
                  <a:cubicBezTo>
                    <a:pt x="645" y="117"/>
                    <a:pt x="649" y="124"/>
                    <a:pt x="653" y="131"/>
                  </a:cubicBezTo>
                  <a:cubicBezTo>
                    <a:pt x="654" y="133"/>
                    <a:pt x="654" y="135"/>
                    <a:pt x="654" y="137"/>
                  </a:cubicBezTo>
                  <a:cubicBezTo>
                    <a:pt x="655" y="142"/>
                    <a:pt x="654" y="147"/>
                    <a:pt x="655" y="152"/>
                  </a:cubicBezTo>
                  <a:cubicBezTo>
                    <a:pt x="655" y="155"/>
                    <a:pt x="655" y="158"/>
                    <a:pt x="655" y="161"/>
                  </a:cubicBezTo>
                  <a:cubicBezTo>
                    <a:pt x="650" y="157"/>
                    <a:pt x="645" y="154"/>
                    <a:pt x="640" y="151"/>
                  </a:cubicBezTo>
                  <a:cubicBezTo>
                    <a:pt x="633" y="146"/>
                    <a:pt x="625" y="141"/>
                    <a:pt x="618" y="136"/>
                  </a:cubicBezTo>
                  <a:cubicBezTo>
                    <a:pt x="617" y="132"/>
                    <a:pt x="617" y="128"/>
                    <a:pt x="616" y="124"/>
                  </a:cubicBezTo>
                  <a:cubicBezTo>
                    <a:pt x="615" y="117"/>
                    <a:pt x="614" y="110"/>
                    <a:pt x="613" y="103"/>
                  </a:cubicBezTo>
                  <a:cubicBezTo>
                    <a:pt x="613" y="100"/>
                    <a:pt x="612" y="97"/>
                    <a:pt x="612" y="94"/>
                  </a:cubicBezTo>
                  <a:cubicBezTo>
                    <a:pt x="611" y="92"/>
                    <a:pt x="610" y="90"/>
                    <a:pt x="610" y="87"/>
                  </a:cubicBezTo>
                  <a:cubicBezTo>
                    <a:pt x="610" y="88"/>
                    <a:pt x="610" y="88"/>
                    <a:pt x="611" y="88"/>
                  </a:cubicBezTo>
                  <a:close/>
                  <a:moveTo>
                    <a:pt x="26" y="258"/>
                  </a:moveTo>
                  <a:cubicBezTo>
                    <a:pt x="26" y="260"/>
                    <a:pt x="27" y="262"/>
                    <a:pt x="27" y="263"/>
                  </a:cubicBezTo>
                  <a:cubicBezTo>
                    <a:pt x="28" y="266"/>
                    <a:pt x="30" y="269"/>
                    <a:pt x="32" y="272"/>
                  </a:cubicBezTo>
                  <a:cubicBezTo>
                    <a:pt x="33" y="275"/>
                    <a:pt x="34" y="279"/>
                    <a:pt x="36" y="282"/>
                  </a:cubicBezTo>
                  <a:cubicBezTo>
                    <a:pt x="36" y="282"/>
                    <a:pt x="36" y="282"/>
                    <a:pt x="36" y="282"/>
                  </a:cubicBezTo>
                  <a:cubicBezTo>
                    <a:pt x="33" y="284"/>
                    <a:pt x="30" y="285"/>
                    <a:pt x="27" y="287"/>
                  </a:cubicBezTo>
                  <a:cubicBezTo>
                    <a:pt x="25" y="288"/>
                    <a:pt x="22" y="289"/>
                    <a:pt x="20" y="290"/>
                  </a:cubicBezTo>
                  <a:cubicBezTo>
                    <a:pt x="19" y="291"/>
                    <a:pt x="17" y="292"/>
                    <a:pt x="16" y="292"/>
                  </a:cubicBezTo>
                  <a:cubicBezTo>
                    <a:pt x="19" y="281"/>
                    <a:pt x="22" y="269"/>
                    <a:pt x="26" y="258"/>
                  </a:cubicBezTo>
                  <a:close/>
                  <a:moveTo>
                    <a:pt x="48" y="527"/>
                  </a:moveTo>
                  <a:cubicBezTo>
                    <a:pt x="47" y="526"/>
                    <a:pt x="47" y="525"/>
                    <a:pt x="47" y="525"/>
                  </a:cubicBezTo>
                  <a:cubicBezTo>
                    <a:pt x="47" y="525"/>
                    <a:pt x="48" y="525"/>
                    <a:pt x="48" y="525"/>
                  </a:cubicBezTo>
                  <a:cubicBezTo>
                    <a:pt x="48" y="526"/>
                    <a:pt x="48" y="526"/>
                    <a:pt x="48" y="527"/>
                  </a:cubicBezTo>
                  <a:close/>
                  <a:moveTo>
                    <a:pt x="78" y="586"/>
                  </a:moveTo>
                  <a:cubicBezTo>
                    <a:pt x="71" y="574"/>
                    <a:pt x="64" y="563"/>
                    <a:pt x="59" y="551"/>
                  </a:cubicBezTo>
                  <a:cubicBezTo>
                    <a:pt x="55" y="544"/>
                    <a:pt x="52" y="537"/>
                    <a:pt x="49" y="530"/>
                  </a:cubicBezTo>
                  <a:cubicBezTo>
                    <a:pt x="49" y="529"/>
                    <a:pt x="50" y="528"/>
                    <a:pt x="50" y="527"/>
                  </a:cubicBezTo>
                  <a:cubicBezTo>
                    <a:pt x="53" y="529"/>
                    <a:pt x="56" y="533"/>
                    <a:pt x="59" y="536"/>
                  </a:cubicBezTo>
                  <a:cubicBezTo>
                    <a:pt x="61" y="537"/>
                    <a:pt x="63" y="539"/>
                    <a:pt x="66" y="540"/>
                  </a:cubicBezTo>
                  <a:cubicBezTo>
                    <a:pt x="68" y="542"/>
                    <a:pt x="70" y="543"/>
                    <a:pt x="73" y="545"/>
                  </a:cubicBezTo>
                  <a:cubicBezTo>
                    <a:pt x="75" y="546"/>
                    <a:pt x="76" y="549"/>
                    <a:pt x="78" y="550"/>
                  </a:cubicBezTo>
                  <a:cubicBezTo>
                    <a:pt x="79" y="550"/>
                    <a:pt x="81" y="551"/>
                    <a:pt x="82" y="551"/>
                  </a:cubicBezTo>
                  <a:cubicBezTo>
                    <a:pt x="83" y="552"/>
                    <a:pt x="84" y="553"/>
                    <a:pt x="85" y="553"/>
                  </a:cubicBezTo>
                  <a:cubicBezTo>
                    <a:pt x="84" y="556"/>
                    <a:pt x="83" y="559"/>
                    <a:pt x="83" y="562"/>
                  </a:cubicBezTo>
                  <a:cubicBezTo>
                    <a:pt x="81" y="567"/>
                    <a:pt x="81" y="572"/>
                    <a:pt x="80" y="577"/>
                  </a:cubicBezTo>
                  <a:cubicBezTo>
                    <a:pt x="79" y="580"/>
                    <a:pt x="78" y="582"/>
                    <a:pt x="78" y="585"/>
                  </a:cubicBezTo>
                  <a:cubicBezTo>
                    <a:pt x="78" y="585"/>
                    <a:pt x="78" y="585"/>
                    <a:pt x="78" y="586"/>
                  </a:cubicBezTo>
                  <a:close/>
                  <a:moveTo>
                    <a:pt x="311" y="1202"/>
                  </a:moveTo>
                  <a:cubicBezTo>
                    <a:pt x="313" y="1202"/>
                    <a:pt x="314" y="1202"/>
                    <a:pt x="316" y="1202"/>
                  </a:cubicBezTo>
                  <a:cubicBezTo>
                    <a:pt x="317" y="1204"/>
                    <a:pt x="318" y="1206"/>
                    <a:pt x="319" y="1209"/>
                  </a:cubicBezTo>
                  <a:cubicBezTo>
                    <a:pt x="319" y="1210"/>
                    <a:pt x="320" y="1211"/>
                    <a:pt x="320" y="1212"/>
                  </a:cubicBezTo>
                  <a:cubicBezTo>
                    <a:pt x="319" y="1212"/>
                    <a:pt x="318" y="1212"/>
                    <a:pt x="317" y="1212"/>
                  </a:cubicBezTo>
                  <a:cubicBezTo>
                    <a:pt x="316" y="1208"/>
                    <a:pt x="313" y="1205"/>
                    <a:pt x="311" y="1202"/>
                  </a:cubicBezTo>
                  <a:close/>
                  <a:moveTo>
                    <a:pt x="339" y="1206"/>
                  </a:moveTo>
                  <a:cubicBezTo>
                    <a:pt x="338" y="1206"/>
                    <a:pt x="338" y="1206"/>
                    <a:pt x="337" y="1206"/>
                  </a:cubicBezTo>
                  <a:cubicBezTo>
                    <a:pt x="337" y="1206"/>
                    <a:pt x="337" y="1207"/>
                    <a:pt x="337" y="1207"/>
                  </a:cubicBezTo>
                  <a:cubicBezTo>
                    <a:pt x="337" y="1206"/>
                    <a:pt x="336" y="1205"/>
                    <a:pt x="336" y="1205"/>
                  </a:cubicBezTo>
                  <a:cubicBezTo>
                    <a:pt x="337" y="1205"/>
                    <a:pt x="338" y="1205"/>
                    <a:pt x="339" y="1205"/>
                  </a:cubicBezTo>
                  <a:cubicBezTo>
                    <a:pt x="339" y="1205"/>
                    <a:pt x="339" y="1205"/>
                    <a:pt x="339" y="1205"/>
                  </a:cubicBezTo>
                  <a:cubicBezTo>
                    <a:pt x="339" y="1205"/>
                    <a:pt x="339" y="1206"/>
                    <a:pt x="339" y="1206"/>
                  </a:cubicBezTo>
                  <a:close/>
                  <a:moveTo>
                    <a:pt x="339" y="1207"/>
                  </a:moveTo>
                  <a:cubicBezTo>
                    <a:pt x="339" y="1208"/>
                    <a:pt x="339" y="1210"/>
                    <a:pt x="339" y="1211"/>
                  </a:cubicBezTo>
                  <a:cubicBezTo>
                    <a:pt x="339" y="1212"/>
                    <a:pt x="338" y="1212"/>
                    <a:pt x="338" y="1212"/>
                  </a:cubicBezTo>
                  <a:cubicBezTo>
                    <a:pt x="337" y="1211"/>
                    <a:pt x="337" y="1209"/>
                    <a:pt x="337" y="1208"/>
                  </a:cubicBezTo>
                  <a:cubicBezTo>
                    <a:pt x="337" y="1208"/>
                    <a:pt x="338" y="1208"/>
                    <a:pt x="338" y="1207"/>
                  </a:cubicBezTo>
                  <a:cubicBezTo>
                    <a:pt x="338" y="1207"/>
                    <a:pt x="339" y="1207"/>
                    <a:pt x="339" y="1207"/>
                  </a:cubicBezTo>
                  <a:close/>
                  <a:moveTo>
                    <a:pt x="336" y="1212"/>
                  </a:moveTo>
                  <a:cubicBezTo>
                    <a:pt x="335" y="1213"/>
                    <a:pt x="334" y="1213"/>
                    <a:pt x="333" y="1213"/>
                  </a:cubicBezTo>
                  <a:cubicBezTo>
                    <a:pt x="333" y="1212"/>
                    <a:pt x="333" y="1211"/>
                    <a:pt x="332" y="1210"/>
                  </a:cubicBezTo>
                  <a:cubicBezTo>
                    <a:pt x="333" y="1210"/>
                    <a:pt x="335" y="1209"/>
                    <a:pt x="336" y="1208"/>
                  </a:cubicBezTo>
                  <a:cubicBezTo>
                    <a:pt x="336" y="1210"/>
                    <a:pt x="336" y="1211"/>
                    <a:pt x="336" y="1212"/>
                  </a:cubicBezTo>
                  <a:close/>
                  <a:moveTo>
                    <a:pt x="332" y="1209"/>
                  </a:moveTo>
                  <a:cubicBezTo>
                    <a:pt x="332" y="1209"/>
                    <a:pt x="332" y="1209"/>
                    <a:pt x="332" y="1209"/>
                  </a:cubicBezTo>
                  <a:cubicBezTo>
                    <a:pt x="331" y="1208"/>
                    <a:pt x="331" y="1206"/>
                    <a:pt x="330" y="1204"/>
                  </a:cubicBezTo>
                  <a:cubicBezTo>
                    <a:pt x="332" y="1204"/>
                    <a:pt x="333" y="1204"/>
                    <a:pt x="335" y="1204"/>
                  </a:cubicBezTo>
                  <a:cubicBezTo>
                    <a:pt x="335" y="1205"/>
                    <a:pt x="335" y="1206"/>
                    <a:pt x="335" y="1207"/>
                  </a:cubicBezTo>
                  <a:cubicBezTo>
                    <a:pt x="334" y="1208"/>
                    <a:pt x="333" y="1208"/>
                    <a:pt x="332" y="1209"/>
                  </a:cubicBezTo>
                  <a:close/>
                  <a:moveTo>
                    <a:pt x="328" y="1211"/>
                  </a:moveTo>
                  <a:cubicBezTo>
                    <a:pt x="329" y="1211"/>
                    <a:pt x="330" y="1211"/>
                    <a:pt x="331" y="1210"/>
                  </a:cubicBezTo>
                  <a:cubicBezTo>
                    <a:pt x="331" y="1211"/>
                    <a:pt x="332" y="1212"/>
                    <a:pt x="332" y="1213"/>
                  </a:cubicBezTo>
                  <a:cubicBezTo>
                    <a:pt x="332" y="1214"/>
                    <a:pt x="332" y="1214"/>
                    <a:pt x="332" y="1214"/>
                  </a:cubicBezTo>
                  <a:cubicBezTo>
                    <a:pt x="331" y="1214"/>
                    <a:pt x="330" y="1214"/>
                    <a:pt x="329" y="1215"/>
                  </a:cubicBezTo>
                  <a:cubicBezTo>
                    <a:pt x="328" y="1214"/>
                    <a:pt x="328" y="1213"/>
                    <a:pt x="328" y="1211"/>
                  </a:cubicBezTo>
                  <a:close/>
                  <a:moveTo>
                    <a:pt x="328" y="1215"/>
                  </a:moveTo>
                  <a:cubicBezTo>
                    <a:pt x="326" y="1216"/>
                    <a:pt x="325" y="1216"/>
                    <a:pt x="324" y="1216"/>
                  </a:cubicBezTo>
                  <a:cubicBezTo>
                    <a:pt x="323" y="1216"/>
                    <a:pt x="323" y="1216"/>
                    <a:pt x="323" y="1216"/>
                  </a:cubicBezTo>
                  <a:cubicBezTo>
                    <a:pt x="323" y="1215"/>
                    <a:pt x="322" y="1214"/>
                    <a:pt x="322" y="1213"/>
                  </a:cubicBezTo>
                  <a:cubicBezTo>
                    <a:pt x="323" y="1212"/>
                    <a:pt x="325" y="1212"/>
                    <a:pt x="326" y="1212"/>
                  </a:cubicBezTo>
                  <a:cubicBezTo>
                    <a:pt x="327" y="1213"/>
                    <a:pt x="327" y="1214"/>
                    <a:pt x="328" y="1215"/>
                  </a:cubicBezTo>
                  <a:close/>
                  <a:moveTo>
                    <a:pt x="331" y="1209"/>
                  </a:moveTo>
                  <a:cubicBezTo>
                    <a:pt x="331" y="1209"/>
                    <a:pt x="330" y="1209"/>
                    <a:pt x="330" y="1209"/>
                  </a:cubicBezTo>
                  <a:cubicBezTo>
                    <a:pt x="329" y="1210"/>
                    <a:pt x="328" y="1210"/>
                    <a:pt x="327" y="1210"/>
                  </a:cubicBezTo>
                  <a:cubicBezTo>
                    <a:pt x="326" y="1208"/>
                    <a:pt x="326" y="1206"/>
                    <a:pt x="325" y="1203"/>
                  </a:cubicBezTo>
                  <a:cubicBezTo>
                    <a:pt x="326" y="1203"/>
                    <a:pt x="328" y="1204"/>
                    <a:pt x="329" y="1204"/>
                  </a:cubicBezTo>
                  <a:cubicBezTo>
                    <a:pt x="329" y="1204"/>
                    <a:pt x="329" y="1205"/>
                    <a:pt x="329" y="1205"/>
                  </a:cubicBezTo>
                  <a:cubicBezTo>
                    <a:pt x="330" y="1206"/>
                    <a:pt x="330" y="1208"/>
                    <a:pt x="331" y="1209"/>
                  </a:cubicBezTo>
                  <a:close/>
                  <a:moveTo>
                    <a:pt x="326" y="1211"/>
                  </a:moveTo>
                  <a:cubicBezTo>
                    <a:pt x="324" y="1211"/>
                    <a:pt x="323" y="1211"/>
                    <a:pt x="321" y="1211"/>
                  </a:cubicBezTo>
                  <a:cubicBezTo>
                    <a:pt x="321" y="1210"/>
                    <a:pt x="321" y="1209"/>
                    <a:pt x="320" y="1208"/>
                  </a:cubicBezTo>
                  <a:cubicBezTo>
                    <a:pt x="320" y="1206"/>
                    <a:pt x="318" y="1204"/>
                    <a:pt x="318" y="1202"/>
                  </a:cubicBezTo>
                  <a:cubicBezTo>
                    <a:pt x="319" y="1203"/>
                    <a:pt x="320" y="1203"/>
                    <a:pt x="322" y="1203"/>
                  </a:cubicBezTo>
                  <a:cubicBezTo>
                    <a:pt x="322" y="1203"/>
                    <a:pt x="323" y="1203"/>
                    <a:pt x="324" y="1203"/>
                  </a:cubicBezTo>
                  <a:cubicBezTo>
                    <a:pt x="324" y="1206"/>
                    <a:pt x="325" y="1208"/>
                    <a:pt x="326" y="1211"/>
                  </a:cubicBezTo>
                  <a:close/>
                  <a:moveTo>
                    <a:pt x="318" y="1214"/>
                  </a:moveTo>
                  <a:cubicBezTo>
                    <a:pt x="318" y="1213"/>
                    <a:pt x="318" y="1213"/>
                    <a:pt x="318" y="1213"/>
                  </a:cubicBezTo>
                  <a:cubicBezTo>
                    <a:pt x="319" y="1213"/>
                    <a:pt x="320" y="1213"/>
                    <a:pt x="321" y="1213"/>
                  </a:cubicBezTo>
                  <a:cubicBezTo>
                    <a:pt x="321" y="1214"/>
                    <a:pt x="322" y="1215"/>
                    <a:pt x="322" y="1216"/>
                  </a:cubicBezTo>
                  <a:cubicBezTo>
                    <a:pt x="322" y="1216"/>
                    <a:pt x="322" y="1217"/>
                    <a:pt x="322" y="1217"/>
                  </a:cubicBezTo>
                  <a:cubicBezTo>
                    <a:pt x="321" y="1217"/>
                    <a:pt x="320" y="1217"/>
                    <a:pt x="319" y="1217"/>
                  </a:cubicBezTo>
                  <a:cubicBezTo>
                    <a:pt x="319" y="1216"/>
                    <a:pt x="319" y="1215"/>
                    <a:pt x="318" y="1214"/>
                  </a:cubicBezTo>
                  <a:close/>
                  <a:moveTo>
                    <a:pt x="324" y="1224"/>
                  </a:moveTo>
                  <a:cubicBezTo>
                    <a:pt x="322" y="1223"/>
                    <a:pt x="320" y="1221"/>
                    <a:pt x="320" y="1219"/>
                  </a:cubicBezTo>
                  <a:cubicBezTo>
                    <a:pt x="321" y="1218"/>
                    <a:pt x="322" y="1218"/>
                    <a:pt x="323" y="1218"/>
                  </a:cubicBezTo>
                  <a:cubicBezTo>
                    <a:pt x="324" y="1220"/>
                    <a:pt x="325" y="1222"/>
                    <a:pt x="326" y="1225"/>
                  </a:cubicBezTo>
                  <a:cubicBezTo>
                    <a:pt x="326" y="1225"/>
                    <a:pt x="326" y="1225"/>
                    <a:pt x="326" y="1225"/>
                  </a:cubicBezTo>
                  <a:cubicBezTo>
                    <a:pt x="325" y="1225"/>
                    <a:pt x="325" y="1225"/>
                    <a:pt x="324" y="1224"/>
                  </a:cubicBezTo>
                  <a:close/>
                  <a:moveTo>
                    <a:pt x="328" y="1225"/>
                  </a:moveTo>
                  <a:cubicBezTo>
                    <a:pt x="327" y="1224"/>
                    <a:pt x="327" y="1223"/>
                    <a:pt x="327" y="1222"/>
                  </a:cubicBezTo>
                  <a:cubicBezTo>
                    <a:pt x="326" y="1221"/>
                    <a:pt x="325" y="1219"/>
                    <a:pt x="324" y="1217"/>
                  </a:cubicBezTo>
                  <a:cubicBezTo>
                    <a:pt x="325" y="1217"/>
                    <a:pt x="327" y="1217"/>
                    <a:pt x="328" y="1216"/>
                  </a:cubicBezTo>
                  <a:cubicBezTo>
                    <a:pt x="328" y="1217"/>
                    <a:pt x="329" y="1218"/>
                    <a:pt x="329" y="1218"/>
                  </a:cubicBezTo>
                  <a:cubicBezTo>
                    <a:pt x="329" y="1220"/>
                    <a:pt x="330" y="1222"/>
                    <a:pt x="331" y="1224"/>
                  </a:cubicBezTo>
                  <a:cubicBezTo>
                    <a:pt x="330" y="1224"/>
                    <a:pt x="329" y="1225"/>
                    <a:pt x="328" y="1225"/>
                  </a:cubicBezTo>
                  <a:close/>
                  <a:moveTo>
                    <a:pt x="332" y="1223"/>
                  </a:moveTo>
                  <a:cubicBezTo>
                    <a:pt x="331" y="1220"/>
                    <a:pt x="330" y="1218"/>
                    <a:pt x="329" y="1216"/>
                  </a:cubicBezTo>
                  <a:cubicBezTo>
                    <a:pt x="330" y="1216"/>
                    <a:pt x="331" y="1215"/>
                    <a:pt x="333" y="1215"/>
                  </a:cubicBezTo>
                  <a:cubicBezTo>
                    <a:pt x="333" y="1217"/>
                    <a:pt x="334" y="1219"/>
                    <a:pt x="335" y="1222"/>
                  </a:cubicBezTo>
                  <a:cubicBezTo>
                    <a:pt x="335" y="1222"/>
                    <a:pt x="335" y="1223"/>
                    <a:pt x="335" y="1223"/>
                  </a:cubicBezTo>
                  <a:cubicBezTo>
                    <a:pt x="334" y="1223"/>
                    <a:pt x="333" y="1224"/>
                    <a:pt x="332" y="1224"/>
                  </a:cubicBezTo>
                  <a:cubicBezTo>
                    <a:pt x="332" y="1223"/>
                    <a:pt x="332" y="1223"/>
                    <a:pt x="332" y="1223"/>
                  </a:cubicBezTo>
                  <a:close/>
                  <a:moveTo>
                    <a:pt x="333" y="1226"/>
                  </a:moveTo>
                  <a:cubicBezTo>
                    <a:pt x="333" y="1226"/>
                    <a:pt x="333" y="1226"/>
                    <a:pt x="333" y="1226"/>
                  </a:cubicBezTo>
                  <a:cubicBezTo>
                    <a:pt x="332" y="1226"/>
                    <a:pt x="332" y="1225"/>
                    <a:pt x="332" y="1225"/>
                  </a:cubicBezTo>
                  <a:cubicBezTo>
                    <a:pt x="333" y="1225"/>
                    <a:pt x="335" y="1225"/>
                    <a:pt x="336" y="1224"/>
                  </a:cubicBezTo>
                  <a:cubicBezTo>
                    <a:pt x="336" y="1225"/>
                    <a:pt x="336" y="1225"/>
                    <a:pt x="336" y="1226"/>
                  </a:cubicBezTo>
                  <a:cubicBezTo>
                    <a:pt x="335" y="1226"/>
                    <a:pt x="334" y="1226"/>
                    <a:pt x="333" y="1226"/>
                  </a:cubicBezTo>
                  <a:close/>
                  <a:moveTo>
                    <a:pt x="334" y="1215"/>
                  </a:moveTo>
                  <a:cubicBezTo>
                    <a:pt x="334" y="1215"/>
                    <a:pt x="334" y="1215"/>
                    <a:pt x="334" y="1215"/>
                  </a:cubicBezTo>
                  <a:cubicBezTo>
                    <a:pt x="335" y="1214"/>
                    <a:pt x="336" y="1214"/>
                    <a:pt x="337" y="1214"/>
                  </a:cubicBezTo>
                  <a:cubicBezTo>
                    <a:pt x="337" y="1215"/>
                    <a:pt x="337" y="1216"/>
                    <a:pt x="337" y="1217"/>
                  </a:cubicBezTo>
                  <a:cubicBezTo>
                    <a:pt x="338" y="1219"/>
                    <a:pt x="338" y="1220"/>
                    <a:pt x="338" y="1222"/>
                  </a:cubicBezTo>
                  <a:cubicBezTo>
                    <a:pt x="338" y="1222"/>
                    <a:pt x="337" y="1222"/>
                    <a:pt x="337" y="1222"/>
                  </a:cubicBezTo>
                  <a:cubicBezTo>
                    <a:pt x="337" y="1223"/>
                    <a:pt x="337" y="1223"/>
                    <a:pt x="336" y="1223"/>
                  </a:cubicBezTo>
                  <a:cubicBezTo>
                    <a:pt x="336" y="1220"/>
                    <a:pt x="335" y="1218"/>
                    <a:pt x="334" y="1215"/>
                  </a:cubicBezTo>
                  <a:close/>
                  <a:moveTo>
                    <a:pt x="338" y="1226"/>
                  </a:moveTo>
                  <a:cubicBezTo>
                    <a:pt x="337" y="1225"/>
                    <a:pt x="337" y="1225"/>
                    <a:pt x="337" y="1224"/>
                  </a:cubicBezTo>
                  <a:cubicBezTo>
                    <a:pt x="337" y="1224"/>
                    <a:pt x="338" y="1224"/>
                    <a:pt x="338" y="1223"/>
                  </a:cubicBezTo>
                  <a:cubicBezTo>
                    <a:pt x="338" y="1224"/>
                    <a:pt x="338" y="1225"/>
                    <a:pt x="339" y="1226"/>
                  </a:cubicBezTo>
                  <a:cubicBezTo>
                    <a:pt x="338" y="1226"/>
                    <a:pt x="338" y="1226"/>
                    <a:pt x="338" y="1226"/>
                  </a:cubicBezTo>
                  <a:close/>
                  <a:moveTo>
                    <a:pt x="338" y="1217"/>
                  </a:moveTo>
                  <a:cubicBezTo>
                    <a:pt x="338" y="1216"/>
                    <a:pt x="338" y="1214"/>
                    <a:pt x="338" y="1213"/>
                  </a:cubicBezTo>
                  <a:cubicBezTo>
                    <a:pt x="338" y="1213"/>
                    <a:pt x="339" y="1213"/>
                    <a:pt x="339" y="1213"/>
                  </a:cubicBezTo>
                  <a:cubicBezTo>
                    <a:pt x="340" y="1215"/>
                    <a:pt x="340" y="1217"/>
                    <a:pt x="340" y="1219"/>
                  </a:cubicBezTo>
                  <a:cubicBezTo>
                    <a:pt x="340" y="1220"/>
                    <a:pt x="341" y="1220"/>
                    <a:pt x="341" y="1221"/>
                  </a:cubicBezTo>
                  <a:cubicBezTo>
                    <a:pt x="340" y="1221"/>
                    <a:pt x="340" y="1221"/>
                    <a:pt x="339" y="1222"/>
                  </a:cubicBezTo>
                  <a:cubicBezTo>
                    <a:pt x="339" y="1220"/>
                    <a:pt x="339" y="1218"/>
                    <a:pt x="338" y="1217"/>
                  </a:cubicBezTo>
                  <a:close/>
                  <a:moveTo>
                    <a:pt x="346" y="1208"/>
                  </a:moveTo>
                  <a:cubicBezTo>
                    <a:pt x="346" y="1208"/>
                    <a:pt x="346" y="1209"/>
                    <a:pt x="346" y="1209"/>
                  </a:cubicBezTo>
                  <a:cubicBezTo>
                    <a:pt x="346" y="1209"/>
                    <a:pt x="346" y="1209"/>
                    <a:pt x="346" y="1209"/>
                  </a:cubicBezTo>
                  <a:cubicBezTo>
                    <a:pt x="344" y="1209"/>
                    <a:pt x="342" y="1210"/>
                    <a:pt x="340" y="1211"/>
                  </a:cubicBezTo>
                  <a:cubicBezTo>
                    <a:pt x="340" y="1209"/>
                    <a:pt x="340" y="1208"/>
                    <a:pt x="340" y="1206"/>
                  </a:cubicBezTo>
                  <a:cubicBezTo>
                    <a:pt x="341" y="1206"/>
                    <a:pt x="342" y="1206"/>
                    <a:pt x="342" y="1205"/>
                  </a:cubicBezTo>
                  <a:cubicBezTo>
                    <a:pt x="343" y="1205"/>
                    <a:pt x="345" y="1205"/>
                    <a:pt x="346" y="1205"/>
                  </a:cubicBezTo>
                  <a:cubicBezTo>
                    <a:pt x="346" y="1206"/>
                    <a:pt x="345" y="1208"/>
                    <a:pt x="346" y="1208"/>
                  </a:cubicBezTo>
                  <a:close/>
                  <a:moveTo>
                    <a:pt x="340" y="1226"/>
                  </a:moveTo>
                  <a:cubicBezTo>
                    <a:pt x="340" y="1225"/>
                    <a:pt x="339" y="1224"/>
                    <a:pt x="339" y="1223"/>
                  </a:cubicBezTo>
                  <a:cubicBezTo>
                    <a:pt x="339" y="1223"/>
                    <a:pt x="339" y="1223"/>
                    <a:pt x="339" y="1223"/>
                  </a:cubicBezTo>
                  <a:cubicBezTo>
                    <a:pt x="340" y="1223"/>
                    <a:pt x="340" y="1222"/>
                    <a:pt x="341" y="1222"/>
                  </a:cubicBezTo>
                  <a:cubicBezTo>
                    <a:pt x="341" y="1223"/>
                    <a:pt x="341" y="1225"/>
                    <a:pt x="342" y="1226"/>
                  </a:cubicBezTo>
                  <a:cubicBezTo>
                    <a:pt x="342" y="1226"/>
                    <a:pt x="342" y="1226"/>
                    <a:pt x="342" y="1226"/>
                  </a:cubicBezTo>
                  <a:cubicBezTo>
                    <a:pt x="341" y="1226"/>
                    <a:pt x="340" y="1226"/>
                    <a:pt x="340" y="1226"/>
                  </a:cubicBezTo>
                  <a:close/>
                  <a:moveTo>
                    <a:pt x="342" y="1220"/>
                  </a:moveTo>
                  <a:cubicBezTo>
                    <a:pt x="341" y="1217"/>
                    <a:pt x="341" y="1215"/>
                    <a:pt x="341" y="1212"/>
                  </a:cubicBezTo>
                  <a:cubicBezTo>
                    <a:pt x="343" y="1211"/>
                    <a:pt x="344" y="1211"/>
                    <a:pt x="346" y="1210"/>
                  </a:cubicBezTo>
                  <a:cubicBezTo>
                    <a:pt x="346" y="1210"/>
                    <a:pt x="347" y="1211"/>
                    <a:pt x="347" y="1211"/>
                  </a:cubicBezTo>
                  <a:cubicBezTo>
                    <a:pt x="347" y="1213"/>
                    <a:pt x="347" y="1215"/>
                    <a:pt x="347" y="1217"/>
                  </a:cubicBezTo>
                  <a:cubicBezTo>
                    <a:pt x="347" y="1217"/>
                    <a:pt x="347" y="1218"/>
                    <a:pt x="347" y="1218"/>
                  </a:cubicBezTo>
                  <a:cubicBezTo>
                    <a:pt x="345" y="1219"/>
                    <a:pt x="344" y="1220"/>
                    <a:pt x="342" y="1220"/>
                  </a:cubicBezTo>
                  <a:cubicBezTo>
                    <a:pt x="342" y="1220"/>
                    <a:pt x="342" y="1220"/>
                    <a:pt x="342" y="1220"/>
                  </a:cubicBezTo>
                  <a:close/>
                  <a:moveTo>
                    <a:pt x="343" y="1226"/>
                  </a:moveTo>
                  <a:cubicBezTo>
                    <a:pt x="343" y="1226"/>
                    <a:pt x="343" y="1226"/>
                    <a:pt x="343" y="1226"/>
                  </a:cubicBezTo>
                  <a:cubicBezTo>
                    <a:pt x="343" y="1224"/>
                    <a:pt x="342" y="1223"/>
                    <a:pt x="342" y="1222"/>
                  </a:cubicBezTo>
                  <a:cubicBezTo>
                    <a:pt x="344" y="1221"/>
                    <a:pt x="345" y="1220"/>
                    <a:pt x="347" y="1219"/>
                  </a:cubicBezTo>
                  <a:cubicBezTo>
                    <a:pt x="347" y="1220"/>
                    <a:pt x="347" y="1221"/>
                    <a:pt x="347" y="1221"/>
                  </a:cubicBezTo>
                  <a:cubicBezTo>
                    <a:pt x="347" y="1222"/>
                    <a:pt x="347" y="1224"/>
                    <a:pt x="348" y="1226"/>
                  </a:cubicBezTo>
                  <a:cubicBezTo>
                    <a:pt x="346" y="1226"/>
                    <a:pt x="345" y="1226"/>
                    <a:pt x="343" y="1226"/>
                  </a:cubicBezTo>
                  <a:close/>
                  <a:moveTo>
                    <a:pt x="347" y="1206"/>
                  </a:moveTo>
                  <a:cubicBezTo>
                    <a:pt x="347" y="1206"/>
                    <a:pt x="347" y="1206"/>
                    <a:pt x="347" y="1206"/>
                  </a:cubicBezTo>
                  <a:cubicBezTo>
                    <a:pt x="347" y="1206"/>
                    <a:pt x="347" y="1206"/>
                    <a:pt x="347" y="1206"/>
                  </a:cubicBezTo>
                  <a:cubicBezTo>
                    <a:pt x="349" y="1206"/>
                    <a:pt x="350" y="1206"/>
                    <a:pt x="352" y="1206"/>
                  </a:cubicBezTo>
                  <a:cubicBezTo>
                    <a:pt x="353" y="1206"/>
                    <a:pt x="353" y="1206"/>
                    <a:pt x="354" y="1206"/>
                  </a:cubicBezTo>
                  <a:cubicBezTo>
                    <a:pt x="354" y="1206"/>
                    <a:pt x="354" y="1206"/>
                    <a:pt x="354" y="1206"/>
                  </a:cubicBezTo>
                  <a:cubicBezTo>
                    <a:pt x="353" y="1206"/>
                    <a:pt x="353" y="1207"/>
                    <a:pt x="352" y="1207"/>
                  </a:cubicBezTo>
                  <a:cubicBezTo>
                    <a:pt x="350" y="1207"/>
                    <a:pt x="349" y="1208"/>
                    <a:pt x="347" y="1208"/>
                  </a:cubicBezTo>
                  <a:cubicBezTo>
                    <a:pt x="347" y="1208"/>
                    <a:pt x="347" y="1207"/>
                    <a:pt x="347" y="1206"/>
                  </a:cubicBezTo>
                  <a:cubicBezTo>
                    <a:pt x="347" y="1206"/>
                    <a:pt x="347" y="1206"/>
                    <a:pt x="347" y="1206"/>
                  </a:cubicBezTo>
                  <a:close/>
                  <a:moveTo>
                    <a:pt x="348" y="1215"/>
                  </a:moveTo>
                  <a:cubicBezTo>
                    <a:pt x="348" y="1213"/>
                    <a:pt x="348" y="1211"/>
                    <a:pt x="347" y="1210"/>
                  </a:cubicBezTo>
                  <a:cubicBezTo>
                    <a:pt x="349" y="1209"/>
                    <a:pt x="351" y="1209"/>
                    <a:pt x="352" y="1208"/>
                  </a:cubicBezTo>
                  <a:cubicBezTo>
                    <a:pt x="353" y="1208"/>
                    <a:pt x="353" y="1208"/>
                    <a:pt x="354" y="1208"/>
                  </a:cubicBezTo>
                  <a:cubicBezTo>
                    <a:pt x="354" y="1208"/>
                    <a:pt x="354" y="1208"/>
                    <a:pt x="354" y="1209"/>
                  </a:cubicBezTo>
                  <a:cubicBezTo>
                    <a:pt x="354" y="1211"/>
                    <a:pt x="354" y="1213"/>
                    <a:pt x="355" y="1215"/>
                  </a:cubicBezTo>
                  <a:cubicBezTo>
                    <a:pt x="354" y="1215"/>
                    <a:pt x="354" y="1215"/>
                    <a:pt x="354" y="1215"/>
                  </a:cubicBezTo>
                  <a:cubicBezTo>
                    <a:pt x="352" y="1216"/>
                    <a:pt x="350" y="1217"/>
                    <a:pt x="348" y="1217"/>
                  </a:cubicBezTo>
                  <a:cubicBezTo>
                    <a:pt x="348" y="1217"/>
                    <a:pt x="348" y="1216"/>
                    <a:pt x="348" y="1215"/>
                  </a:cubicBezTo>
                  <a:close/>
                  <a:moveTo>
                    <a:pt x="353" y="1226"/>
                  </a:moveTo>
                  <a:cubicBezTo>
                    <a:pt x="352" y="1226"/>
                    <a:pt x="350" y="1226"/>
                    <a:pt x="349" y="1226"/>
                  </a:cubicBezTo>
                  <a:cubicBezTo>
                    <a:pt x="348" y="1224"/>
                    <a:pt x="348" y="1220"/>
                    <a:pt x="348" y="1219"/>
                  </a:cubicBezTo>
                  <a:cubicBezTo>
                    <a:pt x="348" y="1219"/>
                    <a:pt x="348" y="1219"/>
                    <a:pt x="348" y="1219"/>
                  </a:cubicBezTo>
                  <a:cubicBezTo>
                    <a:pt x="350" y="1218"/>
                    <a:pt x="353" y="1217"/>
                    <a:pt x="355" y="1216"/>
                  </a:cubicBezTo>
                  <a:cubicBezTo>
                    <a:pt x="355" y="1219"/>
                    <a:pt x="355" y="1222"/>
                    <a:pt x="355" y="1225"/>
                  </a:cubicBezTo>
                  <a:cubicBezTo>
                    <a:pt x="355" y="1225"/>
                    <a:pt x="354" y="1225"/>
                    <a:pt x="353" y="1226"/>
                  </a:cubicBezTo>
                  <a:close/>
                  <a:moveTo>
                    <a:pt x="356" y="1212"/>
                  </a:moveTo>
                  <a:cubicBezTo>
                    <a:pt x="355" y="1211"/>
                    <a:pt x="355" y="1209"/>
                    <a:pt x="355" y="1207"/>
                  </a:cubicBezTo>
                  <a:cubicBezTo>
                    <a:pt x="356" y="1207"/>
                    <a:pt x="357" y="1207"/>
                    <a:pt x="358" y="1206"/>
                  </a:cubicBezTo>
                  <a:cubicBezTo>
                    <a:pt x="360" y="1206"/>
                    <a:pt x="361" y="1206"/>
                    <a:pt x="362" y="1206"/>
                  </a:cubicBezTo>
                  <a:cubicBezTo>
                    <a:pt x="362" y="1208"/>
                    <a:pt x="362" y="1211"/>
                    <a:pt x="363" y="1213"/>
                  </a:cubicBezTo>
                  <a:cubicBezTo>
                    <a:pt x="360" y="1213"/>
                    <a:pt x="358" y="1214"/>
                    <a:pt x="356" y="1215"/>
                  </a:cubicBezTo>
                  <a:cubicBezTo>
                    <a:pt x="356" y="1214"/>
                    <a:pt x="356" y="1213"/>
                    <a:pt x="356" y="1212"/>
                  </a:cubicBezTo>
                  <a:close/>
                  <a:moveTo>
                    <a:pt x="356" y="1218"/>
                  </a:moveTo>
                  <a:cubicBezTo>
                    <a:pt x="356" y="1218"/>
                    <a:pt x="356" y="1217"/>
                    <a:pt x="356" y="1216"/>
                  </a:cubicBezTo>
                  <a:cubicBezTo>
                    <a:pt x="356" y="1216"/>
                    <a:pt x="356" y="1216"/>
                    <a:pt x="357" y="1216"/>
                  </a:cubicBezTo>
                  <a:cubicBezTo>
                    <a:pt x="359" y="1215"/>
                    <a:pt x="361" y="1214"/>
                    <a:pt x="363" y="1214"/>
                  </a:cubicBezTo>
                  <a:cubicBezTo>
                    <a:pt x="363" y="1214"/>
                    <a:pt x="363" y="1214"/>
                    <a:pt x="363" y="1215"/>
                  </a:cubicBezTo>
                  <a:cubicBezTo>
                    <a:pt x="363" y="1216"/>
                    <a:pt x="363" y="1218"/>
                    <a:pt x="363" y="1220"/>
                  </a:cubicBezTo>
                  <a:cubicBezTo>
                    <a:pt x="361" y="1221"/>
                    <a:pt x="359" y="1222"/>
                    <a:pt x="357" y="1224"/>
                  </a:cubicBezTo>
                  <a:cubicBezTo>
                    <a:pt x="356" y="1222"/>
                    <a:pt x="356" y="1220"/>
                    <a:pt x="356" y="1218"/>
                  </a:cubicBezTo>
                  <a:close/>
                  <a:moveTo>
                    <a:pt x="357" y="1226"/>
                  </a:moveTo>
                  <a:cubicBezTo>
                    <a:pt x="357" y="1226"/>
                    <a:pt x="357" y="1226"/>
                    <a:pt x="357" y="1226"/>
                  </a:cubicBezTo>
                  <a:cubicBezTo>
                    <a:pt x="357" y="1226"/>
                    <a:pt x="357" y="1225"/>
                    <a:pt x="357" y="1225"/>
                  </a:cubicBezTo>
                  <a:cubicBezTo>
                    <a:pt x="359" y="1224"/>
                    <a:pt x="361" y="1222"/>
                    <a:pt x="363" y="1221"/>
                  </a:cubicBezTo>
                  <a:cubicBezTo>
                    <a:pt x="364" y="1223"/>
                    <a:pt x="364" y="1224"/>
                    <a:pt x="364" y="1226"/>
                  </a:cubicBezTo>
                  <a:cubicBezTo>
                    <a:pt x="362" y="1226"/>
                    <a:pt x="360" y="1226"/>
                    <a:pt x="357" y="1226"/>
                  </a:cubicBezTo>
                  <a:close/>
                  <a:moveTo>
                    <a:pt x="371" y="1211"/>
                  </a:moveTo>
                  <a:cubicBezTo>
                    <a:pt x="369" y="1211"/>
                    <a:pt x="366" y="1212"/>
                    <a:pt x="364" y="1212"/>
                  </a:cubicBezTo>
                  <a:cubicBezTo>
                    <a:pt x="363" y="1210"/>
                    <a:pt x="363" y="1208"/>
                    <a:pt x="364" y="1206"/>
                  </a:cubicBezTo>
                  <a:cubicBezTo>
                    <a:pt x="366" y="1206"/>
                    <a:pt x="369" y="1206"/>
                    <a:pt x="371" y="1206"/>
                  </a:cubicBezTo>
                  <a:cubicBezTo>
                    <a:pt x="371" y="1208"/>
                    <a:pt x="371" y="1209"/>
                    <a:pt x="371" y="1211"/>
                  </a:cubicBezTo>
                  <a:close/>
                  <a:moveTo>
                    <a:pt x="371" y="1216"/>
                  </a:moveTo>
                  <a:cubicBezTo>
                    <a:pt x="369" y="1217"/>
                    <a:pt x="367" y="1218"/>
                    <a:pt x="364" y="1219"/>
                  </a:cubicBezTo>
                  <a:cubicBezTo>
                    <a:pt x="364" y="1218"/>
                    <a:pt x="364" y="1217"/>
                    <a:pt x="364" y="1216"/>
                  </a:cubicBezTo>
                  <a:cubicBezTo>
                    <a:pt x="364" y="1215"/>
                    <a:pt x="364" y="1214"/>
                    <a:pt x="364" y="1214"/>
                  </a:cubicBezTo>
                  <a:cubicBezTo>
                    <a:pt x="366" y="1213"/>
                    <a:pt x="369" y="1212"/>
                    <a:pt x="371" y="1212"/>
                  </a:cubicBezTo>
                  <a:cubicBezTo>
                    <a:pt x="371" y="1213"/>
                    <a:pt x="371" y="1215"/>
                    <a:pt x="371" y="1216"/>
                  </a:cubicBezTo>
                  <a:close/>
                  <a:moveTo>
                    <a:pt x="372" y="1225"/>
                  </a:moveTo>
                  <a:cubicBezTo>
                    <a:pt x="372" y="1225"/>
                    <a:pt x="372" y="1225"/>
                    <a:pt x="371" y="1226"/>
                  </a:cubicBezTo>
                  <a:cubicBezTo>
                    <a:pt x="369" y="1226"/>
                    <a:pt x="368" y="1226"/>
                    <a:pt x="366" y="1226"/>
                  </a:cubicBezTo>
                  <a:cubicBezTo>
                    <a:pt x="366" y="1226"/>
                    <a:pt x="366" y="1226"/>
                    <a:pt x="366" y="1226"/>
                  </a:cubicBezTo>
                  <a:cubicBezTo>
                    <a:pt x="365" y="1224"/>
                    <a:pt x="365" y="1222"/>
                    <a:pt x="365" y="1221"/>
                  </a:cubicBezTo>
                  <a:cubicBezTo>
                    <a:pt x="367" y="1219"/>
                    <a:pt x="369" y="1218"/>
                    <a:pt x="371" y="1217"/>
                  </a:cubicBezTo>
                  <a:cubicBezTo>
                    <a:pt x="371" y="1220"/>
                    <a:pt x="372" y="1222"/>
                    <a:pt x="372" y="1225"/>
                  </a:cubicBezTo>
                  <a:cubicBezTo>
                    <a:pt x="372" y="1225"/>
                    <a:pt x="372" y="1225"/>
                    <a:pt x="372" y="1225"/>
                  </a:cubicBezTo>
                  <a:close/>
                  <a:moveTo>
                    <a:pt x="372" y="1212"/>
                  </a:moveTo>
                  <a:cubicBezTo>
                    <a:pt x="373" y="1211"/>
                    <a:pt x="373" y="1211"/>
                    <a:pt x="374" y="1211"/>
                  </a:cubicBezTo>
                  <a:cubicBezTo>
                    <a:pt x="375" y="1211"/>
                    <a:pt x="376" y="1210"/>
                    <a:pt x="377" y="1210"/>
                  </a:cubicBezTo>
                  <a:cubicBezTo>
                    <a:pt x="378" y="1211"/>
                    <a:pt x="378" y="1212"/>
                    <a:pt x="378" y="1213"/>
                  </a:cubicBezTo>
                  <a:cubicBezTo>
                    <a:pt x="376" y="1213"/>
                    <a:pt x="374" y="1214"/>
                    <a:pt x="372" y="1215"/>
                  </a:cubicBezTo>
                  <a:cubicBezTo>
                    <a:pt x="372" y="1214"/>
                    <a:pt x="372" y="1213"/>
                    <a:pt x="372" y="1212"/>
                  </a:cubicBezTo>
                  <a:close/>
                  <a:moveTo>
                    <a:pt x="377" y="1209"/>
                  </a:moveTo>
                  <a:cubicBezTo>
                    <a:pt x="376" y="1209"/>
                    <a:pt x="374" y="1210"/>
                    <a:pt x="372" y="1210"/>
                  </a:cubicBezTo>
                  <a:cubicBezTo>
                    <a:pt x="372" y="1209"/>
                    <a:pt x="372" y="1208"/>
                    <a:pt x="372" y="1206"/>
                  </a:cubicBezTo>
                  <a:cubicBezTo>
                    <a:pt x="374" y="1206"/>
                    <a:pt x="376" y="1206"/>
                    <a:pt x="377" y="1206"/>
                  </a:cubicBezTo>
                  <a:cubicBezTo>
                    <a:pt x="377" y="1207"/>
                    <a:pt x="377" y="1208"/>
                    <a:pt x="377" y="1209"/>
                  </a:cubicBezTo>
                  <a:close/>
                  <a:moveTo>
                    <a:pt x="372" y="1217"/>
                  </a:moveTo>
                  <a:cubicBezTo>
                    <a:pt x="374" y="1216"/>
                    <a:pt x="376" y="1215"/>
                    <a:pt x="378" y="1214"/>
                  </a:cubicBezTo>
                  <a:cubicBezTo>
                    <a:pt x="379" y="1215"/>
                    <a:pt x="379" y="1216"/>
                    <a:pt x="379" y="1217"/>
                  </a:cubicBezTo>
                  <a:cubicBezTo>
                    <a:pt x="379" y="1218"/>
                    <a:pt x="379" y="1220"/>
                    <a:pt x="379" y="1222"/>
                  </a:cubicBezTo>
                  <a:cubicBezTo>
                    <a:pt x="378" y="1222"/>
                    <a:pt x="377" y="1223"/>
                    <a:pt x="376" y="1223"/>
                  </a:cubicBezTo>
                  <a:cubicBezTo>
                    <a:pt x="375" y="1224"/>
                    <a:pt x="374" y="1224"/>
                    <a:pt x="374" y="1224"/>
                  </a:cubicBezTo>
                  <a:cubicBezTo>
                    <a:pt x="373" y="1222"/>
                    <a:pt x="373" y="1219"/>
                    <a:pt x="372" y="1217"/>
                  </a:cubicBezTo>
                  <a:close/>
                  <a:moveTo>
                    <a:pt x="380" y="1207"/>
                  </a:moveTo>
                  <a:cubicBezTo>
                    <a:pt x="380" y="1207"/>
                    <a:pt x="379" y="1208"/>
                    <a:pt x="379" y="1208"/>
                  </a:cubicBezTo>
                  <a:cubicBezTo>
                    <a:pt x="378" y="1207"/>
                    <a:pt x="378" y="1207"/>
                    <a:pt x="379" y="1206"/>
                  </a:cubicBezTo>
                  <a:cubicBezTo>
                    <a:pt x="379" y="1206"/>
                    <a:pt x="379" y="1206"/>
                    <a:pt x="380" y="1206"/>
                  </a:cubicBezTo>
                  <a:cubicBezTo>
                    <a:pt x="380" y="1206"/>
                    <a:pt x="381" y="1206"/>
                    <a:pt x="382" y="1206"/>
                  </a:cubicBezTo>
                  <a:cubicBezTo>
                    <a:pt x="381" y="1206"/>
                    <a:pt x="381" y="1207"/>
                    <a:pt x="380" y="1207"/>
                  </a:cubicBezTo>
                  <a:close/>
                  <a:moveTo>
                    <a:pt x="383" y="1207"/>
                  </a:moveTo>
                  <a:cubicBezTo>
                    <a:pt x="383" y="1208"/>
                    <a:pt x="383" y="1209"/>
                    <a:pt x="384" y="1210"/>
                  </a:cubicBezTo>
                  <a:cubicBezTo>
                    <a:pt x="382" y="1211"/>
                    <a:pt x="381" y="1211"/>
                    <a:pt x="380" y="1212"/>
                  </a:cubicBezTo>
                  <a:cubicBezTo>
                    <a:pt x="380" y="1212"/>
                    <a:pt x="379" y="1212"/>
                    <a:pt x="379" y="1212"/>
                  </a:cubicBezTo>
                  <a:cubicBezTo>
                    <a:pt x="379" y="1211"/>
                    <a:pt x="379" y="1210"/>
                    <a:pt x="379" y="1209"/>
                  </a:cubicBezTo>
                  <a:cubicBezTo>
                    <a:pt x="379" y="1209"/>
                    <a:pt x="380" y="1209"/>
                    <a:pt x="381" y="1208"/>
                  </a:cubicBezTo>
                  <a:cubicBezTo>
                    <a:pt x="382" y="1208"/>
                    <a:pt x="382" y="1207"/>
                    <a:pt x="383" y="1207"/>
                  </a:cubicBezTo>
                  <a:close/>
                  <a:moveTo>
                    <a:pt x="375" y="1225"/>
                  </a:moveTo>
                  <a:cubicBezTo>
                    <a:pt x="376" y="1225"/>
                    <a:pt x="378" y="1224"/>
                    <a:pt x="380" y="1223"/>
                  </a:cubicBezTo>
                  <a:cubicBezTo>
                    <a:pt x="380" y="1224"/>
                    <a:pt x="380" y="1224"/>
                    <a:pt x="380" y="1225"/>
                  </a:cubicBezTo>
                  <a:cubicBezTo>
                    <a:pt x="378" y="1225"/>
                    <a:pt x="377" y="1225"/>
                    <a:pt x="375" y="1225"/>
                  </a:cubicBezTo>
                  <a:close/>
                  <a:moveTo>
                    <a:pt x="380" y="1215"/>
                  </a:moveTo>
                  <a:cubicBezTo>
                    <a:pt x="380" y="1214"/>
                    <a:pt x="380" y="1214"/>
                    <a:pt x="380" y="1213"/>
                  </a:cubicBezTo>
                  <a:cubicBezTo>
                    <a:pt x="380" y="1213"/>
                    <a:pt x="381" y="1213"/>
                    <a:pt x="381" y="1212"/>
                  </a:cubicBezTo>
                  <a:cubicBezTo>
                    <a:pt x="382" y="1212"/>
                    <a:pt x="383" y="1212"/>
                    <a:pt x="384" y="1211"/>
                  </a:cubicBezTo>
                  <a:cubicBezTo>
                    <a:pt x="384" y="1212"/>
                    <a:pt x="384" y="1213"/>
                    <a:pt x="385" y="1213"/>
                  </a:cubicBezTo>
                  <a:cubicBezTo>
                    <a:pt x="385" y="1215"/>
                    <a:pt x="386" y="1217"/>
                    <a:pt x="386" y="1219"/>
                  </a:cubicBezTo>
                  <a:cubicBezTo>
                    <a:pt x="384" y="1220"/>
                    <a:pt x="382" y="1221"/>
                    <a:pt x="381" y="1222"/>
                  </a:cubicBezTo>
                  <a:cubicBezTo>
                    <a:pt x="380" y="1219"/>
                    <a:pt x="380" y="1217"/>
                    <a:pt x="380" y="1215"/>
                  </a:cubicBezTo>
                  <a:close/>
                  <a:moveTo>
                    <a:pt x="384" y="1206"/>
                  </a:moveTo>
                  <a:cubicBezTo>
                    <a:pt x="384" y="1206"/>
                    <a:pt x="384" y="1206"/>
                    <a:pt x="384" y="1206"/>
                  </a:cubicBezTo>
                  <a:cubicBezTo>
                    <a:pt x="386" y="1206"/>
                    <a:pt x="388" y="1205"/>
                    <a:pt x="390" y="1205"/>
                  </a:cubicBezTo>
                  <a:cubicBezTo>
                    <a:pt x="390" y="1206"/>
                    <a:pt x="390" y="1207"/>
                    <a:pt x="391" y="1208"/>
                  </a:cubicBezTo>
                  <a:cubicBezTo>
                    <a:pt x="389" y="1209"/>
                    <a:pt x="387" y="1209"/>
                    <a:pt x="385" y="1210"/>
                  </a:cubicBezTo>
                  <a:cubicBezTo>
                    <a:pt x="384" y="1209"/>
                    <a:pt x="384" y="1207"/>
                    <a:pt x="384" y="1206"/>
                  </a:cubicBezTo>
                  <a:close/>
                  <a:moveTo>
                    <a:pt x="382" y="1224"/>
                  </a:moveTo>
                  <a:cubicBezTo>
                    <a:pt x="382" y="1224"/>
                    <a:pt x="382" y="1224"/>
                    <a:pt x="382" y="1224"/>
                  </a:cubicBezTo>
                  <a:cubicBezTo>
                    <a:pt x="381" y="1224"/>
                    <a:pt x="381" y="1223"/>
                    <a:pt x="381" y="1223"/>
                  </a:cubicBezTo>
                  <a:cubicBezTo>
                    <a:pt x="383" y="1222"/>
                    <a:pt x="384" y="1221"/>
                    <a:pt x="386" y="1220"/>
                  </a:cubicBezTo>
                  <a:cubicBezTo>
                    <a:pt x="386" y="1221"/>
                    <a:pt x="386" y="1223"/>
                    <a:pt x="387" y="1224"/>
                  </a:cubicBezTo>
                  <a:cubicBezTo>
                    <a:pt x="385" y="1224"/>
                    <a:pt x="384" y="1224"/>
                    <a:pt x="382" y="1224"/>
                  </a:cubicBezTo>
                  <a:close/>
                  <a:moveTo>
                    <a:pt x="386" y="1215"/>
                  </a:moveTo>
                  <a:cubicBezTo>
                    <a:pt x="386" y="1214"/>
                    <a:pt x="386" y="1212"/>
                    <a:pt x="385" y="1211"/>
                  </a:cubicBezTo>
                  <a:cubicBezTo>
                    <a:pt x="387" y="1210"/>
                    <a:pt x="389" y="1210"/>
                    <a:pt x="391" y="1209"/>
                  </a:cubicBezTo>
                  <a:cubicBezTo>
                    <a:pt x="391" y="1212"/>
                    <a:pt x="391" y="1214"/>
                    <a:pt x="391" y="1217"/>
                  </a:cubicBezTo>
                  <a:cubicBezTo>
                    <a:pt x="390" y="1217"/>
                    <a:pt x="388" y="1218"/>
                    <a:pt x="387" y="1219"/>
                  </a:cubicBezTo>
                  <a:cubicBezTo>
                    <a:pt x="387" y="1217"/>
                    <a:pt x="387" y="1216"/>
                    <a:pt x="386" y="1215"/>
                  </a:cubicBezTo>
                  <a:close/>
                  <a:moveTo>
                    <a:pt x="399" y="1205"/>
                  </a:moveTo>
                  <a:cubicBezTo>
                    <a:pt x="399" y="1205"/>
                    <a:pt x="400" y="1205"/>
                    <a:pt x="400" y="1206"/>
                  </a:cubicBezTo>
                  <a:cubicBezTo>
                    <a:pt x="397" y="1206"/>
                    <a:pt x="394" y="1207"/>
                    <a:pt x="392" y="1208"/>
                  </a:cubicBezTo>
                  <a:cubicBezTo>
                    <a:pt x="392" y="1207"/>
                    <a:pt x="391" y="1206"/>
                    <a:pt x="391" y="1205"/>
                  </a:cubicBezTo>
                  <a:cubicBezTo>
                    <a:pt x="394" y="1205"/>
                    <a:pt x="397" y="1204"/>
                    <a:pt x="399" y="1204"/>
                  </a:cubicBezTo>
                  <a:cubicBezTo>
                    <a:pt x="399" y="1204"/>
                    <a:pt x="399" y="1204"/>
                    <a:pt x="399" y="1204"/>
                  </a:cubicBezTo>
                  <a:cubicBezTo>
                    <a:pt x="399" y="1205"/>
                    <a:pt x="399" y="1205"/>
                    <a:pt x="399" y="1205"/>
                  </a:cubicBezTo>
                  <a:close/>
                  <a:moveTo>
                    <a:pt x="388" y="1223"/>
                  </a:moveTo>
                  <a:cubicBezTo>
                    <a:pt x="388" y="1222"/>
                    <a:pt x="387" y="1221"/>
                    <a:pt x="387" y="1220"/>
                  </a:cubicBezTo>
                  <a:cubicBezTo>
                    <a:pt x="389" y="1219"/>
                    <a:pt x="390" y="1219"/>
                    <a:pt x="391" y="1218"/>
                  </a:cubicBezTo>
                  <a:cubicBezTo>
                    <a:pt x="391" y="1218"/>
                    <a:pt x="391" y="1218"/>
                    <a:pt x="391" y="1218"/>
                  </a:cubicBezTo>
                  <a:cubicBezTo>
                    <a:pt x="391" y="1219"/>
                    <a:pt x="391" y="1222"/>
                    <a:pt x="392" y="1223"/>
                  </a:cubicBezTo>
                  <a:cubicBezTo>
                    <a:pt x="390" y="1223"/>
                    <a:pt x="389" y="1223"/>
                    <a:pt x="388" y="1223"/>
                  </a:cubicBezTo>
                  <a:close/>
                  <a:moveTo>
                    <a:pt x="400" y="1207"/>
                  </a:moveTo>
                  <a:cubicBezTo>
                    <a:pt x="400" y="1209"/>
                    <a:pt x="400" y="1211"/>
                    <a:pt x="400" y="1212"/>
                  </a:cubicBezTo>
                  <a:cubicBezTo>
                    <a:pt x="398" y="1213"/>
                    <a:pt x="396" y="1214"/>
                    <a:pt x="394" y="1215"/>
                  </a:cubicBezTo>
                  <a:cubicBezTo>
                    <a:pt x="394" y="1216"/>
                    <a:pt x="393" y="1216"/>
                    <a:pt x="393" y="1216"/>
                  </a:cubicBezTo>
                  <a:cubicBezTo>
                    <a:pt x="392" y="1214"/>
                    <a:pt x="392" y="1211"/>
                    <a:pt x="392" y="1209"/>
                  </a:cubicBezTo>
                  <a:cubicBezTo>
                    <a:pt x="395" y="1208"/>
                    <a:pt x="397" y="1207"/>
                    <a:pt x="400" y="1207"/>
                  </a:cubicBezTo>
                  <a:close/>
                  <a:moveTo>
                    <a:pt x="399" y="1222"/>
                  </a:moveTo>
                  <a:cubicBezTo>
                    <a:pt x="397" y="1222"/>
                    <a:pt x="395" y="1223"/>
                    <a:pt x="393" y="1223"/>
                  </a:cubicBezTo>
                  <a:cubicBezTo>
                    <a:pt x="392" y="1222"/>
                    <a:pt x="393" y="1219"/>
                    <a:pt x="393" y="1217"/>
                  </a:cubicBezTo>
                  <a:cubicBezTo>
                    <a:pt x="395" y="1216"/>
                    <a:pt x="398" y="1215"/>
                    <a:pt x="401" y="1214"/>
                  </a:cubicBezTo>
                  <a:cubicBezTo>
                    <a:pt x="401" y="1214"/>
                    <a:pt x="401" y="1214"/>
                    <a:pt x="401" y="1214"/>
                  </a:cubicBezTo>
                  <a:cubicBezTo>
                    <a:pt x="401" y="1216"/>
                    <a:pt x="401" y="1218"/>
                    <a:pt x="402" y="1219"/>
                  </a:cubicBezTo>
                  <a:cubicBezTo>
                    <a:pt x="402" y="1220"/>
                    <a:pt x="402" y="1220"/>
                    <a:pt x="402" y="1221"/>
                  </a:cubicBezTo>
                  <a:cubicBezTo>
                    <a:pt x="401" y="1221"/>
                    <a:pt x="400" y="1222"/>
                    <a:pt x="399" y="1222"/>
                  </a:cubicBezTo>
                  <a:close/>
                  <a:moveTo>
                    <a:pt x="418" y="1204"/>
                  </a:moveTo>
                  <a:cubicBezTo>
                    <a:pt x="417" y="1205"/>
                    <a:pt x="416" y="1206"/>
                    <a:pt x="415" y="1206"/>
                  </a:cubicBezTo>
                  <a:cubicBezTo>
                    <a:pt x="415" y="1205"/>
                    <a:pt x="414" y="1204"/>
                    <a:pt x="414" y="1203"/>
                  </a:cubicBezTo>
                  <a:cubicBezTo>
                    <a:pt x="416" y="1203"/>
                    <a:pt x="419" y="1203"/>
                    <a:pt x="421" y="1202"/>
                  </a:cubicBezTo>
                  <a:cubicBezTo>
                    <a:pt x="420" y="1203"/>
                    <a:pt x="419" y="1204"/>
                    <a:pt x="418" y="1204"/>
                  </a:cubicBezTo>
                  <a:close/>
                  <a:moveTo>
                    <a:pt x="424" y="1202"/>
                  </a:moveTo>
                  <a:cubicBezTo>
                    <a:pt x="427" y="1202"/>
                    <a:pt x="429" y="1202"/>
                    <a:pt x="432" y="1201"/>
                  </a:cubicBezTo>
                  <a:cubicBezTo>
                    <a:pt x="427" y="1205"/>
                    <a:pt x="422" y="1209"/>
                    <a:pt x="417" y="1212"/>
                  </a:cubicBezTo>
                  <a:cubicBezTo>
                    <a:pt x="417" y="1212"/>
                    <a:pt x="417" y="1211"/>
                    <a:pt x="417" y="1211"/>
                  </a:cubicBezTo>
                  <a:cubicBezTo>
                    <a:pt x="416" y="1210"/>
                    <a:pt x="416" y="1209"/>
                    <a:pt x="415" y="1207"/>
                  </a:cubicBezTo>
                  <a:cubicBezTo>
                    <a:pt x="416" y="1207"/>
                    <a:pt x="417" y="1206"/>
                    <a:pt x="418" y="1206"/>
                  </a:cubicBezTo>
                  <a:cubicBezTo>
                    <a:pt x="420" y="1205"/>
                    <a:pt x="422" y="1203"/>
                    <a:pt x="424" y="1202"/>
                  </a:cubicBezTo>
                  <a:close/>
                  <a:moveTo>
                    <a:pt x="414" y="1208"/>
                  </a:moveTo>
                  <a:cubicBezTo>
                    <a:pt x="415" y="1209"/>
                    <a:pt x="415" y="1209"/>
                    <a:pt x="415" y="1210"/>
                  </a:cubicBezTo>
                  <a:cubicBezTo>
                    <a:pt x="415" y="1211"/>
                    <a:pt x="416" y="1212"/>
                    <a:pt x="416" y="1213"/>
                  </a:cubicBezTo>
                  <a:cubicBezTo>
                    <a:pt x="415" y="1213"/>
                    <a:pt x="413" y="1214"/>
                    <a:pt x="412" y="1215"/>
                  </a:cubicBezTo>
                  <a:cubicBezTo>
                    <a:pt x="412" y="1214"/>
                    <a:pt x="411" y="1213"/>
                    <a:pt x="411" y="1212"/>
                  </a:cubicBezTo>
                  <a:cubicBezTo>
                    <a:pt x="411" y="1211"/>
                    <a:pt x="410" y="1211"/>
                    <a:pt x="410" y="1210"/>
                  </a:cubicBezTo>
                  <a:cubicBezTo>
                    <a:pt x="410" y="1210"/>
                    <a:pt x="410" y="1210"/>
                    <a:pt x="410" y="1210"/>
                  </a:cubicBezTo>
                  <a:cubicBezTo>
                    <a:pt x="412" y="1209"/>
                    <a:pt x="413" y="1208"/>
                    <a:pt x="414" y="1208"/>
                  </a:cubicBezTo>
                  <a:close/>
                  <a:moveTo>
                    <a:pt x="410" y="1208"/>
                  </a:moveTo>
                  <a:cubicBezTo>
                    <a:pt x="410" y="1208"/>
                    <a:pt x="410" y="1208"/>
                    <a:pt x="410" y="1208"/>
                  </a:cubicBezTo>
                  <a:cubicBezTo>
                    <a:pt x="409" y="1207"/>
                    <a:pt x="408" y="1205"/>
                    <a:pt x="408" y="1203"/>
                  </a:cubicBezTo>
                  <a:cubicBezTo>
                    <a:pt x="408" y="1203"/>
                    <a:pt x="408" y="1203"/>
                    <a:pt x="408" y="1203"/>
                  </a:cubicBezTo>
                  <a:cubicBezTo>
                    <a:pt x="408" y="1203"/>
                    <a:pt x="409" y="1203"/>
                    <a:pt x="409" y="1203"/>
                  </a:cubicBezTo>
                  <a:cubicBezTo>
                    <a:pt x="410" y="1203"/>
                    <a:pt x="411" y="1203"/>
                    <a:pt x="413" y="1203"/>
                  </a:cubicBezTo>
                  <a:cubicBezTo>
                    <a:pt x="413" y="1204"/>
                    <a:pt x="413" y="1205"/>
                    <a:pt x="414" y="1207"/>
                  </a:cubicBezTo>
                  <a:cubicBezTo>
                    <a:pt x="413" y="1207"/>
                    <a:pt x="411" y="1208"/>
                    <a:pt x="410" y="1208"/>
                  </a:cubicBezTo>
                  <a:close/>
                  <a:moveTo>
                    <a:pt x="408" y="1209"/>
                  </a:moveTo>
                  <a:cubicBezTo>
                    <a:pt x="406" y="1210"/>
                    <a:pt x="404" y="1211"/>
                    <a:pt x="402" y="1212"/>
                  </a:cubicBezTo>
                  <a:cubicBezTo>
                    <a:pt x="401" y="1210"/>
                    <a:pt x="401" y="1208"/>
                    <a:pt x="401" y="1206"/>
                  </a:cubicBezTo>
                  <a:cubicBezTo>
                    <a:pt x="403" y="1206"/>
                    <a:pt x="405" y="1205"/>
                    <a:pt x="407" y="1204"/>
                  </a:cubicBezTo>
                  <a:cubicBezTo>
                    <a:pt x="407" y="1206"/>
                    <a:pt x="408" y="1207"/>
                    <a:pt x="408" y="1209"/>
                  </a:cubicBezTo>
                  <a:close/>
                  <a:moveTo>
                    <a:pt x="401" y="1205"/>
                  </a:moveTo>
                  <a:cubicBezTo>
                    <a:pt x="401" y="1205"/>
                    <a:pt x="401" y="1204"/>
                    <a:pt x="401" y="1204"/>
                  </a:cubicBezTo>
                  <a:cubicBezTo>
                    <a:pt x="402" y="1204"/>
                    <a:pt x="404" y="1203"/>
                    <a:pt x="405" y="1203"/>
                  </a:cubicBezTo>
                  <a:cubicBezTo>
                    <a:pt x="404" y="1204"/>
                    <a:pt x="402" y="1205"/>
                    <a:pt x="401" y="1205"/>
                  </a:cubicBezTo>
                  <a:close/>
                  <a:moveTo>
                    <a:pt x="403" y="1217"/>
                  </a:moveTo>
                  <a:cubicBezTo>
                    <a:pt x="402" y="1216"/>
                    <a:pt x="402" y="1214"/>
                    <a:pt x="402" y="1213"/>
                  </a:cubicBezTo>
                  <a:cubicBezTo>
                    <a:pt x="404" y="1212"/>
                    <a:pt x="407" y="1211"/>
                    <a:pt x="409" y="1210"/>
                  </a:cubicBezTo>
                  <a:cubicBezTo>
                    <a:pt x="409" y="1211"/>
                    <a:pt x="410" y="1212"/>
                    <a:pt x="410" y="1213"/>
                  </a:cubicBezTo>
                  <a:cubicBezTo>
                    <a:pt x="410" y="1214"/>
                    <a:pt x="411" y="1215"/>
                    <a:pt x="411" y="1216"/>
                  </a:cubicBezTo>
                  <a:cubicBezTo>
                    <a:pt x="410" y="1217"/>
                    <a:pt x="408" y="1217"/>
                    <a:pt x="407" y="1218"/>
                  </a:cubicBezTo>
                  <a:cubicBezTo>
                    <a:pt x="406" y="1219"/>
                    <a:pt x="404" y="1219"/>
                    <a:pt x="403" y="1220"/>
                  </a:cubicBezTo>
                  <a:cubicBezTo>
                    <a:pt x="403" y="1219"/>
                    <a:pt x="403" y="1218"/>
                    <a:pt x="403" y="1217"/>
                  </a:cubicBezTo>
                  <a:close/>
                  <a:moveTo>
                    <a:pt x="405" y="1222"/>
                  </a:moveTo>
                  <a:cubicBezTo>
                    <a:pt x="405" y="1222"/>
                    <a:pt x="404" y="1222"/>
                    <a:pt x="404" y="1222"/>
                  </a:cubicBezTo>
                  <a:cubicBezTo>
                    <a:pt x="404" y="1222"/>
                    <a:pt x="404" y="1222"/>
                    <a:pt x="404" y="1221"/>
                  </a:cubicBezTo>
                  <a:cubicBezTo>
                    <a:pt x="405" y="1221"/>
                    <a:pt x="406" y="1220"/>
                    <a:pt x="407" y="1219"/>
                  </a:cubicBezTo>
                  <a:cubicBezTo>
                    <a:pt x="409" y="1219"/>
                    <a:pt x="410" y="1218"/>
                    <a:pt x="411" y="1217"/>
                  </a:cubicBezTo>
                  <a:cubicBezTo>
                    <a:pt x="412" y="1218"/>
                    <a:pt x="412" y="1220"/>
                    <a:pt x="412" y="1221"/>
                  </a:cubicBezTo>
                  <a:cubicBezTo>
                    <a:pt x="410" y="1221"/>
                    <a:pt x="408" y="1221"/>
                    <a:pt x="405" y="1222"/>
                  </a:cubicBezTo>
                  <a:close/>
                  <a:moveTo>
                    <a:pt x="414" y="1221"/>
                  </a:moveTo>
                  <a:cubicBezTo>
                    <a:pt x="413" y="1219"/>
                    <a:pt x="413" y="1218"/>
                    <a:pt x="412" y="1216"/>
                  </a:cubicBezTo>
                  <a:cubicBezTo>
                    <a:pt x="414" y="1215"/>
                    <a:pt x="415" y="1215"/>
                    <a:pt x="416" y="1214"/>
                  </a:cubicBezTo>
                  <a:cubicBezTo>
                    <a:pt x="417" y="1216"/>
                    <a:pt x="417" y="1217"/>
                    <a:pt x="418" y="1219"/>
                  </a:cubicBezTo>
                  <a:cubicBezTo>
                    <a:pt x="416" y="1220"/>
                    <a:pt x="415" y="1220"/>
                    <a:pt x="414" y="1221"/>
                  </a:cubicBezTo>
                  <a:close/>
                  <a:moveTo>
                    <a:pt x="424" y="1214"/>
                  </a:moveTo>
                  <a:cubicBezTo>
                    <a:pt x="423" y="1216"/>
                    <a:pt x="421" y="1218"/>
                    <a:pt x="419" y="1219"/>
                  </a:cubicBezTo>
                  <a:cubicBezTo>
                    <a:pt x="418" y="1217"/>
                    <a:pt x="418" y="1215"/>
                    <a:pt x="417" y="1213"/>
                  </a:cubicBezTo>
                  <a:cubicBezTo>
                    <a:pt x="419" y="1212"/>
                    <a:pt x="420" y="1211"/>
                    <a:pt x="421" y="1211"/>
                  </a:cubicBezTo>
                  <a:cubicBezTo>
                    <a:pt x="425" y="1208"/>
                    <a:pt x="429" y="1205"/>
                    <a:pt x="433" y="1203"/>
                  </a:cubicBezTo>
                  <a:cubicBezTo>
                    <a:pt x="430" y="1206"/>
                    <a:pt x="427" y="1210"/>
                    <a:pt x="424" y="1214"/>
                  </a:cubicBezTo>
                  <a:close/>
                  <a:moveTo>
                    <a:pt x="530" y="973"/>
                  </a:moveTo>
                  <a:cubicBezTo>
                    <a:pt x="530" y="976"/>
                    <a:pt x="529" y="978"/>
                    <a:pt x="528" y="979"/>
                  </a:cubicBezTo>
                  <a:cubicBezTo>
                    <a:pt x="525" y="984"/>
                    <a:pt x="523" y="986"/>
                    <a:pt x="522" y="992"/>
                  </a:cubicBezTo>
                  <a:cubicBezTo>
                    <a:pt x="522" y="996"/>
                    <a:pt x="523" y="999"/>
                    <a:pt x="524" y="1002"/>
                  </a:cubicBezTo>
                  <a:cubicBezTo>
                    <a:pt x="524" y="1003"/>
                    <a:pt x="523" y="1003"/>
                    <a:pt x="523" y="1003"/>
                  </a:cubicBezTo>
                  <a:cubicBezTo>
                    <a:pt x="522" y="1003"/>
                    <a:pt x="522" y="1002"/>
                    <a:pt x="522" y="1002"/>
                  </a:cubicBezTo>
                  <a:cubicBezTo>
                    <a:pt x="521" y="1001"/>
                    <a:pt x="520" y="1002"/>
                    <a:pt x="521" y="1002"/>
                  </a:cubicBezTo>
                  <a:cubicBezTo>
                    <a:pt x="521" y="1003"/>
                    <a:pt x="521" y="1003"/>
                    <a:pt x="522" y="1004"/>
                  </a:cubicBezTo>
                  <a:cubicBezTo>
                    <a:pt x="521" y="1004"/>
                    <a:pt x="520" y="1005"/>
                    <a:pt x="520" y="1005"/>
                  </a:cubicBezTo>
                  <a:cubicBezTo>
                    <a:pt x="520" y="1005"/>
                    <a:pt x="520" y="1005"/>
                    <a:pt x="520" y="1006"/>
                  </a:cubicBezTo>
                  <a:cubicBezTo>
                    <a:pt x="519" y="1005"/>
                    <a:pt x="519" y="1004"/>
                    <a:pt x="519" y="1003"/>
                  </a:cubicBezTo>
                  <a:cubicBezTo>
                    <a:pt x="519" y="1003"/>
                    <a:pt x="518" y="1003"/>
                    <a:pt x="518" y="1004"/>
                  </a:cubicBezTo>
                  <a:cubicBezTo>
                    <a:pt x="518" y="1005"/>
                    <a:pt x="518" y="1006"/>
                    <a:pt x="519" y="1007"/>
                  </a:cubicBezTo>
                  <a:cubicBezTo>
                    <a:pt x="518" y="1007"/>
                    <a:pt x="517" y="1008"/>
                    <a:pt x="516" y="1009"/>
                  </a:cubicBezTo>
                  <a:cubicBezTo>
                    <a:pt x="516" y="1008"/>
                    <a:pt x="516" y="1008"/>
                    <a:pt x="516" y="1008"/>
                  </a:cubicBezTo>
                  <a:cubicBezTo>
                    <a:pt x="516" y="1007"/>
                    <a:pt x="516" y="1006"/>
                    <a:pt x="516" y="1006"/>
                  </a:cubicBezTo>
                  <a:cubicBezTo>
                    <a:pt x="516" y="1005"/>
                    <a:pt x="515" y="1004"/>
                    <a:pt x="515" y="1005"/>
                  </a:cubicBezTo>
                  <a:cubicBezTo>
                    <a:pt x="514" y="1006"/>
                    <a:pt x="515" y="1007"/>
                    <a:pt x="515" y="1008"/>
                  </a:cubicBezTo>
                  <a:cubicBezTo>
                    <a:pt x="515" y="1008"/>
                    <a:pt x="515" y="1009"/>
                    <a:pt x="515" y="1010"/>
                  </a:cubicBezTo>
                  <a:cubicBezTo>
                    <a:pt x="514" y="1011"/>
                    <a:pt x="514" y="1011"/>
                    <a:pt x="514" y="1011"/>
                  </a:cubicBezTo>
                  <a:cubicBezTo>
                    <a:pt x="514" y="1011"/>
                    <a:pt x="514" y="1011"/>
                    <a:pt x="514" y="1011"/>
                  </a:cubicBezTo>
                  <a:cubicBezTo>
                    <a:pt x="513" y="1011"/>
                    <a:pt x="513" y="1011"/>
                    <a:pt x="513" y="1011"/>
                  </a:cubicBezTo>
                  <a:cubicBezTo>
                    <a:pt x="513" y="1010"/>
                    <a:pt x="513" y="1009"/>
                    <a:pt x="512" y="1008"/>
                  </a:cubicBezTo>
                  <a:cubicBezTo>
                    <a:pt x="512" y="1007"/>
                    <a:pt x="511" y="1007"/>
                    <a:pt x="511" y="1008"/>
                  </a:cubicBezTo>
                  <a:cubicBezTo>
                    <a:pt x="511" y="1008"/>
                    <a:pt x="511" y="1008"/>
                    <a:pt x="511" y="1008"/>
                  </a:cubicBezTo>
                  <a:cubicBezTo>
                    <a:pt x="511" y="1008"/>
                    <a:pt x="511" y="1009"/>
                    <a:pt x="511" y="1009"/>
                  </a:cubicBezTo>
                  <a:cubicBezTo>
                    <a:pt x="512" y="1010"/>
                    <a:pt x="512" y="1010"/>
                    <a:pt x="512" y="1011"/>
                  </a:cubicBezTo>
                  <a:cubicBezTo>
                    <a:pt x="511" y="1012"/>
                    <a:pt x="510" y="1013"/>
                    <a:pt x="510" y="1014"/>
                  </a:cubicBezTo>
                  <a:cubicBezTo>
                    <a:pt x="509" y="1013"/>
                    <a:pt x="509" y="1012"/>
                    <a:pt x="508" y="1011"/>
                  </a:cubicBezTo>
                  <a:cubicBezTo>
                    <a:pt x="507" y="1010"/>
                    <a:pt x="506" y="1011"/>
                    <a:pt x="507" y="1011"/>
                  </a:cubicBezTo>
                  <a:cubicBezTo>
                    <a:pt x="508" y="1013"/>
                    <a:pt x="509" y="1015"/>
                    <a:pt x="510" y="1016"/>
                  </a:cubicBezTo>
                  <a:cubicBezTo>
                    <a:pt x="510" y="1017"/>
                    <a:pt x="511" y="1019"/>
                    <a:pt x="512" y="1019"/>
                  </a:cubicBezTo>
                  <a:cubicBezTo>
                    <a:pt x="513" y="1019"/>
                    <a:pt x="513" y="1018"/>
                    <a:pt x="512" y="1018"/>
                  </a:cubicBezTo>
                  <a:cubicBezTo>
                    <a:pt x="516" y="1018"/>
                    <a:pt x="518" y="1015"/>
                    <a:pt x="521" y="1013"/>
                  </a:cubicBezTo>
                  <a:cubicBezTo>
                    <a:pt x="522" y="1012"/>
                    <a:pt x="528" y="1006"/>
                    <a:pt x="528" y="1010"/>
                  </a:cubicBezTo>
                  <a:cubicBezTo>
                    <a:pt x="528" y="1013"/>
                    <a:pt x="526" y="1016"/>
                    <a:pt x="524" y="1018"/>
                  </a:cubicBezTo>
                  <a:cubicBezTo>
                    <a:pt x="520" y="1027"/>
                    <a:pt x="519" y="1036"/>
                    <a:pt x="522" y="1044"/>
                  </a:cubicBezTo>
                  <a:cubicBezTo>
                    <a:pt x="522" y="1044"/>
                    <a:pt x="522" y="1044"/>
                    <a:pt x="522" y="1044"/>
                  </a:cubicBezTo>
                  <a:cubicBezTo>
                    <a:pt x="521" y="1043"/>
                    <a:pt x="521" y="1043"/>
                    <a:pt x="521" y="1043"/>
                  </a:cubicBezTo>
                  <a:cubicBezTo>
                    <a:pt x="521" y="1043"/>
                    <a:pt x="520" y="1043"/>
                    <a:pt x="520" y="1044"/>
                  </a:cubicBezTo>
                  <a:cubicBezTo>
                    <a:pt x="520" y="1044"/>
                    <a:pt x="520" y="1045"/>
                    <a:pt x="520" y="1045"/>
                  </a:cubicBezTo>
                  <a:cubicBezTo>
                    <a:pt x="520" y="1045"/>
                    <a:pt x="519" y="1045"/>
                    <a:pt x="519" y="1046"/>
                  </a:cubicBezTo>
                  <a:cubicBezTo>
                    <a:pt x="518" y="1045"/>
                    <a:pt x="518" y="1045"/>
                    <a:pt x="517" y="1044"/>
                  </a:cubicBezTo>
                  <a:cubicBezTo>
                    <a:pt x="517" y="1044"/>
                    <a:pt x="516" y="1044"/>
                    <a:pt x="516" y="1045"/>
                  </a:cubicBezTo>
                  <a:cubicBezTo>
                    <a:pt x="517" y="1046"/>
                    <a:pt x="517" y="1046"/>
                    <a:pt x="517" y="1046"/>
                  </a:cubicBezTo>
                  <a:cubicBezTo>
                    <a:pt x="517" y="1047"/>
                    <a:pt x="517" y="1047"/>
                    <a:pt x="516" y="1047"/>
                  </a:cubicBezTo>
                  <a:cubicBezTo>
                    <a:pt x="516" y="1046"/>
                    <a:pt x="516" y="1045"/>
                    <a:pt x="515" y="1045"/>
                  </a:cubicBezTo>
                  <a:cubicBezTo>
                    <a:pt x="515" y="1044"/>
                    <a:pt x="514" y="1044"/>
                    <a:pt x="514" y="1045"/>
                  </a:cubicBezTo>
                  <a:cubicBezTo>
                    <a:pt x="515" y="1046"/>
                    <a:pt x="515" y="1047"/>
                    <a:pt x="515" y="1048"/>
                  </a:cubicBezTo>
                  <a:cubicBezTo>
                    <a:pt x="515" y="1048"/>
                    <a:pt x="514" y="1049"/>
                    <a:pt x="513" y="1050"/>
                  </a:cubicBezTo>
                  <a:cubicBezTo>
                    <a:pt x="513" y="1049"/>
                    <a:pt x="512" y="1048"/>
                    <a:pt x="512" y="1048"/>
                  </a:cubicBezTo>
                  <a:cubicBezTo>
                    <a:pt x="512" y="1047"/>
                    <a:pt x="510" y="1048"/>
                    <a:pt x="511" y="1048"/>
                  </a:cubicBezTo>
                  <a:cubicBezTo>
                    <a:pt x="511" y="1049"/>
                    <a:pt x="511" y="1050"/>
                    <a:pt x="512" y="1050"/>
                  </a:cubicBezTo>
                  <a:cubicBezTo>
                    <a:pt x="511" y="1051"/>
                    <a:pt x="511" y="1051"/>
                    <a:pt x="511" y="1051"/>
                  </a:cubicBezTo>
                  <a:cubicBezTo>
                    <a:pt x="510" y="1051"/>
                    <a:pt x="510" y="1051"/>
                    <a:pt x="510" y="1051"/>
                  </a:cubicBezTo>
                  <a:cubicBezTo>
                    <a:pt x="509" y="1050"/>
                    <a:pt x="509" y="1051"/>
                    <a:pt x="509" y="1051"/>
                  </a:cubicBezTo>
                  <a:cubicBezTo>
                    <a:pt x="509" y="1052"/>
                    <a:pt x="509" y="1052"/>
                    <a:pt x="510" y="1052"/>
                  </a:cubicBezTo>
                  <a:cubicBezTo>
                    <a:pt x="509" y="1052"/>
                    <a:pt x="509" y="1053"/>
                    <a:pt x="509" y="1053"/>
                  </a:cubicBezTo>
                  <a:cubicBezTo>
                    <a:pt x="509" y="1053"/>
                    <a:pt x="509" y="1053"/>
                    <a:pt x="508" y="1053"/>
                  </a:cubicBezTo>
                  <a:cubicBezTo>
                    <a:pt x="508" y="1053"/>
                    <a:pt x="508" y="1053"/>
                    <a:pt x="508" y="1053"/>
                  </a:cubicBezTo>
                  <a:cubicBezTo>
                    <a:pt x="507" y="1052"/>
                    <a:pt x="506" y="1050"/>
                    <a:pt x="505" y="1049"/>
                  </a:cubicBezTo>
                  <a:cubicBezTo>
                    <a:pt x="505" y="1048"/>
                    <a:pt x="504" y="1049"/>
                    <a:pt x="504" y="1050"/>
                  </a:cubicBezTo>
                  <a:cubicBezTo>
                    <a:pt x="505" y="1051"/>
                    <a:pt x="506" y="1052"/>
                    <a:pt x="507" y="1053"/>
                  </a:cubicBezTo>
                  <a:cubicBezTo>
                    <a:pt x="507" y="1053"/>
                    <a:pt x="507" y="1054"/>
                    <a:pt x="508" y="1054"/>
                  </a:cubicBezTo>
                  <a:cubicBezTo>
                    <a:pt x="507" y="1057"/>
                    <a:pt x="510" y="1060"/>
                    <a:pt x="513" y="1057"/>
                  </a:cubicBezTo>
                  <a:cubicBezTo>
                    <a:pt x="516" y="1055"/>
                    <a:pt x="519" y="1053"/>
                    <a:pt x="522" y="1051"/>
                  </a:cubicBezTo>
                  <a:cubicBezTo>
                    <a:pt x="523" y="1051"/>
                    <a:pt x="524" y="1050"/>
                    <a:pt x="525" y="1050"/>
                  </a:cubicBezTo>
                  <a:cubicBezTo>
                    <a:pt x="525" y="1051"/>
                    <a:pt x="525" y="1051"/>
                    <a:pt x="525" y="1051"/>
                  </a:cubicBezTo>
                  <a:cubicBezTo>
                    <a:pt x="526" y="1052"/>
                    <a:pt x="526" y="1052"/>
                    <a:pt x="527" y="1053"/>
                  </a:cubicBezTo>
                  <a:cubicBezTo>
                    <a:pt x="528" y="1054"/>
                    <a:pt x="527" y="1057"/>
                    <a:pt x="526" y="1059"/>
                  </a:cubicBezTo>
                  <a:cubicBezTo>
                    <a:pt x="524" y="1063"/>
                    <a:pt x="521" y="1066"/>
                    <a:pt x="520" y="1071"/>
                  </a:cubicBezTo>
                  <a:cubicBezTo>
                    <a:pt x="519" y="1076"/>
                    <a:pt x="521" y="1080"/>
                    <a:pt x="520" y="1085"/>
                  </a:cubicBezTo>
                  <a:cubicBezTo>
                    <a:pt x="520" y="1085"/>
                    <a:pt x="520" y="1085"/>
                    <a:pt x="520" y="1086"/>
                  </a:cubicBezTo>
                  <a:cubicBezTo>
                    <a:pt x="519" y="1086"/>
                    <a:pt x="519" y="1087"/>
                    <a:pt x="519" y="1088"/>
                  </a:cubicBezTo>
                  <a:cubicBezTo>
                    <a:pt x="517" y="1090"/>
                    <a:pt x="515" y="1092"/>
                    <a:pt x="512" y="1094"/>
                  </a:cubicBezTo>
                  <a:cubicBezTo>
                    <a:pt x="512" y="1094"/>
                    <a:pt x="512" y="1094"/>
                    <a:pt x="512" y="1094"/>
                  </a:cubicBezTo>
                  <a:cubicBezTo>
                    <a:pt x="512" y="1094"/>
                    <a:pt x="512" y="1094"/>
                    <a:pt x="512" y="1095"/>
                  </a:cubicBezTo>
                  <a:cubicBezTo>
                    <a:pt x="511" y="1095"/>
                    <a:pt x="510" y="1095"/>
                    <a:pt x="510" y="1096"/>
                  </a:cubicBezTo>
                  <a:cubicBezTo>
                    <a:pt x="510" y="1096"/>
                    <a:pt x="510" y="1096"/>
                    <a:pt x="510" y="1095"/>
                  </a:cubicBezTo>
                  <a:cubicBezTo>
                    <a:pt x="509" y="1095"/>
                    <a:pt x="509" y="1094"/>
                    <a:pt x="508" y="1094"/>
                  </a:cubicBezTo>
                  <a:cubicBezTo>
                    <a:pt x="508" y="1093"/>
                    <a:pt x="507" y="1094"/>
                    <a:pt x="508" y="1095"/>
                  </a:cubicBezTo>
                  <a:cubicBezTo>
                    <a:pt x="508" y="1095"/>
                    <a:pt x="509" y="1096"/>
                    <a:pt x="509" y="1096"/>
                  </a:cubicBezTo>
                  <a:cubicBezTo>
                    <a:pt x="508" y="1097"/>
                    <a:pt x="507" y="1097"/>
                    <a:pt x="506" y="1098"/>
                  </a:cubicBezTo>
                  <a:cubicBezTo>
                    <a:pt x="505" y="1097"/>
                    <a:pt x="505" y="1096"/>
                    <a:pt x="505" y="1096"/>
                  </a:cubicBezTo>
                  <a:cubicBezTo>
                    <a:pt x="505" y="1095"/>
                    <a:pt x="503" y="1095"/>
                    <a:pt x="504" y="1096"/>
                  </a:cubicBezTo>
                  <a:cubicBezTo>
                    <a:pt x="504" y="1097"/>
                    <a:pt x="504" y="1097"/>
                    <a:pt x="504" y="1098"/>
                  </a:cubicBezTo>
                  <a:cubicBezTo>
                    <a:pt x="504" y="1098"/>
                    <a:pt x="504" y="1098"/>
                    <a:pt x="504" y="1098"/>
                  </a:cubicBezTo>
                  <a:cubicBezTo>
                    <a:pt x="503" y="1097"/>
                    <a:pt x="502" y="1096"/>
                    <a:pt x="501" y="1096"/>
                  </a:cubicBezTo>
                  <a:cubicBezTo>
                    <a:pt x="500" y="1096"/>
                    <a:pt x="500" y="1097"/>
                    <a:pt x="501" y="1097"/>
                  </a:cubicBezTo>
                  <a:cubicBezTo>
                    <a:pt x="502" y="1097"/>
                    <a:pt x="502" y="1098"/>
                    <a:pt x="502" y="1098"/>
                  </a:cubicBezTo>
                  <a:cubicBezTo>
                    <a:pt x="501" y="1099"/>
                    <a:pt x="500" y="1101"/>
                    <a:pt x="500" y="1102"/>
                  </a:cubicBezTo>
                  <a:cubicBezTo>
                    <a:pt x="500" y="1101"/>
                    <a:pt x="499" y="1100"/>
                    <a:pt x="498" y="1099"/>
                  </a:cubicBezTo>
                  <a:cubicBezTo>
                    <a:pt x="498" y="1099"/>
                    <a:pt x="497" y="1100"/>
                    <a:pt x="498" y="1100"/>
                  </a:cubicBezTo>
                  <a:cubicBezTo>
                    <a:pt x="499" y="1101"/>
                    <a:pt x="499" y="1103"/>
                    <a:pt x="500" y="1104"/>
                  </a:cubicBezTo>
                  <a:cubicBezTo>
                    <a:pt x="501" y="1105"/>
                    <a:pt x="501" y="1105"/>
                    <a:pt x="501" y="1104"/>
                  </a:cubicBezTo>
                  <a:cubicBezTo>
                    <a:pt x="502" y="1104"/>
                    <a:pt x="502" y="1105"/>
                    <a:pt x="503" y="1105"/>
                  </a:cubicBezTo>
                  <a:cubicBezTo>
                    <a:pt x="510" y="1104"/>
                    <a:pt x="517" y="1099"/>
                    <a:pt x="522" y="1094"/>
                  </a:cubicBezTo>
                  <a:cubicBezTo>
                    <a:pt x="525" y="1100"/>
                    <a:pt x="524" y="1109"/>
                    <a:pt x="518" y="1113"/>
                  </a:cubicBezTo>
                  <a:cubicBezTo>
                    <a:pt x="515" y="1116"/>
                    <a:pt x="511" y="1119"/>
                    <a:pt x="508" y="1121"/>
                  </a:cubicBezTo>
                  <a:cubicBezTo>
                    <a:pt x="507" y="1123"/>
                    <a:pt x="506" y="1125"/>
                    <a:pt x="504" y="1126"/>
                  </a:cubicBezTo>
                  <a:cubicBezTo>
                    <a:pt x="504" y="1126"/>
                    <a:pt x="497" y="1131"/>
                    <a:pt x="497" y="1132"/>
                  </a:cubicBezTo>
                  <a:cubicBezTo>
                    <a:pt x="496" y="1132"/>
                    <a:pt x="494" y="1132"/>
                    <a:pt x="493" y="1133"/>
                  </a:cubicBezTo>
                  <a:cubicBezTo>
                    <a:pt x="493" y="1134"/>
                    <a:pt x="493" y="1134"/>
                    <a:pt x="493" y="1134"/>
                  </a:cubicBezTo>
                  <a:cubicBezTo>
                    <a:pt x="492" y="1135"/>
                    <a:pt x="492" y="1137"/>
                    <a:pt x="494" y="1138"/>
                  </a:cubicBezTo>
                  <a:cubicBezTo>
                    <a:pt x="498" y="1140"/>
                    <a:pt x="504" y="1134"/>
                    <a:pt x="507" y="1132"/>
                  </a:cubicBezTo>
                  <a:cubicBezTo>
                    <a:pt x="507" y="1132"/>
                    <a:pt x="507" y="1132"/>
                    <a:pt x="507" y="1131"/>
                  </a:cubicBezTo>
                  <a:cubicBezTo>
                    <a:pt x="508" y="1133"/>
                    <a:pt x="507" y="1135"/>
                    <a:pt x="507" y="1136"/>
                  </a:cubicBezTo>
                  <a:cubicBezTo>
                    <a:pt x="507" y="1139"/>
                    <a:pt x="505" y="1141"/>
                    <a:pt x="503" y="1144"/>
                  </a:cubicBezTo>
                  <a:cubicBezTo>
                    <a:pt x="498" y="1148"/>
                    <a:pt x="493" y="1153"/>
                    <a:pt x="487" y="1157"/>
                  </a:cubicBezTo>
                  <a:cubicBezTo>
                    <a:pt x="475" y="1166"/>
                    <a:pt x="464" y="1175"/>
                    <a:pt x="452" y="1184"/>
                  </a:cubicBezTo>
                  <a:cubicBezTo>
                    <a:pt x="451" y="1185"/>
                    <a:pt x="450" y="1186"/>
                    <a:pt x="449" y="1186"/>
                  </a:cubicBezTo>
                  <a:cubicBezTo>
                    <a:pt x="448" y="1187"/>
                    <a:pt x="447" y="1188"/>
                    <a:pt x="446" y="1188"/>
                  </a:cubicBezTo>
                  <a:cubicBezTo>
                    <a:pt x="445" y="1188"/>
                    <a:pt x="445" y="1189"/>
                    <a:pt x="445" y="1189"/>
                  </a:cubicBezTo>
                  <a:cubicBezTo>
                    <a:pt x="440" y="1191"/>
                    <a:pt x="436" y="1193"/>
                    <a:pt x="430" y="1194"/>
                  </a:cubicBezTo>
                  <a:cubicBezTo>
                    <a:pt x="422" y="1196"/>
                    <a:pt x="414" y="1195"/>
                    <a:pt x="407" y="1196"/>
                  </a:cubicBezTo>
                  <a:cubicBezTo>
                    <a:pt x="399" y="1196"/>
                    <a:pt x="392" y="1198"/>
                    <a:pt x="384" y="1198"/>
                  </a:cubicBezTo>
                  <a:cubicBezTo>
                    <a:pt x="376" y="1199"/>
                    <a:pt x="367" y="1199"/>
                    <a:pt x="359" y="1199"/>
                  </a:cubicBezTo>
                  <a:cubicBezTo>
                    <a:pt x="344" y="1198"/>
                    <a:pt x="329" y="1196"/>
                    <a:pt x="314" y="1194"/>
                  </a:cubicBezTo>
                  <a:cubicBezTo>
                    <a:pt x="307" y="1193"/>
                    <a:pt x="300" y="1192"/>
                    <a:pt x="293" y="1189"/>
                  </a:cubicBezTo>
                  <a:cubicBezTo>
                    <a:pt x="287" y="1186"/>
                    <a:pt x="281" y="1179"/>
                    <a:pt x="275" y="1175"/>
                  </a:cubicBezTo>
                  <a:cubicBezTo>
                    <a:pt x="266" y="1167"/>
                    <a:pt x="258" y="1158"/>
                    <a:pt x="250" y="1149"/>
                  </a:cubicBezTo>
                  <a:cubicBezTo>
                    <a:pt x="249" y="1147"/>
                    <a:pt x="249" y="1145"/>
                    <a:pt x="249" y="1144"/>
                  </a:cubicBezTo>
                  <a:cubicBezTo>
                    <a:pt x="249" y="1143"/>
                    <a:pt x="248" y="1143"/>
                    <a:pt x="248" y="1144"/>
                  </a:cubicBezTo>
                  <a:cubicBezTo>
                    <a:pt x="248" y="1145"/>
                    <a:pt x="248" y="1146"/>
                    <a:pt x="248" y="1147"/>
                  </a:cubicBezTo>
                  <a:cubicBezTo>
                    <a:pt x="247" y="1146"/>
                    <a:pt x="245" y="1144"/>
                    <a:pt x="244" y="1143"/>
                  </a:cubicBezTo>
                  <a:cubicBezTo>
                    <a:pt x="239" y="1137"/>
                    <a:pt x="234" y="1132"/>
                    <a:pt x="231" y="1126"/>
                  </a:cubicBezTo>
                  <a:cubicBezTo>
                    <a:pt x="229" y="1122"/>
                    <a:pt x="228" y="1118"/>
                    <a:pt x="228" y="1114"/>
                  </a:cubicBezTo>
                  <a:cubicBezTo>
                    <a:pt x="229" y="1112"/>
                    <a:pt x="229" y="1107"/>
                    <a:pt x="231" y="1106"/>
                  </a:cubicBezTo>
                  <a:cubicBezTo>
                    <a:pt x="235" y="1109"/>
                    <a:pt x="241" y="1112"/>
                    <a:pt x="245" y="1114"/>
                  </a:cubicBezTo>
                  <a:cubicBezTo>
                    <a:pt x="253" y="1117"/>
                    <a:pt x="261" y="1121"/>
                    <a:pt x="270" y="1123"/>
                  </a:cubicBezTo>
                  <a:cubicBezTo>
                    <a:pt x="278" y="1126"/>
                    <a:pt x="286" y="1130"/>
                    <a:pt x="294" y="1133"/>
                  </a:cubicBezTo>
                  <a:cubicBezTo>
                    <a:pt x="303" y="1136"/>
                    <a:pt x="314" y="1136"/>
                    <a:pt x="323" y="1137"/>
                  </a:cubicBezTo>
                  <a:cubicBezTo>
                    <a:pt x="342" y="1140"/>
                    <a:pt x="361" y="1140"/>
                    <a:pt x="380" y="1140"/>
                  </a:cubicBezTo>
                  <a:cubicBezTo>
                    <a:pt x="389" y="1140"/>
                    <a:pt x="398" y="1140"/>
                    <a:pt x="407" y="1138"/>
                  </a:cubicBezTo>
                  <a:cubicBezTo>
                    <a:pt x="411" y="1137"/>
                    <a:pt x="416" y="1136"/>
                    <a:pt x="420" y="1135"/>
                  </a:cubicBezTo>
                  <a:cubicBezTo>
                    <a:pt x="422" y="1135"/>
                    <a:pt x="424" y="1134"/>
                    <a:pt x="426" y="1134"/>
                  </a:cubicBezTo>
                  <a:cubicBezTo>
                    <a:pt x="428" y="1133"/>
                    <a:pt x="430" y="1132"/>
                    <a:pt x="431" y="1132"/>
                  </a:cubicBezTo>
                  <a:cubicBezTo>
                    <a:pt x="437" y="1132"/>
                    <a:pt x="437" y="1123"/>
                    <a:pt x="431" y="1123"/>
                  </a:cubicBezTo>
                  <a:cubicBezTo>
                    <a:pt x="428" y="1123"/>
                    <a:pt x="427" y="1124"/>
                    <a:pt x="424" y="1125"/>
                  </a:cubicBezTo>
                  <a:cubicBezTo>
                    <a:pt x="420" y="1127"/>
                    <a:pt x="415" y="1127"/>
                    <a:pt x="411" y="1128"/>
                  </a:cubicBezTo>
                  <a:cubicBezTo>
                    <a:pt x="411" y="1127"/>
                    <a:pt x="411" y="1126"/>
                    <a:pt x="411" y="1125"/>
                  </a:cubicBezTo>
                  <a:cubicBezTo>
                    <a:pt x="410" y="1124"/>
                    <a:pt x="409" y="1125"/>
                    <a:pt x="409" y="1125"/>
                  </a:cubicBezTo>
                  <a:cubicBezTo>
                    <a:pt x="409" y="1126"/>
                    <a:pt x="410" y="1127"/>
                    <a:pt x="410" y="1128"/>
                  </a:cubicBezTo>
                  <a:cubicBezTo>
                    <a:pt x="410" y="1128"/>
                    <a:pt x="410" y="1128"/>
                    <a:pt x="410" y="1129"/>
                  </a:cubicBezTo>
                  <a:cubicBezTo>
                    <a:pt x="408" y="1129"/>
                    <a:pt x="406" y="1129"/>
                    <a:pt x="404" y="1130"/>
                  </a:cubicBezTo>
                  <a:cubicBezTo>
                    <a:pt x="404" y="1129"/>
                    <a:pt x="404" y="1129"/>
                    <a:pt x="404" y="1129"/>
                  </a:cubicBezTo>
                  <a:cubicBezTo>
                    <a:pt x="404" y="1128"/>
                    <a:pt x="404" y="1128"/>
                    <a:pt x="404" y="1127"/>
                  </a:cubicBezTo>
                  <a:cubicBezTo>
                    <a:pt x="404" y="1126"/>
                    <a:pt x="402" y="1126"/>
                    <a:pt x="402" y="1127"/>
                  </a:cubicBezTo>
                  <a:cubicBezTo>
                    <a:pt x="402" y="1127"/>
                    <a:pt x="402" y="1129"/>
                    <a:pt x="403" y="1130"/>
                  </a:cubicBezTo>
                  <a:cubicBezTo>
                    <a:pt x="401" y="1130"/>
                    <a:pt x="399" y="1130"/>
                    <a:pt x="398" y="1130"/>
                  </a:cubicBezTo>
                  <a:cubicBezTo>
                    <a:pt x="397" y="1129"/>
                    <a:pt x="397" y="1127"/>
                    <a:pt x="397" y="1126"/>
                  </a:cubicBezTo>
                  <a:cubicBezTo>
                    <a:pt x="396" y="1125"/>
                    <a:pt x="395" y="1125"/>
                    <a:pt x="395" y="1126"/>
                  </a:cubicBezTo>
                  <a:cubicBezTo>
                    <a:pt x="396" y="1127"/>
                    <a:pt x="396" y="1129"/>
                    <a:pt x="396" y="1131"/>
                  </a:cubicBezTo>
                  <a:cubicBezTo>
                    <a:pt x="394" y="1131"/>
                    <a:pt x="392" y="1131"/>
                    <a:pt x="390" y="1131"/>
                  </a:cubicBezTo>
                  <a:cubicBezTo>
                    <a:pt x="390" y="1131"/>
                    <a:pt x="390" y="1130"/>
                    <a:pt x="390" y="1130"/>
                  </a:cubicBezTo>
                  <a:cubicBezTo>
                    <a:pt x="390" y="1129"/>
                    <a:pt x="389" y="1129"/>
                    <a:pt x="389" y="1130"/>
                  </a:cubicBezTo>
                  <a:cubicBezTo>
                    <a:pt x="389" y="1130"/>
                    <a:pt x="388" y="1131"/>
                    <a:pt x="388" y="1131"/>
                  </a:cubicBezTo>
                  <a:cubicBezTo>
                    <a:pt x="388" y="1130"/>
                    <a:pt x="388" y="1129"/>
                    <a:pt x="387" y="1127"/>
                  </a:cubicBezTo>
                  <a:cubicBezTo>
                    <a:pt x="387" y="1126"/>
                    <a:pt x="386" y="1127"/>
                    <a:pt x="386" y="1128"/>
                  </a:cubicBezTo>
                  <a:cubicBezTo>
                    <a:pt x="386" y="1129"/>
                    <a:pt x="387" y="1130"/>
                    <a:pt x="387" y="1131"/>
                  </a:cubicBezTo>
                  <a:cubicBezTo>
                    <a:pt x="386" y="1131"/>
                    <a:pt x="385" y="1131"/>
                    <a:pt x="385" y="1131"/>
                  </a:cubicBezTo>
                  <a:cubicBezTo>
                    <a:pt x="384" y="1131"/>
                    <a:pt x="383" y="1131"/>
                    <a:pt x="383" y="1131"/>
                  </a:cubicBezTo>
                  <a:cubicBezTo>
                    <a:pt x="383" y="1131"/>
                    <a:pt x="383" y="1131"/>
                    <a:pt x="383" y="1131"/>
                  </a:cubicBezTo>
                  <a:cubicBezTo>
                    <a:pt x="383" y="1130"/>
                    <a:pt x="383" y="1130"/>
                    <a:pt x="382" y="1130"/>
                  </a:cubicBezTo>
                  <a:cubicBezTo>
                    <a:pt x="382" y="1129"/>
                    <a:pt x="382" y="1128"/>
                    <a:pt x="382" y="1127"/>
                  </a:cubicBezTo>
                  <a:cubicBezTo>
                    <a:pt x="381" y="1126"/>
                    <a:pt x="380" y="1126"/>
                    <a:pt x="380" y="1127"/>
                  </a:cubicBezTo>
                  <a:cubicBezTo>
                    <a:pt x="381" y="1128"/>
                    <a:pt x="381" y="1130"/>
                    <a:pt x="381" y="1131"/>
                  </a:cubicBezTo>
                  <a:cubicBezTo>
                    <a:pt x="379" y="1131"/>
                    <a:pt x="377" y="1131"/>
                    <a:pt x="375" y="1131"/>
                  </a:cubicBezTo>
                  <a:cubicBezTo>
                    <a:pt x="375" y="1131"/>
                    <a:pt x="375" y="1131"/>
                    <a:pt x="375" y="1131"/>
                  </a:cubicBezTo>
                  <a:cubicBezTo>
                    <a:pt x="375" y="1131"/>
                    <a:pt x="375" y="1131"/>
                    <a:pt x="374" y="1131"/>
                  </a:cubicBezTo>
                  <a:cubicBezTo>
                    <a:pt x="374" y="1130"/>
                    <a:pt x="374" y="1129"/>
                    <a:pt x="374" y="1128"/>
                  </a:cubicBezTo>
                  <a:cubicBezTo>
                    <a:pt x="374" y="1127"/>
                    <a:pt x="372" y="1127"/>
                    <a:pt x="372" y="1128"/>
                  </a:cubicBezTo>
                  <a:cubicBezTo>
                    <a:pt x="373" y="1129"/>
                    <a:pt x="373" y="1130"/>
                    <a:pt x="373" y="1131"/>
                  </a:cubicBezTo>
                  <a:cubicBezTo>
                    <a:pt x="371" y="1131"/>
                    <a:pt x="369" y="1131"/>
                    <a:pt x="366" y="1131"/>
                  </a:cubicBezTo>
                  <a:cubicBezTo>
                    <a:pt x="366" y="1131"/>
                    <a:pt x="366" y="1131"/>
                    <a:pt x="366" y="1131"/>
                  </a:cubicBezTo>
                  <a:cubicBezTo>
                    <a:pt x="366" y="1130"/>
                    <a:pt x="366" y="1129"/>
                    <a:pt x="366" y="1128"/>
                  </a:cubicBezTo>
                  <a:cubicBezTo>
                    <a:pt x="366" y="1127"/>
                    <a:pt x="365" y="1127"/>
                    <a:pt x="365" y="1128"/>
                  </a:cubicBezTo>
                  <a:cubicBezTo>
                    <a:pt x="365" y="1129"/>
                    <a:pt x="365" y="1130"/>
                    <a:pt x="365" y="1131"/>
                  </a:cubicBezTo>
                  <a:cubicBezTo>
                    <a:pt x="363" y="1131"/>
                    <a:pt x="361" y="1131"/>
                    <a:pt x="359" y="1131"/>
                  </a:cubicBezTo>
                  <a:cubicBezTo>
                    <a:pt x="359" y="1130"/>
                    <a:pt x="359" y="1128"/>
                    <a:pt x="358" y="1126"/>
                  </a:cubicBezTo>
                  <a:cubicBezTo>
                    <a:pt x="358" y="1126"/>
                    <a:pt x="356" y="1126"/>
                    <a:pt x="357" y="1127"/>
                  </a:cubicBezTo>
                  <a:cubicBezTo>
                    <a:pt x="357" y="1128"/>
                    <a:pt x="358" y="1130"/>
                    <a:pt x="358" y="1131"/>
                  </a:cubicBezTo>
                  <a:cubicBezTo>
                    <a:pt x="356" y="1131"/>
                    <a:pt x="354" y="1131"/>
                    <a:pt x="352" y="1131"/>
                  </a:cubicBezTo>
                  <a:cubicBezTo>
                    <a:pt x="352" y="1129"/>
                    <a:pt x="352" y="1128"/>
                    <a:pt x="352" y="1126"/>
                  </a:cubicBezTo>
                  <a:cubicBezTo>
                    <a:pt x="352" y="1125"/>
                    <a:pt x="350" y="1126"/>
                    <a:pt x="350" y="1127"/>
                  </a:cubicBezTo>
                  <a:cubicBezTo>
                    <a:pt x="351" y="1128"/>
                    <a:pt x="351" y="1129"/>
                    <a:pt x="351" y="1131"/>
                  </a:cubicBezTo>
                  <a:cubicBezTo>
                    <a:pt x="350" y="1131"/>
                    <a:pt x="348" y="1131"/>
                    <a:pt x="347" y="1131"/>
                  </a:cubicBezTo>
                  <a:cubicBezTo>
                    <a:pt x="347" y="1129"/>
                    <a:pt x="347" y="1127"/>
                    <a:pt x="346" y="1126"/>
                  </a:cubicBezTo>
                  <a:cubicBezTo>
                    <a:pt x="346" y="1125"/>
                    <a:pt x="345" y="1125"/>
                    <a:pt x="345" y="1126"/>
                  </a:cubicBezTo>
                  <a:cubicBezTo>
                    <a:pt x="345" y="1128"/>
                    <a:pt x="346" y="1129"/>
                    <a:pt x="346" y="1131"/>
                  </a:cubicBezTo>
                  <a:cubicBezTo>
                    <a:pt x="344" y="1130"/>
                    <a:pt x="343" y="1130"/>
                    <a:pt x="342" y="1130"/>
                  </a:cubicBezTo>
                  <a:cubicBezTo>
                    <a:pt x="342" y="1130"/>
                    <a:pt x="341" y="1130"/>
                    <a:pt x="341" y="1130"/>
                  </a:cubicBezTo>
                  <a:cubicBezTo>
                    <a:pt x="341" y="1129"/>
                    <a:pt x="341" y="1127"/>
                    <a:pt x="341" y="1126"/>
                  </a:cubicBezTo>
                  <a:cubicBezTo>
                    <a:pt x="341" y="1125"/>
                    <a:pt x="339" y="1125"/>
                    <a:pt x="339" y="1126"/>
                  </a:cubicBezTo>
                  <a:cubicBezTo>
                    <a:pt x="340" y="1127"/>
                    <a:pt x="340" y="1129"/>
                    <a:pt x="340" y="1130"/>
                  </a:cubicBezTo>
                  <a:cubicBezTo>
                    <a:pt x="339" y="1130"/>
                    <a:pt x="337" y="1130"/>
                    <a:pt x="336" y="1130"/>
                  </a:cubicBezTo>
                  <a:cubicBezTo>
                    <a:pt x="335" y="1128"/>
                    <a:pt x="335" y="1126"/>
                    <a:pt x="335" y="1124"/>
                  </a:cubicBezTo>
                  <a:cubicBezTo>
                    <a:pt x="335" y="1124"/>
                    <a:pt x="333" y="1124"/>
                    <a:pt x="333" y="1125"/>
                  </a:cubicBezTo>
                  <a:cubicBezTo>
                    <a:pt x="334" y="1126"/>
                    <a:pt x="334" y="1128"/>
                    <a:pt x="335" y="1130"/>
                  </a:cubicBezTo>
                  <a:cubicBezTo>
                    <a:pt x="333" y="1130"/>
                    <a:pt x="332" y="1129"/>
                    <a:pt x="330" y="1129"/>
                  </a:cubicBezTo>
                  <a:cubicBezTo>
                    <a:pt x="330" y="1129"/>
                    <a:pt x="329" y="1129"/>
                    <a:pt x="328" y="1129"/>
                  </a:cubicBezTo>
                  <a:cubicBezTo>
                    <a:pt x="328" y="1127"/>
                    <a:pt x="328" y="1126"/>
                    <a:pt x="328" y="1124"/>
                  </a:cubicBezTo>
                  <a:cubicBezTo>
                    <a:pt x="328" y="1123"/>
                    <a:pt x="327" y="1123"/>
                    <a:pt x="327" y="1124"/>
                  </a:cubicBezTo>
                  <a:cubicBezTo>
                    <a:pt x="326" y="1126"/>
                    <a:pt x="327" y="1127"/>
                    <a:pt x="327" y="1129"/>
                  </a:cubicBezTo>
                  <a:cubicBezTo>
                    <a:pt x="325" y="1129"/>
                    <a:pt x="324" y="1128"/>
                    <a:pt x="322" y="1128"/>
                  </a:cubicBezTo>
                  <a:cubicBezTo>
                    <a:pt x="322" y="1127"/>
                    <a:pt x="322" y="1125"/>
                    <a:pt x="322" y="1123"/>
                  </a:cubicBezTo>
                  <a:cubicBezTo>
                    <a:pt x="322" y="1123"/>
                    <a:pt x="321" y="1122"/>
                    <a:pt x="321" y="1123"/>
                  </a:cubicBezTo>
                  <a:cubicBezTo>
                    <a:pt x="321" y="1125"/>
                    <a:pt x="321" y="1126"/>
                    <a:pt x="321" y="1128"/>
                  </a:cubicBezTo>
                  <a:cubicBezTo>
                    <a:pt x="319" y="1128"/>
                    <a:pt x="317" y="1128"/>
                    <a:pt x="315" y="1127"/>
                  </a:cubicBezTo>
                  <a:cubicBezTo>
                    <a:pt x="315" y="1126"/>
                    <a:pt x="315" y="1125"/>
                    <a:pt x="315" y="1124"/>
                  </a:cubicBezTo>
                  <a:cubicBezTo>
                    <a:pt x="315" y="1123"/>
                    <a:pt x="313" y="1123"/>
                    <a:pt x="313" y="1124"/>
                  </a:cubicBezTo>
                  <a:cubicBezTo>
                    <a:pt x="313" y="1125"/>
                    <a:pt x="313" y="1126"/>
                    <a:pt x="313" y="1127"/>
                  </a:cubicBezTo>
                  <a:cubicBezTo>
                    <a:pt x="312" y="1127"/>
                    <a:pt x="310" y="1127"/>
                    <a:pt x="309" y="1127"/>
                  </a:cubicBezTo>
                  <a:cubicBezTo>
                    <a:pt x="309" y="1125"/>
                    <a:pt x="309" y="1123"/>
                    <a:pt x="309" y="1122"/>
                  </a:cubicBezTo>
                  <a:cubicBezTo>
                    <a:pt x="309" y="1122"/>
                    <a:pt x="308" y="1121"/>
                    <a:pt x="308" y="1121"/>
                  </a:cubicBezTo>
                  <a:cubicBezTo>
                    <a:pt x="307" y="1121"/>
                    <a:pt x="307" y="1122"/>
                    <a:pt x="307" y="1122"/>
                  </a:cubicBezTo>
                  <a:cubicBezTo>
                    <a:pt x="307" y="1123"/>
                    <a:pt x="307" y="1123"/>
                    <a:pt x="308" y="1123"/>
                  </a:cubicBezTo>
                  <a:cubicBezTo>
                    <a:pt x="308" y="1124"/>
                    <a:pt x="308" y="1125"/>
                    <a:pt x="308" y="1126"/>
                  </a:cubicBezTo>
                  <a:cubicBezTo>
                    <a:pt x="306" y="1126"/>
                    <a:pt x="305" y="1126"/>
                    <a:pt x="303" y="1126"/>
                  </a:cubicBezTo>
                  <a:cubicBezTo>
                    <a:pt x="303" y="1126"/>
                    <a:pt x="303" y="1126"/>
                    <a:pt x="302" y="1125"/>
                  </a:cubicBezTo>
                  <a:cubicBezTo>
                    <a:pt x="302" y="1124"/>
                    <a:pt x="302" y="1123"/>
                    <a:pt x="302" y="1121"/>
                  </a:cubicBezTo>
                  <a:cubicBezTo>
                    <a:pt x="302" y="1121"/>
                    <a:pt x="301" y="1121"/>
                    <a:pt x="301" y="1121"/>
                  </a:cubicBezTo>
                  <a:cubicBezTo>
                    <a:pt x="301" y="1123"/>
                    <a:pt x="301" y="1124"/>
                    <a:pt x="301" y="1125"/>
                  </a:cubicBezTo>
                  <a:cubicBezTo>
                    <a:pt x="299" y="1125"/>
                    <a:pt x="297" y="1124"/>
                    <a:pt x="294" y="1123"/>
                  </a:cubicBezTo>
                  <a:cubicBezTo>
                    <a:pt x="294" y="1117"/>
                    <a:pt x="294" y="1117"/>
                    <a:pt x="294" y="1117"/>
                  </a:cubicBezTo>
                  <a:cubicBezTo>
                    <a:pt x="294" y="1116"/>
                    <a:pt x="293" y="1116"/>
                    <a:pt x="293" y="1117"/>
                  </a:cubicBezTo>
                  <a:cubicBezTo>
                    <a:pt x="293" y="1123"/>
                    <a:pt x="293" y="1123"/>
                    <a:pt x="293" y="1123"/>
                  </a:cubicBezTo>
                  <a:cubicBezTo>
                    <a:pt x="291" y="1122"/>
                    <a:pt x="289" y="1122"/>
                    <a:pt x="287" y="1121"/>
                  </a:cubicBezTo>
                  <a:cubicBezTo>
                    <a:pt x="287" y="1119"/>
                    <a:pt x="287" y="1118"/>
                    <a:pt x="288" y="1116"/>
                  </a:cubicBezTo>
                  <a:cubicBezTo>
                    <a:pt x="288" y="1116"/>
                    <a:pt x="286" y="1115"/>
                    <a:pt x="286" y="1116"/>
                  </a:cubicBezTo>
                  <a:cubicBezTo>
                    <a:pt x="286" y="1118"/>
                    <a:pt x="286" y="1119"/>
                    <a:pt x="286" y="1120"/>
                  </a:cubicBezTo>
                  <a:cubicBezTo>
                    <a:pt x="284" y="1119"/>
                    <a:pt x="281" y="1118"/>
                    <a:pt x="279" y="1117"/>
                  </a:cubicBezTo>
                  <a:cubicBezTo>
                    <a:pt x="279" y="1116"/>
                    <a:pt x="279" y="1115"/>
                    <a:pt x="280" y="1113"/>
                  </a:cubicBezTo>
                  <a:cubicBezTo>
                    <a:pt x="280" y="1113"/>
                    <a:pt x="279" y="1112"/>
                    <a:pt x="278" y="1113"/>
                  </a:cubicBezTo>
                  <a:cubicBezTo>
                    <a:pt x="278" y="1114"/>
                    <a:pt x="278" y="1115"/>
                    <a:pt x="278" y="1117"/>
                  </a:cubicBezTo>
                  <a:cubicBezTo>
                    <a:pt x="276" y="1116"/>
                    <a:pt x="274" y="1115"/>
                    <a:pt x="273" y="1115"/>
                  </a:cubicBezTo>
                  <a:cubicBezTo>
                    <a:pt x="272" y="1114"/>
                    <a:pt x="272" y="1113"/>
                    <a:pt x="272" y="1113"/>
                  </a:cubicBezTo>
                  <a:cubicBezTo>
                    <a:pt x="272" y="1112"/>
                    <a:pt x="272" y="1111"/>
                    <a:pt x="272" y="1110"/>
                  </a:cubicBezTo>
                  <a:cubicBezTo>
                    <a:pt x="272" y="1109"/>
                    <a:pt x="271" y="1110"/>
                    <a:pt x="271" y="1111"/>
                  </a:cubicBezTo>
                  <a:cubicBezTo>
                    <a:pt x="271" y="1111"/>
                    <a:pt x="271" y="1112"/>
                    <a:pt x="271" y="1113"/>
                  </a:cubicBezTo>
                  <a:cubicBezTo>
                    <a:pt x="271" y="1114"/>
                    <a:pt x="271" y="1114"/>
                    <a:pt x="271" y="1114"/>
                  </a:cubicBezTo>
                  <a:cubicBezTo>
                    <a:pt x="270" y="1114"/>
                    <a:pt x="268" y="1113"/>
                    <a:pt x="266" y="1112"/>
                  </a:cubicBezTo>
                  <a:cubicBezTo>
                    <a:pt x="266" y="1111"/>
                    <a:pt x="266" y="1109"/>
                    <a:pt x="266" y="1108"/>
                  </a:cubicBezTo>
                  <a:cubicBezTo>
                    <a:pt x="266" y="1107"/>
                    <a:pt x="265" y="1107"/>
                    <a:pt x="265" y="1108"/>
                  </a:cubicBezTo>
                  <a:cubicBezTo>
                    <a:pt x="265" y="1109"/>
                    <a:pt x="265" y="1111"/>
                    <a:pt x="265" y="1112"/>
                  </a:cubicBezTo>
                  <a:cubicBezTo>
                    <a:pt x="262" y="1111"/>
                    <a:pt x="259" y="1110"/>
                    <a:pt x="256" y="1109"/>
                  </a:cubicBezTo>
                  <a:cubicBezTo>
                    <a:pt x="253" y="1107"/>
                    <a:pt x="251" y="1106"/>
                    <a:pt x="248" y="1105"/>
                  </a:cubicBezTo>
                  <a:cubicBezTo>
                    <a:pt x="248" y="1104"/>
                    <a:pt x="248" y="1103"/>
                    <a:pt x="248" y="1102"/>
                  </a:cubicBezTo>
                  <a:cubicBezTo>
                    <a:pt x="248" y="1101"/>
                    <a:pt x="247" y="1101"/>
                    <a:pt x="247" y="1101"/>
                  </a:cubicBezTo>
                  <a:cubicBezTo>
                    <a:pt x="247" y="1103"/>
                    <a:pt x="247" y="1104"/>
                    <a:pt x="247" y="1105"/>
                  </a:cubicBezTo>
                  <a:cubicBezTo>
                    <a:pt x="243" y="1103"/>
                    <a:pt x="239" y="1101"/>
                    <a:pt x="236" y="1099"/>
                  </a:cubicBezTo>
                  <a:cubicBezTo>
                    <a:pt x="235" y="1098"/>
                    <a:pt x="234" y="1097"/>
                    <a:pt x="233" y="1097"/>
                  </a:cubicBezTo>
                  <a:cubicBezTo>
                    <a:pt x="233" y="1097"/>
                    <a:pt x="233" y="1097"/>
                    <a:pt x="233" y="1097"/>
                  </a:cubicBezTo>
                  <a:cubicBezTo>
                    <a:pt x="234" y="1097"/>
                    <a:pt x="232" y="1096"/>
                    <a:pt x="232" y="1095"/>
                  </a:cubicBezTo>
                  <a:cubicBezTo>
                    <a:pt x="231" y="1095"/>
                    <a:pt x="230" y="1094"/>
                    <a:pt x="229" y="1093"/>
                  </a:cubicBezTo>
                  <a:cubicBezTo>
                    <a:pt x="227" y="1090"/>
                    <a:pt x="225" y="1087"/>
                    <a:pt x="224" y="1083"/>
                  </a:cubicBezTo>
                  <a:cubicBezTo>
                    <a:pt x="223" y="1078"/>
                    <a:pt x="224" y="1073"/>
                    <a:pt x="226" y="1069"/>
                  </a:cubicBezTo>
                  <a:cubicBezTo>
                    <a:pt x="226" y="1068"/>
                    <a:pt x="229" y="1066"/>
                    <a:pt x="231" y="1064"/>
                  </a:cubicBezTo>
                  <a:cubicBezTo>
                    <a:pt x="235" y="1068"/>
                    <a:pt x="241" y="1071"/>
                    <a:pt x="246" y="1073"/>
                  </a:cubicBezTo>
                  <a:cubicBezTo>
                    <a:pt x="254" y="1076"/>
                    <a:pt x="261" y="1081"/>
                    <a:pt x="269" y="1084"/>
                  </a:cubicBezTo>
                  <a:cubicBezTo>
                    <a:pt x="276" y="1086"/>
                    <a:pt x="284" y="1088"/>
                    <a:pt x="292" y="1087"/>
                  </a:cubicBezTo>
                  <a:cubicBezTo>
                    <a:pt x="296" y="1086"/>
                    <a:pt x="301" y="1088"/>
                    <a:pt x="305" y="1088"/>
                  </a:cubicBezTo>
                  <a:cubicBezTo>
                    <a:pt x="310" y="1089"/>
                    <a:pt x="315" y="1090"/>
                    <a:pt x="321" y="1090"/>
                  </a:cubicBezTo>
                  <a:cubicBezTo>
                    <a:pt x="331" y="1092"/>
                    <a:pt x="341" y="1092"/>
                    <a:pt x="351" y="1092"/>
                  </a:cubicBezTo>
                  <a:cubicBezTo>
                    <a:pt x="361" y="1092"/>
                    <a:pt x="371" y="1093"/>
                    <a:pt x="381" y="1093"/>
                  </a:cubicBezTo>
                  <a:cubicBezTo>
                    <a:pt x="390" y="1092"/>
                    <a:pt x="398" y="1092"/>
                    <a:pt x="406" y="1088"/>
                  </a:cubicBezTo>
                  <a:cubicBezTo>
                    <a:pt x="409" y="1087"/>
                    <a:pt x="412" y="1085"/>
                    <a:pt x="416" y="1084"/>
                  </a:cubicBezTo>
                  <a:cubicBezTo>
                    <a:pt x="420" y="1083"/>
                    <a:pt x="425" y="1081"/>
                    <a:pt x="429" y="1082"/>
                  </a:cubicBezTo>
                  <a:cubicBezTo>
                    <a:pt x="434" y="1082"/>
                    <a:pt x="434" y="1073"/>
                    <a:pt x="429" y="1073"/>
                  </a:cubicBezTo>
                  <a:cubicBezTo>
                    <a:pt x="425" y="1072"/>
                    <a:pt x="422" y="1073"/>
                    <a:pt x="419" y="1074"/>
                  </a:cubicBezTo>
                  <a:cubicBezTo>
                    <a:pt x="419" y="1074"/>
                    <a:pt x="418" y="1075"/>
                    <a:pt x="417" y="1075"/>
                  </a:cubicBezTo>
                  <a:cubicBezTo>
                    <a:pt x="417" y="1073"/>
                    <a:pt x="417" y="1072"/>
                    <a:pt x="417" y="1071"/>
                  </a:cubicBezTo>
                  <a:cubicBezTo>
                    <a:pt x="416" y="1070"/>
                    <a:pt x="415" y="1070"/>
                    <a:pt x="415" y="1071"/>
                  </a:cubicBezTo>
                  <a:cubicBezTo>
                    <a:pt x="416" y="1072"/>
                    <a:pt x="416" y="1074"/>
                    <a:pt x="416" y="1075"/>
                  </a:cubicBezTo>
                  <a:cubicBezTo>
                    <a:pt x="414" y="1075"/>
                    <a:pt x="411" y="1076"/>
                    <a:pt x="409" y="1077"/>
                  </a:cubicBezTo>
                  <a:cubicBezTo>
                    <a:pt x="409" y="1076"/>
                    <a:pt x="409" y="1076"/>
                    <a:pt x="409" y="1076"/>
                  </a:cubicBezTo>
                  <a:cubicBezTo>
                    <a:pt x="408" y="1075"/>
                    <a:pt x="407" y="1076"/>
                    <a:pt x="407" y="1076"/>
                  </a:cubicBezTo>
                  <a:cubicBezTo>
                    <a:pt x="407" y="1077"/>
                    <a:pt x="408" y="1077"/>
                    <a:pt x="408" y="1077"/>
                  </a:cubicBezTo>
                  <a:cubicBezTo>
                    <a:pt x="406" y="1078"/>
                    <a:pt x="405" y="1078"/>
                    <a:pt x="404" y="1079"/>
                  </a:cubicBezTo>
                  <a:cubicBezTo>
                    <a:pt x="404" y="1079"/>
                    <a:pt x="404" y="1079"/>
                    <a:pt x="404" y="1079"/>
                  </a:cubicBezTo>
                  <a:cubicBezTo>
                    <a:pt x="403" y="1078"/>
                    <a:pt x="403" y="1077"/>
                    <a:pt x="403" y="1076"/>
                  </a:cubicBezTo>
                  <a:cubicBezTo>
                    <a:pt x="403" y="1076"/>
                    <a:pt x="402" y="1076"/>
                    <a:pt x="402" y="1077"/>
                  </a:cubicBezTo>
                  <a:cubicBezTo>
                    <a:pt x="402" y="1078"/>
                    <a:pt x="402" y="1079"/>
                    <a:pt x="403" y="1080"/>
                  </a:cubicBezTo>
                  <a:cubicBezTo>
                    <a:pt x="401" y="1081"/>
                    <a:pt x="400" y="1081"/>
                    <a:pt x="399" y="1082"/>
                  </a:cubicBezTo>
                  <a:cubicBezTo>
                    <a:pt x="398" y="1082"/>
                    <a:pt x="398" y="1082"/>
                    <a:pt x="398" y="1082"/>
                  </a:cubicBezTo>
                  <a:cubicBezTo>
                    <a:pt x="398" y="1082"/>
                    <a:pt x="397" y="1081"/>
                    <a:pt x="397" y="1080"/>
                  </a:cubicBezTo>
                  <a:cubicBezTo>
                    <a:pt x="397" y="1080"/>
                    <a:pt x="397" y="1079"/>
                    <a:pt x="397" y="1078"/>
                  </a:cubicBezTo>
                  <a:cubicBezTo>
                    <a:pt x="397" y="1078"/>
                    <a:pt x="397" y="1078"/>
                    <a:pt x="397" y="1077"/>
                  </a:cubicBezTo>
                  <a:cubicBezTo>
                    <a:pt x="397" y="1077"/>
                    <a:pt x="397" y="1077"/>
                    <a:pt x="397" y="1076"/>
                  </a:cubicBezTo>
                  <a:cubicBezTo>
                    <a:pt x="397" y="1076"/>
                    <a:pt x="397" y="1076"/>
                    <a:pt x="397" y="1076"/>
                  </a:cubicBezTo>
                  <a:cubicBezTo>
                    <a:pt x="396" y="1076"/>
                    <a:pt x="396" y="1076"/>
                    <a:pt x="396" y="1076"/>
                  </a:cubicBezTo>
                  <a:cubicBezTo>
                    <a:pt x="395" y="1077"/>
                    <a:pt x="396" y="1078"/>
                    <a:pt x="396" y="1078"/>
                  </a:cubicBezTo>
                  <a:cubicBezTo>
                    <a:pt x="396" y="1080"/>
                    <a:pt x="396" y="1081"/>
                    <a:pt x="396" y="1082"/>
                  </a:cubicBezTo>
                  <a:cubicBezTo>
                    <a:pt x="394" y="1083"/>
                    <a:pt x="392" y="1083"/>
                    <a:pt x="389" y="1083"/>
                  </a:cubicBezTo>
                  <a:cubicBezTo>
                    <a:pt x="389" y="1083"/>
                    <a:pt x="389" y="1083"/>
                    <a:pt x="389" y="1083"/>
                  </a:cubicBezTo>
                  <a:cubicBezTo>
                    <a:pt x="389" y="1082"/>
                    <a:pt x="390" y="1082"/>
                    <a:pt x="390" y="1082"/>
                  </a:cubicBezTo>
                  <a:cubicBezTo>
                    <a:pt x="390" y="1081"/>
                    <a:pt x="389" y="1081"/>
                    <a:pt x="389" y="1081"/>
                  </a:cubicBezTo>
                  <a:cubicBezTo>
                    <a:pt x="389" y="1080"/>
                    <a:pt x="389" y="1079"/>
                    <a:pt x="389" y="1078"/>
                  </a:cubicBezTo>
                  <a:cubicBezTo>
                    <a:pt x="389" y="1077"/>
                    <a:pt x="387" y="1077"/>
                    <a:pt x="387" y="1078"/>
                  </a:cubicBezTo>
                  <a:cubicBezTo>
                    <a:pt x="388" y="1079"/>
                    <a:pt x="388" y="1081"/>
                    <a:pt x="388" y="1083"/>
                  </a:cubicBezTo>
                  <a:cubicBezTo>
                    <a:pt x="388" y="1083"/>
                    <a:pt x="388" y="1083"/>
                    <a:pt x="389" y="1083"/>
                  </a:cubicBezTo>
                  <a:cubicBezTo>
                    <a:pt x="388" y="1083"/>
                    <a:pt x="387" y="1083"/>
                    <a:pt x="386" y="1083"/>
                  </a:cubicBezTo>
                  <a:cubicBezTo>
                    <a:pt x="384" y="1084"/>
                    <a:pt x="383" y="1084"/>
                    <a:pt x="382" y="1084"/>
                  </a:cubicBezTo>
                  <a:cubicBezTo>
                    <a:pt x="382" y="1084"/>
                    <a:pt x="382" y="1084"/>
                    <a:pt x="382" y="1084"/>
                  </a:cubicBezTo>
                  <a:cubicBezTo>
                    <a:pt x="381" y="1083"/>
                    <a:pt x="381" y="1083"/>
                    <a:pt x="381" y="1082"/>
                  </a:cubicBezTo>
                  <a:cubicBezTo>
                    <a:pt x="381" y="1082"/>
                    <a:pt x="381" y="1081"/>
                    <a:pt x="381" y="1080"/>
                  </a:cubicBezTo>
                  <a:cubicBezTo>
                    <a:pt x="381" y="1079"/>
                    <a:pt x="380" y="1079"/>
                    <a:pt x="380" y="1080"/>
                  </a:cubicBezTo>
                  <a:cubicBezTo>
                    <a:pt x="380" y="1081"/>
                    <a:pt x="380" y="1083"/>
                    <a:pt x="380" y="1084"/>
                  </a:cubicBezTo>
                  <a:cubicBezTo>
                    <a:pt x="378" y="1084"/>
                    <a:pt x="376" y="1084"/>
                    <a:pt x="374" y="1084"/>
                  </a:cubicBezTo>
                  <a:cubicBezTo>
                    <a:pt x="374" y="1084"/>
                    <a:pt x="374" y="1084"/>
                    <a:pt x="374" y="1083"/>
                  </a:cubicBezTo>
                  <a:cubicBezTo>
                    <a:pt x="374" y="1082"/>
                    <a:pt x="374" y="1081"/>
                    <a:pt x="374" y="1079"/>
                  </a:cubicBezTo>
                  <a:cubicBezTo>
                    <a:pt x="374" y="1079"/>
                    <a:pt x="373" y="1079"/>
                    <a:pt x="373" y="1079"/>
                  </a:cubicBezTo>
                  <a:cubicBezTo>
                    <a:pt x="373" y="1081"/>
                    <a:pt x="372" y="1083"/>
                    <a:pt x="373" y="1084"/>
                  </a:cubicBezTo>
                  <a:cubicBezTo>
                    <a:pt x="370" y="1084"/>
                    <a:pt x="368" y="1084"/>
                    <a:pt x="365" y="1084"/>
                  </a:cubicBezTo>
                  <a:cubicBezTo>
                    <a:pt x="366" y="1082"/>
                    <a:pt x="366" y="1080"/>
                    <a:pt x="366" y="1079"/>
                  </a:cubicBezTo>
                  <a:cubicBezTo>
                    <a:pt x="366" y="1078"/>
                    <a:pt x="364" y="1078"/>
                    <a:pt x="364" y="1079"/>
                  </a:cubicBezTo>
                  <a:cubicBezTo>
                    <a:pt x="365" y="1081"/>
                    <a:pt x="364" y="1082"/>
                    <a:pt x="364" y="1084"/>
                  </a:cubicBezTo>
                  <a:cubicBezTo>
                    <a:pt x="363" y="1084"/>
                    <a:pt x="361" y="1084"/>
                    <a:pt x="360" y="1083"/>
                  </a:cubicBezTo>
                  <a:cubicBezTo>
                    <a:pt x="360" y="1083"/>
                    <a:pt x="359" y="1082"/>
                    <a:pt x="359" y="1082"/>
                  </a:cubicBezTo>
                  <a:cubicBezTo>
                    <a:pt x="359" y="1081"/>
                    <a:pt x="359" y="1080"/>
                    <a:pt x="359" y="1079"/>
                  </a:cubicBezTo>
                  <a:cubicBezTo>
                    <a:pt x="359" y="1078"/>
                    <a:pt x="358" y="1078"/>
                    <a:pt x="358" y="1079"/>
                  </a:cubicBezTo>
                  <a:cubicBezTo>
                    <a:pt x="358" y="1081"/>
                    <a:pt x="358" y="1082"/>
                    <a:pt x="358" y="1083"/>
                  </a:cubicBezTo>
                  <a:cubicBezTo>
                    <a:pt x="357" y="1083"/>
                    <a:pt x="355" y="1083"/>
                    <a:pt x="354" y="1083"/>
                  </a:cubicBezTo>
                  <a:cubicBezTo>
                    <a:pt x="354" y="1083"/>
                    <a:pt x="354" y="1082"/>
                    <a:pt x="354" y="1081"/>
                  </a:cubicBezTo>
                  <a:cubicBezTo>
                    <a:pt x="354" y="1081"/>
                    <a:pt x="353" y="1080"/>
                    <a:pt x="353" y="1081"/>
                  </a:cubicBezTo>
                  <a:cubicBezTo>
                    <a:pt x="353" y="1082"/>
                    <a:pt x="353" y="1082"/>
                    <a:pt x="352" y="1083"/>
                  </a:cubicBezTo>
                  <a:cubicBezTo>
                    <a:pt x="351" y="1083"/>
                    <a:pt x="349" y="1083"/>
                    <a:pt x="348" y="1083"/>
                  </a:cubicBezTo>
                  <a:cubicBezTo>
                    <a:pt x="348" y="1083"/>
                    <a:pt x="347" y="1083"/>
                    <a:pt x="347" y="1083"/>
                  </a:cubicBezTo>
                  <a:cubicBezTo>
                    <a:pt x="347" y="1083"/>
                    <a:pt x="346" y="1083"/>
                    <a:pt x="346" y="1083"/>
                  </a:cubicBezTo>
                  <a:cubicBezTo>
                    <a:pt x="346" y="1082"/>
                    <a:pt x="346" y="1081"/>
                    <a:pt x="346" y="1079"/>
                  </a:cubicBezTo>
                  <a:cubicBezTo>
                    <a:pt x="346" y="1079"/>
                    <a:pt x="345" y="1079"/>
                    <a:pt x="345" y="1079"/>
                  </a:cubicBezTo>
                  <a:cubicBezTo>
                    <a:pt x="345" y="1081"/>
                    <a:pt x="345" y="1082"/>
                    <a:pt x="345" y="1083"/>
                  </a:cubicBezTo>
                  <a:cubicBezTo>
                    <a:pt x="343" y="1083"/>
                    <a:pt x="341" y="1083"/>
                    <a:pt x="340" y="1083"/>
                  </a:cubicBezTo>
                  <a:cubicBezTo>
                    <a:pt x="340" y="1082"/>
                    <a:pt x="340" y="1081"/>
                    <a:pt x="340" y="1080"/>
                  </a:cubicBezTo>
                  <a:cubicBezTo>
                    <a:pt x="340" y="1080"/>
                    <a:pt x="340" y="1078"/>
                    <a:pt x="339" y="1078"/>
                  </a:cubicBezTo>
                  <a:cubicBezTo>
                    <a:pt x="339" y="1077"/>
                    <a:pt x="338" y="1078"/>
                    <a:pt x="339" y="1079"/>
                  </a:cubicBezTo>
                  <a:cubicBezTo>
                    <a:pt x="338" y="1079"/>
                    <a:pt x="338" y="1078"/>
                    <a:pt x="339" y="1079"/>
                  </a:cubicBezTo>
                  <a:cubicBezTo>
                    <a:pt x="339" y="1079"/>
                    <a:pt x="339" y="1079"/>
                    <a:pt x="339" y="1079"/>
                  </a:cubicBezTo>
                  <a:cubicBezTo>
                    <a:pt x="339" y="1080"/>
                    <a:pt x="339" y="1081"/>
                    <a:pt x="339" y="1081"/>
                  </a:cubicBezTo>
                  <a:cubicBezTo>
                    <a:pt x="338" y="1082"/>
                    <a:pt x="338" y="1082"/>
                    <a:pt x="338" y="1083"/>
                  </a:cubicBezTo>
                  <a:cubicBezTo>
                    <a:pt x="336" y="1083"/>
                    <a:pt x="333" y="1083"/>
                    <a:pt x="331" y="1083"/>
                  </a:cubicBezTo>
                  <a:cubicBezTo>
                    <a:pt x="331" y="1081"/>
                    <a:pt x="331" y="1080"/>
                    <a:pt x="331" y="1078"/>
                  </a:cubicBezTo>
                  <a:cubicBezTo>
                    <a:pt x="331" y="1078"/>
                    <a:pt x="330" y="1078"/>
                    <a:pt x="330" y="1078"/>
                  </a:cubicBezTo>
                  <a:cubicBezTo>
                    <a:pt x="330" y="1078"/>
                    <a:pt x="330" y="1078"/>
                    <a:pt x="329" y="1079"/>
                  </a:cubicBezTo>
                  <a:cubicBezTo>
                    <a:pt x="329" y="1079"/>
                    <a:pt x="330" y="1080"/>
                    <a:pt x="330" y="1080"/>
                  </a:cubicBezTo>
                  <a:cubicBezTo>
                    <a:pt x="330" y="1081"/>
                    <a:pt x="330" y="1082"/>
                    <a:pt x="330" y="1082"/>
                  </a:cubicBezTo>
                  <a:cubicBezTo>
                    <a:pt x="328" y="1082"/>
                    <a:pt x="326" y="1082"/>
                    <a:pt x="324" y="1082"/>
                  </a:cubicBezTo>
                  <a:cubicBezTo>
                    <a:pt x="324" y="1081"/>
                    <a:pt x="324" y="1079"/>
                    <a:pt x="325" y="1077"/>
                  </a:cubicBezTo>
                  <a:cubicBezTo>
                    <a:pt x="325" y="1076"/>
                    <a:pt x="324" y="1076"/>
                    <a:pt x="323" y="1077"/>
                  </a:cubicBezTo>
                  <a:cubicBezTo>
                    <a:pt x="323" y="1079"/>
                    <a:pt x="323" y="1080"/>
                    <a:pt x="323" y="1082"/>
                  </a:cubicBezTo>
                  <a:cubicBezTo>
                    <a:pt x="321" y="1082"/>
                    <a:pt x="320" y="1082"/>
                    <a:pt x="318" y="1081"/>
                  </a:cubicBezTo>
                  <a:cubicBezTo>
                    <a:pt x="318" y="1080"/>
                    <a:pt x="318" y="1079"/>
                    <a:pt x="318" y="1078"/>
                  </a:cubicBezTo>
                  <a:cubicBezTo>
                    <a:pt x="317" y="1078"/>
                    <a:pt x="316" y="1078"/>
                    <a:pt x="316" y="1079"/>
                  </a:cubicBezTo>
                  <a:cubicBezTo>
                    <a:pt x="317" y="1080"/>
                    <a:pt x="317" y="1080"/>
                    <a:pt x="317" y="1081"/>
                  </a:cubicBezTo>
                  <a:cubicBezTo>
                    <a:pt x="315" y="1081"/>
                    <a:pt x="312" y="1081"/>
                    <a:pt x="310" y="1080"/>
                  </a:cubicBezTo>
                  <a:cubicBezTo>
                    <a:pt x="310" y="1080"/>
                    <a:pt x="310" y="1079"/>
                    <a:pt x="311" y="1078"/>
                  </a:cubicBezTo>
                  <a:cubicBezTo>
                    <a:pt x="311" y="1077"/>
                    <a:pt x="311" y="1075"/>
                    <a:pt x="310" y="1075"/>
                  </a:cubicBezTo>
                  <a:cubicBezTo>
                    <a:pt x="309" y="1074"/>
                    <a:pt x="309" y="1076"/>
                    <a:pt x="309" y="1076"/>
                  </a:cubicBezTo>
                  <a:cubicBezTo>
                    <a:pt x="309" y="1076"/>
                    <a:pt x="309" y="1076"/>
                    <a:pt x="309" y="1076"/>
                  </a:cubicBezTo>
                  <a:cubicBezTo>
                    <a:pt x="309" y="1076"/>
                    <a:pt x="309" y="1077"/>
                    <a:pt x="309" y="1077"/>
                  </a:cubicBezTo>
                  <a:cubicBezTo>
                    <a:pt x="309" y="1078"/>
                    <a:pt x="309" y="1079"/>
                    <a:pt x="309" y="1080"/>
                  </a:cubicBezTo>
                  <a:cubicBezTo>
                    <a:pt x="309" y="1080"/>
                    <a:pt x="309" y="1080"/>
                    <a:pt x="309" y="1080"/>
                  </a:cubicBezTo>
                  <a:cubicBezTo>
                    <a:pt x="308" y="1080"/>
                    <a:pt x="306" y="1080"/>
                    <a:pt x="305" y="1080"/>
                  </a:cubicBezTo>
                  <a:cubicBezTo>
                    <a:pt x="305" y="1078"/>
                    <a:pt x="305" y="1076"/>
                    <a:pt x="305" y="1075"/>
                  </a:cubicBezTo>
                  <a:cubicBezTo>
                    <a:pt x="305" y="1074"/>
                    <a:pt x="304" y="1074"/>
                    <a:pt x="304" y="1075"/>
                  </a:cubicBezTo>
                  <a:cubicBezTo>
                    <a:pt x="304" y="1076"/>
                    <a:pt x="304" y="1078"/>
                    <a:pt x="304" y="1079"/>
                  </a:cubicBezTo>
                  <a:cubicBezTo>
                    <a:pt x="303" y="1079"/>
                    <a:pt x="302" y="1079"/>
                    <a:pt x="301" y="1079"/>
                  </a:cubicBezTo>
                  <a:cubicBezTo>
                    <a:pt x="300" y="1079"/>
                    <a:pt x="300" y="1079"/>
                    <a:pt x="299" y="1079"/>
                  </a:cubicBezTo>
                  <a:cubicBezTo>
                    <a:pt x="299" y="1078"/>
                    <a:pt x="298" y="1077"/>
                    <a:pt x="298" y="1076"/>
                  </a:cubicBezTo>
                  <a:cubicBezTo>
                    <a:pt x="298" y="1075"/>
                    <a:pt x="297" y="1076"/>
                    <a:pt x="297" y="1076"/>
                  </a:cubicBezTo>
                  <a:cubicBezTo>
                    <a:pt x="297" y="1077"/>
                    <a:pt x="297" y="1078"/>
                    <a:pt x="297" y="1079"/>
                  </a:cubicBezTo>
                  <a:cubicBezTo>
                    <a:pt x="295" y="1078"/>
                    <a:pt x="293" y="1078"/>
                    <a:pt x="291" y="1078"/>
                  </a:cubicBezTo>
                  <a:cubicBezTo>
                    <a:pt x="291" y="1076"/>
                    <a:pt x="291" y="1075"/>
                    <a:pt x="292" y="1073"/>
                  </a:cubicBezTo>
                  <a:cubicBezTo>
                    <a:pt x="292" y="1072"/>
                    <a:pt x="291" y="1072"/>
                    <a:pt x="290" y="1073"/>
                  </a:cubicBezTo>
                  <a:cubicBezTo>
                    <a:pt x="290" y="1075"/>
                    <a:pt x="290" y="1076"/>
                    <a:pt x="290" y="1078"/>
                  </a:cubicBezTo>
                  <a:cubicBezTo>
                    <a:pt x="290" y="1078"/>
                    <a:pt x="290" y="1078"/>
                    <a:pt x="290" y="1078"/>
                  </a:cubicBezTo>
                  <a:cubicBezTo>
                    <a:pt x="289" y="1078"/>
                    <a:pt x="287" y="1078"/>
                    <a:pt x="286" y="1078"/>
                  </a:cubicBezTo>
                  <a:cubicBezTo>
                    <a:pt x="286" y="1076"/>
                    <a:pt x="286" y="1074"/>
                    <a:pt x="286" y="1073"/>
                  </a:cubicBezTo>
                  <a:cubicBezTo>
                    <a:pt x="286" y="1072"/>
                    <a:pt x="285" y="1072"/>
                    <a:pt x="285" y="1072"/>
                  </a:cubicBezTo>
                  <a:cubicBezTo>
                    <a:pt x="285" y="1074"/>
                    <a:pt x="285" y="1076"/>
                    <a:pt x="285" y="1078"/>
                  </a:cubicBezTo>
                  <a:cubicBezTo>
                    <a:pt x="284" y="1078"/>
                    <a:pt x="282" y="1077"/>
                    <a:pt x="281" y="1077"/>
                  </a:cubicBezTo>
                  <a:cubicBezTo>
                    <a:pt x="280" y="1077"/>
                    <a:pt x="279" y="1077"/>
                    <a:pt x="278" y="1077"/>
                  </a:cubicBezTo>
                  <a:cubicBezTo>
                    <a:pt x="278" y="1077"/>
                    <a:pt x="277" y="1077"/>
                    <a:pt x="277" y="1077"/>
                  </a:cubicBezTo>
                  <a:cubicBezTo>
                    <a:pt x="277" y="1075"/>
                    <a:pt x="278" y="1073"/>
                    <a:pt x="278" y="1072"/>
                  </a:cubicBezTo>
                  <a:cubicBezTo>
                    <a:pt x="278" y="1071"/>
                    <a:pt x="276" y="1071"/>
                    <a:pt x="276" y="1072"/>
                  </a:cubicBezTo>
                  <a:cubicBezTo>
                    <a:pt x="276" y="1073"/>
                    <a:pt x="276" y="1075"/>
                    <a:pt x="276" y="1077"/>
                  </a:cubicBezTo>
                  <a:cubicBezTo>
                    <a:pt x="275" y="1076"/>
                    <a:pt x="273" y="1076"/>
                    <a:pt x="272" y="1076"/>
                  </a:cubicBezTo>
                  <a:cubicBezTo>
                    <a:pt x="272" y="1074"/>
                    <a:pt x="272" y="1072"/>
                    <a:pt x="272" y="1071"/>
                  </a:cubicBezTo>
                  <a:cubicBezTo>
                    <a:pt x="272" y="1070"/>
                    <a:pt x="270" y="1070"/>
                    <a:pt x="270" y="1071"/>
                  </a:cubicBezTo>
                  <a:cubicBezTo>
                    <a:pt x="270" y="1072"/>
                    <a:pt x="270" y="1074"/>
                    <a:pt x="270" y="1075"/>
                  </a:cubicBezTo>
                  <a:cubicBezTo>
                    <a:pt x="269" y="1075"/>
                    <a:pt x="267" y="1074"/>
                    <a:pt x="265" y="1073"/>
                  </a:cubicBezTo>
                  <a:cubicBezTo>
                    <a:pt x="266" y="1071"/>
                    <a:pt x="267" y="1069"/>
                    <a:pt x="268" y="1067"/>
                  </a:cubicBezTo>
                  <a:cubicBezTo>
                    <a:pt x="268" y="1066"/>
                    <a:pt x="267" y="1065"/>
                    <a:pt x="267" y="1066"/>
                  </a:cubicBezTo>
                  <a:cubicBezTo>
                    <a:pt x="265" y="1068"/>
                    <a:pt x="265" y="1070"/>
                    <a:pt x="264" y="1073"/>
                  </a:cubicBezTo>
                  <a:cubicBezTo>
                    <a:pt x="263" y="1072"/>
                    <a:pt x="261" y="1071"/>
                    <a:pt x="260" y="1070"/>
                  </a:cubicBezTo>
                  <a:cubicBezTo>
                    <a:pt x="260" y="1070"/>
                    <a:pt x="260" y="1070"/>
                    <a:pt x="260" y="1069"/>
                  </a:cubicBezTo>
                  <a:cubicBezTo>
                    <a:pt x="260" y="1068"/>
                    <a:pt x="261" y="1066"/>
                    <a:pt x="262" y="1064"/>
                  </a:cubicBezTo>
                  <a:cubicBezTo>
                    <a:pt x="262" y="1064"/>
                    <a:pt x="261" y="1063"/>
                    <a:pt x="260" y="1064"/>
                  </a:cubicBezTo>
                  <a:cubicBezTo>
                    <a:pt x="260" y="1065"/>
                    <a:pt x="259" y="1066"/>
                    <a:pt x="259" y="1067"/>
                  </a:cubicBezTo>
                  <a:cubicBezTo>
                    <a:pt x="259" y="1068"/>
                    <a:pt x="259" y="1069"/>
                    <a:pt x="259" y="1070"/>
                  </a:cubicBezTo>
                  <a:cubicBezTo>
                    <a:pt x="258" y="1069"/>
                    <a:pt x="257" y="1069"/>
                    <a:pt x="256" y="1068"/>
                  </a:cubicBezTo>
                  <a:cubicBezTo>
                    <a:pt x="251" y="1065"/>
                    <a:pt x="243" y="1063"/>
                    <a:pt x="238" y="1059"/>
                  </a:cubicBezTo>
                  <a:cubicBezTo>
                    <a:pt x="238" y="1058"/>
                    <a:pt x="238" y="1058"/>
                    <a:pt x="238" y="1057"/>
                  </a:cubicBezTo>
                  <a:cubicBezTo>
                    <a:pt x="237" y="1051"/>
                    <a:pt x="235" y="1046"/>
                    <a:pt x="230" y="1041"/>
                  </a:cubicBezTo>
                  <a:cubicBezTo>
                    <a:pt x="227" y="1038"/>
                    <a:pt x="223" y="1036"/>
                    <a:pt x="224" y="1031"/>
                  </a:cubicBezTo>
                  <a:cubicBezTo>
                    <a:pt x="224" y="1030"/>
                    <a:pt x="225" y="1027"/>
                    <a:pt x="226" y="1026"/>
                  </a:cubicBezTo>
                  <a:cubicBezTo>
                    <a:pt x="227" y="1026"/>
                    <a:pt x="228" y="1027"/>
                    <a:pt x="230" y="1027"/>
                  </a:cubicBezTo>
                  <a:cubicBezTo>
                    <a:pt x="238" y="1025"/>
                    <a:pt x="246" y="1031"/>
                    <a:pt x="253" y="1034"/>
                  </a:cubicBezTo>
                  <a:cubicBezTo>
                    <a:pt x="261" y="1037"/>
                    <a:pt x="268" y="1041"/>
                    <a:pt x="277" y="1043"/>
                  </a:cubicBezTo>
                  <a:cubicBezTo>
                    <a:pt x="295" y="1046"/>
                    <a:pt x="314" y="1050"/>
                    <a:pt x="333" y="1049"/>
                  </a:cubicBezTo>
                  <a:cubicBezTo>
                    <a:pt x="342" y="1049"/>
                    <a:pt x="352" y="1050"/>
                    <a:pt x="362" y="1050"/>
                  </a:cubicBezTo>
                  <a:cubicBezTo>
                    <a:pt x="371" y="1050"/>
                    <a:pt x="378" y="1048"/>
                    <a:pt x="386" y="1045"/>
                  </a:cubicBezTo>
                  <a:cubicBezTo>
                    <a:pt x="395" y="1042"/>
                    <a:pt x="405" y="1042"/>
                    <a:pt x="414" y="1041"/>
                  </a:cubicBezTo>
                  <a:cubicBezTo>
                    <a:pt x="418" y="1041"/>
                    <a:pt x="422" y="1040"/>
                    <a:pt x="426" y="1039"/>
                  </a:cubicBezTo>
                  <a:cubicBezTo>
                    <a:pt x="430" y="1039"/>
                    <a:pt x="434" y="1039"/>
                    <a:pt x="438" y="1038"/>
                  </a:cubicBezTo>
                  <a:cubicBezTo>
                    <a:pt x="444" y="1036"/>
                    <a:pt x="441" y="1028"/>
                    <a:pt x="436" y="1029"/>
                  </a:cubicBezTo>
                  <a:cubicBezTo>
                    <a:pt x="429" y="1031"/>
                    <a:pt x="419" y="1032"/>
                    <a:pt x="412" y="1032"/>
                  </a:cubicBezTo>
                  <a:cubicBezTo>
                    <a:pt x="411" y="1033"/>
                    <a:pt x="409" y="1033"/>
                    <a:pt x="408" y="1033"/>
                  </a:cubicBezTo>
                  <a:cubicBezTo>
                    <a:pt x="408" y="1032"/>
                    <a:pt x="408" y="1032"/>
                    <a:pt x="408" y="1031"/>
                  </a:cubicBezTo>
                  <a:cubicBezTo>
                    <a:pt x="408" y="1030"/>
                    <a:pt x="407" y="1030"/>
                    <a:pt x="407" y="1031"/>
                  </a:cubicBezTo>
                  <a:cubicBezTo>
                    <a:pt x="407" y="1032"/>
                    <a:pt x="407" y="1032"/>
                    <a:pt x="407" y="1033"/>
                  </a:cubicBezTo>
                  <a:cubicBezTo>
                    <a:pt x="405" y="1033"/>
                    <a:pt x="402" y="1033"/>
                    <a:pt x="400" y="1033"/>
                  </a:cubicBezTo>
                  <a:cubicBezTo>
                    <a:pt x="399" y="1032"/>
                    <a:pt x="399" y="1031"/>
                    <a:pt x="399" y="1030"/>
                  </a:cubicBezTo>
                  <a:cubicBezTo>
                    <a:pt x="399" y="1029"/>
                    <a:pt x="398" y="1029"/>
                    <a:pt x="398" y="1030"/>
                  </a:cubicBezTo>
                  <a:cubicBezTo>
                    <a:pt x="398" y="1031"/>
                    <a:pt x="398" y="1032"/>
                    <a:pt x="398" y="1033"/>
                  </a:cubicBezTo>
                  <a:cubicBezTo>
                    <a:pt x="397" y="1034"/>
                    <a:pt x="395" y="1034"/>
                    <a:pt x="394" y="1034"/>
                  </a:cubicBezTo>
                  <a:cubicBezTo>
                    <a:pt x="393" y="1033"/>
                    <a:pt x="393" y="1031"/>
                    <a:pt x="394" y="1030"/>
                  </a:cubicBezTo>
                  <a:cubicBezTo>
                    <a:pt x="394" y="1029"/>
                    <a:pt x="393" y="1029"/>
                    <a:pt x="392" y="1030"/>
                  </a:cubicBezTo>
                  <a:cubicBezTo>
                    <a:pt x="392" y="1031"/>
                    <a:pt x="392" y="1033"/>
                    <a:pt x="392" y="1034"/>
                  </a:cubicBezTo>
                  <a:cubicBezTo>
                    <a:pt x="390" y="1035"/>
                    <a:pt x="388" y="1035"/>
                    <a:pt x="386" y="1036"/>
                  </a:cubicBezTo>
                  <a:cubicBezTo>
                    <a:pt x="386" y="1036"/>
                    <a:pt x="385" y="1036"/>
                    <a:pt x="385" y="1036"/>
                  </a:cubicBezTo>
                  <a:cubicBezTo>
                    <a:pt x="385" y="1035"/>
                    <a:pt x="385" y="1034"/>
                    <a:pt x="385" y="1034"/>
                  </a:cubicBezTo>
                  <a:cubicBezTo>
                    <a:pt x="385" y="1033"/>
                    <a:pt x="383" y="1033"/>
                    <a:pt x="383" y="1034"/>
                  </a:cubicBezTo>
                  <a:cubicBezTo>
                    <a:pt x="384" y="1035"/>
                    <a:pt x="384" y="1036"/>
                    <a:pt x="384" y="1036"/>
                  </a:cubicBezTo>
                  <a:cubicBezTo>
                    <a:pt x="382" y="1037"/>
                    <a:pt x="379" y="1038"/>
                    <a:pt x="377" y="1039"/>
                  </a:cubicBezTo>
                  <a:cubicBezTo>
                    <a:pt x="377" y="1039"/>
                    <a:pt x="377" y="1038"/>
                    <a:pt x="377" y="1038"/>
                  </a:cubicBezTo>
                  <a:cubicBezTo>
                    <a:pt x="377" y="1037"/>
                    <a:pt x="377" y="1036"/>
                    <a:pt x="377" y="1035"/>
                  </a:cubicBezTo>
                  <a:cubicBezTo>
                    <a:pt x="377" y="1034"/>
                    <a:pt x="376" y="1033"/>
                    <a:pt x="375" y="1032"/>
                  </a:cubicBezTo>
                  <a:cubicBezTo>
                    <a:pt x="375" y="1031"/>
                    <a:pt x="374" y="1032"/>
                    <a:pt x="375" y="1033"/>
                  </a:cubicBezTo>
                  <a:cubicBezTo>
                    <a:pt x="376" y="1034"/>
                    <a:pt x="376" y="1036"/>
                    <a:pt x="376" y="1038"/>
                  </a:cubicBezTo>
                  <a:cubicBezTo>
                    <a:pt x="376" y="1038"/>
                    <a:pt x="376" y="1039"/>
                    <a:pt x="376" y="1039"/>
                  </a:cubicBezTo>
                  <a:cubicBezTo>
                    <a:pt x="375" y="1039"/>
                    <a:pt x="375" y="1040"/>
                    <a:pt x="374" y="1040"/>
                  </a:cubicBezTo>
                  <a:cubicBezTo>
                    <a:pt x="371" y="1041"/>
                    <a:pt x="367" y="1041"/>
                    <a:pt x="364" y="1041"/>
                  </a:cubicBezTo>
                  <a:cubicBezTo>
                    <a:pt x="364" y="1041"/>
                    <a:pt x="364" y="1040"/>
                    <a:pt x="364" y="1040"/>
                  </a:cubicBezTo>
                  <a:cubicBezTo>
                    <a:pt x="364" y="1039"/>
                    <a:pt x="363" y="1039"/>
                    <a:pt x="363" y="1039"/>
                  </a:cubicBezTo>
                  <a:cubicBezTo>
                    <a:pt x="362" y="1038"/>
                    <a:pt x="362" y="1036"/>
                    <a:pt x="361" y="1034"/>
                  </a:cubicBezTo>
                  <a:cubicBezTo>
                    <a:pt x="361" y="1033"/>
                    <a:pt x="360" y="1034"/>
                    <a:pt x="360" y="1034"/>
                  </a:cubicBezTo>
                  <a:cubicBezTo>
                    <a:pt x="361" y="1037"/>
                    <a:pt x="361" y="1039"/>
                    <a:pt x="362" y="1041"/>
                  </a:cubicBezTo>
                  <a:cubicBezTo>
                    <a:pt x="361" y="1041"/>
                    <a:pt x="361" y="1041"/>
                    <a:pt x="360" y="1041"/>
                  </a:cubicBezTo>
                  <a:cubicBezTo>
                    <a:pt x="357" y="1041"/>
                    <a:pt x="355" y="1041"/>
                    <a:pt x="353" y="1041"/>
                  </a:cubicBezTo>
                  <a:cubicBezTo>
                    <a:pt x="353" y="1041"/>
                    <a:pt x="353" y="1041"/>
                    <a:pt x="353" y="1041"/>
                  </a:cubicBezTo>
                  <a:cubicBezTo>
                    <a:pt x="354" y="1040"/>
                    <a:pt x="353" y="1039"/>
                    <a:pt x="352" y="1040"/>
                  </a:cubicBezTo>
                  <a:cubicBezTo>
                    <a:pt x="352" y="1038"/>
                    <a:pt x="352" y="1035"/>
                    <a:pt x="351" y="1033"/>
                  </a:cubicBezTo>
                  <a:cubicBezTo>
                    <a:pt x="350" y="1033"/>
                    <a:pt x="349" y="1034"/>
                    <a:pt x="350" y="1034"/>
                  </a:cubicBezTo>
                  <a:cubicBezTo>
                    <a:pt x="351" y="1036"/>
                    <a:pt x="351" y="1039"/>
                    <a:pt x="351" y="1041"/>
                  </a:cubicBezTo>
                  <a:cubicBezTo>
                    <a:pt x="351" y="1041"/>
                    <a:pt x="351" y="1041"/>
                    <a:pt x="351" y="1041"/>
                  </a:cubicBezTo>
                  <a:cubicBezTo>
                    <a:pt x="348" y="1041"/>
                    <a:pt x="345" y="1041"/>
                    <a:pt x="341" y="1041"/>
                  </a:cubicBezTo>
                  <a:cubicBezTo>
                    <a:pt x="341" y="1039"/>
                    <a:pt x="341" y="1038"/>
                    <a:pt x="340" y="1037"/>
                  </a:cubicBezTo>
                  <a:cubicBezTo>
                    <a:pt x="340" y="1036"/>
                    <a:pt x="339" y="1037"/>
                    <a:pt x="339" y="1038"/>
                  </a:cubicBezTo>
                  <a:cubicBezTo>
                    <a:pt x="339" y="1038"/>
                    <a:pt x="340" y="1039"/>
                    <a:pt x="340" y="1041"/>
                  </a:cubicBezTo>
                  <a:cubicBezTo>
                    <a:pt x="338" y="1041"/>
                    <a:pt x="335" y="1041"/>
                    <a:pt x="333" y="1041"/>
                  </a:cubicBezTo>
                  <a:cubicBezTo>
                    <a:pt x="332" y="1039"/>
                    <a:pt x="332" y="1037"/>
                    <a:pt x="331" y="1035"/>
                  </a:cubicBezTo>
                  <a:cubicBezTo>
                    <a:pt x="330" y="1034"/>
                    <a:pt x="329" y="1035"/>
                    <a:pt x="330" y="1035"/>
                  </a:cubicBezTo>
                  <a:cubicBezTo>
                    <a:pt x="330" y="1037"/>
                    <a:pt x="331" y="1039"/>
                    <a:pt x="332" y="1041"/>
                  </a:cubicBezTo>
                  <a:cubicBezTo>
                    <a:pt x="330" y="1041"/>
                    <a:pt x="329" y="1041"/>
                    <a:pt x="328" y="1041"/>
                  </a:cubicBezTo>
                  <a:cubicBezTo>
                    <a:pt x="327" y="1041"/>
                    <a:pt x="326" y="1041"/>
                    <a:pt x="325" y="1041"/>
                  </a:cubicBezTo>
                  <a:cubicBezTo>
                    <a:pt x="325" y="1041"/>
                    <a:pt x="325" y="1041"/>
                    <a:pt x="325" y="1040"/>
                  </a:cubicBezTo>
                  <a:cubicBezTo>
                    <a:pt x="325" y="1040"/>
                    <a:pt x="324" y="1039"/>
                    <a:pt x="324" y="1040"/>
                  </a:cubicBezTo>
                  <a:cubicBezTo>
                    <a:pt x="324" y="1040"/>
                    <a:pt x="324" y="1040"/>
                    <a:pt x="324" y="1040"/>
                  </a:cubicBezTo>
                  <a:cubicBezTo>
                    <a:pt x="322" y="1038"/>
                    <a:pt x="323" y="1035"/>
                    <a:pt x="322" y="1032"/>
                  </a:cubicBezTo>
                  <a:cubicBezTo>
                    <a:pt x="321" y="1032"/>
                    <a:pt x="320" y="1032"/>
                    <a:pt x="321" y="1033"/>
                  </a:cubicBezTo>
                  <a:cubicBezTo>
                    <a:pt x="322" y="1035"/>
                    <a:pt x="321" y="1038"/>
                    <a:pt x="322" y="1040"/>
                  </a:cubicBezTo>
                  <a:cubicBezTo>
                    <a:pt x="319" y="1040"/>
                    <a:pt x="316" y="1040"/>
                    <a:pt x="314" y="1039"/>
                  </a:cubicBezTo>
                  <a:cubicBezTo>
                    <a:pt x="314" y="1039"/>
                    <a:pt x="314" y="1039"/>
                    <a:pt x="314" y="1039"/>
                  </a:cubicBezTo>
                  <a:cubicBezTo>
                    <a:pt x="314" y="1038"/>
                    <a:pt x="313" y="1038"/>
                    <a:pt x="313" y="1039"/>
                  </a:cubicBezTo>
                  <a:cubicBezTo>
                    <a:pt x="312" y="1037"/>
                    <a:pt x="312" y="1035"/>
                    <a:pt x="312" y="1034"/>
                  </a:cubicBezTo>
                  <a:cubicBezTo>
                    <a:pt x="311" y="1033"/>
                    <a:pt x="310" y="1033"/>
                    <a:pt x="310" y="1034"/>
                  </a:cubicBezTo>
                  <a:cubicBezTo>
                    <a:pt x="311" y="1036"/>
                    <a:pt x="311" y="1037"/>
                    <a:pt x="311" y="1039"/>
                  </a:cubicBezTo>
                  <a:cubicBezTo>
                    <a:pt x="309" y="1039"/>
                    <a:pt x="307" y="1038"/>
                    <a:pt x="305" y="1038"/>
                  </a:cubicBezTo>
                  <a:cubicBezTo>
                    <a:pt x="305" y="1038"/>
                    <a:pt x="305" y="1038"/>
                    <a:pt x="304" y="1038"/>
                  </a:cubicBezTo>
                  <a:cubicBezTo>
                    <a:pt x="304" y="1037"/>
                    <a:pt x="304" y="1036"/>
                    <a:pt x="304" y="1035"/>
                  </a:cubicBezTo>
                  <a:cubicBezTo>
                    <a:pt x="304" y="1034"/>
                    <a:pt x="303" y="1034"/>
                    <a:pt x="303" y="1035"/>
                  </a:cubicBezTo>
                  <a:cubicBezTo>
                    <a:pt x="303" y="1036"/>
                    <a:pt x="303" y="1037"/>
                    <a:pt x="303" y="1038"/>
                  </a:cubicBezTo>
                  <a:cubicBezTo>
                    <a:pt x="303" y="1038"/>
                    <a:pt x="302" y="1038"/>
                    <a:pt x="302" y="1038"/>
                  </a:cubicBezTo>
                  <a:cubicBezTo>
                    <a:pt x="301" y="1038"/>
                    <a:pt x="299" y="1037"/>
                    <a:pt x="298" y="1037"/>
                  </a:cubicBezTo>
                  <a:cubicBezTo>
                    <a:pt x="298" y="1037"/>
                    <a:pt x="298" y="1037"/>
                    <a:pt x="297" y="1037"/>
                  </a:cubicBezTo>
                  <a:cubicBezTo>
                    <a:pt x="297" y="1037"/>
                    <a:pt x="297" y="1035"/>
                    <a:pt x="297" y="1035"/>
                  </a:cubicBezTo>
                  <a:cubicBezTo>
                    <a:pt x="297" y="1034"/>
                    <a:pt x="297" y="1034"/>
                    <a:pt x="297" y="1033"/>
                  </a:cubicBezTo>
                  <a:cubicBezTo>
                    <a:pt x="297" y="1032"/>
                    <a:pt x="296" y="1033"/>
                    <a:pt x="296" y="1033"/>
                  </a:cubicBezTo>
                  <a:cubicBezTo>
                    <a:pt x="296" y="1034"/>
                    <a:pt x="296" y="1035"/>
                    <a:pt x="296" y="1036"/>
                  </a:cubicBezTo>
                  <a:cubicBezTo>
                    <a:pt x="296" y="1036"/>
                    <a:pt x="296" y="1037"/>
                    <a:pt x="296" y="1037"/>
                  </a:cubicBezTo>
                  <a:cubicBezTo>
                    <a:pt x="294" y="1037"/>
                    <a:pt x="292" y="1036"/>
                    <a:pt x="290" y="1036"/>
                  </a:cubicBezTo>
                  <a:cubicBezTo>
                    <a:pt x="290" y="1036"/>
                    <a:pt x="290" y="1036"/>
                    <a:pt x="290" y="1036"/>
                  </a:cubicBezTo>
                  <a:cubicBezTo>
                    <a:pt x="290" y="1035"/>
                    <a:pt x="289" y="1034"/>
                    <a:pt x="289" y="1035"/>
                  </a:cubicBezTo>
                  <a:cubicBezTo>
                    <a:pt x="289" y="1035"/>
                    <a:pt x="289" y="1035"/>
                    <a:pt x="289" y="1035"/>
                  </a:cubicBezTo>
                  <a:cubicBezTo>
                    <a:pt x="289" y="1034"/>
                    <a:pt x="289" y="1032"/>
                    <a:pt x="288" y="1031"/>
                  </a:cubicBezTo>
                  <a:cubicBezTo>
                    <a:pt x="288" y="1030"/>
                    <a:pt x="287" y="1031"/>
                    <a:pt x="287" y="1031"/>
                  </a:cubicBezTo>
                  <a:cubicBezTo>
                    <a:pt x="287" y="1033"/>
                    <a:pt x="287" y="1034"/>
                    <a:pt x="288" y="1036"/>
                  </a:cubicBezTo>
                  <a:cubicBezTo>
                    <a:pt x="286" y="1036"/>
                    <a:pt x="284" y="1035"/>
                    <a:pt x="283" y="1035"/>
                  </a:cubicBezTo>
                  <a:cubicBezTo>
                    <a:pt x="283" y="1035"/>
                    <a:pt x="283" y="1035"/>
                    <a:pt x="283" y="1035"/>
                  </a:cubicBezTo>
                  <a:cubicBezTo>
                    <a:pt x="283" y="1034"/>
                    <a:pt x="283" y="1034"/>
                    <a:pt x="283" y="1034"/>
                  </a:cubicBezTo>
                  <a:cubicBezTo>
                    <a:pt x="283" y="1033"/>
                    <a:pt x="283" y="1033"/>
                    <a:pt x="283" y="1032"/>
                  </a:cubicBezTo>
                  <a:cubicBezTo>
                    <a:pt x="284" y="1032"/>
                    <a:pt x="284" y="1032"/>
                    <a:pt x="284" y="1031"/>
                  </a:cubicBezTo>
                  <a:cubicBezTo>
                    <a:pt x="284" y="1031"/>
                    <a:pt x="283" y="1031"/>
                    <a:pt x="283" y="1031"/>
                  </a:cubicBezTo>
                  <a:cubicBezTo>
                    <a:pt x="283" y="1030"/>
                    <a:pt x="282" y="1030"/>
                    <a:pt x="282" y="1031"/>
                  </a:cubicBezTo>
                  <a:cubicBezTo>
                    <a:pt x="282" y="1032"/>
                    <a:pt x="282" y="1033"/>
                    <a:pt x="282" y="1034"/>
                  </a:cubicBezTo>
                  <a:cubicBezTo>
                    <a:pt x="282" y="1034"/>
                    <a:pt x="282" y="1034"/>
                    <a:pt x="281" y="1035"/>
                  </a:cubicBezTo>
                  <a:cubicBezTo>
                    <a:pt x="279" y="1034"/>
                    <a:pt x="277" y="1034"/>
                    <a:pt x="274" y="1033"/>
                  </a:cubicBezTo>
                  <a:cubicBezTo>
                    <a:pt x="274" y="1033"/>
                    <a:pt x="274" y="1033"/>
                    <a:pt x="274" y="1033"/>
                  </a:cubicBezTo>
                  <a:cubicBezTo>
                    <a:pt x="274" y="1033"/>
                    <a:pt x="274" y="1032"/>
                    <a:pt x="274" y="1032"/>
                  </a:cubicBezTo>
                  <a:cubicBezTo>
                    <a:pt x="274" y="1032"/>
                    <a:pt x="274" y="1032"/>
                    <a:pt x="274" y="1032"/>
                  </a:cubicBezTo>
                  <a:cubicBezTo>
                    <a:pt x="275" y="1030"/>
                    <a:pt x="275" y="1028"/>
                    <a:pt x="275" y="1026"/>
                  </a:cubicBezTo>
                  <a:cubicBezTo>
                    <a:pt x="275" y="1025"/>
                    <a:pt x="274" y="1025"/>
                    <a:pt x="274" y="1026"/>
                  </a:cubicBezTo>
                  <a:cubicBezTo>
                    <a:pt x="274" y="1027"/>
                    <a:pt x="274" y="1027"/>
                    <a:pt x="274" y="1028"/>
                  </a:cubicBezTo>
                  <a:cubicBezTo>
                    <a:pt x="273" y="1029"/>
                    <a:pt x="274" y="1031"/>
                    <a:pt x="273" y="1032"/>
                  </a:cubicBezTo>
                  <a:cubicBezTo>
                    <a:pt x="273" y="1032"/>
                    <a:pt x="273" y="1032"/>
                    <a:pt x="273" y="1033"/>
                  </a:cubicBezTo>
                  <a:cubicBezTo>
                    <a:pt x="271" y="1032"/>
                    <a:pt x="269" y="1031"/>
                    <a:pt x="267" y="1030"/>
                  </a:cubicBezTo>
                  <a:cubicBezTo>
                    <a:pt x="267" y="1028"/>
                    <a:pt x="267" y="1025"/>
                    <a:pt x="267" y="1022"/>
                  </a:cubicBezTo>
                  <a:cubicBezTo>
                    <a:pt x="267" y="1022"/>
                    <a:pt x="266" y="1022"/>
                    <a:pt x="266" y="1022"/>
                  </a:cubicBezTo>
                  <a:cubicBezTo>
                    <a:pt x="266" y="1025"/>
                    <a:pt x="266" y="1027"/>
                    <a:pt x="266" y="1030"/>
                  </a:cubicBezTo>
                  <a:cubicBezTo>
                    <a:pt x="264" y="1029"/>
                    <a:pt x="263" y="1029"/>
                    <a:pt x="262" y="1028"/>
                  </a:cubicBezTo>
                  <a:cubicBezTo>
                    <a:pt x="262" y="1028"/>
                    <a:pt x="262" y="1028"/>
                    <a:pt x="262" y="1028"/>
                  </a:cubicBezTo>
                  <a:cubicBezTo>
                    <a:pt x="263" y="1027"/>
                    <a:pt x="262" y="1027"/>
                    <a:pt x="262" y="1027"/>
                  </a:cubicBezTo>
                  <a:cubicBezTo>
                    <a:pt x="262" y="1026"/>
                    <a:pt x="262" y="1025"/>
                    <a:pt x="262" y="1024"/>
                  </a:cubicBezTo>
                  <a:cubicBezTo>
                    <a:pt x="262" y="1023"/>
                    <a:pt x="261" y="1023"/>
                    <a:pt x="261" y="1024"/>
                  </a:cubicBezTo>
                  <a:cubicBezTo>
                    <a:pt x="261" y="1025"/>
                    <a:pt x="261" y="1026"/>
                    <a:pt x="260" y="1028"/>
                  </a:cubicBezTo>
                  <a:cubicBezTo>
                    <a:pt x="259" y="1027"/>
                    <a:pt x="257" y="1026"/>
                    <a:pt x="256" y="1025"/>
                  </a:cubicBezTo>
                  <a:cubicBezTo>
                    <a:pt x="256" y="1025"/>
                    <a:pt x="256" y="1024"/>
                    <a:pt x="256" y="1023"/>
                  </a:cubicBezTo>
                  <a:cubicBezTo>
                    <a:pt x="257" y="1022"/>
                    <a:pt x="255" y="1022"/>
                    <a:pt x="255" y="1023"/>
                  </a:cubicBezTo>
                  <a:cubicBezTo>
                    <a:pt x="255" y="1023"/>
                    <a:pt x="255" y="1024"/>
                    <a:pt x="255" y="1025"/>
                  </a:cubicBezTo>
                  <a:cubicBezTo>
                    <a:pt x="254" y="1024"/>
                    <a:pt x="253" y="1024"/>
                    <a:pt x="251" y="1023"/>
                  </a:cubicBezTo>
                  <a:cubicBezTo>
                    <a:pt x="252" y="1022"/>
                    <a:pt x="252" y="1020"/>
                    <a:pt x="252" y="1019"/>
                  </a:cubicBezTo>
                  <a:cubicBezTo>
                    <a:pt x="252" y="1018"/>
                    <a:pt x="251" y="1018"/>
                    <a:pt x="251" y="1019"/>
                  </a:cubicBezTo>
                  <a:cubicBezTo>
                    <a:pt x="251" y="1020"/>
                    <a:pt x="250" y="1021"/>
                    <a:pt x="250" y="1023"/>
                  </a:cubicBezTo>
                  <a:cubicBezTo>
                    <a:pt x="244" y="1020"/>
                    <a:pt x="239" y="1018"/>
                    <a:pt x="232" y="1018"/>
                  </a:cubicBezTo>
                  <a:cubicBezTo>
                    <a:pt x="234" y="1012"/>
                    <a:pt x="233" y="1008"/>
                    <a:pt x="227" y="1003"/>
                  </a:cubicBezTo>
                  <a:cubicBezTo>
                    <a:pt x="223" y="999"/>
                    <a:pt x="220" y="995"/>
                    <a:pt x="221" y="989"/>
                  </a:cubicBezTo>
                  <a:cubicBezTo>
                    <a:pt x="221" y="987"/>
                    <a:pt x="224" y="983"/>
                    <a:pt x="226" y="981"/>
                  </a:cubicBezTo>
                  <a:cubicBezTo>
                    <a:pt x="227" y="981"/>
                    <a:pt x="229" y="981"/>
                    <a:pt x="230" y="980"/>
                  </a:cubicBezTo>
                  <a:cubicBezTo>
                    <a:pt x="232" y="982"/>
                    <a:pt x="234" y="985"/>
                    <a:pt x="237" y="987"/>
                  </a:cubicBezTo>
                  <a:cubicBezTo>
                    <a:pt x="241" y="990"/>
                    <a:pt x="245" y="992"/>
                    <a:pt x="250" y="992"/>
                  </a:cubicBezTo>
                  <a:cubicBezTo>
                    <a:pt x="263" y="993"/>
                    <a:pt x="274" y="998"/>
                    <a:pt x="287" y="1000"/>
                  </a:cubicBezTo>
                  <a:cubicBezTo>
                    <a:pt x="299" y="1002"/>
                    <a:pt x="311" y="1004"/>
                    <a:pt x="323" y="1004"/>
                  </a:cubicBezTo>
                  <a:cubicBezTo>
                    <a:pt x="336" y="1003"/>
                    <a:pt x="349" y="1005"/>
                    <a:pt x="362" y="1007"/>
                  </a:cubicBezTo>
                  <a:cubicBezTo>
                    <a:pt x="368" y="1008"/>
                    <a:pt x="374" y="1009"/>
                    <a:pt x="380" y="1010"/>
                  </a:cubicBezTo>
                  <a:cubicBezTo>
                    <a:pt x="386" y="1010"/>
                    <a:pt x="392" y="1010"/>
                    <a:pt x="398" y="1010"/>
                  </a:cubicBezTo>
                  <a:cubicBezTo>
                    <a:pt x="411" y="1010"/>
                    <a:pt x="425" y="1007"/>
                    <a:pt x="438" y="1005"/>
                  </a:cubicBezTo>
                  <a:cubicBezTo>
                    <a:pt x="443" y="1004"/>
                    <a:pt x="442" y="997"/>
                    <a:pt x="437" y="996"/>
                  </a:cubicBezTo>
                  <a:cubicBezTo>
                    <a:pt x="437" y="996"/>
                    <a:pt x="436" y="996"/>
                    <a:pt x="436" y="996"/>
                  </a:cubicBezTo>
                  <a:cubicBezTo>
                    <a:pt x="435" y="996"/>
                    <a:pt x="435" y="996"/>
                    <a:pt x="434" y="997"/>
                  </a:cubicBezTo>
                  <a:cubicBezTo>
                    <a:pt x="434" y="997"/>
                    <a:pt x="433" y="997"/>
                    <a:pt x="433" y="997"/>
                  </a:cubicBezTo>
                  <a:cubicBezTo>
                    <a:pt x="432" y="995"/>
                    <a:pt x="432" y="994"/>
                    <a:pt x="433" y="992"/>
                  </a:cubicBezTo>
                  <a:cubicBezTo>
                    <a:pt x="433" y="992"/>
                    <a:pt x="432" y="991"/>
                    <a:pt x="432" y="992"/>
                  </a:cubicBezTo>
                  <a:cubicBezTo>
                    <a:pt x="431" y="993"/>
                    <a:pt x="431" y="995"/>
                    <a:pt x="431" y="996"/>
                  </a:cubicBezTo>
                  <a:cubicBezTo>
                    <a:pt x="431" y="996"/>
                    <a:pt x="431" y="997"/>
                    <a:pt x="431" y="997"/>
                  </a:cubicBezTo>
                  <a:cubicBezTo>
                    <a:pt x="429" y="998"/>
                    <a:pt x="427" y="998"/>
                    <a:pt x="426" y="998"/>
                  </a:cubicBezTo>
                  <a:cubicBezTo>
                    <a:pt x="426" y="998"/>
                    <a:pt x="426" y="997"/>
                    <a:pt x="426" y="997"/>
                  </a:cubicBezTo>
                  <a:cubicBezTo>
                    <a:pt x="426" y="996"/>
                    <a:pt x="426" y="994"/>
                    <a:pt x="425" y="994"/>
                  </a:cubicBezTo>
                  <a:cubicBezTo>
                    <a:pt x="424" y="994"/>
                    <a:pt x="423" y="995"/>
                    <a:pt x="424" y="995"/>
                  </a:cubicBezTo>
                  <a:cubicBezTo>
                    <a:pt x="425" y="995"/>
                    <a:pt x="424" y="997"/>
                    <a:pt x="424" y="998"/>
                  </a:cubicBezTo>
                  <a:cubicBezTo>
                    <a:pt x="424" y="998"/>
                    <a:pt x="424" y="998"/>
                    <a:pt x="424" y="998"/>
                  </a:cubicBezTo>
                  <a:cubicBezTo>
                    <a:pt x="424" y="998"/>
                    <a:pt x="423" y="999"/>
                    <a:pt x="422" y="999"/>
                  </a:cubicBezTo>
                  <a:cubicBezTo>
                    <a:pt x="421" y="998"/>
                    <a:pt x="421" y="996"/>
                    <a:pt x="421" y="995"/>
                  </a:cubicBezTo>
                  <a:cubicBezTo>
                    <a:pt x="420" y="995"/>
                    <a:pt x="419" y="995"/>
                    <a:pt x="419" y="996"/>
                  </a:cubicBezTo>
                  <a:cubicBezTo>
                    <a:pt x="420" y="997"/>
                    <a:pt x="420" y="998"/>
                    <a:pt x="420" y="999"/>
                  </a:cubicBezTo>
                  <a:cubicBezTo>
                    <a:pt x="418" y="999"/>
                    <a:pt x="416" y="1000"/>
                    <a:pt x="414" y="1000"/>
                  </a:cubicBezTo>
                  <a:cubicBezTo>
                    <a:pt x="414" y="999"/>
                    <a:pt x="414" y="998"/>
                    <a:pt x="413" y="998"/>
                  </a:cubicBezTo>
                  <a:cubicBezTo>
                    <a:pt x="413" y="997"/>
                    <a:pt x="412" y="997"/>
                    <a:pt x="412" y="998"/>
                  </a:cubicBezTo>
                  <a:cubicBezTo>
                    <a:pt x="412" y="998"/>
                    <a:pt x="413" y="999"/>
                    <a:pt x="413" y="1000"/>
                  </a:cubicBezTo>
                  <a:cubicBezTo>
                    <a:pt x="411" y="1000"/>
                    <a:pt x="409" y="1000"/>
                    <a:pt x="407" y="1000"/>
                  </a:cubicBezTo>
                  <a:cubicBezTo>
                    <a:pt x="407" y="999"/>
                    <a:pt x="407" y="999"/>
                    <a:pt x="407" y="998"/>
                  </a:cubicBezTo>
                  <a:cubicBezTo>
                    <a:pt x="407" y="997"/>
                    <a:pt x="406" y="997"/>
                    <a:pt x="406" y="998"/>
                  </a:cubicBezTo>
                  <a:cubicBezTo>
                    <a:pt x="406" y="999"/>
                    <a:pt x="406" y="1000"/>
                    <a:pt x="406" y="1001"/>
                  </a:cubicBezTo>
                  <a:cubicBezTo>
                    <a:pt x="405" y="1001"/>
                    <a:pt x="403" y="1001"/>
                    <a:pt x="402" y="1001"/>
                  </a:cubicBezTo>
                  <a:cubicBezTo>
                    <a:pt x="402" y="1000"/>
                    <a:pt x="402" y="999"/>
                    <a:pt x="402" y="998"/>
                  </a:cubicBezTo>
                  <a:cubicBezTo>
                    <a:pt x="401" y="997"/>
                    <a:pt x="400" y="997"/>
                    <a:pt x="400" y="998"/>
                  </a:cubicBezTo>
                  <a:cubicBezTo>
                    <a:pt x="400" y="999"/>
                    <a:pt x="400" y="1000"/>
                    <a:pt x="401" y="1001"/>
                  </a:cubicBezTo>
                  <a:cubicBezTo>
                    <a:pt x="400" y="1001"/>
                    <a:pt x="399" y="1001"/>
                    <a:pt x="398" y="1001"/>
                  </a:cubicBezTo>
                  <a:cubicBezTo>
                    <a:pt x="397" y="1000"/>
                    <a:pt x="397" y="999"/>
                    <a:pt x="397" y="997"/>
                  </a:cubicBezTo>
                  <a:cubicBezTo>
                    <a:pt x="396" y="997"/>
                    <a:pt x="395" y="997"/>
                    <a:pt x="395" y="998"/>
                  </a:cubicBezTo>
                  <a:cubicBezTo>
                    <a:pt x="396" y="999"/>
                    <a:pt x="396" y="1000"/>
                    <a:pt x="396" y="1001"/>
                  </a:cubicBezTo>
                  <a:cubicBezTo>
                    <a:pt x="396" y="1001"/>
                    <a:pt x="396" y="1001"/>
                    <a:pt x="396" y="1001"/>
                  </a:cubicBezTo>
                  <a:cubicBezTo>
                    <a:pt x="394" y="1001"/>
                    <a:pt x="392" y="1001"/>
                    <a:pt x="390" y="1001"/>
                  </a:cubicBezTo>
                  <a:cubicBezTo>
                    <a:pt x="390" y="1000"/>
                    <a:pt x="389" y="999"/>
                    <a:pt x="389" y="997"/>
                  </a:cubicBezTo>
                  <a:cubicBezTo>
                    <a:pt x="389" y="996"/>
                    <a:pt x="388" y="997"/>
                    <a:pt x="388" y="998"/>
                  </a:cubicBezTo>
                  <a:cubicBezTo>
                    <a:pt x="388" y="999"/>
                    <a:pt x="388" y="1000"/>
                    <a:pt x="388" y="1001"/>
                  </a:cubicBezTo>
                  <a:cubicBezTo>
                    <a:pt x="387" y="1001"/>
                    <a:pt x="385" y="1001"/>
                    <a:pt x="383" y="1001"/>
                  </a:cubicBezTo>
                  <a:cubicBezTo>
                    <a:pt x="383" y="1000"/>
                    <a:pt x="383" y="998"/>
                    <a:pt x="383" y="997"/>
                  </a:cubicBezTo>
                  <a:cubicBezTo>
                    <a:pt x="383" y="996"/>
                    <a:pt x="382" y="996"/>
                    <a:pt x="382" y="997"/>
                  </a:cubicBezTo>
                  <a:cubicBezTo>
                    <a:pt x="382" y="998"/>
                    <a:pt x="382" y="1000"/>
                    <a:pt x="382" y="1001"/>
                  </a:cubicBezTo>
                  <a:cubicBezTo>
                    <a:pt x="381" y="1001"/>
                    <a:pt x="380" y="1001"/>
                    <a:pt x="379" y="1001"/>
                  </a:cubicBezTo>
                  <a:cubicBezTo>
                    <a:pt x="379" y="1000"/>
                    <a:pt x="379" y="999"/>
                    <a:pt x="379" y="998"/>
                  </a:cubicBezTo>
                  <a:cubicBezTo>
                    <a:pt x="379" y="997"/>
                    <a:pt x="378" y="997"/>
                    <a:pt x="378" y="998"/>
                  </a:cubicBezTo>
                  <a:cubicBezTo>
                    <a:pt x="378" y="999"/>
                    <a:pt x="378" y="1000"/>
                    <a:pt x="378" y="1001"/>
                  </a:cubicBezTo>
                  <a:cubicBezTo>
                    <a:pt x="378" y="1001"/>
                    <a:pt x="377" y="1001"/>
                    <a:pt x="377" y="1001"/>
                  </a:cubicBezTo>
                  <a:cubicBezTo>
                    <a:pt x="376" y="1001"/>
                    <a:pt x="375" y="1001"/>
                    <a:pt x="374" y="1000"/>
                  </a:cubicBezTo>
                  <a:cubicBezTo>
                    <a:pt x="374" y="1000"/>
                    <a:pt x="374" y="999"/>
                    <a:pt x="374" y="998"/>
                  </a:cubicBezTo>
                  <a:cubicBezTo>
                    <a:pt x="373" y="997"/>
                    <a:pt x="372" y="997"/>
                    <a:pt x="372" y="998"/>
                  </a:cubicBezTo>
                  <a:cubicBezTo>
                    <a:pt x="372" y="999"/>
                    <a:pt x="373" y="1000"/>
                    <a:pt x="373" y="1000"/>
                  </a:cubicBezTo>
                  <a:cubicBezTo>
                    <a:pt x="372" y="1000"/>
                    <a:pt x="372" y="1000"/>
                    <a:pt x="371" y="1000"/>
                  </a:cubicBezTo>
                  <a:cubicBezTo>
                    <a:pt x="371" y="999"/>
                    <a:pt x="371" y="998"/>
                    <a:pt x="371" y="997"/>
                  </a:cubicBezTo>
                  <a:cubicBezTo>
                    <a:pt x="371" y="996"/>
                    <a:pt x="370" y="996"/>
                    <a:pt x="370" y="997"/>
                  </a:cubicBezTo>
                  <a:cubicBezTo>
                    <a:pt x="370" y="998"/>
                    <a:pt x="370" y="999"/>
                    <a:pt x="370" y="1000"/>
                  </a:cubicBezTo>
                  <a:cubicBezTo>
                    <a:pt x="368" y="999"/>
                    <a:pt x="366" y="999"/>
                    <a:pt x="364" y="999"/>
                  </a:cubicBezTo>
                  <a:cubicBezTo>
                    <a:pt x="364" y="998"/>
                    <a:pt x="363" y="997"/>
                    <a:pt x="364" y="996"/>
                  </a:cubicBezTo>
                  <a:cubicBezTo>
                    <a:pt x="364" y="995"/>
                    <a:pt x="362" y="995"/>
                    <a:pt x="362" y="996"/>
                  </a:cubicBezTo>
                  <a:cubicBezTo>
                    <a:pt x="362" y="997"/>
                    <a:pt x="362" y="998"/>
                    <a:pt x="362" y="998"/>
                  </a:cubicBezTo>
                  <a:cubicBezTo>
                    <a:pt x="361" y="998"/>
                    <a:pt x="359" y="998"/>
                    <a:pt x="357" y="997"/>
                  </a:cubicBezTo>
                  <a:cubicBezTo>
                    <a:pt x="357" y="997"/>
                    <a:pt x="357" y="997"/>
                    <a:pt x="357" y="997"/>
                  </a:cubicBezTo>
                  <a:cubicBezTo>
                    <a:pt x="357" y="996"/>
                    <a:pt x="356" y="994"/>
                    <a:pt x="357" y="992"/>
                  </a:cubicBezTo>
                  <a:cubicBezTo>
                    <a:pt x="357" y="991"/>
                    <a:pt x="356" y="991"/>
                    <a:pt x="356" y="992"/>
                  </a:cubicBezTo>
                  <a:cubicBezTo>
                    <a:pt x="355" y="993"/>
                    <a:pt x="355" y="994"/>
                    <a:pt x="356" y="996"/>
                  </a:cubicBezTo>
                  <a:cubicBezTo>
                    <a:pt x="356" y="996"/>
                    <a:pt x="356" y="997"/>
                    <a:pt x="356" y="997"/>
                  </a:cubicBezTo>
                  <a:cubicBezTo>
                    <a:pt x="355" y="997"/>
                    <a:pt x="355" y="997"/>
                    <a:pt x="355" y="997"/>
                  </a:cubicBezTo>
                  <a:cubicBezTo>
                    <a:pt x="353" y="997"/>
                    <a:pt x="351" y="997"/>
                    <a:pt x="349" y="996"/>
                  </a:cubicBezTo>
                  <a:cubicBezTo>
                    <a:pt x="349" y="995"/>
                    <a:pt x="349" y="993"/>
                    <a:pt x="350" y="991"/>
                  </a:cubicBezTo>
                  <a:cubicBezTo>
                    <a:pt x="350" y="991"/>
                    <a:pt x="349" y="990"/>
                    <a:pt x="349" y="991"/>
                  </a:cubicBezTo>
                  <a:cubicBezTo>
                    <a:pt x="348" y="993"/>
                    <a:pt x="348" y="994"/>
                    <a:pt x="348" y="996"/>
                  </a:cubicBezTo>
                  <a:cubicBezTo>
                    <a:pt x="346" y="996"/>
                    <a:pt x="345" y="996"/>
                    <a:pt x="343" y="996"/>
                  </a:cubicBezTo>
                  <a:cubicBezTo>
                    <a:pt x="343" y="995"/>
                    <a:pt x="343" y="994"/>
                    <a:pt x="343" y="993"/>
                  </a:cubicBezTo>
                  <a:cubicBezTo>
                    <a:pt x="343" y="992"/>
                    <a:pt x="342" y="992"/>
                    <a:pt x="342" y="993"/>
                  </a:cubicBezTo>
                  <a:cubicBezTo>
                    <a:pt x="342" y="994"/>
                    <a:pt x="342" y="995"/>
                    <a:pt x="341" y="996"/>
                  </a:cubicBezTo>
                  <a:cubicBezTo>
                    <a:pt x="340" y="995"/>
                    <a:pt x="339" y="995"/>
                    <a:pt x="338" y="995"/>
                  </a:cubicBezTo>
                  <a:cubicBezTo>
                    <a:pt x="338" y="995"/>
                    <a:pt x="339" y="994"/>
                    <a:pt x="339" y="993"/>
                  </a:cubicBezTo>
                  <a:cubicBezTo>
                    <a:pt x="339" y="992"/>
                    <a:pt x="338" y="992"/>
                    <a:pt x="338" y="993"/>
                  </a:cubicBezTo>
                  <a:cubicBezTo>
                    <a:pt x="337" y="993"/>
                    <a:pt x="337" y="994"/>
                    <a:pt x="337" y="995"/>
                  </a:cubicBezTo>
                  <a:cubicBezTo>
                    <a:pt x="335" y="995"/>
                    <a:pt x="334" y="995"/>
                    <a:pt x="332" y="995"/>
                  </a:cubicBezTo>
                  <a:cubicBezTo>
                    <a:pt x="332" y="995"/>
                    <a:pt x="332" y="995"/>
                    <a:pt x="332" y="995"/>
                  </a:cubicBezTo>
                  <a:cubicBezTo>
                    <a:pt x="332" y="994"/>
                    <a:pt x="332" y="994"/>
                    <a:pt x="332" y="993"/>
                  </a:cubicBezTo>
                  <a:cubicBezTo>
                    <a:pt x="332" y="993"/>
                    <a:pt x="333" y="992"/>
                    <a:pt x="333" y="992"/>
                  </a:cubicBezTo>
                  <a:cubicBezTo>
                    <a:pt x="333" y="993"/>
                    <a:pt x="334" y="991"/>
                    <a:pt x="333" y="991"/>
                  </a:cubicBezTo>
                  <a:cubicBezTo>
                    <a:pt x="331" y="991"/>
                    <a:pt x="331" y="993"/>
                    <a:pt x="331" y="995"/>
                  </a:cubicBezTo>
                  <a:cubicBezTo>
                    <a:pt x="330" y="995"/>
                    <a:pt x="330" y="995"/>
                    <a:pt x="330" y="995"/>
                  </a:cubicBezTo>
                  <a:cubicBezTo>
                    <a:pt x="330" y="995"/>
                    <a:pt x="329" y="995"/>
                    <a:pt x="329" y="995"/>
                  </a:cubicBezTo>
                  <a:cubicBezTo>
                    <a:pt x="328" y="993"/>
                    <a:pt x="328" y="992"/>
                    <a:pt x="329" y="991"/>
                  </a:cubicBezTo>
                  <a:cubicBezTo>
                    <a:pt x="329" y="990"/>
                    <a:pt x="328" y="990"/>
                    <a:pt x="328" y="990"/>
                  </a:cubicBezTo>
                  <a:cubicBezTo>
                    <a:pt x="327" y="992"/>
                    <a:pt x="327" y="993"/>
                    <a:pt x="327" y="995"/>
                  </a:cubicBezTo>
                  <a:cubicBezTo>
                    <a:pt x="326" y="995"/>
                    <a:pt x="324" y="995"/>
                    <a:pt x="323" y="995"/>
                  </a:cubicBezTo>
                  <a:cubicBezTo>
                    <a:pt x="323" y="993"/>
                    <a:pt x="322" y="992"/>
                    <a:pt x="323" y="990"/>
                  </a:cubicBezTo>
                  <a:cubicBezTo>
                    <a:pt x="323" y="990"/>
                    <a:pt x="322" y="989"/>
                    <a:pt x="322" y="990"/>
                  </a:cubicBezTo>
                  <a:cubicBezTo>
                    <a:pt x="321" y="992"/>
                    <a:pt x="322" y="993"/>
                    <a:pt x="321" y="995"/>
                  </a:cubicBezTo>
                  <a:cubicBezTo>
                    <a:pt x="320" y="995"/>
                    <a:pt x="319" y="995"/>
                    <a:pt x="318" y="995"/>
                  </a:cubicBezTo>
                  <a:cubicBezTo>
                    <a:pt x="318" y="994"/>
                    <a:pt x="318" y="992"/>
                    <a:pt x="318" y="991"/>
                  </a:cubicBezTo>
                  <a:cubicBezTo>
                    <a:pt x="318" y="990"/>
                    <a:pt x="317" y="990"/>
                    <a:pt x="317" y="991"/>
                  </a:cubicBezTo>
                  <a:cubicBezTo>
                    <a:pt x="317" y="992"/>
                    <a:pt x="317" y="994"/>
                    <a:pt x="317" y="995"/>
                  </a:cubicBezTo>
                  <a:cubicBezTo>
                    <a:pt x="316" y="995"/>
                    <a:pt x="315" y="995"/>
                    <a:pt x="314" y="995"/>
                  </a:cubicBezTo>
                  <a:cubicBezTo>
                    <a:pt x="314" y="994"/>
                    <a:pt x="314" y="992"/>
                    <a:pt x="314" y="991"/>
                  </a:cubicBezTo>
                  <a:cubicBezTo>
                    <a:pt x="314" y="991"/>
                    <a:pt x="313" y="990"/>
                    <a:pt x="313" y="991"/>
                  </a:cubicBezTo>
                  <a:cubicBezTo>
                    <a:pt x="312" y="992"/>
                    <a:pt x="313" y="993"/>
                    <a:pt x="313" y="995"/>
                  </a:cubicBezTo>
                  <a:cubicBezTo>
                    <a:pt x="311" y="995"/>
                    <a:pt x="309" y="994"/>
                    <a:pt x="306" y="994"/>
                  </a:cubicBezTo>
                  <a:cubicBezTo>
                    <a:pt x="306" y="993"/>
                    <a:pt x="306" y="992"/>
                    <a:pt x="306" y="991"/>
                  </a:cubicBezTo>
                  <a:cubicBezTo>
                    <a:pt x="307" y="990"/>
                    <a:pt x="306" y="989"/>
                    <a:pt x="305" y="990"/>
                  </a:cubicBezTo>
                  <a:cubicBezTo>
                    <a:pt x="304" y="991"/>
                    <a:pt x="305" y="993"/>
                    <a:pt x="305" y="994"/>
                  </a:cubicBezTo>
                  <a:cubicBezTo>
                    <a:pt x="304" y="994"/>
                    <a:pt x="302" y="994"/>
                    <a:pt x="301" y="994"/>
                  </a:cubicBezTo>
                  <a:cubicBezTo>
                    <a:pt x="301" y="992"/>
                    <a:pt x="300" y="991"/>
                    <a:pt x="300" y="989"/>
                  </a:cubicBezTo>
                  <a:cubicBezTo>
                    <a:pt x="300" y="989"/>
                    <a:pt x="299" y="989"/>
                    <a:pt x="299" y="989"/>
                  </a:cubicBezTo>
                  <a:cubicBezTo>
                    <a:pt x="299" y="991"/>
                    <a:pt x="299" y="992"/>
                    <a:pt x="299" y="993"/>
                  </a:cubicBezTo>
                  <a:cubicBezTo>
                    <a:pt x="298" y="993"/>
                    <a:pt x="297" y="993"/>
                    <a:pt x="296" y="993"/>
                  </a:cubicBezTo>
                  <a:cubicBezTo>
                    <a:pt x="296" y="992"/>
                    <a:pt x="296" y="991"/>
                    <a:pt x="296" y="990"/>
                  </a:cubicBezTo>
                  <a:cubicBezTo>
                    <a:pt x="296" y="989"/>
                    <a:pt x="295" y="989"/>
                    <a:pt x="295" y="990"/>
                  </a:cubicBezTo>
                  <a:cubicBezTo>
                    <a:pt x="295" y="991"/>
                    <a:pt x="295" y="992"/>
                    <a:pt x="295" y="993"/>
                  </a:cubicBezTo>
                  <a:cubicBezTo>
                    <a:pt x="293" y="992"/>
                    <a:pt x="291" y="992"/>
                    <a:pt x="288" y="992"/>
                  </a:cubicBezTo>
                  <a:cubicBezTo>
                    <a:pt x="288" y="990"/>
                    <a:pt x="289" y="988"/>
                    <a:pt x="289" y="986"/>
                  </a:cubicBezTo>
                  <a:cubicBezTo>
                    <a:pt x="290" y="985"/>
                    <a:pt x="288" y="985"/>
                    <a:pt x="288" y="986"/>
                  </a:cubicBezTo>
                  <a:cubicBezTo>
                    <a:pt x="287" y="987"/>
                    <a:pt x="287" y="989"/>
                    <a:pt x="287" y="991"/>
                  </a:cubicBezTo>
                  <a:cubicBezTo>
                    <a:pt x="286" y="991"/>
                    <a:pt x="285" y="991"/>
                    <a:pt x="284" y="991"/>
                  </a:cubicBezTo>
                  <a:cubicBezTo>
                    <a:pt x="284" y="989"/>
                    <a:pt x="284" y="988"/>
                    <a:pt x="283" y="986"/>
                  </a:cubicBezTo>
                  <a:cubicBezTo>
                    <a:pt x="284" y="986"/>
                    <a:pt x="284" y="986"/>
                    <a:pt x="284" y="986"/>
                  </a:cubicBezTo>
                  <a:cubicBezTo>
                    <a:pt x="284" y="986"/>
                    <a:pt x="284" y="985"/>
                    <a:pt x="284" y="985"/>
                  </a:cubicBezTo>
                  <a:cubicBezTo>
                    <a:pt x="284" y="985"/>
                    <a:pt x="283" y="985"/>
                    <a:pt x="283" y="985"/>
                  </a:cubicBezTo>
                  <a:cubicBezTo>
                    <a:pt x="283" y="985"/>
                    <a:pt x="283" y="985"/>
                    <a:pt x="283" y="985"/>
                  </a:cubicBezTo>
                  <a:cubicBezTo>
                    <a:pt x="282" y="985"/>
                    <a:pt x="282" y="985"/>
                    <a:pt x="282" y="986"/>
                  </a:cubicBezTo>
                  <a:cubicBezTo>
                    <a:pt x="282" y="987"/>
                    <a:pt x="283" y="989"/>
                    <a:pt x="282" y="990"/>
                  </a:cubicBezTo>
                  <a:cubicBezTo>
                    <a:pt x="281" y="990"/>
                    <a:pt x="280" y="990"/>
                    <a:pt x="279" y="990"/>
                  </a:cubicBezTo>
                  <a:cubicBezTo>
                    <a:pt x="278" y="990"/>
                    <a:pt x="278" y="989"/>
                    <a:pt x="278" y="989"/>
                  </a:cubicBezTo>
                  <a:cubicBezTo>
                    <a:pt x="278" y="988"/>
                    <a:pt x="278" y="986"/>
                    <a:pt x="278" y="984"/>
                  </a:cubicBezTo>
                  <a:cubicBezTo>
                    <a:pt x="278" y="984"/>
                    <a:pt x="277" y="983"/>
                    <a:pt x="277" y="984"/>
                  </a:cubicBezTo>
                  <a:cubicBezTo>
                    <a:pt x="276" y="986"/>
                    <a:pt x="276" y="987"/>
                    <a:pt x="277" y="989"/>
                  </a:cubicBezTo>
                  <a:cubicBezTo>
                    <a:pt x="275" y="989"/>
                    <a:pt x="274" y="988"/>
                    <a:pt x="273" y="988"/>
                  </a:cubicBezTo>
                  <a:cubicBezTo>
                    <a:pt x="273" y="986"/>
                    <a:pt x="272" y="985"/>
                    <a:pt x="273" y="984"/>
                  </a:cubicBezTo>
                  <a:cubicBezTo>
                    <a:pt x="273" y="983"/>
                    <a:pt x="272" y="982"/>
                    <a:pt x="272" y="983"/>
                  </a:cubicBezTo>
                  <a:cubicBezTo>
                    <a:pt x="271" y="985"/>
                    <a:pt x="271" y="986"/>
                    <a:pt x="271" y="987"/>
                  </a:cubicBezTo>
                  <a:cubicBezTo>
                    <a:pt x="270" y="987"/>
                    <a:pt x="270" y="987"/>
                    <a:pt x="269" y="987"/>
                  </a:cubicBezTo>
                  <a:cubicBezTo>
                    <a:pt x="269" y="985"/>
                    <a:pt x="268" y="983"/>
                    <a:pt x="268" y="982"/>
                  </a:cubicBezTo>
                  <a:cubicBezTo>
                    <a:pt x="268" y="981"/>
                    <a:pt x="266" y="981"/>
                    <a:pt x="266" y="982"/>
                  </a:cubicBezTo>
                  <a:cubicBezTo>
                    <a:pt x="267" y="983"/>
                    <a:pt x="267" y="985"/>
                    <a:pt x="267" y="986"/>
                  </a:cubicBezTo>
                  <a:cubicBezTo>
                    <a:pt x="266" y="986"/>
                    <a:pt x="264" y="985"/>
                    <a:pt x="262" y="985"/>
                  </a:cubicBezTo>
                  <a:cubicBezTo>
                    <a:pt x="261" y="985"/>
                    <a:pt x="261" y="985"/>
                    <a:pt x="261" y="985"/>
                  </a:cubicBezTo>
                  <a:cubicBezTo>
                    <a:pt x="261" y="983"/>
                    <a:pt x="261" y="982"/>
                    <a:pt x="261" y="980"/>
                  </a:cubicBezTo>
                  <a:cubicBezTo>
                    <a:pt x="261" y="980"/>
                    <a:pt x="259" y="980"/>
                    <a:pt x="259" y="980"/>
                  </a:cubicBezTo>
                  <a:cubicBezTo>
                    <a:pt x="259" y="982"/>
                    <a:pt x="259" y="983"/>
                    <a:pt x="259" y="984"/>
                  </a:cubicBezTo>
                  <a:cubicBezTo>
                    <a:pt x="258" y="984"/>
                    <a:pt x="257" y="984"/>
                    <a:pt x="255" y="984"/>
                  </a:cubicBezTo>
                  <a:cubicBezTo>
                    <a:pt x="256" y="982"/>
                    <a:pt x="256" y="980"/>
                    <a:pt x="256" y="978"/>
                  </a:cubicBezTo>
                  <a:cubicBezTo>
                    <a:pt x="256" y="978"/>
                    <a:pt x="255" y="978"/>
                    <a:pt x="255" y="978"/>
                  </a:cubicBezTo>
                  <a:cubicBezTo>
                    <a:pt x="255" y="980"/>
                    <a:pt x="255" y="982"/>
                    <a:pt x="254" y="984"/>
                  </a:cubicBezTo>
                  <a:cubicBezTo>
                    <a:pt x="252" y="984"/>
                    <a:pt x="250" y="984"/>
                    <a:pt x="248" y="983"/>
                  </a:cubicBezTo>
                  <a:cubicBezTo>
                    <a:pt x="249" y="981"/>
                    <a:pt x="250" y="978"/>
                    <a:pt x="250" y="976"/>
                  </a:cubicBezTo>
                  <a:cubicBezTo>
                    <a:pt x="250" y="975"/>
                    <a:pt x="249" y="975"/>
                    <a:pt x="249" y="976"/>
                  </a:cubicBezTo>
                  <a:cubicBezTo>
                    <a:pt x="248" y="978"/>
                    <a:pt x="248" y="980"/>
                    <a:pt x="247" y="983"/>
                  </a:cubicBezTo>
                  <a:cubicBezTo>
                    <a:pt x="246" y="982"/>
                    <a:pt x="245" y="982"/>
                    <a:pt x="244" y="982"/>
                  </a:cubicBezTo>
                  <a:cubicBezTo>
                    <a:pt x="244" y="981"/>
                    <a:pt x="243" y="981"/>
                    <a:pt x="243" y="981"/>
                  </a:cubicBezTo>
                  <a:cubicBezTo>
                    <a:pt x="243" y="980"/>
                    <a:pt x="244" y="979"/>
                    <a:pt x="244" y="978"/>
                  </a:cubicBezTo>
                  <a:cubicBezTo>
                    <a:pt x="245" y="978"/>
                    <a:pt x="243" y="977"/>
                    <a:pt x="243" y="978"/>
                  </a:cubicBezTo>
                  <a:cubicBezTo>
                    <a:pt x="243" y="978"/>
                    <a:pt x="242" y="979"/>
                    <a:pt x="242" y="979"/>
                  </a:cubicBezTo>
                  <a:cubicBezTo>
                    <a:pt x="242" y="979"/>
                    <a:pt x="242" y="980"/>
                    <a:pt x="242" y="980"/>
                  </a:cubicBezTo>
                  <a:cubicBezTo>
                    <a:pt x="240" y="978"/>
                    <a:pt x="239" y="977"/>
                    <a:pt x="237" y="975"/>
                  </a:cubicBezTo>
                  <a:cubicBezTo>
                    <a:pt x="237" y="975"/>
                    <a:pt x="237" y="975"/>
                    <a:pt x="238" y="975"/>
                  </a:cubicBezTo>
                  <a:cubicBezTo>
                    <a:pt x="238" y="975"/>
                    <a:pt x="238" y="974"/>
                    <a:pt x="238" y="974"/>
                  </a:cubicBezTo>
                  <a:cubicBezTo>
                    <a:pt x="237" y="974"/>
                    <a:pt x="237" y="974"/>
                    <a:pt x="237" y="975"/>
                  </a:cubicBezTo>
                  <a:cubicBezTo>
                    <a:pt x="235" y="973"/>
                    <a:pt x="233" y="971"/>
                    <a:pt x="231" y="970"/>
                  </a:cubicBezTo>
                  <a:cubicBezTo>
                    <a:pt x="231" y="969"/>
                    <a:pt x="231" y="968"/>
                    <a:pt x="231" y="968"/>
                  </a:cubicBezTo>
                  <a:cubicBezTo>
                    <a:pt x="230" y="964"/>
                    <a:pt x="227" y="961"/>
                    <a:pt x="225" y="958"/>
                  </a:cubicBezTo>
                  <a:cubicBezTo>
                    <a:pt x="221" y="950"/>
                    <a:pt x="220" y="940"/>
                    <a:pt x="221" y="931"/>
                  </a:cubicBezTo>
                  <a:cubicBezTo>
                    <a:pt x="221" y="930"/>
                    <a:pt x="221" y="930"/>
                    <a:pt x="221" y="929"/>
                  </a:cubicBezTo>
                  <a:cubicBezTo>
                    <a:pt x="222" y="930"/>
                    <a:pt x="222" y="930"/>
                    <a:pt x="222" y="930"/>
                  </a:cubicBezTo>
                  <a:cubicBezTo>
                    <a:pt x="223" y="931"/>
                    <a:pt x="224" y="931"/>
                    <a:pt x="225" y="932"/>
                  </a:cubicBezTo>
                  <a:cubicBezTo>
                    <a:pt x="225" y="934"/>
                    <a:pt x="225" y="935"/>
                    <a:pt x="225" y="937"/>
                  </a:cubicBezTo>
                  <a:cubicBezTo>
                    <a:pt x="225" y="938"/>
                    <a:pt x="226" y="938"/>
                    <a:pt x="226" y="937"/>
                  </a:cubicBezTo>
                  <a:cubicBezTo>
                    <a:pt x="226" y="935"/>
                    <a:pt x="226" y="934"/>
                    <a:pt x="226" y="933"/>
                  </a:cubicBezTo>
                  <a:cubicBezTo>
                    <a:pt x="228" y="934"/>
                    <a:pt x="229" y="935"/>
                    <a:pt x="231" y="936"/>
                  </a:cubicBezTo>
                  <a:cubicBezTo>
                    <a:pt x="231" y="936"/>
                    <a:pt x="231" y="936"/>
                    <a:pt x="231" y="937"/>
                  </a:cubicBezTo>
                  <a:cubicBezTo>
                    <a:pt x="231" y="937"/>
                    <a:pt x="231" y="938"/>
                    <a:pt x="230" y="938"/>
                  </a:cubicBezTo>
                  <a:cubicBezTo>
                    <a:pt x="230" y="939"/>
                    <a:pt x="231" y="940"/>
                    <a:pt x="231" y="939"/>
                  </a:cubicBezTo>
                  <a:cubicBezTo>
                    <a:pt x="232" y="938"/>
                    <a:pt x="232" y="937"/>
                    <a:pt x="232" y="936"/>
                  </a:cubicBezTo>
                  <a:cubicBezTo>
                    <a:pt x="234" y="937"/>
                    <a:pt x="235" y="938"/>
                    <a:pt x="237" y="939"/>
                  </a:cubicBezTo>
                  <a:cubicBezTo>
                    <a:pt x="236" y="939"/>
                    <a:pt x="236" y="940"/>
                    <a:pt x="236" y="940"/>
                  </a:cubicBezTo>
                  <a:cubicBezTo>
                    <a:pt x="236" y="941"/>
                    <a:pt x="236" y="942"/>
                    <a:pt x="237" y="943"/>
                  </a:cubicBezTo>
                  <a:cubicBezTo>
                    <a:pt x="238" y="943"/>
                    <a:pt x="238" y="942"/>
                    <a:pt x="238" y="942"/>
                  </a:cubicBezTo>
                  <a:cubicBezTo>
                    <a:pt x="238" y="942"/>
                    <a:pt x="238" y="942"/>
                    <a:pt x="238" y="942"/>
                  </a:cubicBezTo>
                  <a:cubicBezTo>
                    <a:pt x="238" y="941"/>
                    <a:pt x="238" y="941"/>
                    <a:pt x="238" y="941"/>
                  </a:cubicBezTo>
                  <a:cubicBezTo>
                    <a:pt x="238" y="941"/>
                    <a:pt x="238" y="940"/>
                    <a:pt x="238" y="940"/>
                  </a:cubicBezTo>
                  <a:cubicBezTo>
                    <a:pt x="238" y="940"/>
                    <a:pt x="238" y="940"/>
                    <a:pt x="238" y="940"/>
                  </a:cubicBezTo>
                  <a:cubicBezTo>
                    <a:pt x="239" y="940"/>
                    <a:pt x="240" y="941"/>
                    <a:pt x="241" y="941"/>
                  </a:cubicBezTo>
                  <a:cubicBezTo>
                    <a:pt x="241" y="942"/>
                    <a:pt x="241" y="942"/>
                    <a:pt x="241" y="943"/>
                  </a:cubicBezTo>
                  <a:cubicBezTo>
                    <a:pt x="241" y="943"/>
                    <a:pt x="241" y="944"/>
                    <a:pt x="241" y="945"/>
                  </a:cubicBezTo>
                  <a:cubicBezTo>
                    <a:pt x="241" y="945"/>
                    <a:pt x="241" y="946"/>
                    <a:pt x="242" y="946"/>
                  </a:cubicBezTo>
                  <a:cubicBezTo>
                    <a:pt x="243" y="946"/>
                    <a:pt x="243" y="945"/>
                    <a:pt x="242" y="945"/>
                  </a:cubicBezTo>
                  <a:cubicBezTo>
                    <a:pt x="242" y="945"/>
                    <a:pt x="242" y="945"/>
                    <a:pt x="242" y="945"/>
                  </a:cubicBezTo>
                  <a:cubicBezTo>
                    <a:pt x="242" y="944"/>
                    <a:pt x="242" y="944"/>
                    <a:pt x="242" y="943"/>
                  </a:cubicBezTo>
                  <a:cubicBezTo>
                    <a:pt x="243" y="943"/>
                    <a:pt x="243" y="943"/>
                    <a:pt x="243" y="942"/>
                  </a:cubicBezTo>
                  <a:cubicBezTo>
                    <a:pt x="245" y="943"/>
                    <a:pt x="246" y="944"/>
                    <a:pt x="248" y="945"/>
                  </a:cubicBezTo>
                  <a:cubicBezTo>
                    <a:pt x="248" y="946"/>
                    <a:pt x="248" y="947"/>
                    <a:pt x="248" y="948"/>
                  </a:cubicBezTo>
                  <a:cubicBezTo>
                    <a:pt x="248" y="948"/>
                    <a:pt x="249" y="948"/>
                    <a:pt x="249" y="948"/>
                  </a:cubicBezTo>
                  <a:cubicBezTo>
                    <a:pt x="249" y="948"/>
                    <a:pt x="250" y="948"/>
                    <a:pt x="250" y="947"/>
                  </a:cubicBezTo>
                  <a:cubicBezTo>
                    <a:pt x="250" y="947"/>
                    <a:pt x="250" y="947"/>
                    <a:pt x="249" y="946"/>
                  </a:cubicBezTo>
                  <a:cubicBezTo>
                    <a:pt x="249" y="946"/>
                    <a:pt x="249" y="946"/>
                    <a:pt x="250" y="945"/>
                  </a:cubicBezTo>
                  <a:cubicBezTo>
                    <a:pt x="250" y="945"/>
                    <a:pt x="251" y="946"/>
                    <a:pt x="252" y="946"/>
                  </a:cubicBezTo>
                  <a:cubicBezTo>
                    <a:pt x="252" y="947"/>
                    <a:pt x="252" y="948"/>
                    <a:pt x="252" y="949"/>
                  </a:cubicBezTo>
                  <a:cubicBezTo>
                    <a:pt x="252" y="950"/>
                    <a:pt x="253" y="950"/>
                    <a:pt x="253" y="949"/>
                  </a:cubicBezTo>
                  <a:cubicBezTo>
                    <a:pt x="253" y="949"/>
                    <a:pt x="253" y="949"/>
                    <a:pt x="254" y="949"/>
                  </a:cubicBezTo>
                  <a:cubicBezTo>
                    <a:pt x="254" y="949"/>
                    <a:pt x="254" y="948"/>
                    <a:pt x="253" y="948"/>
                  </a:cubicBezTo>
                  <a:cubicBezTo>
                    <a:pt x="253" y="948"/>
                    <a:pt x="253" y="947"/>
                    <a:pt x="253" y="947"/>
                  </a:cubicBezTo>
                  <a:cubicBezTo>
                    <a:pt x="255" y="947"/>
                    <a:pt x="256" y="948"/>
                    <a:pt x="257" y="948"/>
                  </a:cubicBezTo>
                  <a:cubicBezTo>
                    <a:pt x="257" y="949"/>
                    <a:pt x="257" y="951"/>
                    <a:pt x="258" y="951"/>
                  </a:cubicBezTo>
                  <a:cubicBezTo>
                    <a:pt x="259" y="951"/>
                    <a:pt x="259" y="950"/>
                    <a:pt x="258" y="950"/>
                  </a:cubicBezTo>
                  <a:cubicBezTo>
                    <a:pt x="259" y="950"/>
                    <a:pt x="259" y="950"/>
                    <a:pt x="259" y="950"/>
                  </a:cubicBezTo>
                  <a:cubicBezTo>
                    <a:pt x="258" y="950"/>
                    <a:pt x="258" y="949"/>
                    <a:pt x="258" y="949"/>
                  </a:cubicBezTo>
                  <a:cubicBezTo>
                    <a:pt x="258" y="949"/>
                    <a:pt x="258" y="949"/>
                    <a:pt x="258" y="949"/>
                  </a:cubicBezTo>
                  <a:cubicBezTo>
                    <a:pt x="260" y="949"/>
                    <a:pt x="261" y="949"/>
                    <a:pt x="262" y="950"/>
                  </a:cubicBezTo>
                  <a:cubicBezTo>
                    <a:pt x="262" y="951"/>
                    <a:pt x="262" y="952"/>
                    <a:pt x="263" y="953"/>
                  </a:cubicBezTo>
                  <a:cubicBezTo>
                    <a:pt x="263" y="953"/>
                    <a:pt x="263" y="953"/>
                    <a:pt x="263" y="953"/>
                  </a:cubicBezTo>
                  <a:cubicBezTo>
                    <a:pt x="264" y="953"/>
                    <a:pt x="264" y="953"/>
                    <a:pt x="264" y="953"/>
                  </a:cubicBezTo>
                  <a:cubicBezTo>
                    <a:pt x="264" y="952"/>
                    <a:pt x="264" y="952"/>
                    <a:pt x="264" y="952"/>
                  </a:cubicBezTo>
                  <a:cubicBezTo>
                    <a:pt x="264" y="951"/>
                    <a:pt x="263" y="951"/>
                    <a:pt x="263" y="950"/>
                  </a:cubicBezTo>
                  <a:cubicBezTo>
                    <a:pt x="264" y="950"/>
                    <a:pt x="265" y="951"/>
                    <a:pt x="266" y="951"/>
                  </a:cubicBezTo>
                  <a:cubicBezTo>
                    <a:pt x="265" y="951"/>
                    <a:pt x="265" y="951"/>
                    <a:pt x="265" y="951"/>
                  </a:cubicBezTo>
                  <a:cubicBezTo>
                    <a:pt x="265" y="952"/>
                    <a:pt x="265" y="954"/>
                    <a:pt x="266" y="954"/>
                  </a:cubicBezTo>
                  <a:cubicBezTo>
                    <a:pt x="267" y="954"/>
                    <a:pt x="267" y="953"/>
                    <a:pt x="266" y="953"/>
                  </a:cubicBezTo>
                  <a:cubicBezTo>
                    <a:pt x="266" y="953"/>
                    <a:pt x="266" y="952"/>
                    <a:pt x="266" y="951"/>
                  </a:cubicBezTo>
                  <a:cubicBezTo>
                    <a:pt x="266" y="951"/>
                    <a:pt x="266" y="951"/>
                    <a:pt x="266" y="951"/>
                  </a:cubicBezTo>
                  <a:cubicBezTo>
                    <a:pt x="266" y="951"/>
                    <a:pt x="267" y="951"/>
                    <a:pt x="268" y="952"/>
                  </a:cubicBezTo>
                  <a:cubicBezTo>
                    <a:pt x="268" y="952"/>
                    <a:pt x="268" y="952"/>
                    <a:pt x="269" y="952"/>
                  </a:cubicBezTo>
                  <a:cubicBezTo>
                    <a:pt x="269" y="952"/>
                    <a:pt x="269" y="952"/>
                    <a:pt x="269" y="952"/>
                  </a:cubicBezTo>
                  <a:cubicBezTo>
                    <a:pt x="269" y="953"/>
                    <a:pt x="269" y="953"/>
                    <a:pt x="269" y="954"/>
                  </a:cubicBezTo>
                  <a:cubicBezTo>
                    <a:pt x="270" y="954"/>
                    <a:pt x="271" y="953"/>
                    <a:pt x="270" y="953"/>
                  </a:cubicBezTo>
                  <a:cubicBezTo>
                    <a:pt x="270" y="952"/>
                    <a:pt x="270" y="952"/>
                    <a:pt x="270" y="952"/>
                  </a:cubicBezTo>
                  <a:cubicBezTo>
                    <a:pt x="281" y="955"/>
                    <a:pt x="292" y="957"/>
                    <a:pt x="304" y="959"/>
                  </a:cubicBezTo>
                  <a:cubicBezTo>
                    <a:pt x="305" y="960"/>
                    <a:pt x="307" y="960"/>
                    <a:pt x="309" y="959"/>
                  </a:cubicBezTo>
                  <a:cubicBezTo>
                    <a:pt x="314" y="960"/>
                    <a:pt x="319" y="961"/>
                    <a:pt x="324" y="961"/>
                  </a:cubicBezTo>
                  <a:cubicBezTo>
                    <a:pt x="324" y="961"/>
                    <a:pt x="324" y="961"/>
                    <a:pt x="325" y="961"/>
                  </a:cubicBezTo>
                  <a:cubicBezTo>
                    <a:pt x="326" y="961"/>
                    <a:pt x="326" y="961"/>
                    <a:pt x="327" y="961"/>
                  </a:cubicBezTo>
                  <a:cubicBezTo>
                    <a:pt x="327" y="961"/>
                    <a:pt x="327" y="961"/>
                    <a:pt x="327" y="961"/>
                  </a:cubicBezTo>
                  <a:cubicBezTo>
                    <a:pt x="346" y="963"/>
                    <a:pt x="365" y="964"/>
                    <a:pt x="384" y="963"/>
                  </a:cubicBezTo>
                  <a:cubicBezTo>
                    <a:pt x="394" y="963"/>
                    <a:pt x="404" y="963"/>
                    <a:pt x="413" y="963"/>
                  </a:cubicBezTo>
                  <a:cubicBezTo>
                    <a:pt x="423" y="962"/>
                    <a:pt x="432" y="959"/>
                    <a:pt x="442" y="959"/>
                  </a:cubicBezTo>
                  <a:cubicBezTo>
                    <a:pt x="448" y="958"/>
                    <a:pt x="455" y="957"/>
                    <a:pt x="461" y="955"/>
                  </a:cubicBezTo>
                  <a:cubicBezTo>
                    <a:pt x="461" y="955"/>
                    <a:pt x="461" y="955"/>
                    <a:pt x="462" y="955"/>
                  </a:cubicBezTo>
                  <a:cubicBezTo>
                    <a:pt x="464" y="955"/>
                    <a:pt x="466" y="954"/>
                    <a:pt x="468" y="954"/>
                  </a:cubicBezTo>
                  <a:cubicBezTo>
                    <a:pt x="477" y="951"/>
                    <a:pt x="487" y="949"/>
                    <a:pt x="497" y="947"/>
                  </a:cubicBezTo>
                  <a:cubicBezTo>
                    <a:pt x="506" y="944"/>
                    <a:pt x="516" y="939"/>
                    <a:pt x="524" y="934"/>
                  </a:cubicBezTo>
                  <a:cubicBezTo>
                    <a:pt x="523" y="938"/>
                    <a:pt x="521" y="943"/>
                    <a:pt x="521" y="948"/>
                  </a:cubicBezTo>
                  <a:cubicBezTo>
                    <a:pt x="520" y="954"/>
                    <a:pt x="521" y="960"/>
                    <a:pt x="523" y="965"/>
                  </a:cubicBezTo>
                  <a:cubicBezTo>
                    <a:pt x="521" y="966"/>
                    <a:pt x="520" y="968"/>
                    <a:pt x="518" y="969"/>
                  </a:cubicBezTo>
                  <a:cubicBezTo>
                    <a:pt x="518" y="969"/>
                    <a:pt x="518" y="968"/>
                    <a:pt x="517" y="969"/>
                  </a:cubicBezTo>
                  <a:cubicBezTo>
                    <a:pt x="517" y="969"/>
                    <a:pt x="516" y="965"/>
                    <a:pt x="516" y="965"/>
                  </a:cubicBezTo>
                  <a:cubicBezTo>
                    <a:pt x="516" y="964"/>
                    <a:pt x="514" y="964"/>
                    <a:pt x="515" y="965"/>
                  </a:cubicBezTo>
                  <a:cubicBezTo>
                    <a:pt x="515" y="966"/>
                    <a:pt x="515" y="967"/>
                    <a:pt x="515" y="968"/>
                  </a:cubicBezTo>
                  <a:cubicBezTo>
                    <a:pt x="516" y="969"/>
                    <a:pt x="516" y="970"/>
                    <a:pt x="517" y="970"/>
                  </a:cubicBezTo>
                  <a:cubicBezTo>
                    <a:pt x="516" y="971"/>
                    <a:pt x="514" y="973"/>
                    <a:pt x="513" y="974"/>
                  </a:cubicBezTo>
                  <a:cubicBezTo>
                    <a:pt x="513" y="974"/>
                    <a:pt x="513" y="974"/>
                    <a:pt x="513" y="974"/>
                  </a:cubicBezTo>
                  <a:cubicBezTo>
                    <a:pt x="512" y="973"/>
                    <a:pt x="512" y="972"/>
                    <a:pt x="512" y="971"/>
                  </a:cubicBezTo>
                  <a:cubicBezTo>
                    <a:pt x="511" y="970"/>
                    <a:pt x="511" y="969"/>
                    <a:pt x="510" y="967"/>
                  </a:cubicBezTo>
                  <a:cubicBezTo>
                    <a:pt x="510" y="967"/>
                    <a:pt x="509" y="967"/>
                    <a:pt x="509" y="968"/>
                  </a:cubicBezTo>
                  <a:cubicBezTo>
                    <a:pt x="510" y="969"/>
                    <a:pt x="510" y="971"/>
                    <a:pt x="510" y="972"/>
                  </a:cubicBezTo>
                  <a:cubicBezTo>
                    <a:pt x="511" y="973"/>
                    <a:pt x="511" y="974"/>
                    <a:pt x="512" y="975"/>
                  </a:cubicBezTo>
                  <a:cubicBezTo>
                    <a:pt x="512" y="975"/>
                    <a:pt x="512" y="975"/>
                    <a:pt x="512" y="975"/>
                  </a:cubicBezTo>
                  <a:cubicBezTo>
                    <a:pt x="512" y="976"/>
                    <a:pt x="511" y="976"/>
                    <a:pt x="510" y="977"/>
                  </a:cubicBezTo>
                  <a:cubicBezTo>
                    <a:pt x="509" y="975"/>
                    <a:pt x="509" y="973"/>
                    <a:pt x="508" y="971"/>
                  </a:cubicBezTo>
                  <a:cubicBezTo>
                    <a:pt x="508" y="970"/>
                    <a:pt x="506" y="970"/>
                    <a:pt x="507" y="971"/>
                  </a:cubicBezTo>
                  <a:cubicBezTo>
                    <a:pt x="508" y="973"/>
                    <a:pt x="508" y="976"/>
                    <a:pt x="510" y="978"/>
                  </a:cubicBezTo>
                  <a:cubicBezTo>
                    <a:pt x="509" y="979"/>
                    <a:pt x="508" y="979"/>
                    <a:pt x="507" y="980"/>
                  </a:cubicBezTo>
                  <a:cubicBezTo>
                    <a:pt x="507" y="979"/>
                    <a:pt x="506" y="977"/>
                    <a:pt x="506" y="976"/>
                  </a:cubicBezTo>
                  <a:cubicBezTo>
                    <a:pt x="505" y="975"/>
                    <a:pt x="505" y="973"/>
                    <a:pt x="504" y="972"/>
                  </a:cubicBezTo>
                  <a:cubicBezTo>
                    <a:pt x="504" y="971"/>
                    <a:pt x="503" y="971"/>
                    <a:pt x="503" y="972"/>
                  </a:cubicBezTo>
                  <a:cubicBezTo>
                    <a:pt x="503" y="972"/>
                    <a:pt x="503" y="972"/>
                    <a:pt x="503" y="973"/>
                  </a:cubicBezTo>
                  <a:cubicBezTo>
                    <a:pt x="503" y="974"/>
                    <a:pt x="503" y="974"/>
                    <a:pt x="504" y="974"/>
                  </a:cubicBezTo>
                  <a:cubicBezTo>
                    <a:pt x="504" y="975"/>
                    <a:pt x="505" y="977"/>
                    <a:pt x="506" y="979"/>
                  </a:cubicBezTo>
                  <a:cubicBezTo>
                    <a:pt x="506" y="980"/>
                    <a:pt x="506" y="980"/>
                    <a:pt x="506" y="981"/>
                  </a:cubicBezTo>
                  <a:cubicBezTo>
                    <a:pt x="504" y="984"/>
                    <a:pt x="508" y="988"/>
                    <a:pt x="511" y="985"/>
                  </a:cubicBezTo>
                  <a:cubicBezTo>
                    <a:pt x="515" y="981"/>
                    <a:pt x="519" y="977"/>
                    <a:pt x="523" y="973"/>
                  </a:cubicBezTo>
                  <a:cubicBezTo>
                    <a:pt x="524" y="973"/>
                    <a:pt x="524" y="973"/>
                    <a:pt x="525" y="972"/>
                  </a:cubicBezTo>
                  <a:cubicBezTo>
                    <a:pt x="525" y="973"/>
                    <a:pt x="526" y="973"/>
                    <a:pt x="527" y="973"/>
                  </a:cubicBezTo>
                  <a:cubicBezTo>
                    <a:pt x="527" y="973"/>
                    <a:pt x="528" y="973"/>
                    <a:pt x="528" y="973"/>
                  </a:cubicBezTo>
                  <a:cubicBezTo>
                    <a:pt x="529" y="974"/>
                    <a:pt x="530" y="974"/>
                    <a:pt x="530" y="973"/>
                  </a:cubicBezTo>
                  <a:close/>
                  <a:moveTo>
                    <a:pt x="251" y="907"/>
                  </a:moveTo>
                  <a:cubicBezTo>
                    <a:pt x="253" y="908"/>
                    <a:pt x="255" y="910"/>
                    <a:pt x="257" y="911"/>
                  </a:cubicBezTo>
                  <a:cubicBezTo>
                    <a:pt x="256" y="913"/>
                    <a:pt x="256" y="916"/>
                    <a:pt x="255" y="918"/>
                  </a:cubicBezTo>
                  <a:cubicBezTo>
                    <a:pt x="252" y="924"/>
                    <a:pt x="247" y="929"/>
                    <a:pt x="243" y="934"/>
                  </a:cubicBezTo>
                  <a:cubicBezTo>
                    <a:pt x="241" y="933"/>
                    <a:pt x="239" y="932"/>
                    <a:pt x="237" y="931"/>
                  </a:cubicBezTo>
                  <a:cubicBezTo>
                    <a:pt x="244" y="924"/>
                    <a:pt x="247" y="916"/>
                    <a:pt x="251" y="907"/>
                  </a:cubicBezTo>
                  <a:close/>
                  <a:moveTo>
                    <a:pt x="235" y="930"/>
                  </a:moveTo>
                  <a:cubicBezTo>
                    <a:pt x="232" y="928"/>
                    <a:pt x="230" y="926"/>
                    <a:pt x="227" y="924"/>
                  </a:cubicBezTo>
                  <a:cubicBezTo>
                    <a:pt x="229" y="924"/>
                    <a:pt x="234" y="914"/>
                    <a:pt x="235" y="913"/>
                  </a:cubicBezTo>
                  <a:cubicBezTo>
                    <a:pt x="236" y="911"/>
                    <a:pt x="238" y="908"/>
                    <a:pt x="239" y="905"/>
                  </a:cubicBezTo>
                  <a:cubicBezTo>
                    <a:pt x="239" y="904"/>
                    <a:pt x="240" y="901"/>
                    <a:pt x="240" y="899"/>
                  </a:cubicBezTo>
                  <a:cubicBezTo>
                    <a:pt x="243" y="902"/>
                    <a:pt x="247" y="904"/>
                    <a:pt x="250" y="906"/>
                  </a:cubicBezTo>
                  <a:cubicBezTo>
                    <a:pt x="248" y="910"/>
                    <a:pt x="247" y="913"/>
                    <a:pt x="245" y="916"/>
                  </a:cubicBezTo>
                  <a:cubicBezTo>
                    <a:pt x="243" y="921"/>
                    <a:pt x="239" y="925"/>
                    <a:pt x="235" y="930"/>
                  </a:cubicBezTo>
                  <a:close/>
                  <a:moveTo>
                    <a:pt x="270" y="911"/>
                  </a:moveTo>
                  <a:cubicBezTo>
                    <a:pt x="271" y="909"/>
                    <a:pt x="272" y="907"/>
                    <a:pt x="273" y="905"/>
                  </a:cubicBezTo>
                  <a:cubicBezTo>
                    <a:pt x="275" y="906"/>
                    <a:pt x="276" y="906"/>
                    <a:pt x="277" y="907"/>
                  </a:cubicBezTo>
                  <a:cubicBezTo>
                    <a:pt x="279" y="908"/>
                    <a:pt x="280" y="909"/>
                    <a:pt x="282" y="909"/>
                  </a:cubicBezTo>
                  <a:cubicBezTo>
                    <a:pt x="282" y="910"/>
                    <a:pt x="281" y="910"/>
                    <a:pt x="281" y="910"/>
                  </a:cubicBezTo>
                  <a:cubicBezTo>
                    <a:pt x="279" y="913"/>
                    <a:pt x="278" y="916"/>
                    <a:pt x="276" y="920"/>
                  </a:cubicBezTo>
                  <a:cubicBezTo>
                    <a:pt x="273" y="918"/>
                    <a:pt x="270" y="917"/>
                    <a:pt x="268" y="915"/>
                  </a:cubicBezTo>
                  <a:cubicBezTo>
                    <a:pt x="268" y="914"/>
                    <a:pt x="269" y="912"/>
                    <a:pt x="270" y="911"/>
                  </a:cubicBezTo>
                  <a:close/>
                  <a:moveTo>
                    <a:pt x="265" y="914"/>
                  </a:moveTo>
                  <a:cubicBezTo>
                    <a:pt x="263" y="913"/>
                    <a:pt x="261" y="912"/>
                    <a:pt x="259" y="911"/>
                  </a:cubicBezTo>
                  <a:cubicBezTo>
                    <a:pt x="259" y="910"/>
                    <a:pt x="260" y="909"/>
                    <a:pt x="260" y="908"/>
                  </a:cubicBezTo>
                  <a:cubicBezTo>
                    <a:pt x="260" y="904"/>
                    <a:pt x="262" y="901"/>
                    <a:pt x="263" y="898"/>
                  </a:cubicBezTo>
                  <a:cubicBezTo>
                    <a:pt x="266" y="900"/>
                    <a:pt x="268" y="902"/>
                    <a:pt x="271" y="903"/>
                  </a:cubicBezTo>
                  <a:cubicBezTo>
                    <a:pt x="270" y="905"/>
                    <a:pt x="270" y="906"/>
                    <a:pt x="269" y="908"/>
                  </a:cubicBezTo>
                  <a:cubicBezTo>
                    <a:pt x="268" y="910"/>
                    <a:pt x="267" y="912"/>
                    <a:pt x="265" y="914"/>
                  </a:cubicBezTo>
                  <a:close/>
                  <a:moveTo>
                    <a:pt x="274" y="903"/>
                  </a:moveTo>
                  <a:cubicBezTo>
                    <a:pt x="275" y="902"/>
                    <a:pt x="276" y="900"/>
                    <a:pt x="277" y="899"/>
                  </a:cubicBezTo>
                  <a:cubicBezTo>
                    <a:pt x="280" y="900"/>
                    <a:pt x="282" y="901"/>
                    <a:pt x="285" y="903"/>
                  </a:cubicBezTo>
                  <a:cubicBezTo>
                    <a:pt x="284" y="904"/>
                    <a:pt x="283" y="906"/>
                    <a:pt x="283" y="908"/>
                  </a:cubicBezTo>
                  <a:cubicBezTo>
                    <a:pt x="282" y="907"/>
                    <a:pt x="281" y="907"/>
                    <a:pt x="280" y="907"/>
                  </a:cubicBezTo>
                  <a:cubicBezTo>
                    <a:pt x="278" y="906"/>
                    <a:pt x="276" y="905"/>
                    <a:pt x="274" y="903"/>
                  </a:cubicBezTo>
                  <a:close/>
                  <a:moveTo>
                    <a:pt x="283" y="911"/>
                  </a:moveTo>
                  <a:cubicBezTo>
                    <a:pt x="283" y="911"/>
                    <a:pt x="284" y="911"/>
                    <a:pt x="284" y="910"/>
                  </a:cubicBezTo>
                  <a:cubicBezTo>
                    <a:pt x="288" y="913"/>
                    <a:pt x="292" y="915"/>
                    <a:pt x="295" y="917"/>
                  </a:cubicBezTo>
                  <a:cubicBezTo>
                    <a:pt x="294" y="920"/>
                    <a:pt x="292" y="922"/>
                    <a:pt x="291" y="925"/>
                  </a:cubicBezTo>
                  <a:cubicBezTo>
                    <a:pt x="291" y="926"/>
                    <a:pt x="290" y="926"/>
                    <a:pt x="290" y="927"/>
                  </a:cubicBezTo>
                  <a:cubicBezTo>
                    <a:pt x="289" y="926"/>
                    <a:pt x="287" y="925"/>
                    <a:pt x="285" y="925"/>
                  </a:cubicBezTo>
                  <a:cubicBezTo>
                    <a:pt x="283" y="923"/>
                    <a:pt x="281" y="922"/>
                    <a:pt x="278" y="921"/>
                  </a:cubicBezTo>
                  <a:cubicBezTo>
                    <a:pt x="280" y="917"/>
                    <a:pt x="282" y="914"/>
                    <a:pt x="283" y="911"/>
                  </a:cubicBezTo>
                  <a:close/>
                  <a:moveTo>
                    <a:pt x="285" y="909"/>
                  </a:moveTo>
                  <a:cubicBezTo>
                    <a:pt x="286" y="907"/>
                    <a:pt x="286" y="905"/>
                    <a:pt x="287" y="904"/>
                  </a:cubicBezTo>
                  <a:cubicBezTo>
                    <a:pt x="291" y="906"/>
                    <a:pt x="296" y="908"/>
                    <a:pt x="300" y="909"/>
                  </a:cubicBezTo>
                  <a:cubicBezTo>
                    <a:pt x="300" y="910"/>
                    <a:pt x="299" y="911"/>
                    <a:pt x="299" y="911"/>
                  </a:cubicBezTo>
                  <a:cubicBezTo>
                    <a:pt x="298" y="912"/>
                    <a:pt x="297" y="914"/>
                    <a:pt x="296" y="915"/>
                  </a:cubicBezTo>
                  <a:cubicBezTo>
                    <a:pt x="293" y="913"/>
                    <a:pt x="289" y="911"/>
                    <a:pt x="285" y="909"/>
                  </a:cubicBezTo>
                  <a:close/>
                  <a:moveTo>
                    <a:pt x="286" y="901"/>
                  </a:moveTo>
                  <a:cubicBezTo>
                    <a:pt x="283" y="900"/>
                    <a:pt x="280" y="899"/>
                    <a:pt x="277" y="898"/>
                  </a:cubicBezTo>
                  <a:cubicBezTo>
                    <a:pt x="278" y="897"/>
                    <a:pt x="278" y="895"/>
                    <a:pt x="279" y="894"/>
                  </a:cubicBezTo>
                  <a:cubicBezTo>
                    <a:pt x="280" y="892"/>
                    <a:pt x="282" y="889"/>
                    <a:pt x="283" y="887"/>
                  </a:cubicBezTo>
                  <a:cubicBezTo>
                    <a:pt x="283" y="886"/>
                    <a:pt x="283" y="886"/>
                    <a:pt x="283" y="886"/>
                  </a:cubicBezTo>
                  <a:cubicBezTo>
                    <a:pt x="285" y="887"/>
                    <a:pt x="288" y="888"/>
                    <a:pt x="291" y="889"/>
                  </a:cubicBezTo>
                  <a:cubicBezTo>
                    <a:pt x="291" y="890"/>
                    <a:pt x="291" y="890"/>
                    <a:pt x="290" y="891"/>
                  </a:cubicBezTo>
                  <a:cubicBezTo>
                    <a:pt x="289" y="894"/>
                    <a:pt x="288" y="898"/>
                    <a:pt x="286" y="901"/>
                  </a:cubicBezTo>
                  <a:close/>
                  <a:moveTo>
                    <a:pt x="280" y="888"/>
                  </a:moveTo>
                  <a:cubicBezTo>
                    <a:pt x="278" y="891"/>
                    <a:pt x="277" y="894"/>
                    <a:pt x="275" y="897"/>
                  </a:cubicBezTo>
                  <a:cubicBezTo>
                    <a:pt x="273" y="896"/>
                    <a:pt x="272" y="896"/>
                    <a:pt x="270" y="895"/>
                  </a:cubicBezTo>
                  <a:cubicBezTo>
                    <a:pt x="268" y="895"/>
                    <a:pt x="267" y="894"/>
                    <a:pt x="265" y="893"/>
                  </a:cubicBezTo>
                  <a:cubicBezTo>
                    <a:pt x="266" y="892"/>
                    <a:pt x="266" y="891"/>
                    <a:pt x="267" y="890"/>
                  </a:cubicBezTo>
                  <a:cubicBezTo>
                    <a:pt x="268" y="888"/>
                    <a:pt x="269" y="886"/>
                    <a:pt x="270" y="884"/>
                  </a:cubicBezTo>
                  <a:cubicBezTo>
                    <a:pt x="270" y="884"/>
                    <a:pt x="270" y="882"/>
                    <a:pt x="271" y="881"/>
                  </a:cubicBezTo>
                  <a:cubicBezTo>
                    <a:pt x="273" y="882"/>
                    <a:pt x="276" y="883"/>
                    <a:pt x="278" y="884"/>
                  </a:cubicBezTo>
                  <a:cubicBezTo>
                    <a:pt x="279" y="884"/>
                    <a:pt x="280" y="885"/>
                    <a:pt x="282" y="885"/>
                  </a:cubicBezTo>
                  <a:cubicBezTo>
                    <a:pt x="281" y="886"/>
                    <a:pt x="281" y="887"/>
                    <a:pt x="280" y="888"/>
                  </a:cubicBezTo>
                  <a:close/>
                  <a:moveTo>
                    <a:pt x="268" y="896"/>
                  </a:moveTo>
                  <a:cubicBezTo>
                    <a:pt x="270" y="896"/>
                    <a:pt x="272" y="897"/>
                    <a:pt x="274" y="898"/>
                  </a:cubicBezTo>
                  <a:cubicBezTo>
                    <a:pt x="274" y="899"/>
                    <a:pt x="273" y="901"/>
                    <a:pt x="272" y="902"/>
                  </a:cubicBezTo>
                  <a:cubicBezTo>
                    <a:pt x="269" y="901"/>
                    <a:pt x="267" y="900"/>
                    <a:pt x="265" y="898"/>
                  </a:cubicBezTo>
                  <a:cubicBezTo>
                    <a:pt x="264" y="898"/>
                    <a:pt x="264" y="898"/>
                    <a:pt x="264" y="897"/>
                  </a:cubicBezTo>
                  <a:cubicBezTo>
                    <a:pt x="264" y="896"/>
                    <a:pt x="265" y="895"/>
                    <a:pt x="265" y="894"/>
                  </a:cubicBezTo>
                  <a:cubicBezTo>
                    <a:pt x="266" y="895"/>
                    <a:pt x="267" y="895"/>
                    <a:pt x="268" y="896"/>
                  </a:cubicBezTo>
                  <a:close/>
                  <a:moveTo>
                    <a:pt x="262" y="897"/>
                  </a:moveTo>
                  <a:cubicBezTo>
                    <a:pt x="260" y="895"/>
                    <a:pt x="258" y="893"/>
                    <a:pt x="256" y="892"/>
                  </a:cubicBezTo>
                  <a:cubicBezTo>
                    <a:pt x="256" y="891"/>
                    <a:pt x="256" y="891"/>
                    <a:pt x="256" y="890"/>
                  </a:cubicBezTo>
                  <a:cubicBezTo>
                    <a:pt x="259" y="891"/>
                    <a:pt x="261" y="892"/>
                    <a:pt x="264" y="894"/>
                  </a:cubicBezTo>
                  <a:cubicBezTo>
                    <a:pt x="264" y="895"/>
                    <a:pt x="263" y="896"/>
                    <a:pt x="262" y="897"/>
                  </a:cubicBezTo>
                  <a:close/>
                  <a:moveTo>
                    <a:pt x="262" y="897"/>
                  </a:moveTo>
                  <a:cubicBezTo>
                    <a:pt x="261" y="899"/>
                    <a:pt x="261" y="900"/>
                    <a:pt x="260" y="901"/>
                  </a:cubicBezTo>
                  <a:cubicBezTo>
                    <a:pt x="259" y="904"/>
                    <a:pt x="258" y="907"/>
                    <a:pt x="257" y="910"/>
                  </a:cubicBezTo>
                  <a:cubicBezTo>
                    <a:pt x="255" y="908"/>
                    <a:pt x="253" y="907"/>
                    <a:pt x="251" y="906"/>
                  </a:cubicBezTo>
                  <a:cubicBezTo>
                    <a:pt x="253" y="902"/>
                    <a:pt x="255" y="899"/>
                    <a:pt x="255" y="895"/>
                  </a:cubicBezTo>
                  <a:cubicBezTo>
                    <a:pt x="255" y="894"/>
                    <a:pt x="256" y="893"/>
                    <a:pt x="256" y="893"/>
                  </a:cubicBezTo>
                  <a:cubicBezTo>
                    <a:pt x="258" y="894"/>
                    <a:pt x="260" y="896"/>
                    <a:pt x="262" y="897"/>
                  </a:cubicBezTo>
                  <a:close/>
                  <a:moveTo>
                    <a:pt x="254" y="923"/>
                  </a:moveTo>
                  <a:cubicBezTo>
                    <a:pt x="257" y="920"/>
                    <a:pt x="258" y="916"/>
                    <a:pt x="259" y="912"/>
                  </a:cubicBezTo>
                  <a:cubicBezTo>
                    <a:pt x="261" y="913"/>
                    <a:pt x="263" y="914"/>
                    <a:pt x="265" y="915"/>
                  </a:cubicBezTo>
                  <a:cubicBezTo>
                    <a:pt x="260" y="923"/>
                    <a:pt x="256" y="931"/>
                    <a:pt x="254" y="939"/>
                  </a:cubicBezTo>
                  <a:cubicBezTo>
                    <a:pt x="251" y="938"/>
                    <a:pt x="248" y="936"/>
                    <a:pt x="245" y="935"/>
                  </a:cubicBezTo>
                  <a:cubicBezTo>
                    <a:pt x="248" y="931"/>
                    <a:pt x="252" y="927"/>
                    <a:pt x="254" y="923"/>
                  </a:cubicBezTo>
                  <a:close/>
                  <a:moveTo>
                    <a:pt x="267" y="917"/>
                  </a:moveTo>
                  <a:cubicBezTo>
                    <a:pt x="270" y="918"/>
                    <a:pt x="272" y="920"/>
                    <a:pt x="275" y="921"/>
                  </a:cubicBezTo>
                  <a:cubicBezTo>
                    <a:pt x="274" y="923"/>
                    <a:pt x="273" y="925"/>
                    <a:pt x="273" y="927"/>
                  </a:cubicBezTo>
                  <a:cubicBezTo>
                    <a:pt x="271" y="933"/>
                    <a:pt x="269" y="938"/>
                    <a:pt x="267" y="944"/>
                  </a:cubicBezTo>
                  <a:cubicBezTo>
                    <a:pt x="264" y="942"/>
                    <a:pt x="260" y="941"/>
                    <a:pt x="256" y="940"/>
                  </a:cubicBezTo>
                  <a:cubicBezTo>
                    <a:pt x="259" y="932"/>
                    <a:pt x="263" y="924"/>
                    <a:pt x="267" y="917"/>
                  </a:cubicBezTo>
                  <a:close/>
                  <a:moveTo>
                    <a:pt x="274" y="930"/>
                  </a:moveTo>
                  <a:cubicBezTo>
                    <a:pt x="275" y="927"/>
                    <a:pt x="276" y="925"/>
                    <a:pt x="277" y="923"/>
                  </a:cubicBezTo>
                  <a:cubicBezTo>
                    <a:pt x="279" y="924"/>
                    <a:pt x="281" y="925"/>
                    <a:pt x="283" y="926"/>
                  </a:cubicBezTo>
                  <a:cubicBezTo>
                    <a:pt x="285" y="927"/>
                    <a:pt x="287" y="928"/>
                    <a:pt x="289" y="929"/>
                  </a:cubicBezTo>
                  <a:cubicBezTo>
                    <a:pt x="287" y="933"/>
                    <a:pt x="286" y="936"/>
                    <a:pt x="284" y="940"/>
                  </a:cubicBezTo>
                  <a:cubicBezTo>
                    <a:pt x="283" y="942"/>
                    <a:pt x="282" y="945"/>
                    <a:pt x="281" y="947"/>
                  </a:cubicBezTo>
                  <a:cubicBezTo>
                    <a:pt x="277" y="946"/>
                    <a:pt x="274" y="945"/>
                    <a:pt x="270" y="944"/>
                  </a:cubicBezTo>
                  <a:cubicBezTo>
                    <a:pt x="272" y="940"/>
                    <a:pt x="273" y="935"/>
                    <a:pt x="274" y="930"/>
                  </a:cubicBezTo>
                  <a:close/>
                  <a:moveTo>
                    <a:pt x="286" y="942"/>
                  </a:moveTo>
                  <a:cubicBezTo>
                    <a:pt x="287" y="938"/>
                    <a:pt x="289" y="934"/>
                    <a:pt x="291" y="931"/>
                  </a:cubicBezTo>
                  <a:cubicBezTo>
                    <a:pt x="294" y="932"/>
                    <a:pt x="298" y="934"/>
                    <a:pt x="301" y="936"/>
                  </a:cubicBezTo>
                  <a:cubicBezTo>
                    <a:pt x="301" y="941"/>
                    <a:pt x="301" y="946"/>
                    <a:pt x="302" y="951"/>
                  </a:cubicBezTo>
                  <a:cubicBezTo>
                    <a:pt x="296" y="950"/>
                    <a:pt x="290" y="949"/>
                    <a:pt x="285" y="948"/>
                  </a:cubicBezTo>
                  <a:cubicBezTo>
                    <a:pt x="284" y="948"/>
                    <a:pt x="284" y="948"/>
                    <a:pt x="283" y="948"/>
                  </a:cubicBezTo>
                  <a:cubicBezTo>
                    <a:pt x="284" y="946"/>
                    <a:pt x="285" y="944"/>
                    <a:pt x="286" y="942"/>
                  </a:cubicBezTo>
                  <a:close/>
                  <a:moveTo>
                    <a:pt x="301" y="934"/>
                  </a:moveTo>
                  <a:cubicBezTo>
                    <a:pt x="298" y="932"/>
                    <a:pt x="295" y="930"/>
                    <a:pt x="292" y="928"/>
                  </a:cubicBezTo>
                  <a:cubicBezTo>
                    <a:pt x="292" y="928"/>
                    <a:pt x="292" y="928"/>
                    <a:pt x="293" y="927"/>
                  </a:cubicBezTo>
                  <a:cubicBezTo>
                    <a:pt x="294" y="924"/>
                    <a:pt x="295" y="921"/>
                    <a:pt x="297" y="918"/>
                  </a:cubicBezTo>
                  <a:cubicBezTo>
                    <a:pt x="299" y="919"/>
                    <a:pt x="300" y="920"/>
                    <a:pt x="302" y="921"/>
                  </a:cubicBezTo>
                  <a:cubicBezTo>
                    <a:pt x="302" y="925"/>
                    <a:pt x="301" y="929"/>
                    <a:pt x="301" y="934"/>
                  </a:cubicBezTo>
                  <a:close/>
                  <a:moveTo>
                    <a:pt x="298" y="916"/>
                  </a:moveTo>
                  <a:cubicBezTo>
                    <a:pt x="299" y="915"/>
                    <a:pt x="299" y="914"/>
                    <a:pt x="300" y="913"/>
                  </a:cubicBezTo>
                  <a:cubicBezTo>
                    <a:pt x="300" y="912"/>
                    <a:pt x="301" y="911"/>
                    <a:pt x="301" y="910"/>
                  </a:cubicBezTo>
                  <a:cubicBezTo>
                    <a:pt x="302" y="910"/>
                    <a:pt x="302" y="910"/>
                    <a:pt x="302" y="911"/>
                  </a:cubicBezTo>
                  <a:cubicBezTo>
                    <a:pt x="302" y="913"/>
                    <a:pt x="302" y="916"/>
                    <a:pt x="302" y="919"/>
                  </a:cubicBezTo>
                  <a:cubicBezTo>
                    <a:pt x="301" y="918"/>
                    <a:pt x="299" y="917"/>
                    <a:pt x="298" y="916"/>
                  </a:cubicBezTo>
                  <a:close/>
                  <a:moveTo>
                    <a:pt x="301" y="908"/>
                  </a:moveTo>
                  <a:cubicBezTo>
                    <a:pt x="297" y="906"/>
                    <a:pt x="292" y="904"/>
                    <a:pt x="288" y="902"/>
                  </a:cubicBezTo>
                  <a:cubicBezTo>
                    <a:pt x="289" y="900"/>
                    <a:pt x="290" y="897"/>
                    <a:pt x="291" y="894"/>
                  </a:cubicBezTo>
                  <a:cubicBezTo>
                    <a:pt x="292" y="893"/>
                    <a:pt x="292" y="892"/>
                    <a:pt x="293" y="890"/>
                  </a:cubicBezTo>
                  <a:cubicBezTo>
                    <a:pt x="294" y="891"/>
                    <a:pt x="296" y="892"/>
                    <a:pt x="298" y="893"/>
                  </a:cubicBezTo>
                  <a:cubicBezTo>
                    <a:pt x="300" y="894"/>
                    <a:pt x="301" y="894"/>
                    <a:pt x="303" y="895"/>
                  </a:cubicBezTo>
                  <a:cubicBezTo>
                    <a:pt x="303" y="898"/>
                    <a:pt x="303" y="901"/>
                    <a:pt x="303" y="904"/>
                  </a:cubicBezTo>
                  <a:cubicBezTo>
                    <a:pt x="302" y="905"/>
                    <a:pt x="301" y="906"/>
                    <a:pt x="301" y="908"/>
                  </a:cubicBezTo>
                  <a:close/>
                  <a:moveTo>
                    <a:pt x="302" y="893"/>
                  </a:moveTo>
                  <a:cubicBezTo>
                    <a:pt x="299" y="892"/>
                    <a:pt x="296" y="891"/>
                    <a:pt x="293" y="889"/>
                  </a:cubicBezTo>
                  <a:cubicBezTo>
                    <a:pt x="294" y="884"/>
                    <a:pt x="294" y="879"/>
                    <a:pt x="297" y="874"/>
                  </a:cubicBezTo>
                  <a:cubicBezTo>
                    <a:pt x="297" y="874"/>
                    <a:pt x="297" y="874"/>
                    <a:pt x="297" y="874"/>
                  </a:cubicBezTo>
                  <a:cubicBezTo>
                    <a:pt x="295" y="876"/>
                    <a:pt x="294" y="878"/>
                    <a:pt x="293" y="880"/>
                  </a:cubicBezTo>
                  <a:cubicBezTo>
                    <a:pt x="292" y="883"/>
                    <a:pt x="292" y="886"/>
                    <a:pt x="291" y="889"/>
                  </a:cubicBezTo>
                  <a:cubicBezTo>
                    <a:pt x="289" y="888"/>
                    <a:pt x="286" y="887"/>
                    <a:pt x="284" y="886"/>
                  </a:cubicBezTo>
                  <a:cubicBezTo>
                    <a:pt x="284" y="886"/>
                    <a:pt x="283" y="885"/>
                    <a:pt x="283" y="885"/>
                  </a:cubicBezTo>
                  <a:cubicBezTo>
                    <a:pt x="284" y="883"/>
                    <a:pt x="285" y="878"/>
                    <a:pt x="288" y="878"/>
                  </a:cubicBezTo>
                  <a:cubicBezTo>
                    <a:pt x="288" y="878"/>
                    <a:pt x="288" y="878"/>
                    <a:pt x="288" y="878"/>
                  </a:cubicBezTo>
                  <a:cubicBezTo>
                    <a:pt x="287" y="878"/>
                    <a:pt x="286" y="879"/>
                    <a:pt x="285" y="880"/>
                  </a:cubicBezTo>
                  <a:cubicBezTo>
                    <a:pt x="284" y="881"/>
                    <a:pt x="283" y="883"/>
                    <a:pt x="282" y="885"/>
                  </a:cubicBezTo>
                  <a:cubicBezTo>
                    <a:pt x="279" y="884"/>
                    <a:pt x="277" y="883"/>
                    <a:pt x="275" y="882"/>
                  </a:cubicBezTo>
                  <a:cubicBezTo>
                    <a:pt x="273" y="882"/>
                    <a:pt x="272" y="881"/>
                    <a:pt x="271" y="881"/>
                  </a:cubicBezTo>
                  <a:cubicBezTo>
                    <a:pt x="271" y="880"/>
                    <a:pt x="272" y="879"/>
                    <a:pt x="272" y="879"/>
                  </a:cubicBezTo>
                  <a:cubicBezTo>
                    <a:pt x="272" y="879"/>
                    <a:pt x="272" y="879"/>
                    <a:pt x="272" y="879"/>
                  </a:cubicBezTo>
                  <a:cubicBezTo>
                    <a:pt x="272" y="879"/>
                    <a:pt x="271" y="879"/>
                    <a:pt x="270" y="881"/>
                  </a:cubicBezTo>
                  <a:cubicBezTo>
                    <a:pt x="269" y="880"/>
                    <a:pt x="268" y="880"/>
                    <a:pt x="268" y="879"/>
                  </a:cubicBezTo>
                  <a:cubicBezTo>
                    <a:pt x="270" y="878"/>
                    <a:pt x="272" y="877"/>
                    <a:pt x="274" y="877"/>
                  </a:cubicBezTo>
                  <a:cubicBezTo>
                    <a:pt x="284" y="875"/>
                    <a:pt x="293" y="874"/>
                    <a:pt x="303" y="873"/>
                  </a:cubicBezTo>
                  <a:cubicBezTo>
                    <a:pt x="303" y="873"/>
                    <a:pt x="303" y="873"/>
                    <a:pt x="303" y="874"/>
                  </a:cubicBezTo>
                  <a:cubicBezTo>
                    <a:pt x="303" y="880"/>
                    <a:pt x="303" y="887"/>
                    <a:pt x="303" y="894"/>
                  </a:cubicBezTo>
                  <a:cubicBezTo>
                    <a:pt x="302" y="894"/>
                    <a:pt x="302" y="893"/>
                    <a:pt x="302" y="893"/>
                  </a:cubicBezTo>
                  <a:close/>
                  <a:moveTo>
                    <a:pt x="270" y="881"/>
                  </a:moveTo>
                  <a:cubicBezTo>
                    <a:pt x="269" y="882"/>
                    <a:pt x="269" y="884"/>
                    <a:pt x="269" y="884"/>
                  </a:cubicBezTo>
                  <a:cubicBezTo>
                    <a:pt x="267" y="887"/>
                    <a:pt x="266" y="890"/>
                    <a:pt x="264" y="893"/>
                  </a:cubicBezTo>
                  <a:cubicBezTo>
                    <a:pt x="262" y="892"/>
                    <a:pt x="259" y="891"/>
                    <a:pt x="256" y="890"/>
                  </a:cubicBezTo>
                  <a:cubicBezTo>
                    <a:pt x="257" y="887"/>
                    <a:pt x="257" y="885"/>
                    <a:pt x="259" y="884"/>
                  </a:cubicBezTo>
                  <a:cubicBezTo>
                    <a:pt x="259" y="884"/>
                    <a:pt x="259" y="884"/>
                    <a:pt x="259" y="884"/>
                  </a:cubicBezTo>
                  <a:cubicBezTo>
                    <a:pt x="257" y="885"/>
                    <a:pt x="256" y="887"/>
                    <a:pt x="256" y="889"/>
                  </a:cubicBezTo>
                  <a:cubicBezTo>
                    <a:pt x="255" y="889"/>
                    <a:pt x="254" y="889"/>
                    <a:pt x="253" y="889"/>
                  </a:cubicBezTo>
                  <a:cubicBezTo>
                    <a:pt x="253" y="889"/>
                    <a:pt x="253" y="889"/>
                    <a:pt x="253" y="889"/>
                  </a:cubicBezTo>
                  <a:cubicBezTo>
                    <a:pt x="254" y="889"/>
                    <a:pt x="255" y="890"/>
                    <a:pt x="256" y="890"/>
                  </a:cubicBezTo>
                  <a:cubicBezTo>
                    <a:pt x="256" y="890"/>
                    <a:pt x="256" y="890"/>
                    <a:pt x="256" y="890"/>
                  </a:cubicBezTo>
                  <a:cubicBezTo>
                    <a:pt x="255" y="891"/>
                    <a:pt x="255" y="891"/>
                    <a:pt x="255" y="892"/>
                  </a:cubicBezTo>
                  <a:cubicBezTo>
                    <a:pt x="254" y="891"/>
                    <a:pt x="252" y="890"/>
                    <a:pt x="251" y="889"/>
                  </a:cubicBezTo>
                  <a:cubicBezTo>
                    <a:pt x="251" y="889"/>
                    <a:pt x="251" y="889"/>
                    <a:pt x="251" y="889"/>
                  </a:cubicBezTo>
                  <a:cubicBezTo>
                    <a:pt x="256" y="885"/>
                    <a:pt x="261" y="882"/>
                    <a:pt x="267" y="879"/>
                  </a:cubicBezTo>
                  <a:cubicBezTo>
                    <a:pt x="268" y="880"/>
                    <a:pt x="269" y="880"/>
                    <a:pt x="270" y="881"/>
                  </a:cubicBezTo>
                  <a:close/>
                  <a:moveTo>
                    <a:pt x="255" y="892"/>
                  </a:moveTo>
                  <a:cubicBezTo>
                    <a:pt x="254" y="895"/>
                    <a:pt x="253" y="898"/>
                    <a:pt x="252" y="902"/>
                  </a:cubicBezTo>
                  <a:cubicBezTo>
                    <a:pt x="251" y="903"/>
                    <a:pt x="251" y="904"/>
                    <a:pt x="250" y="905"/>
                  </a:cubicBezTo>
                  <a:cubicBezTo>
                    <a:pt x="247" y="903"/>
                    <a:pt x="243" y="901"/>
                    <a:pt x="240" y="899"/>
                  </a:cubicBezTo>
                  <a:cubicBezTo>
                    <a:pt x="240" y="897"/>
                    <a:pt x="241" y="896"/>
                    <a:pt x="241" y="895"/>
                  </a:cubicBezTo>
                  <a:cubicBezTo>
                    <a:pt x="244" y="893"/>
                    <a:pt x="247" y="891"/>
                    <a:pt x="250" y="889"/>
                  </a:cubicBezTo>
                  <a:cubicBezTo>
                    <a:pt x="252" y="890"/>
                    <a:pt x="254" y="891"/>
                    <a:pt x="255" y="892"/>
                  </a:cubicBezTo>
                  <a:close/>
                  <a:moveTo>
                    <a:pt x="239" y="898"/>
                  </a:moveTo>
                  <a:cubicBezTo>
                    <a:pt x="239" y="898"/>
                    <a:pt x="239" y="898"/>
                    <a:pt x="238" y="897"/>
                  </a:cubicBezTo>
                  <a:cubicBezTo>
                    <a:pt x="239" y="897"/>
                    <a:pt x="240" y="896"/>
                    <a:pt x="240" y="896"/>
                  </a:cubicBezTo>
                  <a:cubicBezTo>
                    <a:pt x="240" y="897"/>
                    <a:pt x="240" y="897"/>
                    <a:pt x="239" y="898"/>
                  </a:cubicBezTo>
                  <a:close/>
                  <a:moveTo>
                    <a:pt x="239" y="898"/>
                  </a:moveTo>
                  <a:cubicBezTo>
                    <a:pt x="238" y="901"/>
                    <a:pt x="237" y="905"/>
                    <a:pt x="236" y="907"/>
                  </a:cubicBezTo>
                  <a:cubicBezTo>
                    <a:pt x="234" y="910"/>
                    <a:pt x="233" y="913"/>
                    <a:pt x="231" y="916"/>
                  </a:cubicBezTo>
                  <a:cubicBezTo>
                    <a:pt x="230" y="917"/>
                    <a:pt x="229" y="919"/>
                    <a:pt x="229" y="920"/>
                  </a:cubicBezTo>
                  <a:cubicBezTo>
                    <a:pt x="228" y="921"/>
                    <a:pt x="228" y="921"/>
                    <a:pt x="227" y="922"/>
                  </a:cubicBezTo>
                  <a:cubicBezTo>
                    <a:pt x="227" y="922"/>
                    <a:pt x="226" y="922"/>
                    <a:pt x="227" y="923"/>
                  </a:cubicBezTo>
                  <a:cubicBezTo>
                    <a:pt x="226" y="922"/>
                    <a:pt x="226" y="923"/>
                    <a:pt x="226" y="923"/>
                  </a:cubicBezTo>
                  <a:cubicBezTo>
                    <a:pt x="225" y="923"/>
                    <a:pt x="224" y="922"/>
                    <a:pt x="223" y="921"/>
                  </a:cubicBezTo>
                  <a:cubicBezTo>
                    <a:pt x="225" y="916"/>
                    <a:pt x="227" y="911"/>
                    <a:pt x="230" y="906"/>
                  </a:cubicBezTo>
                  <a:cubicBezTo>
                    <a:pt x="232" y="903"/>
                    <a:pt x="235" y="900"/>
                    <a:pt x="238" y="898"/>
                  </a:cubicBezTo>
                  <a:cubicBezTo>
                    <a:pt x="238" y="898"/>
                    <a:pt x="239" y="898"/>
                    <a:pt x="239" y="898"/>
                  </a:cubicBezTo>
                  <a:close/>
                  <a:moveTo>
                    <a:pt x="341" y="680"/>
                  </a:moveTo>
                  <a:cubicBezTo>
                    <a:pt x="340" y="670"/>
                    <a:pt x="340" y="661"/>
                    <a:pt x="341" y="652"/>
                  </a:cubicBezTo>
                  <a:cubicBezTo>
                    <a:pt x="341" y="643"/>
                    <a:pt x="344" y="630"/>
                    <a:pt x="351" y="625"/>
                  </a:cubicBezTo>
                  <a:cubicBezTo>
                    <a:pt x="352" y="625"/>
                    <a:pt x="352" y="625"/>
                    <a:pt x="353" y="625"/>
                  </a:cubicBezTo>
                  <a:cubicBezTo>
                    <a:pt x="352" y="633"/>
                    <a:pt x="350" y="641"/>
                    <a:pt x="349" y="649"/>
                  </a:cubicBezTo>
                  <a:cubicBezTo>
                    <a:pt x="347" y="669"/>
                    <a:pt x="348" y="688"/>
                    <a:pt x="346" y="708"/>
                  </a:cubicBezTo>
                  <a:cubicBezTo>
                    <a:pt x="344" y="729"/>
                    <a:pt x="339" y="750"/>
                    <a:pt x="336" y="771"/>
                  </a:cubicBezTo>
                  <a:cubicBezTo>
                    <a:pt x="332" y="792"/>
                    <a:pt x="331" y="812"/>
                    <a:pt x="329" y="833"/>
                  </a:cubicBezTo>
                  <a:cubicBezTo>
                    <a:pt x="328" y="843"/>
                    <a:pt x="326" y="853"/>
                    <a:pt x="325" y="862"/>
                  </a:cubicBezTo>
                  <a:cubicBezTo>
                    <a:pt x="320" y="863"/>
                    <a:pt x="316" y="863"/>
                    <a:pt x="311" y="863"/>
                  </a:cubicBezTo>
                  <a:cubicBezTo>
                    <a:pt x="311" y="858"/>
                    <a:pt x="311" y="852"/>
                    <a:pt x="311" y="846"/>
                  </a:cubicBezTo>
                  <a:cubicBezTo>
                    <a:pt x="312" y="827"/>
                    <a:pt x="311" y="807"/>
                    <a:pt x="314" y="788"/>
                  </a:cubicBezTo>
                  <a:cubicBezTo>
                    <a:pt x="315" y="779"/>
                    <a:pt x="318" y="771"/>
                    <a:pt x="321" y="762"/>
                  </a:cubicBezTo>
                  <a:cubicBezTo>
                    <a:pt x="324" y="752"/>
                    <a:pt x="327" y="743"/>
                    <a:pt x="331" y="733"/>
                  </a:cubicBezTo>
                  <a:cubicBezTo>
                    <a:pt x="339" y="716"/>
                    <a:pt x="341" y="699"/>
                    <a:pt x="341" y="680"/>
                  </a:cubicBezTo>
                  <a:close/>
                  <a:moveTo>
                    <a:pt x="340" y="493"/>
                  </a:moveTo>
                  <a:cubicBezTo>
                    <a:pt x="338" y="471"/>
                    <a:pt x="328" y="451"/>
                    <a:pt x="321" y="430"/>
                  </a:cubicBezTo>
                  <a:cubicBezTo>
                    <a:pt x="317" y="420"/>
                    <a:pt x="314" y="409"/>
                    <a:pt x="309" y="400"/>
                  </a:cubicBezTo>
                  <a:cubicBezTo>
                    <a:pt x="306" y="394"/>
                    <a:pt x="303" y="390"/>
                    <a:pt x="302" y="383"/>
                  </a:cubicBezTo>
                  <a:cubicBezTo>
                    <a:pt x="302" y="382"/>
                    <a:pt x="301" y="381"/>
                    <a:pt x="301" y="379"/>
                  </a:cubicBezTo>
                  <a:cubicBezTo>
                    <a:pt x="305" y="377"/>
                    <a:pt x="309" y="376"/>
                    <a:pt x="311" y="373"/>
                  </a:cubicBezTo>
                  <a:cubicBezTo>
                    <a:pt x="316" y="373"/>
                    <a:pt x="320" y="370"/>
                    <a:pt x="323" y="366"/>
                  </a:cubicBezTo>
                  <a:cubicBezTo>
                    <a:pt x="326" y="368"/>
                    <a:pt x="330" y="368"/>
                    <a:pt x="333" y="366"/>
                  </a:cubicBezTo>
                  <a:cubicBezTo>
                    <a:pt x="335" y="365"/>
                    <a:pt x="337" y="363"/>
                    <a:pt x="339" y="361"/>
                  </a:cubicBezTo>
                  <a:cubicBezTo>
                    <a:pt x="341" y="361"/>
                    <a:pt x="343" y="359"/>
                    <a:pt x="345" y="358"/>
                  </a:cubicBezTo>
                  <a:cubicBezTo>
                    <a:pt x="347" y="357"/>
                    <a:pt x="349" y="356"/>
                    <a:pt x="351" y="355"/>
                  </a:cubicBezTo>
                  <a:cubicBezTo>
                    <a:pt x="355" y="355"/>
                    <a:pt x="360" y="355"/>
                    <a:pt x="363" y="353"/>
                  </a:cubicBezTo>
                  <a:cubicBezTo>
                    <a:pt x="363" y="353"/>
                    <a:pt x="364" y="353"/>
                    <a:pt x="364" y="353"/>
                  </a:cubicBezTo>
                  <a:cubicBezTo>
                    <a:pt x="368" y="357"/>
                    <a:pt x="373" y="359"/>
                    <a:pt x="378" y="361"/>
                  </a:cubicBezTo>
                  <a:cubicBezTo>
                    <a:pt x="383" y="363"/>
                    <a:pt x="386" y="357"/>
                    <a:pt x="382" y="355"/>
                  </a:cubicBezTo>
                  <a:cubicBezTo>
                    <a:pt x="381" y="355"/>
                    <a:pt x="380" y="354"/>
                    <a:pt x="379" y="354"/>
                  </a:cubicBezTo>
                  <a:cubicBezTo>
                    <a:pt x="380" y="353"/>
                    <a:pt x="380" y="352"/>
                    <a:pt x="380" y="351"/>
                  </a:cubicBezTo>
                  <a:cubicBezTo>
                    <a:pt x="382" y="351"/>
                    <a:pt x="383" y="350"/>
                    <a:pt x="385" y="350"/>
                  </a:cubicBezTo>
                  <a:cubicBezTo>
                    <a:pt x="386" y="350"/>
                    <a:pt x="387" y="349"/>
                    <a:pt x="388" y="348"/>
                  </a:cubicBezTo>
                  <a:cubicBezTo>
                    <a:pt x="389" y="349"/>
                    <a:pt x="390" y="349"/>
                    <a:pt x="390" y="349"/>
                  </a:cubicBezTo>
                  <a:cubicBezTo>
                    <a:pt x="394" y="351"/>
                    <a:pt x="398" y="351"/>
                    <a:pt x="402" y="350"/>
                  </a:cubicBezTo>
                  <a:cubicBezTo>
                    <a:pt x="404" y="350"/>
                    <a:pt x="405" y="349"/>
                    <a:pt x="406" y="348"/>
                  </a:cubicBezTo>
                  <a:cubicBezTo>
                    <a:pt x="406" y="349"/>
                    <a:pt x="407" y="349"/>
                    <a:pt x="408" y="350"/>
                  </a:cubicBezTo>
                  <a:cubicBezTo>
                    <a:pt x="413" y="353"/>
                    <a:pt x="418" y="352"/>
                    <a:pt x="422" y="349"/>
                  </a:cubicBezTo>
                  <a:cubicBezTo>
                    <a:pt x="423" y="350"/>
                    <a:pt x="424" y="350"/>
                    <a:pt x="425" y="350"/>
                  </a:cubicBezTo>
                  <a:cubicBezTo>
                    <a:pt x="426" y="351"/>
                    <a:pt x="427" y="352"/>
                    <a:pt x="427" y="353"/>
                  </a:cubicBezTo>
                  <a:cubicBezTo>
                    <a:pt x="427" y="355"/>
                    <a:pt x="428" y="356"/>
                    <a:pt x="428" y="357"/>
                  </a:cubicBezTo>
                  <a:cubicBezTo>
                    <a:pt x="427" y="361"/>
                    <a:pt x="428" y="365"/>
                    <a:pt x="432" y="367"/>
                  </a:cubicBezTo>
                  <a:cubicBezTo>
                    <a:pt x="434" y="369"/>
                    <a:pt x="438" y="369"/>
                    <a:pt x="441" y="368"/>
                  </a:cubicBezTo>
                  <a:cubicBezTo>
                    <a:pt x="444" y="367"/>
                    <a:pt x="446" y="366"/>
                    <a:pt x="448" y="365"/>
                  </a:cubicBezTo>
                  <a:cubicBezTo>
                    <a:pt x="448" y="365"/>
                    <a:pt x="448" y="365"/>
                    <a:pt x="449" y="365"/>
                  </a:cubicBezTo>
                  <a:cubicBezTo>
                    <a:pt x="448" y="370"/>
                    <a:pt x="446" y="376"/>
                    <a:pt x="444" y="381"/>
                  </a:cubicBezTo>
                  <a:cubicBezTo>
                    <a:pt x="439" y="390"/>
                    <a:pt x="431" y="396"/>
                    <a:pt x="425" y="404"/>
                  </a:cubicBezTo>
                  <a:cubicBezTo>
                    <a:pt x="419" y="414"/>
                    <a:pt x="412" y="423"/>
                    <a:pt x="403" y="430"/>
                  </a:cubicBezTo>
                  <a:cubicBezTo>
                    <a:pt x="402" y="431"/>
                    <a:pt x="400" y="433"/>
                    <a:pt x="398" y="434"/>
                  </a:cubicBezTo>
                  <a:cubicBezTo>
                    <a:pt x="393" y="434"/>
                    <a:pt x="388" y="435"/>
                    <a:pt x="383" y="436"/>
                  </a:cubicBezTo>
                  <a:cubicBezTo>
                    <a:pt x="376" y="436"/>
                    <a:pt x="371" y="436"/>
                    <a:pt x="365" y="440"/>
                  </a:cubicBezTo>
                  <a:cubicBezTo>
                    <a:pt x="361" y="442"/>
                    <a:pt x="359" y="447"/>
                    <a:pt x="359" y="452"/>
                  </a:cubicBezTo>
                  <a:cubicBezTo>
                    <a:pt x="359" y="460"/>
                    <a:pt x="366" y="465"/>
                    <a:pt x="368" y="473"/>
                  </a:cubicBezTo>
                  <a:cubicBezTo>
                    <a:pt x="371" y="481"/>
                    <a:pt x="370" y="491"/>
                    <a:pt x="370" y="500"/>
                  </a:cubicBezTo>
                  <a:cubicBezTo>
                    <a:pt x="370" y="510"/>
                    <a:pt x="367" y="520"/>
                    <a:pt x="366" y="530"/>
                  </a:cubicBezTo>
                  <a:cubicBezTo>
                    <a:pt x="363" y="550"/>
                    <a:pt x="362" y="571"/>
                    <a:pt x="358" y="592"/>
                  </a:cubicBezTo>
                  <a:cubicBezTo>
                    <a:pt x="358" y="594"/>
                    <a:pt x="358" y="597"/>
                    <a:pt x="357" y="600"/>
                  </a:cubicBezTo>
                  <a:cubicBezTo>
                    <a:pt x="357" y="599"/>
                    <a:pt x="357" y="597"/>
                    <a:pt x="357" y="596"/>
                  </a:cubicBezTo>
                  <a:cubicBezTo>
                    <a:pt x="355" y="584"/>
                    <a:pt x="348" y="574"/>
                    <a:pt x="345" y="563"/>
                  </a:cubicBezTo>
                  <a:cubicBezTo>
                    <a:pt x="338" y="540"/>
                    <a:pt x="341" y="517"/>
                    <a:pt x="340" y="493"/>
                  </a:cubicBezTo>
                  <a:close/>
                  <a:moveTo>
                    <a:pt x="485" y="383"/>
                  </a:moveTo>
                  <a:cubicBezTo>
                    <a:pt x="484" y="385"/>
                    <a:pt x="483" y="387"/>
                    <a:pt x="483" y="390"/>
                  </a:cubicBezTo>
                  <a:cubicBezTo>
                    <a:pt x="478" y="390"/>
                    <a:pt x="476" y="394"/>
                    <a:pt x="476" y="399"/>
                  </a:cubicBezTo>
                  <a:cubicBezTo>
                    <a:pt x="471" y="400"/>
                    <a:pt x="466" y="402"/>
                    <a:pt x="462" y="404"/>
                  </a:cubicBezTo>
                  <a:cubicBezTo>
                    <a:pt x="459" y="405"/>
                    <a:pt x="456" y="407"/>
                    <a:pt x="453" y="408"/>
                  </a:cubicBezTo>
                  <a:cubicBezTo>
                    <a:pt x="452" y="408"/>
                    <a:pt x="451" y="409"/>
                    <a:pt x="450" y="409"/>
                  </a:cubicBezTo>
                  <a:cubicBezTo>
                    <a:pt x="448" y="410"/>
                    <a:pt x="447" y="409"/>
                    <a:pt x="449" y="410"/>
                  </a:cubicBezTo>
                  <a:cubicBezTo>
                    <a:pt x="445" y="408"/>
                    <a:pt x="441" y="414"/>
                    <a:pt x="445" y="416"/>
                  </a:cubicBezTo>
                  <a:cubicBezTo>
                    <a:pt x="448" y="418"/>
                    <a:pt x="451" y="417"/>
                    <a:pt x="454" y="416"/>
                  </a:cubicBezTo>
                  <a:cubicBezTo>
                    <a:pt x="453" y="425"/>
                    <a:pt x="452" y="434"/>
                    <a:pt x="450" y="442"/>
                  </a:cubicBezTo>
                  <a:cubicBezTo>
                    <a:pt x="448" y="443"/>
                    <a:pt x="445" y="445"/>
                    <a:pt x="443" y="446"/>
                  </a:cubicBezTo>
                  <a:cubicBezTo>
                    <a:pt x="441" y="446"/>
                    <a:pt x="440" y="447"/>
                    <a:pt x="438" y="448"/>
                  </a:cubicBezTo>
                  <a:cubicBezTo>
                    <a:pt x="438" y="447"/>
                    <a:pt x="438" y="446"/>
                    <a:pt x="438" y="445"/>
                  </a:cubicBezTo>
                  <a:cubicBezTo>
                    <a:pt x="436" y="435"/>
                    <a:pt x="420" y="433"/>
                    <a:pt x="412" y="433"/>
                  </a:cubicBezTo>
                  <a:cubicBezTo>
                    <a:pt x="413" y="432"/>
                    <a:pt x="415" y="430"/>
                    <a:pt x="417" y="429"/>
                  </a:cubicBezTo>
                  <a:cubicBezTo>
                    <a:pt x="425" y="420"/>
                    <a:pt x="430" y="409"/>
                    <a:pt x="438" y="401"/>
                  </a:cubicBezTo>
                  <a:cubicBezTo>
                    <a:pt x="448" y="391"/>
                    <a:pt x="456" y="378"/>
                    <a:pt x="457" y="364"/>
                  </a:cubicBezTo>
                  <a:cubicBezTo>
                    <a:pt x="458" y="364"/>
                    <a:pt x="460" y="363"/>
                    <a:pt x="461" y="362"/>
                  </a:cubicBezTo>
                  <a:cubicBezTo>
                    <a:pt x="464" y="364"/>
                    <a:pt x="468" y="365"/>
                    <a:pt x="471" y="363"/>
                  </a:cubicBezTo>
                  <a:cubicBezTo>
                    <a:pt x="472" y="363"/>
                    <a:pt x="472" y="362"/>
                    <a:pt x="473" y="362"/>
                  </a:cubicBezTo>
                  <a:cubicBezTo>
                    <a:pt x="473" y="362"/>
                    <a:pt x="473" y="362"/>
                    <a:pt x="473" y="362"/>
                  </a:cubicBezTo>
                  <a:cubicBezTo>
                    <a:pt x="474" y="367"/>
                    <a:pt x="478" y="373"/>
                    <a:pt x="483" y="374"/>
                  </a:cubicBezTo>
                  <a:cubicBezTo>
                    <a:pt x="483" y="375"/>
                    <a:pt x="484" y="376"/>
                    <a:pt x="484" y="377"/>
                  </a:cubicBezTo>
                  <a:cubicBezTo>
                    <a:pt x="484" y="379"/>
                    <a:pt x="484" y="381"/>
                    <a:pt x="485" y="383"/>
                  </a:cubicBezTo>
                  <a:close/>
                  <a:moveTo>
                    <a:pt x="525" y="381"/>
                  </a:moveTo>
                  <a:cubicBezTo>
                    <a:pt x="527" y="379"/>
                    <a:pt x="529" y="376"/>
                    <a:pt x="530" y="373"/>
                  </a:cubicBezTo>
                  <a:cubicBezTo>
                    <a:pt x="534" y="375"/>
                    <a:pt x="536" y="379"/>
                    <a:pt x="534" y="384"/>
                  </a:cubicBezTo>
                  <a:cubicBezTo>
                    <a:pt x="532" y="389"/>
                    <a:pt x="524" y="389"/>
                    <a:pt x="520" y="386"/>
                  </a:cubicBezTo>
                  <a:cubicBezTo>
                    <a:pt x="520" y="386"/>
                    <a:pt x="520" y="386"/>
                    <a:pt x="520" y="386"/>
                  </a:cubicBezTo>
                  <a:cubicBezTo>
                    <a:pt x="523" y="387"/>
                    <a:pt x="525" y="384"/>
                    <a:pt x="525" y="381"/>
                  </a:cubicBezTo>
                  <a:close/>
                  <a:moveTo>
                    <a:pt x="521" y="396"/>
                  </a:moveTo>
                  <a:cubicBezTo>
                    <a:pt x="517" y="398"/>
                    <a:pt x="514" y="401"/>
                    <a:pt x="511" y="404"/>
                  </a:cubicBezTo>
                  <a:cubicBezTo>
                    <a:pt x="506" y="409"/>
                    <a:pt x="499" y="411"/>
                    <a:pt x="493" y="414"/>
                  </a:cubicBezTo>
                  <a:cubicBezTo>
                    <a:pt x="486" y="418"/>
                    <a:pt x="479" y="423"/>
                    <a:pt x="472" y="428"/>
                  </a:cubicBezTo>
                  <a:cubicBezTo>
                    <a:pt x="468" y="432"/>
                    <a:pt x="463" y="435"/>
                    <a:pt x="458" y="438"/>
                  </a:cubicBezTo>
                  <a:cubicBezTo>
                    <a:pt x="460" y="430"/>
                    <a:pt x="461" y="422"/>
                    <a:pt x="461" y="414"/>
                  </a:cubicBezTo>
                  <a:cubicBezTo>
                    <a:pt x="461" y="414"/>
                    <a:pt x="461" y="413"/>
                    <a:pt x="461" y="413"/>
                  </a:cubicBezTo>
                  <a:cubicBezTo>
                    <a:pt x="467" y="410"/>
                    <a:pt x="473" y="408"/>
                    <a:pt x="479" y="406"/>
                  </a:cubicBezTo>
                  <a:cubicBezTo>
                    <a:pt x="481" y="409"/>
                    <a:pt x="484" y="409"/>
                    <a:pt x="487" y="408"/>
                  </a:cubicBezTo>
                  <a:cubicBezTo>
                    <a:pt x="488" y="408"/>
                    <a:pt x="490" y="408"/>
                    <a:pt x="490" y="407"/>
                  </a:cubicBezTo>
                  <a:cubicBezTo>
                    <a:pt x="492" y="406"/>
                    <a:pt x="493" y="405"/>
                    <a:pt x="494" y="403"/>
                  </a:cubicBezTo>
                  <a:cubicBezTo>
                    <a:pt x="496" y="400"/>
                    <a:pt x="497" y="395"/>
                    <a:pt x="497" y="390"/>
                  </a:cubicBezTo>
                  <a:cubicBezTo>
                    <a:pt x="498" y="390"/>
                    <a:pt x="498" y="390"/>
                    <a:pt x="499" y="389"/>
                  </a:cubicBezTo>
                  <a:cubicBezTo>
                    <a:pt x="499" y="389"/>
                    <a:pt x="499" y="389"/>
                    <a:pt x="499" y="389"/>
                  </a:cubicBezTo>
                  <a:cubicBezTo>
                    <a:pt x="502" y="389"/>
                    <a:pt x="504" y="389"/>
                    <a:pt x="506" y="389"/>
                  </a:cubicBezTo>
                  <a:cubicBezTo>
                    <a:pt x="508" y="390"/>
                    <a:pt x="509" y="391"/>
                    <a:pt x="510" y="392"/>
                  </a:cubicBezTo>
                  <a:cubicBezTo>
                    <a:pt x="514" y="394"/>
                    <a:pt x="517" y="395"/>
                    <a:pt x="521" y="396"/>
                  </a:cubicBezTo>
                  <a:close/>
                  <a:moveTo>
                    <a:pt x="426" y="735"/>
                  </a:moveTo>
                  <a:cubicBezTo>
                    <a:pt x="426" y="761"/>
                    <a:pt x="431" y="786"/>
                    <a:pt x="436" y="812"/>
                  </a:cubicBezTo>
                  <a:cubicBezTo>
                    <a:pt x="439" y="829"/>
                    <a:pt x="441" y="845"/>
                    <a:pt x="443" y="862"/>
                  </a:cubicBezTo>
                  <a:cubicBezTo>
                    <a:pt x="442" y="862"/>
                    <a:pt x="441" y="862"/>
                    <a:pt x="439" y="861"/>
                  </a:cubicBezTo>
                  <a:cubicBezTo>
                    <a:pt x="430" y="861"/>
                    <a:pt x="420" y="860"/>
                    <a:pt x="410" y="862"/>
                  </a:cubicBezTo>
                  <a:cubicBezTo>
                    <a:pt x="408" y="862"/>
                    <a:pt x="407" y="862"/>
                    <a:pt x="405" y="862"/>
                  </a:cubicBezTo>
                  <a:cubicBezTo>
                    <a:pt x="407" y="854"/>
                    <a:pt x="408" y="846"/>
                    <a:pt x="409" y="838"/>
                  </a:cubicBezTo>
                  <a:cubicBezTo>
                    <a:pt x="411" y="818"/>
                    <a:pt x="415" y="798"/>
                    <a:pt x="416" y="777"/>
                  </a:cubicBezTo>
                  <a:cubicBezTo>
                    <a:pt x="418" y="757"/>
                    <a:pt x="417" y="737"/>
                    <a:pt x="418" y="716"/>
                  </a:cubicBezTo>
                  <a:cubicBezTo>
                    <a:pt x="418" y="700"/>
                    <a:pt x="418" y="684"/>
                    <a:pt x="417" y="668"/>
                  </a:cubicBezTo>
                  <a:cubicBezTo>
                    <a:pt x="420" y="667"/>
                    <a:pt x="422" y="664"/>
                    <a:pt x="419" y="662"/>
                  </a:cubicBezTo>
                  <a:cubicBezTo>
                    <a:pt x="418" y="660"/>
                    <a:pt x="420" y="654"/>
                    <a:pt x="421" y="653"/>
                  </a:cubicBezTo>
                  <a:cubicBezTo>
                    <a:pt x="422" y="649"/>
                    <a:pt x="423" y="646"/>
                    <a:pt x="423" y="643"/>
                  </a:cubicBezTo>
                  <a:cubicBezTo>
                    <a:pt x="423" y="642"/>
                    <a:pt x="424" y="642"/>
                    <a:pt x="424" y="642"/>
                  </a:cubicBezTo>
                  <a:cubicBezTo>
                    <a:pt x="429" y="648"/>
                    <a:pt x="432" y="656"/>
                    <a:pt x="433" y="665"/>
                  </a:cubicBezTo>
                  <a:cubicBezTo>
                    <a:pt x="433" y="677"/>
                    <a:pt x="431" y="690"/>
                    <a:pt x="428" y="702"/>
                  </a:cubicBezTo>
                  <a:cubicBezTo>
                    <a:pt x="427" y="708"/>
                    <a:pt x="426" y="713"/>
                    <a:pt x="425" y="719"/>
                  </a:cubicBezTo>
                  <a:cubicBezTo>
                    <a:pt x="425" y="724"/>
                    <a:pt x="426" y="730"/>
                    <a:pt x="426" y="735"/>
                  </a:cubicBezTo>
                  <a:close/>
                  <a:moveTo>
                    <a:pt x="337" y="955"/>
                  </a:moveTo>
                  <a:cubicBezTo>
                    <a:pt x="335" y="954"/>
                    <a:pt x="333" y="954"/>
                    <a:pt x="330" y="954"/>
                  </a:cubicBezTo>
                  <a:cubicBezTo>
                    <a:pt x="330" y="954"/>
                    <a:pt x="330" y="954"/>
                    <a:pt x="329" y="953"/>
                  </a:cubicBezTo>
                  <a:cubicBezTo>
                    <a:pt x="328" y="948"/>
                    <a:pt x="328" y="943"/>
                    <a:pt x="329" y="938"/>
                  </a:cubicBezTo>
                  <a:cubicBezTo>
                    <a:pt x="333" y="940"/>
                    <a:pt x="337" y="943"/>
                    <a:pt x="341" y="946"/>
                  </a:cubicBezTo>
                  <a:cubicBezTo>
                    <a:pt x="340" y="947"/>
                    <a:pt x="339" y="949"/>
                    <a:pt x="339" y="951"/>
                  </a:cubicBezTo>
                  <a:cubicBezTo>
                    <a:pt x="338" y="951"/>
                    <a:pt x="338" y="951"/>
                    <a:pt x="338" y="952"/>
                  </a:cubicBezTo>
                  <a:cubicBezTo>
                    <a:pt x="338" y="952"/>
                    <a:pt x="337" y="953"/>
                    <a:pt x="337" y="954"/>
                  </a:cubicBezTo>
                  <a:cubicBezTo>
                    <a:pt x="337" y="954"/>
                    <a:pt x="337" y="954"/>
                    <a:pt x="337" y="955"/>
                  </a:cubicBezTo>
                  <a:close/>
                  <a:moveTo>
                    <a:pt x="394" y="928"/>
                  </a:moveTo>
                  <a:cubicBezTo>
                    <a:pt x="389" y="925"/>
                    <a:pt x="385" y="923"/>
                    <a:pt x="381" y="920"/>
                  </a:cubicBezTo>
                  <a:cubicBezTo>
                    <a:pt x="382" y="918"/>
                    <a:pt x="383" y="915"/>
                    <a:pt x="384" y="913"/>
                  </a:cubicBezTo>
                  <a:cubicBezTo>
                    <a:pt x="385" y="912"/>
                    <a:pt x="386" y="911"/>
                    <a:pt x="386" y="909"/>
                  </a:cubicBezTo>
                  <a:cubicBezTo>
                    <a:pt x="388" y="911"/>
                    <a:pt x="390" y="912"/>
                    <a:pt x="393" y="913"/>
                  </a:cubicBezTo>
                  <a:cubicBezTo>
                    <a:pt x="393" y="913"/>
                    <a:pt x="393" y="913"/>
                    <a:pt x="394" y="913"/>
                  </a:cubicBezTo>
                  <a:cubicBezTo>
                    <a:pt x="393" y="918"/>
                    <a:pt x="393" y="923"/>
                    <a:pt x="394" y="928"/>
                  </a:cubicBezTo>
                  <a:close/>
                  <a:moveTo>
                    <a:pt x="371" y="901"/>
                  </a:moveTo>
                  <a:cubicBezTo>
                    <a:pt x="370" y="904"/>
                    <a:pt x="369" y="908"/>
                    <a:pt x="368" y="911"/>
                  </a:cubicBezTo>
                  <a:cubicBezTo>
                    <a:pt x="364" y="909"/>
                    <a:pt x="361" y="906"/>
                    <a:pt x="358" y="904"/>
                  </a:cubicBezTo>
                  <a:cubicBezTo>
                    <a:pt x="358" y="900"/>
                    <a:pt x="359" y="896"/>
                    <a:pt x="360" y="893"/>
                  </a:cubicBezTo>
                  <a:cubicBezTo>
                    <a:pt x="363" y="895"/>
                    <a:pt x="367" y="898"/>
                    <a:pt x="371" y="901"/>
                  </a:cubicBezTo>
                  <a:close/>
                  <a:moveTo>
                    <a:pt x="360" y="890"/>
                  </a:moveTo>
                  <a:cubicBezTo>
                    <a:pt x="360" y="887"/>
                    <a:pt x="361" y="883"/>
                    <a:pt x="362" y="879"/>
                  </a:cubicBezTo>
                  <a:cubicBezTo>
                    <a:pt x="362" y="880"/>
                    <a:pt x="363" y="880"/>
                    <a:pt x="364" y="881"/>
                  </a:cubicBezTo>
                  <a:cubicBezTo>
                    <a:pt x="367" y="884"/>
                    <a:pt x="371" y="886"/>
                    <a:pt x="374" y="889"/>
                  </a:cubicBezTo>
                  <a:cubicBezTo>
                    <a:pt x="373" y="892"/>
                    <a:pt x="372" y="895"/>
                    <a:pt x="372" y="898"/>
                  </a:cubicBezTo>
                  <a:cubicBezTo>
                    <a:pt x="368" y="896"/>
                    <a:pt x="365" y="894"/>
                    <a:pt x="361" y="891"/>
                  </a:cubicBezTo>
                  <a:cubicBezTo>
                    <a:pt x="361" y="891"/>
                    <a:pt x="360" y="891"/>
                    <a:pt x="360" y="890"/>
                  </a:cubicBezTo>
                  <a:close/>
                  <a:moveTo>
                    <a:pt x="366" y="912"/>
                  </a:moveTo>
                  <a:cubicBezTo>
                    <a:pt x="366" y="913"/>
                    <a:pt x="367" y="913"/>
                    <a:pt x="367" y="913"/>
                  </a:cubicBezTo>
                  <a:cubicBezTo>
                    <a:pt x="365" y="918"/>
                    <a:pt x="363" y="923"/>
                    <a:pt x="361" y="927"/>
                  </a:cubicBezTo>
                  <a:cubicBezTo>
                    <a:pt x="359" y="926"/>
                    <a:pt x="357" y="926"/>
                    <a:pt x="355" y="925"/>
                  </a:cubicBezTo>
                  <a:cubicBezTo>
                    <a:pt x="354" y="924"/>
                    <a:pt x="353" y="924"/>
                    <a:pt x="352" y="923"/>
                  </a:cubicBezTo>
                  <a:cubicBezTo>
                    <a:pt x="353" y="920"/>
                    <a:pt x="354" y="917"/>
                    <a:pt x="355" y="914"/>
                  </a:cubicBezTo>
                  <a:cubicBezTo>
                    <a:pt x="356" y="911"/>
                    <a:pt x="357" y="909"/>
                    <a:pt x="357" y="906"/>
                  </a:cubicBezTo>
                  <a:cubicBezTo>
                    <a:pt x="360" y="908"/>
                    <a:pt x="363" y="910"/>
                    <a:pt x="366" y="912"/>
                  </a:cubicBezTo>
                  <a:close/>
                  <a:moveTo>
                    <a:pt x="356" y="903"/>
                  </a:moveTo>
                  <a:cubicBezTo>
                    <a:pt x="351" y="899"/>
                    <a:pt x="347" y="897"/>
                    <a:pt x="342" y="894"/>
                  </a:cubicBezTo>
                  <a:cubicBezTo>
                    <a:pt x="343" y="890"/>
                    <a:pt x="345" y="887"/>
                    <a:pt x="346" y="884"/>
                  </a:cubicBezTo>
                  <a:cubicBezTo>
                    <a:pt x="349" y="885"/>
                    <a:pt x="351" y="887"/>
                    <a:pt x="354" y="889"/>
                  </a:cubicBezTo>
                  <a:cubicBezTo>
                    <a:pt x="355" y="889"/>
                    <a:pt x="356" y="890"/>
                    <a:pt x="357" y="891"/>
                  </a:cubicBezTo>
                  <a:cubicBezTo>
                    <a:pt x="357" y="895"/>
                    <a:pt x="356" y="899"/>
                    <a:pt x="356" y="903"/>
                  </a:cubicBezTo>
                  <a:close/>
                  <a:moveTo>
                    <a:pt x="355" y="905"/>
                  </a:moveTo>
                  <a:cubicBezTo>
                    <a:pt x="355" y="906"/>
                    <a:pt x="355" y="907"/>
                    <a:pt x="354" y="908"/>
                  </a:cubicBezTo>
                  <a:cubicBezTo>
                    <a:pt x="353" y="913"/>
                    <a:pt x="352" y="917"/>
                    <a:pt x="350" y="922"/>
                  </a:cubicBezTo>
                  <a:cubicBezTo>
                    <a:pt x="346" y="920"/>
                    <a:pt x="341" y="917"/>
                    <a:pt x="336" y="915"/>
                  </a:cubicBezTo>
                  <a:cubicBezTo>
                    <a:pt x="335" y="914"/>
                    <a:pt x="335" y="914"/>
                    <a:pt x="334" y="913"/>
                  </a:cubicBezTo>
                  <a:cubicBezTo>
                    <a:pt x="336" y="907"/>
                    <a:pt x="339" y="901"/>
                    <a:pt x="341" y="895"/>
                  </a:cubicBezTo>
                  <a:cubicBezTo>
                    <a:pt x="346" y="898"/>
                    <a:pt x="351" y="901"/>
                    <a:pt x="355" y="905"/>
                  </a:cubicBezTo>
                  <a:close/>
                  <a:moveTo>
                    <a:pt x="334" y="916"/>
                  </a:moveTo>
                  <a:cubicBezTo>
                    <a:pt x="339" y="919"/>
                    <a:pt x="344" y="922"/>
                    <a:pt x="349" y="924"/>
                  </a:cubicBezTo>
                  <a:cubicBezTo>
                    <a:pt x="349" y="926"/>
                    <a:pt x="348" y="928"/>
                    <a:pt x="347" y="930"/>
                  </a:cubicBezTo>
                  <a:cubicBezTo>
                    <a:pt x="344" y="928"/>
                    <a:pt x="341" y="927"/>
                    <a:pt x="337" y="925"/>
                  </a:cubicBezTo>
                  <a:cubicBezTo>
                    <a:pt x="335" y="924"/>
                    <a:pt x="333" y="923"/>
                    <a:pt x="330" y="921"/>
                  </a:cubicBezTo>
                  <a:cubicBezTo>
                    <a:pt x="331" y="920"/>
                    <a:pt x="331" y="919"/>
                    <a:pt x="332" y="917"/>
                  </a:cubicBezTo>
                  <a:cubicBezTo>
                    <a:pt x="332" y="917"/>
                    <a:pt x="333" y="916"/>
                    <a:pt x="333" y="915"/>
                  </a:cubicBezTo>
                  <a:cubicBezTo>
                    <a:pt x="333" y="916"/>
                    <a:pt x="334" y="916"/>
                    <a:pt x="334" y="916"/>
                  </a:cubicBezTo>
                  <a:close/>
                  <a:moveTo>
                    <a:pt x="351" y="925"/>
                  </a:moveTo>
                  <a:cubicBezTo>
                    <a:pt x="352" y="926"/>
                    <a:pt x="353" y="926"/>
                    <a:pt x="354" y="927"/>
                  </a:cubicBezTo>
                  <a:cubicBezTo>
                    <a:pt x="356" y="928"/>
                    <a:pt x="358" y="929"/>
                    <a:pt x="360" y="930"/>
                  </a:cubicBezTo>
                  <a:cubicBezTo>
                    <a:pt x="359" y="931"/>
                    <a:pt x="358" y="932"/>
                    <a:pt x="358" y="934"/>
                  </a:cubicBezTo>
                  <a:cubicBezTo>
                    <a:pt x="357" y="935"/>
                    <a:pt x="357" y="936"/>
                    <a:pt x="357" y="937"/>
                  </a:cubicBezTo>
                  <a:cubicBezTo>
                    <a:pt x="355" y="935"/>
                    <a:pt x="353" y="934"/>
                    <a:pt x="351" y="932"/>
                  </a:cubicBezTo>
                  <a:cubicBezTo>
                    <a:pt x="350" y="932"/>
                    <a:pt x="350" y="931"/>
                    <a:pt x="349" y="931"/>
                  </a:cubicBezTo>
                  <a:cubicBezTo>
                    <a:pt x="350" y="929"/>
                    <a:pt x="351" y="927"/>
                    <a:pt x="351" y="925"/>
                  </a:cubicBezTo>
                  <a:close/>
                  <a:moveTo>
                    <a:pt x="359" y="936"/>
                  </a:moveTo>
                  <a:cubicBezTo>
                    <a:pt x="360" y="934"/>
                    <a:pt x="361" y="932"/>
                    <a:pt x="362" y="930"/>
                  </a:cubicBezTo>
                  <a:cubicBezTo>
                    <a:pt x="365" y="932"/>
                    <a:pt x="368" y="933"/>
                    <a:pt x="371" y="935"/>
                  </a:cubicBezTo>
                  <a:cubicBezTo>
                    <a:pt x="370" y="939"/>
                    <a:pt x="368" y="943"/>
                    <a:pt x="367" y="946"/>
                  </a:cubicBezTo>
                  <a:cubicBezTo>
                    <a:pt x="366" y="945"/>
                    <a:pt x="365" y="944"/>
                    <a:pt x="364" y="944"/>
                  </a:cubicBezTo>
                  <a:cubicBezTo>
                    <a:pt x="362" y="942"/>
                    <a:pt x="360" y="940"/>
                    <a:pt x="358" y="938"/>
                  </a:cubicBezTo>
                  <a:cubicBezTo>
                    <a:pt x="359" y="937"/>
                    <a:pt x="359" y="937"/>
                    <a:pt x="359" y="936"/>
                  </a:cubicBezTo>
                  <a:close/>
                  <a:moveTo>
                    <a:pt x="363" y="928"/>
                  </a:moveTo>
                  <a:cubicBezTo>
                    <a:pt x="365" y="924"/>
                    <a:pt x="367" y="920"/>
                    <a:pt x="368" y="916"/>
                  </a:cubicBezTo>
                  <a:cubicBezTo>
                    <a:pt x="368" y="915"/>
                    <a:pt x="369" y="915"/>
                    <a:pt x="369" y="914"/>
                  </a:cubicBezTo>
                  <a:cubicBezTo>
                    <a:pt x="372" y="917"/>
                    <a:pt x="375" y="919"/>
                    <a:pt x="378" y="921"/>
                  </a:cubicBezTo>
                  <a:cubicBezTo>
                    <a:pt x="376" y="924"/>
                    <a:pt x="374" y="928"/>
                    <a:pt x="373" y="931"/>
                  </a:cubicBezTo>
                  <a:cubicBezTo>
                    <a:pt x="372" y="932"/>
                    <a:pt x="372" y="932"/>
                    <a:pt x="372" y="933"/>
                  </a:cubicBezTo>
                  <a:cubicBezTo>
                    <a:pt x="369" y="931"/>
                    <a:pt x="366" y="930"/>
                    <a:pt x="363" y="928"/>
                  </a:cubicBezTo>
                  <a:close/>
                  <a:moveTo>
                    <a:pt x="370" y="912"/>
                  </a:moveTo>
                  <a:cubicBezTo>
                    <a:pt x="371" y="909"/>
                    <a:pt x="372" y="905"/>
                    <a:pt x="373" y="902"/>
                  </a:cubicBezTo>
                  <a:cubicBezTo>
                    <a:pt x="376" y="904"/>
                    <a:pt x="380" y="906"/>
                    <a:pt x="384" y="908"/>
                  </a:cubicBezTo>
                  <a:cubicBezTo>
                    <a:pt x="384" y="909"/>
                    <a:pt x="384" y="909"/>
                    <a:pt x="384" y="909"/>
                  </a:cubicBezTo>
                  <a:cubicBezTo>
                    <a:pt x="383" y="913"/>
                    <a:pt x="381" y="916"/>
                    <a:pt x="379" y="919"/>
                  </a:cubicBezTo>
                  <a:cubicBezTo>
                    <a:pt x="376" y="917"/>
                    <a:pt x="373" y="915"/>
                    <a:pt x="370" y="912"/>
                  </a:cubicBezTo>
                  <a:close/>
                  <a:moveTo>
                    <a:pt x="385" y="906"/>
                  </a:moveTo>
                  <a:cubicBezTo>
                    <a:pt x="383" y="905"/>
                    <a:pt x="381" y="904"/>
                    <a:pt x="379" y="903"/>
                  </a:cubicBezTo>
                  <a:cubicBezTo>
                    <a:pt x="377" y="902"/>
                    <a:pt x="375" y="901"/>
                    <a:pt x="373" y="900"/>
                  </a:cubicBezTo>
                  <a:cubicBezTo>
                    <a:pt x="374" y="898"/>
                    <a:pt x="375" y="896"/>
                    <a:pt x="375" y="894"/>
                  </a:cubicBezTo>
                  <a:cubicBezTo>
                    <a:pt x="375" y="893"/>
                    <a:pt x="376" y="892"/>
                    <a:pt x="376" y="890"/>
                  </a:cubicBezTo>
                  <a:cubicBezTo>
                    <a:pt x="377" y="891"/>
                    <a:pt x="377" y="891"/>
                    <a:pt x="378" y="892"/>
                  </a:cubicBezTo>
                  <a:cubicBezTo>
                    <a:pt x="381" y="894"/>
                    <a:pt x="384" y="897"/>
                    <a:pt x="387" y="900"/>
                  </a:cubicBezTo>
                  <a:cubicBezTo>
                    <a:pt x="386" y="902"/>
                    <a:pt x="386" y="904"/>
                    <a:pt x="385" y="906"/>
                  </a:cubicBezTo>
                  <a:close/>
                  <a:moveTo>
                    <a:pt x="380" y="892"/>
                  </a:moveTo>
                  <a:cubicBezTo>
                    <a:pt x="379" y="891"/>
                    <a:pt x="378" y="890"/>
                    <a:pt x="376" y="889"/>
                  </a:cubicBezTo>
                  <a:cubicBezTo>
                    <a:pt x="377" y="886"/>
                    <a:pt x="378" y="883"/>
                    <a:pt x="379" y="880"/>
                  </a:cubicBezTo>
                  <a:cubicBezTo>
                    <a:pt x="382" y="882"/>
                    <a:pt x="386" y="885"/>
                    <a:pt x="389" y="887"/>
                  </a:cubicBezTo>
                  <a:cubicBezTo>
                    <a:pt x="389" y="888"/>
                    <a:pt x="390" y="888"/>
                    <a:pt x="391" y="889"/>
                  </a:cubicBezTo>
                  <a:cubicBezTo>
                    <a:pt x="390" y="892"/>
                    <a:pt x="389" y="895"/>
                    <a:pt x="387" y="899"/>
                  </a:cubicBezTo>
                  <a:cubicBezTo>
                    <a:pt x="385" y="897"/>
                    <a:pt x="383" y="895"/>
                    <a:pt x="380" y="892"/>
                  </a:cubicBezTo>
                  <a:close/>
                  <a:moveTo>
                    <a:pt x="375" y="887"/>
                  </a:moveTo>
                  <a:cubicBezTo>
                    <a:pt x="375" y="887"/>
                    <a:pt x="375" y="887"/>
                    <a:pt x="375" y="888"/>
                  </a:cubicBezTo>
                  <a:cubicBezTo>
                    <a:pt x="372" y="886"/>
                    <a:pt x="370" y="884"/>
                    <a:pt x="367" y="882"/>
                  </a:cubicBezTo>
                  <a:cubicBezTo>
                    <a:pt x="365" y="881"/>
                    <a:pt x="364" y="879"/>
                    <a:pt x="362" y="878"/>
                  </a:cubicBezTo>
                  <a:cubicBezTo>
                    <a:pt x="363" y="876"/>
                    <a:pt x="363" y="874"/>
                    <a:pt x="365" y="873"/>
                  </a:cubicBezTo>
                  <a:cubicBezTo>
                    <a:pt x="366" y="873"/>
                    <a:pt x="367" y="873"/>
                    <a:pt x="368" y="873"/>
                  </a:cubicBezTo>
                  <a:cubicBezTo>
                    <a:pt x="371" y="875"/>
                    <a:pt x="373" y="876"/>
                    <a:pt x="376" y="878"/>
                  </a:cubicBezTo>
                  <a:cubicBezTo>
                    <a:pt x="376" y="878"/>
                    <a:pt x="377" y="878"/>
                    <a:pt x="377" y="879"/>
                  </a:cubicBezTo>
                  <a:cubicBezTo>
                    <a:pt x="376" y="881"/>
                    <a:pt x="376" y="884"/>
                    <a:pt x="375" y="887"/>
                  </a:cubicBezTo>
                  <a:close/>
                  <a:moveTo>
                    <a:pt x="360" y="877"/>
                  </a:moveTo>
                  <a:cubicBezTo>
                    <a:pt x="360" y="877"/>
                    <a:pt x="360" y="877"/>
                    <a:pt x="360" y="877"/>
                  </a:cubicBezTo>
                  <a:cubicBezTo>
                    <a:pt x="358" y="875"/>
                    <a:pt x="356" y="874"/>
                    <a:pt x="354" y="872"/>
                  </a:cubicBezTo>
                  <a:cubicBezTo>
                    <a:pt x="357" y="872"/>
                    <a:pt x="359" y="872"/>
                    <a:pt x="361" y="873"/>
                  </a:cubicBezTo>
                  <a:cubicBezTo>
                    <a:pt x="362" y="873"/>
                    <a:pt x="362" y="873"/>
                    <a:pt x="362" y="873"/>
                  </a:cubicBezTo>
                  <a:cubicBezTo>
                    <a:pt x="361" y="874"/>
                    <a:pt x="361" y="875"/>
                    <a:pt x="360" y="877"/>
                  </a:cubicBezTo>
                  <a:close/>
                  <a:moveTo>
                    <a:pt x="357" y="875"/>
                  </a:moveTo>
                  <a:cubicBezTo>
                    <a:pt x="358" y="876"/>
                    <a:pt x="359" y="877"/>
                    <a:pt x="360" y="878"/>
                  </a:cubicBezTo>
                  <a:cubicBezTo>
                    <a:pt x="359" y="880"/>
                    <a:pt x="359" y="882"/>
                    <a:pt x="359" y="883"/>
                  </a:cubicBezTo>
                  <a:cubicBezTo>
                    <a:pt x="358" y="885"/>
                    <a:pt x="358" y="887"/>
                    <a:pt x="358" y="889"/>
                  </a:cubicBezTo>
                  <a:cubicBezTo>
                    <a:pt x="354" y="887"/>
                    <a:pt x="351" y="884"/>
                    <a:pt x="347" y="882"/>
                  </a:cubicBezTo>
                  <a:cubicBezTo>
                    <a:pt x="349" y="879"/>
                    <a:pt x="350" y="876"/>
                    <a:pt x="352" y="872"/>
                  </a:cubicBezTo>
                  <a:cubicBezTo>
                    <a:pt x="352" y="872"/>
                    <a:pt x="352" y="872"/>
                    <a:pt x="353" y="872"/>
                  </a:cubicBezTo>
                  <a:cubicBezTo>
                    <a:pt x="354" y="873"/>
                    <a:pt x="355" y="874"/>
                    <a:pt x="357" y="875"/>
                  </a:cubicBezTo>
                  <a:close/>
                  <a:moveTo>
                    <a:pt x="345" y="881"/>
                  </a:moveTo>
                  <a:cubicBezTo>
                    <a:pt x="344" y="881"/>
                    <a:pt x="343" y="880"/>
                    <a:pt x="342" y="880"/>
                  </a:cubicBezTo>
                  <a:cubicBezTo>
                    <a:pt x="340" y="879"/>
                    <a:pt x="338" y="878"/>
                    <a:pt x="336" y="876"/>
                  </a:cubicBezTo>
                  <a:cubicBezTo>
                    <a:pt x="336" y="875"/>
                    <a:pt x="337" y="873"/>
                    <a:pt x="338" y="871"/>
                  </a:cubicBezTo>
                  <a:cubicBezTo>
                    <a:pt x="342" y="872"/>
                    <a:pt x="346" y="872"/>
                    <a:pt x="350" y="872"/>
                  </a:cubicBezTo>
                  <a:cubicBezTo>
                    <a:pt x="348" y="875"/>
                    <a:pt x="347" y="878"/>
                    <a:pt x="345" y="881"/>
                  </a:cubicBezTo>
                  <a:close/>
                  <a:moveTo>
                    <a:pt x="334" y="875"/>
                  </a:moveTo>
                  <a:cubicBezTo>
                    <a:pt x="333" y="875"/>
                    <a:pt x="333" y="875"/>
                    <a:pt x="332" y="875"/>
                  </a:cubicBezTo>
                  <a:cubicBezTo>
                    <a:pt x="332" y="873"/>
                    <a:pt x="332" y="872"/>
                    <a:pt x="332" y="871"/>
                  </a:cubicBezTo>
                  <a:cubicBezTo>
                    <a:pt x="332" y="871"/>
                    <a:pt x="332" y="871"/>
                    <a:pt x="332" y="871"/>
                  </a:cubicBezTo>
                  <a:cubicBezTo>
                    <a:pt x="333" y="871"/>
                    <a:pt x="334" y="871"/>
                    <a:pt x="336" y="871"/>
                  </a:cubicBezTo>
                  <a:cubicBezTo>
                    <a:pt x="335" y="873"/>
                    <a:pt x="334" y="874"/>
                    <a:pt x="334" y="875"/>
                  </a:cubicBezTo>
                  <a:close/>
                  <a:moveTo>
                    <a:pt x="333" y="876"/>
                  </a:moveTo>
                  <a:cubicBezTo>
                    <a:pt x="333" y="877"/>
                    <a:pt x="332" y="878"/>
                    <a:pt x="332" y="879"/>
                  </a:cubicBezTo>
                  <a:cubicBezTo>
                    <a:pt x="332" y="878"/>
                    <a:pt x="332" y="877"/>
                    <a:pt x="332" y="876"/>
                  </a:cubicBezTo>
                  <a:cubicBezTo>
                    <a:pt x="333" y="876"/>
                    <a:pt x="333" y="876"/>
                    <a:pt x="333" y="876"/>
                  </a:cubicBezTo>
                  <a:close/>
                  <a:moveTo>
                    <a:pt x="335" y="877"/>
                  </a:moveTo>
                  <a:cubicBezTo>
                    <a:pt x="338" y="879"/>
                    <a:pt x="341" y="881"/>
                    <a:pt x="344" y="883"/>
                  </a:cubicBezTo>
                  <a:cubicBezTo>
                    <a:pt x="343" y="886"/>
                    <a:pt x="341" y="889"/>
                    <a:pt x="340" y="893"/>
                  </a:cubicBezTo>
                  <a:cubicBezTo>
                    <a:pt x="338" y="892"/>
                    <a:pt x="336" y="891"/>
                    <a:pt x="335" y="890"/>
                  </a:cubicBezTo>
                  <a:cubicBezTo>
                    <a:pt x="334" y="889"/>
                    <a:pt x="333" y="889"/>
                    <a:pt x="332" y="888"/>
                  </a:cubicBezTo>
                  <a:cubicBezTo>
                    <a:pt x="332" y="887"/>
                    <a:pt x="332" y="886"/>
                    <a:pt x="332" y="885"/>
                  </a:cubicBezTo>
                  <a:cubicBezTo>
                    <a:pt x="333" y="882"/>
                    <a:pt x="334" y="880"/>
                    <a:pt x="335" y="877"/>
                  </a:cubicBezTo>
                  <a:close/>
                  <a:moveTo>
                    <a:pt x="332" y="890"/>
                  </a:moveTo>
                  <a:cubicBezTo>
                    <a:pt x="334" y="891"/>
                    <a:pt x="337" y="893"/>
                    <a:pt x="339" y="894"/>
                  </a:cubicBezTo>
                  <a:cubicBezTo>
                    <a:pt x="337" y="900"/>
                    <a:pt x="334" y="906"/>
                    <a:pt x="332" y="912"/>
                  </a:cubicBezTo>
                  <a:cubicBezTo>
                    <a:pt x="331" y="912"/>
                    <a:pt x="330" y="911"/>
                    <a:pt x="329" y="911"/>
                  </a:cubicBezTo>
                  <a:cubicBezTo>
                    <a:pt x="330" y="907"/>
                    <a:pt x="330" y="903"/>
                    <a:pt x="331" y="899"/>
                  </a:cubicBezTo>
                  <a:cubicBezTo>
                    <a:pt x="331" y="896"/>
                    <a:pt x="331" y="893"/>
                    <a:pt x="332" y="890"/>
                  </a:cubicBezTo>
                  <a:cubicBezTo>
                    <a:pt x="332" y="890"/>
                    <a:pt x="332" y="890"/>
                    <a:pt x="332" y="890"/>
                  </a:cubicBezTo>
                  <a:close/>
                  <a:moveTo>
                    <a:pt x="331" y="914"/>
                  </a:moveTo>
                  <a:cubicBezTo>
                    <a:pt x="330" y="916"/>
                    <a:pt x="330" y="917"/>
                    <a:pt x="329" y="919"/>
                  </a:cubicBezTo>
                  <a:cubicBezTo>
                    <a:pt x="329" y="917"/>
                    <a:pt x="329" y="915"/>
                    <a:pt x="329" y="913"/>
                  </a:cubicBezTo>
                  <a:cubicBezTo>
                    <a:pt x="330" y="913"/>
                    <a:pt x="330" y="914"/>
                    <a:pt x="331" y="914"/>
                  </a:cubicBezTo>
                  <a:close/>
                  <a:moveTo>
                    <a:pt x="329" y="924"/>
                  </a:moveTo>
                  <a:cubicBezTo>
                    <a:pt x="331" y="924"/>
                    <a:pt x="333" y="925"/>
                    <a:pt x="334" y="926"/>
                  </a:cubicBezTo>
                  <a:cubicBezTo>
                    <a:pt x="338" y="928"/>
                    <a:pt x="342" y="930"/>
                    <a:pt x="346" y="932"/>
                  </a:cubicBezTo>
                  <a:cubicBezTo>
                    <a:pt x="345" y="936"/>
                    <a:pt x="344" y="940"/>
                    <a:pt x="342" y="943"/>
                  </a:cubicBezTo>
                  <a:cubicBezTo>
                    <a:pt x="338" y="941"/>
                    <a:pt x="333" y="938"/>
                    <a:pt x="329" y="935"/>
                  </a:cubicBezTo>
                  <a:cubicBezTo>
                    <a:pt x="329" y="934"/>
                    <a:pt x="329" y="933"/>
                    <a:pt x="329" y="931"/>
                  </a:cubicBezTo>
                  <a:cubicBezTo>
                    <a:pt x="329" y="929"/>
                    <a:pt x="329" y="927"/>
                    <a:pt x="329" y="925"/>
                  </a:cubicBezTo>
                  <a:cubicBezTo>
                    <a:pt x="329" y="924"/>
                    <a:pt x="329" y="924"/>
                    <a:pt x="329" y="924"/>
                  </a:cubicBezTo>
                  <a:close/>
                  <a:moveTo>
                    <a:pt x="340" y="954"/>
                  </a:moveTo>
                  <a:cubicBezTo>
                    <a:pt x="341" y="952"/>
                    <a:pt x="342" y="949"/>
                    <a:pt x="343" y="947"/>
                  </a:cubicBezTo>
                  <a:cubicBezTo>
                    <a:pt x="343" y="947"/>
                    <a:pt x="343" y="947"/>
                    <a:pt x="343" y="947"/>
                  </a:cubicBezTo>
                  <a:cubicBezTo>
                    <a:pt x="346" y="949"/>
                    <a:pt x="349" y="951"/>
                    <a:pt x="352" y="953"/>
                  </a:cubicBezTo>
                  <a:cubicBezTo>
                    <a:pt x="352" y="954"/>
                    <a:pt x="352" y="955"/>
                    <a:pt x="351" y="956"/>
                  </a:cubicBezTo>
                  <a:cubicBezTo>
                    <a:pt x="348" y="955"/>
                    <a:pt x="346" y="955"/>
                    <a:pt x="343" y="955"/>
                  </a:cubicBezTo>
                  <a:cubicBezTo>
                    <a:pt x="341" y="955"/>
                    <a:pt x="340" y="955"/>
                    <a:pt x="339" y="955"/>
                  </a:cubicBezTo>
                  <a:cubicBezTo>
                    <a:pt x="339" y="955"/>
                    <a:pt x="340" y="954"/>
                    <a:pt x="340" y="954"/>
                  </a:cubicBezTo>
                  <a:close/>
                  <a:moveTo>
                    <a:pt x="347" y="946"/>
                  </a:moveTo>
                  <a:cubicBezTo>
                    <a:pt x="346" y="946"/>
                    <a:pt x="345" y="945"/>
                    <a:pt x="344" y="944"/>
                  </a:cubicBezTo>
                  <a:cubicBezTo>
                    <a:pt x="345" y="941"/>
                    <a:pt x="346" y="937"/>
                    <a:pt x="348" y="933"/>
                  </a:cubicBezTo>
                  <a:cubicBezTo>
                    <a:pt x="348" y="933"/>
                    <a:pt x="348" y="933"/>
                    <a:pt x="348" y="933"/>
                  </a:cubicBezTo>
                  <a:cubicBezTo>
                    <a:pt x="351" y="935"/>
                    <a:pt x="353" y="937"/>
                    <a:pt x="356" y="939"/>
                  </a:cubicBezTo>
                  <a:cubicBezTo>
                    <a:pt x="355" y="943"/>
                    <a:pt x="354" y="946"/>
                    <a:pt x="353" y="950"/>
                  </a:cubicBezTo>
                  <a:cubicBezTo>
                    <a:pt x="351" y="949"/>
                    <a:pt x="349" y="948"/>
                    <a:pt x="347" y="946"/>
                  </a:cubicBezTo>
                  <a:close/>
                  <a:moveTo>
                    <a:pt x="354" y="954"/>
                  </a:moveTo>
                  <a:cubicBezTo>
                    <a:pt x="355" y="955"/>
                    <a:pt x="356" y="955"/>
                    <a:pt x="357" y="956"/>
                  </a:cubicBezTo>
                  <a:cubicBezTo>
                    <a:pt x="356" y="956"/>
                    <a:pt x="355" y="956"/>
                    <a:pt x="354" y="956"/>
                  </a:cubicBezTo>
                  <a:cubicBezTo>
                    <a:pt x="354" y="955"/>
                    <a:pt x="354" y="955"/>
                    <a:pt x="354" y="954"/>
                  </a:cubicBezTo>
                  <a:close/>
                  <a:moveTo>
                    <a:pt x="355" y="951"/>
                  </a:moveTo>
                  <a:cubicBezTo>
                    <a:pt x="356" y="948"/>
                    <a:pt x="357" y="944"/>
                    <a:pt x="358" y="941"/>
                  </a:cubicBezTo>
                  <a:cubicBezTo>
                    <a:pt x="359" y="942"/>
                    <a:pt x="360" y="943"/>
                    <a:pt x="361" y="945"/>
                  </a:cubicBezTo>
                  <a:cubicBezTo>
                    <a:pt x="363" y="946"/>
                    <a:pt x="364" y="947"/>
                    <a:pt x="366" y="949"/>
                  </a:cubicBezTo>
                  <a:cubicBezTo>
                    <a:pt x="365" y="951"/>
                    <a:pt x="363" y="953"/>
                    <a:pt x="362" y="955"/>
                  </a:cubicBezTo>
                  <a:cubicBezTo>
                    <a:pt x="361" y="956"/>
                    <a:pt x="364" y="956"/>
                    <a:pt x="364" y="955"/>
                  </a:cubicBezTo>
                  <a:cubicBezTo>
                    <a:pt x="365" y="955"/>
                    <a:pt x="366" y="954"/>
                    <a:pt x="366" y="953"/>
                  </a:cubicBezTo>
                  <a:cubicBezTo>
                    <a:pt x="367" y="953"/>
                    <a:pt x="366" y="952"/>
                    <a:pt x="366" y="952"/>
                  </a:cubicBezTo>
                  <a:cubicBezTo>
                    <a:pt x="366" y="951"/>
                    <a:pt x="367" y="951"/>
                    <a:pt x="367" y="950"/>
                  </a:cubicBezTo>
                  <a:cubicBezTo>
                    <a:pt x="369" y="952"/>
                    <a:pt x="370" y="953"/>
                    <a:pt x="372" y="955"/>
                  </a:cubicBezTo>
                  <a:cubicBezTo>
                    <a:pt x="372" y="955"/>
                    <a:pt x="372" y="955"/>
                    <a:pt x="372" y="955"/>
                  </a:cubicBezTo>
                  <a:cubicBezTo>
                    <a:pt x="371" y="954"/>
                    <a:pt x="370" y="955"/>
                    <a:pt x="370" y="956"/>
                  </a:cubicBezTo>
                  <a:cubicBezTo>
                    <a:pt x="367" y="956"/>
                    <a:pt x="364" y="956"/>
                    <a:pt x="360" y="956"/>
                  </a:cubicBezTo>
                  <a:cubicBezTo>
                    <a:pt x="360" y="955"/>
                    <a:pt x="359" y="954"/>
                    <a:pt x="358" y="954"/>
                  </a:cubicBezTo>
                  <a:cubicBezTo>
                    <a:pt x="357" y="953"/>
                    <a:pt x="356" y="952"/>
                    <a:pt x="355" y="951"/>
                  </a:cubicBezTo>
                  <a:close/>
                  <a:moveTo>
                    <a:pt x="368" y="948"/>
                  </a:moveTo>
                  <a:cubicBezTo>
                    <a:pt x="370" y="944"/>
                    <a:pt x="371" y="941"/>
                    <a:pt x="372" y="937"/>
                  </a:cubicBezTo>
                  <a:cubicBezTo>
                    <a:pt x="372" y="937"/>
                    <a:pt x="373" y="937"/>
                    <a:pt x="373" y="936"/>
                  </a:cubicBezTo>
                  <a:cubicBezTo>
                    <a:pt x="378" y="940"/>
                    <a:pt x="384" y="945"/>
                    <a:pt x="388" y="949"/>
                  </a:cubicBezTo>
                  <a:cubicBezTo>
                    <a:pt x="389" y="950"/>
                    <a:pt x="389" y="950"/>
                    <a:pt x="389" y="950"/>
                  </a:cubicBezTo>
                  <a:cubicBezTo>
                    <a:pt x="388" y="952"/>
                    <a:pt x="388" y="953"/>
                    <a:pt x="387" y="955"/>
                  </a:cubicBezTo>
                  <a:cubicBezTo>
                    <a:pt x="383" y="955"/>
                    <a:pt x="380" y="955"/>
                    <a:pt x="376" y="955"/>
                  </a:cubicBezTo>
                  <a:cubicBezTo>
                    <a:pt x="374" y="953"/>
                    <a:pt x="371" y="950"/>
                    <a:pt x="368" y="948"/>
                  </a:cubicBezTo>
                  <a:close/>
                  <a:moveTo>
                    <a:pt x="388" y="945"/>
                  </a:moveTo>
                  <a:cubicBezTo>
                    <a:pt x="383" y="941"/>
                    <a:pt x="379" y="937"/>
                    <a:pt x="374" y="934"/>
                  </a:cubicBezTo>
                  <a:cubicBezTo>
                    <a:pt x="376" y="930"/>
                    <a:pt x="378" y="926"/>
                    <a:pt x="380" y="922"/>
                  </a:cubicBezTo>
                  <a:cubicBezTo>
                    <a:pt x="384" y="925"/>
                    <a:pt x="389" y="928"/>
                    <a:pt x="394" y="931"/>
                  </a:cubicBezTo>
                  <a:cubicBezTo>
                    <a:pt x="394" y="933"/>
                    <a:pt x="394" y="936"/>
                    <a:pt x="394" y="938"/>
                  </a:cubicBezTo>
                  <a:cubicBezTo>
                    <a:pt x="392" y="942"/>
                    <a:pt x="391" y="945"/>
                    <a:pt x="390" y="948"/>
                  </a:cubicBezTo>
                  <a:cubicBezTo>
                    <a:pt x="389" y="947"/>
                    <a:pt x="389" y="946"/>
                    <a:pt x="388" y="945"/>
                  </a:cubicBezTo>
                  <a:close/>
                  <a:moveTo>
                    <a:pt x="391" y="952"/>
                  </a:moveTo>
                  <a:cubicBezTo>
                    <a:pt x="391" y="953"/>
                    <a:pt x="393" y="954"/>
                    <a:pt x="394" y="954"/>
                  </a:cubicBezTo>
                  <a:cubicBezTo>
                    <a:pt x="394" y="955"/>
                    <a:pt x="394" y="955"/>
                    <a:pt x="394" y="955"/>
                  </a:cubicBezTo>
                  <a:cubicBezTo>
                    <a:pt x="392" y="955"/>
                    <a:pt x="391" y="955"/>
                    <a:pt x="389" y="955"/>
                  </a:cubicBezTo>
                  <a:cubicBezTo>
                    <a:pt x="390" y="954"/>
                    <a:pt x="390" y="953"/>
                    <a:pt x="391" y="952"/>
                  </a:cubicBezTo>
                  <a:close/>
                  <a:moveTo>
                    <a:pt x="392" y="949"/>
                  </a:moveTo>
                  <a:cubicBezTo>
                    <a:pt x="392" y="947"/>
                    <a:pt x="393" y="946"/>
                    <a:pt x="394" y="944"/>
                  </a:cubicBezTo>
                  <a:cubicBezTo>
                    <a:pt x="394" y="946"/>
                    <a:pt x="394" y="949"/>
                    <a:pt x="394" y="951"/>
                  </a:cubicBezTo>
                  <a:cubicBezTo>
                    <a:pt x="393" y="950"/>
                    <a:pt x="392" y="950"/>
                    <a:pt x="392" y="949"/>
                  </a:cubicBezTo>
                  <a:close/>
                  <a:moveTo>
                    <a:pt x="394" y="908"/>
                  </a:moveTo>
                  <a:cubicBezTo>
                    <a:pt x="394" y="909"/>
                    <a:pt x="394" y="910"/>
                    <a:pt x="394" y="911"/>
                  </a:cubicBezTo>
                  <a:cubicBezTo>
                    <a:pt x="391" y="909"/>
                    <a:pt x="389" y="908"/>
                    <a:pt x="387" y="907"/>
                  </a:cubicBezTo>
                  <a:cubicBezTo>
                    <a:pt x="388" y="905"/>
                    <a:pt x="388" y="903"/>
                    <a:pt x="389" y="901"/>
                  </a:cubicBezTo>
                  <a:cubicBezTo>
                    <a:pt x="389" y="902"/>
                    <a:pt x="390" y="902"/>
                    <a:pt x="390" y="903"/>
                  </a:cubicBezTo>
                  <a:cubicBezTo>
                    <a:pt x="392" y="904"/>
                    <a:pt x="393" y="904"/>
                    <a:pt x="394" y="905"/>
                  </a:cubicBezTo>
                  <a:cubicBezTo>
                    <a:pt x="394" y="906"/>
                    <a:pt x="394" y="907"/>
                    <a:pt x="394" y="908"/>
                  </a:cubicBezTo>
                  <a:close/>
                  <a:moveTo>
                    <a:pt x="393" y="903"/>
                  </a:moveTo>
                  <a:cubicBezTo>
                    <a:pt x="392" y="902"/>
                    <a:pt x="390" y="901"/>
                    <a:pt x="389" y="900"/>
                  </a:cubicBezTo>
                  <a:cubicBezTo>
                    <a:pt x="390" y="898"/>
                    <a:pt x="391" y="895"/>
                    <a:pt x="392" y="893"/>
                  </a:cubicBezTo>
                  <a:cubicBezTo>
                    <a:pt x="392" y="892"/>
                    <a:pt x="392" y="891"/>
                    <a:pt x="393" y="890"/>
                  </a:cubicBezTo>
                  <a:cubicBezTo>
                    <a:pt x="393" y="890"/>
                    <a:pt x="394" y="891"/>
                    <a:pt x="395" y="891"/>
                  </a:cubicBezTo>
                  <a:cubicBezTo>
                    <a:pt x="394" y="895"/>
                    <a:pt x="394" y="900"/>
                    <a:pt x="394" y="904"/>
                  </a:cubicBezTo>
                  <a:cubicBezTo>
                    <a:pt x="394" y="904"/>
                    <a:pt x="393" y="903"/>
                    <a:pt x="393" y="903"/>
                  </a:cubicBezTo>
                  <a:close/>
                  <a:moveTo>
                    <a:pt x="393" y="889"/>
                  </a:moveTo>
                  <a:cubicBezTo>
                    <a:pt x="394" y="887"/>
                    <a:pt x="395" y="884"/>
                    <a:pt x="396" y="882"/>
                  </a:cubicBezTo>
                  <a:cubicBezTo>
                    <a:pt x="395" y="885"/>
                    <a:pt x="395" y="887"/>
                    <a:pt x="395" y="890"/>
                  </a:cubicBezTo>
                  <a:cubicBezTo>
                    <a:pt x="394" y="890"/>
                    <a:pt x="394" y="889"/>
                    <a:pt x="393" y="889"/>
                  </a:cubicBezTo>
                  <a:close/>
                  <a:moveTo>
                    <a:pt x="392" y="886"/>
                  </a:moveTo>
                  <a:cubicBezTo>
                    <a:pt x="392" y="887"/>
                    <a:pt x="391" y="887"/>
                    <a:pt x="391" y="888"/>
                  </a:cubicBezTo>
                  <a:cubicBezTo>
                    <a:pt x="391" y="887"/>
                    <a:pt x="390" y="887"/>
                    <a:pt x="390" y="887"/>
                  </a:cubicBezTo>
                  <a:cubicBezTo>
                    <a:pt x="386" y="884"/>
                    <a:pt x="383" y="881"/>
                    <a:pt x="379" y="879"/>
                  </a:cubicBezTo>
                  <a:cubicBezTo>
                    <a:pt x="380" y="877"/>
                    <a:pt x="381" y="875"/>
                    <a:pt x="382" y="874"/>
                  </a:cubicBezTo>
                  <a:cubicBezTo>
                    <a:pt x="383" y="873"/>
                    <a:pt x="381" y="873"/>
                    <a:pt x="380" y="874"/>
                  </a:cubicBezTo>
                  <a:cubicBezTo>
                    <a:pt x="379" y="875"/>
                    <a:pt x="378" y="876"/>
                    <a:pt x="378" y="878"/>
                  </a:cubicBezTo>
                  <a:cubicBezTo>
                    <a:pt x="378" y="878"/>
                    <a:pt x="378" y="878"/>
                    <a:pt x="378" y="878"/>
                  </a:cubicBezTo>
                  <a:cubicBezTo>
                    <a:pt x="375" y="876"/>
                    <a:pt x="372" y="875"/>
                    <a:pt x="370" y="873"/>
                  </a:cubicBezTo>
                  <a:cubicBezTo>
                    <a:pt x="376" y="873"/>
                    <a:pt x="382" y="873"/>
                    <a:pt x="389" y="873"/>
                  </a:cubicBezTo>
                  <a:cubicBezTo>
                    <a:pt x="391" y="873"/>
                    <a:pt x="394" y="872"/>
                    <a:pt x="397" y="872"/>
                  </a:cubicBezTo>
                  <a:cubicBezTo>
                    <a:pt x="397" y="872"/>
                    <a:pt x="397" y="873"/>
                    <a:pt x="397" y="873"/>
                  </a:cubicBezTo>
                  <a:cubicBezTo>
                    <a:pt x="395" y="877"/>
                    <a:pt x="393" y="882"/>
                    <a:pt x="392" y="886"/>
                  </a:cubicBezTo>
                  <a:close/>
                  <a:moveTo>
                    <a:pt x="353" y="863"/>
                  </a:moveTo>
                  <a:cubicBezTo>
                    <a:pt x="346" y="863"/>
                    <a:pt x="339" y="862"/>
                    <a:pt x="333" y="862"/>
                  </a:cubicBezTo>
                  <a:cubicBezTo>
                    <a:pt x="333" y="854"/>
                    <a:pt x="334" y="847"/>
                    <a:pt x="335" y="839"/>
                  </a:cubicBezTo>
                  <a:cubicBezTo>
                    <a:pt x="338" y="819"/>
                    <a:pt x="339" y="800"/>
                    <a:pt x="342" y="780"/>
                  </a:cubicBezTo>
                  <a:cubicBezTo>
                    <a:pt x="345" y="761"/>
                    <a:pt x="349" y="742"/>
                    <a:pt x="352" y="723"/>
                  </a:cubicBezTo>
                  <a:cubicBezTo>
                    <a:pt x="352" y="719"/>
                    <a:pt x="352" y="716"/>
                    <a:pt x="353" y="712"/>
                  </a:cubicBezTo>
                  <a:cubicBezTo>
                    <a:pt x="353" y="712"/>
                    <a:pt x="353" y="712"/>
                    <a:pt x="353" y="713"/>
                  </a:cubicBezTo>
                  <a:cubicBezTo>
                    <a:pt x="354" y="717"/>
                    <a:pt x="355" y="721"/>
                    <a:pt x="359" y="724"/>
                  </a:cubicBezTo>
                  <a:cubicBezTo>
                    <a:pt x="362" y="726"/>
                    <a:pt x="365" y="726"/>
                    <a:pt x="368" y="725"/>
                  </a:cubicBezTo>
                  <a:cubicBezTo>
                    <a:pt x="369" y="725"/>
                    <a:pt x="371" y="723"/>
                    <a:pt x="372" y="722"/>
                  </a:cubicBezTo>
                  <a:cubicBezTo>
                    <a:pt x="374" y="725"/>
                    <a:pt x="376" y="726"/>
                    <a:pt x="380" y="727"/>
                  </a:cubicBezTo>
                  <a:cubicBezTo>
                    <a:pt x="386" y="728"/>
                    <a:pt x="390" y="728"/>
                    <a:pt x="395" y="725"/>
                  </a:cubicBezTo>
                  <a:cubicBezTo>
                    <a:pt x="401" y="720"/>
                    <a:pt x="403" y="708"/>
                    <a:pt x="399" y="701"/>
                  </a:cubicBezTo>
                  <a:cubicBezTo>
                    <a:pt x="397" y="696"/>
                    <a:pt x="392" y="696"/>
                    <a:pt x="388" y="697"/>
                  </a:cubicBezTo>
                  <a:cubicBezTo>
                    <a:pt x="382" y="698"/>
                    <a:pt x="381" y="693"/>
                    <a:pt x="376" y="690"/>
                  </a:cubicBezTo>
                  <a:cubicBezTo>
                    <a:pt x="368" y="685"/>
                    <a:pt x="356" y="690"/>
                    <a:pt x="355" y="700"/>
                  </a:cubicBezTo>
                  <a:cubicBezTo>
                    <a:pt x="354" y="703"/>
                    <a:pt x="357" y="705"/>
                    <a:pt x="359" y="704"/>
                  </a:cubicBezTo>
                  <a:cubicBezTo>
                    <a:pt x="359" y="704"/>
                    <a:pt x="359" y="704"/>
                    <a:pt x="359" y="704"/>
                  </a:cubicBezTo>
                  <a:cubicBezTo>
                    <a:pt x="362" y="705"/>
                    <a:pt x="363" y="702"/>
                    <a:pt x="363" y="699"/>
                  </a:cubicBezTo>
                  <a:cubicBezTo>
                    <a:pt x="364" y="697"/>
                    <a:pt x="367" y="695"/>
                    <a:pt x="370" y="696"/>
                  </a:cubicBezTo>
                  <a:cubicBezTo>
                    <a:pt x="372" y="696"/>
                    <a:pt x="374" y="698"/>
                    <a:pt x="375" y="700"/>
                  </a:cubicBezTo>
                  <a:cubicBezTo>
                    <a:pt x="378" y="703"/>
                    <a:pt x="381" y="704"/>
                    <a:pt x="385" y="705"/>
                  </a:cubicBezTo>
                  <a:cubicBezTo>
                    <a:pt x="388" y="705"/>
                    <a:pt x="392" y="702"/>
                    <a:pt x="393" y="706"/>
                  </a:cubicBezTo>
                  <a:cubicBezTo>
                    <a:pt x="394" y="708"/>
                    <a:pt x="393" y="712"/>
                    <a:pt x="393" y="714"/>
                  </a:cubicBezTo>
                  <a:cubicBezTo>
                    <a:pt x="390" y="723"/>
                    <a:pt x="379" y="721"/>
                    <a:pt x="376" y="714"/>
                  </a:cubicBezTo>
                  <a:cubicBezTo>
                    <a:pt x="375" y="712"/>
                    <a:pt x="372" y="711"/>
                    <a:pt x="371" y="712"/>
                  </a:cubicBezTo>
                  <a:cubicBezTo>
                    <a:pt x="369" y="714"/>
                    <a:pt x="366" y="719"/>
                    <a:pt x="363" y="718"/>
                  </a:cubicBezTo>
                  <a:cubicBezTo>
                    <a:pt x="360" y="716"/>
                    <a:pt x="360" y="710"/>
                    <a:pt x="359" y="707"/>
                  </a:cubicBezTo>
                  <a:cubicBezTo>
                    <a:pt x="358" y="705"/>
                    <a:pt x="355" y="704"/>
                    <a:pt x="353" y="705"/>
                  </a:cubicBezTo>
                  <a:cubicBezTo>
                    <a:pt x="354" y="692"/>
                    <a:pt x="354" y="679"/>
                    <a:pt x="355" y="666"/>
                  </a:cubicBezTo>
                  <a:cubicBezTo>
                    <a:pt x="356" y="651"/>
                    <a:pt x="358" y="637"/>
                    <a:pt x="361" y="623"/>
                  </a:cubicBezTo>
                  <a:cubicBezTo>
                    <a:pt x="365" y="623"/>
                    <a:pt x="370" y="624"/>
                    <a:pt x="373" y="624"/>
                  </a:cubicBezTo>
                  <a:cubicBezTo>
                    <a:pt x="382" y="624"/>
                    <a:pt x="391" y="624"/>
                    <a:pt x="399" y="627"/>
                  </a:cubicBezTo>
                  <a:cubicBezTo>
                    <a:pt x="401" y="627"/>
                    <a:pt x="403" y="628"/>
                    <a:pt x="405" y="629"/>
                  </a:cubicBezTo>
                  <a:cubicBezTo>
                    <a:pt x="406" y="631"/>
                    <a:pt x="406" y="634"/>
                    <a:pt x="407" y="637"/>
                  </a:cubicBezTo>
                  <a:cubicBezTo>
                    <a:pt x="409" y="646"/>
                    <a:pt x="409" y="656"/>
                    <a:pt x="410" y="666"/>
                  </a:cubicBezTo>
                  <a:cubicBezTo>
                    <a:pt x="410" y="676"/>
                    <a:pt x="411" y="686"/>
                    <a:pt x="410" y="697"/>
                  </a:cubicBezTo>
                  <a:cubicBezTo>
                    <a:pt x="410" y="717"/>
                    <a:pt x="410" y="737"/>
                    <a:pt x="410" y="758"/>
                  </a:cubicBezTo>
                  <a:cubicBezTo>
                    <a:pt x="409" y="791"/>
                    <a:pt x="403" y="825"/>
                    <a:pt x="398" y="859"/>
                  </a:cubicBezTo>
                  <a:cubicBezTo>
                    <a:pt x="398" y="860"/>
                    <a:pt x="398" y="861"/>
                    <a:pt x="398" y="863"/>
                  </a:cubicBezTo>
                  <a:cubicBezTo>
                    <a:pt x="383" y="864"/>
                    <a:pt x="368" y="864"/>
                    <a:pt x="353" y="863"/>
                  </a:cubicBezTo>
                  <a:close/>
                  <a:moveTo>
                    <a:pt x="378" y="489"/>
                  </a:moveTo>
                  <a:cubicBezTo>
                    <a:pt x="378" y="481"/>
                    <a:pt x="377" y="473"/>
                    <a:pt x="374" y="466"/>
                  </a:cubicBezTo>
                  <a:cubicBezTo>
                    <a:pt x="371" y="460"/>
                    <a:pt x="361" y="451"/>
                    <a:pt x="370" y="445"/>
                  </a:cubicBezTo>
                  <a:cubicBezTo>
                    <a:pt x="375" y="442"/>
                    <a:pt x="382" y="443"/>
                    <a:pt x="388" y="442"/>
                  </a:cubicBezTo>
                  <a:cubicBezTo>
                    <a:pt x="387" y="444"/>
                    <a:pt x="386" y="447"/>
                    <a:pt x="387" y="449"/>
                  </a:cubicBezTo>
                  <a:cubicBezTo>
                    <a:pt x="388" y="453"/>
                    <a:pt x="395" y="452"/>
                    <a:pt x="394" y="447"/>
                  </a:cubicBezTo>
                  <a:cubicBezTo>
                    <a:pt x="396" y="445"/>
                    <a:pt x="399" y="443"/>
                    <a:pt x="401" y="441"/>
                  </a:cubicBezTo>
                  <a:cubicBezTo>
                    <a:pt x="407" y="441"/>
                    <a:pt x="412" y="440"/>
                    <a:pt x="418" y="441"/>
                  </a:cubicBezTo>
                  <a:cubicBezTo>
                    <a:pt x="423" y="442"/>
                    <a:pt x="434" y="444"/>
                    <a:pt x="430" y="451"/>
                  </a:cubicBezTo>
                  <a:cubicBezTo>
                    <a:pt x="428" y="452"/>
                    <a:pt x="426" y="452"/>
                    <a:pt x="425" y="453"/>
                  </a:cubicBezTo>
                  <a:cubicBezTo>
                    <a:pt x="424" y="453"/>
                    <a:pt x="423" y="453"/>
                    <a:pt x="422" y="453"/>
                  </a:cubicBezTo>
                  <a:cubicBezTo>
                    <a:pt x="421" y="453"/>
                    <a:pt x="420" y="453"/>
                    <a:pt x="419" y="453"/>
                  </a:cubicBezTo>
                  <a:cubicBezTo>
                    <a:pt x="419" y="453"/>
                    <a:pt x="418" y="453"/>
                    <a:pt x="418" y="453"/>
                  </a:cubicBezTo>
                  <a:cubicBezTo>
                    <a:pt x="415" y="453"/>
                    <a:pt x="413" y="457"/>
                    <a:pt x="415" y="459"/>
                  </a:cubicBezTo>
                  <a:cubicBezTo>
                    <a:pt x="417" y="461"/>
                    <a:pt x="419" y="461"/>
                    <a:pt x="422" y="461"/>
                  </a:cubicBezTo>
                  <a:cubicBezTo>
                    <a:pt x="419" y="465"/>
                    <a:pt x="417" y="468"/>
                    <a:pt x="415" y="472"/>
                  </a:cubicBezTo>
                  <a:cubicBezTo>
                    <a:pt x="406" y="487"/>
                    <a:pt x="407" y="504"/>
                    <a:pt x="406" y="521"/>
                  </a:cubicBezTo>
                  <a:cubicBezTo>
                    <a:pt x="403" y="522"/>
                    <a:pt x="399" y="523"/>
                    <a:pt x="395" y="522"/>
                  </a:cubicBezTo>
                  <a:cubicBezTo>
                    <a:pt x="393" y="522"/>
                    <a:pt x="379" y="517"/>
                    <a:pt x="381" y="515"/>
                  </a:cubicBezTo>
                  <a:cubicBezTo>
                    <a:pt x="381" y="515"/>
                    <a:pt x="380" y="514"/>
                    <a:pt x="380" y="515"/>
                  </a:cubicBezTo>
                  <a:cubicBezTo>
                    <a:pt x="379" y="515"/>
                    <a:pt x="379" y="515"/>
                    <a:pt x="379" y="516"/>
                  </a:cubicBezTo>
                  <a:cubicBezTo>
                    <a:pt x="379" y="516"/>
                    <a:pt x="379" y="517"/>
                    <a:pt x="379" y="517"/>
                  </a:cubicBezTo>
                  <a:cubicBezTo>
                    <a:pt x="387" y="522"/>
                    <a:pt x="397" y="525"/>
                    <a:pt x="406" y="522"/>
                  </a:cubicBezTo>
                  <a:cubicBezTo>
                    <a:pt x="406" y="522"/>
                    <a:pt x="406" y="523"/>
                    <a:pt x="406" y="523"/>
                  </a:cubicBezTo>
                  <a:cubicBezTo>
                    <a:pt x="406" y="525"/>
                    <a:pt x="406" y="528"/>
                    <a:pt x="406" y="530"/>
                  </a:cubicBezTo>
                  <a:cubicBezTo>
                    <a:pt x="402" y="534"/>
                    <a:pt x="398" y="537"/>
                    <a:pt x="393" y="538"/>
                  </a:cubicBezTo>
                  <a:cubicBezTo>
                    <a:pt x="392" y="538"/>
                    <a:pt x="382" y="539"/>
                    <a:pt x="382" y="536"/>
                  </a:cubicBezTo>
                  <a:cubicBezTo>
                    <a:pt x="383" y="535"/>
                    <a:pt x="381" y="535"/>
                    <a:pt x="381" y="536"/>
                  </a:cubicBezTo>
                  <a:cubicBezTo>
                    <a:pt x="380" y="540"/>
                    <a:pt x="388" y="539"/>
                    <a:pt x="390" y="539"/>
                  </a:cubicBezTo>
                  <a:cubicBezTo>
                    <a:pt x="396" y="539"/>
                    <a:pt x="401" y="537"/>
                    <a:pt x="406" y="532"/>
                  </a:cubicBezTo>
                  <a:cubicBezTo>
                    <a:pt x="405" y="541"/>
                    <a:pt x="405" y="550"/>
                    <a:pt x="405" y="559"/>
                  </a:cubicBezTo>
                  <a:cubicBezTo>
                    <a:pt x="402" y="561"/>
                    <a:pt x="400" y="564"/>
                    <a:pt x="396" y="566"/>
                  </a:cubicBezTo>
                  <a:cubicBezTo>
                    <a:pt x="394" y="567"/>
                    <a:pt x="390" y="567"/>
                    <a:pt x="387" y="567"/>
                  </a:cubicBezTo>
                  <a:cubicBezTo>
                    <a:pt x="385" y="567"/>
                    <a:pt x="378" y="567"/>
                    <a:pt x="380" y="564"/>
                  </a:cubicBezTo>
                  <a:cubicBezTo>
                    <a:pt x="380" y="563"/>
                    <a:pt x="379" y="562"/>
                    <a:pt x="379" y="563"/>
                  </a:cubicBezTo>
                  <a:cubicBezTo>
                    <a:pt x="376" y="569"/>
                    <a:pt x="386" y="569"/>
                    <a:pt x="389" y="569"/>
                  </a:cubicBezTo>
                  <a:cubicBezTo>
                    <a:pt x="394" y="569"/>
                    <a:pt x="397" y="568"/>
                    <a:pt x="401" y="565"/>
                  </a:cubicBezTo>
                  <a:cubicBezTo>
                    <a:pt x="402" y="564"/>
                    <a:pt x="404" y="562"/>
                    <a:pt x="405" y="560"/>
                  </a:cubicBezTo>
                  <a:cubicBezTo>
                    <a:pt x="405" y="566"/>
                    <a:pt x="405" y="572"/>
                    <a:pt x="405" y="577"/>
                  </a:cubicBezTo>
                  <a:cubicBezTo>
                    <a:pt x="398" y="580"/>
                    <a:pt x="390" y="581"/>
                    <a:pt x="382" y="581"/>
                  </a:cubicBezTo>
                  <a:cubicBezTo>
                    <a:pt x="383" y="581"/>
                    <a:pt x="383" y="580"/>
                    <a:pt x="383" y="580"/>
                  </a:cubicBezTo>
                  <a:cubicBezTo>
                    <a:pt x="384" y="579"/>
                    <a:pt x="383" y="579"/>
                    <a:pt x="382" y="579"/>
                  </a:cubicBezTo>
                  <a:cubicBezTo>
                    <a:pt x="382" y="580"/>
                    <a:pt x="381" y="581"/>
                    <a:pt x="381" y="581"/>
                  </a:cubicBezTo>
                  <a:cubicBezTo>
                    <a:pt x="381" y="582"/>
                    <a:pt x="381" y="582"/>
                    <a:pt x="381" y="582"/>
                  </a:cubicBezTo>
                  <a:cubicBezTo>
                    <a:pt x="390" y="583"/>
                    <a:pt x="398" y="582"/>
                    <a:pt x="405" y="579"/>
                  </a:cubicBezTo>
                  <a:cubicBezTo>
                    <a:pt x="405" y="580"/>
                    <a:pt x="405" y="582"/>
                    <a:pt x="405" y="584"/>
                  </a:cubicBezTo>
                  <a:cubicBezTo>
                    <a:pt x="405" y="589"/>
                    <a:pt x="405" y="594"/>
                    <a:pt x="405" y="599"/>
                  </a:cubicBezTo>
                  <a:cubicBezTo>
                    <a:pt x="404" y="600"/>
                    <a:pt x="404" y="600"/>
                    <a:pt x="404" y="600"/>
                  </a:cubicBezTo>
                  <a:cubicBezTo>
                    <a:pt x="398" y="603"/>
                    <a:pt x="389" y="603"/>
                    <a:pt x="383" y="603"/>
                  </a:cubicBezTo>
                  <a:cubicBezTo>
                    <a:pt x="382" y="603"/>
                    <a:pt x="382" y="604"/>
                    <a:pt x="383" y="604"/>
                  </a:cubicBezTo>
                  <a:cubicBezTo>
                    <a:pt x="389" y="604"/>
                    <a:pt x="397" y="605"/>
                    <a:pt x="403" y="602"/>
                  </a:cubicBezTo>
                  <a:cubicBezTo>
                    <a:pt x="403" y="602"/>
                    <a:pt x="404" y="601"/>
                    <a:pt x="405" y="601"/>
                  </a:cubicBezTo>
                  <a:cubicBezTo>
                    <a:pt x="404" y="605"/>
                    <a:pt x="404" y="609"/>
                    <a:pt x="404" y="613"/>
                  </a:cubicBezTo>
                  <a:cubicBezTo>
                    <a:pt x="404" y="615"/>
                    <a:pt x="404" y="618"/>
                    <a:pt x="404" y="620"/>
                  </a:cubicBezTo>
                  <a:cubicBezTo>
                    <a:pt x="401" y="619"/>
                    <a:pt x="397" y="618"/>
                    <a:pt x="394" y="618"/>
                  </a:cubicBezTo>
                  <a:cubicBezTo>
                    <a:pt x="386" y="616"/>
                    <a:pt x="379" y="616"/>
                    <a:pt x="371" y="616"/>
                  </a:cubicBezTo>
                  <a:cubicBezTo>
                    <a:pt x="368" y="616"/>
                    <a:pt x="365" y="616"/>
                    <a:pt x="362" y="616"/>
                  </a:cubicBezTo>
                  <a:cubicBezTo>
                    <a:pt x="363" y="613"/>
                    <a:pt x="363" y="609"/>
                    <a:pt x="364" y="605"/>
                  </a:cubicBezTo>
                  <a:cubicBezTo>
                    <a:pt x="367" y="586"/>
                    <a:pt x="369" y="566"/>
                    <a:pt x="371" y="547"/>
                  </a:cubicBezTo>
                  <a:cubicBezTo>
                    <a:pt x="373" y="527"/>
                    <a:pt x="378" y="508"/>
                    <a:pt x="378" y="489"/>
                  </a:cubicBezTo>
                  <a:close/>
                  <a:moveTo>
                    <a:pt x="444" y="935"/>
                  </a:moveTo>
                  <a:cubicBezTo>
                    <a:pt x="444" y="935"/>
                    <a:pt x="444" y="935"/>
                    <a:pt x="444" y="935"/>
                  </a:cubicBezTo>
                  <a:cubicBezTo>
                    <a:pt x="444" y="936"/>
                    <a:pt x="444" y="936"/>
                    <a:pt x="444" y="937"/>
                  </a:cubicBezTo>
                  <a:cubicBezTo>
                    <a:pt x="441" y="935"/>
                    <a:pt x="438" y="934"/>
                    <a:pt x="436" y="932"/>
                  </a:cubicBezTo>
                  <a:cubicBezTo>
                    <a:pt x="435" y="931"/>
                    <a:pt x="434" y="931"/>
                    <a:pt x="433" y="930"/>
                  </a:cubicBezTo>
                  <a:cubicBezTo>
                    <a:pt x="435" y="927"/>
                    <a:pt x="436" y="923"/>
                    <a:pt x="438" y="919"/>
                  </a:cubicBezTo>
                  <a:cubicBezTo>
                    <a:pt x="440" y="921"/>
                    <a:pt x="442" y="922"/>
                    <a:pt x="444" y="923"/>
                  </a:cubicBezTo>
                  <a:cubicBezTo>
                    <a:pt x="444" y="925"/>
                    <a:pt x="444" y="926"/>
                    <a:pt x="444" y="928"/>
                  </a:cubicBezTo>
                  <a:cubicBezTo>
                    <a:pt x="444" y="930"/>
                    <a:pt x="444" y="933"/>
                    <a:pt x="444" y="935"/>
                  </a:cubicBezTo>
                  <a:close/>
                  <a:moveTo>
                    <a:pt x="404" y="912"/>
                  </a:moveTo>
                  <a:cubicBezTo>
                    <a:pt x="403" y="913"/>
                    <a:pt x="403" y="914"/>
                    <a:pt x="402" y="915"/>
                  </a:cubicBezTo>
                  <a:cubicBezTo>
                    <a:pt x="402" y="915"/>
                    <a:pt x="402" y="915"/>
                    <a:pt x="401" y="915"/>
                  </a:cubicBezTo>
                  <a:cubicBezTo>
                    <a:pt x="401" y="913"/>
                    <a:pt x="401" y="912"/>
                    <a:pt x="401" y="910"/>
                  </a:cubicBezTo>
                  <a:cubicBezTo>
                    <a:pt x="402" y="911"/>
                    <a:pt x="403" y="911"/>
                    <a:pt x="404" y="912"/>
                  </a:cubicBezTo>
                  <a:close/>
                  <a:moveTo>
                    <a:pt x="401" y="909"/>
                  </a:moveTo>
                  <a:cubicBezTo>
                    <a:pt x="401" y="905"/>
                    <a:pt x="401" y="902"/>
                    <a:pt x="402" y="898"/>
                  </a:cubicBezTo>
                  <a:cubicBezTo>
                    <a:pt x="402" y="898"/>
                    <a:pt x="402" y="897"/>
                    <a:pt x="402" y="896"/>
                  </a:cubicBezTo>
                  <a:cubicBezTo>
                    <a:pt x="402" y="896"/>
                    <a:pt x="402" y="896"/>
                    <a:pt x="402" y="896"/>
                  </a:cubicBezTo>
                  <a:cubicBezTo>
                    <a:pt x="404" y="897"/>
                    <a:pt x="406" y="899"/>
                    <a:pt x="407" y="900"/>
                  </a:cubicBezTo>
                  <a:cubicBezTo>
                    <a:pt x="406" y="903"/>
                    <a:pt x="405" y="907"/>
                    <a:pt x="404" y="911"/>
                  </a:cubicBezTo>
                  <a:cubicBezTo>
                    <a:pt x="403" y="910"/>
                    <a:pt x="402" y="909"/>
                    <a:pt x="401" y="909"/>
                  </a:cubicBezTo>
                  <a:close/>
                  <a:moveTo>
                    <a:pt x="404" y="919"/>
                  </a:moveTo>
                  <a:cubicBezTo>
                    <a:pt x="408" y="921"/>
                    <a:pt x="412" y="923"/>
                    <a:pt x="416" y="925"/>
                  </a:cubicBezTo>
                  <a:cubicBezTo>
                    <a:pt x="414" y="929"/>
                    <a:pt x="413" y="934"/>
                    <a:pt x="411" y="938"/>
                  </a:cubicBezTo>
                  <a:cubicBezTo>
                    <a:pt x="408" y="936"/>
                    <a:pt x="405" y="934"/>
                    <a:pt x="402" y="932"/>
                  </a:cubicBezTo>
                  <a:cubicBezTo>
                    <a:pt x="401" y="932"/>
                    <a:pt x="401" y="932"/>
                    <a:pt x="401" y="932"/>
                  </a:cubicBezTo>
                  <a:cubicBezTo>
                    <a:pt x="401" y="930"/>
                    <a:pt x="401" y="928"/>
                    <a:pt x="401" y="925"/>
                  </a:cubicBezTo>
                  <a:cubicBezTo>
                    <a:pt x="402" y="923"/>
                    <a:pt x="403" y="921"/>
                    <a:pt x="404" y="919"/>
                  </a:cubicBezTo>
                  <a:close/>
                  <a:moveTo>
                    <a:pt x="404" y="916"/>
                  </a:moveTo>
                  <a:cubicBezTo>
                    <a:pt x="405" y="915"/>
                    <a:pt x="405" y="914"/>
                    <a:pt x="406" y="913"/>
                  </a:cubicBezTo>
                  <a:cubicBezTo>
                    <a:pt x="409" y="916"/>
                    <a:pt x="413" y="918"/>
                    <a:pt x="417" y="921"/>
                  </a:cubicBezTo>
                  <a:cubicBezTo>
                    <a:pt x="417" y="922"/>
                    <a:pt x="417" y="922"/>
                    <a:pt x="417" y="923"/>
                  </a:cubicBezTo>
                  <a:cubicBezTo>
                    <a:pt x="413" y="921"/>
                    <a:pt x="408" y="918"/>
                    <a:pt x="404" y="916"/>
                  </a:cubicBezTo>
                  <a:close/>
                  <a:moveTo>
                    <a:pt x="407" y="913"/>
                  </a:moveTo>
                  <a:cubicBezTo>
                    <a:pt x="407" y="912"/>
                    <a:pt x="406" y="912"/>
                    <a:pt x="406" y="912"/>
                  </a:cubicBezTo>
                  <a:cubicBezTo>
                    <a:pt x="407" y="908"/>
                    <a:pt x="408" y="905"/>
                    <a:pt x="409" y="901"/>
                  </a:cubicBezTo>
                  <a:cubicBezTo>
                    <a:pt x="411" y="903"/>
                    <a:pt x="414" y="904"/>
                    <a:pt x="416" y="905"/>
                  </a:cubicBezTo>
                  <a:cubicBezTo>
                    <a:pt x="418" y="906"/>
                    <a:pt x="419" y="907"/>
                    <a:pt x="421" y="908"/>
                  </a:cubicBezTo>
                  <a:cubicBezTo>
                    <a:pt x="420" y="911"/>
                    <a:pt x="419" y="914"/>
                    <a:pt x="419" y="917"/>
                  </a:cubicBezTo>
                  <a:cubicBezTo>
                    <a:pt x="418" y="918"/>
                    <a:pt x="418" y="919"/>
                    <a:pt x="418" y="920"/>
                  </a:cubicBezTo>
                  <a:cubicBezTo>
                    <a:pt x="414" y="918"/>
                    <a:pt x="410" y="915"/>
                    <a:pt x="407" y="913"/>
                  </a:cubicBezTo>
                  <a:close/>
                  <a:moveTo>
                    <a:pt x="410" y="900"/>
                  </a:moveTo>
                  <a:cubicBezTo>
                    <a:pt x="411" y="896"/>
                    <a:pt x="412" y="892"/>
                    <a:pt x="413" y="887"/>
                  </a:cubicBezTo>
                  <a:cubicBezTo>
                    <a:pt x="413" y="886"/>
                    <a:pt x="414" y="884"/>
                    <a:pt x="414" y="882"/>
                  </a:cubicBezTo>
                  <a:cubicBezTo>
                    <a:pt x="418" y="885"/>
                    <a:pt x="421" y="887"/>
                    <a:pt x="425" y="890"/>
                  </a:cubicBezTo>
                  <a:cubicBezTo>
                    <a:pt x="424" y="896"/>
                    <a:pt x="423" y="902"/>
                    <a:pt x="421" y="907"/>
                  </a:cubicBezTo>
                  <a:cubicBezTo>
                    <a:pt x="420" y="907"/>
                    <a:pt x="418" y="906"/>
                    <a:pt x="417" y="905"/>
                  </a:cubicBezTo>
                  <a:cubicBezTo>
                    <a:pt x="415" y="903"/>
                    <a:pt x="412" y="902"/>
                    <a:pt x="410" y="900"/>
                  </a:cubicBezTo>
                  <a:close/>
                  <a:moveTo>
                    <a:pt x="419" y="922"/>
                  </a:moveTo>
                  <a:cubicBezTo>
                    <a:pt x="423" y="925"/>
                    <a:pt x="427" y="927"/>
                    <a:pt x="431" y="930"/>
                  </a:cubicBezTo>
                  <a:cubicBezTo>
                    <a:pt x="431" y="930"/>
                    <a:pt x="431" y="930"/>
                    <a:pt x="431" y="930"/>
                  </a:cubicBezTo>
                  <a:cubicBezTo>
                    <a:pt x="427" y="928"/>
                    <a:pt x="423" y="926"/>
                    <a:pt x="418" y="924"/>
                  </a:cubicBezTo>
                  <a:cubicBezTo>
                    <a:pt x="419" y="923"/>
                    <a:pt x="419" y="923"/>
                    <a:pt x="419" y="922"/>
                  </a:cubicBezTo>
                  <a:close/>
                  <a:moveTo>
                    <a:pt x="419" y="921"/>
                  </a:moveTo>
                  <a:cubicBezTo>
                    <a:pt x="420" y="919"/>
                    <a:pt x="421" y="916"/>
                    <a:pt x="422" y="914"/>
                  </a:cubicBezTo>
                  <a:cubicBezTo>
                    <a:pt x="422" y="912"/>
                    <a:pt x="422" y="911"/>
                    <a:pt x="423" y="910"/>
                  </a:cubicBezTo>
                  <a:cubicBezTo>
                    <a:pt x="427" y="913"/>
                    <a:pt x="432" y="915"/>
                    <a:pt x="436" y="918"/>
                  </a:cubicBezTo>
                  <a:cubicBezTo>
                    <a:pt x="435" y="922"/>
                    <a:pt x="433" y="926"/>
                    <a:pt x="432" y="929"/>
                  </a:cubicBezTo>
                  <a:cubicBezTo>
                    <a:pt x="427" y="927"/>
                    <a:pt x="423" y="924"/>
                    <a:pt x="419" y="921"/>
                  </a:cubicBezTo>
                  <a:close/>
                  <a:moveTo>
                    <a:pt x="438" y="918"/>
                  </a:moveTo>
                  <a:cubicBezTo>
                    <a:pt x="439" y="916"/>
                    <a:pt x="440" y="914"/>
                    <a:pt x="440" y="912"/>
                  </a:cubicBezTo>
                  <a:cubicBezTo>
                    <a:pt x="441" y="909"/>
                    <a:pt x="442" y="907"/>
                    <a:pt x="442" y="904"/>
                  </a:cubicBezTo>
                  <a:cubicBezTo>
                    <a:pt x="443" y="904"/>
                    <a:pt x="444" y="905"/>
                    <a:pt x="445" y="906"/>
                  </a:cubicBezTo>
                  <a:cubicBezTo>
                    <a:pt x="444" y="911"/>
                    <a:pt x="444" y="917"/>
                    <a:pt x="444" y="922"/>
                  </a:cubicBezTo>
                  <a:cubicBezTo>
                    <a:pt x="442" y="921"/>
                    <a:pt x="440" y="920"/>
                    <a:pt x="438" y="918"/>
                  </a:cubicBezTo>
                  <a:close/>
                  <a:moveTo>
                    <a:pt x="441" y="893"/>
                  </a:moveTo>
                  <a:cubicBezTo>
                    <a:pt x="439" y="892"/>
                    <a:pt x="437" y="890"/>
                    <a:pt x="435" y="889"/>
                  </a:cubicBezTo>
                  <a:cubicBezTo>
                    <a:pt x="433" y="887"/>
                    <a:pt x="430" y="885"/>
                    <a:pt x="428" y="883"/>
                  </a:cubicBezTo>
                  <a:cubicBezTo>
                    <a:pt x="428" y="879"/>
                    <a:pt x="429" y="875"/>
                    <a:pt x="429" y="871"/>
                  </a:cubicBezTo>
                  <a:cubicBezTo>
                    <a:pt x="431" y="873"/>
                    <a:pt x="434" y="874"/>
                    <a:pt x="436" y="876"/>
                  </a:cubicBezTo>
                  <a:cubicBezTo>
                    <a:pt x="438" y="878"/>
                    <a:pt x="441" y="880"/>
                    <a:pt x="443" y="881"/>
                  </a:cubicBezTo>
                  <a:cubicBezTo>
                    <a:pt x="443" y="882"/>
                    <a:pt x="443" y="884"/>
                    <a:pt x="443" y="885"/>
                  </a:cubicBezTo>
                  <a:cubicBezTo>
                    <a:pt x="442" y="888"/>
                    <a:pt x="442" y="890"/>
                    <a:pt x="441" y="893"/>
                  </a:cubicBezTo>
                  <a:close/>
                  <a:moveTo>
                    <a:pt x="433" y="888"/>
                  </a:moveTo>
                  <a:cubicBezTo>
                    <a:pt x="436" y="890"/>
                    <a:pt x="438" y="892"/>
                    <a:pt x="441" y="894"/>
                  </a:cubicBezTo>
                  <a:cubicBezTo>
                    <a:pt x="441" y="897"/>
                    <a:pt x="441" y="899"/>
                    <a:pt x="440" y="901"/>
                  </a:cubicBezTo>
                  <a:cubicBezTo>
                    <a:pt x="436" y="898"/>
                    <a:pt x="432" y="895"/>
                    <a:pt x="429" y="892"/>
                  </a:cubicBezTo>
                  <a:cubicBezTo>
                    <a:pt x="428" y="891"/>
                    <a:pt x="427" y="891"/>
                    <a:pt x="426" y="890"/>
                  </a:cubicBezTo>
                  <a:cubicBezTo>
                    <a:pt x="427" y="888"/>
                    <a:pt x="427" y="886"/>
                    <a:pt x="427" y="884"/>
                  </a:cubicBezTo>
                  <a:cubicBezTo>
                    <a:pt x="429" y="886"/>
                    <a:pt x="431" y="887"/>
                    <a:pt x="433" y="888"/>
                  </a:cubicBezTo>
                  <a:close/>
                  <a:moveTo>
                    <a:pt x="440" y="902"/>
                  </a:moveTo>
                  <a:cubicBezTo>
                    <a:pt x="440" y="905"/>
                    <a:pt x="439" y="907"/>
                    <a:pt x="439" y="910"/>
                  </a:cubicBezTo>
                  <a:cubicBezTo>
                    <a:pt x="438" y="913"/>
                    <a:pt x="437" y="915"/>
                    <a:pt x="436" y="917"/>
                  </a:cubicBezTo>
                  <a:cubicBezTo>
                    <a:pt x="432" y="915"/>
                    <a:pt x="428" y="912"/>
                    <a:pt x="423" y="909"/>
                  </a:cubicBezTo>
                  <a:cubicBezTo>
                    <a:pt x="424" y="903"/>
                    <a:pt x="425" y="897"/>
                    <a:pt x="426" y="891"/>
                  </a:cubicBezTo>
                  <a:cubicBezTo>
                    <a:pt x="431" y="895"/>
                    <a:pt x="435" y="899"/>
                    <a:pt x="440" y="902"/>
                  </a:cubicBezTo>
                  <a:close/>
                  <a:moveTo>
                    <a:pt x="426" y="882"/>
                  </a:moveTo>
                  <a:cubicBezTo>
                    <a:pt x="424" y="881"/>
                    <a:pt x="423" y="879"/>
                    <a:pt x="421" y="878"/>
                  </a:cubicBezTo>
                  <a:cubicBezTo>
                    <a:pt x="420" y="877"/>
                    <a:pt x="418" y="877"/>
                    <a:pt x="416" y="876"/>
                  </a:cubicBezTo>
                  <a:cubicBezTo>
                    <a:pt x="417" y="874"/>
                    <a:pt x="417" y="872"/>
                    <a:pt x="418" y="870"/>
                  </a:cubicBezTo>
                  <a:cubicBezTo>
                    <a:pt x="418" y="870"/>
                    <a:pt x="418" y="870"/>
                    <a:pt x="418" y="870"/>
                  </a:cubicBezTo>
                  <a:cubicBezTo>
                    <a:pt x="421" y="869"/>
                    <a:pt x="423" y="869"/>
                    <a:pt x="426" y="869"/>
                  </a:cubicBezTo>
                  <a:cubicBezTo>
                    <a:pt x="426" y="869"/>
                    <a:pt x="426" y="870"/>
                    <a:pt x="426" y="870"/>
                  </a:cubicBezTo>
                  <a:cubicBezTo>
                    <a:pt x="426" y="874"/>
                    <a:pt x="426" y="878"/>
                    <a:pt x="426" y="882"/>
                  </a:cubicBezTo>
                  <a:close/>
                  <a:moveTo>
                    <a:pt x="419" y="878"/>
                  </a:moveTo>
                  <a:cubicBezTo>
                    <a:pt x="421" y="880"/>
                    <a:pt x="424" y="881"/>
                    <a:pt x="426" y="883"/>
                  </a:cubicBezTo>
                  <a:cubicBezTo>
                    <a:pt x="425" y="885"/>
                    <a:pt x="425" y="887"/>
                    <a:pt x="425" y="889"/>
                  </a:cubicBezTo>
                  <a:cubicBezTo>
                    <a:pt x="422" y="887"/>
                    <a:pt x="419" y="884"/>
                    <a:pt x="417" y="882"/>
                  </a:cubicBezTo>
                  <a:cubicBezTo>
                    <a:pt x="416" y="882"/>
                    <a:pt x="415" y="882"/>
                    <a:pt x="415" y="881"/>
                  </a:cubicBezTo>
                  <a:cubicBezTo>
                    <a:pt x="415" y="880"/>
                    <a:pt x="416" y="878"/>
                    <a:pt x="416" y="877"/>
                  </a:cubicBezTo>
                  <a:cubicBezTo>
                    <a:pt x="417" y="877"/>
                    <a:pt x="418" y="878"/>
                    <a:pt x="419" y="878"/>
                  </a:cubicBezTo>
                  <a:close/>
                  <a:moveTo>
                    <a:pt x="414" y="874"/>
                  </a:moveTo>
                  <a:cubicBezTo>
                    <a:pt x="412" y="873"/>
                    <a:pt x="410" y="872"/>
                    <a:pt x="409" y="871"/>
                  </a:cubicBezTo>
                  <a:cubicBezTo>
                    <a:pt x="411" y="870"/>
                    <a:pt x="413" y="870"/>
                    <a:pt x="415" y="870"/>
                  </a:cubicBezTo>
                  <a:cubicBezTo>
                    <a:pt x="415" y="871"/>
                    <a:pt x="415" y="873"/>
                    <a:pt x="414" y="874"/>
                  </a:cubicBezTo>
                  <a:close/>
                  <a:moveTo>
                    <a:pt x="414" y="875"/>
                  </a:moveTo>
                  <a:cubicBezTo>
                    <a:pt x="414" y="877"/>
                    <a:pt x="413" y="878"/>
                    <a:pt x="413" y="880"/>
                  </a:cubicBezTo>
                  <a:cubicBezTo>
                    <a:pt x="410" y="879"/>
                    <a:pt x="408" y="877"/>
                    <a:pt x="406" y="875"/>
                  </a:cubicBezTo>
                  <a:cubicBezTo>
                    <a:pt x="406" y="875"/>
                    <a:pt x="405" y="875"/>
                    <a:pt x="405" y="876"/>
                  </a:cubicBezTo>
                  <a:cubicBezTo>
                    <a:pt x="407" y="878"/>
                    <a:pt x="410" y="879"/>
                    <a:pt x="412" y="881"/>
                  </a:cubicBezTo>
                  <a:cubicBezTo>
                    <a:pt x="412" y="883"/>
                    <a:pt x="412" y="884"/>
                    <a:pt x="411" y="886"/>
                  </a:cubicBezTo>
                  <a:cubicBezTo>
                    <a:pt x="410" y="890"/>
                    <a:pt x="409" y="894"/>
                    <a:pt x="408" y="899"/>
                  </a:cubicBezTo>
                  <a:cubicBezTo>
                    <a:pt x="407" y="898"/>
                    <a:pt x="406" y="897"/>
                    <a:pt x="405" y="897"/>
                  </a:cubicBezTo>
                  <a:cubicBezTo>
                    <a:pt x="404" y="896"/>
                    <a:pt x="403" y="895"/>
                    <a:pt x="402" y="895"/>
                  </a:cubicBezTo>
                  <a:cubicBezTo>
                    <a:pt x="402" y="887"/>
                    <a:pt x="403" y="879"/>
                    <a:pt x="404" y="871"/>
                  </a:cubicBezTo>
                  <a:cubicBezTo>
                    <a:pt x="405" y="871"/>
                    <a:pt x="406" y="871"/>
                    <a:pt x="407" y="871"/>
                  </a:cubicBezTo>
                  <a:cubicBezTo>
                    <a:pt x="407" y="871"/>
                    <a:pt x="407" y="871"/>
                    <a:pt x="407" y="871"/>
                  </a:cubicBezTo>
                  <a:cubicBezTo>
                    <a:pt x="409" y="873"/>
                    <a:pt x="412" y="874"/>
                    <a:pt x="414" y="875"/>
                  </a:cubicBezTo>
                  <a:close/>
                  <a:moveTo>
                    <a:pt x="402" y="918"/>
                  </a:moveTo>
                  <a:cubicBezTo>
                    <a:pt x="402" y="918"/>
                    <a:pt x="401" y="919"/>
                    <a:pt x="401" y="919"/>
                  </a:cubicBezTo>
                  <a:cubicBezTo>
                    <a:pt x="401" y="918"/>
                    <a:pt x="401" y="918"/>
                    <a:pt x="401" y="917"/>
                  </a:cubicBezTo>
                  <a:cubicBezTo>
                    <a:pt x="401" y="917"/>
                    <a:pt x="402" y="917"/>
                    <a:pt x="402" y="918"/>
                  </a:cubicBezTo>
                  <a:close/>
                  <a:moveTo>
                    <a:pt x="401" y="935"/>
                  </a:moveTo>
                  <a:cubicBezTo>
                    <a:pt x="404" y="937"/>
                    <a:pt x="407" y="939"/>
                    <a:pt x="410" y="941"/>
                  </a:cubicBezTo>
                  <a:cubicBezTo>
                    <a:pt x="409" y="945"/>
                    <a:pt x="406" y="950"/>
                    <a:pt x="406" y="955"/>
                  </a:cubicBezTo>
                  <a:cubicBezTo>
                    <a:pt x="404" y="955"/>
                    <a:pt x="403" y="955"/>
                    <a:pt x="402" y="955"/>
                  </a:cubicBezTo>
                  <a:cubicBezTo>
                    <a:pt x="402" y="955"/>
                    <a:pt x="401" y="954"/>
                    <a:pt x="401" y="954"/>
                  </a:cubicBezTo>
                  <a:cubicBezTo>
                    <a:pt x="401" y="948"/>
                    <a:pt x="401" y="941"/>
                    <a:pt x="401" y="935"/>
                  </a:cubicBezTo>
                  <a:close/>
                  <a:moveTo>
                    <a:pt x="412" y="942"/>
                  </a:moveTo>
                  <a:cubicBezTo>
                    <a:pt x="416" y="945"/>
                    <a:pt x="421" y="948"/>
                    <a:pt x="425" y="952"/>
                  </a:cubicBezTo>
                  <a:cubicBezTo>
                    <a:pt x="425" y="952"/>
                    <a:pt x="424" y="953"/>
                    <a:pt x="424" y="953"/>
                  </a:cubicBezTo>
                  <a:cubicBezTo>
                    <a:pt x="421" y="954"/>
                    <a:pt x="418" y="955"/>
                    <a:pt x="415" y="955"/>
                  </a:cubicBezTo>
                  <a:cubicBezTo>
                    <a:pt x="413" y="955"/>
                    <a:pt x="411" y="955"/>
                    <a:pt x="408" y="955"/>
                  </a:cubicBezTo>
                  <a:cubicBezTo>
                    <a:pt x="408" y="951"/>
                    <a:pt x="410" y="946"/>
                    <a:pt x="412" y="942"/>
                  </a:cubicBezTo>
                  <a:close/>
                  <a:moveTo>
                    <a:pt x="413" y="939"/>
                  </a:moveTo>
                  <a:cubicBezTo>
                    <a:pt x="413" y="938"/>
                    <a:pt x="414" y="937"/>
                    <a:pt x="414" y="936"/>
                  </a:cubicBezTo>
                  <a:cubicBezTo>
                    <a:pt x="415" y="933"/>
                    <a:pt x="416" y="929"/>
                    <a:pt x="418" y="926"/>
                  </a:cubicBezTo>
                  <a:cubicBezTo>
                    <a:pt x="421" y="928"/>
                    <a:pt x="424" y="930"/>
                    <a:pt x="428" y="931"/>
                  </a:cubicBezTo>
                  <a:cubicBezTo>
                    <a:pt x="428" y="932"/>
                    <a:pt x="429" y="932"/>
                    <a:pt x="430" y="933"/>
                  </a:cubicBezTo>
                  <a:cubicBezTo>
                    <a:pt x="428" y="938"/>
                    <a:pt x="427" y="943"/>
                    <a:pt x="426" y="949"/>
                  </a:cubicBezTo>
                  <a:cubicBezTo>
                    <a:pt x="422" y="945"/>
                    <a:pt x="417" y="942"/>
                    <a:pt x="413" y="939"/>
                  </a:cubicBezTo>
                  <a:close/>
                  <a:moveTo>
                    <a:pt x="432" y="934"/>
                  </a:moveTo>
                  <a:cubicBezTo>
                    <a:pt x="436" y="936"/>
                    <a:pt x="439" y="938"/>
                    <a:pt x="443" y="941"/>
                  </a:cubicBezTo>
                  <a:cubicBezTo>
                    <a:pt x="442" y="942"/>
                    <a:pt x="442" y="944"/>
                    <a:pt x="441" y="946"/>
                  </a:cubicBezTo>
                  <a:cubicBezTo>
                    <a:pt x="441" y="946"/>
                    <a:pt x="441" y="949"/>
                    <a:pt x="441" y="951"/>
                  </a:cubicBezTo>
                  <a:cubicBezTo>
                    <a:pt x="437" y="952"/>
                    <a:pt x="433" y="952"/>
                    <a:pt x="430" y="952"/>
                  </a:cubicBezTo>
                  <a:cubicBezTo>
                    <a:pt x="430" y="952"/>
                    <a:pt x="430" y="952"/>
                    <a:pt x="430" y="952"/>
                  </a:cubicBezTo>
                  <a:cubicBezTo>
                    <a:pt x="429" y="952"/>
                    <a:pt x="428" y="951"/>
                    <a:pt x="427" y="950"/>
                  </a:cubicBezTo>
                  <a:cubicBezTo>
                    <a:pt x="429" y="945"/>
                    <a:pt x="430" y="939"/>
                    <a:pt x="432" y="934"/>
                  </a:cubicBezTo>
                  <a:close/>
                  <a:moveTo>
                    <a:pt x="439" y="935"/>
                  </a:moveTo>
                  <a:cubicBezTo>
                    <a:pt x="441" y="936"/>
                    <a:pt x="442" y="937"/>
                    <a:pt x="443" y="938"/>
                  </a:cubicBezTo>
                  <a:cubicBezTo>
                    <a:pt x="443" y="938"/>
                    <a:pt x="443" y="938"/>
                    <a:pt x="443" y="938"/>
                  </a:cubicBezTo>
                  <a:cubicBezTo>
                    <a:pt x="442" y="937"/>
                    <a:pt x="441" y="936"/>
                    <a:pt x="439" y="935"/>
                  </a:cubicBezTo>
                  <a:close/>
                  <a:moveTo>
                    <a:pt x="444" y="942"/>
                  </a:moveTo>
                  <a:cubicBezTo>
                    <a:pt x="445" y="942"/>
                    <a:pt x="445" y="942"/>
                    <a:pt x="445" y="942"/>
                  </a:cubicBezTo>
                  <a:cubicBezTo>
                    <a:pt x="446" y="945"/>
                    <a:pt x="446" y="950"/>
                    <a:pt x="446" y="950"/>
                  </a:cubicBezTo>
                  <a:cubicBezTo>
                    <a:pt x="445" y="950"/>
                    <a:pt x="445" y="951"/>
                    <a:pt x="445" y="951"/>
                  </a:cubicBezTo>
                  <a:cubicBezTo>
                    <a:pt x="444" y="951"/>
                    <a:pt x="444" y="951"/>
                    <a:pt x="443" y="951"/>
                  </a:cubicBezTo>
                  <a:cubicBezTo>
                    <a:pt x="443" y="948"/>
                    <a:pt x="444" y="945"/>
                    <a:pt x="444" y="942"/>
                  </a:cubicBezTo>
                  <a:close/>
                  <a:moveTo>
                    <a:pt x="442" y="903"/>
                  </a:moveTo>
                  <a:cubicBezTo>
                    <a:pt x="443" y="900"/>
                    <a:pt x="443" y="898"/>
                    <a:pt x="443" y="896"/>
                  </a:cubicBezTo>
                  <a:cubicBezTo>
                    <a:pt x="444" y="896"/>
                    <a:pt x="444" y="896"/>
                    <a:pt x="444" y="897"/>
                  </a:cubicBezTo>
                  <a:cubicBezTo>
                    <a:pt x="445" y="899"/>
                    <a:pt x="445" y="902"/>
                    <a:pt x="445" y="904"/>
                  </a:cubicBezTo>
                  <a:cubicBezTo>
                    <a:pt x="444" y="904"/>
                    <a:pt x="443" y="903"/>
                    <a:pt x="442" y="903"/>
                  </a:cubicBezTo>
                  <a:close/>
                  <a:moveTo>
                    <a:pt x="443" y="895"/>
                  </a:moveTo>
                  <a:cubicBezTo>
                    <a:pt x="444" y="893"/>
                    <a:pt x="444" y="891"/>
                    <a:pt x="444" y="889"/>
                  </a:cubicBezTo>
                  <a:cubicBezTo>
                    <a:pt x="444" y="889"/>
                    <a:pt x="444" y="890"/>
                    <a:pt x="444" y="890"/>
                  </a:cubicBezTo>
                  <a:cubicBezTo>
                    <a:pt x="444" y="892"/>
                    <a:pt x="444" y="894"/>
                    <a:pt x="444" y="896"/>
                  </a:cubicBezTo>
                  <a:cubicBezTo>
                    <a:pt x="444" y="895"/>
                    <a:pt x="444" y="895"/>
                    <a:pt x="443" y="895"/>
                  </a:cubicBezTo>
                  <a:close/>
                  <a:moveTo>
                    <a:pt x="443" y="880"/>
                  </a:moveTo>
                  <a:cubicBezTo>
                    <a:pt x="442" y="879"/>
                    <a:pt x="440" y="878"/>
                    <a:pt x="438" y="876"/>
                  </a:cubicBezTo>
                  <a:cubicBezTo>
                    <a:pt x="435" y="874"/>
                    <a:pt x="432" y="872"/>
                    <a:pt x="429" y="870"/>
                  </a:cubicBezTo>
                  <a:cubicBezTo>
                    <a:pt x="429" y="870"/>
                    <a:pt x="429" y="870"/>
                    <a:pt x="429" y="869"/>
                  </a:cubicBezTo>
                  <a:cubicBezTo>
                    <a:pt x="434" y="869"/>
                    <a:pt x="439" y="870"/>
                    <a:pt x="443" y="870"/>
                  </a:cubicBezTo>
                  <a:cubicBezTo>
                    <a:pt x="444" y="872"/>
                    <a:pt x="444" y="874"/>
                    <a:pt x="444" y="876"/>
                  </a:cubicBezTo>
                  <a:cubicBezTo>
                    <a:pt x="444" y="878"/>
                    <a:pt x="444" y="879"/>
                    <a:pt x="443" y="880"/>
                  </a:cubicBezTo>
                  <a:close/>
                  <a:moveTo>
                    <a:pt x="414" y="633"/>
                  </a:moveTo>
                  <a:cubicBezTo>
                    <a:pt x="415" y="634"/>
                    <a:pt x="416" y="634"/>
                    <a:pt x="417" y="635"/>
                  </a:cubicBezTo>
                  <a:cubicBezTo>
                    <a:pt x="416" y="638"/>
                    <a:pt x="416" y="641"/>
                    <a:pt x="415" y="644"/>
                  </a:cubicBezTo>
                  <a:cubicBezTo>
                    <a:pt x="415" y="641"/>
                    <a:pt x="415" y="637"/>
                    <a:pt x="414" y="633"/>
                  </a:cubicBezTo>
                  <a:close/>
                  <a:moveTo>
                    <a:pt x="421" y="586"/>
                  </a:moveTo>
                  <a:cubicBezTo>
                    <a:pt x="419" y="598"/>
                    <a:pt x="417" y="609"/>
                    <a:pt x="417" y="621"/>
                  </a:cubicBezTo>
                  <a:cubicBezTo>
                    <a:pt x="417" y="623"/>
                    <a:pt x="417" y="625"/>
                    <a:pt x="417" y="626"/>
                  </a:cubicBezTo>
                  <a:cubicBezTo>
                    <a:pt x="415" y="625"/>
                    <a:pt x="413" y="624"/>
                    <a:pt x="412" y="624"/>
                  </a:cubicBezTo>
                  <a:cubicBezTo>
                    <a:pt x="411" y="622"/>
                    <a:pt x="411" y="621"/>
                    <a:pt x="411" y="620"/>
                  </a:cubicBezTo>
                  <a:cubicBezTo>
                    <a:pt x="411" y="614"/>
                    <a:pt x="412" y="609"/>
                    <a:pt x="412" y="603"/>
                  </a:cubicBezTo>
                  <a:cubicBezTo>
                    <a:pt x="412" y="600"/>
                    <a:pt x="412" y="597"/>
                    <a:pt x="413" y="593"/>
                  </a:cubicBezTo>
                  <a:cubicBezTo>
                    <a:pt x="414" y="592"/>
                    <a:pt x="415" y="591"/>
                    <a:pt x="416" y="589"/>
                  </a:cubicBezTo>
                  <a:cubicBezTo>
                    <a:pt x="416" y="589"/>
                    <a:pt x="415" y="588"/>
                    <a:pt x="415" y="588"/>
                  </a:cubicBezTo>
                  <a:cubicBezTo>
                    <a:pt x="414" y="589"/>
                    <a:pt x="413" y="590"/>
                    <a:pt x="413" y="591"/>
                  </a:cubicBezTo>
                  <a:cubicBezTo>
                    <a:pt x="413" y="575"/>
                    <a:pt x="413" y="559"/>
                    <a:pt x="413" y="542"/>
                  </a:cubicBezTo>
                  <a:cubicBezTo>
                    <a:pt x="413" y="533"/>
                    <a:pt x="414" y="523"/>
                    <a:pt x="414" y="514"/>
                  </a:cubicBezTo>
                  <a:cubicBezTo>
                    <a:pt x="415" y="504"/>
                    <a:pt x="414" y="494"/>
                    <a:pt x="417" y="484"/>
                  </a:cubicBezTo>
                  <a:cubicBezTo>
                    <a:pt x="420" y="476"/>
                    <a:pt x="425" y="467"/>
                    <a:pt x="431" y="461"/>
                  </a:cubicBezTo>
                  <a:cubicBezTo>
                    <a:pt x="432" y="460"/>
                    <a:pt x="433" y="459"/>
                    <a:pt x="434" y="458"/>
                  </a:cubicBezTo>
                  <a:cubicBezTo>
                    <a:pt x="435" y="457"/>
                    <a:pt x="436" y="457"/>
                    <a:pt x="438" y="456"/>
                  </a:cubicBezTo>
                  <a:cubicBezTo>
                    <a:pt x="441" y="455"/>
                    <a:pt x="445" y="453"/>
                    <a:pt x="448" y="452"/>
                  </a:cubicBezTo>
                  <a:cubicBezTo>
                    <a:pt x="446" y="462"/>
                    <a:pt x="444" y="472"/>
                    <a:pt x="442" y="481"/>
                  </a:cubicBezTo>
                  <a:cubicBezTo>
                    <a:pt x="439" y="493"/>
                    <a:pt x="437" y="504"/>
                    <a:pt x="435" y="516"/>
                  </a:cubicBezTo>
                  <a:cubicBezTo>
                    <a:pt x="433" y="527"/>
                    <a:pt x="429" y="539"/>
                    <a:pt x="427" y="550"/>
                  </a:cubicBezTo>
                  <a:cubicBezTo>
                    <a:pt x="424" y="562"/>
                    <a:pt x="423" y="574"/>
                    <a:pt x="421" y="586"/>
                  </a:cubicBezTo>
                  <a:close/>
                  <a:moveTo>
                    <a:pt x="325" y="871"/>
                  </a:moveTo>
                  <a:cubicBezTo>
                    <a:pt x="324" y="876"/>
                    <a:pt x="324" y="880"/>
                    <a:pt x="324" y="885"/>
                  </a:cubicBezTo>
                  <a:cubicBezTo>
                    <a:pt x="322" y="884"/>
                    <a:pt x="319" y="883"/>
                    <a:pt x="316" y="882"/>
                  </a:cubicBezTo>
                  <a:cubicBezTo>
                    <a:pt x="315" y="881"/>
                    <a:pt x="312" y="880"/>
                    <a:pt x="310" y="880"/>
                  </a:cubicBezTo>
                  <a:cubicBezTo>
                    <a:pt x="310" y="877"/>
                    <a:pt x="310" y="874"/>
                    <a:pt x="311" y="872"/>
                  </a:cubicBezTo>
                  <a:cubicBezTo>
                    <a:pt x="315" y="871"/>
                    <a:pt x="320" y="871"/>
                    <a:pt x="325" y="871"/>
                  </a:cubicBezTo>
                  <a:close/>
                  <a:moveTo>
                    <a:pt x="313" y="881"/>
                  </a:moveTo>
                  <a:cubicBezTo>
                    <a:pt x="317" y="883"/>
                    <a:pt x="320" y="884"/>
                    <a:pt x="324" y="886"/>
                  </a:cubicBezTo>
                  <a:cubicBezTo>
                    <a:pt x="324" y="890"/>
                    <a:pt x="324" y="893"/>
                    <a:pt x="323" y="897"/>
                  </a:cubicBezTo>
                  <a:cubicBezTo>
                    <a:pt x="322" y="899"/>
                    <a:pt x="321" y="901"/>
                    <a:pt x="319" y="904"/>
                  </a:cubicBezTo>
                  <a:cubicBezTo>
                    <a:pt x="316" y="902"/>
                    <a:pt x="313" y="900"/>
                    <a:pt x="310" y="898"/>
                  </a:cubicBezTo>
                  <a:cubicBezTo>
                    <a:pt x="310" y="892"/>
                    <a:pt x="310" y="886"/>
                    <a:pt x="310" y="880"/>
                  </a:cubicBezTo>
                  <a:cubicBezTo>
                    <a:pt x="311" y="881"/>
                    <a:pt x="312" y="881"/>
                    <a:pt x="313" y="881"/>
                  </a:cubicBezTo>
                  <a:close/>
                  <a:moveTo>
                    <a:pt x="321" y="933"/>
                  </a:moveTo>
                  <a:cubicBezTo>
                    <a:pt x="321" y="935"/>
                    <a:pt x="321" y="936"/>
                    <a:pt x="321" y="937"/>
                  </a:cubicBezTo>
                  <a:cubicBezTo>
                    <a:pt x="321" y="938"/>
                    <a:pt x="321" y="938"/>
                    <a:pt x="321" y="938"/>
                  </a:cubicBezTo>
                  <a:cubicBezTo>
                    <a:pt x="320" y="940"/>
                    <a:pt x="318" y="943"/>
                    <a:pt x="317" y="945"/>
                  </a:cubicBezTo>
                  <a:cubicBezTo>
                    <a:pt x="315" y="944"/>
                    <a:pt x="313" y="942"/>
                    <a:pt x="311" y="940"/>
                  </a:cubicBezTo>
                  <a:cubicBezTo>
                    <a:pt x="310" y="940"/>
                    <a:pt x="309" y="939"/>
                    <a:pt x="309" y="939"/>
                  </a:cubicBezTo>
                  <a:cubicBezTo>
                    <a:pt x="310" y="935"/>
                    <a:pt x="311" y="932"/>
                    <a:pt x="313" y="928"/>
                  </a:cubicBezTo>
                  <a:cubicBezTo>
                    <a:pt x="315" y="930"/>
                    <a:pt x="318" y="931"/>
                    <a:pt x="321" y="933"/>
                  </a:cubicBezTo>
                  <a:close/>
                  <a:moveTo>
                    <a:pt x="313" y="926"/>
                  </a:moveTo>
                  <a:cubicBezTo>
                    <a:pt x="314" y="923"/>
                    <a:pt x="315" y="920"/>
                    <a:pt x="316" y="917"/>
                  </a:cubicBezTo>
                  <a:cubicBezTo>
                    <a:pt x="317" y="917"/>
                    <a:pt x="318" y="918"/>
                    <a:pt x="319" y="918"/>
                  </a:cubicBezTo>
                  <a:cubicBezTo>
                    <a:pt x="320" y="919"/>
                    <a:pt x="320" y="919"/>
                    <a:pt x="321" y="920"/>
                  </a:cubicBezTo>
                  <a:cubicBezTo>
                    <a:pt x="321" y="923"/>
                    <a:pt x="321" y="927"/>
                    <a:pt x="321" y="930"/>
                  </a:cubicBezTo>
                  <a:cubicBezTo>
                    <a:pt x="319" y="929"/>
                    <a:pt x="317" y="928"/>
                    <a:pt x="315" y="927"/>
                  </a:cubicBezTo>
                  <a:cubicBezTo>
                    <a:pt x="314" y="926"/>
                    <a:pt x="314" y="926"/>
                    <a:pt x="313" y="926"/>
                  </a:cubicBezTo>
                  <a:close/>
                  <a:moveTo>
                    <a:pt x="321" y="948"/>
                  </a:moveTo>
                  <a:cubicBezTo>
                    <a:pt x="320" y="948"/>
                    <a:pt x="320" y="947"/>
                    <a:pt x="319" y="947"/>
                  </a:cubicBezTo>
                  <a:cubicBezTo>
                    <a:pt x="320" y="945"/>
                    <a:pt x="320" y="944"/>
                    <a:pt x="321" y="943"/>
                  </a:cubicBezTo>
                  <a:cubicBezTo>
                    <a:pt x="321" y="945"/>
                    <a:pt x="321" y="946"/>
                    <a:pt x="321" y="948"/>
                  </a:cubicBezTo>
                  <a:close/>
                  <a:moveTo>
                    <a:pt x="318" y="949"/>
                  </a:moveTo>
                  <a:cubicBezTo>
                    <a:pt x="319" y="950"/>
                    <a:pt x="320" y="950"/>
                    <a:pt x="320" y="951"/>
                  </a:cubicBezTo>
                  <a:cubicBezTo>
                    <a:pt x="321" y="951"/>
                    <a:pt x="321" y="951"/>
                    <a:pt x="321" y="951"/>
                  </a:cubicBezTo>
                  <a:cubicBezTo>
                    <a:pt x="321" y="952"/>
                    <a:pt x="321" y="953"/>
                    <a:pt x="322" y="953"/>
                  </a:cubicBezTo>
                  <a:cubicBezTo>
                    <a:pt x="320" y="953"/>
                    <a:pt x="318" y="953"/>
                    <a:pt x="316" y="953"/>
                  </a:cubicBezTo>
                  <a:cubicBezTo>
                    <a:pt x="317" y="951"/>
                    <a:pt x="317" y="950"/>
                    <a:pt x="318" y="949"/>
                  </a:cubicBezTo>
                  <a:close/>
                  <a:moveTo>
                    <a:pt x="321" y="917"/>
                  </a:moveTo>
                  <a:cubicBezTo>
                    <a:pt x="321" y="917"/>
                    <a:pt x="321" y="917"/>
                    <a:pt x="321" y="917"/>
                  </a:cubicBezTo>
                  <a:cubicBezTo>
                    <a:pt x="320" y="916"/>
                    <a:pt x="318" y="915"/>
                    <a:pt x="317" y="915"/>
                  </a:cubicBezTo>
                  <a:cubicBezTo>
                    <a:pt x="318" y="912"/>
                    <a:pt x="318" y="910"/>
                    <a:pt x="319" y="908"/>
                  </a:cubicBezTo>
                  <a:cubicBezTo>
                    <a:pt x="320" y="908"/>
                    <a:pt x="320" y="907"/>
                    <a:pt x="320" y="907"/>
                  </a:cubicBezTo>
                  <a:cubicBezTo>
                    <a:pt x="321" y="907"/>
                    <a:pt x="321" y="908"/>
                    <a:pt x="322" y="908"/>
                  </a:cubicBezTo>
                  <a:cubicBezTo>
                    <a:pt x="322" y="911"/>
                    <a:pt x="322" y="914"/>
                    <a:pt x="321" y="917"/>
                  </a:cubicBezTo>
                  <a:close/>
                  <a:moveTo>
                    <a:pt x="321" y="905"/>
                  </a:moveTo>
                  <a:cubicBezTo>
                    <a:pt x="321" y="904"/>
                    <a:pt x="322" y="903"/>
                    <a:pt x="323" y="901"/>
                  </a:cubicBezTo>
                  <a:cubicBezTo>
                    <a:pt x="323" y="903"/>
                    <a:pt x="322" y="904"/>
                    <a:pt x="322" y="906"/>
                  </a:cubicBezTo>
                  <a:cubicBezTo>
                    <a:pt x="322" y="905"/>
                    <a:pt x="321" y="905"/>
                    <a:pt x="321" y="905"/>
                  </a:cubicBezTo>
                  <a:close/>
                  <a:moveTo>
                    <a:pt x="316" y="904"/>
                  </a:moveTo>
                  <a:cubicBezTo>
                    <a:pt x="317" y="905"/>
                    <a:pt x="318" y="905"/>
                    <a:pt x="318" y="906"/>
                  </a:cubicBezTo>
                  <a:cubicBezTo>
                    <a:pt x="318" y="906"/>
                    <a:pt x="318" y="907"/>
                    <a:pt x="317" y="908"/>
                  </a:cubicBezTo>
                  <a:cubicBezTo>
                    <a:pt x="316" y="910"/>
                    <a:pt x="315" y="912"/>
                    <a:pt x="315" y="914"/>
                  </a:cubicBezTo>
                  <a:cubicBezTo>
                    <a:pt x="313" y="913"/>
                    <a:pt x="311" y="912"/>
                    <a:pt x="310" y="912"/>
                  </a:cubicBezTo>
                  <a:cubicBezTo>
                    <a:pt x="310" y="911"/>
                    <a:pt x="310" y="910"/>
                    <a:pt x="310" y="909"/>
                  </a:cubicBezTo>
                  <a:cubicBezTo>
                    <a:pt x="310" y="906"/>
                    <a:pt x="310" y="903"/>
                    <a:pt x="310" y="900"/>
                  </a:cubicBezTo>
                  <a:cubicBezTo>
                    <a:pt x="312" y="901"/>
                    <a:pt x="314" y="902"/>
                    <a:pt x="316" y="904"/>
                  </a:cubicBezTo>
                  <a:close/>
                  <a:moveTo>
                    <a:pt x="314" y="916"/>
                  </a:moveTo>
                  <a:cubicBezTo>
                    <a:pt x="313" y="919"/>
                    <a:pt x="312" y="922"/>
                    <a:pt x="311" y="924"/>
                  </a:cubicBezTo>
                  <a:cubicBezTo>
                    <a:pt x="311" y="924"/>
                    <a:pt x="310" y="923"/>
                    <a:pt x="309" y="923"/>
                  </a:cubicBezTo>
                  <a:cubicBezTo>
                    <a:pt x="309" y="920"/>
                    <a:pt x="310" y="917"/>
                    <a:pt x="310" y="914"/>
                  </a:cubicBezTo>
                  <a:cubicBezTo>
                    <a:pt x="311" y="915"/>
                    <a:pt x="313" y="915"/>
                    <a:pt x="314" y="916"/>
                  </a:cubicBezTo>
                  <a:close/>
                  <a:moveTo>
                    <a:pt x="311" y="927"/>
                  </a:moveTo>
                  <a:cubicBezTo>
                    <a:pt x="311" y="927"/>
                    <a:pt x="311" y="927"/>
                    <a:pt x="311" y="927"/>
                  </a:cubicBezTo>
                  <a:cubicBezTo>
                    <a:pt x="310" y="929"/>
                    <a:pt x="309" y="931"/>
                    <a:pt x="308" y="934"/>
                  </a:cubicBezTo>
                  <a:cubicBezTo>
                    <a:pt x="308" y="931"/>
                    <a:pt x="309" y="928"/>
                    <a:pt x="309" y="925"/>
                  </a:cubicBezTo>
                  <a:cubicBezTo>
                    <a:pt x="309" y="926"/>
                    <a:pt x="310" y="926"/>
                    <a:pt x="311" y="927"/>
                  </a:cubicBezTo>
                  <a:close/>
                  <a:moveTo>
                    <a:pt x="308" y="942"/>
                  </a:moveTo>
                  <a:cubicBezTo>
                    <a:pt x="311" y="944"/>
                    <a:pt x="313" y="946"/>
                    <a:pt x="316" y="947"/>
                  </a:cubicBezTo>
                  <a:cubicBezTo>
                    <a:pt x="315" y="949"/>
                    <a:pt x="314" y="951"/>
                    <a:pt x="314" y="952"/>
                  </a:cubicBezTo>
                  <a:cubicBezTo>
                    <a:pt x="312" y="952"/>
                    <a:pt x="311" y="952"/>
                    <a:pt x="309" y="952"/>
                  </a:cubicBezTo>
                  <a:cubicBezTo>
                    <a:pt x="309" y="949"/>
                    <a:pt x="308" y="945"/>
                    <a:pt x="308" y="942"/>
                  </a:cubicBezTo>
                  <a:cubicBezTo>
                    <a:pt x="308" y="942"/>
                    <a:pt x="308" y="942"/>
                    <a:pt x="308" y="942"/>
                  </a:cubicBezTo>
                  <a:close/>
                  <a:moveTo>
                    <a:pt x="517" y="929"/>
                  </a:moveTo>
                  <a:cubicBezTo>
                    <a:pt x="515" y="930"/>
                    <a:pt x="513" y="932"/>
                    <a:pt x="510" y="933"/>
                  </a:cubicBezTo>
                  <a:cubicBezTo>
                    <a:pt x="510" y="933"/>
                    <a:pt x="510" y="933"/>
                    <a:pt x="510" y="933"/>
                  </a:cubicBezTo>
                  <a:cubicBezTo>
                    <a:pt x="511" y="930"/>
                    <a:pt x="511" y="927"/>
                    <a:pt x="511" y="925"/>
                  </a:cubicBezTo>
                  <a:cubicBezTo>
                    <a:pt x="511" y="924"/>
                    <a:pt x="511" y="924"/>
                    <a:pt x="512" y="923"/>
                  </a:cubicBezTo>
                  <a:cubicBezTo>
                    <a:pt x="514" y="924"/>
                    <a:pt x="516" y="926"/>
                    <a:pt x="519" y="927"/>
                  </a:cubicBezTo>
                  <a:cubicBezTo>
                    <a:pt x="519" y="927"/>
                    <a:pt x="519" y="927"/>
                    <a:pt x="518" y="928"/>
                  </a:cubicBezTo>
                  <a:cubicBezTo>
                    <a:pt x="518" y="928"/>
                    <a:pt x="518" y="928"/>
                    <a:pt x="518" y="928"/>
                  </a:cubicBezTo>
                  <a:cubicBezTo>
                    <a:pt x="518" y="927"/>
                    <a:pt x="517" y="927"/>
                    <a:pt x="517" y="928"/>
                  </a:cubicBezTo>
                  <a:cubicBezTo>
                    <a:pt x="517" y="928"/>
                    <a:pt x="517" y="929"/>
                    <a:pt x="517" y="929"/>
                  </a:cubicBezTo>
                  <a:close/>
                  <a:moveTo>
                    <a:pt x="499" y="937"/>
                  </a:moveTo>
                  <a:cubicBezTo>
                    <a:pt x="499" y="938"/>
                    <a:pt x="499" y="938"/>
                    <a:pt x="499" y="938"/>
                  </a:cubicBezTo>
                  <a:cubicBezTo>
                    <a:pt x="499" y="938"/>
                    <a:pt x="498" y="938"/>
                    <a:pt x="497" y="938"/>
                  </a:cubicBezTo>
                  <a:cubicBezTo>
                    <a:pt x="496" y="938"/>
                    <a:pt x="495" y="937"/>
                    <a:pt x="494" y="937"/>
                  </a:cubicBezTo>
                  <a:cubicBezTo>
                    <a:pt x="494" y="935"/>
                    <a:pt x="494" y="933"/>
                    <a:pt x="495" y="930"/>
                  </a:cubicBezTo>
                  <a:cubicBezTo>
                    <a:pt x="495" y="930"/>
                    <a:pt x="495" y="930"/>
                    <a:pt x="495" y="930"/>
                  </a:cubicBezTo>
                  <a:cubicBezTo>
                    <a:pt x="497" y="931"/>
                    <a:pt x="499" y="933"/>
                    <a:pt x="502" y="935"/>
                  </a:cubicBezTo>
                  <a:cubicBezTo>
                    <a:pt x="501" y="936"/>
                    <a:pt x="501" y="937"/>
                    <a:pt x="499" y="936"/>
                  </a:cubicBezTo>
                  <a:cubicBezTo>
                    <a:pt x="499" y="936"/>
                    <a:pt x="498" y="937"/>
                    <a:pt x="499" y="937"/>
                  </a:cubicBezTo>
                  <a:close/>
                  <a:moveTo>
                    <a:pt x="456" y="946"/>
                  </a:moveTo>
                  <a:cubicBezTo>
                    <a:pt x="456" y="947"/>
                    <a:pt x="456" y="947"/>
                    <a:pt x="457" y="948"/>
                  </a:cubicBezTo>
                  <a:cubicBezTo>
                    <a:pt x="457" y="948"/>
                    <a:pt x="457" y="949"/>
                    <a:pt x="457" y="949"/>
                  </a:cubicBezTo>
                  <a:cubicBezTo>
                    <a:pt x="457" y="949"/>
                    <a:pt x="457" y="949"/>
                    <a:pt x="457" y="949"/>
                  </a:cubicBezTo>
                  <a:cubicBezTo>
                    <a:pt x="456" y="948"/>
                    <a:pt x="454" y="946"/>
                    <a:pt x="453" y="945"/>
                  </a:cubicBezTo>
                  <a:cubicBezTo>
                    <a:pt x="453" y="945"/>
                    <a:pt x="453" y="944"/>
                    <a:pt x="453" y="944"/>
                  </a:cubicBezTo>
                  <a:cubicBezTo>
                    <a:pt x="453" y="943"/>
                    <a:pt x="452" y="942"/>
                    <a:pt x="452" y="941"/>
                  </a:cubicBezTo>
                  <a:cubicBezTo>
                    <a:pt x="454" y="942"/>
                    <a:pt x="456" y="942"/>
                    <a:pt x="458" y="943"/>
                  </a:cubicBezTo>
                  <a:cubicBezTo>
                    <a:pt x="458" y="944"/>
                    <a:pt x="457" y="944"/>
                    <a:pt x="457" y="945"/>
                  </a:cubicBezTo>
                  <a:cubicBezTo>
                    <a:pt x="457" y="945"/>
                    <a:pt x="456" y="945"/>
                    <a:pt x="456" y="946"/>
                  </a:cubicBezTo>
                  <a:close/>
                  <a:moveTo>
                    <a:pt x="454" y="950"/>
                  </a:moveTo>
                  <a:cubicBezTo>
                    <a:pt x="454" y="950"/>
                    <a:pt x="454" y="950"/>
                    <a:pt x="453" y="950"/>
                  </a:cubicBezTo>
                  <a:cubicBezTo>
                    <a:pt x="453" y="949"/>
                    <a:pt x="453" y="949"/>
                    <a:pt x="453" y="949"/>
                  </a:cubicBezTo>
                  <a:cubicBezTo>
                    <a:pt x="454" y="949"/>
                    <a:pt x="454" y="949"/>
                    <a:pt x="454" y="950"/>
                  </a:cubicBezTo>
                  <a:close/>
                  <a:moveTo>
                    <a:pt x="452" y="940"/>
                  </a:moveTo>
                  <a:cubicBezTo>
                    <a:pt x="452" y="936"/>
                    <a:pt x="452" y="932"/>
                    <a:pt x="452" y="928"/>
                  </a:cubicBezTo>
                  <a:cubicBezTo>
                    <a:pt x="454" y="929"/>
                    <a:pt x="456" y="930"/>
                    <a:pt x="459" y="932"/>
                  </a:cubicBezTo>
                  <a:cubicBezTo>
                    <a:pt x="459" y="932"/>
                    <a:pt x="459" y="932"/>
                    <a:pt x="459" y="932"/>
                  </a:cubicBezTo>
                  <a:cubicBezTo>
                    <a:pt x="459" y="935"/>
                    <a:pt x="458" y="939"/>
                    <a:pt x="458" y="942"/>
                  </a:cubicBezTo>
                  <a:cubicBezTo>
                    <a:pt x="456" y="941"/>
                    <a:pt x="454" y="941"/>
                    <a:pt x="452" y="940"/>
                  </a:cubicBezTo>
                  <a:close/>
                  <a:moveTo>
                    <a:pt x="452" y="901"/>
                  </a:moveTo>
                  <a:cubicBezTo>
                    <a:pt x="452" y="896"/>
                    <a:pt x="452" y="892"/>
                    <a:pt x="452" y="887"/>
                  </a:cubicBezTo>
                  <a:cubicBezTo>
                    <a:pt x="453" y="888"/>
                    <a:pt x="453" y="888"/>
                    <a:pt x="454" y="889"/>
                  </a:cubicBezTo>
                  <a:cubicBezTo>
                    <a:pt x="454" y="889"/>
                    <a:pt x="454" y="889"/>
                    <a:pt x="454" y="889"/>
                  </a:cubicBezTo>
                  <a:cubicBezTo>
                    <a:pt x="454" y="893"/>
                    <a:pt x="453" y="897"/>
                    <a:pt x="453" y="901"/>
                  </a:cubicBezTo>
                  <a:cubicBezTo>
                    <a:pt x="453" y="901"/>
                    <a:pt x="452" y="901"/>
                    <a:pt x="452" y="901"/>
                  </a:cubicBezTo>
                  <a:close/>
                  <a:moveTo>
                    <a:pt x="453" y="902"/>
                  </a:moveTo>
                  <a:cubicBezTo>
                    <a:pt x="452" y="903"/>
                    <a:pt x="452" y="904"/>
                    <a:pt x="452" y="905"/>
                  </a:cubicBezTo>
                  <a:cubicBezTo>
                    <a:pt x="452" y="904"/>
                    <a:pt x="452" y="903"/>
                    <a:pt x="452" y="902"/>
                  </a:cubicBezTo>
                  <a:cubicBezTo>
                    <a:pt x="452" y="902"/>
                    <a:pt x="452" y="902"/>
                    <a:pt x="453" y="902"/>
                  </a:cubicBezTo>
                  <a:close/>
                  <a:moveTo>
                    <a:pt x="455" y="903"/>
                  </a:moveTo>
                  <a:cubicBezTo>
                    <a:pt x="457" y="905"/>
                    <a:pt x="459" y="906"/>
                    <a:pt x="461" y="907"/>
                  </a:cubicBezTo>
                  <a:cubicBezTo>
                    <a:pt x="461" y="908"/>
                    <a:pt x="461" y="908"/>
                    <a:pt x="462" y="908"/>
                  </a:cubicBezTo>
                  <a:cubicBezTo>
                    <a:pt x="462" y="908"/>
                    <a:pt x="462" y="908"/>
                    <a:pt x="462" y="908"/>
                  </a:cubicBezTo>
                  <a:cubicBezTo>
                    <a:pt x="461" y="911"/>
                    <a:pt x="461" y="914"/>
                    <a:pt x="461" y="916"/>
                  </a:cubicBezTo>
                  <a:cubicBezTo>
                    <a:pt x="458" y="914"/>
                    <a:pt x="456" y="913"/>
                    <a:pt x="453" y="911"/>
                  </a:cubicBezTo>
                  <a:cubicBezTo>
                    <a:pt x="454" y="908"/>
                    <a:pt x="454" y="906"/>
                    <a:pt x="455" y="903"/>
                  </a:cubicBezTo>
                  <a:close/>
                  <a:moveTo>
                    <a:pt x="454" y="888"/>
                  </a:moveTo>
                  <a:cubicBezTo>
                    <a:pt x="453" y="887"/>
                    <a:pt x="453" y="886"/>
                    <a:pt x="452" y="886"/>
                  </a:cubicBezTo>
                  <a:cubicBezTo>
                    <a:pt x="452" y="882"/>
                    <a:pt x="452" y="877"/>
                    <a:pt x="451" y="873"/>
                  </a:cubicBezTo>
                  <a:cubicBezTo>
                    <a:pt x="452" y="874"/>
                    <a:pt x="454" y="875"/>
                    <a:pt x="455" y="876"/>
                  </a:cubicBezTo>
                  <a:cubicBezTo>
                    <a:pt x="454" y="879"/>
                    <a:pt x="454" y="884"/>
                    <a:pt x="454" y="888"/>
                  </a:cubicBezTo>
                  <a:close/>
                  <a:moveTo>
                    <a:pt x="452" y="927"/>
                  </a:moveTo>
                  <a:cubicBezTo>
                    <a:pt x="452" y="925"/>
                    <a:pt x="452" y="924"/>
                    <a:pt x="452" y="923"/>
                  </a:cubicBezTo>
                  <a:cubicBezTo>
                    <a:pt x="452" y="920"/>
                    <a:pt x="452" y="918"/>
                    <a:pt x="452" y="915"/>
                  </a:cubicBezTo>
                  <a:cubicBezTo>
                    <a:pt x="452" y="915"/>
                    <a:pt x="452" y="914"/>
                    <a:pt x="452" y="914"/>
                  </a:cubicBezTo>
                  <a:cubicBezTo>
                    <a:pt x="452" y="913"/>
                    <a:pt x="453" y="913"/>
                    <a:pt x="453" y="912"/>
                  </a:cubicBezTo>
                  <a:cubicBezTo>
                    <a:pt x="456" y="914"/>
                    <a:pt x="458" y="916"/>
                    <a:pt x="461" y="918"/>
                  </a:cubicBezTo>
                  <a:cubicBezTo>
                    <a:pt x="461" y="921"/>
                    <a:pt x="460" y="925"/>
                    <a:pt x="460" y="928"/>
                  </a:cubicBezTo>
                  <a:cubicBezTo>
                    <a:pt x="459" y="929"/>
                    <a:pt x="459" y="930"/>
                    <a:pt x="459" y="931"/>
                  </a:cubicBezTo>
                  <a:cubicBezTo>
                    <a:pt x="457" y="930"/>
                    <a:pt x="454" y="928"/>
                    <a:pt x="452" y="927"/>
                  </a:cubicBezTo>
                  <a:close/>
                  <a:moveTo>
                    <a:pt x="459" y="948"/>
                  </a:moveTo>
                  <a:cubicBezTo>
                    <a:pt x="459" y="947"/>
                    <a:pt x="460" y="945"/>
                    <a:pt x="460" y="944"/>
                  </a:cubicBezTo>
                  <a:cubicBezTo>
                    <a:pt x="461" y="944"/>
                    <a:pt x="461" y="945"/>
                    <a:pt x="462" y="945"/>
                  </a:cubicBezTo>
                  <a:cubicBezTo>
                    <a:pt x="462" y="945"/>
                    <a:pt x="461" y="946"/>
                    <a:pt x="462" y="946"/>
                  </a:cubicBezTo>
                  <a:cubicBezTo>
                    <a:pt x="463" y="946"/>
                    <a:pt x="463" y="946"/>
                    <a:pt x="464" y="946"/>
                  </a:cubicBezTo>
                  <a:cubicBezTo>
                    <a:pt x="464" y="946"/>
                    <a:pt x="464" y="945"/>
                    <a:pt x="464" y="945"/>
                  </a:cubicBezTo>
                  <a:cubicBezTo>
                    <a:pt x="463" y="944"/>
                    <a:pt x="461" y="943"/>
                    <a:pt x="460" y="943"/>
                  </a:cubicBezTo>
                  <a:cubicBezTo>
                    <a:pt x="461" y="940"/>
                    <a:pt x="461" y="937"/>
                    <a:pt x="461" y="934"/>
                  </a:cubicBezTo>
                  <a:cubicBezTo>
                    <a:pt x="462" y="934"/>
                    <a:pt x="463" y="935"/>
                    <a:pt x="465" y="936"/>
                  </a:cubicBezTo>
                  <a:cubicBezTo>
                    <a:pt x="466" y="937"/>
                    <a:pt x="468" y="937"/>
                    <a:pt x="470" y="938"/>
                  </a:cubicBezTo>
                  <a:cubicBezTo>
                    <a:pt x="470" y="938"/>
                    <a:pt x="470" y="938"/>
                    <a:pt x="470" y="938"/>
                  </a:cubicBezTo>
                  <a:cubicBezTo>
                    <a:pt x="470" y="940"/>
                    <a:pt x="469" y="943"/>
                    <a:pt x="469" y="946"/>
                  </a:cubicBezTo>
                  <a:cubicBezTo>
                    <a:pt x="469" y="946"/>
                    <a:pt x="468" y="946"/>
                    <a:pt x="468" y="946"/>
                  </a:cubicBezTo>
                  <a:cubicBezTo>
                    <a:pt x="465" y="947"/>
                    <a:pt x="462" y="948"/>
                    <a:pt x="459" y="948"/>
                  </a:cubicBezTo>
                  <a:cubicBezTo>
                    <a:pt x="459" y="948"/>
                    <a:pt x="459" y="948"/>
                    <a:pt x="459" y="948"/>
                  </a:cubicBezTo>
                  <a:close/>
                  <a:moveTo>
                    <a:pt x="468" y="936"/>
                  </a:moveTo>
                  <a:cubicBezTo>
                    <a:pt x="466" y="935"/>
                    <a:pt x="464" y="934"/>
                    <a:pt x="461" y="933"/>
                  </a:cubicBezTo>
                  <a:cubicBezTo>
                    <a:pt x="462" y="931"/>
                    <a:pt x="462" y="929"/>
                    <a:pt x="462" y="928"/>
                  </a:cubicBezTo>
                  <a:cubicBezTo>
                    <a:pt x="463" y="925"/>
                    <a:pt x="463" y="922"/>
                    <a:pt x="463" y="919"/>
                  </a:cubicBezTo>
                  <a:cubicBezTo>
                    <a:pt x="467" y="921"/>
                    <a:pt x="470" y="924"/>
                    <a:pt x="474" y="926"/>
                  </a:cubicBezTo>
                  <a:cubicBezTo>
                    <a:pt x="473" y="927"/>
                    <a:pt x="473" y="927"/>
                    <a:pt x="473" y="928"/>
                  </a:cubicBezTo>
                  <a:cubicBezTo>
                    <a:pt x="472" y="931"/>
                    <a:pt x="471" y="934"/>
                    <a:pt x="471" y="937"/>
                  </a:cubicBezTo>
                  <a:cubicBezTo>
                    <a:pt x="470" y="937"/>
                    <a:pt x="469" y="936"/>
                    <a:pt x="468" y="936"/>
                  </a:cubicBezTo>
                  <a:close/>
                  <a:moveTo>
                    <a:pt x="463" y="874"/>
                  </a:moveTo>
                  <a:cubicBezTo>
                    <a:pt x="464" y="874"/>
                    <a:pt x="465" y="875"/>
                    <a:pt x="465" y="875"/>
                  </a:cubicBezTo>
                  <a:cubicBezTo>
                    <a:pt x="468" y="877"/>
                    <a:pt x="471" y="879"/>
                    <a:pt x="474" y="881"/>
                  </a:cubicBezTo>
                  <a:cubicBezTo>
                    <a:pt x="474" y="881"/>
                    <a:pt x="474" y="882"/>
                    <a:pt x="474" y="882"/>
                  </a:cubicBezTo>
                  <a:cubicBezTo>
                    <a:pt x="474" y="882"/>
                    <a:pt x="474" y="883"/>
                    <a:pt x="474" y="883"/>
                  </a:cubicBezTo>
                  <a:cubicBezTo>
                    <a:pt x="474" y="885"/>
                    <a:pt x="475" y="887"/>
                    <a:pt x="475" y="889"/>
                  </a:cubicBezTo>
                  <a:cubicBezTo>
                    <a:pt x="472" y="888"/>
                    <a:pt x="470" y="886"/>
                    <a:pt x="468" y="884"/>
                  </a:cubicBezTo>
                  <a:cubicBezTo>
                    <a:pt x="466" y="883"/>
                    <a:pt x="465" y="882"/>
                    <a:pt x="463" y="881"/>
                  </a:cubicBezTo>
                  <a:cubicBezTo>
                    <a:pt x="463" y="879"/>
                    <a:pt x="463" y="876"/>
                    <a:pt x="463" y="874"/>
                  </a:cubicBezTo>
                  <a:close/>
                  <a:moveTo>
                    <a:pt x="465" y="883"/>
                  </a:moveTo>
                  <a:cubicBezTo>
                    <a:pt x="468" y="886"/>
                    <a:pt x="472" y="888"/>
                    <a:pt x="475" y="891"/>
                  </a:cubicBezTo>
                  <a:cubicBezTo>
                    <a:pt x="475" y="895"/>
                    <a:pt x="476" y="898"/>
                    <a:pt x="476" y="902"/>
                  </a:cubicBezTo>
                  <a:cubicBezTo>
                    <a:pt x="476" y="902"/>
                    <a:pt x="475" y="902"/>
                    <a:pt x="475" y="902"/>
                  </a:cubicBezTo>
                  <a:cubicBezTo>
                    <a:pt x="471" y="899"/>
                    <a:pt x="467" y="897"/>
                    <a:pt x="463" y="894"/>
                  </a:cubicBezTo>
                  <a:cubicBezTo>
                    <a:pt x="463" y="892"/>
                    <a:pt x="463" y="889"/>
                    <a:pt x="463" y="887"/>
                  </a:cubicBezTo>
                  <a:cubicBezTo>
                    <a:pt x="463" y="885"/>
                    <a:pt x="463" y="884"/>
                    <a:pt x="463" y="882"/>
                  </a:cubicBezTo>
                  <a:cubicBezTo>
                    <a:pt x="464" y="882"/>
                    <a:pt x="464" y="883"/>
                    <a:pt x="465" y="883"/>
                  </a:cubicBezTo>
                  <a:close/>
                  <a:moveTo>
                    <a:pt x="488" y="890"/>
                  </a:moveTo>
                  <a:cubicBezTo>
                    <a:pt x="489" y="890"/>
                    <a:pt x="491" y="891"/>
                    <a:pt x="492" y="892"/>
                  </a:cubicBezTo>
                  <a:cubicBezTo>
                    <a:pt x="494" y="893"/>
                    <a:pt x="496" y="894"/>
                    <a:pt x="498" y="896"/>
                  </a:cubicBezTo>
                  <a:cubicBezTo>
                    <a:pt x="497" y="898"/>
                    <a:pt x="497" y="901"/>
                    <a:pt x="496" y="904"/>
                  </a:cubicBezTo>
                  <a:cubicBezTo>
                    <a:pt x="494" y="902"/>
                    <a:pt x="491" y="901"/>
                    <a:pt x="488" y="899"/>
                  </a:cubicBezTo>
                  <a:cubicBezTo>
                    <a:pt x="488" y="899"/>
                    <a:pt x="488" y="899"/>
                    <a:pt x="488" y="899"/>
                  </a:cubicBezTo>
                  <a:cubicBezTo>
                    <a:pt x="488" y="898"/>
                    <a:pt x="488" y="898"/>
                    <a:pt x="488" y="898"/>
                  </a:cubicBezTo>
                  <a:cubicBezTo>
                    <a:pt x="488" y="895"/>
                    <a:pt x="488" y="892"/>
                    <a:pt x="488" y="890"/>
                  </a:cubicBezTo>
                  <a:close/>
                  <a:moveTo>
                    <a:pt x="506" y="910"/>
                  </a:moveTo>
                  <a:cubicBezTo>
                    <a:pt x="503" y="908"/>
                    <a:pt x="500" y="906"/>
                    <a:pt x="497" y="905"/>
                  </a:cubicBezTo>
                  <a:cubicBezTo>
                    <a:pt x="498" y="902"/>
                    <a:pt x="498" y="900"/>
                    <a:pt x="498" y="898"/>
                  </a:cubicBezTo>
                  <a:cubicBezTo>
                    <a:pt x="498" y="897"/>
                    <a:pt x="498" y="897"/>
                    <a:pt x="498" y="896"/>
                  </a:cubicBezTo>
                  <a:cubicBezTo>
                    <a:pt x="499" y="896"/>
                    <a:pt x="499" y="897"/>
                    <a:pt x="500" y="897"/>
                  </a:cubicBezTo>
                  <a:cubicBezTo>
                    <a:pt x="502" y="899"/>
                    <a:pt x="505" y="900"/>
                    <a:pt x="507" y="901"/>
                  </a:cubicBezTo>
                  <a:cubicBezTo>
                    <a:pt x="507" y="904"/>
                    <a:pt x="506" y="907"/>
                    <a:pt x="506" y="910"/>
                  </a:cubicBezTo>
                  <a:close/>
                  <a:moveTo>
                    <a:pt x="508" y="901"/>
                  </a:moveTo>
                  <a:cubicBezTo>
                    <a:pt x="508" y="902"/>
                    <a:pt x="509" y="902"/>
                    <a:pt x="509" y="902"/>
                  </a:cubicBezTo>
                  <a:cubicBezTo>
                    <a:pt x="511" y="903"/>
                    <a:pt x="512" y="904"/>
                    <a:pt x="514" y="905"/>
                  </a:cubicBezTo>
                  <a:cubicBezTo>
                    <a:pt x="513" y="907"/>
                    <a:pt x="513" y="910"/>
                    <a:pt x="512" y="913"/>
                  </a:cubicBezTo>
                  <a:cubicBezTo>
                    <a:pt x="512" y="913"/>
                    <a:pt x="512" y="914"/>
                    <a:pt x="512" y="914"/>
                  </a:cubicBezTo>
                  <a:cubicBezTo>
                    <a:pt x="511" y="913"/>
                    <a:pt x="509" y="912"/>
                    <a:pt x="508" y="911"/>
                  </a:cubicBezTo>
                  <a:cubicBezTo>
                    <a:pt x="508" y="911"/>
                    <a:pt x="507" y="911"/>
                    <a:pt x="507" y="911"/>
                  </a:cubicBezTo>
                  <a:cubicBezTo>
                    <a:pt x="507" y="907"/>
                    <a:pt x="508" y="904"/>
                    <a:pt x="508" y="901"/>
                  </a:cubicBezTo>
                  <a:close/>
                  <a:moveTo>
                    <a:pt x="506" y="911"/>
                  </a:moveTo>
                  <a:cubicBezTo>
                    <a:pt x="505" y="913"/>
                    <a:pt x="505" y="915"/>
                    <a:pt x="505" y="916"/>
                  </a:cubicBezTo>
                  <a:cubicBezTo>
                    <a:pt x="505" y="917"/>
                    <a:pt x="504" y="918"/>
                    <a:pt x="504" y="918"/>
                  </a:cubicBezTo>
                  <a:cubicBezTo>
                    <a:pt x="503" y="918"/>
                    <a:pt x="502" y="917"/>
                    <a:pt x="500" y="916"/>
                  </a:cubicBezTo>
                  <a:cubicBezTo>
                    <a:pt x="499" y="915"/>
                    <a:pt x="498" y="914"/>
                    <a:pt x="496" y="914"/>
                  </a:cubicBezTo>
                  <a:cubicBezTo>
                    <a:pt x="496" y="914"/>
                    <a:pt x="496" y="913"/>
                    <a:pt x="496" y="913"/>
                  </a:cubicBezTo>
                  <a:cubicBezTo>
                    <a:pt x="497" y="911"/>
                    <a:pt x="497" y="908"/>
                    <a:pt x="497" y="906"/>
                  </a:cubicBezTo>
                  <a:cubicBezTo>
                    <a:pt x="500" y="907"/>
                    <a:pt x="503" y="909"/>
                    <a:pt x="506" y="911"/>
                  </a:cubicBezTo>
                  <a:close/>
                  <a:moveTo>
                    <a:pt x="496" y="905"/>
                  </a:moveTo>
                  <a:cubicBezTo>
                    <a:pt x="496" y="907"/>
                    <a:pt x="496" y="909"/>
                    <a:pt x="495" y="911"/>
                  </a:cubicBezTo>
                  <a:cubicBezTo>
                    <a:pt x="495" y="912"/>
                    <a:pt x="495" y="912"/>
                    <a:pt x="495" y="913"/>
                  </a:cubicBezTo>
                  <a:cubicBezTo>
                    <a:pt x="493" y="912"/>
                    <a:pt x="491" y="911"/>
                    <a:pt x="488" y="910"/>
                  </a:cubicBezTo>
                  <a:cubicBezTo>
                    <a:pt x="487" y="909"/>
                    <a:pt x="487" y="909"/>
                    <a:pt x="486" y="908"/>
                  </a:cubicBezTo>
                  <a:cubicBezTo>
                    <a:pt x="487" y="905"/>
                    <a:pt x="487" y="903"/>
                    <a:pt x="488" y="900"/>
                  </a:cubicBezTo>
                  <a:cubicBezTo>
                    <a:pt x="490" y="902"/>
                    <a:pt x="493" y="903"/>
                    <a:pt x="496" y="905"/>
                  </a:cubicBezTo>
                  <a:close/>
                  <a:moveTo>
                    <a:pt x="478" y="917"/>
                  </a:moveTo>
                  <a:cubicBezTo>
                    <a:pt x="478" y="915"/>
                    <a:pt x="478" y="913"/>
                    <a:pt x="478" y="911"/>
                  </a:cubicBezTo>
                  <a:cubicBezTo>
                    <a:pt x="478" y="909"/>
                    <a:pt x="478" y="907"/>
                    <a:pt x="478" y="905"/>
                  </a:cubicBezTo>
                  <a:cubicBezTo>
                    <a:pt x="480" y="906"/>
                    <a:pt x="482" y="907"/>
                    <a:pt x="484" y="908"/>
                  </a:cubicBezTo>
                  <a:cubicBezTo>
                    <a:pt x="484" y="910"/>
                    <a:pt x="484" y="912"/>
                    <a:pt x="483" y="914"/>
                  </a:cubicBezTo>
                  <a:cubicBezTo>
                    <a:pt x="483" y="916"/>
                    <a:pt x="482" y="918"/>
                    <a:pt x="482" y="920"/>
                  </a:cubicBezTo>
                  <a:cubicBezTo>
                    <a:pt x="480" y="919"/>
                    <a:pt x="479" y="918"/>
                    <a:pt x="478" y="917"/>
                  </a:cubicBezTo>
                  <a:close/>
                  <a:moveTo>
                    <a:pt x="482" y="921"/>
                  </a:moveTo>
                  <a:cubicBezTo>
                    <a:pt x="481" y="924"/>
                    <a:pt x="481" y="926"/>
                    <a:pt x="480" y="929"/>
                  </a:cubicBezTo>
                  <a:cubicBezTo>
                    <a:pt x="479" y="928"/>
                    <a:pt x="477" y="927"/>
                    <a:pt x="476" y="926"/>
                  </a:cubicBezTo>
                  <a:cubicBezTo>
                    <a:pt x="477" y="924"/>
                    <a:pt x="477" y="921"/>
                    <a:pt x="477" y="919"/>
                  </a:cubicBezTo>
                  <a:cubicBezTo>
                    <a:pt x="479" y="920"/>
                    <a:pt x="480" y="921"/>
                    <a:pt x="482" y="921"/>
                  </a:cubicBezTo>
                  <a:close/>
                  <a:moveTo>
                    <a:pt x="478" y="904"/>
                  </a:moveTo>
                  <a:cubicBezTo>
                    <a:pt x="478" y="900"/>
                    <a:pt x="477" y="896"/>
                    <a:pt x="477" y="892"/>
                  </a:cubicBezTo>
                  <a:cubicBezTo>
                    <a:pt x="480" y="894"/>
                    <a:pt x="483" y="897"/>
                    <a:pt x="486" y="899"/>
                  </a:cubicBezTo>
                  <a:cubicBezTo>
                    <a:pt x="486" y="899"/>
                    <a:pt x="487" y="899"/>
                    <a:pt x="487" y="899"/>
                  </a:cubicBezTo>
                  <a:cubicBezTo>
                    <a:pt x="486" y="902"/>
                    <a:pt x="485" y="905"/>
                    <a:pt x="485" y="908"/>
                  </a:cubicBezTo>
                  <a:cubicBezTo>
                    <a:pt x="482" y="906"/>
                    <a:pt x="480" y="905"/>
                    <a:pt x="478" y="904"/>
                  </a:cubicBezTo>
                  <a:close/>
                  <a:moveTo>
                    <a:pt x="487" y="895"/>
                  </a:moveTo>
                  <a:cubicBezTo>
                    <a:pt x="487" y="896"/>
                    <a:pt x="487" y="897"/>
                    <a:pt x="487" y="898"/>
                  </a:cubicBezTo>
                  <a:cubicBezTo>
                    <a:pt x="483" y="896"/>
                    <a:pt x="480" y="893"/>
                    <a:pt x="476" y="890"/>
                  </a:cubicBezTo>
                  <a:cubicBezTo>
                    <a:pt x="476" y="890"/>
                    <a:pt x="476" y="890"/>
                    <a:pt x="476" y="890"/>
                  </a:cubicBezTo>
                  <a:cubicBezTo>
                    <a:pt x="476" y="888"/>
                    <a:pt x="476" y="885"/>
                    <a:pt x="475" y="882"/>
                  </a:cubicBezTo>
                  <a:cubicBezTo>
                    <a:pt x="478" y="884"/>
                    <a:pt x="480" y="886"/>
                    <a:pt x="483" y="887"/>
                  </a:cubicBezTo>
                  <a:cubicBezTo>
                    <a:pt x="484" y="888"/>
                    <a:pt x="486" y="889"/>
                    <a:pt x="487" y="889"/>
                  </a:cubicBezTo>
                  <a:cubicBezTo>
                    <a:pt x="487" y="891"/>
                    <a:pt x="487" y="893"/>
                    <a:pt x="487" y="895"/>
                  </a:cubicBezTo>
                  <a:close/>
                  <a:moveTo>
                    <a:pt x="463" y="908"/>
                  </a:moveTo>
                  <a:cubicBezTo>
                    <a:pt x="463" y="904"/>
                    <a:pt x="463" y="899"/>
                    <a:pt x="463" y="895"/>
                  </a:cubicBezTo>
                  <a:cubicBezTo>
                    <a:pt x="466" y="897"/>
                    <a:pt x="470" y="900"/>
                    <a:pt x="473" y="902"/>
                  </a:cubicBezTo>
                  <a:cubicBezTo>
                    <a:pt x="474" y="902"/>
                    <a:pt x="475" y="903"/>
                    <a:pt x="476" y="903"/>
                  </a:cubicBezTo>
                  <a:cubicBezTo>
                    <a:pt x="476" y="904"/>
                    <a:pt x="476" y="905"/>
                    <a:pt x="476" y="905"/>
                  </a:cubicBezTo>
                  <a:cubicBezTo>
                    <a:pt x="476" y="909"/>
                    <a:pt x="476" y="912"/>
                    <a:pt x="475" y="916"/>
                  </a:cubicBezTo>
                  <a:cubicBezTo>
                    <a:pt x="471" y="913"/>
                    <a:pt x="467" y="911"/>
                    <a:pt x="463" y="908"/>
                  </a:cubicBezTo>
                  <a:close/>
                  <a:moveTo>
                    <a:pt x="475" y="917"/>
                  </a:moveTo>
                  <a:cubicBezTo>
                    <a:pt x="475" y="920"/>
                    <a:pt x="474" y="922"/>
                    <a:pt x="474" y="925"/>
                  </a:cubicBezTo>
                  <a:cubicBezTo>
                    <a:pt x="470" y="922"/>
                    <a:pt x="467" y="920"/>
                    <a:pt x="463" y="918"/>
                  </a:cubicBezTo>
                  <a:cubicBezTo>
                    <a:pt x="463" y="915"/>
                    <a:pt x="463" y="912"/>
                    <a:pt x="463" y="909"/>
                  </a:cubicBezTo>
                  <a:cubicBezTo>
                    <a:pt x="467" y="912"/>
                    <a:pt x="471" y="914"/>
                    <a:pt x="475" y="917"/>
                  </a:cubicBezTo>
                  <a:close/>
                  <a:moveTo>
                    <a:pt x="472" y="940"/>
                  </a:moveTo>
                  <a:cubicBezTo>
                    <a:pt x="473" y="940"/>
                    <a:pt x="473" y="939"/>
                    <a:pt x="473" y="939"/>
                  </a:cubicBezTo>
                  <a:cubicBezTo>
                    <a:pt x="473" y="939"/>
                    <a:pt x="474" y="938"/>
                    <a:pt x="473" y="938"/>
                  </a:cubicBezTo>
                  <a:cubicBezTo>
                    <a:pt x="473" y="938"/>
                    <a:pt x="473" y="938"/>
                    <a:pt x="473" y="938"/>
                  </a:cubicBezTo>
                  <a:cubicBezTo>
                    <a:pt x="473" y="936"/>
                    <a:pt x="474" y="933"/>
                    <a:pt x="475" y="931"/>
                  </a:cubicBezTo>
                  <a:cubicBezTo>
                    <a:pt x="475" y="930"/>
                    <a:pt x="476" y="928"/>
                    <a:pt x="476" y="927"/>
                  </a:cubicBezTo>
                  <a:cubicBezTo>
                    <a:pt x="477" y="928"/>
                    <a:pt x="479" y="929"/>
                    <a:pt x="480" y="930"/>
                  </a:cubicBezTo>
                  <a:cubicBezTo>
                    <a:pt x="480" y="931"/>
                    <a:pt x="479" y="932"/>
                    <a:pt x="479" y="933"/>
                  </a:cubicBezTo>
                  <a:cubicBezTo>
                    <a:pt x="478" y="935"/>
                    <a:pt x="477" y="938"/>
                    <a:pt x="476" y="941"/>
                  </a:cubicBezTo>
                  <a:cubicBezTo>
                    <a:pt x="476" y="942"/>
                    <a:pt x="475" y="943"/>
                    <a:pt x="475" y="944"/>
                  </a:cubicBezTo>
                  <a:cubicBezTo>
                    <a:pt x="474" y="944"/>
                    <a:pt x="473" y="945"/>
                    <a:pt x="472" y="945"/>
                  </a:cubicBezTo>
                  <a:cubicBezTo>
                    <a:pt x="472" y="944"/>
                    <a:pt x="472" y="942"/>
                    <a:pt x="472" y="940"/>
                  </a:cubicBezTo>
                  <a:close/>
                  <a:moveTo>
                    <a:pt x="478" y="942"/>
                  </a:moveTo>
                  <a:cubicBezTo>
                    <a:pt x="479" y="940"/>
                    <a:pt x="480" y="937"/>
                    <a:pt x="481" y="934"/>
                  </a:cubicBezTo>
                  <a:cubicBezTo>
                    <a:pt x="481" y="933"/>
                    <a:pt x="482" y="932"/>
                    <a:pt x="482" y="931"/>
                  </a:cubicBezTo>
                  <a:cubicBezTo>
                    <a:pt x="485" y="933"/>
                    <a:pt x="489" y="935"/>
                    <a:pt x="493" y="937"/>
                  </a:cubicBezTo>
                  <a:cubicBezTo>
                    <a:pt x="493" y="937"/>
                    <a:pt x="492" y="938"/>
                    <a:pt x="492" y="938"/>
                  </a:cubicBezTo>
                  <a:cubicBezTo>
                    <a:pt x="492" y="938"/>
                    <a:pt x="492" y="939"/>
                    <a:pt x="492" y="940"/>
                  </a:cubicBezTo>
                  <a:cubicBezTo>
                    <a:pt x="489" y="941"/>
                    <a:pt x="487" y="942"/>
                    <a:pt x="484" y="942"/>
                  </a:cubicBezTo>
                  <a:cubicBezTo>
                    <a:pt x="482" y="943"/>
                    <a:pt x="480" y="943"/>
                    <a:pt x="478" y="944"/>
                  </a:cubicBezTo>
                  <a:cubicBezTo>
                    <a:pt x="478" y="943"/>
                    <a:pt x="478" y="943"/>
                    <a:pt x="478" y="942"/>
                  </a:cubicBezTo>
                  <a:close/>
                  <a:moveTo>
                    <a:pt x="482" y="930"/>
                  </a:moveTo>
                  <a:cubicBezTo>
                    <a:pt x="483" y="927"/>
                    <a:pt x="483" y="925"/>
                    <a:pt x="484" y="923"/>
                  </a:cubicBezTo>
                  <a:cubicBezTo>
                    <a:pt x="486" y="924"/>
                    <a:pt x="488" y="925"/>
                    <a:pt x="490" y="927"/>
                  </a:cubicBezTo>
                  <a:cubicBezTo>
                    <a:pt x="491" y="927"/>
                    <a:pt x="492" y="928"/>
                    <a:pt x="493" y="929"/>
                  </a:cubicBezTo>
                  <a:cubicBezTo>
                    <a:pt x="493" y="931"/>
                    <a:pt x="493" y="933"/>
                    <a:pt x="493" y="935"/>
                  </a:cubicBezTo>
                  <a:cubicBezTo>
                    <a:pt x="493" y="935"/>
                    <a:pt x="493" y="936"/>
                    <a:pt x="493" y="936"/>
                  </a:cubicBezTo>
                  <a:cubicBezTo>
                    <a:pt x="489" y="934"/>
                    <a:pt x="486" y="932"/>
                    <a:pt x="482" y="930"/>
                  </a:cubicBezTo>
                  <a:close/>
                  <a:moveTo>
                    <a:pt x="493" y="927"/>
                  </a:moveTo>
                  <a:cubicBezTo>
                    <a:pt x="490" y="926"/>
                    <a:pt x="487" y="924"/>
                    <a:pt x="484" y="922"/>
                  </a:cubicBezTo>
                  <a:cubicBezTo>
                    <a:pt x="484" y="920"/>
                    <a:pt x="484" y="918"/>
                    <a:pt x="485" y="916"/>
                  </a:cubicBezTo>
                  <a:cubicBezTo>
                    <a:pt x="485" y="914"/>
                    <a:pt x="485" y="911"/>
                    <a:pt x="486" y="909"/>
                  </a:cubicBezTo>
                  <a:cubicBezTo>
                    <a:pt x="489" y="911"/>
                    <a:pt x="492" y="912"/>
                    <a:pt x="495" y="914"/>
                  </a:cubicBezTo>
                  <a:cubicBezTo>
                    <a:pt x="494" y="918"/>
                    <a:pt x="494" y="923"/>
                    <a:pt x="493" y="927"/>
                  </a:cubicBezTo>
                  <a:cubicBezTo>
                    <a:pt x="493" y="927"/>
                    <a:pt x="493" y="927"/>
                    <a:pt x="493" y="928"/>
                  </a:cubicBezTo>
                  <a:cubicBezTo>
                    <a:pt x="493" y="928"/>
                    <a:pt x="493" y="928"/>
                    <a:pt x="493" y="927"/>
                  </a:cubicBezTo>
                  <a:close/>
                  <a:moveTo>
                    <a:pt x="494" y="938"/>
                  </a:moveTo>
                  <a:cubicBezTo>
                    <a:pt x="495" y="938"/>
                    <a:pt x="495" y="939"/>
                    <a:pt x="496" y="939"/>
                  </a:cubicBezTo>
                  <a:cubicBezTo>
                    <a:pt x="495" y="939"/>
                    <a:pt x="495" y="939"/>
                    <a:pt x="494" y="940"/>
                  </a:cubicBezTo>
                  <a:cubicBezTo>
                    <a:pt x="494" y="939"/>
                    <a:pt x="494" y="938"/>
                    <a:pt x="494" y="938"/>
                  </a:cubicBezTo>
                  <a:close/>
                  <a:moveTo>
                    <a:pt x="495" y="929"/>
                  </a:moveTo>
                  <a:cubicBezTo>
                    <a:pt x="495" y="924"/>
                    <a:pt x="496" y="919"/>
                    <a:pt x="496" y="915"/>
                  </a:cubicBezTo>
                  <a:cubicBezTo>
                    <a:pt x="497" y="915"/>
                    <a:pt x="498" y="915"/>
                    <a:pt x="498" y="916"/>
                  </a:cubicBezTo>
                  <a:cubicBezTo>
                    <a:pt x="500" y="917"/>
                    <a:pt x="502" y="918"/>
                    <a:pt x="504" y="919"/>
                  </a:cubicBezTo>
                  <a:cubicBezTo>
                    <a:pt x="504" y="923"/>
                    <a:pt x="503" y="926"/>
                    <a:pt x="503" y="929"/>
                  </a:cubicBezTo>
                  <a:cubicBezTo>
                    <a:pt x="503" y="930"/>
                    <a:pt x="503" y="932"/>
                    <a:pt x="502" y="934"/>
                  </a:cubicBezTo>
                  <a:cubicBezTo>
                    <a:pt x="500" y="932"/>
                    <a:pt x="497" y="930"/>
                    <a:pt x="495" y="929"/>
                  </a:cubicBezTo>
                  <a:close/>
                  <a:moveTo>
                    <a:pt x="505" y="928"/>
                  </a:moveTo>
                  <a:cubicBezTo>
                    <a:pt x="505" y="928"/>
                    <a:pt x="505" y="924"/>
                    <a:pt x="506" y="920"/>
                  </a:cubicBezTo>
                  <a:cubicBezTo>
                    <a:pt x="507" y="921"/>
                    <a:pt x="509" y="922"/>
                    <a:pt x="510" y="923"/>
                  </a:cubicBezTo>
                  <a:cubicBezTo>
                    <a:pt x="510" y="923"/>
                    <a:pt x="510" y="924"/>
                    <a:pt x="510" y="924"/>
                  </a:cubicBezTo>
                  <a:cubicBezTo>
                    <a:pt x="509" y="927"/>
                    <a:pt x="508" y="931"/>
                    <a:pt x="508" y="934"/>
                  </a:cubicBezTo>
                  <a:cubicBezTo>
                    <a:pt x="507" y="935"/>
                    <a:pt x="506" y="935"/>
                    <a:pt x="505" y="936"/>
                  </a:cubicBezTo>
                  <a:cubicBezTo>
                    <a:pt x="504" y="935"/>
                    <a:pt x="504" y="935"/>
                    <a:pt x="504" y="935"/>
                  </a:cubicBezTo>
                  <a:cubicBezTo>
                    <a:pt x="504" y="932"/>
                    <a:pt x="504" y="930"/>
                    <a:pt x="505" y="928"/>
                  </a:cubicBezTo>
                  <a:close/>
                  <a:moveTo>
                    <a:pt x="506" y="919"/>
                  </a:moveTo>
                  <a:cubicBezTo>
                    <a:pt x="506" y="917"/>
                    <a:pt x="506" y="914"/>
                    <a:pt x="507" y="912"/>
                  </a:cubicBezTo>
                  <a:cubicBezTo>
                    <a:pt x="507" y="912"/>
                    <a:pt x="507" y="912"/>
                    <a:pt x="508" y="913"/>
                  </a:cubicBezTo>
                  <a:cubicBezTo>
                    <a:pt x="509" y="914"/>
                    <a:pt x="510" y="915"/>
                    <a:pt x="511" y="916"/>
                  </a:cubicBezTo>
                  <a:cubicBezTo>
                    <a:pt x="511" y="918"/>
                    <a:pt x="511" y="920"/>
                    <a:pt x="510" y="921"/>
                  </a:cubicBezTo>
                  <a:cubicBezTo>
                    <a:pt x="509" y="921"/>
                    <a:pt x="507" y="920"/>
                    <a:pt x="506" y="919"/>
                  </a:cubicBezTo>
                  <a:close/>
                  <a:moveTo>
                    <a:pt x="512" y="922"/>
                  </a:moveTo>
                  <a:cubicBezTo>
                    <a:pt x="512" y="920"/>
                    <a:pt x="512" y="918"/>
                    <a:pt x="513" y="917"/>
                  </a:cubicBezTo>
                  <a:cubicBezTo>
                    <a:pt x="514" y="918"/>
                    <a:pt x="515" y="919"/>
                    <a:pt x="516" y="919"/>
                  </a:cubicBezTo>
                  <a:cubicBezTo>
                    <a:pt x="517" y="920"/>
                    <a:pt x="519" y="921"/>
                    <a:pt x="520" y="921"/>
                  </a:cubicBezTo>
                  <a:cubicBezTo>
                    <a:pt x="520" y="922"/>
                    <a:pt x="520" y="922"/>
                    <a:pt x="519" y="922"/>
                  </a:cubicBezTo>
                  <a:cubicBezTo>
                    <a:pt x="519" y="923"/>
                    <a:pt x="519" y="925"/>
                    <a:pt x="519" y="926"/>
                  </a:cubicBezTo>
                  <a:cubicBezTo>
                    <a:pt x="517" y="925"/>
                    <a:pt x="514" y="923"/>
                    <a:pt x="512" y="922"/>
                  </a:cubicBezTo>
                  <a:close/>
                  <a:moveTo>
                    <a:pt x="518" y="919"/>
                  </a:moveTo>
                  <a:cubicBezTo>
                    <a:pt x="516" y="918"/>
                    <a:pt x="515" y="917"/>
                    <a:pt x="513" y="915"/>
                  </a:cubicBezTo>
                  <a:cubicBezTo>
                    <a:pt x="513" y="915"/>
                    <a:pt x="513" y="915"/>
                    <a:pt x="513" y="914"/>
                  </a:cubicBezTo>
                  <a:cubicBezTo>
                    <a:pt x="514" y="912"/>
                    <a:pt x="514" y="909"/>
                    <a:pt x="515" y="906"/>
                  </a:cubicBezTo>
                  <a:cubicBezTo>
                    <a:pt x="515" y="906"/>
                    <a:pt x="515" y="905"/>
                    <a:pt x="515" y="905"/>
                  </a:cubicBezTo>
                  <a:cubicBezTo>
                    <a:pt x="516" y="906"/>
                    <a:pt x="517" y="906"/>
                    <a:pt x="518" y="907"/>
                  </a:cubicBezTo>
                  <a:cubicBezTo>
                    <a:pt x="520" y="907"/>
                    <a:pt x="521" y="908"/>
                    <a:pt x="523" y="909"/>
                  </a:cubicBezTo>
                  <a:cubicBezTo>
                    <a:pt x="522" y="910"/>
                    <a:pt x="522" y="912"/>
                    <a:pt x="521" y="914"/>
                  </a:cubicBezTo>
                  <a:cubicBezTo>
                    <a:pt x="521" y="916"/>
                    <a:pt x="520" y="918"/>
                    <a:pt x="520" y="920"/>
                  </a:cubicBezTo>
                  <a:cubicBezTo>
                    <a:pt x="519" y="920"/>
                    <a:pt x="519" y="920"/>
                    <a:pt x="518" y="919"/>
                  </a:cubicBezTo>
                  <a:close/>
                  <a:moveTo>
                    <a:pt x="520" y="926"/>
                  </a:moveTo>
                  <a:cubicBezTo>
                    <a:pt x="521" y="925"/>
                    <a:pt x="521" y="923"/>
                    <a:pt x="521" y="922"/>
                  </a:cubicBezTo>
                  <a:cubicBezTo>
                    <a:pt x="522" y="923"/>
                    <a:pt x="524" y="923"/>
                    <a:pt x="525" y="924"/>
                  </a:cubicBezTo>
                  <a:cubicBezTo>
                    <a:pt x="524" y="925"/>
                    <a:pt x="522" y="926"/>
                    <a:pt x="521" y="927"/>
                  </a:cubicBezTo>
                  <a:cubicBezTo>
                    <a:pt x="521" y="927"/>
                    <a:pt x="520" y="927"/>
                    <a:pt x="520" y="927"/>
                  </a:cubicBezTo>
                  <a:cubicBezTo>
                    <a:pt x="520" y="926"/>
                    <a:pt x="520" y="926"/>
                    <a:pt x="520" y="926"/>
                  </a:cubicBezTo>
                  <a:close/>
                  <a:moveTo>
                    <a:pt x="521" y="921"/>
                  </a:moveTo>
                  <a:cubicBezTo>
                    <a:pt x="521" y="920"/>
                    <a:pt x="522" y="918"/>
                    <a:pt x="522" y="917"/>
                  </a:cubicBezTo>
                  <a:cubicBezTo>
                    <a:pt x="522" y="914"/>
                    <a:pt x="523" y="912"/>
                    <a:pt x="523" y="909"/>
                  </a:cubicBezTo>
                  <a:cubicBezTo>
                    <a:pt x="523" y="909"/>
                    <a:pt x="523" y="909"/>
                    <a:pt x="523" y="909"/>
                  </a:cubicBezTo>
                  <a:cubicBezTo>
                    <a:pt x="524" y="909"/>
                    <a:pt x="524" y="909"/>
                    <a:pt x="525" y="910"/>
                  </a:cubicBezTo>
                  <a:cubicBezTo>
                    <a:pt x="526" y="913"/>
                    <a:pt x="526" y="917"/>
                    <a:pt x="526" y="921"/>
                  </a:cubicBezTo>
                  <a:cubicBezTo>
                    <a:pt x="526" y="921"/>
                    <a:pt x="526" y="922"/>
                    <a:pt x="526" y="923"/>
                  </a:cubicBezTo>
                  <a:cubicBezTo>
                    <a:pt x="526" y="923"/>
                    <a:pt x="526" y="923"/>
                    <a:pt x="526" y="923"/>
                  </a:cubicBezTo>
                  <a:cubicBezTo>
                    <a:pt x="524" y="922"/>
                    <a:pt x="523" y="922"/>
                    <a:pt x="521" y="921"/>
                  </a:cubicBezTo>
                  <a:close/>
                  <a:moveTo>
                    <a:pt x="524" y="908"/>
                  </a:moveTo>
                  <a:cubicBezTo>
                    <a:pt x="524" y="907"/>
                    <a:pt x="524" y="906"/>
                    <a:pt x="524" y="905"/>
                  </a:cubicBezTo>
                  <a:cubicBezTo>
                    <a:pt x="524" y="906"/>
                    <a:pt x="525" y="907"/>
                    <a:pt x="525" y="908"/>
                  </a:cubicBezTo>
                  <a:cubicBezTo>
                    <a:pt x="524" y="908"/>
                    <a:pt x="524" y="908"/>
                    <a:pt x="524" y="908"/>
                  </a:cubicBezTo>
                  <a:close/>
                  <a:moveTo>
                    <a:pt x="523" y="908"/>
                  </a:moveTo>
                  <a:cubicBezTo>
                    <a:pt x="522" y="907"/>
                    <a:pt x="522" y="907"/>
                    <a:pt x="522" y="907"/>
                  </a:cubicBezTo>
                  <a:cubicBezTo>
                    <a:pt x="519" y="906"/>
                    <a:pt x="517" y="905"/>
                    <a:pt x="515" y="904"/>
                  </a:cubicBezTo>
                  <a:cubicBezTo>
                    <a:pt x="515" y="903"/>
                    <a:pt x="515" y="902"/>
                    <a:pt x="515" y="901"/>
                  </a:cubicBezTo>
                  <a:cubicBezTo>
                    <a:pt x="515" y="900"/>
                    <a:pt x="516" y="894"/>
                    <a:pt x="518" y="897"/>
                  </a:cubicBezTo>
                  <a:cubicBezTo>
                    <a:pt x="518" y="897"/>
                    <a:pt x="518" y="897"/>
                    <a:pt x="518" y="897"/>
                  </a:cubicBezTo>
                  <a:cubicBezTo>
                    <a:pt x="517" y="896"/>
                    <a:pt x="517" y="896"/>
                    <a:pt x="516" y="895"/>
                  </a:cubicBezTo>
                  <a:cubicBezTo>
                    <a:pt x="516" y="895"/>
                    <a:pt x="516" y="895"/>
                    <a:pt x="516" y="895"/>
                  </a:cubicBezTo>
                  <a:cubicBezTo>
                    <a:pt x="515" y="898"/>
                    <a:pt x="515" y="900"/>
                    <a:pt x="514" y="903"/>
                  </a:cubicBezTo>
                  <a:cubicBezTo>
                    <a:pt x="514" y="903"/>
                    <a:pt x="514" y="903"/>
                    <a:pt x="514" y="904"/>
                  </a:cubicBezTo>
                  <a:cubicBezTo>
                    <a:pt x="513" y="903"/>
                    <a:pt x="513" y="903"/>
                    <a:pt x="512" y="902"/>
                  </a:cubicBezTo>
                  <a:cubicBezTo>
                    <a:pt x="511" y="902"/>
                    <a:pt x="510" y="901"/>
                    <a:pt x="508" y="900"/>
                  </a:cubicBezTo>
                  <a:cubicBezTo>
                    <a:pt x="509" y="895"/>
                    <a:pt x="510" y="892"/>
                    <a:pt x="510" y="892"/>
                  </a:cubicBezTo>
                  <a:cubicBezTo>
                    <a:pt x="510" y="892"/>
                    <a:pt x="510" y="892"/>
                    <a:pt x="510" y="892"/>
                  </a:cubicBezTo>
                  <a:cubicBezTo>
                    <a:pt x="510" y="892"/>
                    <a:pt x="510" y="892"/>
                    <a:pt x="510" y="892"/>
                  </a:cubicBezTo>
                  <a:cubicBezTo>
                    <a:pt x="510" y="892"/>
                    <a:pt x="509" y="892"/>
                    <a:pt x="509" y="892"/>
                  </a:cubicBezTo>
                  <a:cubicBezTo>
                    <a:pt x="509" y="895"/>
                    <a:pt x="508" y="897"/>
                    <a:pt x="508" y="900"/>
                  </a:cubicBezTo>
                  <a:cubicBezTo>
                    <a:pt x="506" y="899"/>
                    <a:pt x="504" y="898"/>
                    <a:pt x="503" y="897"/>
                  </a:cubicBezTo>
                  <a:cubicBezTo>
                    <a:pt x="501" y="897"/>
                    <a:pt x="500" y="896"/>
                    <a:pt x="499" y="895"/>
                  </a:cubicBezTo>
                  <a:cubicBezTo>
                    <a:pt x="499" y="893"/>
                    <a:pt x="499" y="891"/>
                    <a:pt x="499" y="889"/>
                  </a:cubicBezTo>
                  <a:cubicBezTo>
                    <a:pt x="500" y="888"/>
                    <a:pt x="501" y="887"/>
                    <a:pt x="501" y="886"/>
                  </a:cubicBezTo>
                  <a:cubicBezTo>
                    <a:pt x="501" y="885"/>
                    <a:pt x="500" y="885"/>
                    <a:pt x="500" y="885"/>
                  </a:cubicBezTo>
                  <a:cubicBezTo>
                    <a:pt x="500" y="886"/>
                    <a:pt x="500" y="886"/>
                    <a:pt x="500" y="886"/>
                  </a:cubicBezTo>
                  <a:cubicBezTo>
                    <a:pt x="500" y="887"/>
                    <a:pt x="500" y="888"/>
                    <a:pt x="499" y="888"/>
                  </a:cubicBezTo>
                  <a:cubicBezTo>
                    <a:pt x="499" y="890"/>
                    <a:pt x="498" y="892"/>
                    <a:pt x="498" y="895"/>
                  </a:cubicBezTo>
                  <a:cubicBezTo>
                    <a:pt x="497" y="894"/>
                    <a:pt x="496" y="893"/>
                    <a:pt x="495" y="892"/>
                  </a:cubicBezTo>
                  <a:cubicBezTo>
                    <a:pt x="493" y="891"/>
                    <a:pt x="490" y="889"/>
                    <a:pt x="488" y="888"/>
                  </a:cubicBezTo>
                  <a:cubicBezTo>
                    <a:pt x="488" y="886"/>
                    <a:pt x="488" y="883"/>
                    <a:pt x="489" y="881"/>
                  </a:cubicBezTo>
                  <a:cubicBezTo>
                    <a:pt x="489" y="881"/>
                    <a:pt x="489" y="881"/>
                    <a:pt x="489" y="881"/>
                  </a:cubicBezTo>
                  <a:cubicBezTo>
                    <a:pt x="488" y="883"/>
                    <a:pt x="488" y="886"/>
                    <a:pt x="487" y="888"/>
                  </a:cubicBezTo>
                  <a:cubicBezTo>
                    <a:pt x="487" y="888"/>
                    <a:pt x="486" y="888"/>
                    <a:pt x="486" y="887"/>
                  </a:cubicBezTo>
                  <a:cubicBezTo>
                    <a:pt x="483" y="886"/>
                    <a:pt x="480" y="884"/>
                    <a:pt x="477" y="882"/>
                  </a:cubicBezTo>
                  <a:cubicBezTo>
                    <a:pt x="476" y="882"/>
                    <a:pt x="476" y="881"/>
                    <a:pt x="475" y="881"/>
                  </a:cubicBezTo>
                  <a:cubicBezTo>
                    <a:pt x="475" y="880"/>
                    <a:pt x="475" y="880"/>
                    <a:pt x="475" y="880"/>
                  </a:cubicBezTo>
                  <a:cubicBezTo>
                    <a:pt x="475" y="879"/>
                    <a:pt x="474" y="876"/>
                    <a:pt x="474" y="874"/>
                  </a:cubicBezTo>
                  <a:cubicBezTo>
                    <a:pt x="476" y="874"/>
                    <a:pt x="477" y="875"/>
                    <a:pt x="478" y="875"/>
                  </a:cubicBezTo>
                  <a:cubicBezTo>
                    <a:pt x="487" y="877"/>
                    <a:pt x="494" y="880"/>
                    <a:pt x="502" y="885"/>
                  </a:cubicBezTo>
                  <a:cubicBezTo>
                    <a:pt x="508" y="889"/>
                    <a:pt x="514" y="892"/>
                    <a:pt x="520" y="897"/>
                  </a:cubicBezTo>
                  <a:cubicBezTo>
                    <a:pt x="521" y="899"/>
                    <a:pt x="523" y="902"/>
                    <a:pt x="524" y="905"/>
                  </a:cubicBezTo>
                  <a:cubicBezTo>
                    <a:pt x="523" y="906"/>
                    <a:pt x="523" y="907"/>
                    <a:pt x="523" y="908"/>
                  </a:cubicBezTo>
                  <a:close/>
                  <a:moveTo>
                    <a:pt x="474" y="880"/>
                  </a:moveTo>
                  <a:cubicBezTo>
                    <a:pt x="472" y="879"/>
                    <a:pt x="470" y="877"/>
                    <a:pt x="468" y="876"/>
                  </a:cubicBezTo>
                  <a:cubicBezTo>
                    <a:pt x="467" y="875"/>
                    <a:pt x="465" y="874"/>
                    <a:pt x="463" y="873"/>
                  </a:cubicBezTo>
                  <a:cubicBezTo>
                    <a:pt x="463" y="873"/>
                    <a:pt x="463" y="872"/>
                    <a:pt x="463" y="872"/>
                  </a:cubicBezTo>
                  <a:cubicBezTo>
                    <a:pt x="466" y="873"/>
                    <a:pt x="470" y="874"/>
                    <a:pt x="473" y="874"/>
                  </a:cubicBezTo>
                  <a:cubicBezTo>
                    <a:pt x="474" y="876"/>
                    <a:pt x="474" y="878"/>
                    <a:pt x="474" y="880"/>
                  </a:cubicBezTo>
                  <a:close/>
                  <a:moveTo>
                    <a:pt x="463" y="881"/>
                  </a:moveTo>
                  <a:cubicBezTo>
                    <a:pt x="461" y="879"/>
                    <a:pt x="459" y="877"/>
                    <a:pt x="457" y="876"/>
                  </a:cubicBezTo>
                  <a:cubicBezTo>
                    <a:pt x="457" y="875"/>
                    <a:pt x="458" y="873"/>
                    <a:pt x="458" y="872"/>
                  </a:cubicBezTo>
                  <a:cubicBezTo>
                    <a:pt x="459" y="872"/>
                    <a:pt x="460" y="872"/>
                    <a:pt x="461" y="872"/>
                  </a:cubicBezTo>
                  <a:cubicBezTo>
                    <a:pt x="461" y="873"/>
                    <a:pt x="462" y="873"/>
                    <a:pt x="463" y="874"/>
                  </a:cubicBezTo>
                  <a:cubicBezTo>
                    <a:pt x="463" y="876"/>
                    <a:pt x="463" y="878"/>
                    <a:pt x="463" y="881"/>
                  </a:cubicBezTo>
                  <a:close/>
                  <a:moveTo>
                    <a:pt x="463" y="882"/>
                  </a:moveTo>
                  <a:cubicBezTo>
                    <a:pt x="463" y="884"/>
                    <a:pt x="462" y="886"/>
                    <a:pt x="462" y="888"/>
                  </a:cubicBezTo>
                  <a:cubicBezTo>
                    <a:pt x="462" y="890"/>
                    <a:pt x="462" y="891"/>
                    <a:pt x="462" y="893"/>
                  </a:cubicBezTo>
                  <a:cubicBezTo>
                    <a:pt x="460" y="892"/>
                    <a:pt x="458" y="891"/>
                    <a:pt x="456" y="889"/>
                  </a:cubicBezTo>
                  <a:cubicBezTo>
                    <a:pt x="457" y="885"/>
                    <a:pt x="456" y="881"/>
                    <a:pt x="457" y="877"/>
                  </a:cubicBezTo>
                  <a:cubicBezTo>
                    <a:pt x="459" y="879"/>
                    <a:pt x="461" y="880"/>
                    <a:pt x="463" y="882"/>
                  </a:cubicBezTo>
                  <a:close/>
                  <a:moveTo>
                    <a:pt x="462" y="894"/>
                  </a:moveTo>
                  <a:cubicBezTo>
                    <a:pt x="462" y="899"/>
                    <a:pt x="462" y="903"/>
                    <a:pt x="462" y="907"/>
                  </a:cubicBezTo>
                  <a:cubicBezTo>
                    <a:pt x="459" y="905"/>
                    <a:pt x="457" y="904"/>
                    <a:pt x="455" y="902"/>
                  </a:cubicBezTo>
                  <a:cubicBezTo>
                    <a:pt x="456" y="899"/>
                    <a:pt x="456" y="895"/>
                    <a:pt x="456" y="891"/>
                  </a:cubicBezTo>
                  <a:cubicBezTo>
                    <a:pt x="456" y="891"/>
                    <a:pt x="456" y="891"/>
                    <a:pt x="456" y="890"/>
                  </a:cubicBezTo>
                  <a:cubicBezTo>
                    <a:pt x="458" y="892"/>
                    <a:pt x="460" y="893"/>
                    <a:pt x="462" y="894"/>
                  </a:cubicBezTo>
                  <a:close/>
                  <a:moveTo>
                    <a:pt x="455" y="874"/>
                  </a:moveTo>
                  <a:cubicBezTo>
                    <a:pt x="454" y="873"/>
                    <a:pt x="452" y="873"/>
                    <a:pt x="451" y="872"/>
                  </a:cubicBezTo>
                  <a:cubicBezTo>
                    <a:pt x="451" y="871"/>
                    <a:pt x="451" y="871"/>
                    <a:pt x="451" y="871"/>
                  </a:cubicBezTo>
                  <a:cubicBezTo>
                    <a:pt x="453" y="871"/>
                    <a:pt x="454" y="871"/>
                    <a:pt x="456" y="871"/>
                  </a:cubicBezTo>
                  <a:cubicBezTo>
                    <a:pt x="455" y="872"/>
                    <a:pt x="455" y="873"/>
                    <a:pt x="455" y="874"/>
                  </a:cubicBezTo>
                  <a:close/>
                  <a:moveTo>
                    <a:pt x="746" y="395"/>
                  </a:moveTo>
                  <a:cubicBezTo>
                    <a:pt x="746" y="414"/>
                    <a:pt x="745" y="434"/>
                    <a:pt x="741" y="454"/>
                  </a:cubicBezTo>
                  <a:cubicBezTo>
                    <a:pt x="738" y="473"/>
                    <a:pt x="732" y="491"/>
                    <a:pt x="725" y="509"/>
                  </a:cubicBezTo>
                  <a:cubicBezTo>
                    <a:pt x="723" y="513"/>
                    <a:pt x="721" y="517"/>
                    <a:pt x="719" y="522"/>
                  </a:cubicBezTo>
                  <a:cubicBezTo>
                    <a:pt x="717" y="523"/>
                    <a:pt x="714" y="524"/>
                    <a:pt x="712" y="526"/>
                  </a:cubicBezTo>
                  <a:cubicBezTo>
                    <a:pt x="709" y="528"/>
                    <a:pt x="705" y="530"/>
                    <a:pt x="702" y="532"/>
                  </a:cubicBezTo>
                  <a:cubicBezTo>
                    <a:pt x="698" y="535"/>
                    <a:pt x="694" y="537"/>
                    <a:pt x="690" y="538"/>
                  </a:cubicBezTo>
                  <a:cubicBezTo>
                    <a:pt x="690" y="537"/>
                    <a:pt x="691" y="535"/>
                    <a:pt x="691" y="534"/>
                  </a:cubicBezTo>
                  <a:cubicBezTo>
                    <a:pt x="693" y="525"/>
                    <a:pt x="695" y="517"/>
                    <a:pt x="695" y="508"/>
                  </a:cubicBezTo>
                  <a:cubicBezTo>
                    <a:pt x="696" y="500"/>
                    <a:pt x="696" y="491"/>
                    <a:pt x="696" y="482"/>
                  </a:cubicBezTo>
                  <a:cubicBezTo>
                    <a:pt x="696" y="481"/>
                    <a:pt x="694" y="481"/>
                    <a:pt x="694" y="482"/>
                  </a:cubicBezTo>
                  <a:cubicBezTo>
                    <a:pt x="694" y="490"/>
                    <a:pt x="695" y="499"/>
                    <a:pt x="694" y="507"/>
                  </a:cubicBezTo>
                  <a:cubicBezTo>
                    <a:pt x="694" y="516"/>
                    <a:pt x="692" y="525"/>
                    <a:pt x="690" y="533"/>
                  </a:cubicBezTo>
                  <a:cubicBezTo>
                    <a:pt x="690" y="535"/>
                    <a:pt x="689" y="537"/>
                    <a:pt x="689" y="539"/>
                  </a:cubicBezTo>
                  <a:cubicBezTo>
                    <a:pt x="685" y="541"/>
                    <a:pt x="681" y="542"/>
                    <a:pt x="677" y="543"/>
                  </a:cubicBezTo>
                  <a:cubicBezTo>
                    <a:pt x="676" y="543"/>
                    <a:pt x="677" y="545"/>
                    <a:pt x="677" y="544"/>
                  </a:cubicBezTo>
                  <a:cubicBezTo>
                    <a:pt x="681" y="543"/>
                    <a:pt x="685" y="542"/>
                    <a:pt x="688" y="540"/>
                  </a:cubicBezTo>
                  <a:cubicBezTo>
                    <a:pt x="687" y="546"/>
                    <a:pt x="686" y="551"/>
                    <a:pt x="685" y="557"/>
                  </a:cubicBezTo>
                  <a:cubicBezTo>
                    <a:pt x="684" y="561"/>
                    <a:pt x="683" y="565"/>
                    <a:pt x="681" y="569"/>
                  </a:cubicBezTo>
                  <a:cubicBezTo>
                    <a:pt x="680" y="572"/>
                    <a:pt x="678" y="575"/>
                    <a:pt x="677" y="579"/>
                  </a:cubicBezTo>
                  <a:cubicBezTo>
                    <a:pt x="677" y="580"/>
                    <a:pt x="678" y="580"/>
                    <a:pt x="678" y="579"/>
                  </a:cubicBezTo>
                  <a:cubicBezTo>
                    <a:pt x="679" y="575"/>
                    <a:pt x="681" y="572"/>
                    <a:pt x="683" y="568"/>
                  </a:cubicBezTo>
                  <a:cubicBezTo>
                    <a:pt x="684" y="565"/>
                    <a:pt x="685" y="561"/>
                    <a:pt x="686" y="558"/>
                  </a:cubicBezTo>
                  <a:cubicBezTo>
                    <a:pt x="687" y="552"/>
                    <a:pt x="688" y="546"/>
                    <a:pt x="690" y="540"/>
                  </a:cubicBezTo>
                  <a:cubicBezTo>
                    <a:pt x="694" y="538"/>
                    <a:pt x="698" y="536"/>
                    <a:pt x="702" y="534"/>
                  </a:cubicBezTo>
                  <a:cubicBezTo>
                    <a:pt x="705" y="532"/>
                    <a:pt x="709" y="529"/>
                    <a:pt x="713" y="527"/>
                  </a:cubicBezTo>
                  <a:cubicBezTo>
                    <a:pt x="715" y="526"/>
                    <a:pt x="717" y="525"/>
                    <a:pt x="718" y="524"/>
                  </a:cubicBezTo>
                  <a:cubicBezTo>
                    <a:pt x="713" y="535"/>
                    <a:pt x="708" y="546"/>
                    <a:pt x="701" y="557"/>
                  </a:cubicBezTo>
                  <a:cubicBezTo>
                    <a:pt x="692" y="573"/>
                    <a:pt x="681" y="587"/>
                    <a:pt x="670" y="601"/>
                  </a:cubicBezTo>
                  <a:cubicBezTo>
                    <a:pt x="659" y="615"/>
                    <a:pt x="653" y="632"/>
                    <a:pt x="644" y="647"/>
                  </a:cubicBezTo>
                  <a:cubicBezTo>
                    <a:pt x="636" y="663"/>
                    <a:pt x="624" y="676"/>
                    <a:pt x="614" y="691"/>
                  </a:cubicBezTo>
                  <a:cubicBezTo>
                    <a:pt x="604" y="705"/>
                    <a:pt x="600" y="722"/>
                    <a:pt x="597" y="739"/>
                  </a:cubicBezTo>
                  <a:cubicBezTo>
                    <a:pt x="594" y="758"/>
                    <a:pt x="590" y="777"/>
                    <a:pt x="585" y="796"/>
                  </a:cubicBezTo>
                  <a:cubicBezTo>
                    <a:pt x="580" y="814"/>
                    <a:pt x="575" y="832"/>
                    <a:pt x="568" y="849"/>
                  </a:cubicBezTo>
                  <a:cubicBezTo>
                    <a:pt x="567" y="850"/>
                    <a:pt x="567" y="851"/>
                    <a:pt x="567" y="852"/>
                  </a:cubicBezTo>
                  <a:cubicBezTo>
                    <a:pt x="567" y="852"/>
                    <a:pt x="567" y="853"/>
                    <a:pt x="566" y="853"/>
                  </a:cubicBezTo>
                  <a:cubicBezTo>
                    <a:pt x="564" y="857"/>
                    <a:pt x="563" y="862"/>
                    <a:pt x="561" y="867"/>
                  </a:cubicBezTo>
                  <a:cubicBezTo>
                    <a:pt x="560" y="868"/>
                    <a:pt x="559" y="870"/>
                    <a:pt x="558" y="873"/>
                  </a:cubicBezTo>
                  <a:cubicBezTo>
                    <a:pt x="558" y="873"/>
                    <a:pt x="558" y="873"/>
                    <a:pt x="559" y="873"/>
                  </a:cubicBezTo>
                  <a:cubicBezTo>
                    <a:pt x="558" y="874"/>
                    <a:pt x="557" y="875"/>
                    <a:pt x="557" y="876"/>
                  </a:cubicBezTo>
                  <a:cubicBezTo>
                    <a:pt x="553" y="884"/>
                    <a:pt x="552" y="893"/>
                    <a:pt x="548" y="900"/>
                  </a:cubicBezTo>
                  <a:cubicBezTo>
                    <a:pt x="544" y="906"/>
                    <a:pt x="540" y="911"/>
                    <a:pt x="535" y="916"/>
                  </a:cubicBezTo>
                  <a:cubicBezTo>
                    <a:pt x="534" y="916"/>
                    <a:pt x="534" y="915"/>
                    <a:pt x="534" y="914"/>
                  </a:cubicBezTo>
                  <a:cubicBezTo>
                    <a:pt x="534" y="907"/>
                    <a:pt x="532" y="900"/>
                    <a:pt x="528" y="894"/>
                  </a:cubicBezTo>
                  <a:cubicBezTo>
                    <a:pt x="525" y="889"/>
                    <a:pt x="519" y="885"/>
                    <a:pt x="513" y="882"/>
                  </a:cubicBezTo>
                  <a:cubicBezTo>
                    <a:pt x="507" y="878"/>
                    <a:pt x="501" y="873"/>
                    <a:pt x="494" y="870"/>
                  </a:cubicBezTo>
                  <a:cubicBezTo>
                    <a:pt x="486" y="866"/>
                    <a:pt x="476" y="865"/>
                    <a:pt x="467" y="864"/>
                  </a:cubicBezTo>
                  <a:cubicBezTo>
                    <a:pt x="461" y="863"/>
                    <a:pt x="456" y="862"/>
                    <a:pt x="451" y="862"/>
                  </a:cubicBezTo>
                  <a:cubicBezTo>
                    <a:pt x="449" y="843"/>
                    <a:pt x="445" y="824"/>
                    <a:pt x="442" y="805"/>
                  </a:cubicBezTo>
                  <a:cubicBezTo>
                    <a:pt x="438" y="785"/>
                    <a:pt x="434" y="765"/>
                    <a:pt x="434" y="744"/>
                  </a:cubicBezTo>
                  <a:cubicBezTo>
                    <a:pt x="434" y="736"/>
                    <a:pt x="434" y="727"/>
                    <a:pt x="433" y="719"/>
                  </a:cubicBezTo>
                  <a:cubicBezTo>
                    <a:pt x="433" y="714"/>
                    <a:pt x="435" y="709"/>
                    <a:pt x="436" y="704"/>
                  </a:cubicBezTo>
                  <a:cubicBezTo>
                    <a:pt x="437" y="699"/>
                    <a:pt x="438" y="694"/>
                    <a:pt x="438" y="689"/>
                  </a:cubicBezTo>
                  <a:cubicBezTo>
                    <a:pt x="441" y="672"/>
                    <a:pt x="443" y="655"/>
                    <a:pt x="432" y="640"/>
                  </a:cubicBezTo>
                  <a:cubicBezTo>
                    <a:pt x="430" y="637"/>
                    <a:pt x="427" y="634"/>
                    <a:pt x="424" y="632"/>
                  </a:cubicBezTo>
                  <a:cubicBezTo>
                    <a:pt x="425" y="625"/>
                    <a:pt x="424" y="618"/>
                    <a:pt x="425" y="611"/>
                  </a:cubicBezTo>
                  <a:cubicBezTo>
                    <a:pt x="426" y="600"/>
                    <a:pt x="428" y="589"/>
                    <a:pt x="430" y="577"/>
                  </a:cubicBezTo>
                  <a:cubicBezTo>
                    <a:pt x="431" y="566"/>
                    <a:pt x="433" y="554"/>
                    <a:pt x="436" y="543"/>
                  </a:cubicBezTo>
                  <a:cubicBezTo>
                    <a:pt x="441" y="522"/>
                    <a:pt x="445" y="500"/>
                    <a:pt x="450" y="479"/>
                  </a:cubicBezTo>
                  <a:cubicBezTo>
                    <a:pt x="453" y="469"/>
                    <a:pt x="454" y="458"/>
                    <a:pt x="456" y="448"/>
                  </a:cubicBezTo>
                  <a:cubicBezTo>
                    <a:pt x="460" y="446"/>
                    <a:pt x="463" y="444"/>
                    <a:pt x="466" y="442"/>
                  </a:cubicBezTo>
                  <a:cubicBezTo>
                    <a:pt x="473" y="438"/>
                    <a:pt x="479" y="433"/>
                    <a:pt x="486" y="428"/>
                  </a:cubicBezTo>
                  <a:cubicBezTo>
                    <a:pt x="493" y="424"/>
                    <a:pt x="500" y="419"/>
                    <a:pt x="507" y="416"/>
                  </a:cubicBezTo>
                  <a:cubicBezTo>
                    <a:pt x="514" y="412"/>
                    <a:pt x="519" y="405"/>
                    <a:pt x="526" y="402"/>
                  </a:cubicBezTo>
                  <a:cubicBezTo>
                    <a:pt x="533" y="399"/>
                    <a:pt x="541" y="400"/>
                    <a:pt x="548" y="396"/>
                  </a:cubicBezTo>
                  <a:cubicBezTo>
                    <a:pt x="552" y="394"/>
                    <a:pt x="549" y="389"/>
                    <a:pt x="545" y="389"/>
                  </a:cubicBezTo>
                  <a:cubicBezTo>
                    <a:pt x="543" y="390"/>
                    <a:pt x="540" y="390"/>
                    <a:pt x="538" y="390"/>
                  </a:cubicBezTo>
                  <a:cubicBezTo>
                    <a:pt x="539" y="390"/>
                    <a:pt x="539" y="390"/>
                    <a:pt x="539" y="390"/>
                  </a:cubicBezTo>
                  <a:cubicBezTo>
                    <a:pt x="547" y="380"/>
                    <a:pt x="541" y="368"/>
                    <a:pt x="531" y="364"/>
                  </a:cubicBezTo>
                  <a:cubicBezTo>
                    <a:pt x="529" y="361"/>
                    <a:pt x="525" y="360"/>
                    <a:pt x="521" y="361"/>
                  </a:cubicBezTo>
                  <a:cubicBezTo>
                    <a:pt x="520" y="362"/>
                    <a:pt x="518" y="363"/>
                    <a:pt x="517" y="364"/>
                  </a:cubicBezTo>
                  <a:cubicBezTo>
                    <a:pt x="513" y="362"/>
                    <a:pt x="508" y="361"/>
                    <a:pt x="503" y="365"/>
                  </a:cubicBezTo>
                  <a:cubicBezTo>
                    <a:pt x="502" y="365"/>
                    <a:pt x="501" y="366"/>
                    <a:pt x="500" y="367"/>
                  </a:cubicBezTo>
                  <a:cubicBezTo>
                    <a:pt x="500" y="366"/>
                    <a:pt x="500" y="366"/>
                    <a:pt x="500" y="365"/>
                  </a:cubicBezTo>
                  <a:cubicBezTo>
                    <a:pt x="501" y="359"/>
                    <a:pt x="497" y="354"/>
                    <a:pt x="491" y="355"/>
                  </a:cubicBezTo>
                  <a:cubicBezTo>
                    <a:pt x="489" y="353"/>
                    <a:pt x="486" y="352"/>
                    <a:pt x="483" y="352"/>
                  </a:cubicBezTo>
                  <a:cubicBezTo>
                    <a:pt x="481" y="348"/>
                    <a:pt x="477" y="346"/>
                    <a:pt x="474" y="349"/>
                  </a:cubicBezTo>
                  <a:cubicBezTo>
                    <a:pt x="473" y="349"/>
                    <a:pt x="473" y="349"/>
                    <a:pt x="473" y="349"/>
                  </a:cubicBezTo>
                  <a:cubicBezTo>
                    <a:pt x="472" y="349"/>
                    <a:pt x="471" y="350"/>
                    <a:pt x="470" y="350"/>
                  </a:cubicBezTo>
                  <a:cubicBezTo>
                    <a:pt x="470" y="349"/>
                    <a:pt x="469" y="348"/>
                    <a:pt x="469" y="347"/>
                  </a:cubicBezTo>
                  <a:cubicBezTo>
                    <a:pt x="467" y="345"/>
                    <a:pt x="464" y="343"/>
                    <a:pt x="461" y="343"/>
                  </a:cubicBezTo>
                  <a:cubicBezTo>
                    <a:pt x="461" y="342"/>
                    <a:pt x="462" y="340"/>
                    <a:pt x="462" y="338"/>
                  </a:cubicBezTo>
                  <a:cubicBezTo>
                    <a:pt x="462" y="335"/>
                    <a:pt x="458" y="334"/>
                    <a:pt x="456" y="335"/>
                  </a:cubicBezTo>
                  <a:cubicBezTo>
                    <a:pt x="454" y="336"/>
                    <a:pt x="450" y="338"/>
                    <a:pt x="447" y="340"/>
                  </a:cubicBezTo>
                  <a:cubicBezTo>
                    <a:pt x="443" y="338"/>
                    <a:pt x="440" y="339"/>
                    <a:pt x="437" y="341"/>
                  </a:cubicBezTo>
                  <a:cubicBezTo>
                    <a:pt x="436" y="337"/>
                    <a:pt x="433" y="334"/>
                    <a:pt x="429" y="334"/>
                  </a:cubicBezTo>
                  <a:cubicBezTo>
                    <a:pt x="427" y="334"/>
                    <a:pt x="425" y="335"/>
                    <a:pt x="424" y="336"/>
                  </a:cubicBezTo>
                  <a:cubicBezTo>
                    <a:pt x="423" y="336"/>
                    <a:pt x="423" y="336"/>
                    <a:pt x="423" y="336"/>
                  </a:cubicBezTo>
                  <a:cubicBezTo>
                    <a:pt x="421" y="333"/>
                    <a:pt x="418" y="331"/>
                    <a:pt x="415" y="331"/>
                  </a:cubicBezTo>
                  <a:cubicBezTo>
                    <a:pt x="414" y="330"/>
                    <a:pt x="412" y="330"/>
                    <a:pt x="411" y="329"/>
                  </a:cubicBezTo>
                  <a:cubicBezTo>
                    <a:pt x="410" y="329"/>
                    <a:pt x="410" y="329"/>
                    <a:pt x="409" y="328"/>
                  </a:cubicBezTo>
                  <a:cubicBezTo>
                    <a:pt x="404" y="325"/>
                    <a:pt x="400" y="325"/>
                    <a:pt x="395" y="329"/>
                  </a:cubicBezTo>
                  <a:cubicBezTo>
                    <a:pt x="393" y="328"/>
                    <a:pt x="391" y="328"/>
                    <a:pt x="389" y="328"/>
                  </a:cubicBezTo>
                  <a:cubicBezTo>
                    <a:pt x="387" y="329"/>
                    <a:pt x="385" y="330"/>
                    <a:pt x="383" y="333"/>
                  </a:cubicBezTo>
                  <a:cubicBezTo>
                    <a:pt x="381" y="331"/>
                    <a:pt x="378" y="330"/>
                    <a:pt x="376" y="331"/>
                  </a:cubicBezTo>
                  <a:cubicBezTo>
                    <a:pt x="373" y="328"/>
                    <a:pt x="369" y="328"/>
                    <a:pt x="365" y="332"/>
                  </a:cubicBezTo>
                  <a:cubicBezTo>
                    <a:pt x="364" y="333"/>
                    <a:pt x="363" y="336"/>
                    <a:pt x="363" y="338"/>
                  </a:cubicBezTo>
                  <a:cubicBezTo>
                    <a:pt x="361" y="337"/>
                    <a:pt x="358" y="337"/>
                    <a:pt x="356" y="337"/>
                  </a:cubicBezTo>
                  <a:cubicBezTo>
                    <a:pt x="355" y="337"/>
                    <a:pt x="353" y="339"/>
                    <a:pt x="353" y="340"/>
                  </a:cubicBezTo>
                  <a:cubicBezTo>
                    <a:pt x="353" y="340"/>
                    <a:pt x="353" y="341"/>
                    <a:pt x="353" y="341"/>
                  </a:cubicBezTo>
                  <a:cubicBezTo>
                    <a:pt x="349" y="340"/>
                    <a:pt x="342" y="341"/>
                    <a:pt x="342" y="346"/>
                  </a:cubicBezTo>
                  <a:cubicBezTo>
                    <a:pt x="339" y="344"/>
                    <a:pt x="336" y="344"/>
                    <a:pt x="334" y="344"/>
                  </a:cubicBezTo>
                  <a:cubicBezTo>
                    <a:pt x="333" y="344"/>
                    <a:pt x="332" y="344"/>
                    <a:pt x="332" y="344"/>
                  </a:cubicBezTo>
                  <a:cubicBezTo>
                    <a:pt x="325" y="346"/>
                    <a:pt x="325" y="355"/>
                    <a:pt x="329" y="360"/>
                  </a:cubicBezTo>
                  <a:cubicBezTo>
                    <a:pt x="328" y="360"/>
                    <a:pt x="327" y="360"/>
                    <a:pt x="325" y="359"/>
                  </a:cubicBezTo>
                  <a:cubicBezTo>
                    <a:pt x="325" y="359"/>
                    <a:pt x="325" y="359"/>
                    <a:pt x="325" y="359"/>
                  </a:cubicBezTo>
                  <a:cubicBezTo>
                    <a:pt x="326" y="354"/>
                    <a:pt x="325" y="349"/>
                    <a:pt x="319" y="346"/>
                  </a:cubicBezTo>
                  <a:cubicBezTo>
                    <a:pt x="317" y="346"/>
                    <a:pt x="316" y="347"/>
                    <a:pt x="315" y="348"/>
                  </a:cubicBezTo>
                  <a:cubicBezTo>
                    <a:pt x="313" y="350"/>
                    <a:pt x="313" y="353"/>
                    <a:pt x="313" y="355"/>
                  </a:cubicBezTo>
                  <a:cubicBezTo>
                    <a:pt x="305" y="352"/>
                    <a:pt x="299" y="364"/>
                    <a:pt x="304" y="370"/>
                  </a:cubicBezTo>
                  <a:cubicBezTo>
                    <a:pt x="302" y="371"/>
                    <a:pt x="301" y="372"/>
                    <a:pt x="299" y="372"/>
                  </a:cubicBezTo>
                  <a:cubicBezTo>
                    <a:pt x="299" y="371"/>
                    <a:pt x="298" y="370"/>
                    <a:pt x="297" y="369"/>
                  </a:cubicBezTo>
                  <a:cubicBezTo>
                    <a:pt x="295" y="365"/>
                    <a:pt x="289" y="368"/>
                    <a:pt x="290" y="372"/>
                  </a:cubicBezTo>
                  <a:cubicBezTo>
                    <a:pt x="290" y="372"/>
                    <a:pt x="290" y="373"/>
                    <a:pt x="291" y="373"/>
                  </a:cubicBezTo>
                  <a:cubicBezTo>
                    <a:pt x="291" y="374"/>
                    <a:pt x="291" y="375"/>
                    <a:pt x="292" y="375"/>
                  </a:cubicBezTo>
                  <a:cubicBezTo>
                    <a:pt x="292" y="375"/>
                    <a:pt x="292" y="375"/>
                    <a:pt x="292" y="375"/>
                  </a:cubicBezTo>
                  <a:cubicBezTo>
                    <a:pt x="287" y="378"/>
                    <a:pt x="281" y="378"/>
                    <a:pt x="276" y="379"/>
                  </a:cubicBezTo>
                  <a:cubicBezTo>
                    <a:pt x="271" y="380"/>
                    <a:pt x="267" y="382"/>
                    <a:pt x="262" y="384"/>
                  </a:cubicBezTo>
                  <a:cubicBezTo>
                    <a:pt x="260" y="385"/>
                    <a:pt x="258" y="390"/>
                    <a:pt x="262" y="391"/>
                  </a:cubicBezTo>
                  <a:cubicBezTo>
                    <a:pt x="262" y="391"/>
                    <a:pt x="262" y="391"/>
                    <a:pt x="263" y="392"/>
                  </a:cubicBezTo>
                  <a:cubicBezTo>
                    <a:pt x="265" y="392"/>
                    <a:pt x="266" y="392"/>
                    <a:pt x="268" y="390"/>
                  </a:cubicBezTo>
                  <a:cubicBezTo>
                    <a:pt x="273" y="388"/>
                    <a:pt x="278" y="386"/>
                    <a:pt x="283" y="385"/>
                  </a:cubicBezTo>
                  <a:cubicBezTo>
                    <a:pt x="287" y="385"/>
                    <a:pt x="291" y="384"/>
                    <a:pt x="294" y="382"/>
                  </a:cubicBezTo>
                  <a:cubicBezTo>
                    <a:pt x="294" y="384"/>
                    <a:pt x="295" y="386"/>
                    <a:pt x="295" y="388"/>
                  </a:cubicBezTo>
                  <a:cubicBezTo>
                    <a:pt x="296" y="393"/>
                    <a:pt x="298" y="397"/>
                    <a:pt x="301" y="402"/>
                  </a:cubicBezTo>
                  <a:cubicBezTo>
                    <a:pt x="308" y="412"/>
                    <a:pt x="311" y="425"/>
                    <a:pt x="315" y="436"/>
                  </a:cubicBezTo>
                  <a:cubicBezTo>
                    <a:pt x="323" y="459"/>
                    <a:pt x="333" y="480"/>
                    <a:pt x="332" y="505"/>
                  </a:cubicBezTo>
                  <a:cubicBezTo>
                    <a:pt x="332" y="527"/>
                    <a:pt x="332" y="550"/>
                    <a:pt x="339" y="571"/>
                  </a:cubicBezTo>
                  <a:cubicBezTo>
                    <a:pt x="344" y="582"/>
                    <a:pt x="350" y="592"/>
                    <a:pt x="350" y="604"/>
                  </a:cubicBezTo>
                  <a:cubicBezTo>
                    <a:pt x="350" y="608"/>
                    <a:pt x="349" y="614"/>
                    <a:pt x="350" y="618"/>
                  </a:cubicBezTo>
                  <a:cubicBezTo>
                    <a:pt x="350" y="618"/>
                    <a:pt x="350" y="618"/>
                    <a:pt x="350" y="618"/>
                  </a:cubicBezTo>
                  <a:cubicBezTo>
                    <a:pt x="339" y="622"/>
                    <a:pt x="335" y="637"/>
                    <a:pt x="334" y="647"/>
                  </a:cubicBezTo>
                  <a:cubicBezTo>
                    <a:pt x="331" y="661"/>
                    <a:pt x="333" y="677"/>
                    <a:pt x="333" y="692"/>
                  </a:cubicBezTo>
                  <a:cubicBezTo>
                    <a:pt x="333" y="700"/>
                    <a:pt x="332" y="708"/>
                    <a:pt x="330" y="716"/>
                  </a:cubicBezTo>
                  <a:cubicBezTo>
                    <a:pt x="328" y="723"/>
                    <a:pt x="324" y="730"/>
                    <a:pt x="321" y="736"/>
                  </a:cubicBezTo>
                  <a:cubicBezTo>
                    <a:pt x="316" y="751"/>
                    <a:pt x="310" y="767"/>
                    <a:pt x="307" y="782"/>
                  </a:cubicBezTo>
                  <a:cubicBezTo>
                    <a:pt x="304" y="796"/>
                    <a:pt x="304" y="811"/>
                    <a:pt x="304" y="826"/>
                  </a:cubicBezTo>
                  <a:cubicBezTo>
                    <a:pt x="304" y="838"/>
                    <a:pt x="304" y="851"/>
                    <a:pt x="303" y="864"/>
                  </a:cubicBezTo>
                  <a:cubicBezTo>
                    <a:pt x="301" y="864"/>
                    <a:pt x="298" y="864"/>
                    <a:pt x="296" y="865"/>
                  </a:cubicBezTo>
                  <a:cubicBezTo>
                    <a:pt x="287" y="866"/>
                    <a:pt x="278" y="867"/>
                    <a:pt x="270" y="869"/>
                  </a:cubicBezTo>
                  <a:cubicBezTo>
                    <a:pt x="261" y="871"/>
                    <a:pt x="254" y="877"/>
                    <a:pt x="246" y="881"/>
                  </a:cubicBezTo>
                  <a:cubicBezTo>
                    <a:pt x="240" y="886"/>
                    <a:pt x="234" y="889"/>
                    <a:pt x="228" y="895"/>
                  </a:cubicBezTo>
                  <a:cubicBezTo>
                    <a:pt x="222" y="900"/>
                    <a:pt x="218" y="908"/>
                    <a:pt x="216" y="915"/>
                  </a:cubicBezTo>
                  <a:cubicBezTo>
                    <a:pt x="214" y="913"/>
                    <a:pt x="212" y="911"/>
                    <a:pt x="210" y="909"/>
                  </a:cubicBezTo>
                  <a:cubicBezTo>
                    <a:pt x="210" y="908"/>
                    <a:pt x="210" y="908"/>
                    <a:pt x="209" y="907"/>
                  </a:cubicBezTo>
                  <a:cubicBezTo>
                    <a:pt x="208" y="905"/>
                    <a:pt x="206" y="904"/>
                    <a:pt x="205" y="903"/>
                  </a:cubicBezTo>
                  <a:cubicBezTo>
                    <a:pt x="205" y="902"/>
                    <a:pt x="204" y="901"/>
                    <a:pt x="204" y="900"/>
                  </a:cubicBezTo>
                  <a:cubicBezTo>
                    <a:pt x="204" y="899"/>
                    <a:pt x="202" y="898"/>
                    <a:pt x="201" y="898"/>
                  </a:cubicBezTo>
                  <a:cubicBezTo>
                    <a:pt x="186" y="877"/>
                    <a:pt x="181" y="851"/>
                    <a:pt x="178" y="825"/>
                  </a:cubicBezTo>
                  <a:cubicBezTo>
                    <a:pt x="176" y="803"/>
                    <a:pt x="175" y="780"/>
                    <a:pt x="171" y="758"/>
                  </a:cubicBezTo>
                  <a:cubicBezTo>
                    <a:pt x="172" y="758"/>
                    <a:pt x="173" y="759"/>
                    <a:pt x="174" y="760"/>
                  </a:cubicBezTo>
                  <a:cubicBezTo>
                    <a:pt x="176" y="762"/>
                    <a:pt x="178" y="763"/>
                    <a:pt x="180" y="765"/>
                  </a:cubicBezTo>
                  <a:cubicBezTo>
                    <a:pt x="182" y="766"/>
                    <a:pt x="184" y="767"/>
                    <a:pt x="186" y="767"/>
                  </a:cubicBezTo>
                  <a:cubicBezTo>
                    <a:pt x="186" y="767"/>
                    <a:pt x="186" y="767"/>
                    <a:pt x="186" y="767"/>
                  </a:cubicBezTo>
                  <a:cubicBezTo>
                    <a:pt x="183" y="766"/>
                    <a:pt x="180" y="764"/>
                    <a:pt x="178" y="762"/>
                  </a:cubicBezTo>
                  <a:cubicBezTo>
                    <a:pt x="175" y="759"/>
                    <a:pt x="173" y="757"/>
                    <a:pt x="171" y="755"/>
                  </a:cubicBezTo>
                  <a:cubicBezTo>
                    <a:pt x="171" y="755"/>
                    <a:pt x="171" y="755"/>
                    <a:pt x="171" y="754"/>
                  </a:cubicBezTo>
                  <a:cubicBezTo>
                    <a:pt x="169" y="749"/>
                    <a:pt x="168" y="744"/>
                    <a:pt x="167" y="738"/>
                  </a:cubicBezTo>
                  <a:cubicBezTo>
                    <a:pt x="163" y="727"/>
                    <a:pt x="158" y="716"/>
                    <a:pt x="153" y="705"/>
                  </a:cubicBezTo>
                  <a:cubicBezTo>
                    <a:pt x="155" y="706"/>
                    <a:pt x="157" y="706"/>
                    <a:pt x="158" y="707"/>
                  </a:cubicBezTo>
                  <a:cubicBezTo>
                    <a:pt x="160" y="708"/>
                    <a:pt x="162" y="710"/>
                    <a:pt x="165" y="710"/>
                  </a:cubicBezTo>
                  <a:cubicBezTo>
                    <a:pt x="165" y="710"/>
                    <a:pt x="165" y="709"/>
                    <a:pt x="165" y="709"/>
                  </a:cubicBezTo>
                  <a:cubicBezTo>
                    <a:pt x="162" y="709"/>
                    <a:pt x="160" y="707"/>
                    <a:pt x="157" y="705"/>
                  </a:cubicBezTo>
                  <a:cubicBezTo>
                    <a:pt x="156" y="704"/>
                    <a:pt x="154" y="703"/>
                    <a:pt x="152" y="702"/>
                  </a:cubicBezTo>
                  <a:cubicBezTo>
                    <a:pt x="150" y="698"/>
                    <a:pt x="148" y="694"/>
                    <a:pt x="146" y="690"/>
                  </a:cubicBezTo>
                  <a:cubicBezTo>
                    <a:pt x="145" y="688"/>
                    <a:pt x="144" y="686"/>
                    <a:pt x="144" y="684"/>
                  </a:cubicBezTo>
                  <a:cubicBezTo>
                    <a:pt x="146" y="681"/>
                    <a:pt x="146" y="676"/>
                    <a:pt x="149" y="674"/>
                  </a:cubicBezTo>
                  <a:cubicBezTo>
                    <a:pt x="149" y="674"/>
                    <a:pt x="149" y="674"/>
                    <a:pt x="149" y="674"/>
                  </a:cubicBezTo>
                  <a:cubicBezTo>
                    <a:pt x="148" y="674"/>
                    <a:pt x="147" y="676"/>
                    <a:pt x="146" y="677"/>
                  </a:cubicBezTo>
                  <a:cubicBezTo>
                    <a:pt x="145" y="679"/>
                    <a:pt x="144" y="681"/>
                    <a:pt x="143" y="682"/>
                  </a:cubicBezTo>
                  <a:cubicBezTo>
                    <a:pt x="140" y="675"/>
                    <a:pt x="136" y="668"/>
                    <a:pt x="133" y="661"/>
                  </a:cubicBezTo>
                  <a:cubicBezTo>
                    <a:pt x="134" y="662"/>
                    <a:pt x="135" y="663"/>
                    <a:pt x="136" y="663"/>
                  </a:cubicBezTo>
                  <a:cubicBezTo>
                    <a:pt x="137" y="664"/>
                    <a:pt x="140" y="665"/>
                    <a:pt x="142" y="664"/>
                  </a:cubicBezTo>
                  <a:cubicBezTo>
                    <a:pt x="142" y="664"/>
                    <a:pt x="142" y="664"/>
                    <a:pt x="142" y="664"/>
                  </a:cubicBezTo>
                  <a:cubicBezTo>
                    <a:pt x="140" y="666"/>
                    <a:pt x="136" y="662"/>
                    <a:pt x="134" y="661"/>
                  </a:cubicBezTo>
                  <a:cubicBezTo>
                    <a:pt x="133" y="661"/>
                    <a:pt x="133" y="660"/>
                    <a:pt x="132" y="660"/>
                  </a:cubicBezTo>
                  <a:cubicBezTo>
                    <a:pt x="128" y="653"/>
                    <a:pt x="124" y="646"/>
                    <a:pt x="119" y="640"/>
                  </a:cubicBezTo>
                  <a:cubicBezTo>
                    <a:pt x="118" y="638"/>
                    <a:pt x="117" y="637"/>
                    <a:pt x="116" y="636"/>
                  </a:cubicBezTo>
                  <a:cubicBezTo>
                    <a:pt x="117" y="633"/>
                    <a:pt x="117" y="628"/>
                    <a:pt x="117" y="626"/>
                  </a:cubicBezTo>
                  <a:cubicBezTo>
                    <a:pt x="117" y="619"/>
                    <a:pt x="116" y="613"/>
                    <a:pt x="119" y="606"/>
                  </a:cubicBezTo>
                  <a:cubicBezTo>
                    <a:pt x="119" y="606"/>
                    <a:pt x="119" y="606"/>
                    <a:pt x="119" y="606"/>
                  </a:cubicBezTo>
                  <a:cubicBezTo>
                    <a:pt x="117" y="611"/>
                    <a:pt x="116" y="617"/>
                    <a:pt x="115" y="623"/>
                  </a:cubicBezTo>
                  <a:cubicBezTo>
                    <a:pt x="115" y="626"/>
                    <a:pt x="115" y="630"/>
                    <a:pt x="114" y="633"/>
                  </a:cubicBezTo>
                  <a:cubicBezTo>
                    <a:pt x="105" y="622"/>
                    <a:pt x="95" y="611"/>
                    <a:pt x="86" y="598"/>
                  </a:cubicBezTo>
                  <a:cubicBezTo>
                    <a:pt x="90" y="600"/>
                    <a:pt x="94" y="601"/>
                    <a:pt x="98" y="603"/>
                  </a:cubicBezTo>
                  <a:cubicBezTo>
                    <a:pt x="102" y="604"/>
                    <a:pt x="105" y="605"/>
                    <a:pt x="109" y="606"/>
                  </a:cubicBezTo>
                  <a:cubicBezTo>
                    <a:pt x="111" y="607"/>
                    <a:pt x="114" y="607"/>
                    <a:pt x="117" y="606"/>
                  </a:cubicBezTo>
                  <a:cubicBezTo>
                    <a:pt x="117" y="606"/>
                    <a:pt x="117" y="606"/>
                    <a:pt x="117" y="606"/>
                  </a:cubicBezTo>
                  <a:cubicBezTo>
                    <a:pt x="111" y="607"/>
                    <a:pt x="103" y="604"/>
                    <a:pt x="98" y="601"/>
                  </a:cubicBezTo>
                  <a:cubicBezTo>
                    <a:pt x="93" y="599"/>
                    <a:pt x="89" y="597"/>
                    <a:pt x="84" y="595"/>
                  </a:cubicBezTo>
                  <a:cubicBezTo>
                    <a:pt x="82" y="593"/>
                    <a:pt x="81" y="590"/>
                    <a:pt x="79" y="588"/>
                  </a:cubicBezTo>
                  <a:cubicBezTo>
                    <a:pt x="80" y="586"/>
                    <a:pt x="80" y="584"/>
                    <a:pt x="80" y="583"/>
                  </a:cubicBezTo>
                  <a:cubicBezTo>
                    <a:pt x="81" y="578"/>
                    <a:pt x="82" y="572"/>
                    <a:pt x="83" y="567"/>
                  </a:cubicBezTo>
                  <a:cubicBezTo>
                    <a:pt x="83" y="563"/>
                    <a:pt x="84" y="558"/>
                    <a:pt x="85" y="554"/>
                  </a:cubicBezTo>
                  <a:cubicBezTo>
                    <a:pt x="85" y="554"/>
                    <a:pt x="85" y="554"/>
                    <a:pt x="86" y="555"/>
                  </a:cubicBezTo>
                  <a:cubicBezTo>
                    <a:pt x="86" y="555"/>
                    <a:pt x="86" y="555"/>
                    <a:pt x="86" y="554"/>
                  </a:cubicBezTo>
                  <a:cubicBezTo>
                    <a:pt x="85" y="554"/>
                    <a:pt x="85" y="554"/>
                    <a:pt x="85" y="554"/>
                  </a:cubicBezTo>
                  <a:cubicBezTo>
                    <a:pt x="85" y="553"/>
                    <a:pt x="85" y="553"/>
                    <a:pt x="85" y="553"/>
                  </a:cubicBezTo>
                  <a:cubicBezTo>
                    <a:pt x="86" y="550"/>
                    <a:pt x="85" y="546"/>
                    <a:pt x="87" y="544"/>
                  </a:cubicBezTo>
                  <a:cubicBezTo>
                    <a:pt x="87" y="544"/>
                    <a:pt x="87" y="544"/>
                    <a:pt x="87" y="544"/>
                  </a:cubicBezTo>
                  <a:cubicBezTo>
                    <a:pt x="85" y="545"/>
                    <a:pt x="85" y="548"/>
                    <a:pt x="85" y="549"/>
                  </a:cubicBezTo>
                  <a:cubicBezTo>
                    <a:pt x="85" y="551"/>
                    <a:pt x="85" y="552"/>
                    <a:pt x="85" y="553"/>
                  </a:cubicBezTo>
                  <a:cubicBezTo>
                    <a:pt x="84" y="552"/>
                    <a:pt x="83" y="551"/>
                    <a:pt x="81" y="551"/>
                  </a:cubicBezTo>
                  <a:cubicBezTo>
                    <a:pt x="80" y="550"/>
                    <a:pt x="78" y="549"/>
                    <a:pt x="77" y="548"/>
                  </a:cubicBezTo>
                  <a:cubicBezTo>
                    <a:pt x="76" y="548"/>
                    <a:pt x="75" y="547"/>
                    <a:pt x="75" y="546"/>
                  </a:cubicBezTo>
                  <a:cubicBezTo>
                    <a:pt x="73" y="544"/>
                    <a:pt x="70" y="542"/>
                    <a:pt x="68" y="541"/>
                  </a:cubicBezTo>
                  <a:cubicBezTo>
                    <a:pt x="66" y="539"/>
                    <a:pt x="63" y="537"/>
                    <a:pt x="61" y="535"/>
                  </a:cubicBezTo>
                  <a:cubicBezTo>
                    <a:pt x="59" y="533"/>
                    <a:pt x="58" y="531"/>
                    <a:pt x="56" y="529"/>
                  </a:cubicBezTo>
                  <a:cubicBezTo>
                    <a:pt x="54" y="527"/>
                    <a:pt x="52" y="526"/>
                    <a:pt x="51" y="524"/>
                  </a:cubicBezTo>
                  <a:cubicBezTo>
                    <a:pt x="52" y="521"/>
                    <a:pt x="54" y="517"/>
                    <a:pt x="55" y="513"/>
                  </a:cubicBezTo>
                  <a:cubicBezTo>
                    <a:pt x="57" y="508"/>
                    <a:pt x="58" y="503"/>
                    <a:pt x="59" y="498"/>
                  </a:cubicBezTo>
                  <a:cubicBezTo>
                    <a:pt x="59" y="494"/>
                    <a:pt x="59" y="490"/>
                    <a:pt x="61" y="486"/>
                  </a:cubicBezTo>
                  <a:cubicBezTo>
                    <a:pt x="61" y="486"/>
                    <a:pt x="61" y="486"/>
                    <a:pt x="61" y="486"/>
                  </a:cubicBezTo>
                  <a:cubicBezTo>
                    <a:pt x="60" y="488"/>
                    <a:pt x="59" y="491"/>
                    <a:pt x="59" y="494"/>
                  </a:cubicBezTo>
                  <a:cubicBezTo>
                    <a:pt x="58" y="499"/>
                    <a:pt x="57" y="503"/>
                    <a:pt x="55" y="508"/>
                  </a:cubicBezTo>
                  <a:cubicBezTo>
                    <a:pt x="53" y="513"/>
                    <a:pt x="51" y="518"/>
                    <a:pt x="49" y="522"/>
                  </a:cubicBezTo>
                  <a:cubicBezTo>
                    <a:pt x="49" y="523"/>
                    <a:pt x="49" y="523"/>
                    <a:pt x="49" y="523"/>
                  </a:cubicBezTo>
                  <a:cubicBezTo>
                    <a:pt x="48" y="522"/>
                    <a:pt x="47" y="522"/>
                    <a:pt x="45" y="521"/>
                  </a:cubicBezTo>
                  <a:cubicBezTo>
                    <a:pt x="42" y="514"/>
                    <a:pt x="39" y="507"/>
                    <a:pt x="37" y="500"/>
                  </a:cubicBezTo>
                  <a:cubicBezTo>
                    <a:pt x="32" y="490"/>
                    <a:pt x="28" y="480"/>
                    <a:pt x="25" y="469"/>
                  </a:cubicBezTo>
                  <a:cubicBezTo>
                    <a:pt x="26" y="471"/>
                    <a:pt x="28" y="472"/>
                    <a:pt x="30" y="473"/>
                  </a:cubicBezTo>
                  <a:cubicBezTo>
                    <a:pt x="33" y="475"/>
                    <a:pt x="36" y="477"/>
                    <a:pt x="38" y="479"/>
                  </a:cubicBezTo>
                  <a:cubicBezTo>
                    <a:pt x="40" y="480"/>
                    <a:pt x="42" y="481"/>
                    <a:pt x="44" y="481"/>
                  </a:cubicBezTo>
                  <a:cubicBezTo>
                    <a:pt x="44" y="481"/>
                    <a:pt x="44" y="481"/>
                    <a:pt x="44" y="481"/>
                  </a:cubicBezTo>
                  <a:cubicBezTo>
                    <a:pt x="41" y="481"/>
                    <a:pt x="39" y="479"/>
                    <a:pt x="37" y="477"/>
                  </a:cubicBezTo>
                  <a:cubicBezTo>
                    <a:pt x="35" y="475"/>
                    <a:pt x="33" y="474"/>
                    <a:pt x="31" y="472"/>
                  </a:cubicBezTo>
                  <a:cubicBezTo>
                    <a:pt x="29" y="471"/>
                    <a:pt x="27" y="469"/>
                    <a:pt x="25" y="467"/>
                  </a:cubicBezTo>
                  <a:cubicBezTo>
                    <a:pt x="24" y="466"/>
                    <a:pt x="24" y="466"/>
                    <a:pt x="23" y="465"/>
                  </a:cubicBezTo>
                  <a:cubicBezTo>
                    <a:pt x="22" y="461"/>
                    <a:pt x="21" y="457"/>
                    <a:pt x="20" y="453"/>
                  </a:cubicBezTo>
                  <a:cubicBezTo>
                    <a:pt x="19" y="452"/>
                    <a:pt x="19" y="451"/>
                    <a:pt x="19" y="450"/>
                  </a:cubicBezTo>
                  <a:cubicBezTo>
                    <a:pt x="21" y="448"/>
                    <a:pt x="22" y="445"/>
                    <a:pt x="24" y="442"/>
                  </a:cubicBezTo>
                  <a:cubicBezTo>
                    <a:pt x="26" y="438"/>
                    <a:pt x="28" y="434"/>
                    <a:pt x="30" y="430"/>
                  </a:cubicBezTo>
                  <a:cubicBezTo>
                    <a:pt x="32" y="427"/>
                    <a:pt x="33" y="423"/>
                    <a:pt x="35" y="420"/>
                  </a:cubicBezTo>
                  <a:cubicBezTo>
                    <a:pt x="35" y="418"/>
                    <a:pt x="36" y="416"/>
                    <a:pt x="37" y="413"/>
                  </a:cubicBezTo>
                  <a:cubicBezTo>
                    <a:pt x="37" y="415"/>
                    <a:pt x="36" y="416"/>
                    <a:pt x="35" y="417"/>
                  </a:cubicBezTo>
                  <a:cubicBezTo>
                    <a:pt x="34" y="420"/>
                    <a:pt x="32" y="424"/>
                    <a:pt x="30" y="427"/>
                  </a:cubicBezTo>
                  <a:cubicBezTo>
                    <a:pt x="28" y="431"/>
                    <a:pt x="25" y="435"/>
                    <a:pt x="23" y="439"/>
                  </a:cubicBezTo>
                  <a:cubicBezTo>
                    <a:pt x="22" y="441"/>
                    <a:pt x="20" y="445"/>
                    <a:pt x="18" y="447"/>
                  </a:cubicBezTo>
                  <a:cubicBezTo>
                    <a:pt x="13" y="429"/>
                    <a:pt x="10" y="410"/>
                    <a:pt x="9" y="391"/>
                  </a:cubicBezTo>
                  <a:cubicBezTo>
                    <a:pt x="10" y="393"/>
                    <a:pt x="12" y="394"/>
                    <a:pt x="14" y="396"/>
                  </a:cubicBezTo>
                  <a:cubicBezTo>
                    <a:pt x="16" y="399"/>
                    <a:pt x="18" y="402"/>
                    <a:pt x="21" y="404"/>
                  </a:cubicBezTo>
                  <a:cubicBezTo>
                    <a:pt x="23" y="407"/>
                    <a:pt x="24" y="409"/>
                    <a:pt x="27" y="411"/>
                  </a:cubicBezTo>
                  <a:cubicBezTo>
                    <a:pt x="27" y="411"/>
                    <a:pt x="27" y="411"/>
                    <a:pt x="27" y="411"/>
                  </a:cubicBezTo>
                  <a:cubicBezTo>
                    <a:pt x="25" y="409"/>
                    <a:pt x="23" y="407"/>
                    <a:pt x="22" y="404"/>
                  </a:cubicBezTo>
                  <a:cubicBezTo>
                    <a:pt x="21" y="402"/>
                    <a:pt x="19" y="400"/>
                    <a:pt x="17" y="398"/>
                  </a:cubicBezTo>
                  <a:cubicBezTo>
                    <a:pt x="15" y="395"/>
                    <a:pt x="14" y="393"/>
                    <a:pt x="12" y="391"/>
                  </a:cubicBezTo>
                  <a:cubicBezTo>
                    <a:pt x="11" y="389"/>
                    <a:pt x="9" y="388"/>
                    <a:pt x="9" y="387"/>
                  </a:cubicBezTo>
                  <a:cubicBezTo>
                    <a:pt x="8" y="378"/>
                    <a:pt x="8" y="369"/>
                    <a:pt x="8" y="360"/>
                  </a:cubicBezTo>
                  <a:cubicBezTo>
                    <a:pt x="9" y="360"/>
                    <a:pt x="9" y="360"/>
                    <a:pt x="10" y="359"/>
                  </a:cubicBezTo>
                  <a:cubicBezTo>
                    <a:pt x="12" y="357"/>
                    <a:pt x="15" y="355"/>
                    <a:pt x="18" y="353"/>
                  </a:cubicBezTo>
                  <a:cubicBezTo>
                    <a:pt x="23" y="349"/>
                    <a:pt x="28" y="342"/>
                    <a:pt x="35" y="340"/>
                  </a:cubicBezTo>
                  <a:cubicBezTo>
                    <a:pt x="35" y="340"/>
                    <a:pt x="35" y="340"/>
                    <a:pt x="35" y="340"/>
                  </a:cubicBezTo>
                  <a:cubicBezTo>
                    <a:pt x="29" y="342"/>
                    <a:pt x="24" y="347"/>
                    <a:pt x="19" y="350"/>
                  </a:cubicBezTo>
                  <a:cubicBezTo>
                    <a:pt x="17" y="353"/>
                    <a:pt x="14" y="355"/>
                    <a:pt x="11" y="357"/>
                  </a:cubicBezTo>
                  <a:cubicBezTo>
                    <a:pt x="10" y="357"/>
                    <a:pt x="9" y="358"/>
                    <a:pt x="8" y="358"/>
                  </a:cubicBezTo>
                  <a:cubicBezTo>
                    <a:pt x="8" y="356"/>
                    <a:pt x="8" y="355"/>
                    <a:pt x="8" y="353"/>
                  </a:cubicBezTo>
                  <a:cubicBezTo>
                    <a:pt x="9" y="333"/>
                    <a:pt x="11" y="313"/>
                    <a:pt x="16" y="294"/>
                  </a:cubicBezTo>
                  <a:cubicBezTo>
                    <a:pt x="16" y="294"/>
                    <a:pt x="17" y="293"/>
                    <a:pt x="17" y="293"/>
                  </a:cubicBezTo>
                  <a:cubicBezTo>
                    <a:pt x="20" y="292"/>
                    <a:pt x="22" y="290"/>
                    <a:pt x="25" y="289"/>
                  </a:cubicBezTo>
                  <a:cubicBezTo>
                    <a:pt x="27" y="288"/>
                    <a:pt x="30" y="286"/>
                    <a:pt x="32" y="285"/>
                  </a:cubicBezTo>
                  <a:cubicBezTo>
                    <a:pt x="34" y="284"/>
                    <a:pt x="35" y="283"/>
                    <a:pt x="36" y="282"/>
                  </a:cubicBezTo>
                  <a:cubicBezTo>
                    <a:pt x="37" y="286"/>
                    <a:pt x="39" y="289"/>
                    <a:pt x="41" y="292"/>
                  </a:cubicBezTo>
                  <a:cubicBezTo>
                    <a:pt x="41" y="292"/>
                    <a:pt x="41" y="292"/>
                    <a:pt x="41" y="292"/>
                  </a:cubicBezTo>
                  <a:cubicBezTo>
                    <a:pt x="39" y="289"/>
                    <a:pt x="38" y="285"/>
                    <a:pt x="37" y="282"/>
                  </a:cubicBezTo>
                  <a:cubicBezTo>
                    <a:pt x="38" y="281"/>
                    <a:pt x="39" y="281"/>
                    <a:pt x="41" y="281"/>
                  </a:cubicBezTo>
                  <a:cubicBezTo>
                    <a:pt x="41" y="281"/>
                    <a:pt x="41" y="281"/>
                    <a:pt x="41" y="281"/>
                  </a:cubicBezTo>
                  <a:cubicBezTo>
                    <a:pt x="39" y="281"/>
                    <a:pt x="38" y="281"/>
                    <a:pt x="37" y="282"/>
                  </a:cubicBezTo>
                  <a:cubicBezTo>
                    <a:pt x="37" y="282"/>
                    <a:pt x="37" y="282"/>
                    <a:pt x="37" y="281"/>
                  </a:cubicBezTo>
                  <a:cubicBezTo>
                    <a:pt x="36" y="278"/>
                    <a:pt x="34" y="275"/>
                    <a:pt x="33" y="272"/>
                  </a:cubicBezTo>
                  <a:cubicBezTo>
                    <a:pt x="31" y="268"/>
                    <a:pt x="29" y="264"/>
                    <a:pt x="28" y="260"/>
                  </a:cubicBezTo>
                  <a:cubicBezTo>
                    <a:pt x="28" y="258"/>
                    <a:pt x="28" y="257"/>
                    <a:pt x="27" y="255"/>
                  </a:cubicBezTo>
                  <a:cubicBezTo>
                    <a:pt x="27" y="255"/>
                    <a:pt x="27" y="255"/>
                    <a:pt x="27" y="254"/>
                  </a:cubicBezTo>
                  <a:cubicBezTo>
                    <a:pt x="39" y="223"/>
                    <a:pt x="58" y="195"/>
                    <a:pt x="78" y="168"/>
                  </a:cubicBezTo>
                  <a:cubicBezTo>
                    <a:pt x="119" y="116"/>
                    <a:pt x="171" y="72"/>
                    <a:pt x="231" y="45"/>
                  </a:cubicBezTo>
                  <a:cubicBezTo>
                    <a:pt x="263" y="30"/>
                    <a:pt x="299" y="19"/>
                    <a:pt x="334" y="13"/>
                  </a:cubicBezTo>
                  <a:cubicBezTo>
                    <a:pt x="352" y="9"/>
                    <a:pt x="372" y="8"/>
                    <a:pt x="391" y="9"/>
                  </a:cubicBezTo>
                  <a:cubicBezTo>
                    <a:pt x="410" y="9"/>
                    <a:pt x="429" y="10"/>
                    <a:pt x="447" y="16"/>
                  </a:cubicBezTo>
                  <a:cubicBezTo>
                    <a:pt x="461" y="20"/>
                    <a:pt x="474" y="27"/>
                    <a:pt x="487" y="31"/>
                  </a:cubicBezTo>
                  <a:cubicBezTo>
                    <a:pt x="501" y="37"/>
                    <a:pt x="516" y="41"/>
                    <a:pt x="530" y="47"/>
                  </a:cubicBezTo>
                  <a:cubicBezTo>
                    <a:pt x="544" y="52"/>
                    <a:pt x="558" y="59"/>
                    <a:pt x="572" y="66"/>
                  </a:cubicBezTo>
                  <a:cubicBezTo>
                    <a:pt x="574" y="77"/>
                    <a:pt x="575" y="89"/>
                    <a:pt x="573" y="100"/>
                  </a:cubicBezTo>
                  <a:cubicBezTo>
                    <a:pt x="573" y="101"/>
                    <a:pt x="574" y="101"/>
                    <a:pt x="574" y="100"/>
                  </a:cubicBezTo>
                  <a:cubicBezTo>
                    <a:pt x="576" y="89"/>
                    <a:pt x="575" y="78"/>
                    <a:pt x="573" y="67"/>
                  </a:cubicBezTo>
                  <a:cubicBezTo>
                    <a:pt x="585" y="73"/>
                    <a:pt x="597" y="80"/>
                    <a:pt x="609" y="87"/>
                  </a:cubicBezTo>
                  <a:cubicBezTo>
                    <a:pt x="609" y="91"/>
                    <a:pt x="611" y="95"/>
                    <a:pt x="611" y="99"/>
                  </a:cubicBezTo>
                  <a:cubicBezTo>
                    <a:pt x="612" y="105"/>
                    <a:pt x="613" y="112"/>
                    <a:pt x="614" y="118"/>
                  </a:cubicBezTo>
                  <a:cubicBezTo>
                    <a:pt x="615" y="124"/>
                    <a:pt x="616" y="130"/>
                    <a:pt x="616" y="135"/>
                  </a:cubicBezTo>
                  <a:cubicBezTo>
                    <a:pt x="615" y="135"/>
                    <a:pt x="614" y="134"/>
                    <a:pt x="613" y="133"/>
                  </a:cubicBezTo>
                  <a:cubicBezTo>
                    <a:pt x="613" y="133"/>
                    <a:pt x="613" y="133"/>
                    <a:pt x="612" y="134"/>
                  </a:cubicBezTo>
                  <a:cubicBezTo>
                    <a:pt x="612" y="134"/>
                    <a:pt x="612" y="134"/>
                    <a:pt x="612" y="135"/>
                  </a:cubicBezTo>
                  <a:cubicBezTo>
                    <a:pt x="612" y="136"/>
                    <a:pt x="613" y="136"/>
                    <a:pt x="613" y="135"/>
                  </a:cubicBezTo>
                  <a:cubicBezTo>
                    <a:pt x="614" y="136"/>
                    <a:pt x="615" y="136"/>
                    <a:pt x="616" y="137"/>
                  </a:cubicBezTo>
                  <a:cubicBezTo>
                    <a:pt x="617" y="141"/>
                    <a:pt x="618" y="146"/>
                    <a:pt x="616" y="150"/>
                  </a:cubicBezTo>
                  <a:cubicBezTo>
                    <a:pt x="616" y="150"/>
                    <a:pt x="615" y="150"/>
                    <a:pt x="615" y="151"/>
                  </a:cubicBezTo>
                  <a:cubicBezTo>
                    <a:pt x="615" y="151"/>
                    <a:pt x="615" y="152"/>
                    <a:pt x="616" y="152"/>
                  </a:cubicBezTo>
                  <a:cubicBezTo>
                    <a:pt x="616" y="152"/>
                    <a:pt x="616" y="152"/>
                    <a:pt x="617" y="152"/>
                  </a:cubicBezTo>
                  <a:cubicBezTo>
                    <a:pt x="619" y="148"/>
                    <a:pt x="618" y="144"/>
                    <a:pt x="618" y="140"/>
                  </a:cubicBezTo>
                  <a:cubicBezTo>
                    <a:pt x="618" y="139"/>
                    <a:pt x="618" y="138"/>
                    <a:pt x="618" y="138"/>
                  </a:cubicBezTo>
                  <a:cubicBezTo>
                    <a:pt x="624" y="142"/>
                    <a:pt x="630" y="146"/>
                    <a:pt x="637" y="150"/>
                  </a:cubicBezTo>
                  <a:cubicBezTo>
                    <a:pt x="643" y="154"/>
                    <a:pt x="649" y="158"/>
                    <a:pt x="655" y="162"/>
                  </a:cubicBezTo>
                  <a:cubicBezTo>
                    <a:pt x="656" y="169"/>
                    <a:pt x="656" y="176"/>
                    <a:pt x="655" y="183"/>
                  </a:cubicBezTo>
                  <a:cubicBezTo>
                    <a:pt x="655" y="184"/>
                    <a:pt x="656" y="184"/>
                    <a:pt x="656" y="184"/>
                  </a:cubicBezTo>
                  <a:cubicBezTo>
                    <a:pt x="658" y="177"/>
                    <a:pt x="657" y="170"/>
                    <a:pt x="657" y="163"/>
                  </a:cubicBezTo>
                  <a:cubicBezTo>
                    <a:pt x="658" y="164"/>
                    <a:pt x="660" y="165"/>
                    <a:pt x="661" y="166"/>
                  </a:cubicBezTo>
                  <a:cubicBezTo>
                    <a:pt x="668" y="170"/>
                    <a:pt x="675" y="176"/>
                    <a:pt x="681" y="181"/>
                  </a:cubicBezTo>
                  <a:cubicBezTo>
                    <a:pt x="681" y="185"/>
                    <a:pt x="681" y="190"/>
                    <a:pt x="680" y="195"/>
                  </a:cubicBezTo>
                  <a:cubicBezTo>
                    <a:pt x="680" y="199"/>
                    <a:pt x="680" y="204"/>
                    <a:pt x="680" y="208"/>
                  </a:cubicBezTo>
                  <a:cubicBezTo>
                    <a:pt x="680" y="209"/>
                    <a:pt x="680" y="209"/>
                    <a:pt x="680" y="210"/>
                  </a:cubicBezTo>
                  <a:cubicBezTo>
                    <a:pt x="678" y="208"/>
                    <a:pt x="676" y="206"/>
                    <a:pt x="674" y="204"/>
                  </a:cubicBezTo>
                  <a:cubicBezTo>
                    <a:pt x="672" y="202"/>
                    <a:pt x="670" y="200"/>
                    <a:pt x="668" y="198"/>
                  </a:cubicBezTo>
                  <a:cubicBezTo>
                    <a:pt x="667" y="197"/>
                    <a:pt x="666" y="196"/>
                    <a:pt x="666" y="195"/>
                  </a:cubicBezTo>
                  <a:cubicBezTo>
                    <a:pt x="665" y="195"/>
                    <a:pt x="665" y="194"/>
                    <a:pt x="664" y="194"/>
                  </a:cubicBezTo>
                  <a:cubicBezTo>
                    <a:pt x="665" y="194"/>
                    <a:pt x="664" y="193"/>
                    <a:pt x="663" y="193"/>
                  </a:cubicBezTo>
                  <a:cubicBezTo>
                    <a:pt x="662" y="195"/>
                    <a:pt x="673" y="205"/>
                    <a:pt x="680" y="212"/>
                  </a:cubicBezTo>
                  <a:cubicBezTo>
                    <a:pt x="680" y="215"/>
                    <a:pt x="679" y="218"/>
                    <a:pt x="677" y="221"/>
                  </a:cubicBezTo>
                  <a:cubicBezTo>
                    <a:pt x="677" y="221"/>
                    <a:pt x="678" y="222"/>
                    <a:pt x="678" y="222"/>
                  </a:cubicBezTo>
                  <a:cubicBezTo>
                    <a:pt x="680" y="219"/>
                    <a:pt x="681" y="216"/>
                    <a:pt x="681" y="213"/>
                  </a:cubicBezTo>
                  <a:cubicBezTo>
                    <a:pt x="681" y="213"/>
                    <a:pt x="681" y="213"/>
                    <a:pt x="681" y="213"/>
                  </a:cubicBezTo>
                  <a:cubicBezTo>
                    <a:pt x="684" y="215"/>
                    <a:pt x="686" y="217"/>
                    <a:pt x="686" y="217"/>
                  </a:cubicBezTo>
                  <a:cubicBezTo>
                    <a:pt x="693" y="224"/>
                    <a:pt x="699" y="230"/>
                    <a:pt x="705" y="237"/>
                  </a:cubicBezTo>
                  <a:cubicBezTo>
                    <a:pt x="709" y="242"/>
                    <a:pt x="714" y="246"/>
                    <a:pt x="718" y="250"/>
                  </a:cubicBezTo>
                  <a:cubicBezTo>
                    <a:pt x="717" y="255"/>
                    <a:pt x="716" y="259"/>
                    <a:pt x="715" y="263"/>
                  </a:cubicBezTo>
                  <a:cubicBezTo>
                    <a:pt x="714" y="268"/>
                    <a:pt x="712" y="273"/>
                    <a:pt x="710" y="277"/>
                  </a:cubicBezTo>
                  <a:cubicBezTo>
                    <a:pt x="708" y="275"/>
                    <a:pt x="706" y="272"/>
                    <a:pt x="703" y="270"/>
                  </a:cubicBezTo>
                  <a:cubicBezTo>
                    <a:pt x="700" y="266"/>
                    <a:pt x="696" y="262"/>
                    <a:pt x="693" y="258"/>
                  </a:cubicBezTo>
                  <a:cubicBezTo>
                    <a:pt x="690" y="255"/>
                    <a:pt x="686" y="252"/>
                    <a:pt x="684" y="248"/>
                  </a:cubicBezTo>
                  <a:cubicBezTo>
                    <a:pt x="684" y="248"/>
                    <a:pt x="683" y="248"/>
                    <a:pt x="683" y="249"/>
                  </a:cubicBezTo>
                  <a:cubicBezTo>
                    <a:pt x="685" y="252"/>
                    <a:pt x="688" y="255"/>
                    <a:pt x="691" y="258"/>
                  </a:cubicBezTo>
                  <a:cubicBezTo>
                    <a:pt x="694" y="261"/>
                    <a:pt x="697" y="265"/>
                    <a:pt x="701" y="269"/>
                  </a:cubicBezTo>
                  <a:cubicBezTo>
                    <a:pt x="704" y="272"/>
                    <a:pt x="707" y="275"/>
                    <a:pt x="710" y="279"/>
                  </a:cubicBezTo>
                  <a:cubicBezTo>
                    <a:pt x="709" y="281"/>
                    <a:pt x="708" y="283"/>
                    <a:pt x="708" y="285"/>
                  </a:cubicBezTo>
                  <a:cubicBezTo>
                    <a:pt x="707" y="289"/>
                    <a:pt x="706" y="293"/>
                    <a:pt x="704" y="296"/>
                  </a:cubicBezTo>
                  <a:cubicBezTo>
                    <a:pt x="703" y="300"/>
                    <a:pt x="701" y="303"/>
                    <a:pt x="701" y="306"/>
                  </a:cubicBezTo>
                  <a:cubicBezTo>
                    <a:pt x="700" y="307"/>
                    <a:pt x="702" y="307"/>
                    <a:pt x="702" y="306"/>
                  </a:cubicBezTo>
                  <a:cubicBezTo>
                    <a:pt x="703" y="303"/>
                    <a:pt x="704" y="299"/>
                    <a:pt x="706" y="296"/>
                  </a:cubicBezTo>
                  <a:cubicBezTo>
                    <a:pt x="707" y="292"/>
                    <a:pt x="708" y="289"/>
                    <a:pt x="709" y="285"/>
                  </a:cubicBezTo>
                  <a:cubicBezTo>
                    <a:pt x="709" y="283"/>
                    <a:pt x="710" y="282"/>
                    <a:pt x="711" y="280"/>
                  </a:cubicBezTo>
                  <a:cubicBezTo>
                    <a:pt x="714" y="284"/>
                    <a:pt x="717" y="288"/>
                    <a:pt x="720" y="293"/>
                  </a:cubicBezTo>
                  <a:cubicBezTo>
                    <a:pt x="726" y="301"/>
                    <a:pt x="732" y="309"/>
                    <a:pt x="736" y="318"/>
                  </a:cubicBezTo>
                  <a:cubicBezTo>
                    <a:pt x="739" y="324"/>
                    <a:pt x="740" y="331"/>
                    <a:pt x="744" y="337"/>
                  </a:cubicBezTo>
                  <a:cubicBezTo>
                    <a:pt x="746" y="356"/>
                    <a:pt x="746" y="375"/>
                    <a:pt x="746" y="395"/>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31" name="Freeform 9"/>
            <p:cNvSpPr/>
            <p:nvPr/>
          </p:nvSpPr>
          <p:spPr bwMode="auto">
            <a:xfrm>
              <a:off x="5748338" y="4794251"/>
              <a:ext cx="4763" cy="4763"/>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0"/>
                    <a:pt x="0" y="2"/>
                    <a:pt x="1" y="2"/>
                  </a:cubicBezTo>
                  <a:cubicBezTo>
                    <a:pt x="2" y="2"/>
                    <a:pt x="2" y="0"/>
                    <a:pt x="1" y="0"/>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32" name="Freeform 10"/>
            <p:cNvSpPr/>
            <p:nvPr/>
          </p:nvSpPr>
          <p:spPr bwMode="auto">
            <a:xfrm>
              <a:off x="6294438" y="4872038"/>
              <a:ext cx="9525" cy="12700"/>
            </a:xfrm>
            <a:custGeom>
              <a:avLst/>
              <a:gdLst>
                <a:gd name="T0" fmla="*/ 2 w 3"/>
                <a:gd name="T1" fmla="*/ 4 h 5"/>
                <a:gd name="T2" fmla="*/ 1 w 3"/>
                <a:gd name="T3" fmla="*/ 2 h 5"/>
                <a:gd name="T4" fmla="*/ 1 w 3"/>
                <a:gd name="T5" fmla="*/ 1 h 5"/>
                <a:gd name="T6" fmla="*/ 1 w 3"/>
                <a:gd name="T7" fmla="*/ 1 h 5"/>
                <a:gd name="T8" fmla="*/ 1 w 3"/>
                <a:gd name="T9" fmla="*/ 0 h 5"/>
                <a:gd name="T10" fmla="*/ 0 w 3"/>
                <a:gd name="T11" fmla="*/ 1 h 5"/>
                <a:gd name="T12" fmla="*/ 1 w 3"/>
                <a:gd name="T13" fmla="*/ 5 h 5"/>
                <a:gd name="T14" fmla="*/ 2 w 3"/>
                <a:gd name="T15" fmla="*/ 4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2" y="4"/>
                  </a:moveTo>
                  <a:cubicBezTo>
                    <a:pt x="1" y="3"/>
                    <a:pt x="1" y="3"/>
                    <a:pt x="1" y="2"/>
                  </a:cubicBezTo>
                  <a:cubicBezTo>
                    <a:pt x="1" y="2"/>
                    <a:pt x="1" y="1"/>
                    <a:pt x="1" y="1"/>
                  </a:cubicBezTo>
                  <a:cubicBezTo>
                    <a:pt x="1" y="1"/>
                    <a:pt x="1" y="1"/>
                    <a:pt x="1" y="1"/>
                  </a:cubicBezTo>
                  <a:cubicBezTo>
                    <a:pt x="1" y="1"/>
                    <a:pt x="1" y="0"/>
                    <a:pt x="1" y="0"/>
                  </a:cubicBezTo>
                  <a:cubicBezTo>
                    <a:pt x="1" y="0"/>
                    <a:pt x="0" y="0"/>
                    <a:pt x="0" y="1"/>
                  </a:cubicBezTo>
                  <a:cubicBezTo>
                    <a:pt x="0" y="2"/>
                    <a:pt x="0" y="4"/>
                    <a:pt x="1" y="5"/>
                  </a:cubicBezTo>
                  <a:cubicBezTo>
                    <a:pt x="2" y="5"/>
                    <a:pt x="3" y="4"/>
                    <a:pt x="2" y="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33" name="Freeform 11"/>
            <p:cNvSpPr/>
            <p:nvPr/>
          </p:nvSpPr>
          <p:spPr bwMode="auto">
            <a:xfrm>
              <a:off x="6303963" y="4872038"/>
              <a:ext cx="4763" cy="11113"/>
            </a:xfrm>
            <a:custGeom>
              <a:avLst/>
              <a:gdLst>
                <a:gd name="T0" fmla="*/ 1 w 2"/>
                <a:gd name="T1" fmla="*/ 3 h 4"/>
                <a:gd name="T2" fmla="*/ 1 w 2"/>
                <a:gd name="T3" fmla="*/ 2 h 4"/>
                <a:gd name="T4" fmla="*/ 1 w 2"/>
                <a:gd name="T5" fmla="*/ 0 h 4"/>
                <a:gd name="T6" fmla="*/ 0 w 2"/>
                <a:gd name="T7" fmla="*/ 0 h 4"/>
                <a:gd name="T8" fmla="*/ 0 w 2"/>
                <a:gd name="T9" fmla="*/ 2 h 4"/>
                <a:gd name="T10" fmla="*/ 1 w 2"/>
                <a:gd name="T11" fmla="*/ 4 h 4"/>
                <a:gd name="T12" fmla="*/ 1 w 2"/>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1" y="3"/>
                  </a:moveTo>
                  <a:cubicBezTo>
                    <a:pt x="1" y="3"/>
                    <a:pt x="1" y="2"/>
                    <a:pt x="1" y="2"/>
                  </a:cubicBezTo>
                  <a:cubicBezTo>
                    <a:pt x="1" y="1"/>
                    <a:pt x="1" y="1"/>
                    <a:pt x="1" y="0"/>
                  </a:cubicBezTo>
                  <a:cubicBezTo>
                    <a:pt x="1" y="0"/>
                    <a:pt x="0" y="0"/>
                    <a:pt x="0" y="0"/>
                  </a:cubicBezTo>
                  <a:cubicBezTo>
                    <a:pt x="0" y="1"/>
                    <a:pt x="0" y="2"/>
                    <a:pt x="0" y="2"/>
                  </a:cubicBezTo>
                  <a:cubicBezTo>
                    <a:pt x="0" y="3"/>
                    <a:pt x="0" y="4"/>
                    <a:pt x="1" y="4"/>
                  </a:cubicBezTo>
                  <a:cubicBezTo>
                    <a:pt x="2" y="4"/>
                    <a:pt x="2" y="3"/>
                    <a:pt x="1" y="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34" name="Freeform 12"/>
            <p:cNvSpPr/>
            <p:nvPr/>
          </p:nvSpPr>
          <p:spPr bwMode="auto">
            <a:xfrm>
              <a:off x="6308726" y="4868863"/>
              <a:ext cx="11113" cy="14288"/>
            </a:xfrm>
            <a:custGeom>
              <a:avLst/>
              <a:gdLst>
                <a:gd name="T0" fmla="*/ 3 w 4"/>
                <a:gd name="T1" fmla="*/ 4 h 5"/>
                <a:gd name="T2" fmla="*/ 2 w 4"/>
                <a:gd name="T3" fmla="*/ 2 h 5"/>
                <a:gd name="T4" fmla="*/ 2 w 4"/>
                <a:gd name="T5" fmla="*/ 0 h 5"/>
                <a:gd name="T6" fmla="*/ 1 w 4"/>
                <a:gd name="T7" fmla="*/ 0 h 5"/>
                <a:gd name="T8" fmla="*/ 2 w 4"/>
                <a:gd name="T9" fmla="*/ 3 h 5"/>
                <a:gd name="T10" fmla="*/ 3 w 4"/>
                <a:gd name="T11" fmla="*/ 5 h 5"/>
                <a:gd name="T12" fmla="*/ 3 w 4"/>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3" y="4"/>
                  </a:moveTo>
                  <a:cubicBezTo>
                    <a:pt x="3" y="4"/>
                    <a:pt x="3" y="2"/>
                    <a:pt x="2" y="2"/>
                  </a:cubicBezTo>
                  <a:cubicBezTo>
                    <a:pt x="2" y="2"/>
                    <a:pt x="2" y="1"/>
                    <a:pt x="2" y="0"/>
                  </a:cubicBezTo>
                  <a:cubicBezTo>
                    <a:pt x="2" y="0"/>
                    <a:pt x="0" y="0"/>
                    <a:pt x="1" y="0"/>
                  </a:cubicBezTo>
                  <a:cubicBezTo>
                    <a:pt x="1" y="1"/>
                    <a:pt x="1" y="2"/>
                    <a:pt x="2" y="3"/>
                  </a:cubicBezTo>
                  <a:cubicBezTo>
                    <a:pt x="2" y="4"/>
                    <a:pt x="3" y="5"/>
                    <a:pt x="3" y="5"/>
                  </a:cubicBezTo>
                  <a:cubicBezTo>
                    <a:pt x="4" y="5"/>
                    <a:pt x="4" y="3"/>
                    <a:pt x="3" y="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35" name="Freeform 13"/>
            <p:cNvSpPr/>
            <p:nvPr/>
          </p:nvSpPr>
          <p:spPr bwMode="auto">
            <a:xfrm>
              <a:off x="6319838" y="4860926"/>
              <a:ext cx="14288" cy="22225"/>
            </a:xfrm>
            <a:custGeom>
              <a:avLst/>
              <a:gdLst>
                <a:gd name="T0" fmla="*/ 4 w 5"/>
                <a:gd name="T1" fmla="*/ 6 h 8"/>
                <a:gd name="T2" fmla="*/ 3 w 5"/>
                <a:gd name="T3" fmla="*/ 4 h 8"/>
                <a:gd name="T4" fmla="*/ 1 w 5"/>
                <a:gd name="T5" fmla="*/ 0 h 8"/>
                <a:gd name="T6" fmla="*/ 0 w 5"/>
                <a:gd name="T7" fmla="*/ 1 h 8"/>
                <a:gd name="T8" fmla="*/ 2 w 5"/>
                <a:gd name="T9" fmla="*/ 5 h 8"/>
                <a:gd name="T10" fmla="*/ 3 w 5"/>
                <a:gd name="T11" fmla="*/ 8 h 8"/>
                <a:gd name="T12" fmla="*/ 4 w 5"/>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5" h="8">
                  <a:moveTo>
                    <a:pt x="4" y="6"/>
                  </a:moveTo>
                  <a:cubicBezTo>
                    <a:pt x="3" y="6"/>
                    <a:pt x="3" y="5"/>
                    <a:pt x="3" y="4"/>
                  </a:cubicBezTo>
                  <a:cubicBezTo>
                    <a:pt x="2" y="3"/>
                    <a:pt x="2" y="2"/>
                    <a:pt x="1" y="0"/>
                  </a:cubicBezTo>
                  <a:cubicBezTo>
                    <a:pt x="1" y="0"/>
                    <a:pt x="0" y="0"/>
                    <a:pt x="0" y="1"/>
                  </a:cubicBezTo>
                  <a:cubicBezTo>
                    <a:pt x="1" y="2"/>
                    <a:pt x="1" y="4"/>
                    <a:pt x="2" y="5"/>
                  </a:cubicBezTo>
                  <a:cubicBezTo>
                    <a:pt x="2" y="6"/>
                    <a:pt x="2" y="7"/>
                    <a:pt x="3" y="8"/>
                  </a:cubicBezTo>
                  <a:cubicBezTo>
                    <a:pt x="4" y="8"/>
                    <a:pt x="5" y="7"/>
                    <a:pt x="4" y="6"/>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36" name="Freeform 14"/>
            <p:cNvSpPr/>
            <p:nvPr/>
          </p:nvSpPr>
          <p:spPr bwMode="auto">
            <a:xfrm>
              <a:off x="6330951" y="4857751"/>
              <a:ext cx="14288" cy="25400"/>
            </a:xfrm>
            <a:custGeom>
              <a:avLst/>
              <a:gdLst>
                <a:gd name="T0" fmla="*/ 4 w 5"/>
                <a:gd name="T1" fmla="*/ 8 h 9"/>
                <a:gd name="T2" fmla="*/ 3 w 5"/>
                <a:gd name="T3" fmla="*/ 4 h 9"/>
                <a:gd name="T4" fmla="*/ 2 w 5"/>
                <a:gd name="T5" fmla="*/ 1 h 9"/>
                <a:gd name="T6" fmla="*/ 1 w 5"/>
                <a:gd name="T7" fmla="*/ 1 h 9"/>
                <a:gd name="T8" fmla="*/ 2 w 5"/>
                <a:gd name="T9" fmla="*/ 6 h 9"/>
                <a:gd name="T10" fmla="*/ 5 w 5"/>
                <a:gd name="T11" fmla="*/ 9 h 9"/>
                <a:gd name="T12" fmla="*/ 5 w 5"/>
                <a:gd name="T13" fmla="*/ 9 h 9"/>
                <a:gd name="T14" fmla="*/ 5 w 5"/>
                <a:gd name="T15" fmla="*/ 8 h 9"/>
                <a:gd name="T16" fmla="*/ 4 w 5"/>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9">
                  <a:moveTo>
                    <a:pt x="4" y="8"/>
                  </a:moveTo>
                  <a:cubicBezTo>
                    <a:pt x="4" y="7"/>
                    <a:pt x="3" y="5"/>
                    <a:pt x="3" y="4"/>
                  </a:cubicBezTo>
                  <a:cubicBezTo>
                    <a:pt x="3" y="3"/>
                    <a:pt x="2" y="2"/>
                    <a:pt x="2" y="1"/>
                  </a:cubicBezTo>
                  <a:cubicBezTo>
                    <a:pt x="2" y="0"/>
                    <a:pt x="0" y="0"/>
                    <a:pt x="1" y="1"/>
                  </a:cubicBezTo>
                  <a:cubicBezTo>
                    <a:pt x="1" y="3"/>
                    <a:pt x="2" y="5"/>
                    <a:pt x="2" y="6"/>
                  </a:cubicBezTo>
                  <a:cubicBezTo>
                    <a:pt x="3" y="7"/>
                    <a:pt x="3" y="9"/>
                    <a:pt x="5" y="9"/>
                  </a:cubicBezTo>
                  <a:cubicBezTo>
                    <a:pt x="5" y="9"/>
                    <a:pt x="5" y="9"/>
                    <a:pt x="5" y="9"/>
                  </a:cubicBezTo>
                  <a:cubicBezTo>
                    <a:pt x="5" y="9"/>
                    <a:pt x="5" y="9"/>
                    <a:pt x="5" y="8"/>
                  </a:cubicBezTo>
                  <a:cubicBezTo>
                    <a:pt x="5" y="8"/>
                    <a:pt x="5" y="7"/>
                    <a:pt x="4" y="8"/>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37" name="Freeform 15"/>
            <p:cNvSpPr/>
            <p:nvPr/>
          </p:nvSpPr>
          <p:spPr bwMode="auto">
            <a:xfrm>
              <a:off x="6342063" y="4857751"/>
              <a:ext cx="14288" cy="26988"/>
            </a:xfrm>
            <a:custGeom>
              <a:avLst/>
              <a:gdLst>
                <a:gd name="T0" fmla="*/ 4 w 5"/>
                <a:gd name="T1" fmla="*/ 8 h 10"/>
                <a:gd name="T2" fmla="*/ 4 w 5"/>
                <a:gd name="T3" fmla="*/ 7 h 10"/>
                <a:gd name="T4" fmla="*/ 3 w 5"/>
                <a:gd name="T5" fmla="*/ 3 h 10"/>
                <a:gd name="T6" fmla="*/ 1 w 5"/>
                <a:gd name="T7" fmla="*/ 0 h 10"/>
                <a:gd name="T8" fmla="*/ 1 w 5"/>
                <a:gd name="T9" fmla="*/ 1 h 10"/>
                <a:gd name="T10" fmla="*/ 1 w 5"/>
                <a:gd name="T11" fmla="*/ 2 h 10"/>
                <a:gd name="T12" fmla="*/ 1 w 5"/>
                <a:gd name="T13" fmla="*/ 3 h 10"/>
                <a:gd name="T14" fmla="*/ 2 w 5"/>
                <a:gd name="T15" fmla="*/ 6 h 10"/>
                <a:gd name="T16" fmla="*/ 4 w 5"/>
                <a:gd name="T17" fmla="*/ 10 h 10"/>
                <a:gd name="T18" fmla="*/ 5 w 5"/>
                <a:gd name="T19" fmla="*/ 9 h 10"/>
                <a:gd name="T20" fmla="*/ 5 w 5"/>
                <a:gd name="T21" fmla="*/ 9 h 10"/>
                <a:gd name="T22" fmla="*/ 4 w 5"/>
                <a:gd name="T23"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0">
                  <a:moveTo>
                    <a:pt x="4" y="8"/>
                  </a:moveTo>
                  <a:cubicBezTo>
                    <a:pt x="4" y="8"/>
                    <a:pt x="4" y="7"/>
                    <a:pt x="4" y="7"/>
                  </a:cubicBezTo>
                  <a:cubicBezTo>
                    <a:pt x="3" y="6"/>
                    <a:pt x="3" y="4"/>
                    <a:pt x="3" y="3"/>
                  </a:cubicBezTo>
                  <a:cubicBezTo>
                    <a:pt x="2" y="2"/>
                    <a:pt x="2" y="0"/>
                    <a:pt x="1" y="0"/>
                  </a:cubicBezTo>
                  <a:cubicBezTo>
                    <a:pt x="0" y="0"/>
                    <a:pt x="0" y="1"/>
                    <a:pt x="1" y="1"/>
                  </a:cubicBezTo>
                  <a:cubicBezTo>
                    <a:pt x="0" y="1"/>
                    <a:pt x="1" y="1"/>
                    <a:pt x="1" y="2"/>
                  </a:cubicBezTo>
                  <a:cubicBezTo>
                    <a:pt x="1" y="2"/>
                    <a:pt x="1" y="2"/>
                    <a:pt x="1" y="3"/>
                  </a:cubicBezTo>
                  <a:cubicBezTo>
                    <a:pt x="1" y="4"/>
                    <a:pt x="2" y="5"/>
                    <a:pt x="2" y="6"/>
                  </a:cubicBezTo>
                  <a:cubicBezTo>
                    <a:pt x="2" y="7"/>
                    <a:pt x="3" y="9"/>
                    <a:pt x="4" y="10"/>
                  </a:cubicBezTo>
                  <a:cubicBezTo>
                    <a:pt x="4" y="10"/>
                    <a:pt x="5" y="10"/>
                    <a:pt x="5" y="9"/>
                  </a:cubicBezTo>
                  <a:cubicBezTo>
                    <a:pt x="5" y="9"/>
                    <a:pt x="5" y="9"/>
                    <a:pt x="5" y="9"/>
                  </a:cubicBezTo>
                  <a:cubicBezTo>
                    <a:pt x="5" y="8"/>
                    <a:pt x="4" y="8"/>
                    <a:pt x="4" y="8"/>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38" name="Freeform 16"/>
            <p:cNvSpPr/>
            <p:nvPr/>
          </p:nvSpPr>
          <p:spPr bwMode="auto">
            <a:xfrm>
              <a:off x="6350001" y="4852988"/>
              <a:ext cx="19050" cy="31750"/>
            </a:xfrm>
            <a:custGeom>
              <a:avLst/>
              <a:gdLst>
                <a:gd name="T0" fmla="*/ 6 w 7"/>
                <a:gd name="T1" fmla="*/ 10 h 12"/>
                <a:gd name="T2" fmla="*/ 6 w 7"/>
                <a:gd name="T3" fmla="*/ 10 h 12"/>
                <a:gd name="T4" fmla="*/ 2 w 7"/>
                <a:gd name="T5" fmla="*/ 1 h 12"/>
                <a:gd name="T6" fmla="*/ 1 w 7"/>
                <a:gd name="T7" fmla="*/ 2 h 12"/>
                <a:gd name="T8" fmla="*/ 5 w 7"/>
                <a:gd name="T9" fmla="*/ 11 h 12"/>
                <a:gd name="T10" fmla="*/ 6 w 7"/>
                <a:gd name="T11" fmla="*/ 11 h 12"/>
                <a:gd name="T12" fmla="*/ 6 w 7"/>
                <a:gd name="T13" fmla="*/ 11 h 12"/>
                <a:gd name="T14" fmla="*/ 7 w 7"/>
                <a:gd name="T15" fmla="*/ 11 h 12"/>
                <a:gd name="T16" fmla="*/ 6 w 7"/>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2">
                  <a:moveTo>
                    <a:pt x="6" y="10"/>
                  </a:moveTo>
                  <a:cubicBezTo>
                    <a:pt x="6" y="10"/>
                    <a:pt x="6" y="10"/>
                    <a:pt x="6" y="10"/>
                  </a:cubicBezTo>
                  <a:cubicBezTo>
                    <a:pt x="4" y="7"/>
                    <a:pt x="3" y="4"/>
                    <a:pt x="2" y="1"/>
                  </a:cubicBezTo>
                  <a:cubicBezTo>
                    <a:pt x="1" y="0"/>
                    <a:pt x="0" y="1"/>
                    <a:pt x="1" y="2"/>
                  </a:cubicBezTo>
                  <a:cubicBezTo>
                    <a:pt x="2" y="5"/>
                    <a:pt x="3" y="8"/>
                    <a:pt x="5" y="11"/>
                  </a:cubicBezTo>
                  <a:cubicBezTo>
                    <a:pt x="5" y="12"/>
                    <a:pt x="6" y="12"/>
                    <a:pt x="6" y="11"/>
                  </a:cubicBezTo>
                  <a:cubicBezTo>
                    <a:pt x="6" y="11"/>
                    <a:pt x="6" y="11"/>
                    <a:pt x="6" y="11"/>
                  </a:cubicBezTo>
                  <a:cubicBezTo>
                    <a:pt x="6" y="11"/>
                    <a:pt x="7" y="11"/>
                    <a:pt x="7" y="11"/>
                  </a:cubicBezTo>
                  <a:cubicBezTo>
                    <a:pt x="7" y="10"/>
                    <a:pt x="6" y="10"/>
                    <a:pt x="6" y="10"/>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39" name="Freeform 17"/>
            <p:cNvSpPr/>
            <p:nvPr/>
          </p:nvSpPr>
          <p:spPr bwMode="auto">
            <a:xfrm>
              <a:off x="6361113" y="4849813"/>
              <a:ext cx="17463" cy="33338"/>
            </a:xfrm>
            <a:custGeom>
              <a:avLst/>
              <a:gdLst>
                <a:gd name="T0" fmla="*/ 5 w 6"/>
                <a:gd name="T1" fmla="*/ 11 h 12"/>
                <a:gd name="T2" fmla="*/ 2 w 6"/>
                <a:gd name="T3" fmla="*/ 1 h 12"/>
                <a:gd name="T4" fmla="*/ 0 w 6"/>
                <a:gd name="T5" fmla="*/ 1 h 12"/>
                <a:gd name="T6" fmla="*/ 5 w 6"/>
                <a:gd name="T7" fmla="*/ 12 h 12"/>
                <a:gd name="T8" fmla="*/ 5 w 6"/>
                <a:gd name="T9" fmla="*/ 12 h 12"/>
                <a:gd name="T10" fmla="*/ 6 w 6"/>
                <a:gd name="T11" fmla="*/ 12 h 12"/>
                <a:gd name="T12" fmla="*/ 5 w 6"/>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6" h="12">
                  <a:moveTo>
                    <a:pt x="5" y="11"/>
                  </a:moveTo>
                  <a:cubicBezTo>
                    <a:pt x="4" y="8"/>
                    <a:pt x="3" y="4"/>
                    <a:pt x="2" y="1"/>
                  </a:cubicBezTo>
                  <a:cubicBezTo>
                    <a:pt x="1" y="0"/>
                    <a:pt x="0" y="1"/>
                    <a:pt x="0" y="1"/>
                  </a:cubicBezTo>
                  <a:cubicBezTo>
                    <a:pt x="2" y="5"/>
                    <a:pt x="3" y="9"/>
                    <a:pt x="5" y="12"/>
                  </a:cubicBezTo>
                  <a:cubicBezTo>
                    <a:pt x="5" y="12"/>
                    <a:pt x="5" y="12"/>
                    <a:pt x="5" y="12"/>
                  </a:cubicBezTo>
                  <a:cubicBezTo>
                    <a:pt x="6" y="12"/>
                    <a:pt x="6" y="12"/>
                    <a:pt x="6" y="12"/>
                  </a:cubicBezTo>
                  <a:cubicBezTo>
                    <a:pt x="6" y="11"/>
                    <a:pt x="6" y="11"/>
                    <a:pt x="5" y="11"/>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40" name="Freeform 18"/>
            <p:cNvSpPr/>
            <p:nvPr/>
          </p:nvSpPr>
          <p:spPr bwMode="auto">
            <a:xfrm>
              <a:off x="6369051" y="4846638"/>
              <a:ext cx="20638" cy="38100"/>
            </a:xfrm>
            <a:custGeom>
              <a:avLst/>
              <a:gdLst>
                <a:gd name="T0" fmla="*/ 6 w 7"/>
                <a:gd name="T1" fmla="*/ 10 h 14"/>
                <a:gd name="T2" fmla="*/ 5 w 7"/>
                <a:gd name="T3" fmla="*/ 10 h 14"/>
                <a:gd name="T4" fmla="*/ 4 w 7"/>
                <a:gd name="T5" fmla="*/ 7 h 14"/>
                <a:gd name="T6" fmla="*/ 1 w 7"/>
                <a:gd name="T7" fmla="*/ 1 h 14"/>
                <a:gd name="T8" fmla="*/ 0 w 7"/>
                <a:gd name="T9" fmla="*/ 1 h 14"/>
                <a:gd name="T10" fmla="*/ 3 w 7"/>
                <a:gd name="T11" fmla="*/ 8 h 14"/>
                <a:gd name="T12" fmla="*/ 6 w 7"/>
                <a:gd name="T13" fmla="*/ 13 h 14"/>
                <a:gd name="T14" fmla="*/ 7 w 7"/>
                <a:gd name="T15" fmla="*/ 13 h 14"/>
                <a:gd name="T16" fmla="*/ 6 w 7"/>
                <a:gd name="T1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4">
                  <a:moveTo>
                    <a:pt x="6" y="10"/>
                  </a:moveTo>
                  <a:cubicBezTo>
                    <a:pt x="6" y="9"/>
                    <a:pt x="5" y="10"/>
                    <a:pt x="5" y="10"/>
                  </a:cubicBezTo>
                  <a:cubicBezTo>
                    <a:pt x="5" y="9"/>
                    <a:pt x="4" y="8"/>
                    <a:pt x="4" y="7"/>
                  </a:cubicBezTo>
                  <a:cubicBezTo>
                    <a:pt x="3" y="5"/>
                    <a:pt x="2" y="3"/>
                    <a:pt x="1" y="1"/>
                  </a:cubicBezTo>
                  <a:cubicBezTo>
                    <a:pt x="1" y="0"/>
                    <a:pt x="0" y="0"/>
                    <a:pt x="0" y="1"/>
                  </a:cubicBezTo>
                  <a:cubicBezTo>
                    <a:pt x="1" y="3"/>
                    <a:pt x="2" y="6"/>
                    <a:pt x="3" y="8"/>
                  </a:cubicBezTo>
                  <a:cubicBezTo>
                    <a:pt x="4" y="10"/>
                    <a:pt x="4" y="12"/>
                    <a:pt x="6" y="13"/>
                  </a:cubicBezTo>
                  <a:cubicBezTo>
                    <a:pt x="6" y="14"/>
                    <a:pt x="7" y="13"/>
                    <a:pt x="7" y="13"/>
                  </a:cubicBezTo>
                  <a:cubicBezTo>
                    <a:pt x="7" y="12"/>
                    <a:pt x="7" y="11"/>
                    <a:pt x="6" y="10"/>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41" name="Freeform 19"/>
            <p:cNvSpPr/>
            <p:nvPr/>
          </p:nvSpPr>
          <p:spPr bwMode="auto">
            <a:xfrm>
              <a:off x="6378576" y="4843463"/>
              <a:ext cx="19050" cy="36513"/>
            </a:xfrm>
            <a:custGeom>
              <a:avLst/>
              <a:gdLst>
                <a:gd name="T0" fmla="*/ 6 w 7"/>
                <a:gd name="T1" fmla="*/ 12 h 13"/>
                <a:gd name="T2" fmla="*/ 5 w 7"/>
                <a:gd name="T3" fmla="*/ 9 h 13"/>
                <a:gd name="T4" fmla="*/ 3 w 7"/>
                <a:gd name="T5" fmla="*/ 4 h 13"/>
                <a:gd name="T6" fmla="*/ 1 w 7"/>
                <a:gd name="T7" fmla="*/ 1 h 13"/>
                <a:gd name="T8" fmla="*/ 1 w 7"/>
                <a:gd name="T9" fmla="*/ 2 h 13"/>
                <a:gd name="T10" fmla="*/ 1 w 7"/>
                <a:gd name="T11" fmla="*/ 3 h 13"/>
                <a:gd name="T12" fmla="*/ 2 w 7"/>
                <a:gd name="T13" fmla="*/ 4 h 13"/>
                <a:gd name="T14" fmla="*/ 3 w 7"/>
                <a:gd name="T15" fmla="*/ 9 h 13"/>
                <a:gd name="T16" fmla="*/ 6 w 7"/>
                <a:gd name="T17" fmla="*/ 13 h 13"/>
                <a:gd name="T18" fmla="*/ 6 w 7"/>
                <a:gd name="T1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3">
                  <a:moveTo>
                    <a:pt x="6" y="12"/>
                  </a:moveTo>
                  <a:cubicBezTo>
                    <a:pt x="6" y="12"/>
                    <a:pt x="5" y="9"/>
                    <a:pt x="5" y="9"/>
                  </a:cubicBezTo>
                  <a:cubicBezTo>
                    <a:pt x="4" y="7"/>
                    <a:pt x="4" y="6"/>
                    <a:pt x="3" y="4"/>
                  </a:cubicBezTo>
                  <a:cubicBezTo>
                    <a:pt x="3" y="4"/>
                    <a:pt x="2" y="0"/>
                    <a:pt x="1" y="1"/>
                  </a:cubicBezTo>
                  <a:cubicBezTo>
                    <a:pt x="0" y="1"/>
                    <a:pt x="0" y="2"/>
                    <a:pt x="1" y="2"/>
                  </a:cubicBezTo>
                  <a:cubicBezTo>
                    <a:pt x="1" y="2"/>
                    <a:pt x="1" y="2"/>
                    <a:pt x="1" y="3"/>
                  </a:cubicBezTo>
                  <a:cubicBezTo>
                    <a:pt x="1" y="3"/>
                    <a:pt x="2" y="4"/>
                    <a:pt x="2" y="4"/>
                  </a:cubicBezTo>
                  <a:cubicBezTo>
                    <a:pt x="2" y="6"/>
                    <a:pt x="3" y="7"/>
                    <a:pt x="3" y="9"/>
                  </a:cubicBezTo>
                  <a:cubicBezTo>
                    <a:pt x="4" y="10"/>
                    <a:pt x="5" y="13"/>
                    <a:pt x="6" y="13"/>
                  </a:cubicBezTo>
                  <a:cubicBezTo>
                    <a:pt x="7" y="13"/>
                    <a:pt x="7" y="12"/>
                    <a:pt x="6" y="12"/>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42" name="Freeform 20"/>
            <p:cNvSpPr/>
            <p:nvPr/>
          </p:nvSpPr>
          <p:spPr bwMode="auto">
            <a:xfrm>
              <a:off x="6413501" y="4835526"/>
              <a:ext cx="9525" cy="6350"/>
            </a:xfrm>
            <a:custGeom>
              <a:avLst/>
              <a:gdLst>
                <a:gd name="T0" fmla="*/ 2 w 3"/>
                <a:gd name="T1" fmla="*/ 1 h 2"/>
                <a:gd name="T2" fmla="*/ 2 w 3"/>
                <a:gd name="T3" fmla="*/ 0 h 2"/>
                <a:gd name="T4" fmla="*/ 1 w 3"/>
                <a:gd name="T5" fmla="*/ 1 h 2"/>
                <a:gd name="T6" fmla="*/ 2 w 3"/>
                <a:gd name="T7" fmla="*/ 2 h 2"/>
                <a:gd name="T8" fmla="*/ 2 w 3"/>
                <a:gd name="T9" fmla="*/ 1 h 2"/>
              </a:gdLst>
              <a:ahLst/>
              <a:cxnLst>
                <a:cxn ang="0">
                  <a:pos x="T0" y="T1"/>
                </a:cxn>
                <a:cxn ang="0">
                  <a:pos x="T2" y="T3"/>
                </a:cxn>
                <a:cxn ang="0">
                  <a:pos x="T4" y="T5"/>
                </a:cxn>
                <a:cxn ang="0">
                  <a:pos x="T6" y="T7"/>
                </a:cxn>
                <a:cxn ang="0">
                  <a:pos x="T8" y="T9"/>
                </a:cxn>
              </a:cxnLst>
              <a:rect l="0" t="0" r="r" b="b"/>
              <a:pathLst>
                <a:path w="3" h="2">
                  <a:moveTo>
                    <a:pt x="2" y="1"/>
                  </a:moveTo>
                  <a:cubicBezTo>
                    <a:pt x="2" y="0"/>
                    <a:pt x="2" y="0"/>
                    <a:pt x="2" y="0"/>
                  </a:cubicBezTo>
                  <a:cubicBezTo>
                    <a:pt x="1" y="0"/>
                    <a:pt x="0" y="1"/>
                    <a:pt x="1" y="1"/>
                  </a:cubicBezTo>
                  <a:cubicBezTo>
                    <a:pt x="1" y="1"/>
                    <a:pt x="1" y="2"/>
                    <a:pt x="2" y="2"/>
                  </a:cubicBezTo>
                  <a:cubicBezTo>
                    <a:pt x="2" y="2"/>
                    <a:pt x="3" y="1"/>
                    <a:pt x="2" y="1"/>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43" name="Freeform 21"/>
            <p:cNvSpPr/>
            <p:nvPr/>
          </p:nvSpPr>
          <p:spPr bwMode="auto">
            <a:xfrm>
              <a:off x="6430963" y="4824413"/>
              <a:ext cx="3175" cy="317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44" name="Freeform 22"/>
            <p:cNvSpPr/>
            <p:nvPr/>
          </p:nvSpPr>
          <p:spPr bwMode="auto">
            <a:xfrm>
              <a:off x="6345238" y="4965701"/>
              <a:ext cx="11113" cy="19050"/>
            </a:xfrm>
            <a:custGeom>
              <a:avLst/>
              <a:gdLst>
                <a:gd name="T0" fmla="*/ 3 w 4"/>
                <a:gd name="T1" fmla="*/ 5 h 7"/>
                <a:gd name="T2" fmla="*/ 1 w 4"/>
                <a:gd name="T3" fmla="*/ 1 h 7"/>
                <a:gd name="T4" fmla="*/ 1 w 4"/>
                <a:gd name="T5" fmla="*/ 0 h 7"/>
                <a:gd name="T6" fmla="*/ 1 w 4"/>
                <a:gd name="T7" fmla="*/ 0 h 7"/>
                <a:gd name="T8" fmla="*/ 0 w 4"/>
                <a:gd name="T9" fmla="*/ 1 h 7"/>
                <a:gd name="T10" fmla="*/ 1 w 4"/>
                <a:gd name="T11" fmla="*/ 5 h 7"/>
                <a:gd name="T12" fmla="*/ 4 w 4"/>
                <a:gd name="T13" fmla="*/ 6 h 7"/>
                <a:gd name="T14" fmla="*/ 3 w 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7">
                  <a:moveTo>
                    <a:pt x="3" y="5"/>
                  </a:moveTo>
                  <a:cubicBezTo>
                    <a:pt x="2" y="4"/>
                    <a:pt x="1" y="2"/>
                    <a:pt x="1" y="1"/>
                  </a:cubicBezTo>
                  <a:cubicBezTo>
                    <a:pt x="1" y="1"/>
                    <a:pt x="1" y="0"/>
                    <a:pt x="1" y="0"/>
                  </a:cubicBezTo>
                  <a:cubicBezTo>
                    <a:pt x="1" y="0"/>
                    <a:pt x="1" y="0"/>
                    <a:pt x="1" y="0"/>
                  </a:cubicBezTo>
                  <a:cubicBezTo>
                    <a:pt x="0" y="0"/>
                    <a:pt x="0" y="0"/>
                    <a:pt x="0" y="1"/>
                  </a:cubicBezTo>
                  <a:cubicBezTo>
                    <a:pt x="0" y="2"/>
                    <a:pt x="1" y="3"/>
                    <a:pt x="1" y="5"/>
                  </a:cubicBezTo>
                  <a:cubicBezTo>
                    <a:pt x="2" y="5"/>
                    <a:pt x="3" y="7"/>
                    <a:pt x="4" y="6"/>
                  </a:cubicBezTo>
                  <a:cubicBezTo>
                    <a:pt x="4" y="5"/>
                    <a:pt x="3" y="5"/>
                    <a:pt x="3" y="5"/>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45" name="Freeform 23"/>
            <p:cNvSpPr/>
            <p:nvPr/>
          </p:nvSpPr>
          <p:spPr bwMode="auto">
            <a:xfrm>
              <a:off x="6350001" y="4965701"/>
              <a:ext cx="14288" cy="15875"/>
            </a:xfrm>
            <a:custGeom>
              <a:avLst/>
              <a:gdLst>
                <a:gd name="T0" fmla="*/ 4 w 5"/>
                <a:gd name="T1" fmla="*/ 5 h 6"/>
                <a:gd name="T2" fmla="*/ 3 w 5"/>
                <a:gd name="T3" fmla="*/ 3 h 6"/>
                <a:gd name="T4" fmla="*/ 1 w 5"/>
                <a:gd name="T5" fmla="*/ 1 h 6"/>
                <a:gd name="T6" fmla="*/ 0 w 5"/>
                <a:gd name="T7" fmla="*/ 1 h 6"/>
                <a:gd name="T8" fmla="*/ 2 w 5"/>
                <a:gd name="T9" fmla="*/ 4 h 6"/>
                <a:gd name="T10" fmla="*/ 4 w 5"/>
                <a:gd name="T11" fmla="*/ 6 h 6"/>
                <a:gd name="T12" fmla="*/ 4 w 5"/>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4" y="5"/>
                  </a:moveTo>
                  <a:cubicBezTo>
                    <a:pt x="4" y="4"/>
                    <a:pt x="3" y="3"/>
                    <a:pt x="3" y="3"/>
                  </a:cubicBezTo>
                  <a:cubicBezTo>
                    <a:pt x="2" y="2"/>
                    <a:pt x="2" y="1"/>
                    <a:pt x="1" y="1"/>
                  </a:cubicBezTo>
                  <a:cubicBezTo>
                    <a:pt x="1" y="0"/>
                    <a:pt x="0" y="1"/>
                    <a:pt x="0" y="1"/>
                  </a:cubicBezTo>
                  <a:cubicBezTo>
                    <a:pt x="1" y="2"/>
                    <a:pt x="2" y="3"/>
                    <a:pt x="2" y="4"/>
                  </a:cubicBezTo>
                  <a:cubicBezTo>
                    <a:pt x="2" y="5"/>
                    <a:pt x="3" y="5"/>
                    <a:pt x="4" y="6"/>
                  </a:cubicBezTo>
                  <a:cubicBezTo>
                    <a:pt x="4" y="6"/>
                    <a:pt x="5" y="5"/>
                    <a:pt x="4" y="5"/>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46" name="Freeform 24"/>
            <p:cNvSpPr/>
            <p:nvPr/>
          </p:nvSpPr>
          <p:spPr bwMode="auto">
            <a:xfrm>
              <a:off x="6357938" y="4962526"/>
              <a:ext cx="14288" cy="19050"/>
            </a:xfrm>
            <a:custGeom>
              <a:avLst/>
              <a:gdLst>
                <a:gd name="T0" fmla="*/ 4 w 5"/>
                <a:gd name="T1" fmla="*/ 5 h 7"/>
                <a:gd name="T2" fmla="*/ 1 w 5"/>
                <a:gd name="T3" fmla="*/ 0 h 7"/>
                <a:gd name="T4" fmla="*/ 0 w 5"/>
                <a:gd name="T5" fmla="*/ 1 h 7"/>
                <a:gd name="T6" fmla="*/ 3 w 5"/>
                <a:gd name="T7" fmla="*/ 6 h 7"/>
                <a:gd name="T8" fmla="*/ 4 w 5"/>
                <a:gd name="T9" fmla="*/ 5 h 7"/>
              </a:gdLst>
              <a:ahLst/>
              <a:cxnLst>
                <a:cxn ang="0">
                  <a:pos x="T0" y="T1"/>
                </a:cxn>
                <a:cxn ang="0">
                  <a:pos x="T2" y="T3"/>
                </a:cxn>
                <a:cxn ang="0">
                  <a:pos x="T4" y="T5"/>
                </a:cxn>
                <a:cxn ang="0">
                  <a:pos x="T6" y="T7"/>
                </a:cxn>
                <a:cxn ang="0">
                  <a:pos x="T8" y="T9"/>
                </a:cxn>
              </a:cxnLst>
              <a:rect l="0" t="0" r="r" b="b"/>
              <a:pathLst>
                <a:path w="5" h="7">
                  <a:moveTo>
                    <a:pt x="4" y="5"/>
                  </a:moveTo>
                  <a:cubicBezTo>
                    <a:pt x="2" y="4"/>
                    <a:pt x="2" y="2"/>
                    <a:pt x="1" y="0"/>
                  </a:cubicBezTo>
                  <a:cubicBezTo>
                    <a:pt x="0" y="0"/>
                    <a:pt x="0" y="1"/>
                    <a:pt x="0" y="1"/>
                  </a:cubicBezTo>
                  <a:cubicBezTo>
                    <a:pt x="1" y="3"/>
                    <a:pt x="1" y="5"/>
                    <a:pt x="3" y="6"/>
                  </a:cubicBezTo>
                  <a:cubicBezTo>
                    <a:pt x="4" y="7"/>
                    <a:pt x="5" y="5"/>
                    <a:pt x="4" y="5"/>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47" name="Freeform 25"/>
            <p:cNvSpPr/>
            <p:nvPr/>
          </p:nvSpPr>
          <p:spPr bwMode="auto">
            <a:xfrm>
              <a:off x="6367463" y="4959351"/>
              <a:ext cx="19050" cy="22225"/>
            </a:xfrm>
            <a:custGeom>
              <a:avLst/>
              <a:gdLst>
                <a:gd name="T0" fmla="*/ 5 w 7"/>
                <a:gd name="T1" fmla="*/ 6 h 8"/>
                <a:gd name="T2" fmla="*/ 3 w 7"/>
                <a:gd name="T3" fmla="*/ 4 h 8"/>
                <a:gd name="T4" fmla="*/ 1 w 7"/>
                <a:gd name="T5" fmla="*/ 0 h 8"/>
                <a:gd name="T6" fmla="*/ 0 w 7"/>
                <a:gd name="T7" fmla="*/ 1 h 8"/>
                <a:gd name="T8" fmla="*/ 5 w 7"/>
                <a:gd name="T9" fmla="*/ 8 h 8"/>
                <a:gd name="T10" fmla="*/ 6 w 7"/>
                <a:gd name="T11" fmla="*/ 8 h 8"/>
                <a:gd name="T12" fmla="*/ 6 w 7"/>
                <a:gd name="T13" fmla="*/ 7 h 8"/>
                <a:gd name="T14" fmla="*/ 5 w 7"/>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8">
                  <a:moveTo>
                    <a:pt x="5" y="6"/>
                  </a:moveTo>
                  <a:cubicBezTo>
                    <a:pt x="4" y="6"/>
                    <a:pt x="4" y="5"/>
                    <a:pt x="3" y="4"/>
                  </a:cubicBezTo>
                  <a:cubicBezTo>
                    <a:pt x="3" y="3"/>
                    <a:pt x="2" y="1"/>
                    <a:pt x="1" y="0"/>
                  </a:cubicBezTo>
                  <a:cubicBezTo>
                    <a:pt x="1" y="0"/>
                    <a:pt x="0" y="1"/>
                    <a:pt x="0" y="1"/>
                  </a:cubicBezTo>
                  <a:cubicBezTo>
                    <a:pt x="2" y="3"/>
                    <a:pt x="3" y="7"/>
                    <a:pt x="5" y="8"/>
                  </a:cubicBezTo>
                  <a:cubicBezTo>
                    <a:pt x="6" y="8"/>
                    <a:pt x="6" y="8"/>
                    <a:pt x="6" y="8"/>
                  </a:cubicBezTo>
                  <a:cubicBezTo>
                    <a:pt x="6" y="8"/>
                    <a:pt x="6" y="7"/>
                    <a:pt x="6" y="7"/>
                  </a:cubicBezTo>
                  <a:cubicBezTo>
                    <a:pt x="7" y="7"/>
                    <a:pt x="6" y="6"/>
                    <a:pt x="5" y="6"/>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48" name="Freeform 26"/>
            <p:cNvSpPr/>
            <p:nvPr/>
          </p:nvSpPr>
          <p:spPr bwMode="auto">
            <a:xfrm>
              <a:off x="6378576" y="4954588"/>
              <a:ext cx="15875" cy="26988"/>
            </a:xfrm>
            <a:custGeom>
              <a:avLst/>
              <a:gdLst>
                <a:gd name="T0" fmla="*/ 6 w 6"/>
                <a:gd name="T1" fmla="*/ 8 h 10"/>
                <a:gd name="T2" fmla="*/ 4 w 6"/>
                <a:gd name="T3" fmla="*/ 5 h 10"/>
                <a:gd name="T4" fmla="*/ 2 w 6"/>
                <a:gd name="T5" fmla="*/ 1 h 10"/>
                <a:gd name="T6" fmla="*/ 1 w 6"/>
                <a:gd name="T7" fmla="*/ 2 h 10"/>
                <a:gd name="T8" fmla="*/ 3 w 6"/>
                <a:gd name="T9" fmla="*/ 7 h 10"/>
                <a:gd name="T10" fmla="*/ 6 w 6"/>
                <a:gd name="T11" fmla="*/ 9 h 10"/>
                <a:gd name="T12" fmla="*/ 6 w 6"/>
                <a:gd name="T13" fmla="*/ 9 h 10"/>
                <a:gd name="T14" fmla="*/ 6 w 6"/>
                <a:gd name="T15" fmla="*/ 9 h 10"/>
                <a:gd name="T16" fmla="*/ 6 w 6"/>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0">
                  <a:moveTo>
                    <a:pt x="6" y="8"/>
                  </a:moveTo>
                  <a:cubicBezTo>
                    <a:pt x="5" y="7"/>
                    <a:pt x="4" y="6"/>
                    <a:pt x="4" y="5"/>
                  </a:cubicBezTo>
                  <a:cubicBezTo>
                    <a:pt x="3" y="4"/>
                    <a:pt x="3" y="3"/>
                    <a:pt x="2" y="1"/>
                  </a:cubicBezTo>
                  <a:cubicBezTo>
                    <a:pt x="1" y="0"/>
                    <a:pt x="0" y="1"/>
                    <a:pt x="1" y="2"/>
                  </a:cubicBezTo>
                  <a:cubicBezTo>
                    <a:pt x="2" y="3"/>
                    <a:pt x="2" y="5"/>
                    <a:pt x="3" y="7"/>
                  </a:cubicBezTo>
                  <a:cubicBezTo>
                    <a:pt x="4" y="8"/>
                    <a:pt x="4" y="9"/>
                    <a:pt x="6" y="9"/>
                  </a:cubicBezTo>
                  <a:cubicBezTo>
                    <a:pt x="6" y="10"/>
                    <a:pt x="6" y="9"/>
                    <a:pt x="6" y="9"/>
                  </a:cubicBezTo>
                  <a:cubicBezTo>
                    <a:pt x="6" y="9"/>
                    <a:pt x="6" y="9"/>
                    <a:pt x="6" y="9"/>
                  </a:cubicBezTo>
                  <a:cubicBezTo>
                    <a:pt x="6" y="8"/>
                    <a:pt x="6" y="8"/>
                    <a:pt x="6" y="8"/>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49" name="Freeform 27"/>
            <p:cNvSpPr/>
            <p:nvPr/>
          </p:nvSpPr>
          <p:spPr bwMode="auto">
            <a:xfrm>
              <a:off x="6389688" y="4954588"/>
              <a:ext cx="15875" cy="22225"/>
            </a:xfrm>
            <a:custGeom>
              <a:avLst/>
              <a:gdLst>
                <a:gd name="T0" fmla="*/ 5 w 6"/>
                <a:gd name="T1" fmla="*/ 6 h 8"/>
                <a:gd name="T2" fmla="*/ 2 w 6"/>
                <a:gd name="T3" fmla="*/ 1 h 8"/>
                <a:gd name="T4" fmla="*/ 1 w 6"/>
                <a:gd name="T5" fmla="*/ 2 h 8"/>
                <a:gd name="T6" fmla="*/ 4 w 6"/>
                <a:gd name="T7" fmla="*/ 8 h 8"/>
                <a:gd name="T8" fmla="*/ 5 w 6"/>
                <a:gd name="T9" fmla="*/ 8 h 8"/>
                <a:gd name="T10" fmla="*/ 6 w 6"/>
                <a:gd name="T11" fmla="*/ 7 h 8"/>
                <a:gd name="T12" fmla="*/ 5 w 6"/>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5" y="6"/>
                  </a:moveTo>
                  <a:cubicBezTo>
                    <a:pt x="3" y="5"/>
                    <a:pt x="3" y="3"/>
                    <a:pt x="2" y="1"/>
                  </a:cubicBezTo>
                  <a:cubicBezTo>
                    <a:pt x="1" y="0"/>
                    <a:pt x="0" y="1"/>
                    <a:pt x="1" y="2"/>
                  </a:cubicBezTo>
                  <a:cubicBezTo>
                    <a:pt x="2" y="4"/>
                    <a:pt x="2" y="6"/>
                    <a:pt x="4" y="8"/>
                  </a:cubicBezTo>
                  <a:cubicBezTo>
                    <a:pt x="5" y="8"/>
                    <a:pt x="5" y="8"/>
                    <a:pt x="5" y="8"/>
                  </a:cubicBezTo>
                  <a:cubicBezTo>
                    <a:pt x="5" y="7"/>
                    <a:pt x="5" y="7"/>
                    <a:pt x="6" y="7"/>
                  </a:cubicBezTo>
                  <a:cubicBezTo>
                    <a:pt x="6" y="6"/>
                    <a:pt x="5" y="6"/>
                    <a:pt x="5" y="6"/>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50" name="Freeform 28"/>
            <p:cNvSpPr/>
            <p:nvPr/>
          </p:nvSpPr>
          <p:spPr bwMode="auto">
            <a:xfrm>
              <a:off x="6337301" y="5092701"/>
              <a:ext cx="12700" cy="14288"/>
            </a:xfrm>
            <a:custGeom>
              <a:avLst/>
              <a:gdLst>
                <a:gd name="T0" fmla="*/ 4 w 5"/>
                <a:gd name="T1" fmla="*/ 4 h 5"/>
                <a:gd name="T2" fmla="*/ 3 w 5"/>
                <a:gd name="T3" fmla="*/ 3 h 5"/>
                <a:gd name="T4" fmla="*/ 2 w 5"/>
                <a:gd name="T5" fmla="*/ 1 h 5"/>
                <a:gd name="T6" fmla="*/ 1 w 5"/>
                <a:gd name="T7" fmla="*/ 2 h 5"/>
                <a:gd name="T8" fmla="*/ 2 w 5"/>
                <a:gd name="T9" fmla="*/ 4 h 5"/>
                <a:gd name="T10" fmla="*/ 4 w 5"/>
                <a:gd name="T11" fmla="*/ 5 h 5"/>
                <a:gd name="T12" fmla="*/ 4 w 5"/>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4" y="4"/>
                  </a:moveTo>
                  <a:cubicBezTo>
                    <a:pt x="4" y="4"/>
                    <a:pt x="3" y="3"/>
                    <a:pt x="3" y="3"/>
                  </a:cubicBezTo>
                  <a:cubicBezTo>
                    <a:pt x="2" y="2"/>
                    <a:pt x="2" y="1"/>
                    <a:pt x="2" y="1"/>
                  </a:cubicBezTo>
                  <a:cubicBezTo>
                    <a:pt x="1" y="0"/>
                    <a:pt x="0" y="1"/>
                    <a:pt x="1" y="2"/>
                  </a:cubicBezTo>
                  <a:cubicBezTo>
                    <a:pt x="1" y="2"/>
                    <a:pt x="2" y="3"/>
                    <a:pt x="2" y="4"/>
                  </a:cubicBezTo>
                  <a:cubicBezTo>
                    <a:pt x="2" y="4"/>
                    <a:pt x="3" y="5"/>
                    <a:pt x="4" y="5"/>
                  </a:cubicBezTo>
                  <a:cubicBezTo>
                    <a:pt x="4" y="5"/>
                    <a:pt x="5" y="4"/>
                    <a:pt x="4" y="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51" name="Freeform 29"/>
            <p:cNvSpPr/>
            <p:nvPr/>
          </p:nvSpPr>
          <p:spPr bwMode="auto">
            <a:xfrm>
              <a:off x="6345238" y="5086351"/>
              <a:ext cx="12700" cy="17463"/>
            </a:xfrm>
            <a:custGeom>
              <a:avLst/>
              <a:gdLst>
                <a:gd name="T0" fmla="*/ 4 w 5"/>
                <a:gd name="T1" fmla="*/ 4 h 6"/>
                <a:gd name="T2" fmla="*/ 2 w 5"/>
                <a:gd name="T3" fmla="*/ 1 h 6"/>
                <a:gd name="T4" fmla="*/ 1 w 5"/>
                <a:gd name="T5" fmla="*/ 2 h 6"/>
                <a:gd name="T6" fmla="*/ 3 w 5"/>
                <a:gd name="T7" fmla="*/ 5 h 6"/>
                <a:gd name="T8" fmla="*/ 4 w 5"/>
                <a:gd name="T9" fmla="*/ 4 h 6"/>
              </a:gdLst>
              <a:ahLst/>
              <a:cxnLst>
                <a:cxn ang="0">
                  <a:pos x="T0" y="T1"/>
                </a:cxn>
                <a:cxn ang="0">
                  <a:pos x="T2" y="T3"/>
                </a:cxn>
                <a:cxn ang="0">
                  <a:pos x="T4" y="T5"/>
                </a:cxn>
                <a:cxn ang="0">
                  <a:pos x="T6" y="T7"/>
                </a:cxn>
                <a:cxn ang="0">
                  <a:pos x="T8" y="T9"/>
                </a:cxn>
              </a:cxnLst>
              <a:rect l="0" t="0" r="r" b="b"/>
              <a:pathLst>
                <a:path w="5" h="6">
                  <a:moveTo>
                    <a:pt x="4" y="4"/>
                  </a:moveTo>
                  <a:cubicBezTo>
                    <a:pt x="3" y="3"/>
                    <a:pt x="3" y="2"/>
                    <a:pt x="2" y="1"/>
                  </a:cubicBezTo>
                  <a:cubicBezTo>
                    <a:pt x="1" y="0"/>
                    <a:pt x="0" y="1"/>
                    <a:pt x="1" y="2"/>
                  </a:cubicBezTo>
                  <a:cubicBezTo>
                    <a:pt x="2" y="3"/>
                    <a:pt x="2" y="4"/>
                    <a:pt x="3" y="5"/>
                  </a:cubicBezTo>
                  <a:cubicBezTo>
                    <a:pt x="4" y="6"/>
                    <a:pt x="5" y="5"/>
                    <a:pt x="4" y="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52" name="Freeform 30"/>
            <p:cNvSpPr/>
            <p:nvPr/>
          </p:nvSpPr>
          <p:spPr bwMode="auto">
            <a:xfrm>
              <a:off x="6353176" y="5081588"/>
              <a:ext cx="7938" cy="14288"/>
            </a:xfrm>
            <a:custGeom>
              <a:avLst/>
              <a:gdLst>
                <a:gd name="T0" fmla="*/ 3 w 3"/>
                <a:gd name="T1" fmla="*/ 3 h 5"/>
                <a:gd name="T2" fmla="*/ 1 w 3"/>
                <a:gd name="T3" fmla="*/ 1 h 5"/>
                <a:gd name="T4" fmla="*/ 0 w 3"/>
                <a:gd name="T5" fmla="*/ 2 h 5"/>
                <a:gd name="T6" fmla="*/ 2 w 3"/>
                <a:gd name="T7" fmla="*/ 4 h 5"/>
                <a:gd name="T8" fmla="*/ 3 w 3"/>
                <a:gd name="T9" fmla="*/ 3 h 5"/>
              </a:gdLst>
              <a:ahLst/>
              <a:cxnLst>
                <a:cxn ang="0">
                  <a:pos x="T0" y="T1"/>
                </a:cxn>
                <a:cxn ang="0">
                  <a:pos x="T2" y="T3"/>
                </a:cxn>
                <a:cxn ang="0">
                  <a:pos x="T4" y="T5"/>
                </a:cxn>
                <a:cxn ang="0">
                  <a:pos x="T6" y="T7"/>
                </a:cxn>
                <a:cxn ang="0">
                  <a:pos x="T8" y="T9"/>
                </a:cxn>
              </a:cxnLst>
              <a:rect l="0" t="0" r="r" b="b"/>
              <a:pathLst>
                <a:path w="3" h="5">
                  <a:moveTo>
                    <a:pt x="3" y="3"/>
                  </a:moveTo>
                  <a:cubicBezTo>
                    <a:pt x="2" y="3"/>
                    <a:pt x="2" y="2"/>
                    <a:pt x="1" y="1"/>
                  </a:cubicBezTo>
                  <a:cubicBezTo>
                    <a:pt x="1" y="0"/>
                    <a:pt x="0" y="1"/>
                    <a:pt x="0" y="2"/>
                  </a:cubicBezTo>
                  <a:cubicBezTo>
                    <a:pt x="1" y="3"/>
                    <a:pt x="1" y="4"/>
                    <a:pt x="2" y="4"/>
                  </a:cubicBezTo>
                  <a:cubicBezTo>
                    <a:pt x="3" y="5"/>
                    <a:pt x="3" y="3"/>
                    <a:pt x="3" y="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53" name="Freeform 31"/>
            <p:cNvSpPr/>
            <p:nvPr/>
          </p:nvSpPr>
          <p:spPr bwMode="auto">
            <a:xfrm>
              <a:off x="6357938" y="5075238"/>
              <a:ext cx="14288" cy="20638"/>
            </a:xfrm>
            <a:custGeom>
              <a:avLst/>
              <a:gdLst>
                <a:gd name="T0" fmla="*/ 5 w 5"/>
                <a:gd name="T1" fmla="*/ 5 h 7"/>
                <a:gd name="T2" fmla="*/ 2 w 5"/>
                <a:gd name="T3" fmla="*/ 1 h 7"/>
                <a:gd name="T4" fmla="*/ 1 w 5"/>
                <a:gd name="T5" fmla="*/ 1 h 7"/>
                <a:gd name="T6" fmla="*/ 4 w 5"/>
                <a:gd name="T7" fmla="*/ 6 h 7"/>
                <a:gd name="T8" fmla="*/ 5 w 5"/>
                <a:gd name="T9" fmla="*/ 5 h 7"/>
              </a:gdLst>
              <a:ahLst/>
              <a:cxnLst>
                <a:cxn ang="0">
                  <a:pos x="T0" y="T1"/>
                </a:cxn>
                <a:cxn ang="0">
                  <a:pos x="T2" y="T3"/>
                </a:cxn>
                <a:cxn ang="0">
                  <a:pos x="T4" y="T5"/>
                </a:cxn>
                <a:cxn ang="0">
                  <a:pos x="T6" y="T7"/>
                </a:cxn>
                <a:cxn ang="0">
                  <a:pos x="T8" y="T9"/>
                </a:cxn>
              </a:cxnLst>
              <a:rect l="0" t="0" r="r" b="b"/>
              <a:pathLst>
                <a:path w="5" h="7">
                  <a:moveTo>
                    <a:pt x="5" y="5"/>
                  </a:moveTo>
                  <a:cubicBezTo>
                    <a:pt x="3" y="4"/>
                    <a:pt x="3" y="2"/>
                    <a:pt x="2" y="1"/>
                  </a:cubicBezTo>
                  <a:cubicBezTo>
                    <a:pt x="1" y="0"/>
                    <a:pt x="0" y="1"/>
                    <a:pt x="1" y="1"/>
                  </a:cubicBezTo>
                  <a:cubicBezTo>
                    <a:pt x="2" y="3"/>
                    <a:pt x="2" y="5"/>
                    <a:pt x="4" y="6"/>
                  </a:cubicBezTo>
                  <a:cubicBezTo>
                    <a:pt x="4" y="7"/>
                    <a:pt x="5" y="6"/>
                    <a:pt x="5" y="5"/>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54" name="Freeform 32"/>
            <p:cNvSpPr/>
            <p:nvPr/>
          </p:nvSpPr>
          <p:spPr bwMode="auto">
            <a:xfrm>
              <a:off x="6369051" y="5073651"/>
              <a:ext cx="11113" cy="12700"/>
            </a:xfrm>
            <a:custGeom>
              <a:avLst/>
              <a:gdLst>
                <a:gd name="T0" fmla="*/ 3 w 4"/>
                <a:gd name="T1" fmla="*/ 4 h 5"/>
                <a:gd name="T2" fmla="*/ 2 w 4"/>
                <a:gd name="T3" fmla="*/ 1 h 5"/>
                <a:gd name="T4" fmla="*/ 1 w 4"/>
                <a:gd name="T5" fmla="*/ 1 h 5"/>
                <a:gd name="T6" fmla="*/ 3 w 4"/>
                <a:gd name="T7" fmla="*/ 5 h 5"/>
                <a:gd name="T8" fmla="*/ 4 w 4"/>
                <a:gd name="T9" fmla="*/ 4 h 5"/>
                <a:gd name="T10" fmla="*/ 4 w 4"/>
                <a:gd name="T11" fmla="*/ 4 h 5"/>
                <a:gd name="T12" fmla="*/ 3 w 4"/>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3" y="4"/>
                  </a:moveTo>
                  <a:cubicBezTo>
                    <a:pt x="2" y="3"/>
                    <a:pt x="2" y="2"/>
                    <a:pt x="2" y="1"/>
                  </a:cubicBezTo>
                  <a:cubicBezTo>
                    <a:pt x="1" y="0"/>
                    <a:pt x="0" y="1"/>
                    <a:pt x="1" y="1"/>
                  </a:cubicBezTo>
                  <a:cubicBezTo>
                    <a:pt x="1" y="3"/>
                    <a:pt x="2" y="4"/>
                    <a:pt x="3" y="5"/>
                  </a:cubicBezTo>
                  <a:cubicBezTo>
                    <a:pt x="3" y="5"/>
                    <a:pt x="4" y="5"/>
                    <a:pt x="4" y="4"/>
                  </a:cubicBezTo>
                  <a:cubicBezTo>
                    <a:pt x="4" y="4"/>
                    <a:pt x="4" y="4"/>
                    <a:pt x="4" y="4"/>
                  </a:cubicBezTo>
                  <a:cubicBezTo>
                    <a:pt x="4" y="4"/>
                    <a:pt x="4" y="3"/>
                    <a:pt x="3" y="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55" name="Freeform 33"/>
            <p:cNvSpPr/>
            <p:nvPr/>
          </p:nvSpPr>
          <p:spPr bwMode="auto">
            <a:xfrm>
              <a:off x="6375401" y="5067301"/>
              <a:ext cx="19050" cy="22225"/>
            </a:xfrm>
            <a:custGeom>
              <a:avLst/>
              <a:gdLst>
                <a:gd name="T0" fmla="*/ 6 w 7"/>
                <a:gd name="T1" fmla="*/ 6 h 8"/>
                <a:gd name="T2" fmla="*/ 1 w 7"/>
                <a:gd name="T3" fmla="*/ 1 h 8"/>
                <a:gd name="T4" fmla="*/ 0 w 7"/>
                <a:gd name="T5" fmla="*/ 1 h 8"/>
                <a:gd name="T6" fmla="*/ 6 w 7"/>
                <a:gd name="T7" fmla="*/ 8 h 8"/>
                <a:gd name="T8" fmla="*/ 6 w 7"/>
                <a:gd name="T9" fmla="*/ 6 h 8"/>
              </a:gdLst>
              <a:ahLst/>
              <a:cxnLst>
                <a:cxn ang="0">
                  <a:pos x="T0" y="T1"/>
                </a:cxn>
                <a:cxn ang="0">
                  <a:pos x="T2" y="T3"/>
                </a:cxn>
                <a:cxn ang="0">
                  <a:pos x="T4" y="T5"/>
                </a:cxn>
                <a:cxn ang="0">
                  <a:pos x="T6" y="T7"/>
                </a:cxn>
                <a:cxn ang="0">
                  <a:pos x="T8" y="T9"/>
                </a:cxn>
              </a:cxnLst>
              <a:rect l="0" t="0" r="r" b="b"/>
              <a:pathLst>
                <a:path w="7" h="8">
                  <a:moveTo>
                    <a:pt x="6" y="6"/>
                  </a:moveTo>
                  <a:cubicBezTo>
                    <a:pt x="4" y="5"/>
                    <a:pt x="3" y="3"/>
                    <a:pt x="1" y="1"/>
                  </a:cubicBezTo>
                  <a:cubicBezTo>
                    <a:pt x="1" y="0"/>
                    <a:pt x="0" y="0"/>
                    <a:pt x="0" y="1"/>
                  </a:cubicBezTo>
                  <a:cubicBezTo>
                    <a:pt x="2" y="3"/>
                    <a:pt x="3" y="6"/>
                    <a:pt x="6" y="8"/>
                  </a:cubicBezTo>
                  <a:cubicBezTo>
                    <a:pt x="7" y="8"/>
                    <a:pt x="7" y="7"/>
                    <a:pt x="6" y="6"/>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56" name="Freeform 34"/>
            <p:cNvSpPr/>
            <p:nvPr/>
          </p:nvSpPr>
          <p:spPr bwMode="auto">
            <a:xfrm>
              <a:off x="6380163" y="5065713"/>
              <a:ext cx="22225" cy="20638"/>
            </a:xfrm>
            <a:custGeom>
              <a:avLst/>
              <a:gdLst>
                <a:gd name="T0" fmla="*/ 8 w 8"/>
                <a:gd name="T1" fmla="*/ 6 h 8"/>
                <a:gd name="T2" fmla="*/ 5 w 8"/>
                <a:gd name="T3" fmla="*/ 4 h 8"/>
                <a:gd name="T4" fmla="*/ 2 w 8"/>
                <a:gd name="T5" fmla="*/ 0 h 8"/>
                <a:gd name="T6" fmla="*/ 1 w 8"/>
                <a:gd name="T7" fmla="*/ 1 h 8"/>
                <a:gd name="T8" fmla="*/ 5 w 8"/>
                <a:gd name="T9" fmla="*/ 5 h 8"/>
                <a:gd name="T10" fmla="*/ 7 w 8"/>
                <a:gd name="T11" fmla="*/ 8 h 8"/>
                <a:gd name="T12" fmla="*/ 8 w 8"/>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6"/>
                  </a:moveTo>
                  <a:cubicBezTo>
                    <a:pt x="7" y="6"/>
                    <a:pt x="6" y="4"/>
                    <a:pt x="5" y="4"/>
                  </a:cubicBezTo>
                  <a:cubicBezTo>
                    <a:pt x="5" y="2"/>
                    <a:pt x="3" y="1"/>
                    <a:pt x="2" y="0"/>
                  </a:cubicBezTo>
                  <a:cubicBezTo>
                    <a:pt x="1" y="0"/>
                    <a:pt x="0" y="1"/>
                    <a:pt x="1" y="1"/>
                  </a:cubicBezTo>
                  <a:cubicBezTo>
                    <a:pt x="3" y="2"/>
                    <a:pt x="4" y="3"/>
                    <a:pt x="5" y="5"/>
                  </a:cubicBezTo>
                  <a:cubicBezTo>
                    <a:pt x="5" y="6"/>
                    <a:pt x="6" y="7"/>
                    <a:pt x="7" y="8"/>
                  </a:cubicBezTo>
                  <a:cubicBezTo>
                    <a:pt x="8" y="8"/>
                    <a:pt x="8" y="7"/>
                    <a:pt x="8" y="6"/>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57" name="Freeform 35"/>
            <p:cNvSpPr/>
            <p:nvPr/>
          </p:nvSpPr>
          <p:spPr bwMode="auto">
            <a:xfrm>
              <a:off x="6326188" y="5213351"/>
              <a:ext cx="7938" cy="11113"/>
            </a:xfrm>
            <a:custGeom>
              <a:avLst/>
              <a:gdLst>
                <a:gd name="T0" fmla="*/ 2 w 3"/>
                <a:gd name="T1" fmla="*/ 3 h 4"/>
                <a:gd name="T2" fmla="*/ 1 w 3"/>
                <a:gd name="T3" fmla="*/ 1 h 4"/>
                <a:gd name="T4" fmla="*/ 0 w 3"/>
                <a:gd name="T5" fmla="*/ 2 h 4"/>
                <a:gd name="T6" fmla="*/ 1 w 3"/>
                <a:gd name="T7" fmla="*/ 4 h 4"/>
                <a:gd name="T8" fmla="*/ 2 w 3"/>
                <a:gd name="T9" fmla="*/ 3 h 4"/>
              </a:gdLst>
              <a:ahLst/>
              <a:cxnLst>
                <a:cxn ang="0">
                  <a:pos x="T0" y="T1"/>
                </a:cxn>
                <a:cxn ang="0">
                  <a:pos x="T2" y="T3"/>
                </a:cxn>
                <a:cxn ang="0">
                  <a:pos x="T4" y="T5"/>
                </a:cxn>
                <a:cxn ang="0">
                  <a:pos x="T6" y="T7"/>
                </a:cxn>
                <a:cxn ang="0">
                  <a:pos x="T8" y="T9"/>
                </a:cxn>
              </a:cxnLst>
              <a:rect l="0" t="0" r="r" b="b"/>
              <a:pathLst>
                <a:path w="3" h="4">
                  <a:moveTo>
                    <a:pt x="2" y="3"/>
                  </a:moveTo>
                  <a:cubicBezTo>
                    <a:pt x="2" y="2"/>
                    <a:pt x="2" y="2"/>
                    <a:pt x="1" y="1"/>
                  </a:cubicBezTo>
                  <a:cubicBezTo>
                    <a:pt x="1" y="0"/>
                    <a:pt x="0" y="1"/>
                    <a:pt x="0" y="2"/>
                  </a:cubicBezTo>
                  <a:cubicBezTo>
                    <a:pt x="1" y="2"/>
                    <a:pt x="1" y="3"/>
                    <a:pt x="1" y="4"/>
                  </a:cubicBezTo>
                  <a:cubicBezTo>
                    <a:pt x="2" y="4"/>
                    <a:pt x="3" y="4"/>
                    <a:pt x="2" y="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58" name="Freeform 36"/>
            <p:cNvSpPr/>
            <p:nvPr/>
          </p:nvSpPr>
          <p:spPr bwMode="auto">
            <a:xfrm>
              <a:off x="6337301" y="5213351"/>
              <a:ext cx="7938" cy="9525"/>
            </a:xfrm>
            <a:custGeom>
              <a:avLst/>
              <a:gdLst>
                <a:gd name="T0" fmla="*/ 2 w 3"/>
                <a:gd name="T1" fmla="*/ 1 h 3"/>
                <a:gd name="T2" fmla="*/ 2 w 3"/>
                <a:gd name="T3" fmla="*/ 0 h 3"/>
                <a:gd name="T4" fmla="*/ 1 w 3"/>
                <a:gd name="T5" fmla="*/ 1 h 3"/>
                <a:gd name="T6" fmla="*/ 2 w 3"/>
                <a:gd name="T7" fmla="*/ 3 h 3"/>
                <a:gd name="T8" fmla="*/ 3 w 3"/>
                <a:gd name="T9" fmla="*/ 3 h 3"/>
                <a:gd name="T10" fmla="*/ 3 w 3"/>
                <a:gd name="T11" fmla="*/ 2 h 3"/>
                <a:gd name="T12" fmla="*/ 2 w 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2" y="1"/>
                  </a:moveTo>
                  <a:cubicBezTo>
                    <a:pt x="2" y="1"/>
                    <a:pt x="2" y="1"/>
                    <a:pt x="2" y="0"/>
                  </a:cubicBezTo>
                  <a:cubicBezTo>
                    <a:pt x="1" y="0"/>
                    <a:pt x="0" y="1"/>
                    <a:pt x="1" y="1"/>
                  </a:cubicBezTo>
                  <a:cubicBezTo>
                    <a:pt x="1" y="1"/>
                    <a:pt x="1" y="2"/>
                    <a:pt x="2" y="3"/>
                  </a:cubicBezTo>
                  <a:cubicBezTo>
                    <a:pt x="2" y="3"/>
                    <a:pt x="3" y="3"/>
                    <a:pt x="3" y="3"/>
                  </a:cubicBezTo>
                  <a:cubicBezTo>
                    <a:pt x="3" y="2"/>
                    <a:pt x="3" y="2"/>
                    <a:pt x="3" y="2"/>
                  </a:cubicBezTo>
                  <a:cubicBezTo>
                    <a:pt x="3" y="2"/>
                    <a:pt x="3" y="1"/>
                    <a:pt x="2" y="1"/>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59" name="Freeform 37"/>
            <p:cNvSpPr/>
            <p:nvPr/>
          </p:nvSpPr>
          <p:spPr bwMode="auto">
            <a:xfrm>
              <a:off x="6342063" y="5205413"/>
              <a:ext cx="11113" cy="17463"/>
            </a:xfrm>
            <a:custGeom>
              <a:avLst/>
              <a:gdLst>
                <a:gd name="T0" fmla="*/ 4 w 4"/>
                <a:gd name="T1" fmla="*/ 5 h 6"/>
                <a:gd name="T2" fmla="*/ 4 w 4"/>
                <a:gd name="T3" fmla="*/ 5 h 6"/>
                <a:gd name="T4" fmla="*/ 4 w 4"/>
                <a:gd name="T5" fmla="*/ 4 h 6"/>
                <a:gd name="T6" fmla="*/ 2 w 4"/>
                <a:gd name="T7" fmla="*/ 1 h 6"/>
                <a:gd name="T8" fmla="*/ 0 w 4"/>
                <a:gd name="T9" fmla="*/ 2 h 6"/>
                <a:gd name="T10" fmla="*/ 3 w 4"/>
                <a:gd name="T11" fmla="*/ 6 h 6"/>
                <a:gd name="T12" fmla="*/ 4 w 4"/>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4" y="5"/>
                  </a:moveTo>
                  <a:cubicBezTo>
                    <a:pt x="4" y="5"/>
                    <a:pt x="4" y="5"/>
                    <a:pt x="4" y="5"/>
                  </a:cubicBezTo>
                  <a:cubicBezTo>
                    <a:pt x="4" y="4"/>
                    <a:pt x="4" y="4"/>
                    <a:pt x="4" y="4"/>
                  </a:cubicBezTo>
                  <a:cubicBezTo>
                    <a:pt x="3" y="3"/>
                    <a:pt x="2" y="2"/>
                    <a:pt x="2" y="1"/>
                  </a:cubicBezTo>
                  <a:cubicBezTo>
                    <a:pt x="1" y="0"/>
                    <a:pt x="0" y="1"/>
                    <a:pt x="0" y="2"/>
                  </a:cubicBezTo>
                  <a:cubicBezTo>
                    <a:pt x="1" y="3"/>
                    <a:pt x="2" y="5"/>
                    <a:pt x="3" y="6"/>
                  </a:cubicBezTo>
                  <a:cubicBezTo>
                    <a:pt x="4" y="6"/>
                    <a:pt x="4" y="5"/>
                    <a:pt x="4" y="5"/>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60" name="Freeform 38"/>
            <p:cNvSpPr/>
            <p:nvPr/>
          </p:nvSpPr>
          <p:spPr bwMode="auto">
            <a:xfrm>
              <a:off x="6350001" y="5203826"/>
              <a:ext cx="11113" cy="15875"/>
            </a:xfrm>
            <a:custGeom>
              <a:avLst/>
              <a:gdLst>
                <a:gd name="T0" fmla="*/ 4 w 4"/>
                <a:gd name="T1" fmla="*/ 5 h 6"/>
                <a:gd name="T2" fmla="*/ 3 w 4"/>
                <a:gd name="T3" fmla="*/ 5 h 6"/>
                <a:gd name="T4" fmla="*/ 1 w 4"/>
                <a:gd name="T5" fmla="*/ 0 h 6"/>
                <a:gd name="T6" fmla="*/ 0 w 4"/>
                <a:gd name="T7" fmla="*/ 1 h 6"/>
                <a:gd name="T8" fmla="*/ 3 w 4"/>
                <a:gd name="T9" fmla="*/ 6 h 6"/>
                <a:gd name="T10" fmla="*/ 4 w 4"/>
                <a:gd name="T11" fmla="*/ 5 h 6"/>
              </a:gdLst>
              <a:ahLst/>
              <a:cxnLst>
                <a:cxn ang="0">
                  <a:pos x="T0" y="T1"/>
                </a:cxn>
                <a:cxn ang="0">
                  <a:pos x="T2" y="T3"/>
                </a:cxn>
                <a:cxn ang="0">
                  <a:pos x="T4" y="T5"/>
                </a:cxn>
                <a:cxn ang="0">
                  <a:pos x="T6" y="T7"/>
                </a:cxn>
                <a:cxn ang="0">
                  <a:pos x="T8" y="T9"/>
                </a:cxn>
                <a:cxn ang="0">
                  <a:pos x="T10" y="T11"/>
                </a:cxn>
              </a:cxnLst>
              <a:rect l="0" t="0" r="r" b="b"/>
              <a:pathLst>
                <a:path w="4" h="6">
                  <a:moveTo>
                    <a:pt x="4" y="5"/>
                  </a:moveTo>
                  <a:cubicBezTo>
                    <a:pt x="4" y="5"/>
                    <a:pt x="3" y="4"/>
                    <a:pt x="3" y="5"/>
                  </a:cubicBezTo>
                  <a:cubicBezTo>
                    <a:pt x="2" y="4"/>
                    <a:pt x="1" y="2"/>
                    <a:pt x="1" y="0"/>
                  </a:cubicBezTo>
                  <a:cubicBezTo>
                    <a:pt x="1" y="0"/>
                    <a:pt x="0" y="0"/>
                    <a:pt x="0" y="1"/>
                  </a:cubicBezTo>
                  <a:cubicBezTo>
                    <a:pt x="1" y="3"/>
                    <a:pt x="1" y="5"/>
                    <a:pt x="3" y="6"/>
                  </a:cubicBezTo>
                  <a:cubicBezTo>
                    <a:pt x="3" y="6"/>
                    <a:pt x="4" y="6"/>
                    <a:pt x="4" y="5"/>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61" name="Freeform 39"/>
            <p:cNvSpPr/>
            <p:nvPr/>
          </p:nvSpPr>
          <p:spPr bwMode="auto">
            <a:xfrm>
              <a:off x="6356351" y="5197476"/>
              <a:ext cx="15875" cy="25400"/>
            </a:xfrm>
            <a:custGeom>
              <a:avLst/>
              <a:gdLst>
                <a:gd name="T0" fmla="*/ 6 w 6"/>
                <a:gd name="T1" fmla="*/ 7 h 9"/>
                <a:gd name="T2" fmla="*/ 5 w 6"/>
                <a:gd name="T3" fmla="*/ 7 h 9"/>
                <a:gd name="T4" fmla="*/ 5 w 6"/>
                <a:gd name="T5" fmla="*/ 7 h 9"/>
                <a:gd name="T6" fmla="*/ 3 w 6"/>
                <a:gd name="T7" fmla="*/ 4 h 9"/>
                <a:gd name="T8" fmla="*/ 1 w 6"/>
                <a:gd name="T9" fmla="*/ 1 h 9"/>
                <a:gd name="T10" fmla="*/ 0 w 6"/>
                <a:gd name="T11" fmla="*/ 1 h 9"/>
                <a:gd name="T12" fmla="*/ 2 w 6"/>
                <a:gd name="T13" fmla="*/ 6 h 9"/>
                <a:gd name="T14" fmla="*/ 5 w 6"/>
                <a:gd name="T15" fmla="*/ 8 h 9"/>
                <a:gd name="T16" fmla="*/ 6 w 6"/>
                <a:gd name="T17" fmla="*/ 8 h 9"/>
                <a:gd name="T18" fmla="*/ 6 w 6"/>
                <a:gd name="T19"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6" y="7"/>
                  </a:moveTo>
                  <a:cubicBezTo>
                    <a:pt x="6" y="6"/>
                    <a:pt x="5" y="6"/>
                    <a:pt x="5" y="7"/>
                  </a:cubicBezTo>
                  <a:cubicBezTo>
                    <a:pt x="5" y="7"/>
                    <a:pt x="5" y="7"/>
                    <a:pt x="5" y="7"/>
                  </a:cubicBezTo>
                  <a:cubicBezTo>
                    <a:pt x="4" y="6"/>
                    <a:pt x="3" y="5"/>
                    <a:pt x="3" y="4"/>
                  </a:cubicBezTo>
                  <a:cubicBezTo>
                    <a:pt x="3" y="3"/>
                    <a:pt x="2" y="2"/>
                    <a:pt x="1" y="1"/>
                  </a:cubicBezTo>
                  <a:cubicBezTo>
                    <a:pt x="1" y="0"/>
                    <a:pt x="0" y="1"/>
                    <a:pt x="0" y="1"/>
                  </a:cubicBezTo>
                  <a:cubicBezTo>
                    <a:pt x="1" y="3"/>
                    <a:pt x="2" y="4"/>
                    <a:pt x="2" y="6"/>
                  </a:cubicBezTo>
                  <a:cubicBezTo>
                    <a:pt x="3" y="7"/>
                    <a:pt x="4" y="9"/>
                    <a:pt x="5" y="8"/>
                  </a:cubicBezTo>
                  <a:cubicBezTo>
                    <a:pt x="6" y="8"/>
                    <a:pt x="6" y="8"/>
                    <a:pt x="6" y="8"/>
                  </a:cubicBezTo>
                  <a:cubicBezTo>
                    <a:pt x="6" y="8"/>
                    <a:pt x="6" y="7"/>
                    <a:pt x="6" y="7"/>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62" name="Freeform 40"/>
            <p:cNvSpPr/>
            <p:nvPr/>
          </p:nvSpPr>
          <p:spPr bwMode="auto">
            <a:xfrm>
              <a:off x="6364288" y="5200651"/>
              <a:ext cx="14288" cy="19050"/>
            </a:xfrm>
            <a:custGeom>
              <a:avLst/>
              <a:gdLst>
                <a:gd name="T0" fmla="*/ 5 w 5"/>
                <a:gd name="T1" fmla="*/ 6 h 7"/>
                <a:gd name="T2" fmla="*/ 2 w 5"/>
                <a:gd name="T3" fmla="*/ 1 h 7"/>
                <a:gd name="T4" fmla="*/ 1 w 5"/>
                <a:gd name="T5" fmla="*/ 2 h 7"/>
                <a:gd name="T6" fmla="*/ 4 w 5"/>
                <a:gd name="T7" fmla="*/ 6 h 7"/>
                <a:gd name="T8" fmla="*/ 5 w 5"/>
                <a:gd name="T9" fmla="*/ 6 h 7"/>
              </a:gdLst>
              <a:ahLst/>
              <a:cxnLst>
                <a:cxn ang="0">
                  <a:pos x="T0" y="T1"/>
                </a:cxn>
                <a:cxn ang="0">
                  <a:pos x="T2" y="T3"/>
                </a:cxn>
                <a:cxn ang="0">
                  <a:pos x="T4" y="T5"/>
                </a:cxn>
                <a:cxn ang="0">
                  <a:pos x="T6" y="T7"/>
                </a:cxn>
                <a:cxn ang="0">
                  <a:pos x="T8" y="T9"/>
                </a:cxn>
              </a:cxnLst>
              <a:rect l="0" t="0" r="r" b="b"/>
              <a:pathLst>
                <a:path w="5" h="7">
                  <a:moveTo>
                    <a:pt x="5" y="6"/>
                  </a:moveTo>
                  <a:cubicBezTo>
                    <a:pt x="4" y="4"/>
                    <a:pt x="3" y="2"/>
                    <a:pt x="2" y="1"/>
                  </a:cubicBezTo>
                  <a:cubicBezTo>
                    <a:pt x="1" y="0"/>
                    <a:pt x="0" y="1"/>
                    <a:pt x="1" y="2"/>
                  </a:cubicBezTo>
                  <a:cubicBezTo>
                    <a:pt x="2" y="3"/>
                    <a:pt x="3" y="5"/>
                    <a:pt x="4" y="6"/>
                  </a:cubicBezTo>
                  <a:cubicBezTo>
                    <a:pt x="4" y="7"/>
                    <a:pt x="5" y="7"/>
                    <a:pt x="5" y="6"/>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63" name="Freeform 41"/>
            <p:cNvSpPr/>
            <p:nvPr/>
          </p:nvSpPr>
          <p:spPr bwMode="auto">
            <a:xfrm>
              <a:off x="5700713" y="5321301"/>
              <a:ext cx="3175" cy="22225"/>
            </a:xfrm>
            <a:custGeom>
              <a:avLst/>
              <a:gdLst>
                <a:gd name="T0" fmla="*/ 0 w 1"/>
                <a:gd name="T1" fmla="*/ 1 h 8"/>
                <a:gd name="T2" fmla="*/ 0 w 1"/>
                <a:gd name="T3" fmla="*/ 7 h 8"/>
                <a:gd name="T4" fmla="*/ 1 w 1"/>
                <a:gd name="T5" fmla="*/ 7 h 8"/>
                <a:gd name="T6" fmla="*/ 1 w 1"/>
                <a:gd name="T7" fmla="*/ 1 h 8"/>
                <a:gd name="T8" fmla="*/ 0 w 1"/>
                <a:gd name="T9" fmla="*/ 1 h 8"/>
              </a:gdLst>
              <a:ahLst/>
              <a:cxnLst>
                <a:cxn ang="0">
                  <a:pos x="T0" y="T1"/>
                </a:cxn>
                <a:cxn ang="0">
                  <a:pos x="T2" y="T3"/>
                </a:cxn>
                <a:cxn ang="0">
                  <a:pos x="T4" y="T5"/>
                </a:cxn>
                <a:cxn ang="0">
                  <a:pos x="T6" y="T7"/>
                </a:cxn>
                <a:cxn ang="0">
                  <a:pos x="T8" y="T9"/>
                </a:cxn>
              </a:cxnLst>
              <a:rect l="0" t="0" r="r" b="b"/>
              <a:pathLst>
                <a:path w="1" h="8">
                  <a:moveTo>
                    <a:pt x="0" y="1"/>
                  </a:moveTo>
                  <a:cubicBezTo>
                    <a:pt x="0" y="7"/>
                    <a:pt x="0" y="7"/>
                    <a:pt x="0" y="7"/>
                  </a:cubicBezTo>
                  <a:cubicBezTo>
                    <a:pt x="0" y="8"/>
                    <a:pt x="1" y="8"/>
                    <a:pt x="1" y="7"/>
                  </a:cubicBezTo>
                  <a:cubicBezTo>
                    <a:pt x="1" y="1"/>
                    <a:pt x="1" y="1"/>
                    <a:pt x="1" y="1"/>
                  </a:cubicBezTo>
                  <a:cubicBezTo>
                    <a:pt x="1" y="0"/>
                    <a:pt x="0" y="0"/>
                    <a:pt x="0" y="1"/>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64" name="Freeform 42"/>
            <p:cNvSpPr/>
            <p:nvPr/>
          </p:nvSpPr>
          <p:spPr bwMode="auto">
            <a:xfrm>
              <a:off x="5715001" y="5321301"/>
              <a:ext cx="7938" cy="28575"/>
            </a:xfrm>
            <a:custGeom>
              <a:avLst/>
              <a:gdLst>
                <a:gd name="T0" fmla="*/ 3 w 3"/>
                <a:gd name="T1" fmla="*/ 9 h 10"/>
                <a:gd name="T2" fmla="*/ 1 w 3"/>
                <a:gd name="T3" fmla="*/ 1 h 10"/>
                <a:gd name="T4" fmla="*/ 0 w 3"/>
                <a:gd name="T5" fmla="*/ 1 h 10"/>
                <a:gd name="T6" fmla="*/ 2 w 3"/>
                <a:gd name="T7" fmla="*/ 10 h 10"/>
                <a:gd name="T8" fmla="*/ 3 w 3"/>
                <a:gd name="T9" fmla="*/ 9 h 10"/>
              </a:gdLst>
              <a:ahLst/>
              <a:cxnLst>
                <a:cxn ang="0">
                  <a:pos x="T0" y="T1"/>
                </a:cxn>
                <a:cxn ang="0">
                  <a:pos x="T2" y="T3"/>
                </a:cxn>
                <a:cxn ang="0">
                  <a:pos x="T4" y="T5"/>
                </a:cxn>
                <a:cxn ang="0">
                  <a:pos x="T6" y="T7"/>
                </a:cxn>
                <a:cxn ang="0">
                  <a:pos x="T8" y="T9"/>
                </a:cxn>
              </a:cxnLst>
              <a:rect l="0" t="0" r="r" b="b"/>
              <a:pathLst>
                <a:path w="3" h="10">
                  <a:moveTo>
                    <a:pt x="3" y="9"/>
                  </a:moveTo>
                  <a:cubicBezTo>
                    <a:pt x="1" y="7"/>
                    <a:pt x="2" y="3"/>
                    <a:pt x="1" y="1"/>
                  </a:cubicBezTo>
                  <a:cubicBezTo>
                    <a:pt x="1" y="0"/>
                    <a:pt x="0" y="0"/>
                    <a:pt x="0" y="1"/>
                  </a:cubicBezTo>
                  <a:cubicBezTo>
                    <a:pt x="0" y="4"/>
                    <a:pt x="0" y="7"/>
                    <a:pt x="2" y="10"/>
                  </a:cubicBezTo>
                  <a:cubicBezTo>
                    <a:pt x="2" y="10"/>
                    <a:pt x="3" y="10"/>
                    <a:pt x="3" y="9"/>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65" name="Freeform 43"/>
            <p:cNvSpPr/>
            <p:nvPr/>
          </p:nvSpPr>
          <p:spPr bwMode="auto">
            <a:xfrm>
              <a:off x="5730876" y="5321301"/>
              <a:ext cx="14288" cy="44450"/>
            </a:xfrm>
            <a:custGeom>
              <a:avLst/>
              <a:gdLst>
                <a:gd name="T0" fmla="*/ 3 w 5"/>
                <a:gd name="T1" fmla="*/ 14 h 16"/>
                <a:gd name="T2" fmla="*/ 2 w 5"/>
                <a:gd name="T3" fmla="*/ 7 h 16"/>
                <a:gd name="T4" fmla="*/ 2 w 5"/>
                <a:gd name="T5" fmla="*/ 1 h 16"/>
                <a:gd name="T6" fmla="*/ 1 w 5"/>
                <a:gd name="T7" fmla="*/ 0 h 16"/>
                <a:gd name="T8" fmla="*/ 1 w 5"/>
                <a:gd name="T9" fmla="*/ 11 h 16"/>
                <a:gd name="T10" fmla="*/ 4 w 5"/>
                <a:gd name="T11" fmla="*/ 15 h 16"/>
                <a:gd name="T12" fmla="*/ 3 w 5"/>
                <a:gd name="T13" fmla="*/ 14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3" y="14"/>
                  </a:moveTo>
                  <a:cubicBezTo>
                    <a:pt x="3" y="14"/>
                    <a:pt x="2" y="7"/>
                    <a:pt x="2" y="7"/>
                  </a:cubicBezTo>
                  <a:cubicBezTo>
                    <a:pt x="1" y="5"/>
                    <a:pt x="1" y="3"/>
                    <a:pt x="2" y="1"/>
                  </a:cubicBezTo>
                  <a:cubicBezTo>
                    <a:pt x="2" y="0"/>
                    <a:pt x="1" y="0"/>
                    <a:pt x="1" y="0"/>
                  </a:cubicBezTo>
                  <a:cubicBezTo>
                    <a:pt x="0" y="4"/>
                    <a:pt x="0" y="7"/>
                    <a:pt x="1" y="11"/>
                  </a:cubicBezTo>
                  <a:cubicBezTo>
                    <a:pt x="1" y="12"/>
                    <a:pt x="2" y="16"/>
                    <a:pt x="4" y="15"/>
                  </a:cubicBezTo>
                  <a:cubicBezTo>
                    <a:pt x="5" y="14"/>
                    <a:pt x="4" y="13"/>
                    <a:pt x="3" y="1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66" name="Freeform 44"/>
            <p:cNvSpPr/>
            <p:nvPr/>
          </p:nvSpPr>
          <p:spPr bwMode="auto">
            <a:xfrm>
              <a:off x="5748338" y="5327651"/>
              <a:ext cx="12700" cy="41275"/>
            </a:xfrm>
            <a:custGeom>
              <a:avLst/>
              <a:gdLst>
                <a:gd name="T0" fmla="*/ 4 w 5"/>
                <a:gd name="T1" fmla="*/ 13 h 15"/>
                <a:gd name="T2" fmla="*/ 2 w 5"/>
                <a:gd name="T3" fmla="*/ 1 h 15"/>
                <a:gd name="T4" fmla="*/ 1 w 5"/>
                <a:gd name="T5" fmla="*/ 1 h 15"/>
                <a:gd name="T6" fmla="*/ 3 w 5"/>
                <a:gd name="T7" fmla="*/ 15 h 15"/>
                <a:gd name="T8" fmla="*/ 5 w 5"/>
                <a:gd name="T9" fmla="*/ 15 h 15"/>
                <a:gd name="T10" fmla="*/ 5 w 5"/>
                <a:gd name="T11" fmla="*/ 14 h 15"/>
                <a:gd name="T12" fmla="*/ 4 w 5"/>
                <a:gd name="T13" fmla="*/ 13 h 15"/>
              </a:gdLst>
              <a:ahLst/>
              <a:cxnLst>
                <a:cxn ang="0">
                  <a:pos x="T0" y="T1"/>
                </a:cxn>
                <a:cxn ang="0">
                  <a:pos x="T2" y="T3"/>
                </a:cxn>
                <a:cxn ang="0">
                  <a:pos x="T4" y="T5"/>
                </a:cxn>
                <a:cxn ang="0">
                  <a:pos x="T6" y="T7"/>
                </a:cxn>
                <a:cxn ang="0">
                  <a:pos x="T8" y="T9"/>
                </a:cxn>
                <a:cxn ang="0">
                  <a:pos x="T10" y="T11"/>
                </a:cxn>
                <a:cxn ang="0">
                  <a:pos x="T12" y="T13"/>
                </a:cxn>
              </a:cxnLst>
              <a:rect l="0" t="0" r="r" b="b"/>
              <a:pathLst>
                <a:path w="5" h="15">
                  <a:moveTo>
                    <a:pt x="4" y="13"/>
                  </a:moveTo>
                  <a:cubicBezTo>
                    <a:pt x="2" y="9"/>
                    <a:pt x="3" y="5"/>
                    <a:pt x="2" y="1"/>
                  </a:cubicBezTo>
                  <a:cubicBezTo>
                    <a:pt x="1" y="0"/>
                    <a:pt x="0" y="0"/>
                    <a:pt x="1" y="1"/>
                  </a:cubicBezTo>
                  <a:cubicBezTo>
                    <a:pt x="2" y="6"/>
                    <a:pt x="1" y="11"/>
                    <a:pt x="3" y="15"/>
                  </a:cubicBezTo>
                  <a:cubicBezTo>
                    <a:pt x="4" y="15"/>
                    <a:pt x="4" y="15"/>
                    <a:pt x="5" y="15"/>
                  </a:cubicBezTo>
                  <a:cubicBezTo>
                    <a:pt x="5" y="14"/>
                    <a:pt x="5" y="14"/>
                    <a:pt x="5" y="14"/>
                  </a:cubicBezTo>
                  <a:cubicBezTo>
                    <a:pt x="5" y="13"/>
                    <a:pt x="4" y="13"/>
                    <a:pt x="4" y="1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67" name="Freeform 45"/>
            <p:cNvSpPr/>
            <p:nvPr/>
          </p:nvSpPr>
          <p:spPr bwMode="auto">
            <a:xfrm>
              <a:off x="5768976" y="5335588"/>
              <a:ext cx="11113" cy="52388"/>
            </a:xfrm>
            <a:custGeom>
              <a:avLst/>
              <a:gdLst>
                <a:gd name="T0" fmla="*/ 3 w 4"/>
                <a:gd name="T1" fmla="*/ 16 h 19"/>
                <a:gd name="T2" fmla="*/ 2 w 4"/>
                <a:gd name="T3" fmla="*/ 17 h 19"/>
                <a:gd name="T4" fmla="*/ 2 w 4"/>
                <a:gd name="T5" fmla="*/ 10 h 19"/>
                <a:gd name="T6" fmla="*/ 1 w 4"/>
                <a:gd name="T7" fmla="*/ 1 h 19"/>
                <a:gd name="T8" fmla="*/ 0 w 4"/>
                <a:gd name="T9" fmla="*/ 1 h 19"/>
                <a:gd name="T10" fmla="*/ 0 w 4"/>
                <a:gd name="T11" fmla="*/ 11 h 19"/>
                <a:gd name="T12" fmla="*/ 1 w 4"/>
                <a:gd name="T13" fmla="*/ 19 h 19"/>
                <a:gd name="T14" fmla="*/ 2 w 4"/>
                <a:gd name="T15" fmla="*/ 19 h 19"/>
                <a:gd name="T16" fmla="*/ 4 w 4"/>
                <a:gd name="T17" fmla="*/ 17 h 19"/>
                <a:gd name="T18" fmla="*/ 3 w 4"/>
                <a:gd name="T19"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9">
                  <a:moveTo>
                    <a:pt x="3" y="16"/>
                  </a:moveTo>
                  <a:cubicBezTo>
                    <a:pt x="2" y="16"/>
                    <a:pt x="2" y="17"/>
                    <a:pt x="2" y="17"/>
                  </a:cubicBezTo>
                  <a:cubicBezTo>
                    <a:pt x="1" y="15"/>
                    <a:pt x="2" y="12"/>
                    <a:pt x="2" y="10"/>
                  </a:cubicBezTo>
                  <a:cubicBezTo>
                    <a:pt x="2" y="7"/>
                    <a:pt x="1" y="4"/>
                    <a:pt x="1" y="1"/>
                  </a:cubicBezTo>
                  <a:cubicBezTo>
                    <a:pt x="1" y="0"/>
                    <a:pt x="0" y="0"/>
                    <a:pt x="0" y="1"/>
                  </a:cubicBezTo>
                  <a:cubicBezTo>
                    <a:pt x="0" y="5"/>
                    <a:pt x="1" y="8"/>
                    <a:pt x="0" y="11"/>
                  </a:cubicBezTo>
                  <a:cubicBezTo>
                    <a:pt x="0" y="14"/>
                    <a:pt x="0" y="16"/>
                    <a:pt x="1" y="19"/>
                  </a:cubicBezTo>
                  <a:cubicBezTo>
                    <a:pt x="2" y="19"/>
                    <a:pt x="2" y="19"/>
                    <a:pt x="2" y="19"/>
                  </a:cubicBezTo>
                  <a:cubicBezTo>
                    <a:pt x="3" y="18"/>
                    <a:pt x="3" y="18"/>
                    <a:pt x="4" y="17"/>
                  </a:cubicBezTo>
                  <a:cubicBezTo>
                    <a:pt x="4" y="16"/>
                    <a:pt x="3" y="15"/>
                    <a:pt x="3" y="16"/>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68" name="Freeform 46"/>
            <p:cNvSpPr/>
            <p:nvPr/>
          </p:nvSpPr>
          <p:spPr bwMode="auto">
            <a:xfrm>
              <a:off x="5786438" y="5341938"/>
              <a:ext cx="14288" cy="49213"/>
            </a:xfrm>
            <a:custGeom>
              <a:avLst/>
              <a:gdLst>
                <a:gd name="T0" fmla="*/ 3 w 5"/>
                <a:gd name="T1" fmla="*/ 14 h 18"/>
                <a:gd name="T2" fmla="*/ 2 w 5"/>
                <a:gd name="T3" fmla="*/ 12 h 18"/>
                <a:gd name="T4" fmla="*/ 2 w 5"/>
                <a:gd name="T5" fmla="*/ 8 h 18"/>
                <a:gd name="T6" fmla="*/ 1 w 5"/>
                <a:gd name="T7" fmla="*/ 1 h 18"/>
                <a:gd name="T8" fmla="*/ 0 w 5"/>
                <a:gd name="T9" fmla="*/ 1 h 18"/>
                <a:gd name="T10" fmla="*/ 1 w 5"/>
                <a:gd name="T11" fmla="*/ 13 h 18"/>
                <a:gd name="T12" fmla="*/ 4 w 5"/>
                <a:gd name="T13" fmla="*/ 15 h 18"/>
                <a:gd name="T14" fmla="*/ 3 w 5"/>
                <a:gd name="T15" fmla="*/ 1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8">
                  <a:moveTo>
                    <a:pt x="3" y="14"/>
                  </a:moveTo>
                  <a:cubicBezTo>
                    <a:pt x="3" y="14"/>
                    <a:pt x="2" y="12"/>
                    <a:pt x="2" y="12"/>
                  </a:cubicBezTo>
                  <a:cubicBezTo>
                    <a:pt x="2" y="10"/>
                    <a:pt x="2" y="9"/>
                    <a:pt x="2" y="8"/>
                  </a:cubicBezTo>
                  <a:cubicBezTo>
                    <a:pt x="1" y="5"/>
                    <a:pt x="1" y="3"/>
                    <a:pt x="1" y="1"/>
                  </a:cubicBezTo>
                  <a:cubicBezTo>
                    <a:pt x="1" y="0"/>
                    <a:pt x="0" y="0"/>
                    <a:pt x="0" y="1"/>
                  </a:cubicBezTo>
                  <a:cubicBezTo>
                    <a:pt x="0" y="5"/>
                    <a:pt x="0" y="9"/>
                    <a:pt x="1" y="13"/>
                  </a:cubicBezTo>
                  <a:cubicBezTo>
                    <a:pt x="1" y="14"/>
                    <a:pt x="3" y="18"/>
                    <a:pt x="4" y="15"/>
                  </a:cubicBezTo>
                  <a:cubicBezTo>
                    <a:pt x="5" y="14"/>
                    <a:pt x="4" y="14"/>
                    <a:pt x="3" y="1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69" name="Freeform 47"/>
            <p:cNvSpPr/>
            <p:nvPr/>
          </p:nvSpPr>
          <p:spPr bwMode="auto">
            <a:xfrm>
              <a:off x="5802313" y="5335588"/>
              <a:ext cx="17463" cy="55563"/>
            </a:xfrm>
            <a:custGeom>
              <a:avLst/>
              <a:gdLst>
                <a:gd name="T0" fmla="*/ 5 w 6"/>
                <a:gd name="T1" fmla="*/ 17 h 20"/>
                <a:gd name="T2" fmla="*/ 2 w 6"/>
                <a:gd name="T3" fmla="*/ 0 h 20"/>
                <a:gd name="T4" fmla="*/ 0 w 6"/>
                <a:gd name="T5" fmla="*/ 0 h 20"/>
                <a:gd name="T6" fmla="*/ 4 w 6"/>
                <a:gd name="T7" fmla="*/ 19 h 20"/>
                <a:gd name="T8" fmla="*/ 5 w 6"/>
                <a:gd name="T9" fmla="*/ 19 h 20"/>
                <a:gd name="T10" fmla="*/ 6 w 6"/>
                <a:gd name="T11" fmla="*/ 18 h 20"/>
                <a:gd name="T12" fmla="*/ 5 w 6"/>
                <a:gd name="T13" fmla="*/ 17 h 20"/>
              </a:gdLst>
              <a:ahLst/>
              <a:cxnLst>
                <a:cxn ang="0">
                  <a:pos x="T0" y="T1"/>
                </a:cxn>
                <a:cxn ang="0">
                  <a:pos x="T2" y="T3"/>
                </a:cxn>
                <a:cxn ang="0">
                  <a:pos x="T4" y="T5"/>
                </a:cxn>
                <a:cxn ang="0">
                  <a:pos x="T6" y="T7"/>
                </a:cxn>
                <a:cxn ang="0">
                  <a:pos x="T8" y="T9"/>
                </a:cxn>
                <a:cxn ang="0">
                  <a:pos x="T10" y="T11"/>
                </a:cxn>
                <a:cxn ang="0">
                  <a:pos x="T12" y="T13"/>
                </a:cxn>
              </a:cxnLst>
              <a:rect l="0" t="0" r="r" b="b"/>
              <a:pathLst>
                <a:path w="6" h="20">
                  <a:moveTo>
                    <a:pt x="5" y="17"/>
                  </a:moveTo>
                  <a:cubicBezTo>
                    <a:pt x="3" y="12"/>
                    <a:pt x="2" y="6"/>
                    <a:pt x="2" y="0"/>
                  </a:cubicBezTo>
                  <a:cubicBezTo>
                    <a:pt x="2" y="0"/>
                    <a:pt x="0" y="0"/>
                    <a:pt x="0" y="0"/>
                  </a:cubicBezTo>
                  <a:cubicBezTo>
                    <a:pt x="0" y="7"/>
                    <a:pt x="2" y="13"/>
                    <a:pt x="4" y="19"/>
                  </a:cubicBezTo>
                  <a:cubicBezTo>
                    <a:pt x="4" y="20"/>
                    <a:pt x="5" y="20"/>
                    <a:pt x="5" y="19"/>
                  </a:cubicBezTo>
                  <a:cubicBezTo>
                    <a:pt x="5" y="19"/>
                    <a:pt x="5" y="19"/>
                    <a:pt x="6" y="18"/>
                  </a:cubicBezTo>
                  <a:cubicBezTo>
                    <a:pt x="6" y="17"/>
                    <a:pt x="5" y="17"/>
                    <a:pt x="5" y="17"/>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70" name="Freeform 48"/>
            <p:cNvSpPr/>
            <p:nvPr/>
          </p:nvSpPr>
          <p:spPr bwMode="auto">
            <a:xfrm>
              <a:off x="5819776" y="5341938"/>
              <a:ext cx="15875" cy="57150"/>
            </a:xfrm>
            <a:custGeom>
              <a:avLst/>
              <a:gdLst>
                <a:gd name="T0" fmla="*/ 5 w 6"/>
                <a:gd name="T1" fmla="*/ 19 h 21"/>
                <a:gd name="T2" fmla="*/ 2 w 6"/>
                <a:gd name="T3" fmla="*/ 1 h 21"/>
                <a:gd name="T4" fmla="*/ 1 w 6"/>
                <a:gd name="T5" fmla="*/ 1 h 21"/>
                <a:gd name="T6" fmla="*/ 4 w 6"/>
                <a:gd name="T7" fmla="*/ 20 h 21"/>
                <a:gd name="T8" fmla="*/ 5 w 6"/>
                <a:gd name="T9" fmla="*/ 20 h 21"/>
                <a:gd name="T10" fmla="*/ 6 w 6"/>
                <a:gd name="T11" fmla="*/ 19 h 21"/>
                <a:gd name="T12" fmla="*/ 5 w 6"/>
                <a:gd name="T13" fmla="*/ 19 h 21"/>
              </a:gdLst>
              <a:ahLst/>
              <a:cxnLst>
                <a:cxn ang="0">
                  <a:pos x="T0" y="T1"/>
                </a:cxn>
                <a:cxn ang="0">
                  <a:pos x="T2" y="T3"/>
                </a:cxn>
                <a:cxn ang="0">
                  <a:pos x="T4" y="T5"/>
                </a:cxn>
                <a:cxn ang="0">
                  <a:pos x="T6" y="T7"/>
                </a:cxn>
                <a:cxn ang="0">
                  <a:pos x="T8" y="T9"/>
                </a:cxn>
                <a:cxn ang="0">
                  <a:pos x="T10" y="T11"/>
                </a:cxn>
                <a:cxn ang="0">
                  <a:pos x="T12" y="T13"/>
                </a:cxn>
              </a:cxnLst>
              <a:rect l="0" t="0" r="r" b="b"/>
              <a:pathLst>
                <a:path w="6" h="21">
                  <a:moveTo>
                    <a:pt x="5" y="19"/>
                  </a:moveTo>
                  <a:cubicBezTo>
                    <a:pt x="2" y="13"/>
                    <a:pt x="2" y="7"/>
                    <a:pt x="2" y="1"/>
                  </a:cubicBezTo>
                  <a:cubicBezTo>
                    <a:pt x="2" y="0"/>
                    <a:pt x="1" y="0"/>
                    <a:pt x="1" y="1"/>
                  </a:cubicBezTo>
                  <a:cubicBezTo>
                    <a:pt x="0" y="7"/>
                    <a:pt x="1" y="15"/>
                    <a:pt x="4" y="20"/>
                  </a:cubicBezTo>
                  <a:cubicBezTo>
                    <a:pt x="4" y="21"/>
                    <a:pt x="5" y="21"/>
                    <a:pt x="5" y="20"/>
                  </a:cubicBezTo>
                  <a:cubicBezTo>
                    <a:pt x="6" y="20"/>
                    <a:pt x="6" y="20"/>
                    <a:pt x="6" y="19"/>
                  </a:cubicBezTo>
                  <a:cubicBezTo>
                    <a:pt x="6" y="19"/>
                    <a:pt x="5" y="18"/>
                    <a:pt x="5" y="19"/>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71" name="Freeform 49"/>
            <p:cNvSpPr/>
            <p:nvPr/>
          </p:nvSpPr>
          <p:spPr bwMode="auto">
            <a:xfrm>
              <a:off x="5835651" y="5346701"/>
              <a:ext cx="19050" cy="49213"/>
            </a:xfrm>
            <a:custGeom>
              <a:avLst/>
              <a:gdLst>
                <a:gd name="T0" fmla="*/ 7 w 7"/>
                <a:gd name="T1" fmla="*/ 17 h 18"/>
                <a:gd name="T2" fmla="*/ 1 w 7"/>
                <a:gd name="T3" fmla="*/ 1 h 18"/>
                <a:gd name="T4" fmla="*/ 0 w 7"/>
                <a:gd name="T5" fmla="*/ 1 h 18"/>
                <a:gd name="T6" fmla="*/ 6 w 7"/>
                <a:gd name="T7" fmla="*/ 17 h 18"/>
                <a:gd name="T8" fmla="*/ 7 w 7"/>
                <a:gd name="T9" fmla="*/ 17 h 18"/>
              </a:gdLst>
              <a:ahLst/>
              <a:cxnLst>
                <a:cxn ang="0">
                  <a:pos x="T0" y="T1"/>
                </a:cxn>
                <a:cxn ang="0">
                  <a:pos x="T2" y="T3"/>
                </a:cxn>
                <a:cxn ang="0">
                  <a:pos x="T4" y="T5"/>
                </a:cxn>
                <a:cxn ang="0">
                  <a:pos x="T6" y="T7"/>
                </a:cxn>
                <a:cxn ang="0">
                  <a:pos x="T8" y="T9"/>
                </a:cxn>
              </a:cxnLst>
              <a:rect l="0" t="0" r="r" b="b"/>
              <a:pathLst>
                <a:path w="7" h="18">
                  <a:moveTo>
                    <a:pt x="7" y="17"/>
                  </a:moveTo>
                  <a:cubicBezTo>
                    <a:pt x="4" y="12"/>
                    <a:pt x="3" y="6"/>
                    <a:pt x="1" y="1"/>
                  </a:cubicBezTo>
                  <a:cubicBezTo>
                    <a:pt x="1" y="0"/>
                    <a:pt x="0" y="0"/>
                    <a:pt x="0" y="1"/>
                  </a:cubicBezTo>
                  <a:cubicBezTo>
                    <a:pt x="2" y="7"/>
                    <a:pt x="3" y="12"/>
                    <a:pt x="6" y="17"/>
                  </a:cubicBezTo>
                  <a:cubicBezTo>
                    <a:pt x="6" y="18"/>
                    <a:pt x="7" y="17"/>
                    <a:pt x="7" y="17"/>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72" name="Freeform 50"/>
            <p:cNvSpPr/>
            <p:nvPr/>
          </p:nvSpPr>
          <p:spPr bwMode="auto">
            <a:xfrm>
              <a:off x="5864226" y="5346701"/>
              <a:ext cx="12700" cy="69850"/>
            </a:xfrm>
            <a:custGeom>
              <a:avLst/>
              <a:gdLst>
                <a:gd name="T0" fmla="*/ 4 w 5"/>
                <a:gd name="T1" fmla="*/ 23 h 25"/>
                <a:gd name="T2" fmla="*/ 2 w 5"/>
                <a:gd name="T3" fmla="*/ 13 h 25"/>
                <a:gd name="T4" fmla="*/ 2 w 5"/>
                <a:gd name="T5" fmla="*/ 1 h 25"/>
                <a:gd name="T6" fmla="*/ 0 w 5"/>
                <a:gd name="T7" fmla="*/ 1 h 25"/>
                <a:gd name="T8" fmla="*/ 1 w 5"/>
                <a:gd name="T9" fmla="*/ 15 h 25"/>
                <a:gd name="T10" fmla="*/ 3 w 5"/>
                <a:gd name="T11" fmla="*/ 25 h 25"/>
                <a:gd name="T12" fmla="*/ 4 w 5"/>
                <a:gd name="T13" fmla="*/ 25 h 25"/>
                <a:gd name="T14" fmla="*/ 5 w 5"/>
                <a:gd name="T15" fmla="*/ 24 h 25"/>
                <a:gd name="T16" fmla="*/ 4 w 5"/>
                <a:gd name="T17"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5">
                  <a:moveTo>
                    <a:pt x="4" y="23"/>
                  </a:moveTo>
                  <a:cubicBezTo>
                    <a:pt x="2" y="21"/>
                    <a:pt x="2" y="16"/>
                    <a:pt x="2" y="13"/>
                  </a:cubicBezTo>
                  <a:cubicBezTo>
                    <a:pt x="2" y="9"/>
                    <a:pt x="2" y="5"/>
                    <a:pt x="2" y="1"/>
                  </a:cubicBezTo>
                  <a:cubicBezTo>
                    <a:pt x="1" y="0"/>
                    <a:pt x="0" y="0"/>
                    <a:pt x="0" y="1"/>
                  </a:cubicBezTo>
                  <a:cubicBezTo>
                    <a:pt x="1" y="5"/>
                    <a:pt x="0" y="10"/>
                    <a:pt x="1" y="15"/>
                  </a:cubicBezTo>
                  <a:cubicBezTo>
                    <a:pt x="1" y="18"/>
                    <a:pt x="1" y="22"/>
                    <a:pt x="3" y="25"/>
                  </a:cubicBezTo>
                  <a:cubicBezTo>
                    <a:pt x="4" y="25"/>
                    <a:pt x="4" y="25"/>
                    <a:pt x="4" y="25"/>
                  </a:cubicBezTo>
                  <a:cubicBezTo>
                    <a:pt x="4" y="24"/>
                    <a:pt x="5" y="24"/>
                    <a:pt x="5" y="24"/>
                  </a:cubicBezTo>
                  <a:cubicBezTo>
                    <a:pt x="5" y="23"/>
                    <a:pt x="4" y="23"/>
                    <a:pt x="4" y="2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73" name="Freeform 51"/>
            <p:cNvSpPr/>
            <p:nvPr/>
          </p:nvSpPr>
          <p:spPr bwMode="auto">
            <a:xfrm>
              <a:off x="5883276" y="5368926"/>
              <a:ext cx="11113" cy="41275"/>
            </a:xfrm>
            <a:custGeom>
              <a:avLst/>
              <a:gdLst>
                <a:gd name="T0" fmla="*/ 3 w 4"/>
                <a:gd name="T1" fmla="*/ 14 h 15"/>
                <a:gd name="T2" fmla="*/ 1 w 4"/>
                <a:gd name="T3" fmla="*/ 1 h 15"/>
                <a:gd name="T4" fmla="*/ 0 w 4"/>
                <a:gd name="T5" fmla="*/ 1 h 15"/>
                <a:gd name="T6" fmla="*/ 2 w 4"/>
                <a:gd name="T7" fmla="*/ 14 h 15"/>
                <a:gd name="T8" fmla="*/ 3 w 4"/>
                <a:gd name="T9" fmla="*/ 14 h 15"/>
              </a:gdLst>
              <a:ahLst/>
              <a:cxnLst>
                <a:cxn ang="0">
                  <a:pos x="T0" y="T1"/>
                </a:cxn>
                <a:cxn ang="0">
                  <a:pos x="T2" y="T3"/>
                </a:cxn>
                <a:cxn ang="0">
                  <a:pos x="T4" y="T5"/>
                </a:cxn>
                <a:cxn ang="0">
                  <a:pos x="T6" y="T7"/>
                </a:cxn>
                <a:cxn ang="0">
                  <a:pos x="T8" y="T9"/>
                </a:cxn>
              </a:cxnLst>
              <a:rect l="0" t="0" r="r" b="b"/>
              <a:pathLst>
                <a:path w="4" h="15">
                  <a:moveTo>
                    <a:pt x="3" y="14"/>
                  </a:moveTo>
                  <a:cubicBezTo>
                    <a:pt x="1" y="10"/>
                    <a:pt x="1" y="5"/>
                    <a:pt x="1" y="1"/>
                  </a:cubicBezTo>
                  <a:cubicBezTo>
                    <a:pt x="1" y="0"/>
                    <a:pt x="0" y="0"/>
                    <a:pt x="0" y="1"/>
                  </a:cubicBezTo>
                  <a:cubicBezTo>
                    <a:pt x="0" y="5"/>
                    <a:pt x="0" y="10"/>
                    <a:pt x="2" y="14"/>
                  </a:cubicBezTo>
                  <a:cubicBezTo>
                    <a:pt x="3" y="15"/>
                    <a:pt x="4" y="15"/>
                    <a:pt x="3" y="1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74" name="Freeform 52"/>
            <p:cNvSpPr/>
            <p:nvPr/>
          </p:nvSpPr>
          <p:spPr bwMode="auto">
            <a:xfrm>
              <a:off x="5897563" y="5368926"/>
              <a:ext cx="15875" cy="41275"/>
            </a:xfrm>
            <a:custGeom>
              <a:avLst/>
              <a:gdLst>
                <a:gd name="T0" fmla="*/ 4 w 6"/>
                <a:gd name="T1" fmla="*/ 14 h 15"/>
                <a:gd name="T2" fmla="*/ 4 w 6"/>
                <a:gd name="T3" fmla="*/ 11 h 15"/>
                <a:gd name="T4" fmla="*/ 3 w 6"/>
                <a:gd name="T5" fmla="*/ 6 h 15"/>
                <a:gd name="T6" fmla="*/ 1 w 6"/>
                <a:gd name="T7" fmla="*/ 0 h 15"/>
                <a:gd name="T8" fmla="*/ 0 w 6"/>
                <a:gd name="T9" fmla="*/ 1 h 15"/>
                <a:gd name="T10" fmla="*/ 4 w 6"/>
                <a:gd name="T11" fmla="*/ 15 h 15"/>
                <a:gd name="T12" fmla="*/ 4 w 6"/>
                <a:gd name="T13" fmla="*/ 15 h 15"/>
                <a:gd name="T14" fmla="*/ 6 w 6"/>
                <a:gd name="T15" fmla="*/ 14 h 15"/>
                <a:gd name="T16" fmla="*/ 4 w 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4" y="14"/>
                  </a:moveTo>
                  <a:cubicBezTo>
                    <a:pt x="4" y="14"/>
                    <a:pt x="4" y="11"/>
                    <a:pt x="4" y="11"/>
                  </a:cubicBezTo>
                  <a:cubicBezTo>
                    <a:pt x="3" y="9"/>
                    <a:pt x="3" y="8"/>
                    <a:pt x="3" y="6"/>
                  </a:cubicBezTo>
                  <a:cubicBezTo>
                    <a:pt x="3" y="4"/>
                    <a:pt x="3" y="2"/>
                    <a:pt x="1" y="0"/>
                  </a:cubicBezTo>
                  <a:cubicBezTo>
                    <a:pt x="1" y="0"/>
                    <a:pt x="0" y="0"/>
                    <a:pt x="0" y="1"/>
                  </a:cubicBezTo>
                  <a:cubicBezTo>
                    <a:pt x="3" y="5"/>
                    <a:pt x="1" y="11"/>
                    <a:pt x="4" y="15"/>
                  </a:cubicBezTo>
                  <a:cubicBezTo>
                    <a:pt x="4" y="15"/>
                    <a:pt x="4" y="15"/>
                    <a:pt x="4" y="15"/>
                  </a:cubicBezTo>
                  <a:cubicBezTo>
                    <a:pt x="5" y="15"/>
                    <a:pt x="5" y="15"/>
                    <a:pt x="6" y="14"/>
                  </a:cubicBezTo>
                  <a:cubicBezTo>
                    <a:pt x="6" y="14"/>
                    <a:pt x="5" y="13"/>
                    <a:pt x="4" y="1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75" name="Freeform 53"/>
            <p:cNvSpPr/>
            <p:nvPr/>
          </p:nvSpPr>
          <p:spPr bwMode="auto">
            <a:xfrm>
              <a:off x="5924551" y="5365751"/>
              <a:ext cx="7938" cy="47625"/>
            </a:xfrm>
            <a:custGeom>
              <a:avLst/>
              <a:gdLst>
                <a:gd name="T0" fmla="*/ 1 w 3"/>
                <a:gd name="T1" fmla="*/ 1 h 17"/>
                <a:gd name="T2" fmla="*/ 0 w 3"/>
                <a:gd name="T3" fmla="*/ 1 h 17"/>
                <a:gd name="T4" fmla="*/ 2 w 3"/>
                <a:gd name="T5" fmla="*/ 16 h 17"/>
                <a:gd name="T6" fmla="*/ 3 w 3"/>
                <a:gd name="T7" fmla="*/ 16 h 17"/>
                <a:gd name="T8" fmla="*/ 1 w 3"/>
                <a:gd name="T9" fmla="*/ 1 h 17"/>
              </a:gdLst>
              <a:ahLst/>
              <a:cxnLst>
                <a:cxn ang="0">
                  <a:pos x="T0" y="T1"/>
                </a:cxn>
                <a:cxn ang="0">
                  <a:pos x="T2" y="T3"/>
                </a:cxn>
                <a:cxn ang="0">
                  <a:pos x="T4" y="T5"/>
                </a:cxn>
                <a:cxn ang="0">
                  <a:pos x="T6" y="T7"/>
                </a:cxn>
                <a:cxn ang="0">
                  <a:pos x="T8" y="T9"/>
                </a:cxn>
              </a:cxnLst>
              <a:rect l="0" t="0" r="r" b="b"/>
              <a:pathLst>
                <a:path w="3" h="17">
                  <a:moveTo>
                    <a:pt x="1" y="1"/>
                  </a:moveTo>
                  <a:cubicBezTo>
                    <a:pt x="1" y="0"/>
                    <a:pt x="0" y="0"/>
                    <a:pt x="0" y="1"/>
                  </a:cubicBezTo>
                  <a:cubicBezTo>
                    <a:pt x="0" y="6"/>
                    <a:pt x="1" y="11"/>
                    <a:pt x="2" y="16"/>
                  </a:cubicBezTo>
                  <a:cubicBezTo>
                    <a:pt x="2" y="17"/>
                    <a:pt x="3" y="17"/>
                    <a:pt x="3" y="16"/>
                  </a:cubicBezTo>
                  <a:cubicBezTo>
                    <a:pt x="2" y="11"/>
                    <a:pt x="1" y="6"/>
                    <a:pt x="1" y="1"/>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76" name="Freeform 54"/>
            <p:cNvSpPr/>
            <p:nvPr/>
          </p:nvSpPr>
          <p:spPr bwMode="auto">
            <a:xfrm>
              <a:off x="5938838" y="5368926"/>
              <a:ext cx="12700" cy="41275"/>
            </a:xfrm>
            <a:custGeom>
              <a:avLst/>
              <a:gdLst>
                <a:gd name="T0" fmla="*/ 4 w 5"/>
                <a:gd name="T1" fmla="*/ 13 h 15"/>
                <a:gd name="T2" fmla="*/ 2 w 5"/>
                <a:gd name="T3" fmla="*/ 1 h 15"/>
                <a:gd name="T4" fmla="*/ 0 w 5"/>
                <a:gd name="T5" fmla="*/ 2 h 15"/>
                <a:gd name="T6" fmla="*/ 3 w 5"/>
                <a:gd name="T7" fmla="*/ 14 h 15"/>
                <a:gd name="T8" fmla="*/ 4 w 5"/>
                <a:gd name="T9" fmla="*/ 13 h 15"/>
              </a:gdLst>
              <a:ahLst/>
              <a:cxnLst>
                <a:cxn ang="0">
                  <a:pos x="T0" y="T1"/>
                </a:cxn>
                <a:cxn ang="0">
                  <a:pos x="T2" y="T3"/>
                </a:cxn>
                <a:cxn ang="0">
                  <a:pos x="T4" y="T5"/>
                </a:cxn>
                <a:cxn ang="0">
                  <a:pos x="T6" y="T7"/>
                </a:cxn>
                <a:cxn ang="0">
                  <a:pos x="T8" y="T9"/>
                </a:cxn>
              </a:cxnLst>
              <a:rect l="0" t="0" r="r" b="b"/>
              <a:pathLst>
                <a:path w="5" h="15">
                  <a:moveTo>
                    <a:pt x="4" y="13"/>
                  </a:moveTo>
                  <a:cubicBezTo>
                    <a:pt x="3" y="9"/>
                    <a:pt x="3" y="5"/>
                    <a:pt x="2" y="1"/>
                  </a:cubicBezTo>
                  <a:cubicBezTo>
                    <a:pt x="1" y="0"/>
                    <a:pt x="0" y="1"/>
                    <a:pt x="0" y="2"/>
                  </a:cubicBezTo>
                  <a:cubicBezTo>
                    <a:pt x="2" y="5"/>
                    <a:pt x="2" y="10"/>
                    <a:pt x="3" y="14"/>
                  </a:cubicBezTo>
                  <a:cubicBezTo>
                    <a:pt x="4" y="15"/>
                    <a:pt x="5" y="14"/>
                    <a:pt x="4" y="1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77" name="Freeform 55"/>
            <p:cNvSpPr/>
            <p:nvPr/>
          </p:nvSpPr>
          <p:spPr bwMode="auto">
            <a:xfrm>
              <a:off x="5962651" y="5372101"/>
              <a:ext cx="14288" cy="41275"/>
            </a:xfrm>
            <a:custGeom>
              <a:avLst/>
              <a:gdLst>
                <a:gd name="T0" fmla="*/ 2 w 5"/>
                <a:gd name="T1" fmla="*/ 0 h 15"/>
                <a:gd name="T2" fmla="*/ 1 w 5"/>
                <a:gd name="T3" fmla="*/ 1 h 15"/>
                <a:gd name="T4" fmla="*/ 3 w 5"/>
                <a:gd name="T5" fmla="*/ 14 h 15"/>
                <a:gd name="T6" fmla="*/ 5 w 5"/>
                <a:gd name="T7" fmla="*/ 14 h 15"/>
                <a:gd name="T8" fmla="*/ 2 w 5"/>
                <a:gd name="T9" fmla="*/ 0 h 15"/>
              </a:gdLst>
              <a:ahLst/>
              <a:cxnLst>
                <a:cxn ang="0">
                  <a:pos x="T0" y="T1"/>
                </a:cxn>
                <a:cxn ang="0">
                  <a:pos x="T2" y="T3"/>
                </a:cxn>
                <a:cxn ang="0">
                  <a:pos x="T4" y="T5"/>
                </a:cxn>
                <a:cxn ang="0">
                  <a:pos x="T6" y="T7"/>
                </a:cxn>
                <a:cxn ang="0">
                  <a:pos x="T8" y="T9"/>
                </a:cxn>
              </a:cxnLst>
              <a:rect l="0" t="0" r="r" b="b"/>
              <a:pathLst>
                <a:path w="5" h="15">
                  <a:moveTo>
                    <a:pt x="2" y="0"/>
                  </a:moveTo>
                  <a:cubicBezTo>
                    <a:pt x="2" y="0"/>
                    <a:pt x="0" y="0"/>
                    <a:pt x="1" y="1"/>
                  </a:cubicBezTo>
                  <a:cubicBezTo>
                    <a:pt x="1" y="5"/>
                    <a:pt x="3" y="9"/>
                    <a:pt x="3" y="14"/>
                  </a:cubicBezTo>
                  <a:cubicBezTo>
                    <a:pt x="3" y="15"/>
                    <a:pt x="5" y="15"/>
                    <a:pt x="5" y="14"/>
                  </a:cubicBezTo>
                  <a:cubicBezTo>
                    <a:pt x="4" y="9"/>
                    <a:pt x="3" y="5"/>
                    <a:pt x="2" y="0"/>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78" name="Freeform 56"/>
            <p:cNvSpPr/>
            <p:nvPr/>
          </p:nvSpPr>
          <p:spPr bwMode="auto">
            <a:xfrm>
              <a:off x="6938963" y="2932113"/>
              <a:ext cx="133350" cy="425450"/>
            </a:xfrm>
            <a:custGeom>
              <a:avLst/>
              <a:gdLst>
                <a:gd name="T0" fmla="*/ 46 w 48"/>
                <a:gd name="T1" fmla="*/ 91 h 154"/>
                <a:gd name="T2" fmla="*/ 41 w 48"/>
                <a:gd name="T3" fmla="*/ 102 h 154"/>
                <a:gd name="T4" fmla="*/ 32 w 48"/>
                <a:gd name="T5" fmla="*/ 116 h 154"/>
                <a:gd name="T6" fmla="*/ 31 w 48"/>
                <a:gd name="T7" fmla="*/ 117 h 154"/>
                <a:gd name="T8" fmla="*/ 26 w 48"/>
                <a:gd name="T9" fmla="*/ 95 h 154"/>
                <a:gd name="T10" fmla="*/ 19 w 48"/>
                <a:gd name="T11" fmla="*/ 73 h 154"/>
                <a:gd name="T12" fmla="*/ 19 w 48"/>
                <a:gd name="T13" fmla="*/ 73 h 154"/>
                <a:gd name="T14" fmla="*/ 26 w 48"/>
                <a:gd name="T15" fmla="*/ 51 h 154"/>
                <a:gd name="T16" fmla="*/ 31 w 48"/>
                <a:gd name="T17" fmla="*/ 26 h 154"/>
                <a:gd name="T18" fmla="*/ 37 w 48"/>
                <a:gd name="T19" fmla="*/ 1 h 154"/>
                <a:gd name="T20" fmla="*/ 35 w 48"/>
                <a:gd name="T21" fmla="*/ 1 h 154"/>
                <a:gd name="T22" fmla="*/ 30 w 48"/>
                <a:gd name="T23" fmla="*/ 26 h 154"/>
                <a:gd name="T24" fmla="*/ 24 w 48"/>
                <a:gd name="T25" fmla="*/ 50 h 154"/>
                <a:gd name="T26" fmla="*/ 18 w 48"/>
                <a:gd name="T27" fmla="*/ 71 h 154"/>
                <a:gd name="T28" fmla="*/ 17 w 48"/>
                <a:gd name="T29" fmla="*/ 69 h 154"/>
                <a:gd name="T30" fmla="*/ 10 w 48"/>
                <a:gd name="T31" fmla="*/ 56 h 154"/>
                <a:gd name="T32" fmla="*/ 5 w 48"/>
                <a:gd name="T33" fmla="*/ 48 h 154"/>
                <a:gd name="T34" fmla="*/ 2 w 48"/>
                <a:gd name="T35" fmla="*/ 39 h 154"/>
                <a:gd name="T36" fmla="*/ 0 w 48"/>
                <a:gd name="T37" fmla="*/ 39 h 154"/>
                <a:gd name="T38" fmla="*/ 6 w 48"/>
                <a:gd name="T39" fmla="*/ 51 h 154"/>
                <a:gd name="T40" fmla="*/ 14 w 48"/>
                <a:gd name="T41" fmla="*/ 64 h 154"/>
                <a:gd name="T42" fmla="*/ 18 w 48"/>
                <a:gd name="T43" fmla="*/ 73 h 154"/>
                <a:gd name="T44" fmla="*/ 17 w 48"/>
                <a:gd name="T45" fmla="*/ 74 h 154"/>
                <a:gd name="T46" fmla="*/ 11 w 48"/>
                <a:gd name="T47" fmla="*/ 83 h 154"/>
                <a:gd name="T48" fmla="*/ 6 w 48"/>
                <a:gd name="T49" fmla="*/ 90 h 154"/>
                <a:gd name="T50" fmla="*/ 7 w 48"/>
                <a:gd name="T51" fmla="*/ 91 h 154"/>
                <a:gd name="T52" fmla="*/ 7 w 48"/>
                <a:gd name="T53" fmla="*/ 91 h 154"/>
                <a:gd name="T54" fmla="*/ 8 w 48"/>
                <a:gd name="T55" fmla="*/ 91 h 154"/>
                <a:gd name="T56" fmla="*/ 8 w 48"/>
                <a:gd name="T57" fmla="*/ 91 h 154"/>
                <a:gd name="T58" fmla="*/ 8 w 48"/>
                <a:gd name="T59" fmla="*/ 90 h 154"/>
                <a:gd name="T60" fmla="*/ 13 w 48"/>
                <a:gd name="T61" fmla="*/ 83 h 154"/>
                <a:gd name="T62" fmla="*/ 18 w 48"/>
                <a:gd name="T63" fmla="*/ 74 h 154"/>
                <a:gd name="T64" fmla="*/ 24 w 48"/>
                <a:gd name="T65" fmla="*/ 92 h 154"/>
                <a:gd name="T66" fmla="*/ 30 w 48"/>
                <a:gd name="T67" fmla="*/ 118 h 154"/>
                <a:gd name="T68" fmla="*/ 21 w 48"/>
                <a:gd name="T69" fmla="*/ 131 h 154"/>
                <a:gd name="T70" fmla="*/ 11 w 48"/>
                <a:gd name="T71" fmla="*/ 142 h 154"/>
                <a:gd name="T72" fmla="*/ 12 w 48"/>
                <a:gd name="T73" fmla="*/ 142 h 154"/>
                <a:gd name="T74" fmla="*/ 22 w 48"/>
                <a:gd name="T75" fmla="*/ 131 h 154"/>
                <a:gd name="T76" fmla="*/ 30 w 48"/>
                <a:gd name="T77" fmla="*/ 120 h 154"/>
                <a:gd name="T78" fmla="*/ 32 w 48"/>
                <a:gd name="T79" fmla="*/ 151 h 154"/>
                <a:gd name="T80" fmla="*/ 32 w 48"/>
                <a:gd name="T81" fmla="*/ 151 h 154"/>
                <a:gd name="T82" fmla="*/ 32 w 48"/>
                <a:gd name="T83" fmla="*/ 153 h 154"/>
                <a:gd name="T84" fmla="*/ 32 w 48"/>
                <a:gd name="T85" fmla="*/ 153 h 154"/>
                <a:gd name="T86" fmla="*/ 33 w 48"/>
                <a:gd name="T87" fmla="*/ 153 h 154"/>
                <a:gd name="T88" fmla="*/ 33 w 48"/>
                <a:gd name="T89" fmla="*/ 152 h 154"/>
                <a:gd name="T90" fmla="*/ 31 w 48"/>
                <a:gd name="T91" fmla="*/ 119 h 154"/>
                <a:gd name="T92" fmla="*/ 31 w 48"/>
                <a:gd name="T93" fmla="*/ 118 h 154"/>
                <a:gd name="T94" fmla="*/ 40 w 48"/>
                <a:gd name="T95" fmla="*/ 105 h 154"/>
                <a:gd name="T96" fmla="*/ 43 w 48"/>
                <a:gd name="T97" fmla="*/ 99 h 154"/>
                <a:gd name="T98" fmla="*/ 47 w 48"/>
                <a:gd name="T99" fmla="*/ 91 h 154"/>
                <a:gd name="T100" fmla="*/ 46 w 48"/>
                <a:gd name="T101" fmla="*/ 9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154">
                  <a:moveTo>
                    <a:pt x="46" y="91"/>
                  </a:moveTo>
                  <a:cubicBezTo>
                    <a:pt x="44" y="93"/>
                    <a:pt x="42" y="99"/>
                    <a:pt x="41" y="102"/>
                  </a:cubicBezTo>
                  <a:cubicBezTo>
                    <a:pt x="38" y="107"/>
                    <a:pt x="35" y="111"/>
                    <a:pt x="32" y="116"/>
                  </a:cubicBezTo>
                  <a:cubicBezTo>
                    <a:pt x="31" y="116"/>
                    <a:pt x="31" y="117"/>
                    <a:pt x="31" y="117"/>
                  </a:cubicBezTo>
                  <a:cubicBezTo>
                    <a:pt x="30" y="109"/>
                    <a:pt x="28" y="102"/>
                    <a:pt x="26" y="95"/>
                  </a:cubicBezTo>
                  <a:cubicBezTo>
                    <a:pt x="24" y="87"/>
                    <a:pt x="22" y="80"/>
                    <a:pt x="19" y="73"/>
                  </a:cubicBezTo>
                  <a:cubicBezTo>
                    <a:pt x="19" y="73"/>
                    <a:pt x="19" y="73"/>
                    <a:pt x="19" y="73"/>
                  </a:cubicBezTo>
                  <a:cubicBezTo>
                    <a:pt x="23" y="66"/>
                    <a:pt x="24" y="58"/>
                    <a:pt x="26" y="51"/>
                  </a:cubicBezTo>
                  <a:cubicBezTo>
                    <a:pt x="27" y="42"/>
                    <a:pt x="29" y="34"/>
                    <a:pt x="31" y="26"/>
                  </a:cubicBezTo>
                  <a:cubicBezTo>
                    <a:pt x="33" y="18"/>
                    <a:pt x="35" y="9"/>
                    <a:pt x="37" y="1"/>
                  </a:cubicBezTo>
                  <a:cubicBezTo>
                    <a:pt x="37" y="0"/>
                    <a:pt x="36" y="0"/>
                    <a:pt x="35" y="1"/>
                  </a:cubicBezTo>
                  <a:cubicBezTo>
                    <a:pt x="33" y="9"/>
                    <a:pt x="32" y="17"/>
                    <a:pt x="30" y="26"/>
                  </a:cubicBezTo>
                  <a:cubicBezTo>
                    <a:pt x="28" y="34"/>
                    <a:pt x="26" y="42"/>
                    <a:pt x="24" y="50"/>
                  </a:cubicBezTo>
                  <a:cubicBezTo>
                    <a:pt x="23" y="57"/>
                    <a:pt x="21" y="65"/>
                    <a:pt x="18" y="71"/>
                  </a:cubicBezTo>
                  <a:cubicBezTo>
                    <a:pt x="18" y="70"/>
                    <a:pt x="18" y="69"/>
                    <a:pt x="17" y="69"/>
                  </a:cubicBezTo>
                  <a:cubicBezTo>
                    <a:pt x="15" y="64"/>
                    <a:pt x="13" y="60"/>
                    <a:pt x="10" y="56"/>
                  </a:cubicBezTo>
                  <a:cubicBezTo>
                    <a:pt x="8" y="53"/>
                    <a:pt x="7" y="51"/>
                    <a:pt x="5" y="48"/>
                  </a:cubicBezTo>
                  <a:cubicBezTo>
                    <a:pt x="4" y="45"/>
                    <a:pt x="2" y="43"/>
                    <a:pt x="2" y="39"/>
                  </a:cubicBezTo>
                  <a:cubicBezTo>
                    <a:pt x="2" y="38"/>
                    <a:pt x="0" y="38"/>
                    <a:pt x="0" y="39"/>
                  </a:cubicBezTo>
                  <a:cubicBezTo>
                    <a:pt x="0" y="44"/>
                    <a:pt x="3" y="47"/>
                    <a:pt x="6" y="51"/>
                  </a:cubicBezTo>
                  <a:cubicBezTo>
                    <a:pt x="8" y="55"/>
                    <a:pt x="11" y="60"/>
                    <a:pt x="14" y="64"/>
                  </a:cubicBezTo>
                  <a:cubicBezTo>
                    <a:pt x="15" y="67"/>
                    <a:pt x="16" y="70"/>
                    <a:pt x="18" y="73"/>
                  </a:cubicBezTo>
                  <a:cubicBezTo>
                    <a:pt x="17" y="73"/>
                    <a:pt x="17" y="73"/>
                    <a:pt x="17" y="74"/>
                  </a:cubicBezTo>
                  <a:cubicBezTo>
                    <a:pt x="15" y="77"/>
                    <a:pt x="13" y="80"/>
                    <a:pt x="11" y="83"/>
                  </a:cubicBezTo>
                  <a:cubicBezTo>
                    <a:pt x="9" y="85"/>
                    <a:pt x="7" y="87"/>
                    <a:pt x="6" y="90"/>
                  </a:cubicBezTo>
                  <a:cubicBezTo>
                    <a:pt x="6" y="91"/>
                    <a:pt x="6" y="91"/>
                    <a:pt x="7" y="91"/>
                  </a:cubicBezTo>
                  <a:cubicBezTo>
                    <a:pt x="7" y="91"/>
                    <a:pt x="7" y="91"/>
                    <a:pt x="7" y="91"/>
                  </a:cubicBezTo>
                  <a:cubicBezTo>
                    <a:pt x="7" y="92"/>
                    <a:pt x="8" y="91"/>
                    <a:pt x="8" y="91"/>
                  </a:cubicBezTo>
                  <a:cubicBezTo>
                    <a:pt x="8" y="91"/>
                    <a:pt x="8" y="91"/>
                    <a:pt x="8" y="91"/>
                  </a:cubicBezTo>
                  <a:cubicBezTo>
                    <a:pt x="8" y="90"/>
                    <a:pt x="8" y="90"/>
                    <a:pt x="8" y="90"/>
                  </a:cubicBezTo>
                  <a:cubicBezTo>
                    <a:pt x="9" y="88"/>
                    <a:pt x="12" y="84"/>
                    <a:pt x="13" y="83"/>
                  </a:cubicBezTo>
                  <a:cubicBezTo>
                    <a:pt x="15" y="80"/>
                    <a:pt x="17" y="77"/>
                    <a:pt x="18" y="74"/>
                  </a:cubicBezTo>
                  <a:cubicBezTo>
                    <a:pt x="21" y="80"/>
                    <a:pt x="22" y="86"/>
                    <a:pt x="24" y="92"/>
                  </a:cubicBezTo>
                  <a:cubicBezTo>
                    <a:pt x="26" y="100"/>
                    <a:pt x="28" y="109"/>
                    <a:pt x="30" y="118"/>
                  </a:cubicBezTo>
                  <a:cubicBezTo>
                    <a:pt x="27" y="122"/>
                    <a:pt x="24" y="127"/>
                    <a:pt x="21" y="131"/>
                  </a:cubicBezTo>
                  <a:cubicBezTo>
                    <a:pt x="17" y="134"/>
                    <a:pt x="13" y="138"/>
                    <a:pt x="11" y="142"/>
                  </a:cubicBezTo>
                  <a:cubicBezTo>
                    <a:pt x="10" y="143"/>
                    <a:pt x="12" y="143"/>
                    <a:pt x="12" y="142"/>
                  </a:cubicBezTo>
                  <a:cubicBezTo>
                    <a:pt x="15" y="138"/>
                    <a:pt x="19" y="135"/>
                    <a:pt x="22" y="131"/>
                  </a:cubicBezTo>
                  <a:cubicBezTo>
                    <a:pt x="25" y="128"/>
                    <a:pt x="28" y="124"/>
                    <a:pt x="30" y="120"/>
                  </a:cubicBezTo>
                  <a:cubicBezTo>
                    <a:pt x="32" y="130"/>
                    <a:pt x="33" y="141"/>
                    <a:pt x="32" y="151"/>
                  </a:cubicBezTo>
                  <a:cubicBezTo>
                    <a:pt x="32" y="151"/>
                    <a:pt x="32" y="151"/>
                    <a:pt x="32" y="151"/>
                  </a:cubicBezTo>
                  <a:cubicBezTo>
                    <a:pt x="32" y="152"/>
                    <a:pt x="32" y="152"/>
                    <a:pt x="32" y="153"/>
                  </a:cubicBezTo>
                  <a:cubicBezTo>
                    <a:pt x="32" y="153"/>
                    <a:pt x="32" y="153"/>
                    <a:pt x="32" y="153"/>
                  </a:cubicBezTo>
                  <a:cubicBezTo>
                    <a:pt x="32" y="154"/>
                    <a:pt x="33" y="154"/>
                    <a:pt x="33" y="153"/>
                  </a:cubicBezTo>
                  <a:cubicBezTo>
                    <a:pt x="33" y="152"/>
                    <a:pt x="33" y="152"/>
                    <a:pt x="33" y="152"/>
                  </a:cubicBezTo>
                  <a:cubicBezTo>
                    <a:pt x="34" y="141"/>
                    <a:pt x="33" y="129"/>
                    <a:pt x="31" y="119"/>
                  </a:cubicBezTo>
                  <a:cubicBezTo>
                    <a:pt x="31" y="118"/>
                    <a:pt x="31" y="118"/>
                    <a:pt x="31" y="118"/>
                  </a:cubicBezTo>
                  <a:cubicBezTo>
                    <a:pt x="34" y="114"/>
                    <a:pt x="38" y="110"/>
                    <a:pt x="40" y="105"/>
                  </a:cubicBezTo>
                  <a:cubicBezTo>
                    <a:pt x="42" y="103"/>
                    <a:pt x="43" y="101"/>
                    <a:pt x="43" y="99"/>
                  </a:cubicBezTo>
                  <a:cubicBezTo>
                    <a:pt x="44" y="97"/>
                    <a:pt x="45" y="93"/>
                    <a:pt x="47" y="91"/>
                  </a:cubicBezTo>
                  <a:cubicBezTo>
                    <a:pt x="48" y="91"/>
                    <a:pt x="47" y="90"/>
                    <a:pt x="46" y="91"/>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79" name="Freeform 57"/>
            <p:cNvSpPr/>
            <p:nvPr/>
          </p:nvSpPr>
          <p:spPr bwMode="auto">
            <a:xfrm>
              <a:off x="6937376" y="3341688"/>
              <a:ext cx="138113" cy="231775"/>
            </a:xfrm>
            <a:custGeom>
              <a:avLst/>
              <a:gdLst>
                <a:gd name="T0" fmla="*/ 49 w 50"/>
                <a:gd name="T1" fmla="*/ 8 h 84"/>
                <a:gd name="T2" fmla="*/ 49 w 50"/>
                <a:gd name="T3" fmla="*/ 8 h 84"/>
                <a:gd name="T4" fmla="*/ 48 w 50"/>
                <a:gd name="T5" fmla="*/ 8 h 84"/>
                <a:gd name="T6" fmla="*/ 48 w 50"/>
                <a:gd name="T7" fmla="*/ 9 h 84"/>
                <a:gd name="T8" fmla="*/ 36 w 50"/>
                <a:gd name="T9" fmla="*/ 17 h 84"/>
                <a:gd name="T10" fmla="*/ 24 w 50"/>
                <a:gd name="T11" fmla="*/ 29 h 84"/>
                <a:gd name="T12" fmla="*/ 19 w 50"/>
                <a:gd name="T13" fmla="*/ 33 h 84"/>
                <a:gd name="T14" fmla="*/ 18 w 50"/>
                <a:gd name="T15" fmla="*/ 20 h 84"/>
                <a:gd name="T16" fmla="*/ 16 w 50"/>
                <a:gd name="T17" fmla="*/ 11 h 84"/>
                <a:gd name="T18" fmla="*/ 14 w 50"/>
                <a:gd name="T19" fmla="*/ 1 h 84"/>
                <a:gd name="T20" fmla="*/ 13 w 50"/>
                <a:gd name="T21" fmla="*/ 1 h 84"/>
                <a:gd name="T22" fmla="*/ 16 w 50"/>
                <a:gd name="T23" fmla="*/ 17 h 84"/>
                <a:gd name="T24" fmla="*/ 18 w 50"/>
                <a:gd name="T25" fmla="*/ 34 h 84"/>
                <a:gd name="T26" fmla="*/ 11 w 50"/>
                <a:gd name="T27" fmla="*/ 40 h 84"/>
                <a:gd name="T28" fmla="*/ 0 w 50"/>
                <a:gd name="T29" fmla="*/ 47 h 84"/>
                <a:gd name="T30" fmla="*/ 1 w 50"/>
                <a:gd name="T31" fmla="*/ 48 h 84"/>
                <a:gd name="T32" fmla="*/ 1 w 50"/>
                <a:gd name="T33" fmla="*/ 48 h 84"/>
                <a:gd name="T34" fmla="*/ 2 w 50"/>
                <a:gd name="T35" fmla="*/ 47 h 84"/>
                <a:gd name="T36" fmla="*/ 11 w 50"/>
                <a:gd name="T37" fmla="*/ 42 h 84"/>
                <a:gd name="T38" fmla="*/ 18 w 50"/>
                <a:gd name="T39" fmla="*/ 36 h 84"/>
                <a:gd name="T40" fmla="*/ 19 w 50"/>
                <a:gd name="T41" fmla="*/ 39 h 84"/>
                <a:gd name="T42" fmla="*/ 20 w 50"/>
                <a:gd name="T43" fmla="*/ 80 h 84"/>
                <a:gd name="T44" fmla="*/ 19 w 50"/>
                <a:gd name="T45" fmla="*/ 81 h 84"/>
                <a:gd name="T46" fmla="*/ 20 w 50"/>
                <a:gd name="T47" fmla="*/ 83 h 84"/>
                <a:gd name="T48" fmla="*/ 22 w 50"/>
                <a:gd name="T49" fmla="*/ 83 h 84"/>
                <a:gd name="T50" fmla="*/ 20 w 50"/>
                <a:gd name="T51" fmla="*/ 40 h 84"/>
                <a:gd name="T52" fmla="*/ 20 w 50"/>
                <a:gd name="T53" fmla="*/ 35 h 84"/>
                <a:gd name="T54" fmla="*/ 23 w 50"/>
                <a:gd name="T55" fmla="*/ 32 h 84"/>
                <a:gd name="T56" fmla="*/ 34 w 50"/>
                <a:gd name="T57" fmla="*/ 20 h 84"/>
                <a:gd name="T58" fmla="*/ 49 w 50"/>
                <a:gd name="T59" fmla="*/ 9 h 84"/>
                <a:gd name="T60" fmla="*/ 49 w 50"/>
                <a:gd name="T61"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84">
                  <a:moveTo>
                    <a:pt x="49" y="8"/>
                  </a:moveTo>
                  <a:cubicBezTo>
                    <a:pt x="49" y="8"/>
                    <a:pt x="49" y="8"/>
                    <a:pt x="49" y="8"/>
                  </a:cubicBezTo>
                  <a:cubicBezTo>
                    <a:pt x="48" y="8"/>
                    <a:pt x="48" y="8"/>
                    <a:pt x="48" y="8"/>
                  </a:cubicBezTo>
                  <a:cubicBezTo>
                    <a:pt x="48" y="9"/>
                    <a:pt x="48" y="9"/>
                    <a:pt x="48" y="9"/>
                  </a:cubicBezTo>
                  <a:cubicBezTo>
                    <a:pt x="44" y="12"/>
                    <a:pt x="40" y="14"/>
                    <a:pt x="36" y="17"/>
                  </a:cubicBezTo>
                  <a:cubicBezTo>
                    <a:pt x="31" y="21"/>
                    <a:pt x="28" y="25"/>
                    <a:pt x="24" y="29"/>
                  </a:cubicBezTo>
                  <a:cubicBezTo>
                    <a:pt x="22" y="31"/>
                    <a:pt x="21" y="32"/>
                    <a:pt x="19" y="33"/>
                  </a:cubicBezTo>
                  <a:cubicBezTo>
                    <a:pt x="19" y="29"/>
                    <a:pt x="19" y="25"/>
                    <a:pt x="18" y="20"/>
                  </a:cubicBezTo>
                  <a:cubicBezTo>
                    <a:pt x="18" y="17"/>
                    <a:pt x="17" y="14"/>
                    <a:pt x="16" y="11"/>
                  </a:cubicBezTo>
                  <a:cubicBezTo>
                    <a:pt x="15" y="7"/>
                    <a:pt x="14" y="4"/>
                    <a:pt x="14" y="1"/>
                  </a:cubicBezTo>
                  <a:cubicBezTo>
                    <a:pt x="14" y="0"/>
                    <a:pt x="13" y="0"/>
                    <a:pt x="13" y="1"/>
                  </a:cubicBezTo>
                  <a:cubicBezTo>
                    <a:pt x="13" y="7"/>
                    <a:pt x="15" y="12"/>
                    <a:pt x="16" y="17"/>
                  </a:cubicBezTo>
                  <a:cubicBezTo>
                    <a:pt x="17" y="23"/>
                    <a:pt x="18" y="29"/>
                    <a:pt x="18" y="34"/>
                  </a:cubicBezTo>
                  <a:cubicBezTo>
                    <a:pt x="16" y="36"/>
                    <a:pt x="14" y="38"/>
                    <a:pt x="11" y="40"/>
                  </a:cubicBezTo>
                  <a:cubicBezTo>
                    <a:pt x="8" y="42"/>
                    <a:pt x="4" y="44"/>
                    <a:pt x="0" y="47"/>
                  </a:cubicBezTo>
                  <a:cubicBezTo>
                    <a:pt x="0" y="47"/>
                    <a:pt x="0" y="48"/>
                    <a:pt x="1" y="48"/>
                  </a:cubicBezTo>
                  <a:cubicBezTo>
                    <a:pt x="1" y="48"/>
                    <a:pt x="1" y="48"/>
                    <a:pt x="1" y="48"/>
                  </a:cubicBezTo>
                  <a:cubicBezTo>
                    <a:pt x="2" y="47"/>
                    <a:pt x="2" y="47"/>
                    <a:pt x="2" y="47"/>
                  </a:cubicBezTo>
                  <a:cubicBezTo>
                    <a:pt x="5" y="45"/>
                    <a:pt x="8" y="44"/>
                    <a:pt x="11" y="42"/>
                  </a:cubicBezTo>
                  <a:cubicBezTo>
                    <a:pt x="14" y="40"/>
                    <a:pt x="16" y="38"/>
                    <a:pt x="18" y="36"/>
                  </a:cubicBezTo>
                  <a:cubicBezTo>
                    <a:pt x="18" y="37"/>
                    <a:pt x="19" y="38"/>
                    <a:pt x="19" y="39"/>
                  </a:cubicBezTo>
                  <a:cubicBezTo>
                    <a:pt x="20" y="52"/>
                    <a:pt x="19" y="66"/>
                    <a:pt x="20" y="80"/>
                  </a:cubicBezTo>
                  <a:cubicBezTo>
                    <a:pt x="20" y="80"/>
                    <a:pt x="19" y="80"/>
                    <a:pt x="19" y="81"/>
                  </a:cubicBezTo>
                  <a:cubicBezTo>
                    <a:pt x="20" y="82"/>
                    <a:pt x="20" y="82"/>
                    <a:pt x="20" y="83"/>
                  </a:cubicBezTo>
                  <a:cubicBezTo>
                    <a:pt x="21" y="84"/>
                    <a:pt x="22" y="83"/>
                    <a:pt x="22" y="83"/>
                  </a:cubicBezTo>
                  <a:cubicBezTo>
                    <a:pt x="21" y="69"/>
                    <a:pt x="21" y="54"/>
                    <a:pt x="20" y="40"/>
                  </a:cubicBezTo>
                  <a:cubicBezTo>
                    <a:pt x="20" y="38"/>
                    <a:pt x="20" y="37"/>
                    <a:pt x="20" y="35"/>
                  </a:cubicBezTo>
                  <a:cubicBezTo>
                    <a:pt x="21" y="34"/>
                    <a:pt x="22" y="33"/>
                    <a:pt x="23" y="32"/>
                  </a:cubicBezTo>
                  <a:cubicBezTo>
                    <a:pt x="27" y="28"/>
                    <a:pt x="30" y="24"/>
                    <a:pt x="34" y="20"/>
                  </a:cubicBezTo>
                  <a:cubicBezTo>
                    <a:pt x="39" y="16"/>
                    <a:pt x="44" y="13"/>
                    <a:pt x="49" y="9"/>
                  </a:cubicBezTo>
                  <a:cubicBezTo>
                    <a:pt x="50" y="9"/>
                    <a:pt x="50" y="8"/>
                    <a:pt x="49" y="8"/>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80" name="Freeform 58"/>
            <p:cNvSpPr/>
            <p:nvPr/>
          </p:nvSpPr>
          <p:spPr bwMode="auto">
            <a:xfrm>
              <a:off x="6797676" y="3689351"/>
              <a:ext cx="125413" cy="206375"/>
            </a:xfrm>
            <a:custGeom>
              <a:avLst/>
              <a:gdLst>
                <a:gd name="T0" fmla="*/ 44 w 45"/>
                <a:gd name="T1" fmla="*/ 18 h 75"/>
                <a:gd name="T2" fmla="*/ 25 w 45"/>
                <a:gd name="T3" fmla="*/ 30 h 75"/>
                <a:gd name="T4" fmla="*/ 12 w 45"/>
                <a:gd name="T5" fmla="*/ 36 h 75"/>
                <a:gd name="T6" fmla="*/ 14 w 45"/>
                <a:gd name="T7" fmla="*/ 19 h 75"/>
                <a:gd name="T8" fmla="*/ 16 w 45"/>
                <a:gd name="T9" fmla="*/ 10 h 75"/>
                <a:gd name="T10" fmla="*/ 18 w 45"/>
                <a:gd name="T11" fmla="*/ 1 h 75"/>
                <a:gd name="T12" fmla="*/ 17 w 45"/>
                <a:gd name="T13" fmla="*/ 0 h 75"/>
                <a:gd name="T14" fmla="*/ 15 w 45"/>
                <a:gd name="T15" fmla="*/ 10 h 75"/>
                <a:gd name="T16" fmla="*/ 11 w 45"/>
                <a:gd name="T17" fmla="*/ 32 h 75"/>
                <a:gd name="T18" fmla="*/ 11 w 45"/>
                <a:gd name="T19" fmla="*/ 36 h 75"/>
                <a:gd name="T20" fmla="*/ 3 w 45"/>
                <a:gd name="T21" fmla="*/ 38 h 75"/>
                <a:gd name="T22" fmla="*/ 4 w 45"/>
                <a:gd name="T23" fmla="*/ 39 h 75"/>
                <a:gd name="T24" fmla="*/ 10 w 45"/>
                <a:gd name="T25" fmla="*/ 37 h 75"/>
                <a:gd name="T26" fmla="*/ 7 w 45"/>
                <a:gd name="T27" fmla="*/ 54 h 75"/>
                <a:gd name="T28" fmla="*/ 5 w 45"/>
                <a:gd name="T29" fmla="*/ 63 h 75"/>
                <a:gd name="T30" fmla="*/ 4 w 45"/>
                <a:gd name="T31" fmla="*/ 67 h 75"/>
                <a:gd name="T32" fmla="*/ 1 w 45"/>
                <a:gd name="T33" fmla="*/ 71 h 75"/>
                <a:gd name="T34" fmla="*/ 0 w 45"/>
                <a:gd name="T35" fmla="*/ 71 h 75"/>
                <a:gd name="T36" fmla="*/ 6 w 45"/>
                <a:gd name="T37" fmla="*/ 64 h 75"/>
                <a:gd name="T38" fmla="*/ 10 w 45"/>
                <a:gd name="T39" fmla="*/ 45 h 75"/>
                <a:gd name="T40" fmla="*/ 12 w 45"/>
                <a:gd name="T41" fmla="*/ 37 h 75"/>
                <a:gd name="T42" fmla="*/ 24 w 45"/>
                <a:gd name="T43" fmla="*/ 32 h 75"/>
                <a:gd name="T44" fmla="*/ 44 w 45"/>
                <a:gd name="T45" fmla="*/ 19 h 75"/>
                <a:gd name="T46" fmla="*/ 44 w 45"/>
                <a:gd name="T47"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75">
                  <a:moveTo>
                    <a:pt x="44" y="18"/>
                  </a:moveTo>
                  <a:cubicBezTo>
                    <a:pt x="37" y="21"/>
                    <a:pt x="32" y="26"/>
                    <a:pt x="25" y="30"/>
                  </a:cubicBezTo>
                  <a:cubicBezTo>
                    <a:pt x="21" y="32"/>
                    <a:pt x="17" y="34"/>
                    <a:pt x="12" y="36"/>
                  </a:cubicBezTo>
                  <a:cubicBezTo>
                    <a:pt x="13" y="30"/>
                    <a:pt x="13" y="25"/>
                    <a:pt x="14" y="19"/>
                  </a:cubicBezTo>
                  <a:cubicBezTo>
                    <a:pt x="15" y="16"/>
                    <a:pt x="15" y="13"/>
                    <a:pt x="16" y="10"/>
                  </a:cubicBezTo>
                  <a:cubicBezTo>
                    <a:pt x="16" y="8"/>
                    <a:pt x="16" y="3"/>
                    <a:pt x="18" y="1"/>
                  </a:cubicBezTo>
                  <a:cubicBezTo>
                    <a:pt x="19" y="1"/>
                    <a:pt x="18" y="0"/>
                    <a:pt x="17" y="0"/>
                  </a:cubicBezTo>
                  <a:cubicBezTo>
                    <a:pt x="15" y="2"/>
                    <a:pt x="15" y="7"/>
                    <a:pt x="15" y="10"/>
                  </a:cubicBezTo>
                  <a:cubicBezTo>
                    <a:pt x="14" y="17"/>
                    <a:pt x="12" y="25"/>
                    <a:pt x="11" y="32"/>
                  </a:cubicBezTo>
                  <a:cubicBezTo>
                    <a:pt x="11" y="33"/>
                    <a:pt x="11" y="35"/>
                    <a:pt x="11" y="36"/>
                  </a:cubicBezTo>
                  <a:cubicBezTo>
                    <a:pt x="8" y="37"/>
                    <a:pt x="6" y="37"/>
                    <a:pt x="3" y="38"/>
                  </a:cubicBezTo>
                  <a:cubicBezTo>
                    <a:pt x="3" y="38"/>
                    <a:pt x="3" y="39"/>
                    <a:pt x="4" y="39"/>
                  </a:cubicBezTo>
                  <a:cubicBezTo>
                    <a:pt x="6" y="39"/>
                    <a:pt x="8" y="38"/>
                    <a:pt x="10" y="37"/>
                  </a:cubicBezTo>
                  <a:cubicBezTo>
                    <a:pt x="9" y="43"/>
                    <a:pt x="8" y="49"/>
                    <a:pt x="7" y="54"/>
                  </a:cubicBezTo>
                  <a:cubicBezTo>
                    <a:pt x="6" y="57"/>
                    <a:pt x="6" y="60"/>
                    <a:pt x="5" y="63"/>
                  </a:cubicBezTo>
                  <a:cubicBezTo>
                    <a:pt x="5" y="64"/>
                    <a:pt x="4" y="66"/>
                    <a:pt x="4" y="67"/>
                  </a:cubicBezTo>
                  <a:cubicBezTo>
                    <a:pt x="3" y="67"/>
                    <a:pt x="1" y="71"/>
                    <a:pt x="1" y="71"/>
                  </a:cubicBezTo>
                  <a:cubicBezTo>
                    <a:pt x="1" y="70"/>
                    <a:pt x="0" y="71"/>
                    <a:pt x="0" y="71"/>
                  </a:cubicBezTo>
                  <a:cubicBezTo>
                    <a:pt x="2" y="75"/>
                    <a:pt x="5" y="66"/>
                    <a:pt x="6" y="64"/>
                  </a:cubicBezTo>
                  <a:cubicBezTo>
                    <a:pt x="8" y="58"/>
                    <a:pt x="9" y="52"/>
                    <a:pt x="10" y="45"/>
                  </a:cubicBezTo>
                  <a:cubicBezTo>
                    <a:pt x="11" y="43"/>
                    <a:pt x="11" y="40"/>
                    <a:pt x="12" y="37"/>
                  </a:cubicBezTo>
                  <a:cubicBezTo>
                    <a:pt x="16" y="36"/>
                    <a:pt x="20" y="34"/>
                    <a:pt x="24" y="32"/>
                  </a:cubicBezTo>
                  <a:cubicBezTo>
                    <a:pt x="31" y="28"/>
                    <a:pt x="37" y="23"/>
                    <a:pt x="44" y="19"/>
                  </a:cubicBezTo>
                  <a:cubicBezTo>
                    <a:pt x="45" y="18"/>
                    <a:pt x="44" y="17"/>
                    <a:pt x="44" y="18"/>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81" name="Freeform 59"/>
            <p:cNvSpPr/>
            <p:nvPr/>
          </p:nvSpPr>
          <p:spPr bwMode="auto">
            <a:xfrm>
              <a:off x="6732588" y="3898901"/>
              <a:ext cx="23813" cy="104775"/>
            </a:xfrm>
            <a:custGeom>
              <a:avLst/>
              <a:gdLst>
                <a:gd name="T0" fmla="*/ 7 w 9"/>
                <a:gd name="T1" fmla="*/ 1 h 38"/>
                <a:gd name="T2" fmla="*/ 1 w 9"/>
                <a:gd name="T3" fmla="*/ 37 h 38"/>
                <a:gd name="T4" fmla="*/ 2 w 9"/>
                <a:gd name="T5" fmla="*/ 38 h 38"/>
                <a:gd name="T6" fmla="*/ 9 w 9"/>
                <a:gd name="T7" fmla="*/ 1 h 38"/>
                <a:gd name="T8" fmla="*/ 7 w 9"/>
                <a:gd name="T9" fmla="*/ 1 h 38"/>
              </a:gdLst>
              <a:ahLst/>
              <a:cxnLst>
                <a:cxn ang="0">
                  <a:pos x="T0" y="T1"/>
                </a:cxn>
                <a:cxn ang="0">
                  <a:pos x="T2" y="T3"/>
                </a:cxn>
                <a:cxn ang="0">
                  <a:pos x="T4" y="T5"/>
                </a:cxn>
                <a:cxn ang="0">
                  <a:pos x="T6" y="T7"/>
                </a:cxn>
                <a:cxn ang="0">
                  <a:pos x="T8" y="T9"/>
                </a:cxn>
              </a:cxnLst>
              <a:rect l="0" t="0" r="r" b="b"/>
              <a:pathLst>
                <a:path w="9" h="38">
                  <a:moveTo>
                    <a:pt x="7" y="1"/>
                  </a:moveTo>
                  <a:cubicBezTo>
                    <a:pt x="7" y="13"/>
                    <a:pt x="5" y="26"/>
                    <a:pt x="1" y="37"/>
                  </a:cubicBezTo>
                  <a:cubicBezTo>
                    <a:pt x="0" y="38"/>
                    <a:pt x="2" y="38"/>
                    <a:pt x="2" y="38"/>
                  </a:cubicBezTo>
                  <a:cubicBezTo>
                    <a:pt x="6" y="26"/>
                    <a:pt x="9" y="13"/>
                    <a:pt x="9" y="1"/>
                  </a:cubicBezTo>
                  <a:cubicBezTo>
                    <a:pt x="9" y="0"/>
                    <a:pt x="7" y="0"/>
                    <a:pt x="7" y="1"/>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82" name="Freeform 60"/>
            <p:cNvSpPr/>
            <p:nvPr/>
          </p:nvSpPr>
          <p:spPr bwMode="auto">
            <a:xfrm>
              <a:off x="6580188" y="4092576"/>
              <a:ext cx="96838" cy="52388"/>
            </a:xfrm>
            <a:custGeom>
              <a:avLst/>
              <a:gdLst>
                <a:gd name="T0" fmla="*/ 33 w 35"/>
                <a:gd name="T1" fmla="*/ 1 h 19"/>
                <a:gd name="T2" fmla="*/ 20 w 35"/>
                <a:gd name="T3" fmla="*/ 12 h 19"/>
                <a:gd name="T4" fmla="*/ 2 w 35"/>
                <a:gd name="T5" fmla="*/ 14 h 19"/>
                <a:gd name="T6" fmla="*/ 1 w 35"/>
                <a:gd name="T7" fmla="*/ 15 h 19"/>
                <a:gd name="T8" fmla="*/ 17 w 35"/>
                <a:gd name="T9" fmla="*/ 15 h 19"/>
                <a:gd name="T10" fmla="*/ 34 w 35"/>
                <a:gd name="T11" fmla="*/ 2 h 19"/>
                <a:gd name="T12" fmla="*/ 33 w 35"/>
                <a:gd name="T13" fmla="*/ 1 h 19"/>
              </a:gdLst>
              <a:ahLst/>
              <a:cxnLst>
                <a:cxn ang="0">
                  <a:pos x="T0" y="T1"/>
                </a:cxn>
                <a:cxn ang="0">
                  <a:pos x="T2" y="T3"/>
                </a:cxn>
                <a:cxn ang="0">
                  <a:pos x="T4" y="T5"/>
                </a:cxn>
                <a:cxn ang="0">
                  <a:pos x="T6" y="T7"/>
                </a:cxn>
                <a:cxn ang="0">
                  <a:pos x="T8" y="T9"/>
                </a:cxn>
                <a:cxn ang="0">
                  <a:pos x="T10" y="T11"/>
                </a:cxn>
                <a:cxn ang="0">
                  <a:pos x="T12" y="T13"/>
                </a:cxn>
              </a:cxnLst>
              <a:rect l="0" t="0" r="r" b="b"/>
              <a:pathLst>
                <a:path w="35" h="19">
                  <a:moveTo>
                    <a:pt x="33" y="1"/>
                  </a:moveTo>
                  <a:cubicBezTo>
                    <a:pt x="30" y="5"/>
                    <a:pt x="25" y="9"/>
                    <a:pt x="20" y="12"/>
                  </a:cubicBezTo>
                  <a:cubicBezTo>
                    <a:pt x="15" y="15"/>
                    <a:pt x="7" y="18"/>
                    <a:pt x="2" y="14"/>
                  </a:cubicBezTo>
                  <a:cubicBezTo>
                    <a:pt x="1" y="14"/>
                    <a:pt x="0" y="15"/>
                    <a:pt x="1" y="15"/>
                  </a:cubicBezTo>
                  <a:cubicBezTo>
                    <a:pt x="6" y="19"/>
                    <a:pt x="12" y="17"/>
                    <a:pt x="17" y="15"/>
                  </a:cubicBezTo>
                  <a:cubicBezTo>
                    <a:pt x="23" y="12"/>
                    <a:pt x="30" y="7"/>
                    <a:pt x="34" y="2"/>
                  </a:cubicBezTo>
                  <a:cubicBezTo>
                    <a:pt x="35" y="1"/>
                    <a:pt x="34" y="0"/>
                    <a:pt x="33" y="1"/>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83" name="Freeform 61"/>
            <p:cNvSpPr/>
            <p:nvPr/>
          </p:nvSpPr>
          <p:spPr bwMode="auto">
            <a:xfrm>
              <a:off x="6561138" y="4256088"/>
              <a:ext cx="65088" cy="71438"/>
            </a:xfrm>
            <a:custGeom>
              <a:avLst/>
              <a:gdLst>
                <a:gd name="T0" fmla="*/ 23 w 24"/>
                <a:gd name="T1" fmla="*/ 2 h 26"/>
                <a:gd name="T2" fmla="*/ 22 w 24"/>
                <a:gd name="T3" fmla="*/ 0 h 26"/>
                <a:gd name="T4" fmla="*/ 21 w 24"/>
                <a:gd name="T5" fmla="*/ 2 h 26"/>
                <a:gd name="T6" fmla="*/ 2 w 24"/>
                <a:gd name="T7" fmla="*/ 23 h 26"/>
                <a:gd name="T8" fmla="*/ 1 w 24"/>
                <a:gd name="T9" fmla="*/ 23 h 26"/>
                <a:gd name="T10" fmla="*/ 0 w 24"/>
                <a:gd name="T11" fmla="*/ 25 h 26"/>
                <a:gd name="T12" fmla="*/ 1 w 24"/>
                <a:gd name="T13" fmla="*/ 26 h 26"/>
                <a:gd name="T14" fmla="*/ 23 w 24"/>
                <a:gd name="T15" fmla="*/ 3 h 26"/>
                <a:gd name="T16" fmla="*/ 23 w 24"/>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3" y="2"/>
                  </a:moveTo>
                  <a:cubicBezTo>
                    <a:pt x="23" y="1"/>
                    <a:pt x="23" y="1"/>
                    <a:pt x="22" y="0"/>
                  </a:cubicBezTo>
                  <a:cubicBezTo>
                    <a:pt x="21" y="0"/>
                    <a:pt x="21" y="1"/>
                    <a:pt x="21" y="2"/>
                  </a:cubicBezTo>
                  <a:cubicBezTo>
                    <a:pt x="24" y="4"/>
                    <a:pt x="8" y="18"/>
                    <a:pt x="2" y="23"/>
                  </a:cubicBezTo>
                  <a:cubicBezTo>
                    <a:pt x="2" y="23"/>
                    <a:pt x="1" y="23"/>
                    <a:pt x="1" y="23"/>
                  </a:cubicBezTo>
                  <a:cubicBezTo>
                    <a:pt x="0" y="24"/>
                    <a:pt x="0" y="24"/>
                    <a:pt x="0" y="25"/>
                  </a:cubicBezTo>
                  <a:cubicBezTo>
                    <a:pt x="0" y="26"/>
                    <a:pt x="0" y="26"/>
                    <a:pt x="1" y="26"/>
                  </a:cubicBezTo>
                  <a:cubicBezTo>
                    <a:pt x="10" y="20"/>
                    <a:pt x="18" y="12"/>
                    <a:pt x="23" y="3"/>
                  </a:cubicBezTo>
                  <a:cubicBezTo>
                    <a:pt x="24" y="2"/>
                    <a:pt x="24" y="2"/>
                    <a:pt x="23" y="2"/>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84" name="Freeform 62"/>
            <p:cNvSpPr/>
            <p:nvPr/>
          </p:nvSpPr>
          <p:spPr bwMode="auto">
            <a:xfrm>
              <a:off x="6057901" y="3465513"/>
              <a:ext cx="82550" cy="15875"/>
            </a:xfrm>
            <a:custGeom>
              <a:avLst/>
              <a:gdLst>
                <a:gd name="T0" fmla="*/ 28 w 30"/>
                <a:gd name="T1" fmla="*/ 1 h 6"/>
                <a:gd name="T2" fmla="*/ 16 w 30"/>
                <a:gd name="T3" fmla="*/ 2 h 6"/>
                <a:gd name="T4" fmla="*/ 4 w 30"/>
                <a:gd name="T5" fmla="*/ 1 h 6"/>
                <a:gd name="T6" fmla="*/ 2 w 30"/>
                <a:gd name="T7" fmla="*/ 1 h 6"/>
                <a:gd name="T8" fmla="*/ 29 w 30"/>
                <a:gd name="T9" fmla="*/ 2 h 6"/>
                <a:gd name="T10" fmla="*/ 28 w 30"/>
                <a:gd name="T11" fmla="*/ 1 h 6"/>
              </a:gdLst>
              <a:ahLst/>
              <a:cxnLst>
                <a:cxn ang="0">
                  <a:pos x="T0" y="T1"/>
                </a:cxn>
                <a:cxn ang="0">
                  <a:pos x="T2" y="T3"/>
                </a:cxn>
                <a:cxn ang="0">
                  <a:pos x="T4" y="T5"/>
                </a:cxn>
                <a:cxn ang="0">
                  <a:pos x="T6" y="T7"/>
                </a:cxn>
                <a:cxn ang="0">
                  <a:pos x="T8" y="T9"/>
                </a:cxn>
                <a:cxn ang="0">
                  <a:pos x="T10" y="T11"/>
                </a:cxn>
              </a:cxnLst>
              <a:rect l="0" t="0" r="r" b="b"/>
              <a:pathLst>
                <a:path w="30" h="6">
                  <a:moveTo>
                    <a:pt x="28" y="1"/>
                  </a:moveTo>
                  <a:cubicBezTo>
                    <a:pt x="24" y="2"/>
                    <a:pt x="20" y="2"/>
                    <a:pt x="16" y="2"/>
                  </a:cubicBezTo>
                  <a:cubicBezTo>
                    <a:pt x="15" y="3"/>
                    <a:pt x="3" y="3"/>
                    <a:pt x="4" y="1"/>
                  </a:cubicBezTo>
                  <a:cubicBezTo>
                    <a:pt x="4" y="0"/>
                    <a:pt x="3" y="0"/>
                    <a:pt x="2" y="1"/>
                  </a:cubicBezTo>
                  <a:cubicBezTo>
                    <a:pt x="0" y="6"/>
                    <a:pt x="26" y="3"/>
                    <a:pt x="29" y="2"/>
                  </a:cubicBezTo>
                  <a:cubicBezTo>
                    <a:pt x="30" y="2"/>
                    <a:pt x="29" y="1"/>
                    <a:pt x="28" y="1"/>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85" name="Freeform 63"/>
            <p:cNvSpPr/>
            <p:nvPr/>
          </p:nvSpPr>
          <p:spPr bwMode="auto">
            <a:xfrm>
              <a:off x="6054726" y="3503613"/>
              <a:ext cx="96838" cy="28575"/>
            </a:xfrm>
            <a:custGeom>
              <a:avLst/>
              <a:gdLst>
                <a:gd name="T0" fmla="*/ 31 w 35"/>
                <a:gd name="T1" fmla="*/ 0 h 10"/>
                <a:gd name="T2" fmla="*/ 30 w 35"/>
                <a:gd name="T3" fmla="*/ 1 h 10"/>
                <a:gd name="T4" fmla="*/ 17 w 35"/>
                <a:gd name="T5" fmla="*/ 4 h 10"/>
                <a:gd name="T6" fmla="*/ 1 w 35"/>
                <a:gd name="T7" fmla="*/ 1 h 10"/>
                <a:gd name="T8" fmla="*/ 0 w 35"/>
                <a:gd name="T9" fmla="*/ 2 h 10"/>
                <a:gd name="T10" fmla="*/ 0 w 35"/>
                <a:gd name="T11" fmla="*/ 2 h 10"/>
                <a:gd name="T12" fmla="*/ 0 w 35"/>
                <a:gd name="T13" fmla="*/ 3 h 10"/>
                <a:gd name="T14" fmla="*/ 2 w 35"/>
                <a:gd name="T15" fmla="*/ 3 h 10"/>
                <a:gd name="T16" fmla="*/ 2 w 35"/>
                <a:gd name="T17" fmla="*/ 2 h 10"/>
                <a:gd name="T18" fmla="*/ 31 w 35"/>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10">
                  <a:moveTo>
                    <a:pt x="31" y="0"/>
                  </a:moveTo>
                  <a:cubicBezTo>
                    <a:pt x="31" y="0"/>
                    <a:pt x="30" y="0"/>
                    <a:pt x="30" y="1"/>
                  </a:cubicBezTo>
                  <a:cubicBezTo>
                    <a:pt x="32" y="6"/>
                    <a:pt x="20" y="4"/>
                    <a:pt x="17" y="4"/>
                  </a:cubicBezTo>
                  <a:cubicBezTo>
                    <a:pt x="12" y="3"/>
                    <a:pt x="6" y="2"/>
                    <a:pt x="1" y="1"/>
                  </a:cubicBezTo>
                  <a:cubicBezTo>
                    <a:pt x="1" y="1"/>
                    <a:pt x="0" y="1"/>
                    <a:pt x="0" y="2"/>
                  </a:cubicBezTo>
                  <a:cubicBezTo>
                    <a:pt x="0" y="2"/>
                    <a:pt x="0" y="2"/>
                    <a:pt x="0" y="2"/>
                  </a:cubicBezTo>
                  <a:cubicBezTo>
                    <a:pt x="0" y="3"/>
                    <a:pt x="0" y="3"/>
                    <a:pt x="0" y="3"/>
                  </a:cubicBezTo>
                  <a:cubicBezTo>
                    <a:pt x="0" y="3"/>
                    <a:pt x="2" y="3"/>
                    <a:pt x="2" y="3"/>
                  </a:cubicBezTo>
                  <a:cubicBezTo>
                    <a:pt x="2" y="2"/>
                    <a:pt x="2" y="2"/>
                    <a:pt x="2" y="2"/>
                  </a:cubicBezTo>
                  <a:cubicBezTo>
                    <a:pt x="8" y="4"/>
                    <a:pt x="35" y="10"/>
                    <a:pt x="31" y="0"/>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86" name="Freeform 64"/>
            <p:cNvSpPr/>
            <p:nvPr/>
          </p:nvSpPr>
          <p:spPr bwMode="auto">
            <a:xfrm>
              <a:off x="6062663" y="3819526"/>
              <a:ext cx="7938" cy="4763"/>
            </a:xfrm>
            <a:custGeom>
              <a:avLst/>
              <a:gdLst>
                <a:gd name="T0" fmla="*/ 2 w 3"/>
                <a:gd name="T1" fmla="*/ 0 h 2"/>
                <a:gd name="T2" fmla="*/ 1 w 3"/>
                <a:gd name="T3" fmla="*/ 1 h 2"/>
                <a:gd name="T4" fmla="*/ 1 w 3"/>
                <a:gd name="T5" fmla="*/ 2 h 2"/>
                <a:gd name="T6" fmla="*/ 2 w 3"/>
                <a:gd name="T7" fmla="*/ 1 h 2"/>
                <a:gd name="T8" fmla="*/ 2 w 3"/>
                <a:gd name="T9" fmla="*/ 0 h 2"/>
              </a:gdLst>
              <a:ahLst/>
              <a:cxnLst>
                <a:cxn ang="0">
                  <a:pos x="T0" y="T1"/>
                </a:cxn>
                <a:cxn ang="0">
                  <a:pos x="T2" y="T3"/>
                </a:cxn>
                <a:cxn ang="0">
                  <a:pos x="T4" y="T5"/>
                </a:cxn>
                <a:cxn ang="0">
                  <a:pos x="T6" y="T7"/>
                </a:cxn>
                <a:cxn ang="0">
                  <a:pos x="T8" y="T9"/>
                </a:cxn>
              </a:cxnLst>
              <a:rect l="0" t="0" r="r" b="b"/>
              <a:pathLst>
                <a:path w="3" h="2">
                  <a:moveTo>
                    <a:pt x="2" y="0"/>
                  </a:moveTo>
                  <a:cubicBezTo>
                    <a:pt x="1" y="0"/>
                    <a:pt x="1" y="0"/>
                    <a:pt x="1" y="1"/>
                  </a:cubicBezTo>
                  <a:cubicBezTo>
                    <a:pt x="0" y="1"/>
                    <a:pt x="1" y="2"/>
                    <a:pt x="1" y="2"/>
                  </a:cubicBezTo>
                  <a:cubicBezTo>
                    <a:pt x="2" y="1"/>
                    <a:pt x="2" y="1"/>
                    <a:pt x="2" y="1"/>
                  </a:cubicBezTo>
                  <a:cubicBezTo>
                    <a:pt x="3" y="1"/>
                    <a:pt x="2" y="0"/>
                    <a:pt x="2" y="0"/>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87" name="Freeform 65"/>
            <p:cNvSpPr/>
            <p:nvPr/>
          </p:nvSpPr>
          <p:spPr bwMode="auto">
            <a:xfrm>
              <a:off x="5705476" y="5208588"/>
              <a:ext cx="6350" cy="25400"/>
            </a:xfrm>
            <a:custGeom>
              <a:avLst/>
              <a:gdLst>
                <a:gd name="T0" fmla="*/ 2 w 2"/>
                <a:gd name="T1" fmla="*/ 0 h 9"/>
                <a:gd name="T2" fmla="*/ 2 w 2"/>
                <a:gd name="T3" fmla="*/ 0 h 9"/>
                <a:gd name="T4" fmla="*/ 1 w 2"/>
                <a:gd name="T5" fmla="*/ 0 h 9"/>
                <a:gd name="T6" fmla="*/ 1 w 2"/>
                <a:gd name="T7" fmla="*/ 0 h 9"/>
                <a:gd name="T8" fmla="*/ 0 w 2"/>
                <a:gd name="T9" fmla="*/ 7 h 9"/>
                <a:gd name="T10" fmla="*/ 1 w 2"/>
                <a:gd name="T11" fmla="*/ 8 h 9"/>
                <a:gd name="T12" fmla="*/ 2 w 2"/>
                <a:gd name="T13" fmla="*/ 0 h 9"/>
                <a:gd name="T14" fmla="*/ 2 w 2"/>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9">
                  <a:moveTo>
                    <a:pt x="2" y="0"/>
                  </a:moveTo>
                  <a:cubicBezTo>
                    <a:pt x="2" y="0"/>
                    <a:pt x="2" y="0"/>
                    <a:pt x="2" y="0"/>
                  </a:cubicBezTo>
                  <a:cubicBezTo>
                    <a:pt x="1" y="0"/>
                    <a:pt x="1" y="0"/>
                    <a:pt x="1" y="0"/>
                  </a:cubicBezTo>
                  <a:cubicBezTo>
                    <a:pt x="1" y="0"/>
                    <a:pt x="1" y="0"/>
                    <a:pt x="1" y="0"/>
                  </a:cubicBezTo>
                  <a:cubicBezTo>
                    <a:pt x="1" y="3"/>
                    <a:pt x="1" y="5"/>
                    <a:pt x="0" y="7"/>
                  </a:cubicBezTo>
                  <a:cubicBezTo>
                    <a:pt x="0" y="8"/>
                    <a:pt x="1" y="9"/>
                    <a:pt x="1" y="8"/>
                  </a:cubicBezTo>
                  <a:cubicBezTo>
                    <a:pt x="2" y="5"/>
                    <a:pt x="2" y="3"/>
                    <a:pt x="2" y="0"/>
                  </a:cubicBezTo>
                  <a:cubicBezTo>
                    <a:pt x="2" y="0"/>
                    <a:pt x="2" y="0"/>
                    <a:pt x="2" y="0"/>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88" name="Freeform 66"/>
            <p:cNvSpPr/>
            <p:nvPr/>
          </p:nvSpPr>
          <p:spPr bwMode="auto">
            <a:xfrm>
              <a:off x="6013451" y="5021263"/>
              <a:ext cx="12700" cy="15875"/>
            </a:xfrm>
            <a:custGeom>
              <a:avLst/>
              <a:gdLst>
                <a:gd name="T0" fmla="*/ 3 w 5"/>
                <a:gd name="T1" fmla="*/ 3 h 6"/>
                <a:gd name="T2" fmla="*/ 2 w 5"/>
                <a:gd name="T3" fmla="*/ 3 h 6"/>
                <a:gd name="T4" fmla="*/ 1 w 5"/>
                <a:gd name="T5" fmla="*/ 1 h 6"/>
                <a:gd name="T6" fmla="*/ 0 w 5"/>
                <a:gd name="T7" fmla="*/ 2 h 6"/>
                <a:gd name="T8" fmla="*/ 4 w 5"/>
                <a:gd name="T9" fmla="*/ 4 h 6"/>
                <a:gd name="T10" fmla="*/ 3 w 5"/>
                <a:gd name="T11" fmla="*/ 3 h 6"/>
              </a:gdLst>
              <a:ahLst/>
              <a:cxnLst>
                <a:cxn ang="0">
                  <a:pos x="T0" y="T1"/>
                </a:cxn>
                <a:cxn ang="0">
                  <a:pos x="T2" y="T3"/>
                </a:cxn>
                <a:cxn ang="0">
                  <a:pos x="T4" y="T5"/>
                </a:cxn>
                <a:cxn ang="0">
                  <a:pos x="T6" y="T7"/>
                </a:cxn>
                <a:cxn ang="0">
                  <a:pos x="T8" y="T9"/>
                </a:cxn>
                <a:cxn ang="0">
                  <a:pos x="T10" y="T11"/>
                </a:cxn>
              </a:cxnLst>
              <a:rect l="0" t="0" r="r" b="b"/>
              <a:pathLst>
                <a:path w="5" h="6">
                  <a:moveTo>
                    <a:pt x="3" y="3"/>
                  </a:moveTo>
                  <a:cubicBezTo>
                    <a:pt x="3" y="4"/>
                    <a:pt x="3" y="4"/>
                    <a:pt x="2" y="3"/>
                  </a:cubicBezTo>
                  <a:cubicBezTo>
                    <a:pt x="2" y="3"/>
                    <a:pt x="2" y="2"/>
                    <a:pt x="1" y="1"/>
                  </a:cubicBezTo>
                  <a:cubicBezTo>
                    <a:pt x="1" y="0"/>
                    <a:pt x="0" y="1"/>
                    <a:pt x="0" y="2"/>
                  </a:cubicBezTo>
                  <a:cubicBezTo>
                    <a:pt x="1" y="3"/>
                    <a:pt x="2" y="6"/>
                    <a:pt x="4" y="4"/>
                  </a:cubicBezTo>
                  <a:cubicBezTo>
                    <a:pt x="5" y="4"/>
                    <a:pt x="4" y="3"/>
                    <a:pt x="3" y="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89" name="Freeform 67"/>
            <p:cNvSpPr/>
            <p:nvPr/>
          </p:nvSpPr>
          <p:spPr bwMode="auto">
            <a:xfrm>
              <a:off x="4619626" y="3517901"/>
              <a:ext cx="142875" cy="96838"/>
            </a:xfrm>
            <a:custGeom>
              <a:avLst/>
              <a:gdLst>
                <a:gd name="T0" fmla="*/ 44 w 52"/>
                <a:gd name="T1" fmla="*/ 4 h 35"/>
                <a:gd name="T2" fmla="*/ 4 w 52"/>
                <a:gd name="T3" fmla="*/ 26 h 35"/>
                <a:gd name="T4" fmla="*/ 6 w 52"/>
                <a:gd name="T5" fmla="*/ 34 h 35"/>
                <a:gd name="T6" fmla="*/ 49 w 52"/>
                <a:gd name="T7" fmla="*/ 9 h 35"/>
                <a:gd name="T8" fmla="*/ 44 w 52"/>
                <a:gd name="T9" fmla="*/ 4 h 35"/>
              </a:gdLst>
              <a:ahLst/>
              <a:cxnLst>
                <a:cxn ang="0">
                  <a:pos x="T0" y="T1"/>
                </a:cxn>
                <a:cxn ang="0">
                  <a:pos x="T2" y="T3"/>
                </a:cxn>
                <a:cxn ang="0">
                  <a:pos x="T4" y="T5"/>
                </a:cxn>
                <a:cxn ang="0">
                  <a:pos x="T6" y="T7"/>
                </a:cxn>
                <a:cxn ang="0">
                  <a:pos x="T8" y="T9"/>
                </a:cxn>
              </a:cxnLst>
              <a:rect l="0" t="0" r="r" b="b"/>
              <a:pathLst>
                <a:path w="52" h="35">
                  <a:moveTo>
                    <a:pt x="44" y="4"/>
                  </a:moveTo>
                  <a:cubicBezTo>
                    <a:pt x="34" y="15"/>
                    <a:pt x="19" y="23"/>
                    <a:pt x="4" y="26"/>
                  </a:cubicBezTo>
                  <a:cubicBezTo>
                    <a:pt x="0" y="27"/>
                    <a:pt x="2" y="35"/>
                    <a:pt x="6" y="34"/>
                  </a:cubicBezTo>
                  <a:cubicBezTo>
                    <a:pt x="22" y="30"/>
                    <a:pt x="39" y="21"/>
                    <a:pt x="49" y="9"/>
                  </a:cubicBezTo>
                  <a:cubicBezTo>
                    <a:pt x="52" y="5"/>
                    <a:pt x="47" y="0"/>
                    <a:pt x="44" y="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90" name="Freeform 68"/>
            <p:cNvSpPr/>
            <p:nvPr/>
          </p:nvSpPr>
          <p:spPr bwMode="auto">
            <a:xfrm>
              <a:off x="4624388" y="2857501"/>
              <a:ext cx="141288" cy="55563"/>
            </a:xfrm>
            <a:custGeom>
              <a:avLst/>
              <a:gdLst>
                <a:gd name="T0" fmla="*/ 42 w 51"/>
                <a:gd name="T1" fmla="*/ 5 h 20"/>
                <a:gd name="T2" fmla="*/ 22 w 51"/>
                <a:gd name="T3" fmla="*/ 3 h 20"/>
                <a:gd name="T4" fmla="*/ 4 w 51"/>
                <a:gd name="T5" fmla="*/ 2 h 20"/>
                <a:gd name="T6" fmla="*/ 6 w 51"/>
                <a:gd name="T7" fmla="*/ 9 h 20"/>
                <a:gd name="T8" fmla="*/ 47 w 51"/>
                <a:gd name="T9" fmla="*/ 10 h 20"/>
                <a:gd name="T10" fmla="*/ 42 w 51"/>
                <a:gd name="T11" fmla="*/ 5 h 20"/>
              </a:gdLst>
              <a:ahLst/>
              <a:cxnLst>
                <a:cxn ang="0">
                  <a:pos x="T0" y="T1"/>
                </a:cxn>
                <a:cxn ang="0">
                  <a:pos x="T2" y="T3"/>
                </a:cxn>
                <a:cxn ang="0">
                  <a:pos x="T4" y="T5"/>
                </a:cxn>
                <a:cxn ang="0">
                  <a:pos x="T6" y="T7"/>
                </a:cxn>
                <a:cxn ang="0">
                  <a:pos x="T8" y="T9"/>
                </a:cxn>
                <a:cxn ang="0">
                  <a:pos x="T10" y="T11"/>
                </a:cxn>
              </a:cxnLst>
              <a:rect l="0" t="0" r="r" b="b"/>
              <a:pathLst>
                <a:path w="51" h="20">
                  <a:moveTo>
                    <a:pt x="42" y="5"/>
                  </a:moveTo>
                  <a:cubicBezTo>
                    <a:pt x="38" y="8"/>
                    <a:pt x="26" y="4"/>
                    <a:pt x="22" y="3"/>
                  </a:cubicBezTo>
                  <a:cubicBezTo>
                    <a:pt x="17" y="2"/>
                    <a:pt x="10" y="0"/>
                    <a:pt x="4" y="2"/>
                  </a:cubicBezTo>
                  <a:cubicBezTo>
                    <a:pt x="0" y="3"/>
                    <a:pt x="2" y="11"/>
                    <a:pt x="6" y="9"/>
                  </a:cubicBezTo>
                  <a:cubicBezTo>
                    <a:pt x="19" y="5"/>
                    <a:pt x="35" y="20"/>
                    <a:pt x="47" y="10"/>
                  </a:cubicBezTo>
                  <a:cubicBezTo>
                    <a:pt x="51" y="7"/>
                    <a:pt x="45" y="2"/>
                    <a:pt x="42" y="5"/>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91" name="Freeform 69"/>
            <p:cNvSpPr/>
            <p:nvPr/>
          </p:nvSpPr>
          <p:spPr bwMode="auto">
            <a:xfrm>
              <a:off x="4826001" y="2393951"/>
              <a:ext cx="161925" cy="115888"/>
            </a:xfrm>
            <a:custGeom>
              <a:avLst/>
              <a:gdLst>
                <a:gd name="T0" fmla="*/ 53 w 58"/>
                <a:gd name="T1" fmla="*/ 34 h 42"/>
                <a:gd name="T2" fmla="*/ 32 w 58"/>
                <a:gd name="T3" fmla="*/ 20 h 42"/>
                <a:gd name="T4" fmla="*/ 8 w 58"/>
                <a:gd name="T5" fmla="*/ 2 h 42"/>
                <a:gd name="T6" fmla="*/ 4 w 58"/>
                <a:gd name="T7" fmla="*/ 8 h 42"/>
                <a:gd name="T8" fmla="*/ 30 w 58"/>
                <a:gd name="T9" fmla="*/ 28 h 42"/>
                <a:gd name="T10" fmla="*/ 53 w 58"/>
                <a:gd name="T11" fmla="*/ 41 h 42"/>
                <a:gd name="T12" fmla="*/ 53 w 58"/>
                <a:gd name="T13" fmla="*/ 34 h 42"/>
              </a:gdLst>
              <a:ahLst/>
              <a:cxnLst>
                <a:cxn ang="0">
                  <a:pos x="T0" y="T1"/>
                </a:cxn>
                <a:cxn ang="0">
                  <a:pos x="T2" y="T3"/>
                </a:cxn>
                <a:cxn ang="0">
                  <a:pos x="T4" y="T5"/>
                </a:cxn>
                <a:cxn ang="0">
                  <a:pos x="T6" y="T7"/>
                </a:cxn>
                <a:cxn ang="0">
                  <a:pos x="T8" y="T9"/>
                </a:cxn>
                <a:cxn ang="0">
                  <a:pos x="T10" y="T11"/>
                </a:cxn>
                <a:cxn ang="0">
                  <a:pos x="T12" y="T13"/>
                </a:cxn>
              </a:cxnLst>
              <a:rect l="0" t="0" r="r" b="b"/>
              <a:pathLst>
                <a:path w="58" h="42">
                  <a:moveTo>
                    <a:pt x="53" y="34"/>
                  </a:moveTo>
                  <a:cubicBezTo>
                    <a:pt x="46" y="34"/>
                    <a:pt x="37" y="24"/>
                    <a:pt x="32" y="20"/>
                  </a:cubicBezTo>
                  <a:cubicBezTo>
                    <a:pt x="24" y="14"/>
                    <a:pt x="17" y="6"/>
                    <a:pt x="8" y="2"/>
                  </a:cubicBezTo>
                  <a:cubicBezTo>
                    <a:pt x="3" y="0"/>
                    <a:pt x="0" y="6"/>
                    <a:pt x="4" y="8"/>
                  </a:cubicBezTo>
                  <a:cubicBezTo>
                    <a:pt x="14" y="13"/>
                    <a:pt x="22" y="21"/>
                    <a:pt x="30" y="28"/>
                  </a:cubicBezTo>
                  <a:cubicBezTo>
                    <a:pt x="36" y="34"/>
                    <a:pt x="45" y="42"/>
                    <a:pt x="53" y="41"/>
                  </a:cubicBezTo>
                  <a:cubicBezTo>
                    <a:pt x="58" y="41"/>
                    <a:pt x="58" y="34"/>
                    <a:pt x="53" y="3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92" name="Freeform 70"/>
            <p:cNvSpPr/>
            <p:nvPr/>
          </p:nvSpPr>
          <p:spPr bwMode="auto">
            <a:xfrm>
              <a:off x="5119688" y="2051051"/>
              <a:ext cx="122238" cy="223838"/>
            </a:xfrm>
            <a:custGeom>
              <a:avLst/>
              <a:gdLst>
                <a:gd name="T0" fmla="*/ 41 w 44"/>
                <a:gd name="T1" fmla="*/ 73 h 81"/>
                <a:gd name="T2" fmla="*/ 9 w 44"/>
                <a:gd name="T3" fmla="*/ 4 h 81"/>
                <a:gd name="T4" fmla="*/ 2 w 44"/>
                <a:gd name="T5" fmla="*/ 8 h 81"/>
                <a:gd name="T6" fmla="*/ 35 w 44"/>
                <a:gd name="T7" fmla="*/ 77 h 81"/>
                <a:gd name="T8" fmla="*/ 41 w 44"/>
                <a:gd name="T9" fmla="*/ 73 h 81"/>
              </a:gdLst>
              <a:ahLst/>
              <a:cxnLst>
                <a:cxn ang="0">
                  <a:pos x="T0" y="T1"/>
                </a:cxn>
                <a:cxn ang="0">
                  <a:pos x="T2" y="T3"/>
                </a:cxn>
                <a:cxn ang="0">
                  <a:pos x="T4" y="T5"/>
                </a:cxn>
                <a:cxn ang="0">
                  <a:pos x="T6" y="T7"/>
                </a:cxn>
                <a:cxn ang="0">
                  <a:pos x="T8" y="T9"/>
                </a:cxn>
              </a:cxnLst>
              <a:rect l="0" t="0" r="r" b="b"/>
              <a:pathLst>
                <a:path w="44" h="81">
                  <a:moveTo>
                    <a:pt x="41" y="73"/>
                  </a:moveTo>
                  <a:cubicBezTo>
                    <a:pt x="27" y="52"/>
                    <a:pt x="19" y="28"/>
                    <a:pt x="9" y="4"/>
                  </a:cubicBezTo>
                  <a:cubicBezTo>
                    <a:pt x="7" y="0"/>
                    <a:pt x="0" y="4"/>
                    <a:pt x="2" y="8"/>
                  </a:cubicBezTo>
                  <a:cubicBezTo>
                    <a:pt x="12" y="31"/>
                    <a:pt x="20" y="56"/>
                    <a:pt x="35" y="77"/>
                  </a:cubicBezTo>
                  <a:cubicBezTo>
                    <a:pt x="37" y="81"/>
                    <a:pt x="44" y="77"/>
                    <a:pt x="41" y="7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93" name="Freeform 71"/>
            <p:cNvSpPr/>
            <p:nvPr/>
          </p:nvSpPr>
          <p:spPr bwMode="auto">
            <a:xfrm>
              <a:off x="5476876" y="1766888"/>
              <a:ext cx="90488" cy="146050"/>
            </a:xfrm>
            <a:custGeom>
              <a:avLst/>
              <a:gdLst>
                <a:gd name="T0" fmla="*/ 30 w 33"/>
                <a:gd name="T1" fmla="*/ 44 h 53"/>
                <a:gd name="T2" fmla="*/ 21 w 33"/>
                <a:gd name="T3" fmla="*/ 20 h 53"/>
                <a:gd name="T4" fmla="*/ 8 w 33"/>
                <a:gd name="T5" fmla="*/ 2 h 53"/>
                <a:gd name="T6" fmla="*/ 4 w 33"/>
                <a:gd name="T7" fmla="*/ 9 h 53"/>
                <a:gd name="T8" fmla="*/ 25 w 33"/>
                <a:gd name="T9" fmla="*/ 49 h 53"/>
                <a:gd name="T10" fmla="*/ 30 w 33"/>
                <a:gd name="T11" fmla="*/ 44 h 53"/>
              </a:gdLst>
              <a:ahLst/>
              <a:cxnLst>
                <a:cxn ang="0">
                  <a:pos x="T0" y="T1"/>
                </a:cxn>
                <a:cxn ang="0">
                  <a:pos x="T2" y="T3"/>
                </a:cxn>
                <a:cxn ang="0">
                  <a:pos x="T4" y="T5"/>
                </a:cxn>
                <a:cxn ang="0">
                  <a:pos x="T6" y="T7"/>
                </a:cxn>
                <a:cxn ang="0">
                  <a:pos x="T8" y="T9"/>
                </a:cxn>
                <a:cxn ang="0">
                  <a:pos x="T10" y="T11"/>
                </a:cxn>
              </a:cxnLst>
              <a:rect l="0" t="0" r="r" b="b"/>
              <a:pathLst>
                <a:path w="33" h="53">
                  <a:moveTo>
                    <a:pt x="30" y="44"/>
                  </a:moveTo>
                  <a:cubicBezTo>
                    <a:pt x="25" y="37"/>
                    <a:pt x="24" y="28"/>
                    <a:pt x="21" y="20"/>
                  </a:cubicBezTo>
                  <a:cubicBezTo>
                    <a:pt x="19" y="13"/>
                    <a:pt x="15" y="7"/>
                    <a:pt x="8" y="2"/>
                  </a:cubicBezTo>
                  <a:cubicBezTo>
                    <a:pt x="4" y="0"/>
                    <a:pt x="0" y="6"/>
                    <a:pt x="4" y="9"/>
                  </a:cubicBezTo>
                  <a:cubicBezTo>
                    <a:pt x="17" y="17"/>
                    <a:pt x="16" y="37"/>
                    <a:pt x="25" y="49"/>
                  </a:cubicBezTo>
                  <a:cubicBezTo>
                    <a:pt x="28" y="53"/>
                    <a:pt x="33" y="48"/>
                    <a:pt x="30" y="44"/>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94" name="Freeform 72"/>
            <p:cNvSpPr/>
            <p:nvPr/>
          </p:nvSpPr>
          <p:spPr bwMode="auto">
            <a:xfrm>
              <a:off x="6186488" y="1692276"/>
              <a:ext cx="39688" cy="173038"/>
            </a:xfrm>
            <a:custGeom>
              <a:avLst/>
              <a:gdLst>
                <a:gd name="T0" fmla="*/ 11 w 14"/>
                <a:gd name="T1" fmla="*/ 9 h 63"/>
                <a:gd name="T2" fmla="*/ 6 w 14"/>
                <a:gd name="T3" fmla="*/ 4 h 63"/>
                <a:gd name="T4" fmla="*/ 1 w 14"/>
                <a:gd name="T5" fmla="*/ 28 h 63"/>
                <a:gd name="T6" fmla="*/ 2 w 14"/>
                <a:gd name="T7" fmla="*/ 58 h 63"/>
                <a:gd name="T8" fmla="*/ 10 w 14"/>
                <a:gd name="T9" fmla="*/ 58 h 63"/>
                <a:gd name="T10" fmla="*/ 9 w 14"/>
                <a:gd name="T11" fmla="*/ 33 h 63"/>
                <a:gd name="T12" fmla="*/ 9 w 14"/>
                <a:gd name="T13" fmla="*/ 19 h 63"/>
                <a:gd name="T14" fmla="*/ 11 w 14"/>
                <a:gd name="T15" fmla="*/ 9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63">
                  <a:moveTo>
                    <a:pt x="11" y="9"/>
                  </a:moveTo>
                  <a:cubicBezTo>
                    <a:pt x="14" y="6"/>
                    <a:pt x="9" y="0"/>
                    <a:pt x="6" y="4"/>
                  </a:cubicBezTo>
                  <a:cubicBezTo>
                    <a:pt x="0" y="10"/>
                    <a:pt x="1" y="21"/>
                    <a:pt x="1" y="28"/>
                  </a:cubicBezTo>
                  <a:cubicBezTo>
                    <a:pt x="1" y="38"/>
                    <a:pt x="2" y="48"/>
                    <a:pt x="2" y="58"/>
                  </a:cubicBezTo>
                  <a:cubicBezTo>
                    <a:pt x="2" y="63"/>
                    <a:pt x="10" y="63"/>
                    <a:pt x="10" y="58"/>
                  </a:cubicBezTo>
                  <a:cubicBezTo>
                    <a:pt x="10" y="50"/>
                    <a:pt x="9" y="41"/>
                    <a:pt x="9" y="33"/>
                  </a:cubicBezTo>
                  <a:cubicBezTo>
                    <a:pt x="9" y="28"/>
                    <a:pt x="9" y="23"/>
                    <a:pt x="9" y="19"/>
                  </a:cubicBezTo>
                  <a:cubicBezTo>
                    <a:pt x="9" y="16"/>
                    <a:pt x="9" y="11"/>
                    <a:pt x="11" y="9"/>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95" name="Freeform 73"/>
            <p:cNvSpPr/>
            <p:nvPr/>
          </p:nvSpPr>
          <p:spPr bwMode="auto">
            <a:xfrm>
              <a:off x="6613526" y="1938338"/>
              <a:ext cx="149225" cy="138113"/>
            </a:xfrm>
            <a:custGeom>
              <a:avLst/>
              <a:gdLst>
                <a:gd name="T0" fmla="*/ 47 w 54"/>
                <a:gd name="T1" fmla="*/ 3 h 50"/>
                <a:gd name="T2" fmla="*/ 4 w 54"/>
                <a:gd name="T3" fmla="*/ 41 h 50"/>
                <a:gd name="T4" fmla="*/ 6 w 54"/>
                <a:gd name="T5" fmla="*/ 49 h 50"/>
                <a:gd name="T6" fmla="*/ 50 w 54"/>
                <a:gd name="T7" fmla="*/ 9 h 50"/>
                <a:gd name="T8" fmla="*/ 47 w 54"/>
                <a:gd name="T9" fmla="*/ 3 h 50"/>
              </a:gdLst>
              <a:ahLst/>
              <a:cxnLst>
                <a:cxn ang="0">
                  <a:pos x="T0" y="T1"/>
                </a:cxn>
                <a:cxn ang="0">
                  <a:pos x="T2" y="T3"/>
                </a:cxn>
                <a:cxn ang="0">
                  <a:pos x="T4" y="T5"/>
                </a:cxn>
                <a:cxn ang="0">
                  <a:pos x="T6" y="T7"/>
                </a:cxn>
                <a:cxn ang="0">
                  <a:pos x="T8" y="T9"/>
                </a:cxn>
              </a:cxnLst>
              <a:rect l="0" t="0" r="r" b="b"/>
              <a:pathLst>
                <a:path w="54" h="50">
                  <a:moveTo>
                    <a:pt x="47" y="3"/>
                  </a:moveTo>
                  <a:cubicBezTo>
                    <a:pt x="31" y="14"/>
                    <a:pt x="23" y="36"/>
                    <a:pt x="4" y="41"/>
                  </a:cubicBezTo>
                  <a:cubicBezTo>
                    <a:pt x="0" y="43"/>
                    <a:pt x="2" y="50"/>
                    <a:pt x="6" y="49"/>
                  </a:cubicBezTo>
                  <a:cubicBezTo>
                    <a:pt x="27" y="43"/>
                    <a:pt x="34" y="21"/>
                    <a:pt x="50" y="9"/>
                  </a:cubicBezTo>
                  <a:cubicBezTo>
                    <a:pt x="54" y="7"/>
                    <a:pt x="51" y="0"/>
                    <a:pt x="47" y="3"/>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96" name="Freeform 74"/>
            <p:cNvSpPr/>
            <p:nvPr/>
          </p:nvSpPr>
          <p:spPr bwMode="auto">
            <a:xfrm>
              <a:off x="6916738" y="2278063"/>
              <a:ext cx="158750" cy="85725"/>
            </a:xfrm>
            <a:custGeom>
              <a:avLst/>
              <a:gdLst>
                <a:gd name="T0" fmla="*/ 50 w 57"/>
                <a:gd name="T1" fmla="*/ 0 h 31"/>
                <a:gd name="T2" fmla="*/ 4 w 57"/>
                <a:gd name="T3" fmla="*/ 22 h 31"/>
                <a:gd name="T4" fmla="*/ 6 w 57"/>
                <a:gd name="T5" fmla="*/ 29 h 31"/>
                <a:gd name="T6" fmla="*/ 52 w 57"/>
                <a:gd name="T7" fmla="*/ 8 h 31"/>
                <a:gd name="T8" fmla="*/ 50 w 57"/>
                <a:gd name="T9" fmla="*/ 0 h 31"/>
              </a:gdLst>
              <a:ahLst/>
              <a:cxnLst>
                <a:cxn ang="0">
                  <a:pos x="T0" y="T1"/>
                </a:cxn>
                <a:cxn ang="0">
                  <a:pos x="T2" y="T3"/>
                </a:cxn>
                <a:cxn ang="0">
                  <a:pos x="T4" y="T5"/>
                </a:cxn>
                <a:cxn ang="0">
                  <a:pos x="T6" y="T7"/>
                </a:cxn>
                <a:cxn ang="0">
                  <a:pos x="T8" y="T9"/>
                </a:cxn>
              </a:cxnLst>
              <a:rect l="0" t="0" r="r" b="b"/>
              <a:pathLst>
                <a:path w="57" h="31">
                  <a:moveTo>
                    <a:pt x="50" y="0"/>
                  </a:moveTo>
                  <a:cubicBezTo>
                    <a:pt x="33" y="3"/>
                    <a:pt x="21" y="16"/>
                    <a:pt x="4" y="22"/>
                  </a:cubicBezTo>
                  <a:cubicBezTo>
                    <a:pt x="0" y="24"/>
                    <a:pt x="2" y="31"/>
                    <a:pt x="6" y="29"/>
                  </a:cubicBezTo>
                  <a:cubicBezTo>
                    <a:pt x="22" y="24"/>
                    <a:pt x="35" y="10"/>
                    <a:pt x="52" y="8"/>
                  </a:cubicBezTo>
                  <a:cubicBezTo>
                    <a:pt x="57" y="7"/>
                    <a:pt x="55" y="0"/>
                    <a:pt x="50" y="0"/>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97" name="Freeform 75"/>
            <p:cNvSpPr/>
            <p:nvPr/>
          </p:nvSpPr>
          <p:spPr bwMode="auto">
            <a:xfrm>
              <a:off x="7162801" y="2589213"/>
              <a:ext cx="200025" cy="77788"/>
            </a:xfrm>
            <a:custGeom>
              <a:avLst/>
              <a:gdLst>
                <a:gd name="T0" fmla="*/ 64 w 72"/>
                <a:gd name="T1" fmla="*/ 2 h 28"/>
                <a:gd name="T2" fmla="*/ 4 w 72"/>
                <a:gd name="T3" fmla="*/ 19 h 28"/>
                <a:gd name="T4" fmla="*/ 6 w 72"/>
                <a:gd name="T5" fmla="*/ 26 h 28"/>
                <a:gd name="T6" fmla="*/ 67 w 72"/>
                <a:gd name="T7" fmla="*/ 9 h 28"/>
                <a:gd name="T8" fmla="*/ 64 w 72"/>
                <a:gd name="T9" fmla="*/ 2 h 28"/>
              </a:gdLst>
              <a:ahLst/>
              <a:cxnLst>
                <a:cxn ang="0">
                  <a:pos x="T0" y="T1"/>
                </a:cxn>
                <a:cxn ang="0">
                  <a:pos x="T2" y="T3"/>
                </a:cxn>
                <a:cxn ang="0">
                  <a:pos x="T4" y="T5"/>
                </a:cxn>
                <a:cxn ang="0">
                  <a:pos x="T6" y="T7"/>
                </a:cxn>
                <a:cxn ang="0">
                  <a:pos x="T8" y="T9"/>
                </a:cxn>
              </a:cxnLst>
              <a:rect l="0" t="0" r="r" b="b"/>
              <a:pathLst>
                <a:path w="72" h="28">
                  <a:moveTo>
                    <a:pt x="64" y="2"/>
                  </a:moveTo>
                  <a:cubicBezTo>
                    <a:pt x="45" y="11"/>
                    <a:pt x="23" y="12"/>
                    <a:pt x="4" y="19"/>
                  </a:cubicBezTo>
                  <a:cubicBezTo>
                    <a:pt x="0" y="21"/>
                    <a:pt x="1" y="28"/>
                    <a:pt x="6" y="26"/>
                  </a:cubicBezTo>
                  <a:cubicBezTo>
                    <a:pt x="26" y="19"/>
                    <a:pt x="48" y="17"/>
                    <a:pt x="67" y="9"/>
                  </a:cubicBezTo>
                  <a:cubicBezTo>
                    <a:pt x="72" y="7"/>
                    <a:pt x="68" y="0"/>
                    <a:pt x="64" y="2"/>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98" name="Freeform 76"/>
            <p:cNvSpPr/>
            <p:nvPr/>
          </p:nvSpPr>
          <p:spPr bwMode="auto">
            <a:xfrm>
              <a:off x="7232651" y="3073401"/>
              <a:ext cx="230188" cy="88900"/>
            </a:xfrm>
            <a:custGeom>
              <a:avLst/>
              <a:gdLst>
                <a:gd name="T0" fmla="*/ 75 w 83"/>
                <a:gd name="T1" fmla="*/ 2 h 32"/>
                <a:gd name="T2" fmla="*/ 4 w 83"/>
                <a:gd name="T3" fmla="*/ 24 h 32"/>
                <a:gd name="T4" fmla="*/ 8 w 83"/>
                <a:gd name="T5" fmla="*/ 30 h 32"/>
                <a:gd name="T6" fmla="*/ 79 w 83"/>
                <a:gd name="T7" fmla="*/ 9 h 32"/>
                <a:gd name="T8" fmla="*/ 75 w 83"/>
                <a:gd name="T9" fmla="*/ 2 h 32"/>
              </a:gdLst>
              <a:ahLst/>
              <a:cxnLst>
                <a:cxn ang="0">
                  <a:pos x="T0" y="T1"/>
                </a:cxn>
                <a:cxn ang="0">
                  <a:pos x="T2" y="T3"/>
                </a:cxn>
                <a:cxn ang="0">
                  <a:pos x="T4" y="T5"/>
                </a:cxn>
                <a:cxn ang="0">
                  <a:pos x="T6" y="T7"/>
                </a:cxn>
                <a:cxn ang="0">
                  <a:pos x="T8" y="T9"/>
                </a:cxn>
              </a:cxnLst>
              <a:rect l="0" t="0" r="r" b="b"/>
              <a:pathLst>
                <a:path w="83" h="32">
                  <a:moveTo>
                    <a:pt x="75" y="2"/>
                  </a:moveTo>
                  <a:cubicBezTo>
                    <a:pt x="53" y="13"/>
                    <a:pt x="26" y="12"/>
                    <a:pt x="4" y="24"/>
                  </a:cubicBezTo>
                  <a:cubicBezTo>
                    <a:pt x="0" y="26"/>
                    <a:pt x="3" y="32"/>
                    <a:pt x="8" y="30"/>
                  </a:cubicBezTo>
                  <a:cubicBezTo>
                    <a:pt x="30" y="19"/>
                    <a:pt x="56" y="19"/>
                    <a:pt x="79" y="9"/>
                  </a:cubicBezTo>
                  <a:cubicBezTo>
                    <a:pt x="83" y="7"/>
                    <a:pt x="80" y="0"/>
                    <a:pt x="75" y="2"/>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99" name="Freeform 77"/>
            <p:cNvSpPr/>
            <p:nvPr/>
          </p:nvSpPr>
          <p:spPr bwMode="auto">
            <a:xfrm>
              <a:off x="7243763" y="3573463"/>
              <a:ext cx="323850" cy="66675"/>
            </a:xfrm>
            <a:custGeom>
              <a:avLst/>
              <a:gdLst>
                <a:gd name="T0" fmla="*/ 111 w 117"/>
                <a:gd name="T1" fmla="*/ 2 h 24"/>
                <a:gd name="T2" fmla="*/ 61 w 117"/>
                <a:gd name="T3" fmla="*/ 13 h 24"/>
                <a:gd name="T4" fmla="*/ 7 w 117"/>
                <a:gd name="T5" fmla="*/ 13 h 24"/>
                <a:gd name="T6" fmla="*/ 5 w 117"/>
                <a:gd name="T7" fmla="*/ 20 h 24"/>
                <a:gd name="T8" fmla="*/ 59 w 117"/>
                <a:gd name="T9" fmla="*/ 21 h 24"/>
                <a:gd name="T10" fmla="*/ 113 w 117"/>
                <a:gd name="T11" fmla="*/ 9 h 24"/>
                <a:gd name="T12" fmla="*/ 111 w 117"/>
                <a:gd name="T13" fmla="*/ 2 h 24"/>
              </a:gdLst>
              <a:ahLst/>
              <a:cxnLst>
                <a:cxn ang="0">
                  <a:pos x="T0" y="T1"/>
                </a:cxn>
                <a:cxn ang="0">
                  <a:pos x="T2" y="T3"/>
                </a:cxn>
                <a:cxn ang="0">
                  <a:pos x="T4" y="T5"/>
                </a:cxn>
                <a:cxn ang="0">
                  <a:pos x="T6" y="T7"/>
                </a:cxn>
                <a:cxn ang="0">
                  <a:pos x="T8" y="T9"/>
                </a:cxn>
                <a:cxn ang="0">
                  <a:pos x="T10" y="T11"/>
                </a:cxn>
                <a:cxn ang="0">
                  <a:pos x="T12" y="T13"/>
                </a:cxn>
              </a:cxnLst>
              <a:rect l="0" t="0" r="r" b="b"/>
              <a:pathLst>
                <a:path w="117" h="24">
                  <a:moveTo>
                    <a:pt x="111" y="2"/>
                  </a:moveTo>
                  <a:cubicBezTo>
                    <a:pt x="95" y="8"/>
                    <a:pt x="78" y="11"/>
                    <a:pt x="61" y="13"/>
                  </a:cubicBezTo>
                  <a:cubicBezTo>
                    <a:pt x="43" y="15"/>
                    <a:pt x="25" y="17"/>
                    <a:pt x="7" y="13"/>
                  </a:cubicBezTo>
                  <a:cubicBezTo>
                    <a:pt x="2" y="12"/>
                    <a:pt x="0" y="19"/>
                    <a:pt x="5" y="20"/>
                  </a:cubicBezTo>
                  <a:cubicBezTo>
                    <a:pt x="23" y="24"/>
                    <a:pt x="41" y="23"/>
                    <a:pt x="59" y="21"/>
                  </a:cubicBezTo>
                  <a:cubicBezTo>
                    <a:pt x="77" y="19"/>
                    <a:pt x="96" y="16"/>
                    <a:pt x="113" y="9"/>
                  </a:cubicBezTo>
                  <a:cubicBezTo>
                    <a:pt x="117" y="8"/>
                    <a:pt x="116" y="0"/>
                    <a:pt x="111" y="2"/>
                  </a:cubicBezTo>
                  <a:close/>
                </a:path>
              </a:pathLst>
            </a:custGeom>
            <a:grpFill/>
            <a:ln w="9525">
              <a:solidFill>
                <a:srgbClr val="BD0E18"/>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grpSp>
      <p:cxnSp>
        <p:nvCxnSpPr>
          <p:cNvPr id="100" name="肘形连接符 77"/>
          <p:cNvCxnSpPr>
            <a:stCxn id="30" idx="10"/>
          </p:cNvCxnSpPr>
          <p:nvPr/>
        </p:nvCxnSpPr>
        <p:spPr>
          <a:xfrm flipV="1">
            <a:off x="2020980" y="4154997"/>
            <a:ext cx="9534525" cy="1290638"/>
          </a:xfrm>
          <a:prstGeom prst="bentConnector3">
            <a:avLst>
              <a:gd name="adj1" fmla="val 50000"/>
            </a:avLst>
          </a:prstGeom>
          <a:ln w="12700">
            <a:solidFill>
              <a:srgbClr val="BD0E18"/>
            </a:solidFill>
          </a:ln>
        </p:spPr>
        <p:style>
          <a:lnRef idx="1">
            <a:schemeClr val="accent1"/>
          </a:lnRef>
          <a:fillRef idx="0">
            <a:schemeClr val="accent1"/>
          </a:fillRef>
          <a:effectRef idx="0">
            <a:schemeClr val="accent1"/>
          </a:effectRef>
          <a:fontRef idx="minor">
            <a:schemeClr val="tx1"/>
          </a:fontRef>
        </p:style>
      </p:cxnSp>
      <p:sp>
        <p:nvSpPr>
          <p:cNvPr id="101" name="椭圆 100"/>
          <p:cNvSpPr/>
          <p:nvPr/>
        </p:nvSpPr>
        <p:spPr>
          <a:xfrm>
            <a:off x="4468905" y="5174172"/>
            <a:ext cx="558800" cy="558800"/>
          </a:xfrm>
          <a:prstGeom prst="ellipse">
            <a:avLst/>
          </a:prstGeom>
          <a:solidFill>
            <a:schemeClr val="accent2"/>
          </a:solidFill>
          <a:ln>
            <a:solidFill>
              <a:srgbClr val="BD0E1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02" name="椭圆 101"/>
          <p:cNvSpPr/>
          <p:nvPr/>
        </p:nvSpPr>
        <p:spPr>
          <a:xfrm>
            <a:off x="8793255" y="3848610"/>
            <a:ext cx="558800" cy="558800"/>
          </a:xfrm>
          <a:prstGeom prst="ellipse">
            <a:avLst/>
          </a:prstGeom>
          <a:solidFill>
            <a:schemeClr val="accent2"/>
          </a:solidFill>
          <a:ln>
            <a:solidFill>
              <a:srgbClr val="BD0E1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105" name="Group 12"/>
          <p:cNvGrpSpPr>
            <a:grpSpLocks noChangeAspect="1"/>
          </p:cNvGrpSpPr>
          <p:nvPr/>
        </p:nvGrpSpPr>
        <p:grpSpPr bwMode="auto">
          <a:xfrm>
            <a:off x="4573299" y="5299576"/>
            <a:ext cx="350012" cy="307987"/>
            <a:chOff x="3551" y="1900"/>
            <a:chExt cx="583" cy="513"/>
          </a:xfrm>
          <a:solidFill>
            <a:schemeClr val="accent2"/>
          </a:solidFill>
        </p:grpSpPr>
        <p:sp>
          <p:nvSpPr>
            <p:cNvPr id="106" name="Freeform 13"/>
            <p:cNvSpPr>
              <a:spLocks noEditPoints="1"/>
            </p:cNvSpPr>
            <p:nvPr/>
          </p:nvSpPr>
          <p:spPr bwMode="auto">
            <a:xfrm>
              <a:off x="3551" y="1900"/>
              <a:ext cx="583" cy="513"/>
            </a:xfrm>
            <a:custGeom>
              <a:avLst/>
              <a:gdLst>
                <a:gd name="T0" fmla="*/ 28 w 244"/>
                <a:gd name="T1" fmla="*/ 107 h 214"/>
                <a:gd name="T2" fmla="*/ 38 w 244"/>
                <a:gd name="T3" fmla="*/ 99 h 214"/>
                <a:gd name="T4" fmla="*/ 38 w 244"/>
                <a:gd name="T5" fmla="*/ 198 h 214"/>
                <a:gd name="T6" fmla="*/ 54 w 244"/>
                <a:gd name="T7" fmla="*/ 214 h 214"/>
                <a:gd name="T8" fmla="*/ 190 w 244"/>
                <a:gd name="T9" fmla="*/ 214 h 214"/>
                <a:gd name="T10" fmla="*/ 206 w 244"/>
                <a:gd name="T11" fmla="*/ 198 h 214"/>
                <a:gd name="T12" fmla="*/ 206 w 244"/>
                <a:gd name="T13" fmla="*/ 98 h 214"/>
                <a:gd name="T14" fmla="*/ 217 w 244"/>
                <a:gd name="T15" fmla="*/ 107 h 214"/>
                <a:gd name="T16" fmla="*/ 226 w 244"/>
                <a:gd name="T17" fmla="*/ 110 h 214"/>
                <a:gd name="T18" fmla="*/ 239 w 244"/>
                <a:gd name="T19" fmla="*/ 103 h 214"/>
                <a:gd name="T20" fmla="*/ 236 w 244"/>
                <a:gd name="T21" fmla="*/ 81 h 214"/>
                <a:gd name="T22" fmla="*/ 131 w 244"/>
                <a:gd name="T23" fmla="*/ 4 h 214"/>
                <a:gd name="T24" fmla="*/ 112 w 244"/>
                <a:gd name="T25" fmla="*/ 4 h 214"/>
                <a:gd name="T26" fmla="*/ 9 w 244"/>
                <a:gd name="T27" fmla="*/ 81 h 214"/>
                <a:gd name="T28" fmla="*/ 5 w 244"/>
                <a:gd name="T29" fmla="*/ 103 h 214"/>
                <a:gd name="T30" fmla="*/ 28 w 244"/>
                <a:gd name="T31" fmla="*/ 107 h 214"/>
                <a:gd name="T32" fmla="*/ 122 w 244"/>
                <a:gd name="T33" fmla="*/ 37 h 214"/>
                <a:gd name="T34" fmla="*/ 174 w 244"/>
                <a:gd name="T35" fmla="*/ 75 h 214"/>
                <a:gd name="T36" fmla="*/ 174 w 244"/>
                <a:gd name="T37" fmla="*/ 78 h 214"/>
                <a:gd name="T38" fmla="*/ 174 w 244"/>
                <a:gd name="T39" fmla="*/ 182 h 214"/>
                <a:gd name="T40" fmla="*/ 70 w 244"/>
                <a:gd name="T41" fmla="*/ 182 h 214"/>
                <a:gd name="T42" fmla="*/ 70 w 244"/>
                <a:gd name="T43" fmla="*/ 78 h 214"/>
                <a:gd name="T44" fmla="*/ 69 w 244"/>
                <a:gd name="T45" fmla="*/ 76 h 214"/>
                <a:gd name="T46" fmla="*/ 122 w 244"/>
                <a:gd name="T47" fmla="*/ 3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14">
                  <a:moveTo>
                    <a:pt x="28" y="107"/>
                  </a:moveTo>
                  <a:cubicBezTo>
                    <a:pt x="38" y="99"/>
                    <a:pt x="38" y="99"/>
                    <a:pt x="38" y="99"/>
                  </a:cubicBezTo>
                  <a:cubicBezTo>
                    <a:pt x="38" y="198"/>
                    <a:pt x="38" y="198"/>
                    <a:pt x="38" y="198"/>
                  </a:cubicBezTo>
                  <a:cubicBezTo>
                    <a:pt x="38" y="207"/>
                    <a:pt x="45" y="214"/>
                    <a:pt x="54" y="214"/>
                  </a:cubicBezTo>
                  <a:cubicBezTo>
                    <a:pt x="190" y="214"/>
                    <a:pt x="190" y="214"/>
                    <a:pt x="190" y="214"/>
                  </a:cubicBezTo>
                  <a:cubicBezTo>
                    <a:pt x="199" y="214"/>
                    <a:pt x="206" y="207"/>
                    <a:pt x="206" y="198"/>
                  </a:cubicBezTo>
                  <a:cubicBezTo>
                    <a:pt x="206" y="98"/>
                    <a:pt x="206" y="98"/>
                    <a:pt x="206" y="98"/>
                  </a:cubicBezTo>
                  <a:cubicBezTo>
                    <a:pt x="217" y="107"/>
                    <a:pt x="217" y="107"/>
                    <a:pt x="217" y="107"/>
                  </a:cubicBezTo>
                  <a:cubicBezTo>
                    <a:pt x="220" y="109"/>
                    <a:pt x="223" y="110"/>
                    <a:pt x="226" y="110"/>
                  </a:cubicBezTo>
                  <a:cubicBezTo>
                    <a:pt x="231" y="110"/>
                    <a:pt x="236" y="108"/>
                    <a:pt x="239" y="103"/>
                  </a:cubicBezTo>
                  <a:cubicBezTo>
                    <a:pt x="244" y="96"/>
                    <a:pt x="243" y="86"/>
                    <a:pt x="236" y="81"/>
                  </a:cubicBezTo>
                  <a:cubicBezTo>
                    <a:pt x="131" y="4"/>
                    <a:pt x="131" y="4"/>
                    <a:pt x="131" y="4"/>
                  </a:cubicBezTo>
                  <a:cubicBezTo>
                    <a:pt x="125" y="0"/>
                    <a:pt x="118" y="0"/>
                    <a:pt x="112" y="4"/>
                  </a:cubicBezTo>
                  <a:cubicBezTo>
                    <a:pt x="9" y="81"/>
                    <a:pt x="9" y="81"/>
                    <a:pt x="9" y="81"/>
                  </a:cubicBezTo>
                  <a:cubicBezTo>
                    <a:pt x="2" y="86"/>
                    <a:pt x="0" y="96"/>
                    <a:pt x="5" y="103"/>
                  </a:cubicBezTo>
                  <a:cubicBezTo>
                    <a:pt x="11" y="110"/>
                    <a:pt x="21" y="112"/>
                    <a:pt x="28" y="107"/>
                  </a:cubicBezTo>
                  <a:close/>
                  <a:moveTo>
                    <a:pt x="122" y="37"/>
                  </a:moveTo>
                  <a:cubicBezTo>
                    <a:pt x="174" y="75"/>
                    <a:pt x="174" y="75"/>
                    <a:pt x="174" y="75"/>
                  </a:cubicBezTo>
                  <a:cubicBezTo>
                    <a:pt x="174" y="76"/>
                    <a:pt x="174" y="77"/>
                    <a:pt x="174" y="78"/>
                  </a:cubicBezTo>
                  <a:cubicBezTo>
                    <a:pt x="174" y="182"/>
                    <a:pt x="174" y="182"/>
                    <a:pt x="174" y="182"/>
                  </a:cubicBezTo>
                  <a:cubicBezTo>
                    <a:pt x="70" y="182"/>
                    <a:pt x="70" y="182"/>
                    <a:pt x="70" y="182"/>
                  </a:cubicBezTo>
                  <a:cubicBezTo>
                    <a:pt x="70" y="78"/>
                    <a:pt x="70" y="78"/>
                    <a:pt x="70" y="78"/>
                  </a:cubicBezTo>
                  <a:cubicBezTo>
                    <a:pt x="70" y="77"/>
                    <a:pt x="70" y="76"/>
                    <a:pt x="69" y="76"/>
                  </a:cubicBezTo>
                  <a:lnTo>
                    <a:pt x="122" y="37"/>
                  </a:lnTo>
                  <a:close/>
                </a:path>
              </a:pathLst>
            </a:custGeom>
            <a:solidFill>
              <a:schemeClr val="bg1"/>
            </a:solidFill>
            <a:ln w="9525">
              <a:solidFill>
                <a:schemeClr val="bg1"/>
              </a:solidFill>
              <a:round/>
            </a:ln>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07" name="Freeform 14"/>
            <p:cNvSpPr>
              <a:spLocks noEditPoints="1"/>
            </p:cNvSpPr>
            <p:nvPr/>
          </p:nvSpPr>
          <p:spPr bwMode="auto">
            <a:xfrm>
              <a:off x="3773" y="2054"/>
              <a:ext cx="141" cy="253"/>
            </a:xfrm>
            <a:custGeom>
              <a:avLst/>
              <a:gdLst>
                <a:gd name="T0" fmla="*/ 22 w 59"/>
                <a:gd name="T1" fmla="*/ 80 h 106"/>
                <a:gd name="T2" fmla="*/ 18 w 59"/>
                <a:gd name="T3" fmla="*/ 77 h 106"/>
                <a:gd name="T4" fmla="*/ 17 w 59"/>
                <a:gd name="T5" fmla="*/ 72 h 106"/>
                <a:gd name="T6" fmla="*/ 8 w 59"/>
                <a:gd name="T7" fmla="*/ 67 h 106"/>
                <a:gd name="T8" fmla="*/ 1 w 59"/>
                <a:gd name="T9" fmla="*/ 77 h 106"/>
                <a:gd name="T10" fmla="*/ 10 w 59"/>
                <a:gd name="T11" fmla="*/ 90 h 106"/>
                <a:gd name="T12" fmla="*/ 18 w 59"/>
                <a:gd name="T13" fmla="*/ 93 h 106"/>
                <a:gd name="T14" fmla="*/ 27 w 59"/>
                <a:gd name="T15" fmla="*/ 100 h 106"/>
                <a:gd name="T16" fmla="*/ 30 w 59"/>
                <a:gd name="T17" fmla="*/ 106 h 106"/>
                <a:gd name="T18" fmla="*/ 33 w 59"/>
                <a:gd name="T19" fmla="*/ 100 h 106"/>
                <a:gd name="T20" fmla="*/ 41 w 59"/>
                <a:gd name="T21" fmla="*/ 93 h 106"/>
                <a:gd name="T22" fmla="*/ 48 w 59"/>
                <a:gd name="T23" fmla="*/ 90 h 106"/>
                <a:gd name="T24" fmla="*/ 59 w 59"/>
                <a:gd name="T25" fmla="*/ 68 h 106"/>
                <a:gd name="T26" fmla="*/ 51 w 59"/>
                <a:gd name="T27" fmla="*/ 51 h 106"/>
                <a:gd name="T28" fmla="*/ 42 w 59"/>
                <a:gd name="T29" fmla="*/ 46 h 106"/>
                <a:gd name="T30" fmla="*/ 33 w 59"/>
                <a:gd name="T31" fmla="*/ 33 h 106"/>
                <a:gd name="T32" fmla="*/ 33 w 59"/>
                <a:gd name="T33" fmla="*/ 30 h 106"/>
                <a:gd name="T34" fmla="*/ 37 w 59"/>
                <a:gd name="T35" fmla="*/ 22 h 106"/>
                <a:gd name="T36" fmla="*/ 41 w 59"/>
                <a:gd name="T37" fmla="*/ 25 h 106"/>
                <a:gd name="T38" fmla="*/ 42 w 59"/>
                <a:gd name="T39" fmla="*/ 29 h 106"/>
                <a:gd name="T40" fmla="*/ 50 w 59"/>
                <a:gd name="T41" fmla="*/ 32 h 106"/>
                <a:gd name="T42" fmla="*/ 56 w 59"/>
                <a:gd name="T43" fmla="*/ 23 h 106"/>
                <a:gd name="T44" fmla="*/ 48 w 59"/>
                <a:gd name="T45" fmla="*/ 12 h 106"/>
                <a:gd name="T46" fmla="*/ 40 w 59"/>
                <a:gd name="T47" fmla="*/ 9 h 106"/>
                <a:gd name="T48" fmla="*/ 33 w 59"/>
                <a:gd name="T49" fmla="*/ 4 h 106"/>
                <a:gd name="T50" fmla="*/ 30 w 59"/>
                <a:gd name="T51" fmla="*/ 0 h 106"/>
                <a:gd name="T52" fmla="*/ 27 w 59"/>
                <a:gd name="T53" fmla="*/ 4 h 106"/>
                <a:gd name="T54" fmla="*/ 22 w 59"/>
                <a:gd name="T55" fmla="*/ 8 h 106"/>
                <a:gd name="T56" fmla="*/ 18 w 59"/>
                <a:gd name="T57" fmla="*/ 9 h 106"/>
                <a:gd name="T58" fmla="*/ 9 w 59"/>
                <a:gd name="T59" fmla="*/ 15 h 106"/>
                <a:gd name="T60" fmla="*/ 4 w 59"/>
                <a:gd name="T61" fmla="*/ 22 h 106"/>
                <a:gd name="T62" fmla="*/ 2 w 59"/>
                <a:gd name="T63" fmla="*/ 32 h 106"/>
                <a:gd name="T64" fmla="*/ 3 w 59"/>
                <a:gd name="T65" fmla="*/ 40 h 106"/>
                <a:gd name="T66" fmla="*/ 14 w 59"/>
                <a:gd name="T67" fmla="*/ 52 h 106"/>
                <a:gd name="T68" fmla="*/ 22 w 59"/>
                <a:gd name="T69" fmla="*/ 55 h 106"/>
                <a:gd name="T70" fmla="*/ 25 w 59"/>
                <a:gd name="T71" fmla="*/ 56 h 106"/>
                <a:gd name="T72" fmla="*/ 27 w 59"/>
                <a:gd name="T73" fmla="*/ 67 h 106"/>
                <a:gd name="T74" fmla="*/ 27 w 59"/>
                <a:gd name="T75" fmla="*/ 72 h 106"/>
                <a:gd name="T76" fmla="*/ 22 w 59"/>
                <a:gd name="T77" fmla="*/ 80 h 106"/>
                <a:gd name="T78" fmla="*/ 33 w 59"/>
                <a:gd name="T79" fmla="*/ 69 h 106"/>
                <a:gd name="T80" fmla="*/ 36 w 59"/>
                <a:gd name="T81" fmla="*/ 60 h 106"/>
                <a:gd name="T82" fmla="*/ 40 w 59"/>
                <a:gd name="T83" fmla="*/ 62 h 106"/>
                <a:gd name="T84" fmla="*/ 43 w 59"/>
                <a:gd name="T85" fmla="*/ 70 h 106"/>
                <a:gd name="T86" fmla="*/ 39 w 59"/>
                <a:gd name="T87" fmla="*/ 79 h 106"/>
                <a:gd name="T88" fmla="*/ 36 w 59"/>
                <a:gd name="T89" fmla="*/ 81 h 106"/>
                <a:gd name="T90" fmla="*/ 33 w 59"/>
                <a:gd name="T91" fmla="*/ 72 h 106"/>
                <a:gd name="T92" fmla="*/ 33 w 59"/>
                <a:gd name="T93" fmla="*/ 69 h 106"/>
                <a:gd name="T94" fmla="*/ 24 w 59"/>
                <a:gd name="T95" fmla="*/ 40 h 106"/>
                <a:gd name="T96" fmla="*/ 21 w 59"/>
                <a:gd name="T97" fmla="*/ 38 h 106"/>
                <a:gd name="T98" fmla="*/ 17 w 59"/>
                <a:gd name="T99" fmla="*/ 30 h 106"/>
                <a:gd name="T100" fmla="*/ 20 w 59"/>
                <a:gd name="T101" fmla="*/ 23 h 106"/>
                <a:gd name="T102" fmla="*/ 23 w 59"/>
                <a:gd name="T103" fmla="*/ 21 h 106"/>
                <a:gd name="T104" fmla="*/ 27 w 59"/>
                <a:gd name="T105" fmla="*/ 30 h 106"/>
                <a:gd name="T106" fmla="*/ 27 w 59"/>
                <a:gd name="T107" fmla="*/ 31 h 106"/>
                <a:gd name="T108" fmla="*/ 24 w 59"/>
                <a:gd name="T109"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 h="106">
                  <a:moveTo>
                    <a:pt x="22" y="80"/>
                  </a:moveTo>
                  <a:cubicBezTo>
                    <a:pt x="20" y="79"/>
                    <a:pt x="19" y="78"/>
                    <a:pt x="18" y="77"/>
                  </a:cubicBezTo>
                  <a:cubicBezTo>
                    <a:pt x="18" y="76"/>
                    <a:pt x="17" y="74"/>
                    <a:pt x="17" y="72"/>
                  </a:cubicBezTo>
                  <a:cubicBezTo>
                    <a:pt x="16" y="69"/>
                    <a:pt x="12" y="67"/>
                    <a:pt x="8" y="67"/>
                  </a:cubicBezTo>
                  <a:cubicBezTo>
                    <a:pt x="4" y="67"/>
                    <a:pt x="0" y="71"/>
                    <a:pt x="1" y="77"/>
                  </a:cubicBezTo>
                  <a:cubicBezTo>
                    <a:pt x="3" y="82"/>
                    <a:pt x="5" y="87"/>
                    <a:pt x="10" y="90"/>
                  </a:cubicBezTo>
                  <a:cubicBezTo>
                    <a:pt x="12" y="91"/>
                    <a:pt x="15" y="92"/>
                    <a:pt x="18" y="93"/>
                  </a:cubicBezTo>
                  <a:cubicBezTo>
                    <a:pt x="23" y="94"/>
                    <a:pt x="27" y="97"/>
                    <a:pt x="27" y="100"/>
                  </a:cubicBezTo>
                  <a:cubicBezTo>
                    <a:pt x="27" y="104"/>
                    <a:pt x="28" y="106"/>
                    <a:pt x="30" y="106"/>
                  </a:cubicBezTo>
                  <a:cubicBezTo>
                    <a:pt x="31" y="106"/>
                    <a:pt x="33" y="104"/>
                    <a:pt x="33" y="100"/>
                  </a:cubicBezTo>
                  <a:cubicBezTo>
                    <a:pt x="33" y="97"/>
                    <a:pt x="36" y="94"/>
                    <a:pt x="41" y="93"/>
                  </a:cubicBezTo>
                  <a:cubicBezTo>
                    <a:pt x="44" y="92"/>
                    <a:pt x="46" y="91"/>
                    <a:pt x="48" y="90"/>
                  </a:cubicBezTo>
                  <a:cubicBezTo>
                    <a:pt x="56" y="85"/>
                    <a:pt x="59" y="78"/>
                    <a:pt x="59" y="68"/>
                  </a:cubicBezTo>
                  <a:cubicBezTo>
                    <a:pt x="59" y="61"/>
                    <a:pt x="57" y="55"/>
                    <a:pt x="51" y="51"/>
                  </a:cubicBezTo>
                  <a:cubicBezTo>
                    <a:pt x="49" y="50"/>
                    <a:pt x="46" y="48"/>
                    <a:pt x="42" y="46"/>
                  </a:cubicBezTo>
                  <a:cubicBezTo>
                    <a:pt x="37" y="44"/>
                    <a:pt x="33" y="38"/>
                    <a:pt x="33" y="33"/>
                  </a:cubicBezTo>
                  <a:cubicBezTo>
                    <a:pt x="33" y="30"/>
                    <a:pt x="33" y="30"/>
                    <a:pt x="33" y="30"/>
                  </a:cubicBezTo>
                  <a:cubicBezTo>
                    <a:pt x="33" y="25"/>
                    <a:pt x="35" y="20"/>
                    <a:pt x="37" y="22"/>
                  </a:cubicBezTo>
                  <a:cubicBezTo>
                    <a:pt x="39" y="22"/>
                    <a:pt x="40" y="23"/>
                    <a:pt x="41" y="25"/>
                  </a:cubicBezTo>
                  <a:cubicBezTo>
                    <a:pt x="41" y="26"/>
                    <a:pt x="42" y="27"/>
                    <a:pt x="42" y="29"/>
                  </a:cubicBezTo>
                  <a:cubicBezTo>
                    <a:pt x="42" y="31"/>
                    <a:pt x="46" y="32"/>
                    <a:pt x="50" y="32"/>
                  </a:cubicBezTo>
                  <a:cubicBezTo>
                    <a:pt x="54" y="32"/>
                    <a:pt x="58" y="28"/>
                    <a:pt x="56" y="23"/>
                  </a:cubicBezTo>
                  <a:cubicBezTo>
                    <a:pt x="54" y="18"/>
                    <a:pt x="52" y="15"/>
                    <a:pt x="48" y="12"/>
                  </a:cubicBezTo>
                  <a:cubicBezTo>
                    <a:pt x="46" y="11"/>
                    <a:pt x="43" y="10"/>
                    <a:pt x="40" y="9"/>
                  </a:cubicBezTo>
                  <a:cubicBezTo>
                    <a:pt x="36" y="8"/>
                    <a:pt x="33" y="6"/>
                    <a:pt x="33" y="4"/>
                  </a:cubicBezTo>
                  <a:cubicBezTo>
                    <a:pt x="33" y="1"/>
                    <a:pt x="31" y="0"/>
                    <a:pt x="30" y="0"/>
                  </a:cubicBezTo>
                  <a:cubicBezTo>
                    <a:pt x="28" y="0"/>
                    <a:pt x="27" y="1"/>
                    <a:pt x="27" y="4"/>
                  </a:cubicBezTo>
                  <a:cubicBezTo>
                    <a:pt x="27" y="6"/>
                    <a:pt x="25" y="8"/>
                    <a:pt x="22" y="8"/>
                  </a:cubicBezTo>
                  <a:cubicBezTo>
                    <a:pt x="21" y="8"/>
                    <a:pt x="19" y="8"/>
                    <a:pt x="18" y="9"/>
                  </a:cubicBezTo>
                  <a:cubicBezTo>
                    <a:pt x="15" y="10"/>
                    <a:pt x="12" y="12"/>
                    <a:pt x="9" y="15"/>
                  </a:cubicBezTo>
                  <a:cubicBezTo>
                    <a:pt x="7" y="17"/>
                    <a:pt x="5" y="19"/>
                    <a:pt x="4" y="22"/>
                  </a:cubicBezTo>
                  <a:cubicBezTo>
                    <a:pt x="3" y="25"/>
                    <a:pt x="2" y="29"/>
                    <a:pt x="2" y="32"/>
                  </a:cubicBezTo>
                  <a:cubicBezTo>
                    <a:pt x="2" y="35"/>
                    <a:pt x="2" y="37"/>
                    <a:pt x="3" y="40"/>
                  </a:cubicBezTo>
                  <a:cubicBezTo>
                    <a:pt x="4" y="44"/>
                    <a:pt x="9" y="50"/>
                    <a:pt x="14" y="52"/>
                  </a:cubicBezTo>
                  <a:cubicBezTo>
                    <a:pt x="16" y="53"/>
                    <a:pt x="19" y="54"/>
                    <a:pt x="22" y="55"/>
                  </a:cubicBezTo>
                  <a:cubicBezTo>
                    <a:pt x="25" y="56"/>
                    <a:pt x="25" y="56"/>
                    <a:pt x="25" y="56"/>
                  </a:cubicBezTo>
                  <a:cubicBezTo>
                    <a:pt x="26" y="56"/>
                    <a:pt x="27" y="61"/>
                    <a:pt x="27" y="67"/>
                  </a:cubicBezTo>
                  <a:cubicBezTo>
                    <a:pt x="27" y="72"/>
                    <a:pt x="27" y="72"/>
                    <a:pt x="27" y="72"/>
                  </a:cubicBezTo>
                  <a:cubicBezTo>
                    <a:pt x="27" y="77"/>
                    <a:pt x="25" y="81"/>
                    <a:pt x="22" y="80"/>
                  </a:cubicBezTo>
                  <a:close/>
                  <a:moveTo>
                    <a:pt x="33" y="69"/>
                  </a:moveTo>
                  <a:cubicBezTo>
                    <a:pt x="33" y="63"/>
                    <a:pt x="34" y="59"/>
                    <a:pt x="36" y="60"/>
                  </a:cubicBezTo>
                  <a:cubicBezTo>
                    <a:pt x="38" y="61"/>
                    <a:pt x="39" y="62"/>
                    <a:pt x="40" y="62"/>
                  </a:cubicBezTo>
                  <a:cubicBezTo>
                    <a:pt x="42" y="64"/>
                    <a:pt x="43" y="67"/>
                    <a:pt x="43" y="70"/>
                  </a:cubicBezTo>
                  <a:cubicBezTo>
                    <a:pt x="43" y="75"/>
                    <a:pt x="42" y="78"/>
                    <a:pt x="39" y="79"/>
                  </a:cubicBezTo>
                  <a:cubicBezTo>
                    <a:pt x="39" y="80"/>
                    <a:pt x="37" y="80"/>
                    <a:pt x="36" y="81"/>
                  </a:cubicBezTo>
                  <a:cubicBezTo>
                    <a:pt x="34" y="81"/>
                    <a:pt x="33" y="77"/>
                    <a:pt x="33" y="72"/>
                  </a:cubicBezTo>
                  <a:cubicBezTo>
                    <a:pt x="33" y="69"/>
                    <a:pt x="33" y="69"/>
                    <a:pt x="33" y="69"/>
                  </a:cubicBezTo>
                  <a:close/>
                  <a:moveTo>
                    <a:pt x="24" y="40"/>
                  </a:moveTo>
                  <a:cubicBezTo>
                    <a:pt x="23" y="39"/>
                    <a:pt x="22" y="39"/>
                    <a:pt x="21" y="38"/>
                  </a:cubicBezTo>
                  <a:cubicBezTo>
                    <a:pt x="18" y="36"/>
                    <a:pt x="17" y="34"/>
                    <a:pt x="17" y="30"/>
                  </a:cubicBezTo>
                  <a:cubicBezTo>
                    <a:pt x="17" y="27"/>
                    <a:pt x="18" y="25"/>
                    <a:pt x="20" y="23"/>
                  </a:cubicBezTo>
                  <a:cubicBezTo>
                    <a:pt x="20" y="22"/>
                    <a:pt x="22" y="22"/>
                    <a:pt x="23" y="21"/>
                  </a:cubicBezTo>
                  <a:cubicBezTo>
                    <a:pt x="25" y="20"/>
                    <a:pt x="27" y="25"/>
                    <a:pt x="27" y="30"/>
                  </a:cubicBezTo>
                  <a:cubicBezTo>
                    <a:pt x="27" y="31"/>
                    <a:pt x="27" y="31"/>
                    <a:pt x="27" y="31"/>
                  </a:cubicBezTo>
                  <a:cubicBezTo>
                    <a:pt x="27" y="36"/>
                    <a:pt x="26" y="41"/>
                    <a:pt x="24" y="40"/>
                  </a:cubicBezTo>
                  <a:close/>
                </a:path>
              </a:pathLst>
            </a:custGeom>
            <a:solidFill>
              <a:schemeClr val="bg1"/>
            </a:solidFill>
            <a:ln w="9525">
              <a:solidFill>
                <a:schemeClr val="bg1"/>
              </a:solidFill>
              <a:round/>
            </a:ln>
          </p:spPr>
          <p:txBody>
            <a:bodyPr/>
            <a:lstStyle/>
            <a:p>
              <a:pPr eaLnBrk="1" fontAlgn="auto" hangingPunct="1">
                <a:spcBef>
                  <a:spcPts val="0"/>
                </a:spcBef>
                <a:spcAft>
                  <a:spcPts val="0"/>
                </a:spcAft>
                <a:defRPr/>
              </a:pPr>
              <a:endParaRPr lang="zh-CN" altLang="en-US" dirty="0">
                <a:solidFill>
                  <a:schemeClr val="bg1"/>
                </a:solidFill>
                <a:latin typeface="+mn-lt"/>
                <a:ea typeface="+mn-ea"/>
              </a:endParaRPr>
            </a:p>
          </p:txBody>
        </p:sp>
      </p:grpSp>
      <p:grpSp>
        <p:nvGrpSpPr>
          <p:cNvPr id="108" name="Group 25"/>
          <p:cNvGrpSpPr>
            <a:grpSpLocks noChangeAspect="1"/>
          </p:cNvGrpSpPr>
          <p:nvPr/>
        </p:nvGrpSpPr>
        <p:grpSpPr bwMode="auto">
          <a:xfrm>
            <a:off x="8914917" y="3954900"/>
            <a:ext cx="314622" cy="345456"/>
            <a:chOff x="5449" y="693"/>
            <a:chExt cx="551" cy="605"/>
          </a:xfrm>
          <a:solidFill>
            <a:schemeClr val="bg1"/>
          </a:solidFill>
        </p:grpSpPr>
        <p:sp>
          <p:nvSpPr>
            <p:cNvPr id="109" name="Freeform 26"/>
            <p:cNvSpPr/>
            <p:nvPr/>
          </p:nvSpPr>
          <p:spPr bwMode="auto">
            <a:xfrm>
              <a:off x="5555" y="1002"/>
              <a:ext cx="125" cy="136"/>
            </a:xfrm>
            <a:custGeom>
              <a:avLst/>
              <a:gdLst>
                <a:gd name="T0" fmla="*/ 89 w 102"/>
                <a:gd name="T1" fmla="*/ 2 h 111"/>
                <a:gd name="T2" fmla="*/ 14 w 102"/>
                <a:gd name="T3" fmla="*/ 22 h 111"/>
                <a:gd name="T4" fmla="*/ 1 w 102"/>
                <a:gd name="T5" fmla="*/ 41 h 111"/>
                <a:gd name="T6" fmla="*/ 0 w 102"/>
                <a:gd name="T7" fmla="*/ 56 h 111"/>
                <a:gd name="T8" fmla="*/ 1 w 102"/>
                <a:gd name="T9" fmla="*/ 71 h 111"/>
                <a:gd name="T10" fmla="*/ 14 w 102"/>
                <a:gd name="T11" fmla="*/ 90 h 111"/>
                <a:gd name="T12" fmla="*/ 89 w 102"/>
                <a:gd name="T13" fmla="*/ 110 h 111"/>
                <a:gd name="T14" fmla="*/ 101 w 102"/>
                <a:gd name="T15" fmla="*/ 99 h 111"/>
                <a:gd name="T16" fmla="*/ 100 w 102"/>
                <a:gd name="T17" fmla="*/ 56 h 111"/>
                <a:gd name="T18" fmla="*/ 101 w 102"/>
                <a:gd name="T19" fmla="*/ 13 h 111"/>
                <a:gd name="T20" fmla="*/ 89 w 102"/>
                <a:gd name="T21"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89" y="2"/>
                  </a:moveTo>
                  <a:cubicBezTo>
                    <a:pt x="59" y="7"/>
                    <a:pt x="33" y="14"/>
                    <a:pt x="14" y="22"/>
                  </a:cubicBezTo>
                  <a:cubicBezTo>
                    <a:pt x="7" y="25"/>
                    <a:pt x="1" y="34"/>
                    <a:pt x="1" y="41"/>
                  </a:cubicBezTo>
                  <a:cubicBezTo>
                    <a:pt x="0" y="46"/>
                    <a:pt x="0" y="51"/>
                    <a:pt x="0" y="56"/>
                  </a:cubicBezTo>
                  <a:cubicBezTo>
                    <a:pt x="0" y="61"/>
                    <a:pt x="0" y="66"/>
                    <a:pt x="1" y="71"/>
                  </a:cubicBezTo>
                  <a:cubicBezTo>
                    <a:pt x="1" y="78"/>
                    <a:pt x="7" y="87"/>
                    <a:pt x="14" y="90"/>
                  </a:cubicBezTo>
                  <a:cubicBezTo>
                    <a:pt x="33" y="98"/>
                    <a:pt x="59" y="105"/>
                    <a:pt x="89" y="110"/>
                  </a:cubicBezTo>
                  <a:cubicBezTo>
                    <a:pt x="97" y="111"/>
                    <a:pt x="102" y="106"/>
                    <a:pt x="101" y="99"/>
                  </a:cubicBezTo>
                  <a:cubicBezTo>
                    <a:pt x="100" y="85"/>
                    <a:pt x="100" y="70"/>
                    <a:pt x="100" y="56"/>
                  </a:cubicBezTo>
                  <a:cubicBezTo>
                    <a:pt x="100" y="42"/>
                    <a:pt x="100" y="27"/>
                    <a:pt x="101" y="13"/>
                  </a:cubicBezTo>
                  <a:cubicBezTo>
                    <a:pt x="102" y="6"/>
                    <a:pt x="97" y="0"/>
                    <a:pt x="8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10" name="Freeform 27"/>
            <p:cNvSpPr/>
            <p:nvPr/>
          </p:nvSpPr>
          <p:spPr bwMode="auto">
            <a:xfrm>
              <a:off x="5568" y="1138"/>
              <a:ext cx="142" cy="143"/>
            </a:xfrm>
            <a:custGeom>
              <a:avLst/>
              <a:gdLst>
                <a:gd name="T0" fmla="*/ 106 w 116"/>
                <a:gd name="T1" fmla="*/ 114 h 117"/>
                <a:gd name="T2" fmla="*/ 114 w 116"/>
                <a:gd name="T3" fmla="*/ 106 h 117"/>
                <a:gd name="T4" fmla="*/ 97 w 116"/>
                <a:gd name="T5" fmla="*/ 35 h 117"/>
                <a:gd name="T6" fmla="*/ 81 w 116"/>
                <a:gd name="T7" fmla="*/ 20 h 117"/>
                <a:gd name="T8" fmla="*/ 10 w 116"/>
                <a:gd name="T9" fmla="*/ 3 h 117"/>
                <a:gd name="T10" fmla="*/ 2 w 116"/>
                <a:gd name="T11" fmla="*/ 11 h 117"/>
                <a:gd name="T12" fmla="*/ 106 w 116"/>
                <a:gd name="T13" fmla="*/ 114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114"/>
                  </a:moveTo>
                  <a:cubicBezTo>
                    <a:pt x="113" y="117"/>
                    <a:pt x="116" y="113"/>
                    <a:pt x="114" y="106"/>
                  </a:cubicBezTo>
                  <a:cubicBezTo>
                    <a:pt x="106" y="85"/>
                    <a:pt x="100" y="61"/>
                    <a:pt x="97" y="35"/>
                  </a:cubicBezTo>
                  <a:cubicBezTo>
                    <a:pt x="95" y="28"/>
                    <a:pt x="89" y="21"/>
                    <a:pt x="81" y="20"/>
                  </a:cubicBezTo>
                  <a:cubicBezTo>
                    <a:pt x="55" y="16"/>
                    <a:pt x="31" y="10"/>
                    <a:pt x="10" y="3"/>
                  </a:cubicBezTo>
                  <a:cubicBezTo>
                    <a:pt x="3" y="0"/>
                    <a:pt x="0" y="4"/>
                    <a:pt x="2" y="11"/>
                  </a:cubicBezTo>
                  <a:cubicBezTo>
                    <a:pt x="21" y="58"/>
                    <a:pt x="58" y="96"/>
                    <a:pt x="106"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11" name="Freeform 28"/>
            <p:cNvSpPr/>
            <p:nvPr/>
          </p:nvSpPr>
          <p:spPr bwMode="auto">
            <a:xfrm>
              <a:off x="5710" y="847"/>
              <a:ext cx="135" cy="125"/>
            </a:xfrm>
            <a:custGeom>
              <a:avLst/>
              <a:gdLst>
                <a:gd name="T0" fmla="*/ 22 w 111"/>
                <a:gd name="T1" fmla="*/ 15 h 102"/>
                <a:gd name="T2" fmla="*/ 1 w 111"/>
                <a:gd name="T3" fmla="*/ 90 h 102"/>
                <a:gd name="T4" fmla="*/ 12 w 111"/>
                <a:gd name="T5" fmla="*/ 102 h 102"/>
                <a:gd name="T6" fmla="*/ 55 w 111"/>
                <a:gd name="T7" fmla="*/ 100 h 102"/>
                <a:gd name="T8" fmla="*/ 98 w 111"/>
                <a:gd name="T9" fmla="*/ 102 h 102"/>
                <a:gd name="T10" fmla="*/ 110 w 111"/>
                <a:gd name="T11" fmla="*/ 90 h 102"/>
                <a:gd name="T12" fmla="*/ 89 w 111"/>
                <a:gd name="T13" fmla="*/ 15 h 102"/>
                <a:gd name="T14" fmla="*/ 70 w 111"/>
                <a:gd name="T15" fmla="*/ 1 h 102"/>
                <a:gd name="T16" fmla="*/ 55 w 111"/>
                <a:gd name="T17" fmla="*/ 0 h 102"/>
                <a:gd name="T18" fmla="*/ 41 w 111"/>
                <a:gd name="T19" fmla="*/ 1 h 102"/>
                <a:gd name="T20" fmla="*/ 22 w 111"/>
                <a:gd name="T21"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22" y="15"/>
                  </a:moveTo>
                  <a:cubicBezTo>
                    <a:pt x="13" y="34"/>
                    <a:pt x="6" y="59"/>
                    <a:pt x="1" y="90"/>
                  </a:cubicBezTo>
                  <a:cubicBezTo>
                    <a:pt x="0" y="97"/>
                    <a:pt x="5" y="102"/>
                    <a:pt x="12" y="102"/>
                  </a:cubicBezTo>
                  <a:cubicBezTo>
                    <a:pt x="27" y="101"/>
                    <a:pt x="41" y="100"/>
                    <a:pt x="55" y="100"/>
                  </a:cubicBezTo>
                  <a:cubicBezTo>
                    <a:pt x="70" y="100"/>
                    <a:pt x="84" y="101"/>
                    <a:pt x="98" y="102"/>
                  </a:cubicBezTo>
                  <a:cubicBezTo>
                    <a:pt x="106" y="102"/>
                    <a:pt x="111" y="97"/>
                    <a:pt x="110" y="90"/>
                  </a:cubicBezTo>
                  <a:cubicBezTo>
                    <a:pt x="105" y="59"/>
                    <a:pt x="98" y="34"/>
                    <a:pt x="89" y="15"/>
                  </a:cubicBezTo>
                  <a:cubicBezTo>
                    <a:pt x="86" y="8"/>
                    <a:pt x="78" y="2"/>
                    <a:pt x="70" y="1"/>
                  </a:cubicBezTo>
                  <a:cubicBezTo>
                    <a:pt x="65" y="1"/>
                    <a:pt x="60" y="0"/>
                    <a:pt x="55" y="0"/>
                  </a:cubicBezTo>
                  <a:cubicBezTo>
                    <a:pt x="51" y="0"/>
                    <a:pt x="46" y="1"/>
                    <a:pt x="41" y="1"/>
                  </a:cubicBezTo>
                  <a:cubicBezTo>
                    <a:pt x="33" y="2"/>
                    <a:pt x="25" y="8"/>
                    <a:pt x="2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12" name="Freeform 29"/>
            <p:cNvSpPr/>
            <p:nvPr/>
          </p:nvSpPr>
          <p:spPr bwMode="auto">
            <a:xfrm>
              <a:off x="5568" y="860"/>
              <a:ext cx="142" cy="143"/>
            </a:xfrm>
            <a:custGeom>
              <a:avLst/>
              <a:gdLst>
                <a:gd name="T0" fmla="*/ 106 w 116"/>
                <a:gd name="T1" fmla="*/ 3 h 117"/>
                <a:gd name="T2" fmla="*/ 2 w 116"/>
                <a:gd name="T3" fmla="*/ 106 h 117"/>
                <a:gd name="T4" fmla="*/ 10 w 116"/>
                <a:gd name="T5" fmla="*/ 114 h 117"/>
                <a:gd name="T6" fmla="*/ 81 w 116"/>
                <a:gd name="T7" fmla="*/ 97 h 117"/>
                <a:gd name="T8" fmla="*/ 97 w 116"/>
                <a:gd name="T9" fmla="*/ 82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58" y="21"/>
                    <a:pt x="21" y="59"/>
                    <a:pt x="2" y="106"/>
                  </a:cubicBezTo>
                  <a:cubicBezTo>
                    <a:pt x="0" y="113"/>
                    <a:pt x="3" y="117"/>
                    <a:pt x="10" y="114"/>
                  </a:cubicBezTo>
                  <a:cubicBezTo>
                    <a:pt x="31" y="107"/>
                    <a:pt x="55" y="101"/>
                    <a:pt x="81" y="97"/>
                  </a:cubicBezTo>
                  <a:cubicBezTo>
                    <a:pt x="89" y="96"/>
                    <a:pt x="95" y="89"/>
                    <a:pt x="97" y="82"/>
                  </a:cubicBezTo>
                  <a:cubicBezTo>
                    <a:pt x="100" y="56"/>
                    <a:pt x="106" y="31"/>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13" name="Freeform 30"/>
            <p:cNvSpPr/>
            <p:nvPr/>
          </p:nvSpPr>
          <p:spPr bwMode="auto">
            <a:xfrm>
              <a:off x="5845" y="860"/>
              <a:ext cx="143" cy="143"/>
            </a:xfrm>
            <a:custGeom>
              <a:avLst/>
              <a:gdLst>
                <a:gd name="T0" fmla="*/ 19 w 116"/>
                <a:gd name="T1" fmla="*/ 82 h 117"/>
                <a:gd name="T2" fmla="*/ 34 w 116"/>
                <a:gd name="T3" fmla="*/ 97 h 117"/>
                <a:gd name="T4" fmla="*/ 106 w 116"/>
                <a:gd name="T5" fmla="*/ 114 h 117"/>
                <a:gd name="T6" fmla="*/ 114 w 116"/>
                <a:gd name="T7" fmla="*/ 106 h 117"/>
                <a:gd name="T8" fmla="*/ 10 w 116"/>
                <a:gd name="T9" fmla="*/ 3 h 117"/>
                <a:gd name="T10" fmla="*/ 2 w 116"/>
                <a:gd name="T11" fmla="*/ 11 h 117"/>
                <a:gd name="T12" fmla="*/ 19 w 116"/>
                <a:gd name="T13" fmla="*/ 82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9" y="82"/>
                  </a:moveTo>
                  <a:cubicBezTo>
                    <a:pt x="21" y="89"/>
                    <a:pt x="27" y="96"/>
                    <a:pt x="34" y="97"/>
                  </a:cubicBezTo>
                  <a:cubicBezTo>
                    <a:pt x="61" y="101"/>
                    <a:pt x="85" y="107"/>
                    <a:pt x="106" y="114"/>
                  </a:cubicBezTo>
                  <a:cubicBezTo>
                    <a:pt x="113" y="117"/>
                    <a:pt x="116" y="113"/>
                    <a:pt x="114" y="106"/>
                  </a:cubicBezTo>
                  <a:cubicBezTo>
                    <a:pt x="95" y="59"/>
                    <a:pt x="58" y="21"/>
                    <a:pt x="10" y="3"/>
                  </a:cubicBezTo>
                  <a:cubicBezTo>
                    <a:pt x="3" y="0"/>
                    <a:pt x="0" y="4"/>
                    <a:pt x="2" y="11"/>
                  </a:cubicBezTo>
                  <a:cubicBezTo>
                    <a:pt x="10" y="31"/>
                    <a:pt x="15" y="56"/>
                    <a:pt x="19"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14" name="Freeform 31"/>
            <p:cNvSpPr/>
            <p:nvPr/>
          </p:nvSpPr>
          <p:spPr bwMode="auto">
            <a:xfrm>
              <a:off x="5875" y="1002"/>
              <a:ext cx="125" cy="136"/>
            </a:xfrm>
            <a:custGeom>
              <a:avLst/>
              <a:gdLst>
                <a:gd name="T0" fmla="*/ 101 w 102"/>
                <a:gd name="T1" fmla="*/ 41 h 111"/>
                <a:gd name="T2" fmla="*/ 88 w 102"/>
                <a:gd name="T3" fmla="*/ 22 h 111"/>
                <a:gd name="T4" fmla="*/ 13 w 102"/>
                <a:gd name="T5" fmla="*/ 2 h 111"/>
                <a:gd name="T6" fmla="*/ 1 w 102"/>
                <a:gd name="T7" fmla="*/ 13 h 111"/>
                <a:gd name="T8" fmla="*/ 2 w 102"/>
                <a:gd name="T9" fmla="*/ 56 h 111"/>
                <a:gd name="T10" fmla="*/ 1 w 102"/>
                <a:gd name="T11" fmla="*/ 99 h 111"/>
                <a:gd name="T12" fmla="*/ 13 w 102"/>
                <a:gd name="T13" fmla="*/ 110 h 111"/>
                <a:gd name="T14" fmla="*/ 88 w 102"/>
                <a:gd name="T15" fmla="*/ 90 h 111"/>
                <a:gd name="T16" fmla="*/ 101 w 102"/>
                <a:gd name="T17" fmla="*/ 71 h 111"/>
                <a:gd name="T18" fmla="*/ 102 w 102"/>
                <a:gd name="T19" fmla="*/ 56 h 111"/>
                <a:gd name="T20" fmla="*/ 101 w 102"/>
                <a:gd name="T21"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101" y="41"/>
                  </a:moveTo>
                  <a:cubicBezTo>
                    <a:pt x="101" y="34"/>
                    <a:pt x="95" y="25"/>
                    <a:pt x="88" y="22"/>
                  </a:cubicBezTo>
                  <a:cubicBezTo>
                    <a:pt x="69" y="14"/>
                    <a:pt x="43" y="7"/>
                    <a:pt x="13" y="2"/>
                  </a:cubicBezTo>
                  <a:cubicBezTo>
                    <a:pt x="5" y="0"/>
                    <a:pt x="0" y="6"/>
                    <a:pt x="1" y="13"/>
                  </a:cubicBezTo>
                  <a:cubicBezTo>
                    <a:pt x="1" y="27"/>
                    <a:pt x="2" y="42"/>
                    <a:pt x="2" y="56"/>
                  </a:cubicBezTo>
                  <a:cubicBezTo>
                    <a:pt x="2" y="70"/>
                    <a:pt x="1" y="85"/>
                    <a:pt x="1" y="99"/>
                  </a:cubicBezTo>
                  <a:cubicBezTo>
                    <a:pt x="0" y="106"/>
                    <a:pt x="5" y="111"/>
                    <a:pt x="13" y="110"/>
                  </a:cubicBezTo>
                  <a:cubicBezTo>
                    <a:pt x="43" y="105"/>
                    <a:pt x="69" y="98"/>
                    <a:pt x="88" y="90"/>
                  </a:cubicBezTo>
                  <a:cubicBezTo>
                    <a:pt x="95" y="87"/>
                    <a:pt x="101" y="78"/>
                    <a:pt x="101" y="71"/>
                  </a:cubicBezTo>
                  <a:cubicBezTo>
                    <a:pt x="102" y="66"/>
                    <a:pt x="102" y="61"/>
                    <a:pt x="102" y="56"/>
                  </a:cubicBezTo>
                  <a:cubicBezTo>
                    <a:pt x="102" y="51"/>
                    <a:pt x="102" y="46"/>
                    <a:pt x="101"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15" name="Freeform 32"/>
            <p:cNvSpPr/>
            <p:nvPr/>
          </p:nvSpPr>
          <p:spPr bwMode="auto">
            <a:xfrm>
              <a:off x="5702" y="994"/>
              <a:ext cx="151" cy="151"/>
            </a:xfrm>
            <a:custGeom>
              <a:avLst/>
              <a:gdLst>
                <a:gd name="T0" fmla="*/ 123 w 123"/>
                <a:gd name="T1" fmla="*/ 62 h 123"/>
                <a:gd name="T2" fmla="*/ 121 w 123"/>
                <a:gd name="T3" fmla="*/ 17 h 123"/>
                <a:gd name="T4" fmla="*/ 107 w 123"/>
                <a:gd name="T5" fmla="*/ 2 h 123"/>
                <a:gd name="T6" fmla="*/ 61 w 123"/>
                <a:gd name="T7" fmla="*/ 0 h 123"/>
                <a:gd name="T8" fmla="*/ 16 w 123"/>
                <a:gd name="T9" fmla="*/ 2 h 123"/>
                <a:gd name="T10" fmla="*/ 2 w 123"/>
                <a:gd name="T11" fmla="*/ 17 h 123"/>
                <a:gd name="T12" fmla="*/ 0 w 123"/>
                <a:gd name="T13" fmla="*/ 62 h 123"/>
                <a:gd name="T14" fmla="*/ 2 w 123"/>
                <a:gd name="T15" fmla="*/ 107 h 123"/>
                <a:gd name="T16" fmla="*/ 16 w 123"/>
                <a:gd name="T17" fmla="*/ 122 h 123"/>
                <a:gd name="T18" fmla="*/ 61 w 123"/>
                <a:gd name="T19" fmla="*/ 123 h 123"/>
                <a:gd name="T20" fmla="*/ 107 w 123"/>
                <a:gd name="T21" fmla="*/ 122 h 123"/>
                <a:gd name="T22" fmla="*/ 121 w 123"/>
                <a:gd name="T23" fmla="*/ 107 h 123"/>
                <a:gd name="T24" fmla="*/ 123 w 123"/>
                <a:gd name="T2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23">
                  <a:moveTo>
                    <a:pt x="123" y="62"/>
                  </a:moveTo>
                  <a:cubicBezTo>
                    <a:pt x="123" y="46"/>
                    <a:pt x="122" y="31"/>
                    <a:pt x="121" y="17"/>
                  </a:cubicBezTo>
                  <a:cubicBezTo>
                    <a:pt x="121" y="9"/>
                    <a:pt x="114" y="3"/>
                    <a:pt x="107" y="2"/>
                  </a:cubicBezTo>
                  <a:cubicBezTo>
                    <a:pt x="92" y="1"/>
                    <a:pt x="77" y="0"/>
                    <a:pt x="61" y="0"/>
                  </a:cubicBezTo>
                  <a:cubicBezTo>
                    <a:pt x="46" y="0"/>
                    <a:pt x="31" y="1"/>
                    <a:pt x="16" y="2"/>
                  </a:cubicBezTo>
                  <a:cubicBezTo>
                    <a:pt x="9" y="3"/>
                    <a:pt x="2" y="9"/>
                    <a:pt x="2" y="17"/>
                  </a:cubicBezTo>
                  <a:cubicBezTo>
                    <a:pt x="1" y="31"/>
                    <a:pt x="0" y="46"/>
                    <a:pt x="0" y="62"/>
                  </a:cubicBezTo>
                  <a:cubicBezTo>
                    <a:pt x="0" y="78"/>
                    <a:pt x="1" y="93"/>
                    <a:pt x="2" y="107"/>
                  </a:cubicBezTo>
                  <a:cubicBezTo>
                    <a:pt x="2" y="115"/>
                    <a:pt x="9" y="121"/>
                    <a:pt x="16" y="122"/>
                  </a:cubicBezTo>
                  <a:cubicBezTo>
                    <a:pt x="31" y="123"/>
                    <a:pt x="46" y="123"/>
                    <a:pt x="61" y="123"/>
                  </a:cubicBezTo>
                  <a:cubicBezTo>
                    <a:pt x="77" y="123"/>
                    <a:pt x="92" y="123"/>
                    <a:pt x="107" y="122"/>
                  </a:cubicBezTo>
                  <a:cubicBezTo>
                    <a:pt x="114" y="121"/>
                    <a:pt x="121" y="115"/>
                    <a:pt x="121" y="107"/>
                  </a:cubicBezTo>
                  <a:cubicBezTo>
                    <a:pt x="122" y="93"/>
                    <a:pt x="123" y="78"/>
                    <a:pt x="12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16" name="Freeform 33"/>
            <p:cNvSpPr/>
            <p:nvPr/>
          </p:nvSpPr>
          <p:spPr bwMode="auto">
            <a:xfrm>
              <a:off x="5845" y="1138"/>
              <a:ext cx="143" cy="143"/>
            </a:xfrm>
            <a:custGeom>
              <a:avLst/>
              <a:gdLst>
                <a:gd name="T0" fmla="*/ 106 w 116"/>
                <a:gd name="T1" fmla="*/ 3 h 117"/>
                <a:gd name="T2" fmla="*/ 34 w 116"/>
                <a:gd name="T3" fmla="*/ 20 h 117"/>
                <a:gd name="T4" fmla="*/ 19 w 116"/>
                <a:gd name="T5" fmla="*/ 35 h 117"/>
                <a:gd name="T6" fmla="*/ 2 w 116"/>
                <a:gd name="T7" fmla="*/ 106 h 117"/>
                <a:gd name="T8" fmla="*/ 10 w 116"/>
                <a:gd name="T9" fmla="*/ 114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85" y="10"/>
                    <a:pt x="61" y="16"/>
                    <a:pt x="34" y="20"/>
                  </a:cubicBezTo>
                  <a:cubicBezTo>
                    <a:pt x="27" y="21"/>
                    <a:pt x="21" y="28"/>
                    <a:pt x="19" y="35"/>
                  </a:cubicBezTo>
                  <a:cubicBezTo>
                    <a:pt x="15" y="61"/>
                    <a:pt x="10" y="85"/>
                    <a:pt x="2" y="106"/>
                  </a:cubicBezTo>
                  <a:cubicBezTo>
                    <a:pt x="0" y="113"/>
                    <a:pt x="3" y="117"/>
                    <a:pt x="10" y="114"/>
                  </a:cubicBezTo>
                  <a:cubicBezTo>
                    <a:pt x="58" y="96"/>
                    <a:pt x="95" y="58"/>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17" name="Freeform 34"/>
            <p:cNvSpPr/>
            <p:nvPr/>
          </p:nvSpPr>
          <p:spPr bwMode="auto">
            <a:xfrm>
              <a:off x="5710" y="1167"/>
              <a:ext cx="135" cy="125"/>
            </a:xfrm>
            <a:custGeom>
              <a:avLst/>
              <a:gdLst>
                <a:gd name="T0" fmla="*/ 98 w 111"/>
                <a:gd name="T1" fmla="*/ 1 h 102"/>
                <a:gd name="T2" fmla="*/ 55 w 111"/>
                <a:gd name="T3" fmla="*/ 2 h 102"/>
                <a:gd name="T4" fmla="*/ 12 w 111"/>
                <a:gd name="T5" fmla="*/ 1 h 102"/>
                <a:gd name="T6" fmla="*/ 1 w 111"/>
                <a:gd name="T7" fmla="*/ 13 h 102"/>
                <a:gd name="T8" fmla="*/ 22 w 111"/>
                <a:gd name="T9" fmla="*/ 88 h 102"/>
                <a:gd name="T10" fmla="*/ 41 w 111"/>
                <a:gd name="T11" fmla="*/ 102 h 102"/>
                <a:gd name="T12" fmla="*/ 55 w 111"/>
                <a:gd name="T13" fmla="*/ 102 h 102"/>
                <a:gd name="T14" fmla="*/ 70 w 111"/>
                <a:gd name="T15" fmla="*/ 102 h 102"/>
                <a:gd name="T16" fmla="*/ 89 w 111"/>
                <a:gd name="T17" fmla="*/ 88 h 102"/>
                <a:gd name="T18" fmla="*/ 110 w 111"/>
                <a:gd name="T19" fmla="*/ 13 h 102"/>
                <a:gd name="T20" fmla="*/ 98 w 111"/>
                <a:gd name="T2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98" y="1"/>
                  </a:moveTo>
                  <a:cubicBezTo>
                    <a:pt x="84" y="2"/>
                    <a:pt x="70" y="2"/>
                    <a:pt x="55" y="2"/>
                  </a:cubicBezTo>
                  <a:cubicBezTo>
                    <a:pt x="41" y="2"/>
                    <a:pt x="27" y="2"/>
                    <a:pt x="12" y="1"/>
                  </a:cubicBezTo>
                  <a:cubicBezTo>
                    <a:pt x="5" y="0"/>
                    <a:pt x="0" y="6"/>
                    <a:pt x="1" y="13"/>
                  </a:cubicBezTo>
                  <a:cubicBezTo>
                    <a:pt x="6" y="43"/>
                    <a:pt x="13" y="69"/>
                    <a:pt x="22" y="88"/>
                  </a:cubicBezTo>
                  <a:cubicBezTo>
                    <a:pt x="25" y="95"/>
                    <a:pt x="33" y="101"/>
                    <a:pt x="41" y="102"/>
                  </a:cubicBezTo>
                  <a:cubicBezTo>
                    <a:pt x="46" y="102"/>
                    <a:pt x="51" y="102"/>
                    <a:pt x="55" y="102"/>
                  </a:cubicBezTo>
                  <a:cubicBezTo>
                    <a:pt x="60" y="102"/>
                    <a:pt x="65" y="102"/>
                    <a:pt x="70" y="102"/>
                  </a:cubicBezTo>
                  <a:cubicBezTo>
                    <a:pt x="78" y="101"/>
                    <a:pt x="86" y="95"/>
                    <a:pt x="89" y="88"/>
                  </a:cubicBezTo>
                  <a:cubicBezTo>
                    <a:pt x="98" y="69"/>
                    <a:pt x="105" y="43"/>
                    <a:pt x="110" y="13"/>
                  </a:cubicBezTo>
                  <a:cubicBezTo>
                    <a:pt x="111" y="6"/>
                    <a:pt x="106" y="0"/>
                    <a:pt x="9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18" name="Freeform 35"/>
            <p:cNvSpPr/>
            <p:nvPr/>
          </p:nvSpPr>
          <p:spPr bwMode="auto">
            <a:xfrm>
              <a:off x="5592" y="693"/>
              <a:ext cx="185" cy="160"/>
            </a:xfrm>
            <a:custGeom>
              <a:avLst/>
              <a:gdLst>
                <a:gd name="T0" fmla="*/ 12 w 151"/>
                <a:gd name="T1" fmla="*/ 89 h 131"/>
                <a:gd name="T2" fmla="*/ 15 w 151"/>
                <a:gd name="T3" fmla="*/ 89 h 131"/>
                <a:gd name="T4" fmla="*/ 12 w 151"/>
                <a:gd name="T5" fmla="*/ 93 h 131"/>
                <a:gd name="T6" fmla="*/ 9 w 151"/>
                <a:gd name="T7" fmla="*/ 102 h 131"/>
                <a:gd name="T8" fmla="*/ 9 w 151"/>
                <a:gd name="T9" fmla="*/ 102 h 131"/>
                <a:gd name="T10" fmla="*/ 19 w 151"/>
                <a:gd name="T11" fmla="*/ 103 h 131"/>
                <a:gd name="T12" fmla="*/ 23 w 151"/>
                <a:gd name="T13" fmla="*/ 103 h 131"/>
                <a:gd name="T14" fmla="*/ 22 w 151"/>
                <a:gd name="T15" fmla="*/ 106 h 131"/>
                <a:gd name="T16" fmla="*/ 26 w 151"/>
                <a:gd name="T17" fmla="*/ 119 h 131"/>
                <a:gd name="T18" fmla="*/ 27 w 151"/>
                <a:gd name="T19" fmla="*/ 120 h 131"/>
                <a:gd name="T20" fmla="*/ 37 w 151"/>
                <a:gd name="T21" fmla="*/ 111 h 131"/>
                <a:gd name="T22" fmla="*/ 38 w 151"/>
                <a:gd name="T23" fmla="*/ 99 h 131"/>
                <a:gd name="T24" fmla="*/ 38 w 151"/>
                <a:gd name="T25" fmla="*/ 97 h 131"/>
                <a:gd name="T26" fmla="*/ 41 w 151"/>
                <a:gd name="T27" fmla="*/ 95 h 131"/>
                <a:gd name="T28" fmla="*/ 79 w 151"/>
                <a:gd name="T29" fmla="*/ 72 h 131"/>
                <a:gd name="T30" fmla="*/ 98 w 151"/>
                <a:gd name="T31" fmla="*/ 129 h 131"/>
                <a:gd name="T32" fmla="*/ 102 w 151"/>
                <a:gd name="T33" fmla="*/ 130 h 131"/>
                <a:gd name="T34" fmla="*/ 112 w 151"/>
                <a:gd name="T35" fmla="*/ 121 h 131"/>
                <a:gd name="T36" fmla="*/ 114 w 151"/>
                <a:gd name="T37" fmla="*/ 116 h 131"/>
                <a:gd name="T38" fmla="*/ 103 w 151"/>
                <a:gd name="T39" fmla="*/ 56 h 131"/>
                <a:gd name="T40" fmla="*/ 139 w 151"/>
                <a:gd name="T41" fmla="*/ 31 h 131"/>
                <a:gd name="T42" fmla="*/ 151 w 151"/>
                <a:gd name="T43" fmla="*/ 15 h 131"/>
                <a:gd name="T44" fmla="*/ 150 w 151"/>
                <a:gd name="T45" fmla="*/ 10 h 131"/>
                <a:gd name="T46" fmla="*/ 150 w 151"/>
                <a:gd name="T47" fmla="*/ 10 h 131"/>
                <a:gd name="T48" fmla="*/ 146 w 151"/>
                <a:gd name="T49" fmla="*/ 7 h 131"/>
                <a:gd name="T50" fmla="*/ 127 w 151"/>
                <a:gd name="T51" fmla="*/ 11 h 131"/>
                <a:gd name="T52" fmla="*/ 89 w 151"/>
                <a:gd name="T53" fmla="*/ 34 h 131"/>
                <a:gd name="T54" fmla="*/ 38 w 151"/>
                <a:gd name="T55" fmla="*/ 1 h 131"/>
                <a:gd name="T56" fmla="*/ 33 w 151"/>
                <a:gd name="T57" fmla="*/ 1 h 131"/>
                <a:gd name="T58" fmla="*/ 20 w 151"/>
                <a:gd name="T59" fmla="*/ 7 h 131"/>
                <a:gd name="T60" fmla="*/ 20 w 151"/>
                <a:gd name="T61" fmla="*/ 10 h 131"/>
                <a:gd name="T62" fmla="*/ 65 w 151"/>
                <a:gd name="T63" fmla="*/ 51 h 131"/>
                <a:gd name="T64" fmla="*/ 28 w 151"/>
                <a:gd name="T65" fmla="*/ 76 h 131"/>
                <a:gd name="T66" fmla="*/ 26 w 151"/>
                <a:gd name="T67" fmla="*/ 78 h 131"/>
                <a:gd name="T68" fmla="*/ 24 w 151"/>
                <a:gd name="T69" fmla="*/ 77 h 131"/>
                <a:gd name="T70" fmla="*/ 13 w 151"/>
                <a:gd name="T71" fmla="*/ 74 h 131"/>
                <a:gd name="T72" fmla="*/ 0 w 151"/>
                <a:gd name="T73" fmla="*/ 80 h 131"/>
                <a:gd name="T74" fmla="*/ 1 w 151"/>
                <a:gd name="T75" fmla="*/ 80 h 131"/>
                <a:gd name="T76" fmla="*/ 12 w 151"/>
                <a:gd name="T77" fmla="*/ 8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31">
                  <a:moveTo>
                    <a:pt x="12" y="89"/>
                  </a:moveTo>
                  <a:cubicBezTo>
                    <a:pt x="13" y="90"/>
                    <a:pt x="14" y="90"/>
                    <a:pt x="15" y="89"/>
                  </a:cubicBezTo>
                  <a:cubicBezTo>
                    <a:pt x="14" y="90"/>
                    <a:pt x="14" y="91"/>
                    <a:pt x="12" y="93"/>
                  </a:cubicBezTo>
                  <a:cubicBezTo>
                    <a:pt x="12" y="93"/>
                    <a:pt x="8" y="100"/>
                    <a:pt x="9" y="102"/>
                  </a:cubicBezTo>
                  <a:cubicBezTo>
                    <a:pt x="9" y="102"/>
                    <a:pt x="9" y="102"/>
                    <a:pt x="9" y="102"/>
                  </a:cubicBezTo>
                  <a:cubicBezTo>
                    <a:pt x="11" y="105"/>
                    <a:pt x="19" y="103"/>
                    <a:pt x="19" y="103"/>
                  </a:cubicBezTo>
                  <a:cubicBezTo>
                    <a:pt x="21" y="103"/>
                    <a:pt x="23" y="103"/>
                    <a:pt x="23" y="103"/>
                  </a:cubicBezTo>
                  <a:cubicBezTo>
                    <a:pt x="23" y="103"/>
                    <a:pt x="22" y="104"/>
                    <a:pt x="22" y="106"/>
                  </a:cubicBezTo>
                  <a:cubicBezTo>
                    <a:pt x="26" y="119"/>
                    <a:pt x="26" y="119"/>
                    <a:pt x="26" y="119"/>
                  </a:cubicBezTo>
                  <a:cubicBezTo>
                    <a:pt x="26" y="119"/>
                    <a:pt x="27" y="120"/>
                    <a:pt x="27" y="120"/>
                  </a:cubicBezTo>
                  <a:cubicBezTo>
                    <a:pt x="37" y="111"/>
                    <a:pt x="37" y="111"/>
                    <a:pt x="37" y="111"/>
                  </a:cubicBezTo>
                  <a:cubicBezTo>
                    <a:pt x="38" y="99"/>
                    <a:pt x="38" y="99"/>
                    <a:pt x="38" y="99"/>
                  </a:cubicBezTo>
                  <a:cubicBezTo>
                    <a:pt x="38" y="98"/>
                    <a:pt x="38" y="97"/>
                    <a:pt x="38" y="97"/>
                  </a:cubicBezTo>
                  <a:cubicBezTo>
                    <a:pt x="38" y="97"/>
                    <a:pt x="41" y="96"/>
                    <a:pt x="41" y="95"/>
                  </a:cubicBezTo>
                  <a:cubicBezTo>
                    <a:pt x="79" y="72"/>
                    <a:pt x="79" y="72"/>
                    <a:pt x="79" y="72"/>
                  </a:cubicBezTo>
                  <a:cubicBezTo>
                    <a:pt x="98" y="129"/>
                    <a:pt x="98" y="129"/>
                    <a:pt x="98" y="129"/>
                  </a:cubicBezTo>
                  <a:cubicBezTo>
                    <a:pt x="99" y="131"/>
                    <a:pt x="100" y="131"/>
                    <a:pt x="102" y="130"/>
                  </a:cubicBezTo>
                  <a:cubicBezTo>
                    <a:pt x="112" y="121"/>
                    <a:pt x="112" y="121"/>
                    <a:pt x="112" y="121"/>
                  </a:cubicBezTo>
                  <a:cubicBezTo>
                    <a:pt x="113" y="120"/>
                    <a:pt x="114" y="118"/>
                    <a:pt x="114" y="116"/>
                  </a:cubicBezTo>
                  <a:cubicBezTo>
                    <a:pt x="103" y="56"/>
                    <a:pt x="103" y="56"/>
                    <a:pt x="103" y="56"/>
                  </a:cubicBezTo>
                  <a:cubicBezTo>
                    <a:pt x="139" y="31"/>
                    <a:pt x="139" y="31"/>
                    <a:pt x="139" y="31"/>
                  </a:cubicBezTo>
                  <a:cubicBezTo>
                    <a:pt x="146" y="26"/>
                    <a:pt x="151" y="19"/>
                    <a:pt x="151" y="15"/>
                  </a:cubicBezTo>
                  <a:cubicBezTo>
                    <a:pt x="151" y="13"/>
                    <a:pt x="151" y="11"/>
                    <a:pt x="150" y="10"/>
                  </a:cubicBezTo>
                  <a:cubicBezTo>
                    <a:pt x="150" y="10"/>
                    <a:pt x="150" y="10"/>
                    <a:pt x="150" y="10"/>
                  </a:cubicBezTo>
                  <a:cubicBezTo>
                    <a:pt x="149" y="9"/>
                    <a:pt x="147" y="7"/>
                    <a:pt x="146" y="7"/>
                  </a:cubicBezTo>
                  <a:cubicBezTo>
                    <a:pt x="142" y="5"/>
                    <a:pt x="134" y="7"/>
                    <a:pt x="127" y="11"/>
                  </a:cubicBezTo>
                  <a:cubicBezTo>
                    <a:pt x="89" y="34"/>
                    <a:pt x="89" y="34"/>
                    <a:pt x="89" y="34"/>
                  </a:cubicBezTo>
                  <a:cubicBezTo>
                    <a:pt x="38" y="1"/>
                    <a:pt x="38" y="1"/>
                    <a:pt x="38" y="1"/>
                  </a:cubicBezTo>
                  <a:cubicBezTo>
                    <a:pt x="36" y="0"/>
                    <a:pt x="34" y="0"/>
                    <a:pt x="33" y="1"/>
                  </a:cubicBezTo>
                  <a:cubicBezTo>
                    <a:pt x="20" y="7"/>
                    <a:pt x="20" y="7"/>
                    <a:pt x="20" y="7"/>
                  </a:cubicBezTo>
                  <a:cubicBezTo>
                    <a:pt x="19" y="7"/>
                    <a:pt x="19" y="9"/>
                    <a:pt x="20" y="10"/>
                  </a:cubicBezTo>
                  <a:cubicBezTo>
                    <a:pt x="65" y="51"/>
                    <a:pt x="65" y="51"/>
                    <a:pt x="65" y="51"/>
                  </a:cubicBezTo>
                  <a:cubicBezTo>
                    <a:pt x="28" y="76"/>
                    <a:pt x="28" y="76"/>
                    <a:pt x="28" y="76"/>
                  </a:cubicBezTo>
                  <a:cubicBezTo>
                    <a:pt x="28" y="76"/>
                    <a:pt x="26" y="78"/>
                    <a:pt x="26" y="78"/>
                  </a:cubicBezTo>
                  <a:cubicBezTo>
                    <a:pt x="26" y="78"/>
                    <a:pt x="25" y="78"/>
                    <a:pt x="24" y="77"/>
                  </a:cubicBezTo>
                  <a:cubicBezTo>
                    <a:pt x="13" y="74"/>
                    <a:pt x="13" y="74"/>
                    <a:pt x="13" y="74"/>
                  </a:cubicBezTo>
                  <a:cubicBezTo>
                    <a:pt x="0" y="80"/>
                    <a:pt x="0" y="80"/>
                    <a:pt x="0" y="80"/>
                  </a:cubicBezTo>
                  <a:cubicBezTo>
                    <a:pt x="0" y="80"/>
                    <a:pt x="1" y="80"/>
                    <a:pt x="1" y="80"/>
                  </a:cubicBezTo>
                  <a:lnTo>
                    <a:pt x="12"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19" name="Freeform 36"/>
            <p:cNvSpPr/>
            <p:nvPr/>
          </p:nvSpPr>
          <p:spPr bwMode="auto">
            <a:xfrm>
              <a:off x="5461" y="825"/>
              <a:ext cx="132" cy="206"/>
            </a:xfrm>
            <a:custGeom>
              <a:avLst/>
              <a:gdLst>
                <a:gd name="T0" fmla="*/ 0 w 108"/>
                <a:gd name="T1" fmla="*/ 168 h 168"/>
                <a:gd name="T2" fmla="*/ 3 w 108"/>
                <a:gd name="T3" fmla="*/ 151 h 168"/>
                <a:gd name="T4" fmla="*/ 4 w 108"/>
                <a:gd name="T5" fmla="*/ 145 h 168"/>
                <a:gd name="T6" fmla="*/ 6 w 108"/>
                <a:gd name="T7" fmla="*/ 137 h 168"/>
                <a:gd name="T8" fmla="*/ 8 w 108"/>
                <a:gd name="T9" fmla="*/ 133 h 168"/>
                <a:gd name="T10" fmla="*/ 11 w 108"/>
                <a:gd name="T11" fmla="*/ 121 h 168"/>
                <a:gd name="T12" fmla="*/ 15 w 108"/>
                <a:gd name="T13" fmla="*/ 113 h 168"/>
                <a:gd name="T14" fmla="*/ 21 w 108"/>
                <a:gd name="T15" fmla="*/ 98 h 168"/>
                <a:gd name="T16" fmla="*/ 26 w 108"/>
                <a:gd name="T17" fmla="*/ 88 h 168"/>
                <a:gd name="T18" fmla="*/ 28 w 108"/>
                <a:gd name="T19" fmla="*/ 85 h 168"/>
                <a:gd name="T20" fmla="*/ 32 w 108"/>
                <a:gd name="T21" fmla="*/ 79 h 168"/>
                <a:gd name="T22" fmla="*/ 36 w 108"/>
                <a:gd name="T23" fmla="*/ 72 h 168"/>
                <a:gd name="T24" fmla="*/ 44 w 108"/>
                <a:gd name="T25" fmla="*/ 60 h 168"/>
                <a:gd name="T26" fmla="*/ 56 w 108"/>
                <a:gd name="T27" fmla="*/ 44 h 168"/>
                <a:gd name="T28" fmla="*/ 64 w 108"/>
                <a:gd name="T29" fmla="*/ 35 h 168"/>
                <a:gd name="T30" fmla="*/ 68 w 108"/>
                <a:gd name="T31" fmla="*/ 31 h 168"/>
                <a:gd name="T32" fmla="*/ 78 w 108"/>
                <a:gd name="T33" fmla="*/ 21 h 168"/>
                <a:gd name="T34" fmla="*/ 90 w 108"/>
                <a:gd name="T35" fmla="*/ 11 h 168"/>
                <a:gd name="T36" fmla="*/ 101 w 108"/>
                <a:gd name="T37" fmla="*/ 2 h 168"/>
                <a:gd name="T38" fmla="*/ 103 w 108"/>
                <a:gd name="T39" fmla="*/ 0 h 168"/>
                <a:gd name="T40" fmla="*/ 108 w 108"/>
                <a:gd name="T41" fmla="*/ 7 h 168"/>
                <a:gd name="T42" fmla="*/ 105 w 108"/>
                <a:gd name="T43" fmla="*/ 9 h 168"/>
                <a:gd name="T44" fmla="*/ 94 w 108"/>
                <a:gd name="T45" fmla="*/ 17 h 168"/>
                <a:gd name="T46" fmla="*/ 94 w 108"/>
                <a:gd name="T47" fmla="*/ 17 h 168"/>
                <a:gd name="T48" fmla="*/ 83 w 108"/>
                <a:gd name="T49" fmla="*/ 27 h 168"/>
                <a:gd name="T50" fmla="*/ 73 w 108"/>
                <a:gd name="T51" fmla="*/ 36 h 168"/>
                <a:gd name="T52" fmla="*/ 61 w 108"/>
                <a:gd name="T53" fmla="*/ 48 h 168"/>
                <a:gd name="T54" fmla="*/ 60 w 108"/>
                <a:gd name="T55" fmla="*/ 48 h 168"/>
                <a:gd name="T56" fmla="*/ 48 w 108"/>
                <a:gd name="T57" fmla="*/ 63 h 168"/>
                <a:gd name="T58" fmla="*/ 40 w 108"/>
                <a:gd name="T59" fmla="*/ 74 h 168"/>
                <a:gd name="T60" fmla="*/ 36 w 108"/>
                <a:gd name="T61" fmla="*/ 80 h 168"/>
                <a:gd name="T62" fmla="*/ 31 w 108"/>
                <a:gd name="T63" fmla="*/ 87 h 168"/>
                <a:gd name="T64" fmla="*/ 29 w 108"/>
                <a:gd name="T65" fmla="*/ 90 h 168"/>
                <a:gd name="T66" fmla="*/ 24 w 108"/>
                <a:gd name="T67" fmla="*/ 100 h 168"/>
                <a:gd name="T68" fmla="*/ 17 w 108"/>
                <a:gd name="T69" fmla="*/ 113 h 168"/>
                <a:gd name="T70" fmla="*/ 13 w 108"/>
                <a:gd name="T71" fmla="*/ 121 h 168"/>
                <a:gd name="T72" fmla="*/ 13 w 108"/>
                <a:gd name="T73" fmla="*/ 122 h 168"/>
                <a:gd name="T74" fmla="*/ 9 w 108"/>
                <a:gd name="T75" fmla="*/ 133 h 168"/>
                <a:gd name="T76" fmla="*/ 8 w 108"/>
                <a:gd name="T77" fmla="*/ 137 h 168"/>
                <a:gd name="T78" fmla="*/ 5 w 108"/>
                <a:gd name="T79" fmla="*/ 146 h 168"/>
                <a:gd name="T80" fmla="*/ 3 w 108"/>
                <a:gd name="T81" fmla="*/ 152 h 168"/>
                <a:gd name="T82" fmla="*/ 0 w 108"/>
                <a:gd name="T8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68">
                  <a:moveTo>
                    <a:pt x="0" y="168"/>
                  </a:moveTo>
                  <a:cubicBezTo>
                    <a:pt x="0" y="162"/>
                    <a:pt x="2" y="157"/>
                    <a:pt x="3" y="151"/>
                  </a:cubicBezTo>
                  <a:cubicBezTo>
                    <a:pt x="3" y="149"/>
                    <a:pt x="4" y="147"/>
                    <a:pt x="4" y="145"/>
                  </a:cubicBezTo>
                  <a:cubicBezTo>
                    <a:pt x="5" y="142"/>
                    <a:pt x="5" y="140"/>
                    <a:pt x="6" y="137"/>
                  </a:cubicBezTo>
                  <a:cubicBezTo>
                    <a:pt x="7" y="136"/>
                    <a:pt x="7" y="134"/>
                    <a:pt x="8" y="133"/>
                  </a:cubicBezTo>
                  <a:cubicBezTo>
                    <a:pt x="11" y="121"/>
                    <a:pt x="11" y="121"/>
                    <a:pt x="11" y="121"/>
                  </a:cubicBezTo>
                  <a:cubicBezTo>
                    <a:pt x="12" y="118"/>
                    <a:pt x="14" y="116"/>
                    <a:pt x="15" y="113"/>
                  </a:cubicBezTo>
                  <a:cubicBezTo>
                    <a:pt x="17" y="108"/>
                    <a:pt x="19" y="103"/>
                    <a:pt x="21" y="98"/>
                  </a:cubicBezTo>
                  <a:cubicBezTo>
                    <a:pt x="26" y="88"/>
                    <a:pt x="26" y="88"/>
                    <a:pt x="26" y="88"/>
                  </a:cubicBezTo>
                  <a:cubicBezTo>
                    <a:pt x="27" y="87"/>
                    <a:pt x="27" y="86"/>
                    <a:pt x="28" y="85"/>
                  </a:cubicBezTo>
                  <a:cubicBezTo>
                    <a:pt x="29" y="83"/>
                    <a:pt x="30" y="80"/>
                    <a:pt x="32" y="79"/>
                  </a:cubicBezTo>
                  <a:cubicBezTo>
                    <a:pt x="33" y="76"/>
                    <a:pt x="35" y="74"/>
                    <a:pt x="36" y="72"/>
                  </a:cubicBezTo>
                  <a:cubicBezTo>
                    <a:pt x="39" y="68"/>
                    <a:pt x="41" y="64"/>
                    <a:pt x="44" y="60"/>
                  </a:cubicBezTo>
                  <a:cubicBezTo>
                    <a:pt x="56" y="44"/>
                    <a:pt x="56" y="44"/>
                    <a:pt x="56" y="44"/>
                  </a:cubicBezTo>
                  <a:cubicBezTo>
                    <a:pt x="59" y="41"/>
                    <a:pt x="62" y="38"/>
                    <a:pt x="64" y="35"/>
                  </a:cubicBezTo>
                  <a:cubicBezTo>
                    <a:pt x="68" y="31"/>
                    <a:pt x="68" y="31"/>
                    <a:pt x="68" y="31"/>
                  </a:cubicBezTo>
                  <a:cubicBezTo>
                    <a:pt x="72" y="27"/>
                    <a:pt x="75" y="24"/>
                    <a:pt x="78" y="21"/>
                  </a:cubicBezTo>
                  <a:cubicBezTo>
                    <a:pt x="90" y="11"/>
                    <a:pt x="90" y="11"/>
                    <a:pt x="90" y="11"/>
                  </a:cubicBezTo>
                  <a:cubicBezTo>
                    <a:pt x="94" y="7"/>
                    <a:pt x="98" y="5"/>
                    <a:pt x="101" y="2"/>
                  </a:cubicBezTo>
                  <a:cubicBezTo>
                    <a:pt x="102" y="2"/>
                    <a:pt x="103" y="1"/>
                    <a:pt x="103" y="0"/>
                  </a:cubicBezTo>
                  <a:cubicBezTo>
                    <a:pt x="108" y="7"/>
                    <a:pt x="108" y="7"/>
                    <a:pt x="108" y="7"/>
                  </a:cubicBezTo>
                  <a:cubicBezTo>
                    <a:pt x="107" y="8"/>
                    <a:pt x="106" y="9"/>
                    <a:pt x="105" y="9"/>
                  </a:cubicBezTo>
                  <a:cubicBezTo>
                    <a:pt x="102" y="11"/>
                    <a:pt x="99" y="14"/>
                    <a:pt x="94" y="17"/>
                  </a:cubicBezTo>
                  <a:cubicBezTo>
                    <a:pt x="94" y="17"/>
                    <a:pt x="94" y="17"/>
                    <a:pt x="94" y="17"/>
                  </a:cubicBezTo>
                  <a:cubicBezTo>
                    <a:pt x="83" y="27"/>
                    <a:pt x="83" y="27"/>
                    <a:pt x="83" y="27"/>
                  </a:cubicBezTo>
                  <a:cubicBezTo>
                    <a:pt x="80" y="29"/>
                    <a:pt x="76" y="32"/>
                    <a:pt x="73" y="36"/>
                  </a:cubicBezTo>
                  <a:cubicBezTo>
                    <a:pt x="61" y="48"/>
                    <a:pt x="61" y="48"/>
                    <a:pt x="61" y="48"/>
                  </a:cubicBezTo>
                  <a:cubicBezTo>
                    <a:pt x="60" y="48"/>
                    <a:pt x="60" y="48"/>
                    <a:pt x="60" y="48"/>
                  </a:cubicBezTo>
                  <a:cubicBezTo>
                    <a:pt x="48" y="63"/>
                    <a:pt x="48" y="63"/>
                    <a:pt x="48" y="63"/>
                  </a:cubicBezTo>
                  <a:cubicBezTo>
                    <a:pt x="45" y="66"/>
                    <a:pt x="42" y="70"/>
                    <a:pt x="40" y="74"/>
                  </a:cubicBezTo>
                  <a:cubicBezTo>
                    <a:pt x="39" y="76"/>
                    <a:pt x="37" y="78"/>
                    <a:pt x="36" y="80"/>
                  </a:cubicBezTo>
                  <a:cubicBezTo>
                    <a:pt x="34" y="82"/>
                    <a:pt x="32" y="85"/>
                    <a:pt x="31" y="87"/>
                  </a:cubicBezTo>
                  <a:cubicBezTo>
                    <a:pt x="30" y="88"/>
                    <a:pt x="30" y="89"/>
                    <a:pt x="29" y="90"/>
                  </a:cubicBezTo>
                  <a:cubicBezTo>
                    <a:pt x="24" y="100"/>
                    <a:pt x="24" y="100"/>
                    <a:pt x="24" y="100"/>
                  </a:cubicBezTo>
                  <a:cubicBezTo>
                    <a:pt x="21" y="104"/>
                    <a:pt x="19" y="109"/>
                    <a:pt x="17" y="113"/>
                  </a:cubicBezTo>
                  <a:cubicBezTo>
                    <a:pt x="16" y="116"/>
                    <a:pt x="15" y="119"/>
                    <a:pt x="13" y="121"/>
                  </a:cubicBezTo>
                  <a:cubicBezTo>
                    <a:pt x="13" y="122"/>
                    <a:pt x="13" y="122"/>
                    <a:pt x="13" y="122"/>
                  </a:cubicBezTo>
                  <a:cubicBezTo>
                    <a:pt x="9" y="133"/>
                    <a:pt x="9" y="133"/>
                    <a:pt x="9" y="133"/>
                  </a:cubicBezTo>
                  <a:cubicBezTo>
                    <a:pt x="9" y="135"/>
                    <a:pt x="8" y="136"/>
                    <a:pt x="8" y="137"/>
                  </a:cubicBezTo>
                  <a:cubicBezTo>
                    <a:pt x="7" y="140"/>
                    <a:pt x="6" y="143"/>
                    <a:pt x="5" y="146"/>
                  </a:cubicBezTo>
                  <a:cubicBezTo>
                    <a:pt x="4" y="148"/>
                    <a:pt x="4" y="150"/>
                    <a:pt x="3" y="152"/>
                  </a:cubicBezTo>
                  <a:cubicBezTo>
                    <a:pt x="2" y="157"/>
                    <a:pt x="1" y="162"/>
                    <a:pt x="0"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20" name="Freeform 37"/>
            <p:cNvSpPr>
              <a:spLocks noEditPoints="1"/>
            </p:cNvSpPr>
            <p:nvPr/>
          </p:nvSpPr>
          <p:spPr bwMode="auto">
            <a:xfrm>
              <a:off x="5449" y="812"/>
              <a:ext cx="305" cy="486"/>
            </a:xfrm>
            <a:custGeom>
              <a:avLst/>
              <a:gdLst>
                <a:gd name="T0" fmla="*/ 110 w 249"/>
                <a:gd name="T1" fmla="*/ 4 h 397"/>
                <a:gd name="T2" fmla="*/ 84 w 249"/>
                <a:gd name="T3" fmla="*/ 25 h 397"/>
                <a:gd name="T4" fmla="*/ 60 w 249"/>
                <a:gd name="T5" fmla="*/ 50 h 397"/>
                <a:gd name="T6" fmla="*/ 35 w 249"/>
                <a:gd name="T7" fmla="*/ 85 h 397"/>
                <a:gd name="T8" fmla="*/ 24 w 249"/>
                <a:gd name="T9" fmla="*/ 106 h 397"/>
                <a:gd name="T10" fmla="*/ 10 w 249"/>
                <a:gd name="T11" fmla="*/ 142 h 397"/>
                <a:gd name="T12" fmla="*/ 2 w 249"/>
                <a:gd name="T13" fmla="*/ 181 h 397"/>
                <a:gd name="T14" fmla="*/ 0 w 249"/>
                <a:gd name="T15" fmla="*/ 209 h 397"/>
                <a:gd name="T16" fmla="*/ 1 w 249"/>
                <a:gd name="T17" fmla="*/ 223 h 397"/>
                <a:gd name="T18" fmla="*/ 5 w 249"/>
                <a:gd name="T19" fmla="*/ 251 h 397"/>
                <a:gd name="T20" fmla="*/ 9 w 249"/>
                <a:gd name="T21" fmla="*/ 265 h 397"/>
                <a:gd name="T22" fmla="*/ 19 w 249"/>
                <a:gd name="T23" fmla="*/ 291 h 397"/>
                <a:gd name="T24" fmla="*/ 34 w 249"/>
                <a:gd name="T25" fmla="*/ 316 h 397"/>
                <a:gd name="T26" fmla="*/ 51 w 249"/>
                <a:gd name="T27" fmla="*/ 337 h 397"/>
                <a:gd name="T28" fmla="*/ 114 w 249"/>
                <a:gd name="T29" fmla="*/ 380 h 397"/>
                <a:gd name="T30" fmla="*/ 177 w 249"/>
                <a:gd name="T31" fmla="*/ 396 h 397"/>
                <a:gd name="T32" fmla="*/ 195 w 249"/>
                <a:gd name="T33" fmla="*/ 397 h 397"/>
                <a:gd name="T34" fmla="*/ 203 w 249"/>
                <a:gd name="T35" fmla="*/ 397 h 397"/>
                <a:gd name="T36" fmla="*/ 218 w 249"/>
                <a:gd name="T37" fmla="*/ 396 h 397"/>
                <a:gd name="T38" fmla="*/ 235 w 249"/>
                <a:gd name="T39" fmla="*/ 394 h 397"/>
                <a:gd name="T40" fmla="*/ 249 w 249"/>
                <a:gd name="T41" fmla="*/ 391 h 397"/>
                <a:gd name="T42" fmla="*/ 235 w 249"/>
                <a:gd name="T43" fmla="*/ 393 h 397"/>
                <a:gd name="T44" fmla="*/ 218 w 249"/>
                <a:gd name="T45" fmla="*/ 395 h 397"/>
                <a:gd name="T46" fmla="*/ 203 w 249"/>
                <a:gd name="T47" fmla="*/ 395 h 397"/>
                <a:gd name="T48" fmla="*/ 187 w 249"/>
                <a:gd name="T49" fmla="*/ 394 h 397"/>
                <a:gd name="T50" fmla="*/ 158 w 249"/>
                <a:gd name="T51" fmla="*/ 389 h 397"/>
                <a:gd name="T52" fmla="*/ 76 w 249"/>
                <a:gd name="T53" fmla="*/ 349 h 397"/>
                <a:gd name="T54" fmla="*/ 50 w 249"/>
                <a:gd name="T55" fmla="*/ 321 h 397"/>
                <a:gd name="T56" fmla="*/ 21 w 249"/>
                <a:gd name="T57" fmla="*/ 261 h 397"/>
                <a:gd name="T58" fmla="*/ 18 w 249"/>
                <a:gd name="T59" fmla="*/ 248 h 397"/>
                <a:gd name="T60" fmla="*/ 15 w 249"/>
                <a:gd name="T61" fmla="*/ 222 h 397"/>
                <a:gd name="T62" fmla="*/ 15 w 249"/>
                <a:gd name="T63" fmla="*/ 209 h 397"/>
                <a:gd name="T64" fmla="*/ 17 w 249"/>
                <a:gd name="T65" fmla="*/ 183 h 397"/>
                <a:gd name="T66" fmla="*/ 27 w 249"/>
                <a:gd name="T67" fmla="*/ 147 h 397"/>
                <a:gd name="T68" fmla="*/ 41 w 249"/>
                <a:gd name="T69" fmla="*/ 115 h 397"/>
                <a:gd name="T70" fmla="*/ 52 w 249"/>
                <a:gd name="T71" fmla="*/ 96 h 397"/>
                <a:gd name="T72" fmla="*/ 76 w 249"/>
                <a:gd name="T73" fmla="*/ 64 h 397"/>
                <a:gd name="T74" fmla="*/ 99 w 249"/>
                <a:gd name="T75" fmla="*/ 43 h 397"/>
                <a:gd name="T76" fmla="*/ 124 w 249"/>
                <a:gd name="T77" fmla="*/ 24 h 397"/>
                <a:gd name="T78" fmla="*/ 115 w 249"/>
                <a:gd name="T79" fmla="*/ 0 h 397"/>
                <a:gd name="T80" fmla="*/ 249 w 249"/>
                <a:gd name="T81" fmla="*/ 39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397">
                  <a:moveTo>
                    <a:pt x="115" y="0"/>
                  </a:moveTo>
                  <a:cubicBezTo>
                    <a:pt x="115" y="0"/>
                    <a:pt x="113" y="1"/>
                    <a:pt x="110" y="4"/>
                  </a:cubicBezTo>
                  <a:cubicBezTo>
                    <a:pt x="106" y="7"/>
                    <a:pt x="101" y="10"/>
                    <a:pt x="95" y="15"/>
                  </a:cubicBezTo>
                  <a:cubicBezTo>
                    <a:pt x="92" y="18"/>
                    <a:pt x="88" y="22"/>
                    <a:pt x="84" y="25"/>
                  </a:cubicBezTo>
                  <a:cubicBezTo>
                    <a:pt x="81" y="28"/>
                    <a:pt x="76" y="32"/>
                    <a:pt x="73" y="36"/>
                  </a:cubicBezTo>
                  <a:cubicBezTo>
                    <a:pt x="69" y="41"/>
                    <a:pt x="64" y="45"/>
                    <a:pt x="60" y="50"/>
                  </a:cubicBezTo>
                  <a:cubicBezTo>
                    <a:pt x="56" y="55"/>
                    <a:pt x="52" y="61"/>
                    <a:pt x="47" y="66"/>
                  </a:cubicBezTo>
                  <a:cubicBezTo>
                    <a:pt x="43" y="72"/>
                    <a:pt x="39" y="79"/>
                    <a:pt x="35" y="85"/>
                  </a:cubicBezTo>
                  <a:cubicBezTo>
                    <a:pt x="33" y="88"/>
                    <a:pt x="31" y="92"/>
                    <a:pt x="29" y="95"/>
                  </a:cubicBezTo>
                  <a:cubicBezTo>
                    <a:pt x="27" y="99"/>
                    <a:pt x="26" y="102"/>
                    <a:pt x="24" y="106"/>
                  </a:cubicBezTo>
                  <a:cubicBezTo>
                    <a:pt x="20" y="113"/>
                    <a:pt x="17" y="121"/>
                    <a:pt x="14" y="129"/>
                  </a:cubicBezTo>
                  <a:cubicBezTo>
                    <a:pt x="13" y="133"/>
                    <a:pt x="11" y="137"/>
                    <a:pt x="10" y="142"/>
                  </a:cubicBezTo>
                  <a:cubicBezTo>
                    <a:pt x="9" y="146"/>
                    <a:pt x="7" y="150"/>
                    <a:pt x="6" y="154"/>
                  </a:cubicBezTo>
                  <a:cubicBezTo>
                    <a:pt x="5" y="163"/>
                    <a:pt x="2" y="172"/>
                    <a:pt x="2" y="181"/>
                  </a:cubicBezTo>
                  <a:cubicBezTo>
                    <a:pt x="1" y="186"/>
                    <a:pt x="0" y="190"/>
                    <a:pt x="0" y="195"/>
                  </a:cubicBezTo>
                  <a:cubicBezTo>
                    <a:pt x="0" y="200"/>
                    <a:pt x="0" y="204"/>
                    <a:pt x="0" y="209"/>
                  </a:cubicBezTo>
                  <a:cubicBezTo>
                    <a:pt x="0" y="211"/>
                    <a:pt x="0" y="214"/>
                    <a:pt x="0" y="216"/>
                  </a:cubicBezTo>
                  <a:cubicBezTo>
                    <a:pt x="1" y="223"/>
                    <a:pt x="1" y="223"/>
                    <a:pt x="1" y="223"/>
                  </a:cubicBezTo>
                  <a:cubicBezTo>
                    <a:pt x="1" y="228"/>
                    <a:pt x="2" y="232"/>
                    <a:pt x="2" y="237"/>
                  </a:cubicBezTo>
                  <a:cubicBezTo>
                    <a:pt x="5" y="251"/>
                    <a:pt x="5" y="251"/>
                    <a:pt x="5" y="251"/>
                  </a:cubicBezTo>
                  <a:cubicBezTo>
                    <a:pt x="6" y="253"/>
                    <a:pt x="6" y="256"/>
                    <a:pt x="7" y="258"/>
                  </a:cubicBezTo>
                  <a:cubicBezTo>
                    <a:pt x="9" y="265"/>
                    <a:pt x="9" y="265"/>
                    <a:pt x="9" y="265"/>
                  </a:cubicBezTo>
                  <a:cubicBezTo>
                    <a:pt x="11" y="269"/>
                    <a:pt x="12" y="274"/>
                    <a:pt x="14" y="278"/>
                  </a:cubicBezTo>
                  <a:cubicBezTo>
                    <a:pt x="19" y="291"/>
                    <a:pt x="19" y="291"/>
                    <a:pt x="19" y="291"/>
                  </a:cubicBezTo>
                  <a:cubicBezTo>
                    <a:pt x="21" y="296"/>
                    <a:pt x="24" y="299"/>
                    <a:pt x="26" y="303"/>
                  </a:cubicBezTo>
                  <a:cubicBezTo>
                    <a:pt x="29" y="308"/>
                    <a:pt x="31" y="311"/>
                    <a:pt x="34" y="316"/>
                  </a:cubicBezTo>
                  <a:cubicBezTo>
                    <a:pt x="36" y="319"/>
                    <a:pt x="39" y="323"/>
                    <a:pt x="42" y="326"/>
                  </a:cubicBezTo>
                  <a:cubicBezTo>
                    <a:pt x="45" y="330"/>
                    <a:pt x="48" y="333"/>
                    <a:pt x="51" y="337"/>
                  </a:cubicBezTo>
                  <a:cubicBezTo>
                    <a:pt x="57" y="343"/>
                    <a:pt x="64" y="349"/>
                    <a:pt x="71" y="355"/>
                  </a:cubicBezTo>
                  <a:cubicBezTo>
                    <a:pt x="85" y="365"/>
                    <a:pt x="100" y="374"/>
                    <a:pt x="114" y="380"/>
                  </a:cubicBezTo>
                  <a:cubicBezTo>
                    <a:pt x="129" y="386"/>
                    <a:pt x="144" y="390"/>
                    <a:pt x="157" y="393"/>
                  </a:cubicBezTo>
                  <a:cubicBezTo>
                    <a:pt x="164" y="394"/>
                    <a:pt x="171" y="395"/>
                    <a:pt x="177" y="396"/>
                  </a:cubicBezTo>
                  <a:cubicBezTo>
                    <a:pt x="180" y="396"/>
                    <a:pt x="183" y="396"/>
                    <a:pt x="186" y="396"/>
                  </a:cubicBezTo>
                  <a:cubicBezTo>
                    <a:pt x="189" y="396"/>
                    <a:pt x="192" y="396"/>
                    <a:pt x="195" y="397"/>
                  </a:cubicBezTo>
                  <a:cubicBezTo>
                    <a:pt x="197" y="397"/>
                    <a:pt x="199" y="397"/>
                    <a:pt x="202" y="397"/>
                  </a:cubicBezTo>
                  <a:cubicBezTo>
                    <a:pt x="202" y="397"/>
                    <a:pt x="203" y="397"/>
                    <a:pt x="203" y="397"/>
                  </a:cubicBezTo>
                  <a:cubicBezTo>
                    <a:pt x="206" y="397"/>
                    <a:pt x="208" y="396"/>
                    <a:pt x="211" y="396"/>
                  </a:cubicBezTo>
                  <a:cubicBezTo>
                    <a:pt x="213" y="396"/>
                    <a:pt x="216" y="396"/>
                    <a:pt x="218" y="396"/>
                  </a:cubicBezTo>
                  <a:cubicBezTo>
                    <a:pt x="220" y="396"/>
                    <a:pt x="222" y="395"/>
                    <a:pt x="224" y="395"/>
                  </a:cubicBezTo>
                  <a:cubicBezTo>
                    <a:pt x="228" y="395"/>
                    <a:pt x="232" y="395"/>
                    <a:pt x="235" y="394"/>
                  </a:cubicBezTo>
                  <a:cubicBezTo>
                    <a:pt x="238" y="393"/>
                    <a:pt x="240" y="393"/>
                    <a:pt x="243" y="393"/>
                  </a:cubicBezTo>
                  <a:cubicBezTo>
                    <a:pt x="247" y="392"/>
                    <a:pt x="249" y="391"/>
                    <a:pt x="249" y="391"/>
                  </a:cubicBezTo>
                  <a:cubicBezTo>
                    <a:pt x="249" y="391"/>
                    <a:pt x="247" y="392"/>
                    <a:pt x="243" y="392"/>
                  </a:cubicBezTo>
                  <a:cubicBezTo>
                    <a:pt x="240" y="393"/>
                    <a:pt x="238" y="393"/>
                    <a:pt x="235" y="393"/>
                  </a:cubicBezTo>
                  <a:cubicBezTo>
                    <a:pt x="232" y="394"/>
                    <a:pt x="228" y="394"/>
                    <a:pt x="224" y="394"/>
                  </a:cubicBezTo>
                  <a:cubicBezTo>
                    <a:pt x="222" y="394"/>
                    <a:pt x="220" y="394"/>
                    <a:pt x="218" y="395"/>
                  </a:cubicBezTo>
                  <a:cubicBezTo>
                    <a:pt x="216" y="395"/>
                    <a:pt x="213" y="395"/>
                    <a:pt x="211" y="395"/>
                  </a:cubicBezTo>
                  <a:cubicBezTo>
                    <a:pt x="208" y="395"/>
                    <a:pt x="206" y="395"/>
                    <a:pt x="203" y="395"/>
                  </a:cubicBezTo>
                  <a:cubicBezTo>
                    <a:pt x="201" y="395"/>
                    <a:pt x="198" y="394"/>
                    <a:pt x="195" y="394"/>
                  </a:cubicBezTo>
                  <a:cubicBezTo>
                    <a:pt x="192" y="394"/>
                    <a:pt x="190" y="394"/>
                    <a:pt x="187" y="394"/>
                  </a:cubicBezTo>
                  <a:cubicBezTo>
                    <a:pt x="184" y="393"/>
                    <a:pt x="181" y="393"/>
                    <a:pt x="178" y="393"/>
                  </a:cubicBezTo>
                  <a:cubicBezTo>
                    <a:pt x="171" y="392"/>
                    <a:pt x="165" y="390"/>
                    <a:pt x="158" y="389"/>
                  </a:cubicBezTo>
                  <a:cubicBezTo>
                    <a:pt x="145" y="386"/>
                    <a:pt x="131" y="381"/>
                    <a:pt x="117" y="375"/>
                  </a:cubicBezTo>
                  <a:cubicBezTo>
                    <a:pt x="103" y="368"/>
                    <a:pt x="89" y="359"/>
                    <a:pt x="76" y="349"/>
                  </a:cubicBezTo>
                  <a:cubicBezTo>
                    <a:pt x="69" y="343"/>
                    <a:pt x="63" y="337"/>
                    <a:pt x="58" y="331"/>
                  </a:cubicBezTo>
                  <a:cubicBezTo>
                    <a:pt x="55" y="327"/>
                    <a:pt x="52" y="324"/>
                    <a:pt x="50" y="321"/>
                  </a:cubicBezTo>
                  <a:cubicBezTo>
                    <a:pt x="47" y="317"/>
                    <a:pt x="44" y="313"/>
                    <a:pt x="42" y="310"/>
                  </a:cubicBezTo>
                  <a:cubicBezTo>
                    <a:pt x="33" y="295"/>
                    <a:pt x="25" y="279"/>
                    <a:pt x="21" y="261"/>
                  </a:cubicBezTo>
                  <a:cubicBezTo>
                    <a:pt x="19" y="255"/>
                    <a:pt x="19" y="255"/>
                    <a:pt x="19" y="255"/>
                  </a:cubicBezTo>
                  <a:cubicBezTo>
                    <a:pt x="18" y="253"/>
                    <a:pt x="18" y="251"/>
                    <a:pt x="18" y="248"/>
                  </a:cubicBezTo>
                  <a:cubicBezTo>
                    <a:pt x="16" y="235"/>
                    <a:pt x="16" y="235"/>
                    <a:pt x="16" y="235"/>
                  </a:cubicBezTo>
                  <a:cubicBezTo>
                    <a:pt x="15" y="231"/>
                    <a:pt x="15" y="226"/>
                    <a:pt x="15" y="222"/>
                  </a:cubicBezTo>
                  <a:cubicBezTo>
                    <a:pt x="15" y="216"/>
                    <a:pt x="15" y="216"/>
                    <a:pt x="15" y="216"/>
                  </a:cubicBezTo>
                  <a:cubicBezTo>
                    <a:pt x="15" y="213"/>
                    <a:pt x="15" y="211"/>
                    <a:pt x="15" y="209"/>
                  </a:cubicBezTo>
                  <a:cubicBezTo>
                    <a:pt x="15" y="205"/>
                    <a:pt x="15" y="200"/>
                    <a:pt x="16" y="196"/>
                  </a:cubicBezTo>
                  <a:cubicBezTo>
                    <a:pt x="16" y="192"/>
                    <a:pt x="17" y="188"/>
                    <a:pt x="17" y="183"/>
                  </a:cubicBezTo>
                  <a:cubicBezTo>
                    <a:pt x="18" y="175"/>
                    <a:pt x="21" y="167"/>
                    <a:pt x="23" y="159"/>
                  </a:cubicBezTo>
                  <a:cubicBezTo>
                    <a:pt x="24" y="155"/>
                    <a:pt x="25" y="151"/>
                    <a:pt x="27" y="147"/>
                  </a:cubicBezTo>
                  <a:cubicBezTo>
                    <a:pt x="28" y="143"/>
                    <a:pt x="29" y="139"/>
                    <a:pt x="31" y="136"/>
                  </a:cubicBezTo>
                  <a:cubicBezTo>
                    <a:pt x="34" y="128"/>
                    <a:pt x="37" y="121"/>
                    <a:pt x="41" y="115"/>
                  </a:cubicBezTo>
                  <a:cubicBezTo>
                    <a:pt x="43" y="111"/>
                    <a:pt x="44" y="108"/>
                    <a:pt x="46" y="105"/>
                  </a:cubicBezTo>
                  <a:cubicBezTo>
                    <a:pt x="48" y="102"/>
                    <a:pt x="50" y="99"/>
                    <a:pt x="52" y="96"/>
                  </a:cubicBezTo>
                  <a:cubicBezTo>
                    <a:pt x="56" y="90"/>
                    <a:pt x="60" y="84"/>
                    <a:pt x="64" y="79"/>
                  </a:cubicBezTo>
                  <a:cubicBezTo>
                    <a:pt x="68" y="74"/>
                    <a:pt x="72" y="69"/>
                    <a:pt x="76" y="64"/>
                  </a:cubicBezTo>
                  <a:cubicBezTo>
                    <a:pt x="81" y="60"/>
                    <a:pt x="85" y="56"/>
                    <a:pt x="88" y="52"/>
                  </a:cubicBezTo>
                  <a:cubicBezTo>
                    <a:pt x="92" y="48"/>
                    <a:pt x="96" y="45"/>
                    <a:pt x="99" y="43"/>
                  </a:cubicBezTo>
                  <a:cubicBezTo>
                    <a:pt x="103" y="40"/>
                    <a:pt x="106" y="37"/>
                    <a:pt x="109" y="35"/>
                  </a:cubicBezTo>
                  <a:cubicBezTo>
                    <a:pt x="115" y="30"/>
                    <a:pt x="121" y="26"/>
                    <a:pt x="124" y="24"/>
                  </a:cubicBezTo>
                  <a:cubicBezTo>
                    <a:pt x="128" y="21"/>
                    <a:pt x="130" y="20"/>
                    <a:pt x="130" y="20"/>
                  </a:cubicBezTo>
                  <a:cubicBezTo>
                    <a:pt x="115" y="0"/>
                    <a:pt x="115" y="0"/>
                    <a:pt x="115" y="0"/>
                  </a:cubicBezTo>
                  <a:close/>
                  <a:moveTo>
                    <a:pt x="249" y="391"/>
                  </a:moveTo>
                  <a:cubicBezTo>
                    <a:pt x="249" y="391"/>
                    <a:pt x="249" y="391"/>
                    <a:pt x="249" y="3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grpSp>
      <p:sp>
        <p:nvSpPr>
          <p:cNvPr id="124" name="文本框 123"/>
          <p:cNvSpPr txBox="1"/>
          <p:nvPr/>
        </p:nvSpPr>
        <p:spPr>
          <a:xfrm>
            <a:off x="3810275" y="2896033"/>
            <a:ext cx="726481" cy="646331"/>
          </a:xfrm>
          <a:prstGeom prst="rect">
            <a:avLst/>
          </a:prstGeom>
          <a:noFill/>
        </p:spPr>
        <p:txBody>
          <a:bodyPr wrap="none" rtlCol="0">
            <a:spAutoFit/>
          </a:bodyPr>
          <a:lstStyle/>
          <a:p>
            <a:r>
              <a:rPr lang="en-US" altLang="zh-CN" sz="3600" dirty="0">
                <a:solidFill>
                  <a:srgbClr val="F1C2BC"/>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F1C2BC"/>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25" name="文本框 124"/>
          <p:cNvSpPr txBox="1"/>
          <p:nvPr/>
        </p:nvSpPr>
        <p:spPr>
          <a:xfrm>
            <a:off x="4536756" y="3005331"/>
            <a:ext cx="1107996" cy="369332"/>
          </a:xfrm>
          <a:prstGeom prst="rect">
            <a:avLst/>
          </a:prstGeom>
          <a:noFill/>
        </p:spPr>
        <p:txBody>
          <a:bodyPr wrap="none" rtlCol="0">
            <a:spAutoFit/>
          </a:bodyPr>
          <a:lstStyle/>
          <a:p>
            <a:pPr algn="r"/>
            <a:r>
              <a:rPr lang="zh-CN" altLang="en-US" dirty="0">
                <a:solidFill>
                  <a:srgbClr val="F1C2BC"/>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rgbClr val="F1C2BC"/>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26" name="文本框 125"/>
          <p:cNvSpPr txBox="1"/>
          <p:nvPr/>
        </p:nvSpPr>
        <p:spPr>
          <a:xfrm>
            <a:off x="3810275" y="3422890"/>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F1C2BC"/>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F1C2BC"/>
              </a:solidFill>
              <a:latin typeface="微软雅黑" panose="020B0503020204020204" pitchFamily="34" charset="-122"/>
              <a:ea typeface="微软雅黑" panose="020B0503020204020204" pitchFamily="34" charset="-122"/>
            </a:endParaRPr>
          </a:p>
        </p:txBody>
      </p:sp>
      <p:sp>
        <p:nvSpPr>
          <p:cNvPr id="127" name="文本框 126"/>
          <p:cNvSpPr txBox="1"/>
          <p:nvPr/>
        </p:nvSpPr>
        <p:spPr>
          <a:xfrm>
            <a:off x="8192491" y="1727173"/>
            <a:ext cx="726481" cy="646331"/>
          </a:xfrm>
          <a:prstGeom prst="rect">
            <a:avLst/>
          </a:prstGeom>
          <a:noFill/>
        </p:spPr>
        <p:txBody>
          <a:bodyPr wrap="none" rtlCol="0">
            <a:spAutoFit/>
          </a:bodyPr>
          <a:lstStyle/>
          <a:p>
            <a:r>
              <a:rPr lang="en-US" altLang="zh-CN"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28" name="文本框 127"/>
          <p:cNvSpPr txBox="1"/>
          <p:nvPr/>
        </p:nvSpPr>
        <p:spPr>
          <a:xfrm>
            <a:off x="8918972" y="1836471"/>
            <a:ext cx="1107996" cy="369332"/>
          </a:xfrm>
          <a:prstGeom prst="rect">
            <a:avLst/>
          </a:prstGeom>
          <a:noFill/>
        </p:spPr>
        <p:txBody>
          <a:bodyPr wrap="none" rtlCol="0">
            <a:spAutoFit/>
          </a:bodyPr>
          <a:lstStyle/>
          <a:p>
            <a:pPr algn="r"/>
            <a:r>
              <a:rPr lang="zh-CN" altLang="en-US" dirty="0">
                <a:solidFill>
                  <a:srgbClr val="BD0E18"/>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rgbClr val="BD0E18"/>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29" name="文本框 128"/>
          <p:cNvSpPr txBox="1"/>
          <p:nvPr/>
        </p:nvSpPr>
        <p:spPr>
          <a:xfrm>
            <a:off x="8192491" y="2254030"/>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BD0E18"/>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BD0E18"/>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24"/>
                                        </p:tgtEl>
                                        <p:attrNameLst>
                                          <p:attrName>style.visibility</p:attrName>
                                        </p:attrNameLst>
                                      </p:cBhvr>
                                      <p:to>
                                        <p:strVal val="visible"/>
                                      </p:to>
                                    </p:set>
                                    <p:anim calcmode="lin" valueType="num">
                                      <p:cBhvr additive="base">
                                        <p:cTn id="12" dur="500" fill="hold"/>
                                        <p:tgtEl>
                                          <p:spTgt spid="124"/>
                                        </p:tgtEl>
                                        <p:attrNameLst>
                                          <p:attrName>ppt_x</p:attrName>
                                        </p:attrNameLst>
                                      </p:cBhvr>
                                      <p:tavLst>
                                        <p:tav tm="0">
                                          <p:val>
                                            <p:strVal val="#ppt_x"/>
                                          </p:val>
                                        </p:tav>
                                        <p:tav tm="100000">
                                          <p:val>
                                            <p:strVal val="#ppt_x"/>
                                          </p:val>
                                        </p:tav>
                                      </p:tavLst>
                                    </p:anim>
                                    <p:anim calcmode="lin" valueType="num">
                                      <p:cBhvr additive="base">
                                        <p:cTn id="13" dur="500" fill="hold"/>
                                        <p:tgtEl>
                                          <p:spTgt spid="12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5"/>
                                        </p:tgtEl>
                                        <p:attrNameLst>
                                          <p:attrName>style.visibility</p:attrName>
                                        </p:attrNameLst>
                                      </p:cBhvr>
                                      <p:to>
                                        <p:strVal val="visible"/>
                                      </p:to>
                                    </p:set>
                                    <p:anim calcmode="lin" valueType="num">
                                      <p:cBhvr additive="base">
                                        <p:cTn id="16" dur="500" fill="hold"/>
                                        <p:tgtEl>
                                          <p:spTgt spid="125"/>
                                        </p:tgtEl>
                                        <p:attrNameLst>
                                          <p:attrName>ppt_x</p:attrName>
                                        </p:attrNameLst>
                                      </p:cBhvr>
                                      <p:tavLst>
                                        <p:tav tm="0">
                                          <p:val>
                                            <p:strVal val="#ppt_x"/>
                                          </p:val>
                                        </p:tav>
                                        <p:tav tm="100000">
                                          <p:val>
                                            <p:strVal val="#ppt_x"/>
                                          </p:val>
                                        </p:tav>
                                      </p:tavLst>
                                    </p:anim>
                                    <p:anim calcmode="lin" valueType="num">
                                      <p:cBhvr additive="base">
                                        <p:cTn id="17" dur="500" fill="hold"/>
                                        <p:tgtEl>
                                          <p:spTgt spid="125"/>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26"/>
                                        </p:tgtEl>
                                        <p:attrNameLst>
                                          <p:attrName>style.visibility</p:attrName>
                                        </p:attrNameLst>
                                      </p:cBhvr>
                                      <p:to>
                                        <p:strVal val="visible"/>
                                      </p:to>
                                    </p:set>
                                    <p:anim calcmode="lin" valueType="num">
                                      <p:cBhvr additive="base">
                                        <p:cTn id="20" dur="500" fill="hold"/>
                                        <p:tgtEl>
                                          <p:spTgt spid="126"/>
                                        </p:tgtEl>
                                        <p:attrNameLst>
                                          <p:attrName>ppt_x</p:attrName>
                                        </p:attrNameLst>
                                      </p:cBhvr>
                                      <p:tavLst>
                                        <p:tav tm="0">
                                          <p:val>
                                            <p:strVal val="#ppt_x"/>
                                          </p:val>
                                        </p:tav>
                                        <p:tav tm="100000">
                                          <p:val>
                                            <p:strVal val="#ppt_x"/>
                                          </p:val>
                                        </p:tav>
                                      </p:tavLst>
                                    </p:anim>
                                    <p:anim calcmode="lin" valueType="num">
                                      <p:cBhvr additive="base">
                                        <p:cTn id="21" dur="500" fill="hold"/>
                                        <p:tgtEl>
                                          <p:spTgt spid="12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27"/>
                                        </p:tgtEl>
                                        <p:attrNameLst>
                                          <p:attrName>style.visibility</p:attrName>
                                        </p:attrNameLst>
                                      </p:cBhvr>
                                      <p:to>
                                        <p:strVal val="visible"/>
                                      </p:to>
                                    </p:set>
                                    <p:anim calcmode="lin" valueType="num">
                                      <p:cBhvr additive="base">
                                        <p:cTn id="26" dur="500" fill="hold"/>
                                        <p:tgtEl>
                                          <p:spTgt spid="127"/>
                                        </p:tgtEl>
                                        <p:attrNameLst>
                                          <p:attrName>ppt_x</p:attrName>
                                        </p:attrNameLst>
                                      </p:cBhvr>
                                      <p:tavLst>
                                        <p:tav tm="0">
                                          <p:val>
                                            <p:strVal val="#ppt_x"/>
                                          </p:val>
                                        </p:tav>
                                        <p:tav tm="100000">
                                          <p:val>
                                            <p:strVal val="#ppt_x"/>
                                          </p:val>
                                        </p:tav>
                                      </p:tavLst>
                                    </p:anim>
                                    <p:anim calcmode="lin" valueType="num">
                                      <p:cBhvr additive="base">
                                        <p:cTn id="27" dur="500" fill="hold"/>
                                        <p:tgtEl>
                                          <p:spTgt spid="12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28"/>
                                        </p:tgtEl>
                                        <p:attrNameLst>
                                          <p:attrName>style.visibility</p:attrName>
                                        </p:attrNameLst>
                                      </p:cBhvr>
                                      <p:to>
                                        <p:strVal val="visible"/>
                                      </p:to>
                                    </p:set>
                                    <p:anim calcmode="lin" valueType="num">
                                      <p:cBhvr additive="base">
                                        <p:cTn id="30" dur="500" fill="hold"/>
                                        <p:tgtEl>
                                          <p:spTgt spid="128"/>
                                        </p:tgtEl>
                                        <p:attrNameLst>
                                          <p:attrName>ppt_x</p:attrName>
                                        </p:attrNameLst>
                                      </p:cBhvr>
                                      <p:tavLst>
                                        <p:tav tm="0">
                                          <p:val>
                                            <p:strVal val="#ppt_x"/>
                                          </p:val>
                                        </p:tav>
                                        <p:tav tm="100000">
                                          <p:val>
                                            <p:strVal val="#ppt_x"/>
                                          </p:val>
                                        </p:tav>
                                      </p:tavLst>
                                    </p:anim>
                                    <p:anim calcmode="lin" valueType="num">
                                      <p:cBhvr additive="base">
                                        <p:cTn id="31" dur="500" fill="hold"/>
                                        <p:tgtEl>
                                          <p:spTgt spid="12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29"/>
                                        </p:tgtEl>
                                        <p:attrNameLst>
                                          <p:attrName>style.visibility</p:attrName>
                                        </p:attrNameLst>
                                      </p:cBhvr>
                                      <p:to>
                                        <p:strVal val="visible"/>
                                      </p:to>
                                    </p:set>
                                    <p:anim calcmode="lin" valueType="num">
                                      <p:cBhvr additive="base">
                                        <p:cTn id="34" dur="500" fill="hold"/>
                                        <p:tgtEl>
                                          <p:spTgt spid="129"/>
                                        </p:tgtEl>
                                        <p:attrNameLst>
                                          <p:attrName>ppt_x</p:attrName>
                                        </p:attrNameLst>
                                      </p:cBhvr>
                                      <p:tavLst>
                                        <p:tav tm="0">
                                          <p:val>
                                            <p:strVal val="#ppt_x"/>
                                          </p:val>
                                        </p:tav>
                                        <p:tav tm="100000">
                                          <p:val>
                                            <p:strVal val="#ppt_x"/>
                                          </p:val>
                                        </p:tav>
                                      </p:tavLst>
                                    </p:anim>
                                    <p:anim calcmode="lin" valueType="num">
                                      <p:cBhvr additive="base">
                                        <p:cTn id="35" dur="500" fill="hold"/>
                                        <p:tgtEl>
                                          <p:spTgt spid="1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4" grpId="0"/>
      <p:bldP spid="125" grpId="0"/>
      <p:bldP spid="126" grpId="0"/>
      <p:bldP spid="127" grpId="0"/>
      <p:bldP spid="128" grpId="0"/>
      <p:bldP spid="1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Rockwell Extra Bold" panose="02060903040505020403" pitchFamily="18" charset="0"/>
                <a:ea typeface="微软雅黑 Light" panose="020B0502040204020203" pitchFamily="34" charset="-122"/>
              </a:rPr>
              <a:t>年度工作概述</a:t>
            </a:r>
            <a:endParaRPr lang="zh-CN" altLang="en-US" sz="2400" b="1" dirty="0">
              <a:solidFill>
                <a:schemeClr val="tx1">
                  <a:lumMod val="50000"/>
                  <a:lumOff val="50000"/>
                </a:schemeClr>
              </a:solidFill>
              <a:latin typeface="Rockwell Extra Bold" panose="02060903040505020403" pitchFamily="18" charset="0"/>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297427" y="2198656"/>
            <a:ext cx="726481" cy="646331"/>
          </a:xfrm>
          <a:prstGeom prst="rect">
            <a:avLst/>
          </a:prstGeom>
          <a:noFill/>
        </p:spPr>
        <p:txBody>
          <a:bodyPr wrap="none" rtlCol="0">
            <a:spAutoFit/>
          </a:bodyPr>
          <a:lstStyle/>
          <a:p>
            <a:r>
              <a:rPr lang="en-US" altLang="zh-CN" sz="3600" dirty="0">
                <a:solidFill>
                  <a:srgbClr val="F1C2BC"/>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F1C2BC"/>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0" name="文本框 19"/>
          <p:cNvSpPr txBox="1"/>
          <p:nvPr/>
        </p:nvSpPr>
        <p:spPr>
          <a:xfrm>
            <a:off x="2023908" y="2307954"/>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1" name="文本框 20"/>
          <p:cNvSpPr txBox="1"/>
          <p:nvPr/>
        </p:nvSpPr>
        <p:spPr>
          <a:xfrm>
            <a:off x="1297427" y="2725513"/>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F1C2BC"/>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F1C2BC"/>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007704" y="2150429"/>
            <a:ext cx="726481" cy="646331"/>
          </a:xfrm>
          <a:prstGeom prst="rect">
            <a:avLst/>
          </a:prstGeom>
          <a:noFill/>
        </p:spPr>
        <p:txBody>
          <a:bodyPr wrap="none" rtlCol="0">
            <a:spAutoFit/>
          </a:bodyPr>
          <a:lstStyle/>
          <a:p>
            <a:r>
              <a:rPr lang="en-US" altLang="zh-CN"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3" name="文本框 22"/>
          <p:cNvSpPr txBox="1"/>
          <p:nvPr/>
        </p:nvSpPr>
        <p:spPr>
          <a:xfrm>
            <a:off x="8734185" y="2259727"/>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4" name="文本框 23"/>
          <p:cNvSpPr txBox="1"/>
          <p:nvPr/>
        </p:nvSpPr>
        <p:spPr>
          <a:xfrm>
            <a:off x="8007704" y="2677286"/>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BD0E18"/>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BD0E18"/>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282879" y="3969094"/>
            <a:ext cx="726481" cy="646331"/>
          </a:xfrm>
          <a:prstGeom prst="rect">
            <a:avLst/>
          </a:prstGeom>
          <a:noFill/>
        </p:spPr>
        <p:txBody>
          <a:bodyPr wrap="none" rtlCol="0">
            <a:spAutoFit/>
          </a:bodyPr>
          <a:lstStyle/>
          <a:p>
            <a:r>
              <a:rPr lang="en-US" altLang="zh-CN"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6" name="文本框 25"/>
          <p:cNvSpPr txBox="1"/>
          <p:nvPr/>
        </p:nvSpPr>
        <p:spPr>
          <a:xfrm>
            <a:off x="2009360" y="4078392"/>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7" name="文本框 26"/>
          <p:cNvSpPr txBox="1"/>
          <p:nvPr/>
        </p:nvSpPr>
        <p:spPr>
          <a:xfrm>
            <a:off x="1282879" y="4495951"/>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BD0E18"/>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BD0E18"/>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8006256" y="3871609"/>
            <a:ext cx="726481" cy="646331"/>
          </a:xfrm>
          <a:prstGeom prst="rect">
            <a:avLst/>
          </a:prstGeom>
          <a:noFill/>
        </p:spPr>
        <p:txBody>
          <a:bodyPr wrap="none" rtlCol="0">
            <a:spAutoFit/>
          </a:bodyPr>
          <a:lstStyle/>
          <a:p>
            <a:r>
              <a:rPr lang="en-US" altLang="zh-CN" sz="3600" dirty="0">
                <a:solidFill>
                  <a:srgbClr val="F1C2BC"/>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dirty="0">
              <a:solidFill>
                <a:srgbClr val="F1C2BC"/>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9" name="文本框 28"/>
          <p:cNvSpPr txBox="1"/>
          <p:nvPr/>
        </p:nvSpPr>
        <p:spPr>
          <a:xfrm>
            <a:off x="8732737" y="3980907"/>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30" name="文本框 29"/>
          <p:cNvSpPr txBox="1"/>
          <p:nvPr/>
        </p:nvSpPr>
        <p:spPr>
          <a:xfrm>
            <a:off x="8006256" y="4398466"/>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F1C2BC"/>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F1C2BC"/>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1432" y="1530423"/>
            <a:ext cx="3003798" cy="39880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ppt_x"/>
                                          </p:val>
                                        </p:tav>
                                        <p:tav tm="100000">
                                          <p:val>
                                            <p:strVal val="#ppt_x"/>
                                          </p:val>
                                        </p:tav>
                                      </p:tavLst>
                                    </p:anim>
                                    <p:anim calcmode="lin" valueType="num">
                                      <p:cBhvr additive="base">
                                        <p:cTn id="48" dur="500" fill="hold"/>
                                        <p:tgtEl>
                                          <p:spTgt spid="2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500" fill="hold"/>
                                        <p:tgtEl>
                                          <p:spTgt spid="27"/>
                                        </p:tgtEl>
                                        <p:attrNameLst>
                                          <p:attrName>ppt_x</p:attrName>
                                        </p:attrNameLst>
                                      </p:cBhvr>
                                      <p:tavLst>
                                        <p:tav tm="0">
                                          <p:val>
                                            <p:strVal val="#ppt_x"/>
                                          </p:val>
                                        </p:tav>
                                        <p:tav tm="100000">
                                          <p:val>
                                            <p:strVal val="#ppt_x"/>
                                          </p:val>
                                        </p:tav>
                                      </p:tavLst>
                                    </p:anim>
                                    <p:anim calcmode="lin" valueType="num">
                                      <p:cBhvr additive="base">
                                        <p:cTn id="5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ppt_x"/>
                                          </p:val>
                                        </p:tav>
                                        <p:tav tm="100000">
                                          <p:val>
                                            <p:strVal val="#ppt_x"/>
                                          </p:val>
                                        </p:tav>
                                      </p:tavLst>
                                    </p:anim>
                                    <p:anim calcmode="lin" valueType="num">
                                      <p:cBhvr additive="base">
                                        <p:cTn id="62" dur="500" fill="hold"/>
                                        <p:tgtEl>
                                          <p:spTgt spid="28"/>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fill="hold"/>
                                        <p:tgtEl>
                                          <p:spTgt spid="29"/>
                                        </p:tgtEl>
                                        <p:attrNameLst>
                                          <p:attrName>ppt_x</p:attrName>
                                        </p:attrNameLst>
                                      </p:cBhvr>
                                      <p:tavLst>
                                        <p:tav tm="0">
                                          <p:val>
                                            <p:strVal val="#ppt_x"/>
                                          </p:val>
                                        </p:tav>
                                        <p:tav tm="100000">
                                          <p:val>
                                            <p:strVal val="#ppt_x"/>
                                          </p:val>
                                        </p:tav>
                                      </p:tavLst>
                                    </p:anim>
                                    <p:anim calcmode="lin" valueType="num">
                                      <p:cBhvr additive="base">
                                        <p:cTn id="66" dur="500" fill="hold"/>
                                        <p:tgtEl>
                                          <p:spTgt spid="29"/>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fill="hold"/>
                                        <p:tgtEl>
                                          <p:spTgt spid="30"/>
                                        </p:tgtEl>
                                        <p:attrNameLst>
                                          <p:attrName>ppt_x</p:attrName>
                                        </p:attrNameLst>
                                      </p:cBhvr>
                                      <p:tavLst>
                                        <p:tav tm="0">
                                          <p:val>
                                            <p:strVal val="#ppt_x"/>
                                          </p:val>
                                        </p:tav>
                                        <p:tav tm="100000">
                                          <p:val>
                                            <p:strVal val="#ppt_x"/>
                                          </p:val>
                                        </p:tav>
                                      </p:tavLst>
                                    </p:anim>
                                    <p:anim calcmode="lin" valueType="num">
                                      <p:cBhvr additive="base">
                                        <p:cTn id="7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Rockwell Extra Bold" panose="02060903040505020403" pitchFamily="18" charset="0"/>
                <a:ea typeface="微软雅黑 Light" panose="020B0502040204020203" pitchFamily="34" charset="-122"/>
              </a:rPr>
              <a:t>年度工作概述</a:t>
            </a:r>
            <a:endParaRPr lang="zh-CN" altLang="en-US" sz="2400" b="1" dirty="0">
              <a:solidFill>
                <a:schemeClr val="tx1">
                  <a:lumMod val="50000"/>
                  <a:lumOff val="50000"/>
                </a:schemeClr>
              </a:solidFill>
              <a:latin typeface="Rockwell Extra Bold" panose="02060903040505020403" pitchFamily="18" charset="0"/>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063735" y="2050158"/>
            <a:ext cx="726481" cy="646331"/>
          </a:xfrm>
          <a:prstGeom prst="rect">
            <a:avLst/>
          </a:prstGeom>
          <a:noFill/>
        </p:spPr>
        <p:txBody>
          <a:bodyPr wrap="none" rtlCol="0">
            <a:spAutoFit/>
          </a:bodyPr>
          <a:lstStyle/>
          <a:p>
            <a:r>
              <a:rPr lang="en-US" altLang="zh-CN" sz="3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8" name="文本框 17"/>
          <p:cNvSpPr txBox="1"/>
          <p:nvPr/>
        </p:nvSpPr>
        <p:spPr>
          <a:xfrm>
            <a:off x="8790216" y="2159456"/>
            <a:ext cx="1107996" cy="369332"/>
          </a:xfrm>
          <a:prstGeom prst="rect">
            <a:avLst/>
          </a:prstGeom>
          <a:noFill/>
        </p:spPr>
        <p:txBody>
          <a:bodyPr wrap="none" rtlCol="0">
            <a:spAutoFit/>
          </a:bodyPr>
          <a:lstStyle/>
          <a:p>
            <a:pPr algn="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9" name="文本框 18"/>
          <p:cNvSpPr txBox="1"/>
          <p:nvPr/>
        </p:nvSpPr>
        <p:spPr>
          <a:xfrm>
            <a:off x="8063735" y="2577015"/>
            <a:ext cx="3007295" cy="954107"/>
          </a:xfrm>
          <a:prstGeom prst="rect">
            <a:avLst/>
          </a:prstGeom>
          <a:noFill/>
        </p:spPr>
        <p:txBody>
          <a:bodyPr wrap="square" rtlCol="0">
            <a:spAutoFit/>
          </a:bodyPr>
          <a:lstStyle/>
          <a:p>
            <a:pPr>
              <a:lnSpc>
                <a:spcPct val="200000"/>
              </a:lnSpc>
              <a:buClr>
                <a:srgbClr val="00B050"/>
              </a:buCl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8056907" y="3608114"/>
            <a:ext cx="726481" cy="646331"/>
          </a:xfrm>
          <a:prstGeom prst="rect">
            <a:avLst/>
          </a:prstGeom>
          <a:noFill/>
        </p:spPr>
        <p:txBody>
          <a:bodyPr wrap="none" rtlCol="0">
            <a:spAutoFit/>
          </a:bodyPr>
          <a:lstStyle/>
          <a:p>
            <a:r>
              <a:rPr lang="en-US" altLang="zh-CN"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1" name="文本框 20"/>
          <p:cNvSpPr txBox="1"/>
          <p:nvPr/>
        </p:nvSpPr>
        <p:spPr>
          <a:xfrm>
            <a:off x="8783388" y="3717412"/>
            <a:ext cx="1107996" cy="369332"/>
          </a:xfrm>
          <a:prstGeom prst="rect">
            <a:avLst/>
          </a:prstGeom>
          <a:noFill/>
        </p:spPr>
        <p:txBody>
          <a:bodyPr wrap="none" rtlCol="0">
            <a:spAutoFit/>
          </a:bodyPr>
          <a:lstStyle/>
          <a:p>
            <a:pPr algn="r"/>
            <a:r>
              <a:rPr lang="zh-CN" altLang="en-US" dirty="0">
                <a:solidFill>
                  <a:srgbClr val="C0504D"/>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rgbClr val="C0504D"/>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2" name="文本框 21"/>
          <p:cNvSpPr txBox="1"/>
          <p:nvPr/>
        </p:nvSpPr>
        <p:spPr>
          <a:xfrm>
            <a:off x="8056907" y="4134971"/>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BD0E18"/>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BD0E18"/>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3950148" y="3429000"/>
            <a:ext cx="3889585" cy="2328874"/>
          </a:xfrm>
          <a:prstGeom prst="rect">
            <a:avLst/>
          </a:prstGeom>
        </p:spPr>
      </p:pic>
      <p:sp>
        <p:nvSpPr>
          <p:cNvPr id="40" name="Rectangle 24" descr="Dreamy_Images_21"/>
          <p:cNvSpPr>
            <a:spLocks noChangeArrowheads="1"/>
          </p:cNvSpPr>
          <p:nvPr/>
        </p:nvSpPr>
        <p:spPr bwMode="auto">
          <a:xfrm>
            <a:off x="1785891" y="1423580"/>
            <a:ext cx="2045001" cy="189219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a:lstStyle/>
          <a:p>
            <a:pPr defTabSz="1218565"/>
            <a:endParaRPr lang="zh-CN" altLang="en-US" sz="2400">
              <a:solidFill>
                <a:prstClr val="black"/>
              </a:solidFill>
              <a:latin typeface="Calibri" panose="020F0502020204030204"/>
              <a:ea typeface="宋体" panose="02010600030101010101" pitchFamily="2" charset="-122"/>
            </a:endParaRPr>
          </a:p>
        </p:txBody>
      </p:sp>
      <p:sp>
        <p:nvSpPr>
          <p:cNvPr id="41" name="Rectangle 24" descr="Dreamy_Images_21"/>
          <p:cNvSpPr>
            <a:spLocks noChangeArrowheads="1"/>
          </p:cNvSpPr>
          <p:nvPr/>
        </p:nvSpPr>
        <p:spPr bwMode="auto">
          <a:xfrm>
            <a:off x="3976634" y="1842247"/>
            <a:ext cx="2650067" cy="1498518"/>
          </a:xfrm>
          <a:prstGeom prst="rect">
            <a:avLst/>
          </a:prstGeom>
          <a:blipFill dpi="0" rotWithShape="1">
            <a:blip r:embed="rId4" cstate="print">
              <a:extLst>
                <a:ext uri="{28A0092B-C50C-407E-A947-70E740481C1C}">
                  <a14:useLocalDpi xmlns:a14="http://schemas.microsoft.com/office/drawing/2010/main" val="0"/>
                </a:ext>
              </a:extLst>
            </a:blip>
            <a:srcRect/>
            <a:stretch>
              <a:fillRect t="-91595"/>
            </a:stretch>
          </a:blipFill>
          <a:ln>
            <a:noFill/>
          </a:ln>
        </p:spPr>
        <p:txBody>
          <a:bodyPr/>
          <a:lstStyle/>
          <a:p>
            <a:pPr defTabSz="1218565"/>
            <a:endParaRPr lang="zh-CN" altLang="en-US" sz="2400">
              <a:solidFill>
                <a:prstClr val="black"/>
              </a:solidFill>
              <a:latin typeface="Calibri" panose="020F0502020204030204"/>
              <a:ea typeface="宋体" panose="02010600030101010101" pitchFamily="2" charset="-122"/>
            </a:endParaRPr>
          </a:p>
        </p:txBody>
      </p:sp>
      <p:sp>
        <p:nvSpPr>
          <p:cNvPr id="42" name="Rectangle 24" descr="Dreamy_Images_21"/>
          <p:cNvSpPr>
            <a:spLocks noChangeArrowheads="1"/>
          </p:cNvSpPr>
          <p:nvPr/>
        </p:nvSpPr>
        <p:spPr bwMode="auto">
          <a:xfrm>
            <a:off x="1785891" y="3429001"/>
            <a:ext cx="2005029" cy="2328874"/>
          </a:xfrm>
          <a:prstGeom prst="rect">
            <a:avLst/>
          </a:prstGeom>
          <a:blipFill dpi="0" rotWithShape="1">
            <a:blip r:embed="rId5">
              <a:extLst>
                <a:ext uri="{28A0092B-C50C-407E-A947-70E740481C1C}">
                  <a14:useLocalDpi xmlns:a14="http://schemas.microsoft.com/office/drawing/2010/main" val="0"/>
                </a:ext>
              </a:extLst>
            </a:blip>
            <a:srcRect/>
            <a:stretch>
              <a:fillRect l="-32172" b="-23282"/>
            </a:stretch>
          </a:blipFill>
          <a:ln>
            <a:noFill/>
          </a:ln>
        </p:spPr>
        <p:txBody>
          <a:bodyPr/>
          <a:lstStyle/>
          <a:p>
            <a:pPr defTabSz="1218565"/>
            <a:endParaRPr lang="zh-CN" altLang="en-US" sz="2400">
              <a:solidFill>
                <a:prstClr val="black"/>
              </a:solidFill>
              <a:latin typeface="Calibri" panose="020F0502020204030204"/>
              <a:ea typeface="宋体" panose="02010600030101010101" pitchFamily="2"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ppt_x"/>
                                          </p:val>
                                        </p:tav>
                                        <p:tav tm="100000">
                                          <p:val>
                                            <p:strVal val="#ppt_x"/>
                                          </p:val>
                                        </p:tav>
                                      </p:tavLst>
                                    </p:anim>
                                    <p:anim calcmode="lin" valueType="num">
                                      <p:cBhvr additive="base">
                                        <p:cTn id="31" dur="50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ppt_x"/>
                                          </p:val>
                                        </p:tav>
                                        <p:tav tm="100000">
                                          <p:val>
                                            <p:strVal val="#ppt_x"/>
                                          </p:val>
                                        </p:tav>
                                      </p:tavLst>
                                    </p:anim>
                                    <p:anim calcmode="lin" valueType="num">
                                      <p:cBhvr additive="base">
                                        <p:cTn id="3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500"/>
                                        <p:tgtEl>
                                          <p:spTgt spid="4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left)">
                                      <p:cBhvr>
                                        <p:cTn id="50" dur="500"/>
                                        <p:tgtEl>
                                          <p:spTgt spid="4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left)">
                                      <p:cBhvr>
                                        <p:cTn id="5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P spid="18" grpId="0"/>
      <p:bldP spid="19" grpId="0"/>
      <p:bldP spid="20" grpId="0"/>
      <p:bldP spid="21" grpId="0"/>
      <p:bldP spid="22" grpId="0"/>
      <p:bldP spid="40" grpId="0" animBg="1"/>
      <p:bldP spid="41"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91139" y="2191872"/>
            <a:ext cx="6263812" cy="4168588"/>
          </a:xfrm>
          <a:prstGeom prst="rect">
            <a:avLst/>
          </a:prstGeom>
        </p:spPr>
      </p:pic>
      <p:sp>
        <p:nvSpPr>
          <p:cNvPr id="4" name="矩形 3"/>
          <p:cNvSpPr/>
          <p:nvPr/>
        </p:nvSpPr>
        <p:spPr>
          <a:xfrm>
            <a:off x="2043953" y="941294"/>
            <a:ext cx="7678271" cy="512333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useBgFill="1">
        <p:nvSpPr>
          <p:cNvPr id="5" name="文本框 4"/>
          <p:cNvSpPr txBox="1"/>
          <p:nvPr/>
        </p:nvSpPr>
        <p:spPr>
          <a:xfrm>
            <a:off x="835520" y="1467090"/>
            <a:ext cx="2888877" cy="830997"/>
          </a:xfrm>
          <a:prstGeom prst="rect">
            <a:avLst/>
          </a:prstGeom>
        </p:spPr>
        <p:txBody>
          <a:bodyPr wrap="square" rtlCol="0">
            <a:spAutoFit/>
          </a:bodyPr>
          <a:lstStyle/>
          <a:p>
            <a:r>
              <a:rPr lang="en-US" altLang="zh-CN" sz="4800" b="1" dirty="0">
                <a:solidFill>
                  <a:schemeClr val="tx1">
                    <a:lumMod val="50000"/>
                    <a:lumOff val="50000"/>
                  </a:schemeClr>
                </a:solidFill>
              </a:rPr>
              <a:t>PART TWO</a:t>
            </a:r>
            <a:endParaRPr lang="zh-CN" altLang="en-US" sz="4800" b="1" dirty="0">
              <a:solidFill>
                <a:schemeClr val="tx1">
                  <a:lumMod val="50000"/>
                  <a:lumOff val="50000"/>
                </a:schemeClr>
              </a:solidFill>
            </a:endParaRPr>
          </a:p>
        </p:txBody>
      </p:sp>
      <p:sp useBgFill="1">
        <p:nvSpPr>
          <p:cNvPr id="6" name="文本框 5"/>
          <p:cNvSpPr txBox="1"/>
          <p:nvPr/>
        </p:nvSpPr>
        <p:spPr>
          <a:xfrm>
            <a:off x="1289043" y="2215173"/>
            <a:ext cx="2361466" cy="461665"/>
          </a:xfrm>
          <a:prstGeom prst="rect">
            <a:avLst/>
          </a:prstGeom>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工作完成情况</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Click="0" advTm="0">
        <p:checker/>
      </p:transition>
    </mc:Choice>
    <mc:Fallback>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工作完成情况</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8"/>
          <p:cNvSpPr/>
          <p:nvPr/>
        </p:nvSpPr>
        <p:spPr bwMode="auto">
          <a:xfrm>
            <a:off x="7603005" y="1955530"/>
            <a:ext cx="2452688" cy="1384727"/>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chemeClr val="accent2">
              <a:lumMod val="7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7" name="Freeform 9"/>
          <p:cNvSpPr/>
          <p:nvPr/>
        </p:nvSpPr>
        <p:spPr bwMode="auto">
          <a:xfrm>
            <a:off x="9488955" y="1952353"/>
            <a:ext cx="1397000" cy="2451857"/>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rgbClr val="BD0E18"/>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8" name="Freeform 10"/>
          <p:cNvSpPr/>
          <p:nvPr/>
        </p:nvSpPr>
        <p:spPr bwMode="auto">
          <a:xfrm>
            <a:off x="8406280" y="3959574"/>
            <a:ext cx="2487613" cy="1329147"/>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rgbClr val="F1C2BC"/>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9" name="Freeform 11"/>
          <p:cNvSpPr/>
          <p:nvPr/>
        </p:nvSpPr>
        <p:spPr bwMode="auto">
          <a:xfrm>
            <a:off x="7595069" y="2803517"/>
            <a:ext cx="1336675" cy="2485204"/>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chemeClr val="tx1">
              <a:lumMod val="50000"/>
              <a:lumOff val="50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 name="Oval 12"/>
          <p:cNvSpPr>
            <a:spLocks noChangeArrowheads="1"/>
          </p:cNvSpPr>
          <p:nvPr/>
        </p:nvSpPr>
        <p:spPr bwMode="auto">
          <a:xfrm>
            <a:off x="8663455" y="3079827"/>
            <a:ext cx="1074738" cy="1075069"/>
          </a:xfrm>
          <a:prstGeom prst="ellipse">
            <a:avLst/>
          </a:prstGeom>
          <a:solidFill>
            <a:srgbClr val="FFFFFF">
              <a:lumMod val="8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 name="Freeform 13"/>
          <p:cNvSpPr>
            <a:spLocks noEditPoints="1"/>
          </p:cNvSpPr>
          <p:nvPr/>
        </p:nvSpPr>
        <p:spPr bwMode="auto">
          <a:xfrm>
            <a:off x="10181105" y="4475669"/>
            <a:ext cx="266700" cy="300131"/>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8F8F8"/>
          </a:solidFill>
          <a:ln>
            <a:noFill/>
          </a:ln>
        </p:spPr>
        <p:txBody>
          <a:bodyPr/>
          <a:lstStyle/>
          <a:p>
            <a:pPr defTabSz="914400"/>
            <a:endParaRPr lang="zh-CN" altLang="en-US">
              <a:solidFill>
                <a:prstClr val="black"/>
              </a:solidFill>
              <a:ea typeface="宋体" panose="02010600030101010101" pitchFamily="2" charset="-122"/>
            </a:endParaRPr>
          </a:p>
        </p:txBody>
      </p:sp>
      <p:sp>
        <p:nvSpPr>
          <p:cNvPr id="12" name="Freeform 14"/>
          <p:cNvSpPr/>
          <p:nvPr/>
        </p:nvSpPr>
        <p:spPr bwMode="auto">
          <a:xfrm>
            <a:off x="10228731" y="2166732"/>
            <a:ext cx="269875" cy="292190"/>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8F8F8"/>
          </a:solidFill>
          <a:ln>
            <a:noFill/>
          </a:ln>
        </p:spPr>
        <p:txBody>
          <a:bodyPr/>
          <a:lstStyle/>
          <a:p>
            <a:pPr defTabSz="914400"/>
            <a:endParaRPr lang="zh-CN" altLang="en-US">
              <a:solidFill>
                <a:prstClr val="black"/>
              </a:solidFill>
              <a:ea typeface="宋体" panose="02010600030101010101" pitchFamily="2" charset="-122"/>
            </a:endParaRPr>
          </a:p>
        </p:txBody>
      </p:sp>
      <p:sp>
        <p:nvSpPr>
          <p:cNvPr id="13" name="Freeform 15"/>
          <p:cNvSpPr>
            <a:spLocks noEditPoints="1"/>
          </p:cNvSpPr>
          <p:nvPr/>
        </p:nvSpPr>
        <p:spPr bwMode="auto">
          <a:xfrm>
            <a:off x="8006230" y="4448674"/>
            <a:ext cx="306388" cy="303306"/>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8F8F8"/>
          </a:solidFill>
          <a:ln>
            <a:noFill/>
          </a:ln>
        </p:spPr>
        <p:txBody>
          <a:bodyPr/>
          <a:lstStyle/>
          <a:p>
            <a:pPr defTabSz="914400"/>
            <a:endParaRPr lang="zh-CN" altLang="en-US">
              <a:solidFill>
                <a:prstClr val="black"/>
              </a:solidFill>
              <a:ea typeface="宋体" panose="02010600030101010101" pitchFamily="2" charset="-122"/>
            </a:endParaRPr>
          </a:p>
        </p:txBody>
      </p:sp>
      <p:sp>
        <p:nvSpPr>
          <p:cNvPr id="14" name="Freeform 16"/>
          <p:cNvSpPr>
            <a:spLocks noEditPoints="1"/>
          </p:cNvSpPr>
          <p:nvPr/>
        </p:nvSpPr>
        <p:spPr bwMode="auto">
          <a:xfrm>
            <a:off x="8044331" y="2163556"/>
            <a:ext cx="227013" cy="300131"/>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8F8F8"/>
          </a:solidFill>
          <a:ln>
            <a:noFill/>
          </a:ln>
        </p:spPr>
        <p:txBody>
          <a:bodyPr/>
          <a:lstStyle/>
          <a:p>
            <a:pPr defTabSz="914400"/>
            <a:endParaRPr lang="zh-CN" altLang="en-US">
              <a:solidFill>
                <a:prstClr val="black"/>
              </a:solidFill>
              <a:ea typeface="宋体" panose="02010600030101010101" pitchFamily="2" charset="-122"/>
            </a:endParaRPr>
          </a:p>
        </p:txBody>
      </p:sp>
      <p:sp>
        <p:nvSpPr>
          <p:cNvPr id="15" name="Rectangle 21"/>
          <p:cNvSpPr>
            <a:spLocks noChangeArrowheads="1"/>
          </p:cNvSpPr>
          <p:nvPr/>
        </p:nvSpPr>
        <p:spPr bwMode="auto">
          <a:xfrm>
            <a:off x="8754737" y="3547635"/>
            <a:ext cx="895350" cy="15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914400">
              <a:buFont typeface="Arial" panose="020B0604020202020204" pitchFamily="34" charset="0"/>
              <a:buNone/>
            </a:pPr>
            <a:r>
              <a:rPr lang="zh-CN" altLang="en-US" sz="1000" b="1" dirty="0">
                <a:solidFill>
                  <a:srgbClr val="FFFFFF"/>
                </a:solidFill>
                <a:latin typeface="微软雅黑 Light" panose="020B0502040204020203" pitchFamily="34" charset="-122"/>
                <a:ea typeface="微软雅黑 Light" panose="020B0502040204020203" pitchFamily="34" charset="-122"/>
              </a:rPr>
              <a:t>添加标题</a:t>
            </a:r>
            <a:endParaRPr lang="zh-CN" altLang="zh-CN" sz="1000" b="1" dirty="0">
              <a:solidFill>
                <a:srgbClr val="FFFFFF"/>
              </a:solidFill>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850627" y="2026083"/>
            <a:ext cx="726481" cy="646331"/>
          </a:xfrm>
          <a:prstGeom prst="rect">
            <a:avLst/>
          </a:prstGeom>
          <a:noFill/>
        </p:spPr>
        <p:txBody>
          <a:bodyPr wrap="none" rtlCol="0">
            <a:spAutoFit/>
          </a:bodyPr>
          <a:lstStyle/>
          <a:p>
            <a:r>
              <a:rPr lang="en-US" altLang="zh-CN"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7" name="文本框 16"/>
          <p:cNvSpPr txBox="1"/>
          <p:nvPr/>
        </p:nvSpPr>
        <p:spPr>
          <a:xfrm>
            <a:off x="1577108" y="2135381"/>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8" name="文本框 17"/>
          <p:cNvSpPr txBox="1"/>
          <p:nvPr/>
        </p:nvSpPr>
        <p:spPr>
          <a:xfrm>
            <a:off x="850627" y="2552940"/>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C00000"/>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18406" y="3803306"/>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0" name="文本框 19"/>
          <p:cNvSpPr txBox="1"/>
          <p:nvPr/>
        </p:nvSpPr>
        <p:spPr>
          <a:xfrm>
            <a:off x="1544887" y="3912604"/>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1" name="文本框 20"/>
          <p:cNvSpPr txBox="1"/>
          <p:nvPr/>
        </p:nvSpPr>
        <p:spPr>
          <a:xfrm>
            <a:off x="818406" y="4330163"/>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4136100" y="2213933"/>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3" name="文本框 22"/>
          <p:cNvSpPr txBox="1"/>
          <p:nvPr/>
        </p:nvSpPr>
        <p:spPr>
          <a:xfrm>
            <a:off x="4862581" y="2323231"/>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4" name="文本框 23"/>
          <p:cNvSpPr txBox="1"/>
          <p:nvPr/>
        </p:nvSpPr>
        <p:spPr>
          <a:xfrm>
            <a:off x="4136100" y="2740790"/>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4129272" y="3771889"/>
            <a:ext cx="726481" cy="646331"/>
          </a:xfrm>
          <a:prstGeom prst="rect">
            <a:avLst/>
          </a:prstGeom>
          <a:noFill/>
        </p:spPr>
        <p:txBody>
          <a:bodyPr wrap="none" rtlCol="0">
            <a:spAutoFit/>
          </a:bodyPr>
          <a:lstStyle/>
          <a:p>
            <a:r>
              <a:rPr lang="en-US" altLang="zh-CN"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6" name="文本框 25"/>
          <p:cNvSpPr txBox="1"/>
          <p:nvPr/>
        </p:nvSpPr>
        <p:spPr>
          <a:xfrm>
            <a:off x="4855753" y="3881187"/>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7" name="文本框 26"/>
          <p:cNvSpPr txBox="1"/>
          <p:nvPr/>
        </p:nvSpPr>
        <p:spPr>
          <a:xfrm>
            <a:off x="4129272" y="4298746"/>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C00000"/>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righ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ppt_x"/>
                                          </p:val>
                                        </p:tav>
                                        <p:tav tm="100000">
                                          <p:val>
                                            <p:strVal val="#ppt_x"/>
                                          </p:val>
                                        </p:tav>
                                      </p:tavLst>
                                    </p:anim>
                                    <p:anim calcmode="lin" valueType="num">
                                      <p:cBhvr additive="base">
                                        <p:cTn id="4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500" fill="hold"/>
                                        <p:tgtEl>
                                          <p:spTgt spid="22"/>
                                        </p:tgtEl>
                                        <p:attrNameLst>
                                          <p:attrName>ppt_x</p:attrName>
                                        </p:attrNameLst>
                                      </p:cBhvr>
                                      <p:tavLst>
                                        <p:tav tm="0">
                                          <p:val>
                                            <p:strVal val="#ppt_x"/>
                                          </p:val>
                                        </p:tav>
                                        <p:tav tm="100000">
                                          <p:val>
                                            <p:strVal val="#ppt_x"/>
                                          </p:val>
                                        </p:tav>
                                      </p:tavLst>
                                    </p:anim>
                                    <p:anim calcmode="lin" valueType="num">
                                      <p:cBhvr additive="base">
                                        <p:cTn id="66" dur="500" fill="hold"/>
                                        <p:tgtEl>
                                          <p:spTgt spid="22"/>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fill="hold"/>
                                        <p:tgtEl>
                                          <p:spTgt spid="23"/>
                                        </p:tgtEl>
                                        <p:attrNameLst>
                                          <p:attrName>ppt_x</p:attrName>
                                        </p:attrNameLst>
                                      </p:cBhvr>
                                      <p:tavLst>
                                        <p:tav tm="0">
                                          <p:val>
                                            <p:strVal val="#ppt_x"/>
                                          </p:val>
                                        </p:tav>
                                        <p:tav tm="100000">
                                          <p:val>
                                            <p:strVal val="#ppt_x"/>
                                          </p:val>
                                        </p:tav>
                                      </p:tavLst>
                                    </p:anim>
                                    <p:anim calcmode="lin" valueType="num">
                                      <p:cBhvr additive="base">
                                        <p:cTn id="70" dur="500" fill="hold"/>
                                        <p:tgtEl>
                                          <p:spTgt spid="23"/>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ppt_x"/>
                                          </p:val>
                                        </p:tav>
                                        <p:tav tm="100000">
                                          <p:val>
                                            <p:strVal val="#ppt_x"/>
                                          </p:val>
                                        </p:tav>
                                      </p:tavLst>
                                    </p:anim>
                                    <p:anim calcmode="lin" valueType="num">
                                      <p:cBhvr additive="base">
                                        <p:cTn id="7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fill="hold"/>
                                        <p:tgtEl>
                                          <p:spTgt spid="25"/>
                                        </p:tgtEl>
                                        <p:attrNameLst>
                                          <p:attrName>ppt_x</p:attrName>
                                        </p:attrNameLst>
                                      </p:cBhvr>
                                      <p:tavLst>
                                        <p:tav tm="0">
                                          <p:val>
                                            <p:strVal val="#ppt_x"/>
                                          </p:val>
                                        </p:tav>
                                        <p:tav tm="100000">
                                          <p:val>
                                            <p:strVal val="#ppt_x"/>
                                          </p:val>
                                        </p:tav>
                                      </p:tavLst>
                                    </p:anim>
                                    <p:anim calcmode="lin" valueType="num">
                                      <p:cBhvr additive="base">
                                        <p:cTn id="80" dur="500" fill="hold"/>
                                        <p:tgtEl>
                                          <p:spTgt spid="2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fill="hold"/>
                                        <p:tgtEl>
                                          <p:spTgt spid="26"/>
                                        </p:tgtEl>
                                        <p:attrNameLst>
                                          <p:attrName>ppt_x</p:attrName>
                                        </p:attrNameLst>
                                      </p:cBhvr>
                                      <p:tavLst>
                                        <p:tav tm="0">
                                          <p:val>
                                            <p:strVal val="#ppt_x"/>
                                          </p:val>
                                        </p:tav>
                                        <p:tav tm="100000">
                                          <p:val>
                                            <p:strVal val="#ppt_x"/>
                                          </p:val>
                                        </p:tav>
                                      </p:tavLst>
                                    </p:anim>
                                    <p:anim calcmode="lin" valueType="num">
                                      <p:cBhvr additive="base">
                                        <p:cTn id="84" dur="500" fill="hold"/>
                                        <p:tgtEl>
                                          <p:spTgt spid="26"/>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fill="hold"/>
                                        <p:tgtEl>
                                          <p:spTgt spid="27"/>
                                        </p:tgtEl>
                                        <p:attrNameLst>
                                          <p:attrName>ppt_x</p:attrName>
                                        </p:attrNameLst>
                                      </p:cBhvr>
                                      <p:tavLst>
                                        <p:tav tm="0">
                                          <p:val>
                                            <p:strVal val="#ppt_x"/>
                                          </p:val>
                                        </p:tav>
                                        <p:tav tm="100000">
                                          <p:val>
                                            <p:strVal val="#ppt_x"/>
                                          </p:val>
                                        </p:tav>
                                      </p:tavLst>
                                    </p:anim>
                                    <p:anim calcmode="lin" valueType="num">
                                      <p:cBhvr additive="base">
                                        <p:cTn id="8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6" grpId="0"/>
      <p:bldP spid="17" grpId="0"/>
      <p:bldP spid="18" grpId="0"/>
      <p:bldP spid="19" grpId="0"/>
      <p:bldP spid="20" grpId="0"/>
      <p:bldP spid="21" grpId="0"/>
      <p:bldP spid="22" grpId="0"/>
      <p:bldP spid="23" grpId="0"/>
      <p:bldP spid="24" grpId="0"/>
      <p:bldP spid="25"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工作完成情况</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075850" y="2218330"/>
            <a:ext cx="726481" cy="646331"/>
          </a:xfrm>
          <a:prstGeom prst="rect">
            <a:avLst/>
          </a:prstGeom>
          <a:noFill/>
        </p:spPr>
        <p:txBody>
          <a:bodyPr wrap="none" rtlCol="0">
            <a:spAutoFit/>
          </a:bodyPr>
          <a:lstStyle/>
          <a:p>
            <a:r>
              <a:rPr lang="en-US" altLang="zh-CN"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2" name="文本框 11"/>
          <p:cNvSpPr txBox="1"/>
          <p:nvPr/>
        </p:nvSpPr>
        <p:spPr>
          <a:xfrm>
            <a:off x="1802331" y="2327628"/>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3" name="文本框 12"/>
          <p:cNvSpPr txBox="1"/>
          <p:nvPr/>
        </p:nvSpPr>
        <p:spPr>
          <a:xfrm>
            <a:off x="1075850" y="2745187"/>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C00000"/>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043629" y="3995553"/>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5" name="文本框 14"/>
          <p:cNvSpPr txBox="1"/>
          <p:nvPr/>
        </p:nvSpPr>
        <p:spPr>
          <a:xfrm>
            <a:off x="1770110" y="4104851"/>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6" name="文本框 15"/>
          <p:cNvSpPr txBox="1"/>
          <p:nvPr/>
        </p:nvSpPr>
        <p:spPr>
          <a:xfrm>
            <a:off x="1043629" y="4522410"/>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8440253" y="2372887"/>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9" name="文本框 18"/>
          <p:cNvSpPr txBox="1"/>
          <p:nvPr/>
        </p:nvSpPr>
        <p:spPr>
          <a:xfrm>
            <a:off x="8440253" y="2899744"/>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8433425" y="3930843"/>
            <a:ext cx="726481" cy="646331"/>
          </a:xfrm>
          <a:prstGeom prst="rect">
            <a:avLst/>
          </a:prstGeom>
          <a:noFill/>
        </p:spPr>
        <p:txBody>
          <a:bodyPr wrap="none" rtlCol="0">
            <a:spAutoFit/>
          </a:bodyPr>
          <a:lstStyle/>
          <a:p>
            <a:r>
              <a:rPr lang="en-US" altLang="zh-CN"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1" name="文本框 20"/>
          <p:cNvSpPr txBox="1"/>
          <p:nvPr/>
        </p:nvSpPr>
        <p:spPr>
          <a:xfrm>
            <a:off x="9159906" y="4040141"/>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2" name="文本框 21"/>
          <p:cNvSpPr txBox="1"/>
          <p:nvPr/>
        </p:nvSpPr>
        <p:spPr>
          <a:xfrm>
            <a:off x="8433425" y="4457700"/>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C00000"/>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C00000"/>
              </a:solidFill>
              <a:latin typeface="微软雅黑" panose="020B0503020204020204" pitchFamily="34" charset="-122"/>
              <a:ea typeface="微软雅黑" panose="020B0503020204020204" pitchFamily="34" charset="-122"/>
            </a:endParaRPr>
          </a:p>
        </p:txBody>
      </p:sp>
      <p:grpSp>
        <p:nvGrpSpPr>
          <p:cNvPr id="23" name="组合 54"/>
          <p:cNvGrpSpPr/>
          <p:nvPr/>
        </p:nvGrpSpPr>
        <p:grpSpPr bwMode="auto">
          <a:xfrm>
            <a:off x="4050924" y="1590300"/>
            <a:ext cx="4067175" cy="4217988"/>
            <a:chOff x="0" y="0"/>
            <a:chExt cx="3911600" cy="4056292"/>
          </a:xfrm>
          <a:solidFill>
            <a:srgbClr val="BD0E18"/>
          </a:solidFill>
        </p:grpSpPr>
        <p:grpSp>
          <p:nvGrpSpPr>
            <p:cNvPr id="24" name="组合 34"/>
            <p:cNvGrpSpPr/>
            <p:nvPr/>
          </p:nvGrpSpPr>
          <p:grpSpPr bwMode="auto">
            <a:xfrm>
              <a:off x="104857" y="0"/>
              <a:ext cx="3806743" cy="4030913"/>
              <a:chOff x="0" y="0"/>
              <a:chExt cx="1428751" cy="1512887"/>
            </a:xfrm>
            <a:grpFill/>
          </p:grpSpPr>
          <p:sp>
            <p:nvSpPr>
              <p:cNvPr id="45" name="Freeform 139"/>
              <p:cNvSpPr>
                <a:spLocks noChangeArrowheads="1"/>
              </p:cNvSpPr>
              <p:nvPr/>
            </p:nvSpPr>
            <p:spPr bwMode="auto">
              <a:xfrm>
                <a:off x="555625" y="0"/>
                <a:ext cx="153988" cy="506412"/>
              </a:xfrm>
              <a:custGeom>
                <a:avLst/>
                <a:gdLst>
                  <a:gd name="T0" fmla="*/ 2147483646 w 41"/>
                  <a:gd name="T1" fmla="*/ 2147483646 h 134"/>
                  <a:gd name="T2" fmla="*/ 2147483646 w 41"/>
                  <a:gd name="T3" fmla="*/ 2147483646 h 134"/>
                  <a:gd name="T4" fmla="*/ 2147483646 w 41"/>
                  <a:gd name="T5" fmla="*/ 2147483646 h 134"/>
                  <a:gd name="T6" fmla="*/ 2147483646 w 41"/>
                  <a:gd name="T7" fmla="*/ 0 h 134"/>
                  <a:gd name="T8" fmla="*/ 2147483646 w 41"/>
                  <a:gd name="T9" fmla="*/ 2147483646 h 134"/>
                  <a:gd name="T10" fmla="*/ 0 60000 65536"/>
                  <a:gd name="T11" fmla="*/ 0 60000 65536"/>
                  <a:gd name="T12" fmla="*/ 0 60000 65536"/>
                  <a:gd name="T13" fmla="*/ 0 60000 65536"/>
                  <a:gd name="T14" fmla="*/ 0 60000 65536"/>
                  <a:gd name="T15" fmla="*/ 0 w 41"/>
                  <a:gd name="T16" fmla="*/ 0 h 134"/>
                  <a:gd name="T17" fmla="*/ 41 w 41"/>
                  <a:gd name="T18" fmla="*/ 134 h 134"/>
                </a:gdLst>
                <a:ahLst/>
                <a:cxnLst>
                  <a:cxn ang="T10">
                    <a:pos x="T0" y="T1"/>
                  </a:cxn>
                  <a:cxn ang="T11">
                    <a:pos x="T2" y="T3"/>
                  </a:cxn>
                  <a:cxn ang="T12">
                    <a:pos x="T4" y="T5"/>
                  </a:cxn>
                  <a:cxn ang="T13">
                    <a:pos x="T6" y="T7"/>
                  </a:cxn>
                  <a:cxn ang="T14">
                    <a:pos x="T8" y="T9"/>
                  </a:cxn>
                </a:cxnLst>
                <a:rect l="T15" t="T16" r="T17" b="T18"/>
                <a:pathLst>
                  <a:path w="41" h="134">
                    <a:moveTo>
                      <a:pt x="1" y="77"/>
                    </a:moveTo>
                    <a:cubicBezTo>
                      <a:pt x="0" y="114"/>
                      <a:pt x="25" y="130"/>
                      <a:pt x="33" y="134"/>
                    </a:cubicBezTo>
                    <a:cubicBezTo>
                      <a:pt x="36" y="126"/>
                      <a:pt x="38" y="107"/>
                      <a:pt x="32" y="74"/>
                    </a:cubicBezTo>
                    <a:cubicBezTo>
                      <a:pt x="24" y="22"/>
                      <a:pt x="41" y="0"/>
                      <a:pt x="41" y="0"/>
                    </a:cubicBezTo>
                    <a:cubicBezTo>
                      <a:pt x="24" y="13"/>
                      <a:pt x="2" y="44"/>
                      <a:pt x="1" y="77"/>
                    </a:cubicBezTo>
                    <a:close/>
                  </a:path>
                </a:pathLst>
              </a:custGeom>
              <a:grpFill/>
              <a:ln w="9525">
                <a:solidFill>
                  <a:schemeClr val="bg1"/>
                </a:solidFill>
                <a:bevel/>
              </a:ln>
            </p:spPr>
            <p:txBody>
              <a:bodyPr/>
              <a:lstStyle/>
              <a:p>
                <a:endParaRPr lang="zh-CN" altLang="en-US"/>
              </a:p>
            </p:txBody>
          </p:sp>
          <p:sp>
            <p:nvSpPr>
              <p:cNvPr id="46" name="Freeform 140"/>
              <p:cNvSpPr>
                <a:spLocks noChangeArrowheads="1"/>
              </p:cNvSpPr>
              <p:nvPr/>
            </p:nvSpPr>
            <p:spPr bwMode="auto">
              <a:xfrm>
                <a:off x="660400" y="0"/>
                <a:ext cx="150813" cy="503237"/>
              </a:xfrm>
              <a:custGeom>
                <a:avLst/>
                <a:gdLst>
                  <a:gd name="T0" fmla="*/ 2147483646 w 40"/>
                  <a:gd name="T1" fmla="*/ 2147483646 h 133"/>
                  <a:gd name="T2" fmla="*/ 2147483646 w 40"/>
                  <a:gd name="T3" fmla="*/ 2147483646 h 133"/>
                  <a:gd name="T4" fmla="*/ 2147483646 w 40"/>
                  <a:gd name="T5" fmla="*/ 0 h 133"/>
                  <a:gd name="T6" fmla="*/ 2147483646 w 40"/>
                  <a:gd name="T7" fmla="*/ 2147483646 h 133"/>
                  <a:gd name="T8" fmla="*/ 2147483646 w 40"/>
                  <a:gd name="T9" fmla="*/ 2147483646 h 133"/>
                  <a:gd name="T10" fmla="*/ 2147483646 w 40"/>
                  <a:gd name="T11" fmla="*/ 2147483646 h 133"/>
                  <a:gd name="T12" fmla="*/ 2147483646 w 40"/>
                  <a:gd name="T13" fmla="*/ 2147483646 h 133"/>
                  <a:gd name="T14" fmla="*/ 0 60000 65536"/>
                  <a:gd name="T15" fmla="*/ 0 60000 65536"/>
                  <a:gd name="T16" fmla="*/ 0 60000 65536"/>
                  <a:gd name="T17" fmla="*/ 0 60000 65536"/>
                  <a:gd name="T18" fmla="*/ 0 60000 65536"/>
                  <a:gd name="T19" fmla="*/ 0 60000 65536"/>
                  <a:gd name="T20" fmla="*/ 0 60000 65536"/>
                  <a:gd name="T21" fmla="*/ 0 w 40"/>
                  <a:gd name="T22" fmla="*/ 0 h 133"/>
                  <a:gd name="T23" fmla="*/ 40 w 40"/>
                  <a:gd name="T24" fmla="*/ 133 h 1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133">
                    <a:moveTo>
                      <a:pt x="26" y="47"/>
                    </a:moveTo>
                    <a:cubicBezTo>
                      <a:pt x="21" y="38"/>
                      <a:pt x="16" y="29"/>
                      <a:pt x="15" y="21"/>
                    </a:cubicBezTo>
                    <a:cubicBezTo>
                      <a:pt x="14" y="13"/>
                      <a:pt x="14" y="6"/>
                      <a:pt x="15" y="0"/>
                    </a:cubicBezTo>
                    <a:cubicBezTo>
                      <a:pt x="15" y="0"/>
                      <a:pt x="0" y="23"/>
                      <a:pt x="10" y="74"/>
                    </a:cubicBezTo>
                    <a:cubicBezTo>
                      <a:pt x="17" y="106"/>
                      <a:pt x="15" y="124"/>
                      <a:pt x="13" y="133"/>
                    </a:cubicBezTo>
                    <a:cubicBezTo>
                      <a:pt x="21" y="128"/>
                      <a:pt x="40" y="115"/>
                      <a:pt x="40" y="86"/>
                    </a:cubicBezTo>
                    <a:cubicBezTo>
                      <a:pt x="40" y="72"/>
                      <a:pt x="33" y="59"/>
                      <a:pt x="26" y="47"/>
                    </a:cubicBezTo>
                    <a:close/>
                  </a:path>
                </a:pathLst>
              </a:custGeom>
              <a:grpFill/>
              <a:ln w="9525">
                <a:solidFill>
                  <a:schemeClr val="bg1"/>
                </a:solidFill>
                <a:bevel/>
              </a:ln>
            </p:spPr>
            <p:txBody>
              <a:bodyPr/>
              <a:lstStyle/>
              <a:p>
                <a:endParaRPr lang="zh-CN" altLang="en-US"/>
              </a:p>
            </p:txBody>
          </p:sp>
          <p:sp>
            <p:nvSpPr>
              <p:cNvPr id="47" name="Freeform 141"/>
              <p:cNvSpPr>
                <a:spLocks noChangeArrowheads="1"/>
              </p:cNvSpPr>
              <p:nvPr/>
            </p:nvSpPr>
            <p:spPr bwMode="auto">
              <a:xfrm>
                <a:off x="180975" y="273050"/>
                <a:ext cx="347663" cy="411162"/>
              </a:xfrm>
              <a:custGeom>
                <a:avLst/>
                <a:gdLst>
                  <a:gd name="T0" fmla="*/ 2147483646 w 92"/>
                  <a:gd name="T1" fmla="*/ 2147483646 h 109"/>
                  <a:gd name="T2" fmla="*/ 2147483646 w 92"/>
                  <a:gd name="T3" fmla="*/ 2147483646 h 109"/>
                  <a:gd name="T4" fmla="*/ 2147483646 w 92"/>
                  <a:gd name="T5" fmla="*/ 2147483646 h 109"/>
                  <a:gd name="T6" fmla="*/ 2147483646 w 92"/>
                  <a:gd name="T7" fmla="*/ 0 h 109"/>
                  <a:gd name="T8" fmla="*/ 2147483646 w 92"/>
                  <a:gd name="T9" fmla="*/ 2147483646 h 109"/>
                  <a:gd name="T10" fmla="*/ 0 60000 65536"/>
                  <a:gd name="T11" fmla="*/ 0 60000 65536"/>
                  <a:gd name="T12" fmla="*/ 0 60000 65536"/>
                  <a:gd name="T13" fmla="*/ 0 60000 65536"/>
                  <a:gd name="T14" fmla="*/ 0 60000 65536"/>
                  <a:gd name="T15" fmla="*/ 0 w 92"/>
                  <a:gd name="T16" fmla="*/ 0 h 109"/>
                  <a:gd name="T17" fmla="*/ 92 w 92"/>
                  <a:gd name="T18" fmla="*/ 109 h 109"/>
                </a:gdLst>
                <a:ahLst/>
                <a:cxnLst>
                  <a:cxn ang="T10">
                    <a:pos x="T0" y="T1"/>
                  </a:cxn>
                  <a:cxn ang="T11">
                    <a:pos x="T2" y="T3"/>
                  </a:cxn>
                  <a:cxn ang="T12">
                    <a:pos x="T4" y="T5"/>
                  </a:cxn>
                  <a:cxn ang="T13">
                    <a:pos x="T6" y="T7"/>
                  </a:cxn>
                  <a:cxn ang="T14">
                    <a:pos x="T8" y="T9"/>
                  </a:cxn>
                </a:cxnLst>
                <a:rect l="T15" t="T16" r="T17" b="T18"/>
                <a:pathLst>
                  <a:path w="92" h="109">
                    <a:moveTo>
                      <a:pt x="29" y="83"/>
                    </a:moveTo>
                    <a:cubicBezTo>
                      <a:pt x="54" y="109"/>
                      <a:pt x="83" y="103"/>
                      <a:pt x="92" y="99"/>
                    </a:cubicBezTo>
                    <a:cubicBezTo>
                      <a:pt x="88" y="92"/>
                      <a:pt x="76" y="78"/>
                      <a:pt x="48" y="58"/>
                    </a:cubicBezTo>
                    <a:cubicBezTo>
                      <a:pt x="6" y="28"/>
                      <a:pt x="3" y="0"/>
                      <a:pt x="3" y="0"/>
                    </a:cubicBezTo>
                    <a:cubicBezTo>
                      <a:pt x="0" y="21"/>
                      <a:pt x="6" y="58"/>
                      <a:pt x="29" y="83"/>
                    </a:cubicBezTo>
                    <a:close/>
                  </a:path>
                </a:pathLst>
              </a:custGeom>
              <a:grpFill/>
              <a:ln w="9525">
                <a:solidFill>
                  <a:schemeClr val="bg1"/>
                </a:solidFill>
                <a:bevel/>
              </a:ln>
            </p:spPr>
            <p:txBody>
              <a:bodyPr/>
              <a:lstStyle/>
              <a:p>
                <a:endParaRPr lang="zh-CN" altLang="en-US"/>
              </a:p>
            </p:txBody>
          </p:sp>
          <p:sp>
            <p:nvSpPr>
              <p:cNvPr id="48" name="Freeform 142"/>
              <p:cNvSpPr>
                <a:spLocks noChangeArrowheads="1"/>
              </p:cNvSpPr>
              <p:nvPr/>
            </p:nvSpPr>
            <p:spPr bwMode="auto">
              <a:xfrm>
                <a:off x="195263" y="268287"/>
                <a:ext cx="374650" cy="355600"/>
              </a:xfrm>
              <a:custGeom>
                <a:avLst/>
                <a:gdLst>
                  <a:gd name="T0" fmla="*/ 2147483646 w 99"/>
                  <a:gd name="T1" fmla="*/ 2147483646 h 94"/>
                  <a:gd name="T2" fmla="*/ 2147483646 w 99"/>
                  <a:gd name="T3" fmla="*/ 2147483646 h 94"/>
                  <a:gd name="T4" fmla="*/ 0 w 99"/>
                  <a:gd name="T5" fmla="*/ 0 h 94"/>
                  <a:gd name="T6" fmla="*/ 2147483646 w 99"/>
                  <a:gd name="T7" fmla="*/ 2147483646 h 94"/>
                  <a:gd name="T8" fmla="*/ 2147483646 w 99"/>
                  <a:gd name="T9" fmla="*/ 2147483646 h 94"/>
                  <a:gd name="T10" fmla="*/ 2147483646 w 99"/>
                  <a:gd name="T11" fmla="*/ 2147483646 h 94"/>
                  <a:gd name="T12" fmla="*/ 2147483646 w 99"/>
                  <a:gd name="T13" fmla="*/ 2147483646 h 94"/>
                  <a:gd name="T14" fmla="*/ 0 60000 65536"/>
                  <a:gd name="T15" fmla="*/ 0 60000 65536"/>
                  <a:gd name="T16" fmla="*/ 0 60000 65536"/>
                  <a:gd name="T17" fmla="*/ 0 60000 65536"/>
                  <a:gd name="T18" fmla="*/ 0 60000 65536"/>
                  <a:gd name="T19" fmla="*/ 0 60000 65536"/>
                  <a:gd name="T20" fmla="*/ 0 60000 65536"/>
                  <a:gd name="T21" fmla="*/ 0 w 99"/>
                  <a:gd name="T22" fmla="*/ 0 h 94"/>
                  <a:gd name="T23" fmla="*/ 99 w 99"/>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94">
                    <a:moveTo>
                      <a:pt x="41" y="25"/>
                    </a:moveTo>
                    <a:cubicBezTo>
                      <a:pt x="31" y="22"/>
                      <a:pt x="22" y="19"/>
                      <a:pt x="15" y="14"/>
                    </a:cubicBezTo>
                    <a:cubicBezTo>
                      <a:pt x="8" y="9"/>
                      <a:pt x="3" y="4"/>
                      <a:pt x="0" y="0"/>
                    </a:cubicBezTo>
                    <a:cubicBezTo>
                      <a:pt x="0" y="0"/>
                      <a:pt x="5" y="26"/>
                      <a:pt x="49" y="55"/>
                    </a:cubicBezTo>
                    <a:cubicBezTo>
                      <a:pt x="76" y="72"/>
                      <a:pt x="88" y="87"/>
                      <a:pt x="93" y="94"/>
                    </a:cubicBezTo>
                    <a:cubicBezTo>
                      <a:pt x="95" y="86"/>
                      <a:pt x="99" y="63"/>
                      <a:pt x="79" y="43"/>
                    </a:cubicBezTo>
                    <a:cubicBezTo>
                      <a:pt x="68" y="32"/>
                      <a:pt x="54" y="28"/>
                      <a:pt x="41" y="25"/>
                    </a:cubicBezTo>
                    <a:close/>
                  </a:path>
                </a:pathLst>
              </a:custGeom>
              <a:grpFill/>
              <a:ln w="9525">
                <a:solidFill>
                  <a:schemeClr val="bg1"/>
                </a:solidFill>
                <a:bevel/>
              </a:ln>
            </p:spPr>
            <p:txBody>
              <a:bodyPr/>
              <a:lstStyle/>
              <a:p>
                <a:endParaRPr lang="zh-CN" altLang="en-US"/>
              </a:p>
            </p:txBody>
          </p:sp>
          <p:sp>
            <p:nvSpPr>
              <p:cNvPr id="49" name="Freeform 143"/>
              <p:cNvSpPr>
                <a:spLocks noChangeArrowheads="1"/>
              </p:cNvSpPr>
              <p:nvPr/>
            </p:nvSpPr>
            <p:spPr bwMode="auto">
              <a:xfrm>
                <a:off x="17463" y="809625"/>
                <a:ext cx="508000" cy="155575"/>
              </a:xfrm>
              <a:custGeom>
                <a:avLst/>
                <a:gdLst>
                  <a:gd name="T0" fmla="*/ 2147483646 w 134"/>
                  <a:gd name="T1" fmla="*/ 2147483646 h 41"/>
                  <a:gd name="T2" fmla="*/ 2147483646 w 134"/>
                  <a:gd name="T3" fmla="*/ 2147483646 h 41"/>
                  <a:gd name="T4" fmla="*/ 2147483646 w 134"/>
                  <a:gd name="T5" fmla="*/ 2147483646 h 41"/>
                  <a:gd name="T6" fmla="*/ 0 w 134"/>
                  <a:gd name="T7" fmla="*/ 0 h 41"/>
                  <a:gd name="T8" fmla="*/ 2147483646 w 134"/>
                  <a:gd name="T9" fmla="*/ 2147483646 h 41"/>
                  <a:gd name="T10" fmla="*/ 0 60000 65536"/>
                  <a:gd name="T11" fmla="*/ 0 60000 65536"/>
                  <a:gd name="T12" fmla="*/ 0 60000 65536"/>
                  <a:gd name="T13" fmla="*/ 0 60000 65536"/>
                  <a:gd name="T14" fmla="*/ 0 60000 65536"/>
                  <a:gd name="T15" fmla="*/ 0 w 134"/>
                  <a:gd name="T16" fmla="*/ 0 h 41"/>
                  <a:gd name="T17" fmla="*/ 134 w 134"/>
                  <a:gd name="T18" fmla="*/ 41 h 41"/>
                </a:gdLst>
                <a:ahLst/>
                <a:cxnLst>
                  <a:cxn ang="T10">
                    <a:pos x="T0" y="T1"/>
                  </a:cxn>
                  <a:cxn ang="T11">
                    <a:pos x="T2" y="T3"/>
                  </a:cxn>
                  <a:cxn ang="T12">
                    <a:pos x="T4" y="T5"/>
                  </a:cxn>
                  <a:cxn ang="T13">
                    <a:pos x="T6" y="T7"/>
                  </a:cxn>
                  <a:cxn ang="T14">
                    <a:pos x="T8" y="T9"/>
                  </a:cxn>
                </a:cxnLst>
                <a:rect l="T15" t="T16" r="T17" b="T18"/>
                <a:pathLst>
                  <a:path w="134" h="41">
                    <a:moveTo>
                      <a:pt x="77" y="40"/>
                    </a:moveTo>
                    <a:cubicBezTo>
                      <a:pt x="114" y="41"/>
                      <a:pt x="130" y="16"/>
                      <a:pt x="134" y="8"/>
                    </a:cubicBezTo>
                    <a:cubicBezTo>
                      <a:pt x="126" y="5"/>
                      <a:pt x="107" y="3"/>
                      <a:pt x="74" y="9"/>
                    </a:cubicBezTo>
                    <a:cubicBezTo>
                      <a:pt x="22" y="17"/>
                      <a:pt x="0" y="0"/>
                      <a:pt x="0" y="0"/>
                    </a:cubicBezTo>
                    <a:cubicBezTo>
                      <a:pt x="13" y="17"/>
                      <a:pt x="44" y="39"/>
                      <a:pt x="77" y="40"/>
                    </a:cubicBezTo>
                    <a:close/>
                  </a:path>
                </a:pathLst>
              </a:custGeom>
              <a:grpFill/>
              <a:ln w="9525">
                <a:solidFill>
                  <a:schemeClr val="bg1"/>
                </a:solidFill>
                <a:bevel/>
              </a:ln>
            </p:spPr>
            <p:txBody>
              <a:bodyPr/>
              <a:lstStyle/>
              <a:p>
                <a:endParaRPr lang="zh-CN" altLang="en-US"/>
              </a:p>
            </p:txBody>
          </p:sp>
          <p:sp>
            <p:nvSpPr>
              <p:cNvPr id="50" name="Freeform 144"/>
              <p:cNvSpPr>
                <a:spLocks noChangeArrowheads="1"/>
              </p:cNvSpPr>
              <p:nvPr/>
            </p:nvSpPr>
            <p:spPr bwMode="auto">
              <a:xfrm>
                <a:off x="17463" y="708025"/>
                <a:ext cx="503238" cy="150812"/>
              </a:xfrm>
              <a:custGeom>
                <a:avLst/>
                <a:gdLst>
                  <a:gd name="T0" fmla="*/ 2147483646 w 133"/>
                  <a:gd name="T1" fmla="*/ 2147483646 h 40"/>
                  <a:gd name="T2" fmla="*/ 2147483646 w 133"/>
                  <a:gd name="T3" fmla="*/ 2147483646 h 40"/>
                  <a:gd name="T4" fmla="*/ 0 w 133"/>
                  <a:gd name="T5" fmla="*/ 2147483646 h 40"/>
                  <a:gd name="T6" fmla="*/ 2147483646 w 133"/>
                  <a:gd name="T7" fmla="*/ 2147483646 h 40"/>
                  <a:gd name="T8" fmla="*/ 2147483646 w 133"/>
                  <a:gd name="T9" fmla="*/ 2147483646 h 40"/>
                  <a:gd name="T10" fmla="*/ 2147483646 w 133"/>
                  <a:gd name="T11" fmla="*/ 0 h 40"/>
                  <a:gd name="T12" fmla="*/ 2147483646 w 133"/>
                  <a:gd name="T13" fmla="*/ 2147483646 h 40"/>
                  <a:gd name="T14" fmla="*/ 0 60000 65536"/>
                  <a:gd name="T15" fmla="*/ 0 60000 65536"/>
                  <a:gd name="T16" fmla="*/ 0 60000 65536"/>
                  <a:gd name="T17" fmla="*/ 0 60000 65536"/>
                  <a:gd name="T18" fmla="*/ 0 60000 65536"/>
                  <a:gd name="T19" fmla="*/ 0 60000 65536"/>
                  <a:gd name="T20" fmla="*/ 0 60000 65536"/>
                  <a:gd name="T21" fmla="*/ 0 w 133"/>
                  <a:gd name="T22" fmla="*/ 0 h 40"/>
                  <a:gd name="T23" fmla="*/ 133 w 133"/>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40">
                    <a:moveTo>
                      <a:pt x="47" y="14"/>
                    </a:moveTo>
                    <a:cubicBezTo>
                      <a:pt x="38" y="19"/>
                      <a:pt x="30" y="24"/>
                      <a:pt x="21" y="25"/>
                    </a:cubicBezTo>
                    <a:cubicBezTo>
                      <a:pt x="13" y="26"/>
                      <a:pt x="6" y="26"/>
                      <a:pt x="0" y="26"/>
                    </a:cubicBezTo>
                    <a:cubicBezTo>
                      <a:pt x="0" y="26"/>
                      <a:pt x="23" y="40"/>
                      <a:pt x="74" y="30"/>
                    </a:cubicBezTo>
                    <a:cubicBezTo>
                      <a:pt x="106" y="23"/>
                      <a:pt x="125" y="25"/>
                      <a:pt x="133" y="27"/>
                    </a:cubicBezTo>
                    <a:cubicBezTo>
                      <a:pt x="128" y="19"/>
                      <a:pt x="115" y="1"/>
                      <a:pt x="86" y="0"/>
                    </a:cubicBezTo>
                    <a:cubicBezTo>
                      <a:pt x="72" y="0"/>
                      <a:pt x="59" y="7"/>
                      <a:pt x="47" y="14"/>
                    </a:cubicBezTo>
                    <a:close/>
                  </a:path>
                </a:pathLst>
              </a:custGeom>
              <a:grpFill/>
              <a:ln w="9525">
                <a:solidFill>
                  <a:schemeClr val="bg1"/>
                </a:solidFill>
                <a:bevel/>
              </a:ln>
            </p:spPr>
            <p:txBody>
              <a:bodyPr/>
              <a:lstStyle/>
              <a:p>
                <a:endParaRPr lang="zh-CN" altLang="en-US"/>
              </a:p>
            </p:txBody>
          </p:sp>
          <p:sp>
            <p:nvSpPr>
              <p:cNvPr id="51" name="Freeform 145"/>
              <p:cNvSpPr>
                <a:spLocks noChangeArrowheads="1"/>
              </p:cNvSpPr>
              <p:nvPr/>
            </p:nvSpPr>
            <p:spPr bwMode="auto">
              <a:xfrm>
                <a:off x="838200" y="250825"/>
                <a:ext cx="415925" cy="347662"/>
              </a:xfrm>
              <a:custGeom>
                <a:avLst/>
                <a:gdLst>
                  <a:gd name="T0" fmla="*/ 2147483646 w 110"/>
                  <a:gd name="T1" fmla="*/ 2147483646 h 92"/>
                  <a:gd name="T2" fmla="*/ 2147483646 w 110"/>
                  <a:gd name="T3" fmla="*/ 2147483646 h 92"/>
                  <a:gd name="T4" fmla="*/ 2147483646 w 110"/>
                  <a:gd name="T5" fmla="*/ 2147483646 h 92"/>
                  <a:gd name="T6" fmla="*/ 2147483646 w 110"/>
                  <a:gd name="T7" fmla="*/ 2147483646 h 92"/>
                  <a:gd name="T8" fmla="*/ 2147483646 w 110"/>
                  <a:gd name="T9" fmla="*/ 2147483646 h 92"/>
                  <a:gd name="T10" fmla="*/ 0 60000 65536"/>
                  <a:gd name="T11" fmla="*/ 0 60000 65536"/>
                  <a:gd name="T12" fmla="*/ 0 60000 65536"/>
                  <a:gd name="T13" fmla="*/ 0 60000 65536"/>
                  <a:gd name="T14" fmla="*/ 0 60000 65536"/>
                  <a:gd name="T15" fmla="*/ 0 w 110"/>
                  <a:gd name="T16" fmla="*/ 0 h 92"/>
                  <a:gd name="T17" fmla="*/ 110 w 110"/>
                  <a:gd name="T18" fmla="*/ 92 h 92"/>
                </a:gdLst>
                <a:ahLst/>
                <a:cxnLst>
                  <a:cxn ang="T10">
                    <a:pos x="T0" y="T1"/>
                  </a:cxn>
                  <a:cxn ang="T11">
                    <a:pos x="T2" y="T3"/>
                  </a:cxn>
                  <a:cxn ang="T12">
                    <a:pos x="T4" y="T5"/>
                  </a:cxn>
                  <a:cxn ang="T13">
                    <a:pos x="T6" y="T7"/>
                  </a:cxn>
                  <a:cxn ang="T14">
                    <a:pos x="T8" y="T9"/>
                  </a:cxn>
                </a:cxnLst>
                <a:rect l="T15" t="T16" r="T17" b="T18"/>
                <a:pathLst>
                  <a:path w="110" h="92">
                    <a:moveTo>
                      <a:pt x="27" y="29"/>
                    </a:moveTo>
                    <a:cubicBezTo>
                      <a:pt x="0" y="54"/>
                      <a:pt x="7" y="83"/>
                      <a:pt x="10" y="92"/>
                    </a:cubicBezTo>
                    <a:cubicBezTo>
                      <a:pt x="17" y="88"/>
                      <a:pt x="32" y="76"/>
                      <a:pt x="52" y="48"/>
                    </a:cubicBezTo>
                    <a:cubicBezTo>
                      <a:pt x="82" y="6"/>
                      <a:pt x="110" y="3"/>
                      <a:pt x="110" y="3"/>
                    </a:cubicBezTo>
                    <a:cubicBezTo>
                      <a:pt x="88" y="0"/>
                      <a:pt x="51" y="6"/>
                      <a:pt x="27" y="29"/>
                    </a:cubicBezTo>
                    <a:close/>
                  </a:path>
                </a:pathLst>
              </a:custGeom>
              <a:grpFill/>
              <a:ln w="9525">
                <a:solidFill>
                  <a:schemeClr val="bg1"/>
                </a:solidFill>
                <a:bevel/>
              </a:ln>
            </p:spPr>
            <p:txBody>
              <a:bodyPr/>
              <a:lstStyle/>
              <a:p>
                <a:endParaRPr lang="zh-CN" altLang="en-US"/>
              </a:p>
            </p:txBody>
          </p:sp>
          <p:sp>
            <p:nvSpPr>
              <p:cNvPr id="52" name="Freeform 146"/>
              <p:cNvSpPr>
                <a:spLocks noChangeArrowheads="1"/>
              </p:cNvSpPr>
              <p:nvPr/>
            </p:nvSpPr>
            <p:spPr bwMode="auto">
              <a:xfrm>
                <a:off x="898525" y="265112"/>
                <a:ext cx="358775" cy="374650"/>
              </a:xfrm>
              <a:custGeom>
                <a:avLst/>
                <a:gdLst>
                  <a:gd name="T0" fmla="*/ 2147483646 w 95"/>
                  <a:gd name="T1" fmla="*/ 2147483646 h 99"/>
                  <a:gd name="T2" fmla="*/ 2147483646 w 95"/>
                  <a:gd name="T3" fmla="*/ 2147483646 h 99"/>
                  <a:gd name="T4" fmla="*/ 2147483646 w 95"/>
                  <a:gd name="T5" fmla="*/ 0 h 99"/>
                  <a:gd name="T6" fmla="*/ 2147483646 w 95"/>
                  <a:gd name="T7" fmla="*/ 2147483646 h 99"/>
                  <a:gd name="T8" fmla="*/ 0 w 95"/>
                  <a:gd name="T9" fmla="*/ 2147483646 h 99"/>
                  <a:gd name="T10" fmla="*/ 2147483646 w 95"/>
                  <a:gd name="T11" fmla="*/ 2147483646 h 99"/>
                  <a:gd name="T12" fmla="*/ 2147483646 w 95"/>
                  <a:gd name="T13" fmla="*/ 2147483646 h 99"/>
                  <a:gd name="T14" fmla="*/ 0 60000 65536"/>
                  <a:gd name="T15" fmla="*/ 0 60000 65536"/>
                  <a:gd name="T16" fmla="*/ 0 60000 65536"/>
                  <a:gd name="T17" fmla="*/ 0 60000 65536"/>
                  <a:gd name="T18" fmla="*/ 0 60000 65536"/>
                  <a:gd name="T19" fmla="*/ 0 60000 65536"/>
                  <a:gd name="T20" fmla="*/ 0 60000 65536"/>
                  <a:gd name="T21" fmla="*/ 0 w 95"/>
                  <a:gd name="T22" fmla="*/ 0 h 99"/>
                  <a:gd name="T23" fmla="*/ 95 w 95"/>
                  <a:gd name="T24" fmla="*/ 99 h 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 h="99">
                    <a:moveTo>
                      <a:pt x="70" y="41"/>
                    </a:moveTo>
                    <a:cubicBezTo>
                      <a:pt x="73" y="31"/>
                      <a:pt x="75" y="22"/>
                      <a:pt x="80" y="15"/>
                    </a:cubicBezTo>
                    <a:cubicBezTo>
                      <a:pt x="85" y="8"/>
                      <a:pt x="90" y="3"/>
                      <a:pt x="95" y="0"/>
                    </a:cubicBezTo>
                    <a:cubicBezTo>
                      <a:pt x="95" y="0"/>
                      <a:pt x="68" y="5"/>
                      <a:pt x="40" y="49"/>
                    </a:cubicBezTo>
                    <a:cubicBezTo>
                      <a:pt x="22" y="76"/>
                      <a:pt x="7" y="88"/>
                      <a:pt x="0" y="93"/>
                    </a:cubicBezTo>
                    <a:cubicBezTo>
                      <a:pt x="9" y="95"/>
                      <a:pt x="31" y="99"/>
                      <a:pt x="52" y="79"/>
                    </a:cubicBezTo>
                    <a:cubicBezTo>
                      <a:pt x="62" y="68"/>
                      <a:pt x="66" y="55"/>
                      <a:pt x="70" y="41"/>
                    </a:cubicBezTo>
                    <a:close/>
                  </a:path>
                </a:pathLst>
              </a:custGeom>
              <a:grpFill/>
              <a:ln w="9525">
                <a:solidFill>
                  <a:schemeClr val="bg1"/>
                </a:solidFill>
                <a:bevel/>
              </a:ln>
            </p:spPr>
            <p:txBody>
              <a:bodyPr/>
              <a:lstStyle/>
              <a:p>
                <a:endParaRPr lang="zh-CN" altLang="en-US"/>
              </a:p>
            </p:txBody>
          </p:sp>
          <p:sp>
            <p:nvSpPr>
              <p:cNvPr id="53" name="Freeform 147"/>
              <p:cNvSpPr>
                <a:spLocks noChangeArrowheads="1"/>
              </p:cNvSpPr>
              <p:nvPr/>
            </p:nvSpPr>
            <p:spPr bwMode="auto">
              <a:xfrm>
                <a:off x="895350" y="669925"/>
                <a:ext cx="506413" cy="153987"/>
              </a:xfrm>
              <a:custGeom>
                <a:avLst/>
                <a:gdLst>
                  <a:gd name="T0" fmla="*/ 2147483646 w 134"/>
                  <a:gd name="T1" fmla="*/ 2147483646 h 41"/>
                  <a:gd name="T2" fmla="*/ 0 w 134"/>
                  <a:gd name="T3" fmla="*/ 2147483646 h 41"/>
                  <a:gd name="T4" fmla="*/ 2147483646 w 134"/>
                  <a:gd name="T5" fmla="*/ 2147483646 h 41"/>
                  <a:gd name="T6" fmla="*/ 2147483646 w 134"/>
                  <a:gd name="T7" fmla="*/ 2147483646 h 41"/>
                  <a:gd name="T8" fmla="*/ 2147483646 w 134"/>
                  <a:gd name="T9" fmla="*/ 2147483646 h 41"/>
                  <a:gd name="T10" fmla="*/ 0 60000 65536"/>
                  <a:gd name="T11" fmla="*/ 0 60000 65536"/>
                  <a:gd name="T12" fmla="*/ 0 60000 65536"/>
                  <a:gd name="T13" fmla="*/ 0 60000 65536"/>
                  <a:gd name="T14" fmla="*/ 0 60000 65536"/>
                  <a:gd name="T15" fmla="*/ 0 w 134"/>
                  <a:gd name="T16" fmla="*/ 0 h 41"/>
                  <a:gd name="T17" fmla="*/ 134 w 134"/>
                  <a:gd name="T18" fmla="*/ 41 h 41"/>
                </a:gdLst>
                <a:ahLst/>
                <a:cxnLst>
                  <a:cxn ang="T10">
                    <a:pos x="T0" y="T1"/>
                  </a:cxn>
                  <a:cxn ang="T11">
                    <a:pos x="T2" y="T3"/>
                  </a:cxn>
                  <a:cxn ang="T12">
                    <a:pos x="T4" y="T5"/>
                  </a:cxn>
                  <a:cxn ang="T13">
                    <a:pos x="T6" y="T7"/>
                  </a:cxn>
                  <a:cxn ang="T14">
                    <a:pos x="T8" y="T9"/>
                  </a:cxn>
                </a:cxnLst>
                <a:rect l="T15" t="T16" r="T17" b="T18"/>
                <a:pathLst>
                  <a:path w="134" h="41">
                    <a:moveTo>
                      <a:pt x="56" y="1"/>
                    </a:moveTo>
                    <a:cubicBezTo>
                      <a:pt x="19" y="0"/>
                      <a:pt x="4" y="25"/>
                      <a:pt x="0" y="33"/>
                    </a:cubicBezTo>
                    <a:cubicBezTo>
                      <a:pt x="8" y="36"/>
                      <a:pt x="26" y="38"/>
                      <a:pt x="60" y="32"/>
                    </a:cubicBezTo>
                    <a:cubicBezTo>
                      <a:pt x="111" y="23"/>
                      <a:pt x="134" y="41"/>
                      <a:pt x="134" y="41"/>
                    </a:cubicBezTo>
                    <a:cubicBezTo>
                      <a:pt x="121" y="23"/>
                      <a:pt x="90" y="2"/>
                      <a:pt x="56" y="1"/>
                    </a:cubicBezTo>
                    <a:close/>
                  </a:path>
                </a:pathLst>
              </a:custGeom>
              <a:grpFill/>
              <a:ln w="9525">
                <a:solidFill>
                  <a:schemeClr val="bg1"/>
                </a:solidFill>
                <a:bevel/>
              </a:ln>
            </p:spPr>
            <p:txBody>
              <a:bodyPr/>
              <a:lstStyle/>
              <a:p>
                <a:endParaRPr lang="zh-CN" altLang="en-US"/>
              </a:p>
            </p:txBody>
          </p:sp>
          <p:sp>
            <p:nvSpPr>
              <p:cNvPr id="54" name="Freeform 148"/>
              <p:cNvSpPr>
                <a:spLocks noChangeArrowheads="1"/>
              </p:cNvSpPr>
              <p:nvPr/>
            </p:nvSpPr>
            <p:spPr bwMode="auto">
              <a:xfrm>
                <a:off x="898525" y="771525"/>
                <a:ext cx="503238" cy="155575"/>
              </a:xfrm>
              <a:custGeom>
                <a:avLst/>
                <a:gdLst>
                  <a:gd name="T0" fmla="*/ 2147483646 w 133"/>
                  <a:gd name="T1" fmla="*/ 2147483646 h 41"/>
                  <a:gd name="T2" fmla="*/ 2147483646 w 133"/>
                  <a:gd name="T3" fmla="*/ 2147483646 h 41"/>
                  <a:gd name="T4" fmla="*/ 2147483646 w 133"/>
                  <a:gd name="T5" fmla="*/ 2147483646 h 41"/>
                  <a:gd name="T6" fmla="*/ 2147483646 w 133"/>
                  <a:gd name="T7" fmla="*/ 2147483646 h 41"/>
                  <a:gd name="T8" fmla="*/ 0 w 133"/>
                  <a:gd name="T9" fmla="*/ 2147483646 h 41"/>
                  <a:gd name="T10" fmla="*/ 2147483646 w 133"/>
                  <a:gd name="T11" fmla="*/ 2147483646 h 41"/>
                  <a:gd name="T12" fmla="*/ 2147483646 w 133"/>
                  <a:gd name="T13" fmla="*/ 2147483646 h 41"/>
                  <a:gd name="T14" fmla="*/ 0 60000 65536"/>
                  <a:gd name="T15" fmla="*/ 0 60000 65536"/>
                  <a:gd name="T16" fmla="*/ 0 60000 65536"/>
                  <a:gd name="T17" fmla="*/ 0 60000 65536"/>
                  <a:gd name="T18" fmla="*/ 0 60000 65536"/>
                  <a:gd name="T19" fmla="*/ 0 60000 65536"/>
                  <a:gd name="T20" fmla="*/ 0 60000 65536"/>
                  <a:gd name="T21" fmla="*/ 0 w 133"/>
                  <a:gd name="T22" fmla="*/ 0 h 41"/>
                  <a:gd name="T23" fmla="*/ 133 w 133"/>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41">
                    <a:moveTo>
                      <a:pt x="86" y="27"/>
                    </a:moveTo>
                    <a:cubicBezTo>
                      <a:pt x="95" y="22"/>
                      <a:pt x="103" y="17"/>
                      <a:pt x="112" y="16"/>
                    </a:cubicBezTo>
                    <a:cubicBezTo>
                      <a:pt x="120" y="15"/>
                      <a:pt x="127" y="15"/>
                      <a:pt x="133" y="15"/>
                    </a:cubicBezTo>
                    <a:cubicBezTo>
                      <a:pt x="133" y="15"/>
                      <a:pt x="110" y="0"/>
                      <a:pt x="59" y="11"/>
                    </a:cubicBezTo>
                    <a:cubicBezTo>
                      <a:pt x="27" y="18"/>
                      <a:pt x="8" y="16"/>
                      <a:pt x="0" y="14"/>
                    </a:cubicBezTo>
                    <a:cubicBezTo>
                      <a:pt x="4" y="22"/>
                      <a:pt x="18" y="40"/>
                      <a:pt x="46" y="41"/>
                    </a:cubicBezTo>
                    <a:cubicBezTo>
                      <a:pt x="61" y="41"/>
                      <a:pt x="73" y="34"/>
                      <a:pt x="86" y="27"/>
                    </a:cubicBezTo>
                    <a:close/>
                  </a:path>
                </a:pathLst>
              </a:custGeom>
              <a:grpFill/>
              <a:ln w="9525">
                <a:solidFill>
                  <a:schemeClr val="bg1"/>
                </a:solidFill>
                <a:bevel/>
              </a:ln>
            </p:spPr>
            <p:txBody>
              <a:bodyPr/>
              <a:lstStyle/>
              <a:p>
                <a:endParaRPr lang="zh-CN" altLang="en-US"/>
              </a:p>
            </p:txBody>
          </p:sp>
          <p:sp>
            <p:nvSpPr>
              <p:cNvPr id="55" name="Freeform 149"/>
              <p:cNvSpPr>
                <a:spLocks noChangeArrowheads="1"/>
              </p:cNvSpPr>
              <p:nvPr/>
            </p:nvSpPr>
            <p:spPr bwMode="auto">
              <a:xfrm>
                <a:off x="815975" y="68262"/>
                <a:ext cx="161925" cy="249237"/>
              </a:xfrm>
              <a:custGeom>
                <a:avLst/>
                <a:gdLst>
                  <a:gd name="T0" fmla="*/ 2147483646 w 43"/>
                  <a:gd name="T1" fmla="*/ 2147483646 h 66"/>
                  <a:gd name="T2" fmla="*/ 2147483646 w 43"/>
                  <a:gd name="T3" fmla="*/ 2147483646 h 66"/>
                  <a:gd name="T4" fmla="*/ 2147483646 w 43"/>
                  <a:gd name="T5" fmla="*/ 2147483646 h 66"/>
                  <a:gd name="T6" fmla="*/ 2147483646 w 43"/>
                  <a:gd name="T7" fmla="*/ 0 h 66"/>
                  <a:gd name="T8" fmla="*/ 2147483646 w 43"/>
                  <a:gd name="T9" fmla="*/ 2147483646 h 66"/>
                  <a:gd name="T10" fmla="*/ 0 60000 65536"/>
                  <a:gd name="T11" fmla="*/ 0 60000 65536"/>
                  <a:gd name="T12" fmla="*/ 0 60000 65536"/>
                  <a:gd name="T13" fmla="*/ 0 60000 65536"/>
                  <a:gd name="T14" fmla="*/ 0 60000 65536"/>
                  <a:gd name="T15" fmla="*/ 0 w 43"/>
                  <a:gd name="T16" fmla="*/ 0 h 66"/>
                  <a:gd name="T17" fmla="*/ 43 w 43"/>
                  <a:gd name="T18" fmla="*/ 66 h 66"/>
                </a:gdLst>
                <a:ahLst/>
                <a:cxnLst>
                  <a:cxn ang="T10">
                    <a:pos x="T0" y="T1"/>
                  </a:cxn>
                  <a:cxn ang="T11">
                    <a:pos x="T2" y="T3"/>
                  </a:cxn>
                  <a:cxn ang="T12">
                    <a:pos x="T4" y="T5"/>
                  </a:cxn>
                  <a:cxn ang="T13">
                    <a:pos x="T6" y="T7"/>
                  </a:cxn>
                  <a:cxn ang="T14">
                    <a:pos x="T8" y="T9"/>
                  </a:cxn>
                </a:cxnLst>
                <a:rect l="T15" t="T16" r="T17" b="T18"/>
                <a:pathLst>
                  <a:path w="43" h="66">
                    <a:moveTo>
                      <a:pt x="8" y="31"/>
                    </a:moveTo>
                    <a:cubicBezTo>
                      <a:pt x="0" y="50"/>
                      <a:pt x="10" y="62"/>
                      <a:pt x="14" y="66"/>
                    </a:cubicBezTo>
                    <a:cubicBezTo>
                      <a:pt x="16" y="63"/>
                      <a:pt x="21" y="54"/>
                      <a:pt x="24" y="36"/>
                    </a:cubicBezTo>
                    <a:cubicBezTo>
                      <a:pt x="30" y="8"/>
                      <a:pt x="43" y="0"/>
                      <a:pt x="43" y="0"/>
                    </a:cubicBezTo>
                    <a:cubicBezTo>
                      <a:pt x="32" y="3"/>
                      <a:pt x="15" y="15"/>
                      <a:pt x="8" y="31"/>
                    </a:cubicBezTo>
                    <a:close/>
                  </a:path>
                </a:pathLst>
              </a:custGeom>
              <a:grpFill/>
              <a:ln w="9525">
                <a:solidFill>
                  <a:schemeClr val="bg1"/>
                </a:solidFill>
                <a:bevel/>
              </a:ln>
            </p:spPr>
            <p:txBody>
              <a:bodyPr/>
              <a:lstStyle/>
              <a:p>
                <a:endParaRPr lang="zh-CN" altLang="en-US"/>
              </a:p>
            </p:txBody>
          </p:sp>
          <p:sp>
            <p:nvSpPr>
              <p:cNvPr id="56" name="Freeform 150"/>
              <p:cNvSpPr>
                <a:spLocks noChangeArrowheads="1"/>
              </p:cNvSpPr>
              <p:nvPr/>
            </p:nvSpPr>
            <p:spPr bwMode="auto">
              <a:xfrm>
                <a:off x="879475" y="73025"/>
                <a:ext cx="103188" cy="249237"/>
              </a:xfrm>
              <a:custGeom>
                <a:avLst/>
                <a:gdLst>
                  <a:gd name="T0" fmla="*/ 2147483646 w 27"/>
                  <a:gd name="T1" fmla="*/ 2147483646 h 66"/>
                  <a:gd name="T2" fmla="*/ 2147483646 w 27"/>
                  <a:gd name="T3" fmla="*/ 2147483646 h 66"/>
                  <a:gd name="T4" fmla="*/ 2147483646 w 27"/>
                  <a:gd name="T5" fmla="*/ 0 h 66"/>
                  <a:gd name="T6" fmla="*/ 2147483646 w 27"/>
                  <a:gd name="T7" fmla="*/ 2147483646 h 66"/>
                  <a:gd name="T8" fmla="*/ 0 w 27"/>
                  <a:gd name="T9" fmla="*/ 2147483646 h 66"/>
                  <a:gd name="T10" fmla="*/ 2147483646 w 27"/>
                  <a:gd name="T11" fmla="*/ 2147483646 h 66"/>
                  <a:gd name="T12" fmla="*/ 2147483646 w 27"/>
                  <a:gd name="T13" fmla="*/ 2147483646 h 66"/>
                  <a:gd name="T14" fmla="*/ 0 60000 65536"/>
                  <a:gd name="T15" fmla="*/ 0 60000 65536"/>
                  <a:gd name="T16" fmla="*/ 0 60000 65536"/>
                  <a:gd name="T17" fmla="*/ 0 60000 65536"/>
                  <a:gd name="T18" fmla="*/ 0 60000 65536"/>
                  <a:gd name="T19" fmla="*/ 0 60000 65536"/>
                  <a:gd name="T20" fmla="*/ 0 60000 65536"/>
                  <a:gd name="T21" fmla="*/ 0 w 27"/>
                  <a:gd name="T22" fmla="*/ 0 h 66"/>
                  <a:gd name="T23" fmla="*/ 27 w 27"/>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66">
                    <a:moveTo>
                      <a:pt x="23" y="25"/>
                    </a:moveTo>
                    <a:cubicBezTo>
                      <a:pt x="23" y="20"/>
                      <a:pt x="22" y="15"/>
                      <a:pt x="23" y="10"/>
                    </a:cubicBezTo>
                    <a:cubicBezTo>
                      <a:pt x="24" y="6"/>
                      <a:pt x="25" y="2"/>
                      <a:pt x="27" y="0"/>
                    </a:cubicBezTo>
                    <a:cubicBezTo>
                      <a:pt x="27" y="0"/>
                      <a:pt x="15" y="8"/>
                      <a:pt x="10" y="36"/>
                    </a:cubicBezTo>
                    <a:cubicBezTo>
                      <a:pt x="8" y="53"/>
                      <a:pt x="3" y="62"/>
                      <a:pt x="0" y="66"/>
                    </a:cubicBezTo>
                    <a:cubicBezTo>
                      <a:pt x="5" y="65"/>
                      <a:pt x="17" y="62"/>
                      <a:pt x="23" y="48"/>
                    </a:cubicBezTo>
                    <a:cubicBezTo>
                      <a:pt x="26" y="40"/>
                      <a:pt x="25" y="33"/>
                      <a:pt x="23" y="25"/>
                    </a:cubicBezTo>
                    <a:close/>
                  </a:path>
                </a:pathLst>
              </a:custGeom>
              <a:grpFill/>
              <a:ln w="9525">
                <a:solidFill>
                  <a:schemeClr val="bg1"/>
                </a:solidFill>
                <a:bevel/>
              </a:ln>
            </p:spPr>
            <p:txBody>
              <a:bodyPr/>
              <a:lstStyle/>
              <a:p>
                <a:endParaRPr lang="zh-CN" altLang="en-US"/>
              </a:p>
            </p:txBody>
          </p:sp>
          <p:sp>
            <p:nvSpPr>
              <p:cNvPr id="57" name="Freeform 151"/>
              <p:cNvSpPr>
                <a:spLocks noChangeArrowheads="1"/>
              </p:cNvSpPr>
              <p:nvPr/>
            </p:nvSpPr>
            <p:spPr bwMode="auto">
              <a:xfrm>
                <a:off x="350838" y="60325"/>
                <a:ext cx="136525" cy="254000"/>
              </a:xfrm>
              <a:custGeom>
                <a:avLst/>
                <a:gdLst>
                  <a:gd name="T0" fmla="*/ 2147483646 w 36"/>
                  <a:gd name="T1" fmla="*/ 2147483646 h 67"/>
                  <a:gd name="T2" fmla="*/ 2147483646 w 36"/>
                  <a:gd name="T3" fmla="*/ 2147483646 h 67"/>
                  <a:gd name="T4" fmla="*/ 2147483646 w 36"/>
                  <a:gd name="T5" fmla="*/ 2147483646 h 67"/>
                  <a:gd name="T6" fmla="*/ 2147483646 w 36"/>
                  <a:gd name="T7" fmla="*/ 0 h 67"/>
                  <a:gd name="T8" fmla="*/ 2147483646 w 36"/>
                  <a:gd name="T9" fmla="*/ 2147483646 h 67"/>
                  <a:gd name="T10" fmla="*/ 0 60000 65536"/>
                  <a:gd name="T11" fmla="*/ 0 60000 65536"/>
                  <a:gd name="T12" fmla="*/ 0 60000 65536"/>
                  <a:gd name="T13" fmla="*/ 0 60000 65536"/>
                  <a:gd name="T14" fmla="*/ 0 60000 65536"/>
                  <a:gd name="T15" fmla="*/ 0 w 36"/>
                  <a:gd name="T16" fmla="*/ 0 h 67"/>
                  <a:gd name="T17" fmla="*/ 36 w 36"/>
                  <a:gd name="T18" fmla="*/ 67 h 67"/>
                </a:gdLst>
                <a:ahLst/>
                <a:cxnLst>
                  <a:cxn ang="T10">
                    <a:pos x="T0" y="T1"/>
                  </a:cxn>
                  <a:cxn ang="T11">
                    <a:pos x="T2" y="T3"/>
                  </a:cxn>
                  <a:cxn ang="T12">
                    <a:pos x="T4" y="T5"/>
                  </a:cxn>
                  <a:cxn ang="T13">
                    <a:pos x="T6" y="T7"/>
                  </a:cxn>
                  <a:cxn ang="T14">
                    <a:pos x="T8" y="T9"/>
                  </a:cxn>
                </a:cxnLst>
                <a:rect l="T15" t="T16" r="T17" b="T18"/>
                <a:pathLst>
                  <a:path w="36" h="67">
                    <a:moveTo>
                      <a:pt x="7" y="46"/>
                    </a:moveTo>
                    <a:cubicBezTo>
                      <a:pt x="15" y="65"/>
                      <a:pt x="31" y="67"/>
                      <a:pt x="36" y="67"/>
                    </a:cubicBezTo>
                    <a:cubicBezTo>
                      <a:pt x="35" y="63"/>
                      <a:pt x="32" y="53"/>
                      <a:pt x="22" y="38"/>
                    </a:cubicBezTo>
                    <a:cubicBezTo>
                      <a:pt x="6" y="14"/>
                      <a:pt x="10" y="0"/>
                      <a:pt x="10" y="0"/>
                    </a:cubicBezTo>
                    <a:cubicBezTo>
                      <a:pt x="4" y="10"/>
                      <a:pt x="0" y="30"/>
                      <a:pt x="7" y="46"/>
                    </a:cubicBezTo>
                    <a:close/>
                  </a:path>
                </a:pathLst>
              </a:custGeom>
              <a:grpFill/>
              <a:ln w="9525">
                <a:solidFill>
                  <a:schemeClr val="bg1"/>
                </a:solidFill>
                <a:bevel/>
              </a:ln>
            </p:spPr>
            <p:txBody>
              <a:bodyPr/>
              <a:lstStyle/>
              <a:p>
                <a:endParaRPr lang="zh-CN" altLang="en-US"/>
              </a:p>
            </p:txBody>
          </p:sp>
          <p:sp>
            <p:nvSpPr>
              <p:cNvPr id="58" name="Freeform 152"/>
              <p:cNvSpPr>
                <a:spLocks noChangeArrowheads="1"/>
              </p:cNvSpPr>
              <p:nvPr/>
            </p:nvSpPr>
            <p:spPr bwMode="auto">
              <a:xfrm>
                <a:off x="381000" y="57150"/>
                <a:ext cx="150813" cy="249237"/>
              </a:xfrm>
              <a:custGeom>
                <a:avLst/>
                <a:gdLst>
                  <a:gd name="T0" fmla="*/ 2147483646 w 40"/>
                  <a:gd name="T1" fmla="*/ 2147483646 h 66"/>
                  <a:gd name="T2" fmla="*/ 2147483646 w 40"/>
                  <a:gd name="T3" fmla="*/ 2147483646 h 66"/>
                  <a:gd name="T4" fmla="*/ 2147483646 w 40"/>
                  <a:gd name="T5" fmla="*/ 0 h 66"/>
                  <a:gd name="T6" fmla="*/ 2147483646 w 40"/>
                  <a:gd name="T7" fmla="*/ 2147483646 h 66"/>
                  <a:gd name="T8" fmla="*/ 2147483646 w 40"/>
                  <a:gd name="T9" fmla="*/ 2147483646 h 66"/>
                  <a:gd name="T10" fmla="*/ 2147483646 w 40"/>
                  <a:gd name="T11" fmla="*/ 2147483646 h 66"/>
                  <a:gd name="T12" fmla="*/ 2147483646 w 40"/>
                  <a:gd name="T13" fmla="*/ 2147483646 h 66"/>
                  <a:gd name="T14" fmla="*/ 0 60000 65536"/>
                  <a:gd name="T15" fmla="*/ 0 60000 65536"/>
                  <a:gd name="T16" fmla="*/ 0 60000 65536"/>
                  <a:gd name="T17" fmla="*/ 0 60000 65536"/>
                  <a:gd name="T18" fmla="*/ 0 60000 65536"/>
                  <a:gd name="T19" fmla="*/ 0 60000 65536"/>
                  <a:gd name="T20" fmla="*/ 0 60000 65536"/>
                  <a:gd name="T21" fmla="*/ 0 w 40"/>
                  <a:gd name="T22" fmla="*/ 0 h 66"/>
                  <a:gd name="T23" fmla="*/ 40 w 40"/>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66">
                    <a:moveTo>
                      <a:pt x="19" y="21"/>
                    </a:moveTo>
                    <a:cubicBezTo>
                      <a:pt x="14" y="18"/>
                      <a:pt x="10" y="14"/>
                      <a:pt x="7" y="10"/>
                    </a:cubicBezTo>
                    <a:cubicBezTo>
                      <a:pt x="5" y="7"/>
                      <a:pt x="4" y="3"/>
                      <a:pt x="3" y="0"/>
                    </a:cubicBezTo>
                    <a:cubicBezTo>
                      <a:pt x="3" y="0"/>
                      <a:pt x="0" y="15"/>
                      <a:pt x="17" y="38"/>
                    </a:cubicBezTo>
                    <a:cubicBezTo>
                      <a:pt x="27" y="52"/>
                      <a:pt x="30" y="61"/>
                      <a:pt x="31" y="66"/>
                    </a:cubicBezTo>
                    <a:cubicBezTo>
                      <a:pt x="34" y="62"/>
                      <a:pt x="40" y="51"/>
                      <a:pt x="34" y="37"/>
                    </a:cubicBezTo>
                    <a:cubicBezTo>
                      <a:pt x="31" y="30"/>
                      <a:pt x="25" y="25"/>
                      <a:pt x="19" y="21"/>
                    </a:cubicBezTo>
                    <a:close/>
                  </a:path>
                </a:pathLst>
              </a:custGeom>
              <a:grpFill/>
              <a:ln w="9525">
                <a:solidFill>
                  <a:schemeClr val="bg1"/>
                </a:solidFill>
                <a:bevel/>
              </a:ln>
            </p:spPr>
            <p:txBody>
              <a:bodyPr/>
              <a:lstStyle/>
              <a:p>
                <a:endParaRPr lang="zh-CN" altLang="en-US"/>
              </a:p>
            </p:txBody>
          </p:sp>
          <p:sp>
            <p:nvSpPr>
              <p:cNvPr id="59" name="Freeform 153"/>
              <p:cNvSpPr>
                <a:spLocks noChangeArrowheads="1"/>
              </p:cNvSpPr>
              <p:nvPr/>
            </p:nvSpPr>
            <p:spPr bwMode="auto">
              <a:xfrm>
                <a:off x="0" y="533400"/>
                <a:ext cx="244475" cy="161925"/>
              </a:xfrm>
              <a:custGeom>
                <a:avLst/>
                <a:gdLst>
                  <a:gd name="T0" fmla="*/ 2147483646 w 65"/>
                  <a:gd name="T1" fmla="*/ 2147483646 h 43"/>
                  <a:gd name="T2" fmla="*/ 2147483646 w 65"/>
                  <a:gd name="T3" fmla="*/ 2147483646 h 43"/>
                  <a:gd name="T4" fmla="*/ 2147483646 w 65"/>
                  <a:gd name="T5" fmla="*/ 2147483646 h 43"/>
                  <a:gd name="T6" fmla="*/ 0 w 65"/>
                  <a:gd name="T7" fmla="*/ 0 h 43"/>
                  <a:gd name="T8" fmla="*/ 2147483646 w 65"/>
                  <a:gd name="T9" fmla="*/ 2147483646 h 43"/>
                  <a:gd name="T10" fmla="*/ 0 60000 65536"/>
                  <a:gd name="T11" fmla="*/ 0 60000 65536"/>
                  <a:gd name="T12" fmla="*/ 0 60000 65536"/>
                  <a:gd name="T13" fmla="*/ 0 60000 65536"/>
                  <a:gd name="T14" fmla="*/ 0 60000 65536"/>
                  <a:gd name="T15" fmla="*/ 0 w 65"/>
                  <a:gd name="T16" fmla="*/ 0 h 43"/>
                  <a:gd name="T17" fmla="*/ 65 w 65"/>
                  <a:gd name="T18" fmla="*/ 43 h 43"/>
                </a:gdLst>
                <a:ahLst/>
                <a:cxnLst>
                  <a:cxn ang="T10">
                    <a:pos x="T0" y="T1"/>
                  </a:cxn>
                  <a:cxn ang="T11">
                    <a:pos x="T2" y="T3"/>
                  </a:cxn>
                  <a:cxn ang="T12">
                    <a:pos x="T4" y="T5"/>
                  </a:cxn>
                  <a:cxn ang="T13">
                    <a:pos x="T6" y="T7"/>
                  </a:cxn>
                  <a:cxn ang="T14">
                    <a:pos x="T8" y="T9"/>
                  </a:cxn>
                </a:cxnLst>
                <a:rect l="T15" t="T16" r="T17" b="T18"/>
                <a:pathLst>
                  <a:path w="65" h="43">
                    <a:moveTo>
                      <a:pt x="31" y="35"/>
                    </a:moveTo>
                    <a:cubicBezTo>
                      <a:pt x="49" y="43"/>
                      <a:pt x="62" y="33"/>
                      <a:pt x="65" y="30"/>
                    </a:cubicBezTo>
                    <a:cubicBezTo>
                      <a:pt x="62" y="27"/>
                      <a:pt x="53" y="23"/>
                      <a:pt x="35" y="19"/>
                    </a:cubicBezTo>
                    <a:cubicBezTo>
                      <a:pt x="7" y="13"/>
                      <a:pt x="0" y="0"/>
                      <a:pt x="0" y="0"/>
                    </a:cubicBezTo>
                    <a:cubicBezTo>
                      <a:pt x="3" y="12"/>
                      <a:pt x="14" y="28"/>
                      <a:pt x="31" y="35"/>
                    </a:cubicBezTo>
                    <a:close/>
                  </a:path>
                </a:pathLst>
              </a:custGeom>
              <a:grpFill/>
              <a:ln w="9525">
                <a:solidFill>
                  <a:schemeClr val="bg1"/>
                </a:solidFill>
                <a:bevel/>
              </a:ln>
            </p:spPr>
            <p:txBody>
              <a:bodyPr/>
              <a:lstStyle/>
              <a:p>
                <a:endParaRPr lang="zh-CN" altLang="en-US"/>
              </a:p>
            </p:txBody>
          </p:sp>
          <p:sp>
            <p:nvSpPr>
              <p:cNvPr id="60" name="Freeform 154"/>
              <p:cNvSpPr>
                <a:spLocks noChangeArrowheads="1"/>
              </p:cNvSpPr>
              <p:nvPr/>
            </p:nvSpPr>
            <p:spPr bwMode="auto">
              <a:xfrm>
                <a:off x="0" y="533400"/>
                <a:ext cx="249238" cy="98425"/>
              </a:xfrm>
              <a:custGeom>
                <a:avLst/>
                <a:gdLst>
                  <a:gd name="T0" fmla="*/ 2147483646 w 66"/>
                  <a:gd name="T1" fmla="*/ 2147483646 h 26"/>
                  <a:gd name="T2" fmla="*/ 2147483646 w 66"/>
                  <a:gd name="T3" fmla="*/ 2147483646 h 26"/>
                  <a:gd name="T4" fmla="*/ 0 w 66"/>
                  <a:gd name="T5" fmla="*/ 0 h 26"/>
                  <a:gd name="T6" fmla="*/ 2147483646 w 66"/>
                  <a:gd name="T7" fmla="*/ 2147483646 h 26"/>
                  <a:gd name="T8" fmla="*/ 2147483646 w 66"/>
                  <a:gd name="T9" fmla="*/ 2147483646 h 26"/>
                  <a:gd name="T10" fmla="*/ 2147483646 w 66"/>
                  <a:gd name="T11" fmla="*/ 2147483646 h 26"/>
                  <a:gd name="T12" fmla="*/ 2147483646 w 66"/>
                  <a:gd name="T13" fmla="*/ 2147483646 h 26"/>
                  <a:gd name="T14" fmla="*/ 0 60000 65536"/>
                  <a:gd name="T15" fmla="*/ 0 60000 65536"/>
                  <a:gd name="T16" fmla="*/ 0 60000 65536"/>
                  <a:gd name="T17" fmla="*/ 0 60000 65536"/>
                  <a:gd name="T18" fmla="*/ 0 60000 65536"/>
                  <a:gd name="T19" fmla="*/ 0 60000 65536"/>
                  <a:gd name="T20" fmla="*/ 0 60000 65536"/>
                  <a:gd name="T21" fmla="*/ 0 w 66"/>
                  <a:gd name="T22" fmla="*/ 0 h 26"/>
                  <a:gd name="T23" fmla="*/ 66 w 6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6">
                    <a:moveTo>
                      <a:pt x="26" y="3"/>
                    </a:moveTo>
                    <a:cubicBezTo>
                      <a:pt x="20" y="4"/>
                      <a:pt x="15" y="5"/>
                      <a:pt x="10" y="3"/>
                    </a:cubicBezTo>
                    <a:cubicBezTo>
                      <a:pt x="6" y="2"/>
                      <a:pt x="3" y="1"/>
                      <a:pt x="0" y="0"/>
                    </a:cubicBezTo>
                    <a:cubicBezTo>
                      <a:pt x="0" y="0"/>
                      <a:pt x="8" y="12"/>
                      <a:pt x="36" y="16"/>
                    </a:cubicBezTo>
                    <a:cubicBezTo>
                      <a:pt x="54" y="19"/>
                      <a:pt x="63" y="23"/>
                      <a:pt x="66" y="26"/>
                    </a:cubicBezTo>
                    <a:cubicBezTo>
                      <a:pt x="66" y="21"/>
                      <a:pt x="62" y="9"/>
                      <a:pt x="48" y="3"/>
                    </a:cubicBezTo>
                    <a:cubicBezTo>
                      <a:pt x="41" y="1"/>
                      <a:pt x="33" y="2"/>
                      <a:pt x="26" y="3"/>
                    </a:cubicBezTo>
                    <a:close/>
                  </a:path>
                </a:pathLst>
              </a:custGeom>
              <a:grpFill/>
              <a:ln w="9525">
                <a:solidFill>
                  <a:schemeClr val="bg1"/>
                </a:solidFill>
                <a:bevel/>
              </a:ln>
            </p:spPr>
            <p:txBody>
              <a:bodyPr/>
              <a:lstStyle/>
              <a:p>
                <a:endParaRPr lang="zh-CN" altLang="en-US"/>
              </a:p>
            </p:txBody>
          </p:sp>
          <p:sp>
            <p:nvSpPr>
              <p:cNvPr id="61" name="Freeform 155"/>
              <p:cNvSpPr>
                <a:spLocks noChangeArrowheads="1"/>
              </p:cNvSpPr>
              <p:nvPr/>
            </p:nvSpPr>
            <p:spPr bwMode="auto">
              <a:xfrm>
                <a:off x="1174750" y="473075"/>
                <a:ext cx="254000" cy="136525"/>
              </a:xfrm>
              <a:custGeom>
                <a:avLst/>
                <a:gdLst>
                  <a:gd name="T0" fmla="*/ 2147483646 w 67"/>
                  <a:gd name="T1" fmla="*/ 2147483646 h 36"/>
                  <a:gd name="T2" fmla="*/ 0 w 67"/>
                  <a:gd name="T3" fmla="*/ 2147483646 h 36"/>
                  <a:gd name="T4" fmla="*/ 2147483646 w 67"/>
                  <a:gd name="T5" fmla="*/ 2147483646 h 36"/>
                  <a:gd name="T6" fmla="*/ 2147483646 w 67"/>
                  <a:gd name="T7" fmla="*/ 2147483646 h 36"/>
                  <a:gd name="T8" fmla="*/ 2147483646 w 67"/>
                  <a:gd name="T9" fmla="*/ 2147483646 h 36"/>
                  <a:gd name="T10" fmla="*/ 0 60000 65536"/>
                  <a:gd name="T11" fmla="*/ 0 60000 65536"/>
                  <a:gd name="T12" fmla="*/ 0 60000 65536"/>
                  <a:gd name="T13" fmla="*/ 0 60000 65536"/>
                  <a:gd name="T14" fmla="*/ 0 60000 65536"/>
                  <a:gd name="T15" fmla="*/ 0 w 67"/>
                  <a:gd name="T16" fmla="*/ 0 h 36"/>
                  <a:gd name="T17" fmla="*/ 67 w 67"/>
                  <a:gd name="T18" fmla="*/ 36 h 36"/>
                </a:gdLst>
                <a:ahLst/>
                <a:cxnLst>
                  <a:cxn ang="T10">
                    <a:pos x="T0" y="T1"/>
                  </a:cxn>
                  <a:cxn ang="T11">
                    <a:pos x="T2" y="T3"/>
                  </a:cxn>
                  <a:cxn ang="T12">
                    <a:pos x="T4" y="T5"/>
                  </a:cxn>
                  <a:cxn ang="T13">
                    <a:pos x="T6" y="T7"/>
                  </a:cxn>
                  <a:cxn ang="T14">
                    <a:pos x="T8" y="T9"/>
                  </a:cxn>
                </a:cxnLst>
                <a:rect l="T15" t="T16" r="T17" b="T18"/>
                <a:pathLst>
                  <a:path w="67" h="36">
                    <a:moveTo>
                      <a:pt x="20" y="7"/>
                    </a:moveTo>
                    <a:cubicBezTo>
                      <a:pt x="2" y="15"/>
                      <a:pt x="0" y="31"/>
                      <a:pt x="0" y="36"/>
                    </a:cubicBezTo>
                    <a:cubicBezTo>
                      <a:pt x="4" y="35"/>
                      <a:pt x="14" y="32"/>
                      <a:pt x="29" y="22"/>
                    </a:cubicBezTo>
                    <a:cubicBezTo>
                      <a:pt x="52" y="6"/>
                      <a:pt x="67" y="10"/>
                      <a:pt x="67" y="10"/>
                    </a:cubicBezTo>
                    <a:cubicBezTo>
                      <a:pt x="57" y="4"/>
                      <a:pt x="37" y="0"/>
                      <a:pt x="20" y="7"/>
                    </a:cubicBezTo>
                    <a:close/>
                  </a:path>
                </a:pathLst>
              </a:custGeom>
              <a:grpFill/>
              <a:ln w="9525">
                <a:solidFill>
                  <a:schemeClr val="bg1"/>
                </a:solidFill>
                <a:bevel/>
              </a:ln>
            </p:spPr>
            <p:txBody>
              <a:bodyPr/>
              <a:lstStyle/>
              <a:p>
                <a:endParaRPr lang="zh-CN" altLang="en-US"/>
              </a:p>
            </p:txBody>
          </p:sp>
          <p:sp>
            <p:nvSpPr>
              <p:cNvPr id="62" name="Freeform 156"/>
              <p:cNvSpPr>
                <a:spLocks noChangeArrowheads="1"/>
              </p:cNvSpPr>
              <p:nvPr/>
            </p:nvSpPr>
            <p:spPr bwMode="auto">
              <a:xfrm>
                <a:off x="1182688" y="503237"/>
                <a:ext cx="246063" cy="150812"/>
              </a:xfrm>
              <a:custGeom>
                <a:avLst/>
                <a:gdLst>
                  <a:gd name="T0" fmla="*/ 2147483646 w 65"/>
                  <a:gd name="T1" fmla="*/ 2147483646 h 40"/>
                  <a:gd name="T2" fmla="*/ 2147483646 w 65"/>
                  <a:gd name="T3" fmla="*/ 2147483646 h 40"/>
                  <a:gd name="T4" fmla="*/ 2147483646 w 65"/>
                  <a:gd name="T5" fmla="*/ 2147483646 h 40"/>
                  <a:gd name="T6" fmla="*/ 2147483646 w 65"/>
                  <a:gd name="T7" fmla="*/ 2147483646 h 40"/>
                  <a:gd name="T8" fmla="*/ 0 w 65"/>
                  <a:gd name="T9" fmla="*/ 2147483646 h 40"/>
                  <a:gd name="T10" fmla="*/ 2147483646 w 65"/>
                  <a:gd name="T11" fmla="*/ 2147483646 h 40"/>
                  <a:gd name="T12" fmla="*/ 2147483646 w 65"/>
                  <a:gd name="T13" fmla="*/ 2147483646 h 40"/>
                  <a:gd name="T14" fmla="*/ 0 60000 65536"/>
                  <a:gd name="T15" fmla="*/ 0 60000 65536"/>
                  <a:gd name="T16" fmla="*/ 0 60000 65536"/>
                  <a:gd name="T17" fmla="*/ 0 60000 65536"/>
                  <a:gd name="T18" fmla="*/ 0 60000 65536"/>
                  <a:gd name="T19" fmla="*/ 0 60000 65536"/>
                  <a:gd name="T20" fmla="*/ 0 60000 65536"/>
                  <a:gd name="T21" fmla="*/ 0 w 65"/>
                  <a:gd name="T22" fmla="*/ 0 h 40"/>
                  <a:gd name="T23" fmla="*/ 65 w 65"/>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40">
                    <a:moveTo>
                      <a:pt x="45" y="19"/>
                    </a:moveTo>
                    <a:cubicBezTo>
                      <a:pt x="48" y="14"/>
                      <a:pt x="51" y="10"/>
                      <a:pt x="55" y="7"/>
                    </a:cubicBezTo>
                    <a:cubicBezTo>
                      <a:pt x="59" y="5"/>
                      <a:pt x="62" y="4"/>
                      <a:pt x="65" y="3"/>
                    </a:cubicBezTo>
                    <a:cubicBezTo>
                      <a:pt x="65" y="3"/>
                      <a:pt x="51" y="0"/>
                      <a:pt x="28" y="17"/>
                    </a:cubicBezTo>
                    <a:cubicBezTo>
                      <a:pt x="14" y="27"/>
                      <a:pt x="4" y="30"/>
                      <a:pt x="0" y="31"/>
                    </a:cubicBezTo>
                    <a:cubicBezTo>
                      <a:pt x="4" y="34"/>
                      <a:pt x="15" y="40"/>
                      <a:pt x="29" y="34"/>
                    </a:cubicBezTo>
                    <a:cubicBezTo>
                      <a:pt x="36" y="31"/>
                      <a:pt x="41" y="25"/>
                      <a:pt x="45" y="19"/>
                    </a:cubicBezTo>
                    <a:close/>
                  </a:path>
                </a:pathLst>
              </a:custGeom>
              <a:grpFill/>
              <a:ln w="9525">
                <a:solidFill>
                  <a:schemeClr val="bg1"/>
                </a:solidFill>
                <a:bevel/>
              </a:ln>
            </p:spPr>
            <p:txBody>
              <a:bodyPr/>
              <a:lstStyle/>
              <a:p>
                <a:endParaRPr lang="zh-CN" altLang="en-US"/>
              </a:p>
            </p:txBody>
          </p:sp>
          <p:sp>
            <p:nvSpPr>
              <p:cNvPr id="63" name="Freeform 157"/>
              <p:cNvSpPr>
                <a:spLocks noChangeArrowheads="1"/>
              </p:cNvSpPr>
              <p:nvPr/>
            </p:nvSpPr>
            <p:spPr bwMode="auto">
              <a:xfrm>
                <a:off x="600075" y="568325"/>
                <a:ext cx="227013" cy="944562"/>
              </a:xfrm>
              <a:custGeom>
                <a:avLst/>
                <a:gdLst>
                  <a:gd name="T0" fmla="*/ 2147483646 w 60"/>
                  <a:gd name="T1" fmla="*/ 2147483646 h 250"/>
                  <a:gd name="T2" fmla="*/ 2147483646 w 60"/>
                  <a:gd name="T3" fmla="*/ 2147483646 h 250"/>
                  <a:gd name="T4" fmla="*/ 2147483646 w 60"/>
                  <a:gd name="T5" fmla="*/ 2147483646 h 250"/>
                  <a:gd name="T6" fmla="*/ 2147483646 w 60"/>
                  <a:gd name="T7" fmla="*/ 2147483646 h 250"/>
                  <a:gd name="T8" fmla="*/ 2147483646 w 60"/>
                  <a:gd name="T9" fmla="*/ 2147483646 h 250"/>
                  <a:gd name="T10" fmla="*/ 2147483646 w 60"/>
                  <a:gd name="T11" fmla="*/ 2147483646 h 250"/>
                  <a:gd name="T12" fmla="*/ 2147483646 w 60"/>
                  <a:gd name="T13" fmla="*/ 2147483646 h 250"/>
                  <a:gd name="T14" fmla="*/ 2147483646 w 60"/>
                  <a:gd name="T15" fmla="*/ 0 h 250"/>
                  <a:gd name="T16" fmla="*/ 0 w 60"/>
                  <a:gd name="T17" fmla="*/ 2147483646 h 250"/>
                  <a:gd name="T18" fmla="*/ 2147483646 w 60"/>
                  <a:gd name="T19" fmla="*/ 2147483646 h 250"/>
                  <a:gd name="T20" fmla="*/ 2147483646 w 60"/>
                  <a:gd name="T21" fmla="*/ 2147483646 h 250"/>
                  <a:gd name="T22" fmla="*/ 2147483646 w 60"/>
                  <a:gd name="T23" fmla="*/ 2147483646 h 250"/>
                  <a:gd name="T24" fmla="*/ 2147483646 w 60"/>
                  <a:gd name="T25" fmla="*/ 2147483646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250"/>
                  <a:gd name="T41" fmla="*/ 60 w 60"/>
                  <a:gd name="T42" fmla="*/ 250 h 2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250">
                    <a:moveTo>
                      <a:pt x="20" y="123"/>
                    </a:moveTo>
                    <a:cubicBezTo>
                      <a:pt x="26" y="119"/>
                      <a:pt x="32" y="113"/>
                      <a:pt x="38" y="107"/>
                    </a:cubicBezTo>
                    <a:cubicBezTo>
                      <a:pt x="53" y="90"/>
                      <a:pt x="60" y="64"/>
                      <a:pt x="60" y="64"/>
                    </a:cubicBezTo>
                    <a:cubicBezTo>
                      <a:pt x="57" y="61"/>
                      <a:pt x="57" y="61"/>
                      <a:pt x="57" y="61"/>
                    </a:cubicBezTo>
                    <a:cubicBezTo>
                      <a:pt x="57" y="61"/>
                      <a:pt x="46" y="86"/>
                      <a:pt x="28" y="100"/>
                    </a:cubicBezTo>
                    <a:cubicBezTo>
                      <a:pt x="25" y="102"/>
                      <a:pt x="22" y="105"/>
                      <a:pt x="19" y="107"/>
                    </a:cubicBezTo>
                    <a:cubicBezTo>
                      <a:pt x="17" y="53"/>
                      <a:pt x="26" y="13"/>
                      <a:pt x="29" y="3"/>
                    </a:cubicBezTo>
                    <a:cubicBezTo>
                      <a:pt x="21" y="0"/>
                      <a:pt x="21" y="0"/>
                      <a:pt x="21" y="0"/>
                    </a:cubicBezTo>
                    <a:cubicBezTo>
                      <a:pt x="21" y="0"/>
                      <a:pt x="0" y="55"/>
                      <a:pt x="0" y="130"/>
                    </a:cubicBezTo>
                    <a:cubicBezTo>
                      <a:pt x="0" y="189"/>
                      <a:pt x="24" y="250"/>
                      <a:pt x="24" y="250"/>
                    </a:cubicBezTo>
                    <a:cubicBezTo>
                      <a:pt x="57" y="248"/>
                      <a:pt x="57" y="248"/>
                      <a:pt x="57" y="248"/>
                    </a:cubicBezTo>
                    <a:cubicBezTo>
                      <a:pt x="57" y="248"/>
                      <a:pt x="27" y="190"/>
                      <a:pt x="21" y="131"/>
                    </a:cubicBezTo>
                    <a:cubicBezTo>
                      <a:pt x="20" y="128"/>
                      <a:pt x="20" y="126"/>
                      <a:pt x="20" y="123"/>
                    </a:cubicBezTo>
                    <a:close/>
                  </a:path>
                </a:pathLst>
              </a:custGeom>
              <a:grpFill/>
              <a:ln w="9525">
                <a:solidFill>
                  <a:schemeClr val="bg1"/>
                </a:solidFill>
                <a:bevel/>
              </a:ln>
            </p:spPr>
            <p:txBody>
              <a:bodyPr/>
              <a:lstStyle/>
              <a:p>
                <a:endParaRPr lang="zh-CN" altLang="en-US"/>
              </a:p>
            </p:txBody>
          </p:sp>
        </p:grpSp>
        <p:grpSp>
          <p:nvGrpSpPr>
            <p:cNvPr id="25" name="组合 14"/>
            <p:cNvGrpSpPr/>
            <p:nvPr/>
          </p:nvGrpSpPr>
          <p:grpSpPr bwMode="auto">
            <a:xfrm>
              <a:off x="0" y="25379"/>
              <a:ext cx="3806743" cy="4030913"/>
              <a:chOff x="0" y="0"/>
              <a:chExt cx="1428751" cy="1512887"/>
            </a:xfrm>
            <a:grpFill/>
          </p:grpSpPr>
          <p:sp>
            <p:nvSpPr>
              <p:cNvPr id="26" name="Freeform 139"/>
              <p:cNvSpPr>
                <a:spLocks noChangeArrowheads="1"/>
              </p:cNvSpPr>
              <p:nvPr/>
            </p:nvSpPr>
            <p:spPr bwMode="auto">
              <a:xfrm>
                <a:off x="555625" y="0"/>
                <a:ext cx="153988" cy="506412"/>
              </a:xfrm>
              <a:custGeom>
                <a:avLst/>
                <a:gdLst>
                  <a:gd name="T0" fmla="*/ 2147483646 w 41"/>
                  <a:gd name="T1" fmla="*/ 2147483646 h 134"/>
                  <a:gd name="T2" fmla="*/ 2147483646 w 41"/>
                  <a:gd name="T3" fmla="*/ 2147483646 h 134"/>
                  <a:gd name="T4" fmla="*/ 2147483646 w 41"/>
                  <a:gd name="T5" fmla="*/ 2147483646 h 134"/>
                  <a:gd name="T6" fmla="*/ 2147483646 w 41"/>
                  <a:gd name="T7" fmla="*/ 0 h 134"/>
                  <a:gd name="T8" fmla="*/ 2147483646 w 41"/>
                  <a:gd name="T9" fmla="*/ 2147483646 h 134"/>
                  <a:gd name="T10" fmla="*/ 0 60000 65536"/>
                  <a:gd name="T11" fmla="*/ 0 60000 65536"/>
                  <a:gd name="T12" fmla="*/ 0 60000 65536"/>
                  <a:gd name="T13" fmla="*/ 0 60000 65536"/>
                  <a:gd name="T14" fmla="*/ 0 60000 65536"/>
                  <a:gd name="T15" fmla="*/ 0 w 41"/>
                  <a:gd name="T16" fmla="*/ 0 h 134"/>
                  <a:gd name="T17" fmla="*/ 41 w 41"/>
                  <a:gd name="T18" fmla="*/ 134 h 134"/>
                </a:gdLst>
                <a:ahLst/>
                <a:cxnLst>
                  <a:cxn ang="T10">
                    <a:pos x="T0" y="T1"/>
                  </a:cxn>
                  <a:cxn ang="T11">
                    <a:pos x="T2" y="T3"/>
                  </a:cxn>
                  <a:cxn ang="T12">
                    <a:pos x="T4" y="T5"/>
                  </a:cxn>
                  <a:cxn ang="T13">
                    <a:pos x="T6" y="T7"/>
                  </a:cxn>
                  <a:cxn ang="T14">
                    <a:pos x="T8" y="T9"/>
                  </a:cxn>
                </a:cxnLst>
                <a:rect l="T15" t="T16" r="T17" b="T18"/>
                <a:pathLst>
                  <a:path w="41" h="134">
                    <a:moveTo>
                      <a:pt x="1" y="77"/>
                    </a:moveTo>
                    <a:cubicBezTo>
                      <a:pt x="0" y="114"/>
                      <a:pt x="25" y="130"/>
                      <a:pt x="33" y="134"/>
                    </a:cubicBezTo>
                    <a:cubicBezTo>
                      <a:pt x="36" y="126"/>
                      <a:pt x="38" y="107"/>
                      <a:pt x="32" y="74"/>
                    </a:cubicBezTo>
                    <a:cubicBezTo>
                      <a:pt x="24" y="22"/>
                      <a:pt x="41" y="0"/>
                      <a:pt x="41" y="0"/>
                    </a:cubicBezTo>
                    <a:cubicBezTo>
                      <a:pt x="24" y="13"/>
                      <a:pt x="2" y="44"/>
                      <a:pt x="1" y="77"/>
                    </a:cubicBezTo>
                    <a:close/>
                  </a:path>
                </a:pathLst>
              </a:custGeom>
              <a:grpFill/>
              <a:ln w="9525">
                <a:solidFill>
                  <a:schemeClr val="bg1"/>
                </a:solidFill>
                <a:bevel/>
              </a:ln>
            </p:spPr>
            <p:txBody>
              <a:bodyPr/>
              <a:lstStyle/>
              <a:p>
                <a:endParaRPr lang="zh-CN" altLang="en-US"/>
              </a:p>
            </p:txBody>
          </p:sp>
          <p:sp>
            <p:nvSpPr>
              <p:cNvPr id="27" name="Freeform 140"/>
              <p:cNvSpPr>
                <a:spLocks noChangeArrowheads="1"/>
              </p:cNvSpPr>
              <p:nvPr/>
            </p:nvSpPr>
            <p:spPr bwMode="auto">
              <a:xfrm>
                <a:off x="660400" y="0"/>
                <a:ext cx="150813" cy="503237"/>
              </a:xfrm>
              <a:custGeom>
                <a:avLst/>
                <a:gdLst>
                  <a:gd name="T0" fmla="*/ 2147483646 w 40"/>
                  <a:gd name="T1" fmla="*/ 2147483646 h 133"/>
                  <a:gd name="T2" fmla="*/ 2147483646 w 40"/>
                  <a:gd name="T3" fmla="*/ 2147483646 h 133"/>
                  <a:gd name="T4" fmla="*/ 2147483646 w 40"/>
                  <a:gd name="T5" fmla="*/ 0 h 133"/>
                  <a:gd name="T6" fmla="*/ 2147483646 w 40"/>
                  <a:gd name="T7" fmla="*/ 2147483646 h 133"/>
                  <a:gd name="T8" fmla="*/ 2147483646 w 40"/>
                  <a:gd name="T9" fmla="*/ 2147483646 h 133"/>
                  <a:gd name="T10" fmla="*/ 2147483646 w 40"/>
                  <a:gd name="T11" fmla="*/ 2147483646 h 133"/>
                  <a:gd name="T12" fmla="*/ 2147483646 w 40"/>
                  <a:gd name="T13" fmla="*/ 2147483646 h 133"/>
                  <a:gd name="T14" fmla="*/ 0 60000 65536"/>
                  <a:gd name="T15" fmla="*/ 0 60000 65536"/>
                  <a:gd name="T16" fmla="*/ 0 60000 65536"/>
                  <a:gd name="T17" fmla="*/ 0 60000 65536"/>
                  <a:gd name="T18" fmla="*/ 0 60000 65536"/>
                  <a:gd name="T19" fmla="*/ 0 60000 65536"/>
                  <a:gd name="T20" fmla="*/ 0 60000 65536"/>
                  <a:gd name="T21" fmla="*/ 0 w 40"/>
                  <a:gd name="T22" fmla="*/ 0 h 133"/>
                  <a:gd name="T23" fmla="*/ 40 w 40"/>
                  <a:gd name="T24" fmla="*/ 133 h 1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133">
                    <a:moveTo>
                      <a:pt x="26" y="47"/>
                    </a:moveTo>
                    <a:cubicBezTo>
                      <a:pt x="21" y="38"/>
                      <a:pt x="16" y="29"/>
                      <a:pt x="15" y="21"/>
                    </a:cubicBezTo>
                    <a:cubicBezTo>
                      <a:pt x="14" y="13"/>
                      <a:pt x="14" y="6"/>
                      <a:pt x="15" y="0"/>
                    </a:cubicBezTo>
                    <a:cubicBezTo>
                      <a:pt x="15" y="0"/>
                      <a:pt x="0" y="23"/>
                      <a:pt x="10" y="74"/>
                    </a:cubicBezTo>
                    <a:cubicBezTo>
                      <a:pt x="17" y="106"/>
                      <a:pt x="15" y="124"/>
                      <a:pt x="13" y="133"/>
                    </a:cubicBezTo>
                    <a:cubicBezTo>
                      <a:pt x="21" y="128"/>
                      <a:pt x="40" y="115"/>
                      <a:pt x="40" y="86"/>
                    </a:cubicBezTo>
                    <a:cubicBezTo>
                      <a:pt x="40" y="72"/>
                      <a:pt x="33" y="59"/>
                      <a:pt x="26" y="47"/>
                    </a:cubicBezTo>
                    <a:close/>
                  </a:path>
                </a:pathLst>
              </a:custGeom>
              <a:grpFill/>
              <a:ln w="9525">
                <a:solidFill>
                  <a:schemeClr val="bg1"/>
                </a:solidFill>
                <a:bevel/>
              </a:ln>
            </p:spPr>
            <p:txBody>
              <a:bodyPr/>
              <a:lstStyle/>
              <a:p>
                <a:endParaRPr lang="zh-CN" altLang="en-US"/>
              </a:p>
            </p:txBody>
          </p:sp>
          <p:sp>
            <p:nvSpPr>
              <p:cNvPr id="28" name="Freeform 141"/>
              <p:cNvSpPr>
                <a:spLocks noChangeArrowheads="1"/>
              </p:cNvSpPr>
              <p:nvPr/>
            </p:nvSpPr>
            <p:spPr bwMode="auto">
              <a:xfrm>
                <a:off x="180975" y="273050"/>
                <a:ext cx="347663" cy="411162"/>
              </a:xfrm>
              <a:custGeom>
                <a:avLst/>
                <a:gdLst>
                  <a:gd name="T0" fmla="*/ 2147483646 w 92"/>
                  <a:gd name="T1" fmla="*/ 2147483646 h 109"/>
                  <a:gd name="T2" fmla="*/ 2147483646 w 92"/>
                  <a:gd name="T3" fmla="*/ 2147483646 h 109"/>
                  <a:gd name="T4" fmla="*/ 2147483646 w 92"/>
                  <a:gd name="T5" fmla="*/ 2147483646 h 109"/>
                  <a:gd name="T6" fmla="*/ 2147483646 w 92"/>
                  <a:gd name="T7" fmla="*/ 0 h 109"/>
                  <a:gd name="T8" fmla="*/ 2147483646 w 92"/>
                  <a:gd name="T9" fmla="*/ 2147483646 h 109"/>
                  <a:gd name="T10" fmla="*/ 0 60000 65536"/>
                  <a:gd name="T11" fmla="*/ 0 60000 65536"/>
                  <a:gd name="T12" fmla="*/ 0 60000 65536"/>
                  <a:gd name="T13" fmla="*/ 0 60000 65536"/>
                  <a:gd name="T14" fmla="*/ 0 60000 65536"/>
                  <a:gd name="T15" fmla="*/ 0 w 92"/>
                  <a:gd name="T16" fmla="*/ 0 h 109"/>
                  <a:gd name="T17" fmla="*/ 92 w 92"/>
                  <a:gd name="T18" fmla="*/ 109 h 109"/>
                </a:gdLst>
                <a:ahLst/>
                <a:cxnLst>
                  <a:cxn ang="T10">
                    <a:pos x="T0" y="T1"/>
                  </a:cxn>
                  <a:cxn ang="T11">
                    <a:pos x="T2" y="T3"/>
                  </a:cxn>
                  <a:cxn ang="T12">
                    <a:pos x="T4" y="T5"/>
                  </a:cxn>
                  <a:cxn ang="T13">
                    <a:pos x="T6" y="T7"/>
                  </a:cxn>
                  <a:cxn ang="T14">
                    <a:pos x="T8" y="T9"/>
                  </a:cxn>
                </a:cxnLst>
                <a:rect l="T15" t="T16" r="T17" b="T18"/>
                <a:pathLst>
                  <a:path w="92" h="109">
                    <a:moveTo>
                      <a:pt x="29" y="83"/>
                    </a:moveTo>
                    <a:cubicBezTo>
                      <a:pt x="54" y="109"/>
                      <a:pt x="83" y="103"/>
                      <a:pt x="92" y="99"/>
                    </a:cubicBezTo>
                    <a:cubicBezTo>
                      <a:pt x="88" y="92"/>
                      <a:pt x="76" y="78"/>
                      <a:pt x="48" y="58"/>
                    </a:cubicBezTo>
                    <a:cubicBezTo>
                      <a:pt x="6" y="28"/>
                      <a:pt x="3" y="0"/>
                      <a:pt x="3" y="0"/>
                    </a:cubicBezTo>
                    <a:cubicBezTo>
                      <a:pt x="0" y="21"/>
                      <a:pt x="6" y="58"/>
                      <a:pt x="29" y="83"/>
                    </a:cubicBezTo>
                    <a:close/>
                  </a:path>
                </a:pathLst>
              </a:custGeom>
              <a:grpFill/>
              <a:ln w="9525">
                <a:solidFill>
                  <a:schemeClr val="bg1"/>
                </a:solidFill>
                <a:bevel/>
              </a:ln>
            </p:spPr>
            <p:txBody>
              <a:bodyPr/>
              <a:lstStyle/>
              <a:p>
                <a:endParaRPr lang="zh-CN" altLang="en-US"/>
              </a:p>
            </p:txBody>
          </p:sp>
          <p:sp>
            <p:nvSpPr>
              <p:cNvPr id="29" name="Freeform 142"/>
              <p:cNvSpPr>
                <a:spLocks noChangeArrowheads="1"/>
              </p:cNvSpPr>
              <p:nvPr/>
            </p:nvSpPr>
            <p:spPr bwMode="auto">
              <a:xfrm>
                <a:off x="195263" y="268287"/>
                <a:ext cx="374650" cy="355600"/>
              </a:xfrm>
              <a:custGeom>
                <a:avLst/>
                <a:gdLst>
                  <a:gd name="T0" fmla="*/ 2147483646 w 99"/>
                  <a:gd name="T1" fmla="*/ 2147483646 h 94"/>
                  <a:gd name="T2" fmla="*/ 2147483646 w 99"/>
                  <a:gd name="T3" fmla="*/ 2147483646 h 94"/>
                  <a:gd name="T4" fmla="*/ 0 w 99"/>
                  <a:gd name="T5" fmla="*/ 0 h 94"/>
                  <a:gd name="T6" fmla="*/ 2147483646 w 99"/>
                  <a:gd name="T7" fmla="*/ 2147483646 h 94"/>
                  <a:gd name="T8" fmla="*/ 2147483646 w 99"/>
                  <a:gd name="T9" fmla="*/ 2147483646 h 94"/>
                  <a:gd name="T10" fmla="*/ 2147483646 w 99"/>
                  <a:gd name="T11" fmla="*/ 2147483646 h 94"/>
                  <a:gd name="T12" fmla="*/ 2147483646 w 99"/>
                  <a:gd name="T13" fmla="*/ 2147483646 h 94"/>
                  <a:gd name="T14" fmla="*/ 0 60000 65536"/>
                  <a:gd name="T15" fmla="*/ 0 60000 65536"/>
                  <a:gd name="T16" fmla="*/ 0 60000 65536"/>
                  <a:gd name="T17" fmla="*/ 0 60000 65536"/>
                  <a:gd name="T18" fmla="*/ 0 60000 65536"/>
                  <a:gd name="T19" fmla="*/ 0 60000 65536"/>
                  <a:gd name="T20" fmla="*/ 0 60000 65536"/>
                  <a:gd name="T21" fmla="*/ 0 w 99"/>
                  <a:gd name="T22" fmla="*/ 0 h 94"/>
                  <a:gd name="T23" fmla="*/ 99 w 99"/>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94">
                    <a:moveTo>
                      <a:pt x="41" y="25"/>
                    </a:moveTo>
                    <a:cubicBezTo>
                      <a:pt x="31" y="22"/>
                      <a:pt x="22" y="19"/>
                      <a:pt x="15" y="14"/>
                    </a:cubicBezTo>
                    <a:cubicBezTo>
                      <a:pt x="8" y="9"/>
                      <a:pt x="3" y="4"/>
                      <a:pt x="0" y="0"/>
                    </a:cubicBezTo>
                    <a:cubicBezTo>
                      <a:pt x="0" y="0"/>
                      <a:pt x="5" y="26"/>
                      <a:pt x="49" y="55"/>
                    </a:cubicBezTo>
                    <a:cubicBezTo>
                      <a:pt x="76" y="72"/>
                      <a:pt x="88" y="87"/>
                      <a:pt x="93" y="94"/>
                    </a:cubicBezTo>
                    <a:cubicBezTo>
                      <a:pt x="95" y="86"/>
                      <a:pt x="99" y="63"/>
                      <a:pt x="79" y="43"/>
                    </a:cubicBezTo>
                    <a:cubicBezTo>
                      <a:pt x="68" y="32"/>
                      <a:pt x="54" y="28"/>
                      <a:pt x="41" y="25"/>
                    </a:cubicBezTo>
                    <a:close/>
                  </a:path>
                </a:pathLst>
              </a:custGeom>
              <a:grpFill/>
              <a:ln w="9525">
                <a:solidFill>
                  <a:schemeClr val="bg1"/>
                </a:solidFill>
                <a:bevel/>
              </a:ln>
            </p:spPr>
            <p:txBody>
              <a:bodyPr/>
              <a:lstStyle/>
              <a:p>
                <a:endParaRPr lang="zh-CN" altLang="en-US"/>
              </a:p>
            </p:txBody>
          </p:sp>
          <p:sp>
            <p:nvSpPr>
              <p:cNvPr id="30" name="Freeform 143"/>
              <p:cNvSpPr>
                <a:spLocks noChangeArrowheads="1"/>
              </p:cNvSpPr>
              <p:nvPr/>
            </p:nvSpPr>
            <p:spPr bwMode="auto">
              <a:xfrm>
                <a:off x="17463" y="809625"/>
                <a:ext cx="508000" cy="155575"/>
              </a:xfrm>
              <a:custGeom>
                <a:avLst/>
                <a:gdLst>
                  <a:gd name="T0" fmla="*/ 2147483646 w 134"/>
                  <a:gd name="T1" fmla="*/ 2147483646 h 41"/>
                  <a:gd name="T2" fmla="*/ 2147483646 w 134"/>
                  <a:gd name="T3" fmla="*/ 2147483646 h 41"/>
                  <a:gd name="T4" fmla="*/ 2147483646 w 134"/>
                  <a:gd name="T5" fmla="*/ 2147483646 h 41"/>
                  <a:gd name="T6" fmla="*/ 0 w 134"/>
                  <a:gd name="T7" fmla="*/ 0 h 41"/>
                  <a:gd name="T8" fmla="*/ 2147483646 w 134"/>
                  <a:gd name="T9" fmla="*/ 2147483646 h 41"/>
                  <a:gd name="T10" fmla="*/ 0 60000 65536"/>
                  <a:gd name="T11" fmla="*/ 0 60000 65536"/>
                  <a:gd name="T12" fmla="*/ 0 60000 65536"/>
                  <a:gd name="T13" fmla="*/ 0 60000 65536"/>
                  <a:gd name="T14" fmla="*/ 0 60000 65536"/>
                  <a:gd name="T15" fmla="*/ 0 w 134"/>
                  <a:gd name="T16" fmla="*/ 0 h 41"/>
                  <a:gd name="T17" fmla="*/ 134 w 134"/>
                  <a:gd name="T18" fmla="*/ 41 h 41"/>
                </a:gdLst>
                <a:ahLst/>
                <a:cxnLst>
                  <a:cxn ang="T10">
                    <a:pos x="T0" y="T1"/>
                  </a:cxn>
                  <a:cxn ang="T11">
                    <a:pos x="T2" y="T3"/>
                  </a:cxn>
                  <a:cxn ang="T12">
                    <a:pos x="T4" y="T5"/>
                  </a:cxn>
                  <a:cxn ang="T13">
                    <a:pos x="T6" y="T7"/>
                  </a:cxn>
                  <a:cxn ang="T14">
                    <a:pos x="T8" y="T9"/>
                  </a:cxn>
                </a:cxnLst>
                <a:rect l="T15" t="T16" r="T17" b="T18"/>
                <a:pathLst>
                  <a:path w="134" h="41">
                    <a:moveTo>
                      <a:pt x="77" y="40"/>
                    </a:moveTo>
                    <a:cubicBezTo>
                      <a:pt x="114" y="41"/>
                      <a:pt x="130" y="16"/>
                      <a:pt x="134" y="8"/>
                    </a:cubicBezTo>
                    <a:cubicBezTo>
                      <a:pt x="126" y="5"/>
                      <a:pt x="107" y="3"/>
                      <a:pt x="74" y="9"/>
                    </a:cubicBezTo>
                    <a:cubicBezTo>
                      <a:pt x="22" y="17"/>
                      <a:pt x="0" y="0"/>
                      <a:pt x="0" y="0"/>
                    </a:cubicBezTo>
                    <a:cubicBezTo>
                      <a:pt x="13" y="17"/>
                      <a:pt x="44" y="39"/>
                      <a:pt x="77" y="40"/>
                    </a:cubicBezTo>
                    <a:close/>
                  </a:path>
                </a:pathLst>
              </a:custGeom>
              <a:grpFill/>
              <a:ln w="9525">
                <a:solidFill>
                  <a:schemeClr val="bg1"/>
                </a:solidFill>
                <a:bevel/>
              </a:ln>
            </p:spPr>
            <p:txBody>
              <a:bodyPr/>
              <a:lstStyle/>
              <a:p>
                <a:endParaRPr lang="zh-CN" altLang="en-US"/>
              </a:p>
            </p:txBody>
          </p:sp>
          <p:sp>
            <p:nvSpPr>
              <p:cNvPr id="31" name="Freeform 144"/>
              <p:cNvSpPr>
                <a:spLocks noChangeArrowheads="1"/>
              </p:cNvSpPr>
              <p:nvPr/>
            </p:nvSpPr>
            <p:spPr bwMode="auto">
              <a:xfrm>
                <a:off x="17463" y="708025"/>
                <a:ext cx="503238" cy="150812"/>
              </a:xfrm>
              <a:custGeom>
                <a:avLst/>
                <a:gdLst>
                  <a:gd name="T0" fmla="*/ 2147483646 w 133"/>
                  <a:gd name="T1" fmla="*/ 2147483646 h 40"/>
                  <a:gd name="T2" fmla="*/ 2147483646 w 133"/>
                  <a:gd name="T3" fmla="*/ 2147483646 h 40"/>
                  <a:gd name="T4" fmla="*/ 0 w 133"/>
                  <a:gd name="T5" fmla="*/ 2147483646 h 40"/>
                  <a:gd name="T6" fmla="*/ 2147483646 w 133"/>
                  <a:gd name="T7" fmla="*/ 2147483646 h 40"/>
                  <a:gd name="T8" fmla="*/ 2147483646 w 133"/>
                  <a:gd name="T9" fmla="*/ 2147483646 h 40"/>
                  <a:gd name="T10" fmla="*/ 2147483646 w 133"/>
                  <a:gd name="T11" fmla="*/ 0 h 40"/>
                  <a:gd name="T12" fmla="*/ 2147483646 w 133"/>
                  <a:gd name="T13" fmla="*/ 2147483646 h 40"/>
                  <a:gd name="T14" fmla="*/ 0 60000 65536"/>
                  <a:gd name="T15" fmla="*/ 0 60000 65536"/>
                  <a:gd name="T16" fmla="*/ 0 60000 65536"/>
                  <a:gd name="T17" fmla="*/ 0 60000 65536"/>
                  <a:gd name="T18" fmla="*/ 0 60000 65536"/>
                  <a:gd name="T19" fmla="*/ 0 60000 65536"/>
                  <a:gd name="T20" fmla="*/ 0 60000 65536"/>
                  <a:gd name="T21" fmla="*/ 0 w 133"/>
                  <a:gd name="T22" fmla="*/ 0 h 40"/>
                  <a:gd name="T23" fmla="*/ 133 w 133"/>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40">
                    <a:moveTo>
                      <a:pt x="47" y="14"/>
                    </a:moveTo>
                    <a:cubicBezTo>
                      <a:pt x="38" y="19"/>
                      <a:pt x="30" y="24"/>
                      <a:pt x="21" y="25"/>
                    </a:cubicBezTo>
                    <a:cubicBezTo>
                      <a:pt x="13" y="26"/>
                      <a:pt x="6" y="26"/>
                      <a:pt x="0" y="26"/>
                    </a:cubicBezTo>
                    <a:cubicBezTo>
                      <a:pt x="0" y="26"/>
                      <a:pt x="23" y="40"/>
                      <a:pt x="74" y="30"/>
                    </a:cubicBezTo>
                    <a:cubicBezTo>
                      <a:pt x="106" y="23"/>
                      <a:pt x="125" y="25"/>
                      <a:pt x="133" y="27"/>
                    </a:cubicBezTo>
                    <a:cubicBezTo>
                      <a:pt x="128" y="19"/>
                      <a:pt x="115" y="1"/>
                      <a:pt x="86" y="0"/>
                    </a:cubicBezTo>
                    <a:cubicBezTo>
                      <a:pt x="72" y="0"/>
                      <a:pt x="59" y="7"/>
                      <a:pt x="47" y="14"/>
                    </a:cubicBezTo>
                    <a:close/>
                  </a:path>
                </a:pathLst>
              </a:custGeom>
              <a:grpFill/>
              <a:ln w="9525">
                <a:solidFill>
                  <a:schemeClr val="bg1"/>
                </a:solidFill>
                <a:bevel/>
              </a:ln>
            </p:spPr>
            <p:txBody>
              <a:bodyPr/>
              <a:lstStyle/>
              <a:p>
                <a:endParaRPr lang="zh-CN" altLang="en-US"/>
              </a:p>
            </p:txBody>
          </p:sp>
          <p:sp>
            <p:nvSpPr>
              <p:cNvPr id="32" name="Freeform 145"/>
              <p:cNvSpPr>
                <a:spLocks noChangeArrowheads="1"/>
              </p:cNvSpPr>
              <p:nvPr/>
            </p:nvSpPr>
            <p:spPr bwMode="auto">
              <a:xfrm>
                <a:off x="838200" y="250825"/>
                <a:ext cx="415925" cy="347662"/>
              </a:xfrm>
              <a:custGeom>
                <a:avLst/>
                <a:gdLst>
                  <a:gd name="T0" fmla="*/ 2147483646 w 110"/>
                  <a:gd name="T1" fmla="*/ 2147483646 h 92"/>
                  <a:gd name="T2" fmla="*/ 2147483646 w 110"/>
                  <a:gd name="T3" fmla="*/ 2147483646 h 92"/>
                  <a:gd name="T4" fmla="*/ 2147483646 w 110"/>
                  <a:gd name="T5" fmla="*/ 2147483646 h 92"/>
                  <a:gd name="T6" fmla="*/ 2147483646 w 110"/>
                  <a:gd name="T7" fmla="*/ 2147483646 h 92"/>
                  <a:gd name="T8" fmla="*/ 2147483646 w 110"/>
                  <a:gd name="T9" fmla="*/ 2147483646 h 92"/>
                  <a:gd name="T10" fmla="*/ 0 60000 65536"/>
                  <a:gd name="T11" fmla="*/ 0 60000 65536"/>
                  <a:gd name="T12" fmla="*/ 0 60000 65536"/>
                  <a:gd name="T13" fmla="*/ 0 60000 65536"/>
                  <a:gd name="T14" fmla="*/ 0 60000 65536"/>
                  <a:gd name="T15" fmla="*/ 0 w 110"/>
                  <a:gd name="T16" fmla="*/ 0 h 92"/>
                  <a:gd name="T17" fmla="*/ 110 w 110"/>
                  <a:gd name="T18" fmla="*/ 92 h 92"/>
                </a:gdLst>
                <a:ahLst/>
                <a:cxnLst>
                  <a:cxn ang="T10">
                    <a:pos x="T0" y="T1"/>
                  </a:cxn>
                  <a:cxn ang="T11">
                    <a:pos x="T2" y="T3"/>
                  </a:cxn>
                  <a:cxn ang="T12">
                    <a:pos x="T4" y="T5"/>
                  </a:cxn>
                  <a:cxn ang="T13">
                    <a:pos x="T6" y="T7"/>
                  </a:cxn>
                  <a:cxn ang="T14">
                    <a:pos x="T8" y="T9"/>
                  </a:cxn>
                </a:cxnLst>
                <a:rect l="T15" t="T16" r="T17" b="T18"/>
                <a:pathLst>
                  <a:path w="110" h="92">
                    <a:moveTo>
                      <a:pt x="27" y="29"/>
                    </a:moveTo>
                    <a:cubicBezTo>
                      <a:pt x="0" y="54"/>
                      <a:pt x="7" y="83"/>
                      <a:pt x="10" y="92"/>
                    </a:cubicBezTo>
                    <a:cubicBezTo>
                      <a:pt x="17" y="88"/>
                      <a:pt x="32" y="76"/>
                      <a:pt x="52" y="48"/>
                    </a:cubicBezTo>
                    <a:cubicBezTo>
                      <a:pt x="82" y="6"/>
                      <a:pt x="110" y="3"/>
                      <a:pt x="110" y="3"/>
                    </a:cubicBezTo>
                    <a:cubicBezTo>
                      <a:pt x="88" y="0"/>
                      <a:pt x="51" y="6"/>
                      <a:pt x="27" y="29"/>
                    </a:cubicBezTo>
                    <a:close/>
                  </a:path>
                </a:pathLst>
              </a:custGeom>
              <a:grpFill/>
              <a:ln w="9525">
                <a:solidFill>
                  <a:schemeClr val="bg1"/>
                </a:solidFill>
                <a:bevel/>
              </a:ln>
            </p:spPr>
            <p:txBody>
              <a:bodyPr/>
              <a:lstStyle/>
              <a:p>
                <a:endParaRPr lang="zh-CN" altLang="en-US"/>
              </a:p>
            </p:txBody>
          </p:sp>
          <p:sp>
            <p:nvSpPr>
              <p:cNvPr id="33" name="Freeform 146"/>
              <p:cNvSpPr>
                <a:spLocks noChangeArrowheads="1"/>
              </p:cNvSpPr>
              <p:nvPr/>
            </p:nvSpPr>
            <p:spPr bwMode="auto">
              <a:xfrm>
                <a:off x="898525" y="265112"/>
                <a:ext cx="358775" cy="374650"/>
              </a:xfrm>
              <a:custGeom>
                <a:avLst/>
                <a:gdLst>
                  <a:gd name="T0" fmla="*/ 2147483646 w 95"/>
                  <a:gd name="T1" fmla="*/ 2147483646 h 99"/>
                  <a:gd name="T2" fmla="*/ 2147483646 w 95"/>
                  <a:gd name="T3" fmla="*/ 2147483646 h 99"/>
                  <a:gd name="T4" fmla="*/ 2147483646 w 95"/>
                  <a:gd name="T5" fmla="*/ 0 h 99"/>
                  <a:gd name="T6" fmla="*/ 2147483646 w 95"/>
                  <a:gd name="T7" fmla="*/ 2147483646 h 99"/>
                  <a:gd name="T8" fmla="*/ 0 w 95"/>
                  <a:gd name="T9" fmla="*/ 2147483646 h 99"/>
                  <a:gd name="T10" fmla="*/ 2147483646 w 95"/>
                  <a:gd name="T11" fmla="*/ 2147483646 h 99"/>
                  <a:gd name="T12" fmla="*/ 2147483646 w 95"/>
                  <a:gd name="T13" fmla="*/ 2147483646 h 99"/>
                  <a:gd name="T14" fmla="*/ 0 60000 65536"/>
                  <a:gd name="T15" fmla="*/ 0 60000 65536"/>
                  <a:gd name="T16" fmla="*/ 0 60000 65536"/>
                  <a:gd name="T17" fmla="*/ 0 60000 65536"/>
                  <a:gd name="T18" fmla="*/ 0 60000 65536"/>
                  <a:gd name="T19" fmla="*/ 0 60000 65536"/>
                  <a:gd name="T20" fmla="*/ 0 60000 65536"/>
                  <a:gd name="T21" fmla="*/ 0 w 95"/>
                  <a:gd name="T22" fmla="*/ 0 h 99"/>
                  <a:gd name="T23" fmla="*/ 95 w 95"/>
                  <a:gd name="T24" fmla="*/ 99 h 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 h="99">
                    <a:moveTo>
                      <a:pt x="70" y="41"/>
                    </a:moveTo>
                    <a:cubicBezTo>
                      <a:pt x="73" y="31"/>
                      <a:pt x="75" y="22"/>
                      <a:pt x="80" y="15"/>
                    </a:cubicBezTo>
                    <a:cubicBezTo>
                      <a:pt x="85" y="8"/>
                      <a:pt x="90" y="3"/>
                      <a:pt x="95" y="0"/>
                    </a:cubicBezTo>
                    <a:cubicBezTo>
                      <a:pt x="95" y="0"/>
                      <a:pt x="68" y="5"/>
                      <a:pt x="40" y="49"/>
                    </a:cubicBezTo>
                    <a:cubicBezTo>
                      <a:pt x="22" y="76"/>
                      <a:pt x="7" y="88"/>
                      <a:pt x="0" y="93"/>
                    </a:cubicBezTo>
                    <a:cubicBezTo>
                      <a:pt x="9" y="95"/>
                      <a:pt x="31" y="99"/>
                      <a:pt x="52" y="79"/>
                    </a:cubicBezTo>
                    <a:cubicBezTo>
                      <a:pt x="62" y="68"/>
                      <a:pt x="66" y="55"/>
                      <a:pt x="70" y="41"/>
                    </a:cubicBezTo>
                    <a:close/>
                  </a:path>
                </a:pathLst>
              </a:custGeom>
              <a:grpFill/>
              <a:ln w="9525">
                <a:solidFill>
                  <a:schemeClr val="bg1"/>
                </a:solidFill>
                <a:bevel/>
              </a:ln>
            </p:spPr>
            <p:txBody>
              <a:bodyPr/>
              <a:lstStyle/>
              <a:p>
                <a:endParaRPr lang="zh-CN" altLang="en-US"/>
              </a:p>
            </p:txBody>
          </p:sp>
          <p:sp>
            <p:nvSpPr>
              <p:cNvPr id="34" name="Freeform 147"/>
              <p:cNvSpPr>
                <a:spLocks noChangeArrowheads="1"/>
              </p:cNvSpPr>
              <p:nvPr/>
            </p:nvSpPr>
            <p:spPr bwMode="auto">
              <a:xfrm>
                <a:off x="895350" y="669925"/>
                <a:ext cx="506413" cy="153987"/>
              </a:xfrm>
              <a:custGeom>
                <a:avLst/>
                <a:gdLst>
                  <a:gd name="T0" fmla="*/ 2147483646 w 134"/>
                  <a:gd name="T1" fmla="*/ 2147483646 h 41"/>
                  <a:gd name="T2" fmla="*/ 0 w 134"/>
                  <a:gd name="T3" fmla="*/ 2147483646 h 41"/>
                  <a:gd name="T4" fmla="*/ 2147483646 w 134"/>
                  <a:gd name="T5" fmla="*/ 2147483646 h 41"/>
                  <a:gd name="T6" fmla="*/ 2147483646 w 134"/>
                  <a:gd name="T7" fmla="*/ 2147483646 h 41"/>
                  <a:gd name="T8" fmla="*/ 2147483646 w 134"/>
                  <a:gd name="T9" fmla="*/ 2147483646 h 41"/>
                  <a:gd name="T10" fmla="*/ 0 60000 65536"/>
                  <a:gd name="T11" fmla="*/ 0 60000 65536"/>
                  <a:gd name="T12" fmla="*/ 0 60000 65536"/>
                  <a:gd name="T13" fmla="*/ 0 60000 65536"/>
                  <a:gd name="T14" fmla="*/ 0 60000 65536"/>
                  <a:gd name="T15" fmla="*/ 0 w 134"/>
                  <a:gd name="T16" fmla="*/ 0 h 41"/>
                  <a:gd name="T17" fmla="*/ 134 w 134"/>
                  <a:gd name="T18" fmla="*/ 41 h 41"/>
                </a:gdLst>
                <a:ahLst/>
                <a:cxnLst>
                  <a:cxn ang="T10">
                    <a:pos x="T0" y="T1"/>
                  </a:cxn>
                  <a:cxn ang="T11">
                    <a:pos x="T2" y="T3"/>
                  </a:cxn>
                  <a:cxn ang="T12">
                    <a:pos x="T4" y="T5"/>
                  </a:cxn>
                  <a:cxn ang="T13">
                    <a:pos x="T6" y="T7"/>
                  </a:cxn>
                  <a:cxn ang="T14">
                    <a:pos x="T8" y="T9"/>
                  </a:cxn>
                </a:cxnLst>
                <a:rect l="T15" t="T16" r="T17" b="T18"/>
                <a:pathLst>
                  <a:path w="134" h="41">
                    <a:moveTo>
                      <a:pt x="56" y="1"/>
                    </a:moveTo>
                    <a:cubicBezTo>
                      <a:pt x="19" y="0"/>
                      <a:pt x="4" y="25"/>
                      <a:pt x="0" y="33"/>
                    </a:cubicBezTo>
                    <a:cubicBezTo>
                      <a:pt x="8" y="36"/>
                      <a:pt x="26" y="38"/>
                      <a:pt x="60" y="32"/>
                    </a:cubicBezTo>
                    <a:cubicBezTo>
                      <a:pt x="111" y="23"/>
                      <a:pt x="134" y="41"/>
                      <a:pt x="134" y="41"/>
                    </a:cubicBezTo>
                    <a:cubicBezTo>
                      <a:pt x="121" y="23"/>
                      <a:pt x="90" y="2"/>
                      <a:pt x="56" y="1"/>
                    </a:cubicBezTo>
                    <a:close/>
                  </a:path>
                </a:pathLst>
              </a:custGeom>
              <a:grpFill/>
              <a:ln w="9525">
                <a:solidFill>
                  <a:schemeClr val="bg1"/>
                </a:solidFill>
                <a:bevel/>
              </a:ln>
            </p:spPr>
            <p:txBody>
              <a:bodyPr/>
              <a:lstStyle/>
              <a:p>
                <a:endParaRPr lang="zh-CN" altLang="en-US"/>
              </a:p>
            </p:txBody>
          </p:sp>
          <p:sp>
            <p:nvSpPr>
              <p:cNvPr id="35" name="Freeform 148"/>
              <p:cNvSpPr>
                <a:spLocks noChangeArrowheads="1"/>
              </p:cNvSpPr>
              <p:nvPr/>
            </p:nvSpPr>
            <p:spPr bwMode="auto">
              <a:xfrm>
                <a:off x="898525" y="771525"/>
                <a:ext cx="503238" cy="155575"/>
              </a:xfrm>
              <a:custGeom>
                <a:avLst/>
                <a:gdLst>
                  <a:gd name="T0" fmla="*/ 2147483646 w 133"/>
                  <a:gd name="T1" fmla="*/ 2147483646 h 41"/>
                  <a:gd name="T2" fmla="*/ 2147483646 w 133"/>
                  <a:gd name="T3" fmla="*/ 2147483646 h 41"/>
                  <a:gd name="T4" fmla="*/ 2147483646 w 133"/>
                  <a:gd name="T5" fmla="*/ 2147483646 h 41"/>
                  <a:gd name="T6" fmla="*/ 2147483646 w 133"/>
                  <a:gd name="T7" fmla="*/ 2147483646 h 41"/>
                  <a:gd name="T8" fmla="*/ 0 w 133"/>
                  <a:gd name="T9" fmla="*/ 2147483646 h 41"/>
                  <a:gd name="T10" fmla="*/ 2147483646 w 133"/>
                  <a:gd name="T11" fmla="*/ 2147483646 h 41"/>
                  <a:gd name="T12" fmla="*/ 2147483646 w 133"/>
                  <a:gd name="T13" fmla="*/ 2147483646 h 41"/>
                  <a:gd name="T14" fmla="*/ 0 60000 65536"/>
                  <a:gd name="T15" fmla="*/ 0 60000 65536"/>
                  <a:gd name="T16" fmla="*/ 0 60000 65536"/>
                  <a:gd name="T17" fmla="*/ 0 60000 65536"/>
                  <a:gd name="T18" fmla="*/ 0 60000 65536"/>
                  <a:gd name="T19" fmla="*/ 0 60000 65536"/>
                  <a:gd name="T20" fmla="*/ 0 60000 65536"/>
                  <a:gd name="T21" fmla="*/ 0 w 133"/>
                  <a:gd name="T22" fmla="*/ 0 h 41"/>
                  <a:gd name="T23" fmla="*/ 133 w 133"/>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41">
                    <a:moveTo>
                      <a:pt x="86" y="27"/>
                    </a:moveTo>
                    <a:cubicBezTo>
                      <a:pt x="95" y="22"/>
                      <a:pt x="103" y="17"/>
                      <a:pt x="112" y="16"/>
                    </a:cubicBezTo>
                    <a:cubicBezTo>
                      <a:pt x="120" y="15"/>
                      <a:pt x="127" y="15"/>
                      <a:pt x="133" y="15"/>
                    </a:cubicBezTo>
                    <a:cubicBezTo>
                      <a:pt x="133" y="15"/>
                      <a:pt x="110" y="0"/>
                      <a:pt x="59" y="11"/>
                    </a:cubicBezTo>
                    <a:cubicBezTo>
                      <a:pt x="27" y="18"/>
                      <a:pt x="8" y="16"/>
                      <a:pt x="0" y="14"/>
                    </a:cubicBezTo>
                    <a:cubicBezTo>
                      <a:pt x="4" y="22"/>
                      <a:pt x="18" y="40"/>
                      <a:pt x="46" y="41"/>
                    </a:cubicBezTo>
                    <a:cubicBezTo>
                      <a:pt x="61" y="41"/>
                      <a:pt x="73" y="34"/>
                      <a:pt x="86" y="27"/>
                    </a:cubicBezTo>
                    <a:close/>
                  </a:path>
                </a:pathLst>
              </a:custGeom>
              <a:grpFill/>
              <a:ln w="9525">
                <a:solidFill>
                  <a:schemeClr val="bg1"/>
                </a:solidFill>
                <a:bevel/>
              </a:ln>
            </p:spPr>
            <p:txBody>
              <a:bodyPr/>
              <a:lstStyle/>
              <a:p>
                <a:endParaRPr lang="zh-CN" altLang="en-US"/>
              </a:p>
            </p:txBody>
          </p:sp>
          <p:sp>
            <p:nvSpPr>
              <p:cNvPr id="36" name="Freeform 149"/>
              <p:cNvSpPr>
                <a:spLocks noChangeArrowheads="1"/>
              </p:cNvSpPr>
              <p:nvPr/>
            </p:nvSpPr>
            <p:spPr bwMode="auto">
              <a:xfrm>
                <a:off x="815975" y="68262"/>
                <a:ext cx="161925" cy="249237"/>
              </a:xfrm>
              <a:custGeom>
                <a:avLst/>
                <a:gdLst>
                  <a:gd name="T0" fmla="*/ 2147483646 w 43"/>
                  <a:gd name="T1" fmla="*/ 2147483646 h 66"/>
                  <a:gd name="T2" fmla="*/ 2147483646 w 43"/>
                  <a:gd name="T3" fmla="*/ 2147483646 h 66"/>
                  <a:gd name="T4" fmla="*/ 2147483646 w 43"/>
                  <a:gd name="T5" fmla="*/ 2147483646 h 66"/>
                  <a:gd name="T6" fmla="*/ 2147483646 w 43"/>
                  <a:gd name="T7" fmla="*/ 0 h 66"/>
                  <a:gd name="T8" fmla="*/ 2147483646 w 43"/>
                  <a:gd name="T9" fmla="*/ 2147483646 h 66"/>
                  <a:gd name="T10" fmla="*/ 0 60000 65536"/>
                  <a:gd name="T11" fmla="*/ 0 60000 65536"/>
                  <a:gd name="T12" fmla="*/ 0 60000 65536"/>
                  <a:gd name="T13" fmla="*/ 0 60000 65536"/>
                  <a:gd name="T14" fmla="*/ 0 60000 65536"/>
                  <a:gd name="T15" fmla="*/ 0 w 43"/>
                  <a:gd name="T16" fmla="*/ 0 h 66"/>
                  <a:gd name="T17" fmla="*/ 43 w 43"/>
                  <a:gd name="T18" fmla="*/ 66 h 66"/>
                </a:gdLst>
                <a:ahLst/>
                <a:cxnLst>
                  <a:cxn ang="T10">
                    <a:pos x="T0" y="T1"/>
                  </a:cxn>
                  <a:cxn ang="T11">
                    <a:pos x="T2" y="T3"/>
                  </a:cxn>
                  <a:cxn ang="T12">
                    <a:pos x="T4" y="T5"/>
                  </a:cxn>
                  <a:cxn ang="T13">
                    <a:pos x="T6" y="T7"/>
                  </a:cxn>
                  <a:cxn ang="T14">
                    <a:pos x="T8" y="T9"/>
                  </a:cxn>
                </a:cxnLst>
                <a:rect l="T15" t="T16" r="T17" b="T18"/>
                <a:pathLst>
                  <a:path w="43" h="66">
                    <a:moveTo>
                      <a:pt x="8" y="31"/>
                    </a:moveTo>
                    <a:cubicBezTo>
                      <a:pt x="0" y="50"/>
                      <a:pt x="10" y="62"/>
                      <a:pt x="14" y="66"/>
                    </a:cubicBezTo>
                    <a:cubicBezTo>
                      <a:pt x="16" y="63"/>
                      <a:pt x="21" y="54"/>
                      <a:pt x="24" y="36"/>
                    </a:cubicBezTo>
                    <a:cubicBezTo>
                      <a:pt x="30" y="8"/>
                      <a:pt x="43" y="0"/>
                      <a:pt x="43" y="0"/>
                    </a:cubicBezTo>
                    <a:cubicBezTo>
                      <a:pt x="32" y="3"/>
                      <a:pt x="15" y="15"/>
                      <a:pt x="8" y="31"/>
                    </a:cubicBezTo>
                    <a:close/>
                  </a:path>
                </a:pathLst>
              </a:custGeom>
              <a:grpFill/>
              <a:ln w="9525">
                <a:solidFill>
                  <a:schemeClr val="bg1"/>
                </a:solidFill>
                <a:bevel/>
              </a:ln>
            </p:spPr>
            <p:txBody>
              <a:bodyPr/>
              <a:lstStyle/>
              <a:p>
                <a:endParaRPr lang="zh-CN" altLang="en-US"/>
              </a:p>
            </p:txBody>
          </p:sp>
          <p:sp>
            <p:nvSpPr>
              <p:cNvPr id="37" name="Freeform 150"/>
              <p:cNvSpPr>
                <a:spLocks noChangeArrowheads="1"/>
              </p:cNvSpPr>
              <p:nvPr/>
            </p:nvSpPr>
            <p:spPr bwMode="auto">
              <a:xfrm>
                <a:off x="879475" y="73025"/>
                <a:ext cx="103188" cy="249237"/>
              </a:xfrm>
              <a:custGeom>
                <a:avLst/>
                <a:gdLst>
                  <a:gd name="T0" fmla="*/ 2147483646 w 27"/>
                  <a:gd name="T1" fmla="*/ 2147483646 h 66"/>
                  <a:gd name="T2" fmla="*/ 2147483646 w 27"/>
                  <a:gd name="T3" fmla="*/ 2147483646 h 66"/>
                  <a:gd name="T4" fmla="*/ 2147483646 w 27"/>
                  <a:gd name="T5" fmla="*/ 0 h 66"/>
                  <a:gd name="T6" fmla="*/ 2147483646 w 27"/>
                  <a:gd name="T7" fmla="*/ 2147483646 h 66"/>
                  <a:gd name="T8" fmla="*/ 0 w 27"/>
                  <a:gd name="T9" fmla="*/ 2147483646 h 66"/>
                  <a:gd name="T10" fmla="*/ 2147483646 w 27"/>
                  <a:gd name="T11" fmla="*/ 2147483646 h 66"/>
                  <a:gd name="T12" fmla="*/ 2147483646 w 27"/>
                  <a:gd name="T13" fmla="*/ 2147483646 h 66"/>
                  <a:gd name="T14" fmla="*/ 0 60000 65536"/>
                  <a:gd name="T15" fmla="*/ 0 60000 65536"/>
                  <a:gd name="T16" fmla="*/ 0 60000 65536"/>
                  <a:gd name="T17" fmla="*/ 0 60000 65536"/>
                  <a:gd name="T18" fmla="*/ 0 60000 65536"/>
                  <a:gd name="T19" fmla="*/ 0 60000 65536"/>
                  <a:gd name="T20" fmla="*/ 0 60000 65536"/>
                  <a:gd name="T21" fmla="*/ 0 w 27"/>
                  <a:gd name="T22" fmla="*/ 0 h 66"/>
                  <a:gd name="T23" fmla="*/ 27 w 27"/>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66">
                    <a:moveTo>
                      <a:pt x="23" y="25"/>
                    </a:moveTo>
                    <a:cubicBezTo>
                      <a:pt x="23" y="20"/>
                      <a:pt x="22" y="15"/>
                      <a:pt x="23" y="10"/>
                    </a:cubicBezTo>
                    <a:cubicBezTo>
                      <a:pt x="24" y="6"/>
                      <a:pt x="25" y="2"/>
                      <a:pt x="27" y="0"/>
                    </a:cubicBezTo>
                    <a:cubicBezTo>
                      <a:pt x="27" y="0"/>
                      <a:pt x="15" y="8"/>
                      <a:pt x="10" y="36"/>
                    </a:cubicBezTo>
                    <a:cubicBezTo>
                      <a:pt x="8" y="53"/>
                      <a:pt x="3" y="62"/>
                      <a:pt x="0" y="66"/>
                    </a:cubicBezTo>
                    <a:cubicBezTo>
                      <a:pt x="5" y="65"/>
                      <a:pt x="17" y="62"/>
                      <a:pt x="23" y="48"/>
                    </a:cubicBezTo>
                    <a:cubicBezTo>
                      <a:pt x="26" y="40"/>
                      <a:pt x="25" y="33"/>
                      <a:pt x="23" y="25"/>
                    </a:cubicBezTo>
                    <a:close/>
                  </a:path>
                </a:pathLst>
              </a:custGeom>
              <a:grpFill/>
              <a:ln w="9525">
                <a:solidFill>
                  <a:schemeClr val="bg1"/>
                </a:solidFill>
                <a:bevel/>
              </a:ln>
            </p:spPr>
            <p:txBody>
              <a:bodyPr/>
              <a:lstStyle/>
              <a:p>
                <a:endParaRPr lang="zh-CN" altLang="en-US"/>
              </a:p>
            </p:txBody>
          </p:sp>
          <p:sp>
            <p:nvSpPr>
              <p:cNvPr id="38" name="Freeform 151"/>
              <p:cNvSpPr>
                <a:spLocks noChangeArrowheads="1"/>
              </p:cNvSpPr>
              <p:nvPr/>
            </p:nvSpPr>
            <p:spPr bwMode="auto">
              <a:xfrm>
                <a:off x="350838" y="60325"/>
                <a:ext cx="136525" cy="254000"/>
              </a:xfrm>
              <a:custGeom>
                <a:avLst/>
                <a:gdLst>
                  <a:gd name="T0" fmla="*/ 2147483646 w 36"/>
                  <a:gd name="T1" fmla="*/ 2147483646 h 67"/>
                  <a:gd name="T2" fmla="*/ 2147483646 w 36"/>
                  <a:gd name="T3" fmla="*/ 2147483646 h 67"/>
                  <a:gd name="T4" fmla="*/ 2147483646 w 36"/>
                  <a:gd name="T5" fmla="*/ 2147483646 h 67"/>
                  <a:gd name="T6" fmla="*/ 2147483646 w 36"/>
                  <a:gd name="T7" fmla="*/ 0 h 67"/>
                  <a:gd name="T8" fmla="*/ 2147483646 w 36"/>
                  <a:gd name="T9" fmla="*/ 2147483646 h 67"/>
                  <a:gd name="T10" fmla="*/ 0 60000 65536"/>
                  <a:gd name="T11" fmla="*/ 0 60000 65536"/>
                  <a:gd name="T12" fmla="*/ 0 60000 65536"/>
                  <a:gd name="T13" fmla="*/ 0 60000 65536"/>
                  <a:gd name="T14" fmla="*/ 0 60000 65536"/>
                  <a:gd name="T15" fmla="*/ 0 w 36"/>
                  <a:gd name="T16" fmla="*/ 0 h 67"/>
                  <a:gd name="T17" fmla="*/ 36 w 36"/>
                  <a:gd name="T18" fmla="*/ 67 h 67"/>
                </a:gdLst>
                <a:ahLst/>
                <a:cxnLst>
                  <a:cxn ang="T10">
                    <a:pos x="T0" y="T1"/>
                  </a:cxn>
                  <a:cxn ang="T11">
                    <a:pos x="T2" y="T3"/>
                  </a:cxn>
                  <a:cxn ang="T12">
                    <a:pos x="T4" y="T5"/>
                  </a:cxn>
                  <a:cxn ang="T13">
                    <a:pos x="T6" y="T7"/>
                  </a:cxn>
                  <a:cxn ang="T14">
                    <a:pos x="T8" y="T9"/>
                  </a:cxn>
                </a:cxnLst>
                <a:rect l="T15" t="T16" r="T17" b="T18"/>
                <a:pathLst>
                  <a:path w="36" h="67">
                    <a:moveTo>
                      <a:pt x="7" y="46"/>
                    </a:moveTo>
                    <a:cubicBezTo>
                      <a:pt x="15" y="65"/>
                      <a:pt x="31" y="67"/>
                      <a:pt x="36" y="67"/>
                    </a:cubicBezTo>
                    <a:cubicBezTo>
                      <a:pt x="35" y="63"/>
                      <a:pt x="32" y="53"/>
                      <a:pt x="22" y="38"/>
                    </a:cubicBezTo>
                    <a:cubicBezTo>
                      <a:pt x="6" y="14"/>
                      <a:pt x="10" y="0"/>
                      <a:pt x="10" y="0"/>
                    </a:cubicBezTo>
                    <a:cubicBezTo>
                      <a:pt x="4" y="10"/>
                      <a:pt x="0" y="30"/>
                      <a:pt x="7" y="46"/>
                    </a:cubicBezTo>
                    <a:close/>
                  </a:path>
                </a:pathLst>
              </a:custGeom>
              <a:grpFill/>
              <a:ln w="9525">
                <a:solidFill>
                  <a:schemeClr val="bg1"/>
                </a:solidFill>
                <a:bevel/>
              </a:ln>
            </p:spPr>
            <p:txBody>
              <a:bodyPr/>
              <a:lstStyle/>
              <a:p>
                <a:endParaRPr lang="zh-CN" altLang="en-US"/>
              </a:p>
            </p:txBody>
          </p:sp>
          <p:sp>
            <p:nvSpPr>
              <p:cNvPr id="39" name="Freeform 152"/>
              <p:cNvSpPr>
                <a:spLocks noChangeArrowheads="1"/>
              </p:cNvSpPr>
              <p:nvPr/>
            </p:nvSpPr>
            <p:spPr bwMode="auto">
              <a:xfrm>
                <a:off x="381000" y="57150"/>
                <a:ext cx="150813" cy="249237"/>
              </a:xfrm>
              <a:custGeom>
                <a:avLst/>
                <a:gdLst>
                  <a:gd name="T0" fmla="*/ 2147483646 w 40"/>
                  <a:gd name="T1" fmla="*/ 2147483646 h 66"/>
                  <a:gd name="T2" fmla="*/ 2147483646 w 40"/>
                  <a:gd name="T3" fmla="*/ 2147483646 h 66"/>
                  <a:gd name="T4" fmla="*/ 2147483646 w 40"/>
                  <a:gd name="T5" fmla="*/ 0 h 66"/>
                  <a:gd name="T6" fmla="*/ 2147483646 w 40"/>
                  <a:gd name="T7" fmla="*/ 2147483646 h 66"/>
                  <a:gd name="T8" fmla="*/ 2147483646 w 40"/>
                  <a:gd name="T9" fmla="*/ 2147483646 h 66"/>
                  <a:gd name="T10" fmla="*/ 2147483646 w 40"/>
                  <a:gd name="T11" fmla="*/ 2147483646 h 66"/>
                  <a:gd name="T12" fmla="*/ 2147483646 w 40"/>
                  <a:gd name="T13" fmla="*/ 2147483646 h 66"/>
                  <a:gd name="T14" fmla="*/ 0 60000 65536"/>
                  <a:gd name="T15" fmla="*/ 0 60000 65536"/>
                  <a:gd name="T16" fmla="*/ 0 60000 65536"/>
                  <a:gd name="T17" fmla="*/ 0 60000 65536"/>
                  <a:gd name="T18" fmla="*/ 0 60000 65536"/>
                  <a:gd name="T19" fmla="*/ 0 60000 65536"/>
                  <a:gd name="T20" fmla="*/ 0 60000 65536"/>
                  <a:gd name="T21" fmla="*/ 0 w 40"/>
                  <a:gd name="T22" fmla="*/ 0 h 66"/>
                  <a:gd name="T23" fmla="*/ 40 w 40"/>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66">
                    <a:moveTo>
                      <a:pt x="19" y="21"/>
                    </a:moveTo>
                    <a:cubicBezTo>
                      <a:pt x="14" y="18"/>
                      <a:pt x="10" y="14"/>
                      <a:pt x="7" y="10"/>
                    </a:cubicBezTo>
                    <a:cubicBezTo>
                      <a:pt x="5" y="7"/>
                      <a:pt x="4" y="3"/>
                      <a:pt x="3" y="0"/>
                    </a:cubicBezTo>
                    <a:cubicBezTo>
                      <a:pt x="3" y="0"/>
                      <a:pt x="0" y="15"/>
                      <a:pt x="17" y="38"/>
                    </a:cubicBezTo>
                    <a:cubicBezTo>
                      <a:pt x="27" y="52"/>
                      <a:pt x="30" y="61"/>
                      <a:pt x="31" y="66"/>
                    </a:cubicBezTo>
                    <a:cubicBezTo>
                      <a:pt x="34" y="62"/>
                      <a:pt x="40" y="51"/>
                      <a:pt x="34" y="37"/>
                    </a:cubicBezTo>
                    <a:cubicBezTo>
                      <a:pt x="31" y="30"/>
                      <a:pt x="25" y="25"/>
                      <a:pt x="19" y="21"/>
                    </a:cubicBezTo>
                    <a:close/>
                  </a:path>
                </a:pathLst>
              </a:custGeom>
              <a:grpFill/>
              <a:ln w="9525">
                <a:solidFill>
                  <a:schemeClr val="bg1"/>
                </a:solidFill>
                <a:bevel/>
              </a:ln>
            </p:spPr>
            <p:txBody>
              <a:bodyPr/>
              <a:lstStyle/>
              <a:p>
                <a:endParaRPr lang="zh-CN" altLang="en-US"/>
              </a:p>
            </p:txBody>
          </p:sp>
          <p:sp>
            <p:nvSpPr>
              <p:cNvPr id="40" name="Freeform 153"/>
              <p:cNvSpPr>
                <a:spLocks noChangeArrowheads="1"/>
              </p:cNvSpPr>
              <p:nvPr/>
            </p:nvSpPr>
            <p:spPr bwMode="auto">
              <a:xfrm>
                <a:off x="0" y="533400"/>
                <a:ext cx="244475" cy="161925"/>
              </a:xfrm>
              <a:custGeom>
                <a:avLst/>
                <a:gdLst>
                  <a:gd name="T0" fmla="*/ 2147483646 w 65"/>
                  <a:gd name="T1" fmla="*/ 2147483646 h 43"/>
                  <a:gd name="T2" fmla="*/ 2147483646 w 65"/>
                  <a:gd name="T3" fmla="*/ 2147483646 h 43"/>
                  <a:gd name="T4" fmla="*/ 2147483646 w 65"/>
                  <a:gd name="T5" fmla="*/ 2147483646 h 43"/>
                  <a:gd name="T6" fmla="*/ 0 w 65"/>
                  <a:gd name="T7" fmla="*/ 0 h 43"/>
                  <a:gd name="T8" fmla="*/ 2147483646 w 65"/>
                  <a:gd name="T9" fmla="*/ 2147483646 h 43"/>
                  <a:gd name="T10" fmla="*/ 0 60000 65536"/>
                  <a:gd name="T11" fmla="*/ 0 60000 65536"/>
                  <a:gd name="T12" fmla="*/ 0 60000 65536"/>
                  <a:gd name="T13" fmla="*/ 0 60000 65536"/>
                  <a:gd name="T14" fmla="*/ 0 60000 65536"/>
                  <a:gd name="T15" fmla="*/ 0 w 65"/>
                  <a:gd name="T16" fmla="*/ 0 h 43"/>
                  <a:gd name="T17" fmla="*/ 65 w 65"/>
                  <a:gd name="T18" fmla="*/ 43 h 43"/>
                </a:gdLst>
                <a:ahLst/>
                <a:cxnLst>
                  <a:cxn ang="T10">
                    <a:pos x="T0" y="T1"/>
                  </a:cxn>
                  <a:cxn ang="T11">
                    <a:pos x="T2" y="T3"/>
                  </a:cxn>
                  <a:cxn ang="T12">
                    <a:pos x="T4" y="T5"/>
                  </a:cxn>
                  <a:cxn ang="T13">
                    <a:pos x="T6" y="T7"/>
                  </a:cxn>
                  <a:cxn ang="T14">
                    <a:pos x="T8" y="T9"/>
                  </a:cxn>
                </a:cxnLst>
                <a:rect l="T15" t="T16" r="T17" b="T18"/>
                <a:pathLst>
                  <a:path w="65" h="43">
                    <a:moveTo>
                      <a:pt x="31" y="35"/>
                    </a:moveTo>
                    <a:cubicBezTo>
                      <a:pt x="49" y="43"/>
                      <a:pt x="62" y="33"/>
                      <a:pt x="65" y="30"/>
                    </a:cubicBezTo>
                    <a:cubicBezTo>
                      <a:pt x="62" y="27"/>
                      <a:pt x="53" y="23"/>
                      <a:pt x="35" y="19"/>
                    </a:cubicBezTo>
                    <a:cubicBezTo>
                      <a:pt x="7" y="13"/>
                      <a:pt x="0" y="0"/>
                      <a:pt x="0" y="0"/>
                    </a:cubicBezTo>
                    <a:cubicBezTo>
                      <a:pt x="3" y="12"/>
                      <a:pt x="14" y="28"/>
                      <a:pt x="31" y="35"/>
                    </a:cubicBezTo>
                    <a:close/>
                  </a:path>
                </a:pathLst>
              </a:custGeom>
              <a:grpFill/>
              <a:ln w="9525">
                <a:solidFill>
                  <a:schemeClr val="bg1"/>
                </a:solidFill>
                <a:bevel/>
              </a:ln>
            </p:spPr>
            <p:txBody>
              <a:bodyPr/>
              <a:lstStyle/>
              <a:p>
                <a:endParaRPr lang="zh-CN" altLang="en-US"/>
              </a:p>
            </p:txBody>
          </p:sp>
          <p:sp>
            <p:nvSpPr>
              <p:cNvPr id="41" name="Freeform 154"/>
              <p:cNvSpPr>
                <a:spLocks noChangeArrowheads="1"/>
              </p:cNvSpPr>
              <p:nvPr/>
            </p:nvSpPr>
            <p:spPr bwMode="auto">
              <a:xfrm>
                <a:off x="0" y="533400"/>
                <a:ext cx="249238" cy="98425"/>
              </a:xfrm>
              <a:custGeom>
                <a:avLst/>
                <a:gdLst>
                  <a:gd name="T0" fmla="*/ 2147483646 w 66"/>
                  <a:gd name="T1" fmla="*/ 2147483646 h 26"/>
                  <a:gd name="T2" fmla="*/ 2147483646 w 66"/>
                  <a:gd name="T3" fmla="*/ 2147483646 h 26"/>
                  <a:gd name="T4" fmla="*/ 0 w 66"/>
                  <a:gd name="T5" fmla="*/ 0 h 26"/>
                  <a:gd name="T6" fmla="*/ 2147483646 w 66"/>
                  <a:gd name="T7" fmla="*/ 2147483646 h 26"/>
                  <a:gd name="T8" fmla="*/ 2147483646 w 66"/>
                  <a:gd name="T9" fmla="*/ 2147483646 h 26"/>
                  <a:gd name="T10" fmla="*/ 2147483646 w 66"/>
                  <a:gd name="T11" fmla="*/ 2147483646 h 26"/>
                  <a:gd name="T12" fmla="*/ 2147483646 w 66"/>
                  <a:gd name="T13" fmla="*/ 2147483646 h 26"/>
                  <a:gd name="T14" fmla="*/ 0 60000 65536"/>
                  <a:gd name="T15" fmla="*/ 0 60000 65536"/>
                  <a:gd name="T16" fmla="*/ 0 60000 65536"/>
                  <a:gd name="T17" fmla="*/ 0 60000 65536"/>
                  <a:gd name="T18" fmla="*/ 0 60000 65536"/>
                  <a:gd name="T19" fmla="*/ 0 60000 65536"/>
                  <a:gd name="T20" fmla="*/ 0 60000 65536"/>
                  <a:gd name="T21" fmla="*/ 0 w 66"/>
                  <a:gd name="T22" fmla="*/ 0 h 26"/>
                  <a:gd name="T23" fmla="*/ 66 w 6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6">
                    <a:moveTo>
                      <a:pt x="26" y="3"/>
                    </a:moveTo>
                    <a:cubicBezTo>
                      <a:pt x="20" y="4"/>
                      <a:pt x="15" y="5"/>
                      <a:pt x="10" y="3"/>
                    </a:cubicBezTo>
                    <a:cubicBezTo>
                      <a:pt x="6" y="2"/>
                      <a:pt x="3" y="1"/>
                      <a:pt x="0" y="0"/>
                    </a:cubicBezTo>
                    <a:cubicBezTo>
                      <a:pt x="0" y="0"/>
                      <a:pt x="8" y="12"/>
                      <a:pt x="36" y="16"/>
                    </a:cubicBezTo>
                    <a:cubicBezTo>
                      <a:pt x="54" y="19"/>
                      <a:pt x="63" y="23"/>
                      <a:pt x="66" y="26"/>
                    </a:cubicBezTo>
                    <a:cubicBezTo>
                      <a:pt x="66" y="21"/>
                      <a:pt x="62" y="9"/>
                      <a:pt x="48" y="3"/>
                    </a:cubicBezTo>
                    <a:cubicBezTo>
                      <a:pt x="41" y="1"/>
                      <a:pt x="33" y="2"/>
                      <a:pt x="26" y="3"/>
                    </a:cubicBezTo>
                    <a:close/>
                  </a:path>
                </a:pathLst>
              </a:custGeom>
              <a:grpFill/>
              <a:ln w="9525">
                <a:solidFill>
                  <a:schemeClr val="bg1"/>
                </a:solidFill>
                <a:bevel/>
              </a:ln>
            </p:spPr>
            <p:txBody>
              <a:bodyPr/>
              <a:lstStyle/>
              <a:p>
                <a:endParaRPr lang="zh-CN" altLang="en-US"/>
              </a:p>
            </p:txBody>
          </p:sp>
          <p:sp>
            <p:nvSpPr>
              <p:cNvPr id="42" name="Freeform 155"/>
              <p:cNvSpPr>
                <a:spLocks noChangeArrowheads="1"/>
              </p:cNvSpPr>
              <p:nvPr/>
            </p:nvSpPr>
            <p:spPr bwMode="auto">
              <a:xfrm>
                <a:off x="1174750" y="473075"/>
                <a:ext cx="254000" cy="136525"/>
              </a:xfrm>
              <a:custGeom>
                <a:avLst/>
                <a:gdLst>
                  <a:gd name="T0" fmla="*/ 2147483646 w 67"/>
                  <a:gd name="T1" fmla="*/ 2147483646 h 36"/>
                  <a:gd name="T2" fmla="*/ 0 w 67"/>
                  <a:gd name="T3" fmla="*/ 2147483646 h 36"/>
                  <a:gd name="T4" fmla="*/ 2147483646 w 67"/>
                  <a:gd name="T5" fmla="*/ 2147483646 h 36"/>
                  <a:gd name="T6" fmla="*/ 2147483646 w 67"/>
                  <a:gd name="T7" fmla="*/ 2147483646 h 36"/>
                  <a:gd name="T8" fmla="*/ 2147483646 w 67"/>
                  <a:gd name="T9" fmla="*/ 2147483646 h 36"/>
                  <a:gd name="T10" fmla="*/ 0 60000 65536"/>
                  <a:gd name="T11" fmla="*/ 0 60000 65536"/>
                  <a:gd name="T12" fmla="*/ 0 60000 65536"/>
                  <a:gd name="T13" fmla="*/ 0 60000 65536"/>
                  <a:gd name="T14" fmla="*/ 0 60000 65536"/>
                  <a:gd name="T15" fmla="*/ 0 w 67"/>
                  <a:gd name="T16" fmla="*/ 0 h 36"/>
                  <a:gd name="T17" fmla="*/ 67 w 67"/>
                  <a:gd name="T18" fmla="*/ 36 h 36"/>
                </a:gdLst>
                <a:ahLst/>
                <a:cxnLst>
                  <a:cxn ang="T10">
                    <a:pos x="T0" y="T1"/>
                  </a:cxn>
                  <a:cxn ang="T11">
                    <a:pos x="T2" y="T3"/>
                  </a:cxn>
                  <a:cxn ang="T12">
                    <a:pos x="T4" y="T5"/>
                  </a:cxn>
                  <a:cxn ang="T13">
                    <a:pos x="T6" y="T7"/>
                  </a:cxn>
                  <a:cxn ang="T14">
                    <a:pos x="T8" y="T9"/>
                  </a:cxn>
                </a:cxnLst>
                <a:rect l="T15" t="T16" r="T17" b="T18"/>
                <a:pathLst>
                  <a:path w="67" h="36">
                    <a:moveTo>
                      <a:pt x="20" y="7"/>
                    </a:moveTo>
                    <a:cubicBezTo>
                      <a:pt x="2" y="15"/>
                      <a:pt x="0" y="31"/>
                      <a:pt x="0" y="36"/>
                    </a:cubicBezTo>
                    <a:cubicBezTo>
                      <a:pt x="4" y="35"/>
                      <a:pt x="14" y="32"/>
                      <a:pt x="29" y="22"/>
                    </a:cubicBezTo>
                    <a:cubicBezTo>
                      <a:pt x="52" y="6"/>
                      <a:pt x="67" y="10"/>
                      <a:pt x="67" y="10"/>
                    </a:cubicBezTo>
                    <a:cubicBezTo>
                      <a:pt x="57" y="4"/>
                      <a:pt x="37" y="0"/>
                      <a:pt x="20" y="7"/>
                    </a:cubicBezTo>
                    <a:close/>
                  </a:path>
                </a:pathLst>
              </a:custGeom>
              <a:grpFill/>
              <a:ln w="9525">
                <a:solidFill>
                  <a:schemeClr val="bg1"/>
                </a:solidFill>
                <a:bevel/>
              </a:ln>
            </p:spPr>
            <p:txBody>
              <a:bodyPr/>
              <a:lstStyle/>
              <a:p>
                <a:endParaRPr lang="zh-CN" altLang="en-US"/>
              </a:p>
            </p:txBody>
          </p:sp>
          <p:sp>
            <p:nvSpPr>
              <p:cNvPr id="43" name="Freeform 156"/>
              <p:cNvSpPr>
                <a:spLocks noChangeArrowheads="1"/>
              </p:cNvSpPr>
              <p:nvPr/>
            </p:nvSpPr>
            <p:spPr bwMode="auto">
              <a:xfrm>
                <a:off x="1182688" y="503237"/>
                <a:ext cx="246063" cy="150812"/>
              </a:xfrm>
              <a:custGeom>
                <a:avLst/>
                <a:gdLst>
                  <a:gd name="T0" fmla="*/ 2147483646 w 65"/>
                  <a:gd name="T1" fmla="*/ 2147483646 h 40"/>
                  <a:gd name="T2" fmla="*/ 2147483646 w 65"/>
                  <a:gd name="T3" fmla="*/ 2147483646 h 40"/>
                  <a:gd name="T4" fmla="*/ 2147483646 w 65"/>
                  <a:gd name="T5" fmla="*/ 2147483646 h 40"/>
                  <a:gd name="T6" fmla="*/ 2147483646 w 65"/>
                  <a:gd name="T7" fmla="*/ 2147483646 h 40"/>
                  <a:gd name="T8" fmla="*/ 0 w 65"/>
                  <a:gd name="T9" fmla="*/ 2147483646 h 40"/>
                  <a:gd name="T10" fmla="*/ 2147483646 w 65"/>
                  <a:gd name="T11" fmla="*/ 2147483646 h 40"/>
                  <a:gd name="T12" fmla="*/ 2147483646 w 65"/>
                  <a:gd name="T13" fmla="*/ 2147483646 h 40"/>
                  <a:gd name="T14" fmla="*/ 0 60000 65536"/>
                  <a:gd name="T15" fmla="*/ 0 60000 65536"/>
                  <a:gd name="T16" fmla="*/ 0 60000 65536"/>
                  <a:gd name="T17" fmla="*/ 0 60000 65536"/>
                  <a:gd name="T18" fmla="*/ 0 60000 65536"/>
                  <a:gd name="T19" fmla="*/ 0 60000 65536"/>
                  <a:gd name="T20" fmla="*/ 0 60000 65536"/>
                  <a:gd name="T21" fmla="*/ 0 w 65"/>
                  <a:gd name="T22" fmla="*/ 0 h 40"/>
                  <a:gd name="T23" fmla="*/ 65 w 65"/>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40">
                    <a:moveTo>
                      <a:pt x="45" y="19"/>
                    </a:moveTo>
                    <a:cubicBezTo>
                      <a:pt x="48" y="14"/>
                      <a:pt x="51" y="10"/>
                      <a:pt x="55" y="7"/>
                    </a:cubicBezTo>
                    <a:cubicBezTo>
                      <a:pt x="59" y="5"/>
                      <a:pt x="62" y="4"/>
                      <a:pt x="65" y="3"/>
                    </a:cubicBezTo>
                    <a:cubicBezTo>
                      <a:pt x="65" y="3"/>
                      <a:pt x="51" y="0"/>
                      <a:pt x="28" y="17"/>
                    </a:cubicBezTo>
                    <a:cubicBezTo>
                      <a:pt x="14" y="27"/>
                      <a:pt x="4" y="30"/>
                      <a:pt x="0" y="31"/>
                    </a:cubicBezTo>
                    <a:cubicBezTo>
                      <a:pt x="4" y="34"/>
                      <a:pt x="15" y="40"/>
                      <a:pt x="29" y="34"/>
                    </a:cubicBezTo>
                    <a:cubicBezTo>
                      <a:pt x="36" y="31"/>
                      <a:pt x="41" y="25"/>
                      <a:pt x="45" y="19"/>
                    </a:cubicBezTo>
                    <a:close/>
                  </a:path>
                </a:pathLst>
              </a:custGeom>
              <a:grpFill/>
              <a:ln w="9525">
                <a:solidFill>
                  <a:schemeClr val="bg1"/>
                </a:solidFill>
                <a:bevel/>
              </a:ln>
            </p:spPr>
            <p:txBody>
              <a:bodyPr/>
              <a:lstStyle/>
              <a:p>
                <a:endParaRPr lang="zh-CN" altLang="en-US"/>
              </a:p>
            </p:txBody>
          </p:sp>
          <p:sp>
            <p:nvSpPr>
              <p:cNvPr id="44" name="Freeform 157"/>
              <p:cNvSpPr>
                <a:spLocks noChangeArrowheads="1"/>
              </p:cNvSpPr>
              <p:nvPr/>
            </p:nvSpPr>
            <p:spPr bwMode="auto">
              <a:xfrm>
                <a:off x="600075" y="568325"/>
                <a:ext cx="227013" cy="944562"/>
              </a:xfrm>
              <a:custGeom>
                <a:avLst/>
                <a:gdLst>
                  <a:gd name="T0" fmla="*/ 2147483646 w 60"/>
                  <a:gd name="T1" fmla="*/ 2147483646 h 250"/>
                  <a:gd name="T2" fmla="*/ 2147483646 w 60"/>
                  <a:gd name="T3" fmla="*/ 2147483646 h 250"/>
                  <a:gd name="T4" fmla="*/ 2147483646 w 60"/>
                  <a:gd name="T5" fmla="*/ 2147483646 h 250"/>
                  <a:gd name="T6" fmla="*/ 2147483646 w 60"/>
                  <a:gd name="T7" fmla="*/ 2147483646 h 250"/>
                  <a:gd name="T8" fmla="*/ 2147483646 w 60"/>
                  <a:gd name="T9" fmla="*/ 2147483646 h 250"/>
                  <a:gd name="T10" fmla="*/ 2147483646 w 60"/>
                  <a:gd name="T11" fmla="*/ 2147483646 h 250"/>
                  <a:gd name="T12" fmla="*/ 2147483646 w 60"/>
                  <a:gd name="T13" fmla="*/ 2147483646 h 250"/>
                  <a:gd name="T14" fmla="*/ 2147483646 w 60"/>
                  <a:gd name="T15" fmla="*/ 0 h 250"/>
                  <a:gd name="T16" fmla="*/ 0 w 60"/>
                  <a:gd name="T17" fmla="*/ 2147483646 h 250"/>
                  <a:gd name="T18" fmla="*/ 2147483646 w 60"/>
                  <a:gd name="T19" fmla="*/ 2147483646 h 250"/>
                  <a:gd name="T20" fmla="*/ 2147483646 w 60"/>
                  <a:gd name="T21" fmla="*/ 2147483646 h 250"/>
                  <a:gd name="T22" fmla="*/ 2147483646 w 60"/>
                  <a:gd name="T23" fmla="*/ 2147483646 h 250"/>
                  <a:gd name="T24" fmla="*/ 2147483646 w 60"/>
                  <a:gd name="T25" fmla="*/ 2147483646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250"/>
                  <a:gd name="T41" fmla="*/ 60 w 60"/>
                  <a:gd name="T42" fmla="*/ 250 h 2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250">
                    <a:moveTo>
                      <a:pt x="20" y="123"/>
                    </a:moveTo>
                    <a:cubicBezTo>
                      <a:pt x="26" y="119"/>
                      <a:pt x="32" y="113"/>
                      <a:pt x="38" y="107"/>
                    </a:cubicBezTo>
                    <a:cubicBezTo>
                      <a:pt x="53" y="90"/>
                      <a:pt x="60" y="64"/>
                      <a:pt x="60" y="64"/>
                    </a:cubicBezTo>
                    <a:cubicBezTo>
                      <a:pt x="57" y="61"/>
                      <a:pt x="57" y="61"/>
                      <a:pt x="57" y="61"/>
                    </a:cubicBezTo>
                    <a:cubicBezTo>
                      <a:pt x="57" y="61"/>
                      <a:pt x="46" y="86"/>
                      <a:pt x="28" y="100"/>
                    </a:cubicBezTo>
                    <a:cubicBezTo>
                      <a:pt x="25" y="102"/>
                      <a:pt x="22" y="105"/>
                      <a:pt x="19" y="107"/>
                    </a:cubicBezTo>
                    <a:cubicBezTo>
                      <a:pt x="17" y="53"/>
                      <a:pt x="26" y="13"/>
                      <a:pt x="29" y="3"/>
                    </a:cubicBezTo>
                    <a:cubicBezTo>
                      <a:pt x="21" y="0"/>
                      <a:pt x="21" y="0"/>
                      <a:pt x="21" y="0"/>
                    </a:cubicBezTo>
                    <a:cubicBezTo>
                      <a:pt x="21" y="0"/>
                      <a:pt x="0" y="55"/>
                      <a:pt x="0" y="130"/>
                    </a:cubicBezTo>
                    <a:cubicBezTo>
                      <a:pt x="0" y="189"/>
                      <a:pt x="24" y="250"/>
                      <a:pt x="24" y="250"/>
                    </a:cubicBezTo>
                    <a:cubicBezTo>
                      <a:pt x="57" y="248"/>
                      <a:pt x="57" y="248"/>
                      <a:pt x="57" y="248"/>
                    </a:cubicBezTo>
                    <a:cubicBezTo>
                      <a:pt x="57" y="248"/>
                      <a:pt x="27" y="190"/>
                      <a:pt x="21" y="131"/>
                    </a:cubicBezTo>
                    <a:cubicBezTo>
                      <a:pt x="20" y="128"/>
                      <a:pt x="20" y="126"/>
                      <a:pt x="20" y="123"/>
                    </a:cubicBezTo>
                    <a:close/>
                  </a:path>
                </a:pathLst>
              </a:custGeom>
              <a:grpFill/>
              <a:ln w="9525">
                <a:solidFill>
                  <a:schemeClr val="bg1"/>
                </a:solidFill>
                <a:bevel/>
              </a:ln>
            </p:spPr>
            <p:txBody>
              <a:bodyPr/>
              <a:lstStyle/>
              <a:p>
                <a:endParaRPr lang="zh-CN" altLang="en-US"/>
              </a:p>
            </p:txBody>
          </p:sp>
        </p:grpSp>
      </p:gr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ppt_x"/>
                                          </p:val>
                                        </p:tav>
                                        <p:tav tm="100000">
                                          <p:val>
                                            <p:strVal val="#ppt_x"/>
                                          </p:val>
                                        </p:tav>
                                      </p:tavLst>
                                    </p:anim>
                                    <p:anim calcmode="lin" valueType="num">
                                      <p:cBhvr additive="base">
                                        <p:cTn id="55" dur="500" fill="hold"/>
                                        <p:tgtEl>
                                          <p:spTgt spid="21"/>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500" fill="hold"/>
                                        <p:tgtEl>
                                          <p:spTgt spid="22"/>
                                        </p:tgtEl>
                                        <p:attrNameLst>
                                          <p:attrName>ppt_x</p:attrName>
                                        </p:attrNameLst>
                                      </p:cBhvr>
                                      <p:tavLst>
                                        <p:tav tm="0">
                                          <p:val>
                                            <p:strVal val="#ppt_x"/>
                                          </p:val>
                                        </p:tav>
                                        <p:tav tm="100000">
                                          <p:val>
                                            <p:strVal val="#ppt_x"/>
                                          </p:val>
                                        </p:tav>
                                      </p:tavLst>
                                    </p:anim>
                                    <p:anim calcmode="lin" valueType="num">
                                      <p:cBhvr additive="base">
                                        <p:cTn id="5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P spid="13" grpId="0"/>
      <p:bldP spid="14" grpId="0"/>
      <p:bldP spid="15" grpId="0"/>
      <p:bldP spid="16" grpId="0"/>
      <p:bldP spid="17" grpId="0"/>
      <p:bldP spid="19" grpId="0"/>
      <p:bldP spid="20"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工作完成情况</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065139" y="3680783"/>
            <a:ext cx="2485289" cy="2485289"/>
          </a:xfrm>
          <a:prstGeom prst="ellipse">
            <a:avLst/>
          </a:prstGeom>
          <a:solidFill>
            <a:srgbClr val="F1C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 name="椭圆 6"/>
          <p:cNvSpPr/>
          <p:nvPr/>
        </p:nvSpPr>
        <p:spPr>
          <a:xfrm>
            <a:off x="5461220" y="2372852"/>
            <a:ext cx="576622" cy="576785"/>
          </a:xfrm>
          <a:prstGeom prst="ellipse">
            <a:avLst/>
          </a:prstGeom>
          <a:solidFill>
            <a:srgbClr val="F1C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1</a:t>
            </a:r>
            <a:endParaRPr lang="zh-CN" altLang="en-US" dirty="0">
              <a:latin typeface="Impact MT Std" pitchFamily="34" charset="0"/>
              <a:ea typeface="微软雅黑" panose="020B0503020204020204" pitchFamily="34" charset="-122"/>
            </a:endParaRPr>
          </a:p>
        </p:txBody>
      </p:sp>
      <p:cxnSp>
        <p:nvCxnSpPr>
          <p:cNvPr id="8" name="直接连接符 7"/>
          <p:cNvCxnSpPr/>
          <p:nvPr/>
        </p:nvCxnSpPr>
        <p:spPr>
          <a:xfrm>
            <a:off x="6038358" y="2677684"/>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22"/>
          <p:cNvSpPr txBox="1"/>
          <p:nvPr/>
        </p:nvSpPr>
        <p:spPr>
          <a:xfrm>
            <a:off x="2304255" y="4716620"/>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400" b="1" dirty="0">
                <a:solidFill>
                  <a:schemeClr val="bg1"/>
                </a:solidFill>
              </a:rPr>
              <a:t>市场推广方案</a:t>
            </a:r>
            <a:endParaRPr lang="en-US" altLang="zh-CN" sz="2400" b="1" dirty="0">
              <a:solidFill>
                <a:schemeClr val="bg1"/>
              </a:solidFill>
            </a:endParaRPr>
          </a:p>
        </p:txBody>
      </p:sp>
      <p:sp>
        <p:nvSpPr>
          <p:cNvPr id="10" name="椭圆 9"/>
          <p:cNvSpPr/>
          <p:nvPr/>
        </p:nvSpPr>
        <p:spPr>
          <a:xfrm>
            <a:off x="2065139" y="1664559"/>
            <a:ext cx="2485289" cy="2485289"/>
          </a:xfrm>
          <a:prstGeom prst="ellipse">
            <a:avLst/>
          </a:prstGeom>
          <a:solidFill>
            <a:srgbClr val="BD0E18"/>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p:nvPr/>
        </p:nvSpPr>
        <p:spPr bwMode="auto">
          <a:xfrm>
            <a:off x="2469859" y="2372852"/>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标题 11"/>
          <p:cNvSpPr txBox="1"/>
          <p:nvPr/>
        </p:nvSpPr>
        <p:spPr>
          <a:xfrm>
            <a:off x="7067899" y="245709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5461221" y="3092932"/>
            <a:ext cx="576622" cy="576785"/>
          </a:xfrm>
          <a:prstGeom prst="ellipse">
            <a:avLst/>
          </a:prstGeom>
          <a:solidFill>
            <a:srgbClr val="BD0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2</a:t>
            </a:r>
            <a:endParaRPr lang="zh-CN" altLang="en-US" dirty="0">
              <a:latin typeface="Impact MT Std" pitchFamily="34" charset="0"/>
              <a:ea typeface="微软雅黑" panose="020B0503020204020204" pitchFamily="34" charset="-122"/>
            </a:endParaRPr>
          </a:p>
        </p:txBody>
      </p:sp>
      <p:cxnSp>
        <p:nvCxnSpPr>
          <p:cNvPr id="14" name="直接连接符 13"/>
          <p:cNvCxnSpPr/>
          <p:nvPr/>
        </p:nvCxnSpPr>
        <p:spPr>
          <a:xfrm>
            <a:off x="6038359" y="3397764"/>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标题 11"/>
          <p:cNvSpPr txBox="1"/>
          <p:nvPr/>
        </p:nvSpPr>
        <p:spPr>
          <a:xfrm>
            <a:off x="7067900" y="317717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5461221" y="3829812"/>
            <a:ext cx="576622" cy="576785"/>
          </a:xfrm>
          <a:prstGeom prst="ellipse">
            <a:avLst/>
          </a:prstGeom>
          <a:solidFill>
            <a:srgbClr val="F1C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3</a:t>
            </a:r>
            <a:endParaRPr lang="zh-CN" altLang="en-US" dirty="0">
              <a:latin typeface="Impact MT Std" pitchFamily="34" charset="0"/>
              <a:ea typeface="微软雅黑" panose="020B0503020204020204" pitchFamily="34" charset="-122"/>
            </a:endParaRPr>
          </a:p>
        </p:txBody>
      </p:sp>
      <p:cxnSp>
        <p:nvCxnSpPr>
          <p:cNvPr id="17" name="直接连接符 16"/>
          <p:cNvCxnSpPr/>
          <p:nvPr/>
        </p:nvCxnSpPr>
        <p:spPr>
          <a:xfrm>
            <a:off x="6038359" y="4134644"/>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标题 11"/>
          <p:cNvSpPr txBox="1"/>
          <p:nvPr/>
        </p:nvSpPr>
        <p:spPr>
          <a:xfrm>
            <a:off x="7067900" y="391405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椭圆 18"/>
          <p:cNvSpPr/>
          <p:nvPr/>
        </p:nvSpPr>
        <p:spPr>
          <a:xfrm>
            <a:off x="5461222" y="4549892"/>
            <a:ext cx="576622" cy="576785"/>
          </a:xfrm>
          <a:prstGeom prst="ellipse">
            <a:avLst/>
          </a:prstGeom>
          <a:solidFill>
            <a:srgbClr val="BD0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4</a:t>
            </a:r>
            <a:endParaRPr lang="zh-CN" altLang="en-US" dirty="0">
              <a:latin typeface="Impact MT Std" pitchFamily="34" charset="0"/>
              <a:ea typeface="微软雅黑" panose="020B0503020204020204" pitchFamily="34" charset="-122"/>
            </a:endParaRPr>
          </a:p>
        </p:txBody>
      </p:sp>
      <p:cxnSp>
        <p:nvCxnSpPr>
          <p:cNvPr id="20" name="直接连接符 19"/>
          <p:cNvCxnSpPr/>
          <p:nvPr/>
        </p:nvCxnSpPr>
        <p:spPr>
          <a:xfrm>
            <a:off x="6038360" y="4854724"/>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标题 11"/>
          <p:cNvSpPr txBox="1"/>
          <p:nvPr/>
        </p:nvSpPr>
        <p:spPr>
          <a:xfrm>
            <a:off x="7067901" y="463413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53" presetClass="entr" presetSubtype="52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ppt_w</p:attrName>
                                        </p:attrNameLst>
                                      </p:cBhvr>
                                      <p:tavLst>
                                        <p:tav tm="0">
                                          <p:val>
                                            <p:fltVal val="0"/>
                                          </p:val>
                                        </p:tav>
                                        <p:tav tm="100000">
                                          <p:val>
                                            <p:strVal val="#ppt_w"/>
                                          </p:val>
                                        </p:tav>
                                      </p:tavLst>
                                    </p:anim>
                                    <p:anim calcmode="lin" valueType="num">
                                      <p:cBhvr>
                                        <p:cTn id="11" dur="500" fill="hold"/>
                                        <p:tgtEl>
                                          <p:spTgt spid="11"/>
                                        </p:tgtEl>
                                        <p:attrNameLst>
                                          <p:attrName>ppt_h</p:attrName>
                                        </p:attrNameLst>
                                      </p:cBhvr>
                                      <p:tavLst>
                                        <p:tav tm="0">
                                          <p:val>
                                            <p:fltVal val="0"/>
                                          </p:val>
                                        </p:tav>
                                        <p:tav tm="100000">
                                          <p:val>
                                            <p:strVal val="#ppt_h"/>
                                          </p:val>
                                        </p:tav>
                                      </p:tavLst>
                                    </p:anim>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fltVal val="0.5"/>
                                          </p:val>
                                        </p:tav>
                                        <p:tav tm="100000">
                                          <p:val>
                                            <p:strVal val="#ppt_x"/>
                                          </p:val>
                                        </p:tav>
                                      </p:tavLst>
                                    </p:anim>
                                    <p:anim calcmode="lin" valueType="num">
                                      <p:cBhvr>
                                        <p:cTn id="14" dur="500" fill="hold"/>
                                        <p:tgtEl>
                                          <p:spTgt spid="11"/>
                                        </p:tgtEl>
                                        <p:attrNameLst>
                                          <p:attrName>ppt_y</p:attrName>
                                        </p:attrNameLst>
                                      </p:cBhvr>
                                      <p:tavLst>
                                        <p:tav tm="0">
                                          <p:val>
                                            <p:fltVal val="0.5"/>
                                          </p:val>
                                        </p:tav>
                                        <p:tav tm="100000">
                                          <p:val>
                                            <p:strVal val="#ppt_y"/>
                                          </p:val>
                                        </p:tav>
                                      </p:tavLst>
                                    </p:anim>
                                  </p:childTnLst>
                                </p:cTn>
                              </p:par>
                              <p:par>
                                <p:cTn id="15" presetID="53" presetClass="entr" presetSubtype="528"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anim calcmode="lin" valueType="num">
                                      <p:cBhvr>
                                        <p:cTn id="20" dur="500" fill="hold"/>
                                        <p:tgtEl>
                                          <p:spTgt spid="10"/>
                                        </p:tgtEl>
                                        <p:attrNameLst>
                                          <p:attrName>ppt_x</p:attrName>
                                        </p:attrNameLst>
                                      </p:cBhvr>
                                      <p:tavLst>
                                        <p:tav tm="0">
                                          <p:val>
                                            <p:fltVal val="0.5"/>
                                          </p:val>
                                        </p:tav>
                                        <p:tav tm="100000">
                                          <p:val>
                                            <p:strVal val="#ppt_x"/>
                                          </p:val>
                                        </p:tav>
                                      </p:tavLst>
                                    </p:anim>
                                    <p:anim calcmode="lin" valueType="num">
                                      <p:cBhvr>
                                        <p:cTn id="21" dur="500" fill="hold"/>
                                        <p:tgtEl>
                                          <p:spTgt spid="10"/>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anim calcmode="lin" valueType="num">
                                      <p:cBhvr>
                                        <p:cTn id="27" dur="500" fill="hold"/>
                                        <p:tgtEl>
                                          <p:spTgt spid="9"/>
                                        </p:tgtEl>
                                        <p:attrNameLst>
                                          <p:attrName>ppt_x</p:attrName>
                                        </p:attrNameLst>
                                      </p:cBhvr>
                                      <p:tavLst>
                                        <p:tav tm="0">
                                          <p:val>
                                            <p:fltVal val="0.5"/>
                                          </p:val>
                                        </p:tav>
                                        <p:tav tm="100000">
                                          <p:val>
                                            <p:strVal val="#ppt_x"/>
                                          </p:val>
                                        </p:tav>
                                      </p:tavLst>
                                    </p:anim>
                                    <p:anim calcmode="lin" valueType="num">
                                      <p:cBhvr>
                                        <p:cTn id="28" dur="500" fill="hold"/>
                                        <p:tgtEl>
                                          <p:spTgt spid="9"/>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5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anim calcmode="lin" valueType="num">
                                      <p:cBhvr>
                                        <p:cTn id="34" dur="500" fill="hold"/>
                                        <p:tgtEl>
                                          <p:spTgt spid="6"/>
                                        </p:tgtEl>
                                        <p:attrNameLst>
                                          <p:attrName>ppt_x</p:attrName>
                                        </p:attrNameLst>
                                      </p:cBhvr>
                                      <p:tavLst>
                                        <p:tav tm="0">
                                          <p:val>
                                            <p:fltVal val="0.5"/>
                                          </p:val>
                                        </p:tav>
                                        <p:tav tm="100000">
                                          <p:val>
                                            <p:strVal val="#ppt_x"/>
                                          </p:val>
                                        </p:tav>
                                      </p:tavLst>
                                    </p:anim>
                                    <p:anim calcmode="lin" valueType="num">
                                      <p:cBhvr>
                                        <p:cTn id="35" dur="500" fill="hold"/>
                                        <p:tgtEl>
                                          <p:spTgt spid="6"/>
                                        </p:tgtEl>
                                        <p:attrNameLst>
                                          <p:attrName>ppt_y</p:attrName>
                                        </p:attrNameLst>
                                      </p:cBhvr>
                                      <p:tavLst>
                                        <p:tav tm="0">
                                          <p:val>
                                            <p:fltVal val="0.5"/>
                                          </p:val>
                                        </p:tav>
                                        <p:tav tm="100000">
                                          <p:val>
                                            <p:strVal val="#ppt_y"/>
                                          </p:val>
                                        </p:tav>
                                      </p:tavLst>
                                    </p:anim>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par>
                          <p:cTn id="44" fill="hold">
                            <p:stCondLst>
                              <p:cond delay="1500"/>
                            </p:stCondLst>
                            <p:childTnLst>
                              <p:par>
                                <p:cTn id="45" presetID="53" presetClass="entr" presetSubtype="1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2500"/>
                            </p:stCondLst>
                            <p:childTnLst>
                              <p:par>
                                <p:cTn id="55" presetID="22" presetClass="entr" presetSubtype="8"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par>
                          <p:cTn id="58" fill="hold">
                            <p:stCondLst>
                              <p:cond delay="3000"/>
                            </p:stCondLst>
                            <p:childTnLst>
                              <p:par>
                                <p:cTn id="59" presetID="53" presetClass="entr" presetSubtype="16"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par>
                          <p:cTn id="68" fill="hold">
                            <p:stCondLst>
                              <p:cond delay="4000"/>
                            </p:stCondLst>
                            <p:childTnLst>
                              <p:par>
                                <p:cTn id="69" presetID="22" presetClass="entr" presetSubtype="8"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500" fill="hold"/>
                                        <p:tgtEl>
                                          <p:spTgt spid="18"/>
                                        </p:tgtEl>
                                        <p:attrNameLst>
                                          <p:attrName>ppt_w</p:attrName>
                                        </p:attrNameLst>
                                      </p:cBhvr>
                                      <p:tavLst>
                                        <p:tav tm="0">
                                          <p:val>
                                            <p:fltVal val="0"/>
                                          </p:val>
                                        </p:tav>
                                        <p:tav tm="100000">
                                          <p:val>
                                            <p:strVal val="#ppt_w"/>
                                          </p:val>
                                        </p:tav>
                                      </p:tavLst>
                                    </p:anim>
                                    <p:anim calcmode="lin" valueType="num">
                                      <p:cBhvr>
                                        <p:cTn id="76" dur="500" fill="hold"/>
                                        <p:tgtEl>
                                          <p:spTgt spid="18"/>
                                        </p:tgtEl>
                                        <p:attrNameLst>
                                          <p:attrName>ppt_h</p:attrName>
                                        </p:attrNameLst>
                                      </p:cBhvr>
                                      <p:tavLst>
                                        <p:tav tm="0">
                                          <p:val>
                                            <p:fltVal val="0"/>
                                          </p:val>
                                        </p:tav>
                                        <p:tav tm="100000">
                                          <p:val>
                                            <p:strVal val="#ppt_h"/>
                                          </p:val>
                                        </p:tav>
                                      </p:tavLst>
                                    </p:anim>
                                    <p:animEffect transition="in" filter="fade">
                                      <p:cBhvr>
                                        <p:cTn id="77" dur="500"/>
                                        <p:tgtEl>
                                          <p:spTgt spid="18"/>
                                        </p:tgtEl>
                                      </p:cBhvr>
                                    </p:animEffect>
                                  </p:childTnLst>
                                </p:cTn>
                              </p:par>
                            </p:childTnLst>
                          </p:cTn>
                        </p:par>
                        <p:par>
                          <p:cTn id="78" fill="hold">
                            <p:stCondLst>
                              <p:cond delay="5000"/>
                            </p:stCondLst>
                            <p:childTnLst>
                              <p:par>
                                <p:cTn id="79" presetID="10" presetClass="entr" presetSubtype="0"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childTnLst>
                                </p:cTn>
                              </p:par>
                            </p:childTnLst>
                          </p:cTn>
                        </p:par>
                        <p:par>
                          <p:cTn id="82" fill="hold">
                            <p:stCondLst>
                              <p:cond delay="5500"/>
                            </p:stCondLst>
                            <p:childTnLst>
                              <p:par>
                                <p:cTn id="83" presetID="22" presetClass="entr" presetSubtype="8" fill="hold"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wipe(left)">
                                      <p:cBhvr>
                                        <p:cTn id="85" dur="500"/>
                                        <p:tgtEl>
                                          <p:spTgt spid="20"/>
                                        </p:tgtEl>
                                      </p:cBhvr>
                                    </p:animEffect>
                                  </p:childTnLst>
                                </p:cTn>
                              </p:par>
                            </p:childTnLst>
                          </p:cTn>
                        </p:par>
                        <p:par>
                          <p:cTn id="86" fill="hold">
                            <p:stCondLst>
                              <p:cond delay="6000"/>
                            </p:stCondLst>
                            <p:childTnLst>
                              <p:par>
                                <p:cTn id="87" presetID="53" presetClass="entr" presetSubtype="16"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p:cTn id="89" dur="500" fill="hold"/>
                                        <p:tgtEl>
                                          <p:spTgt spid="21"/>
                                        </p:tgtEl>
                                        <p:attrNameLst>
                                          <p:attrName>ppt_w</p:attrName>
                                        </p:attrNameLst>
                                      </p:cBhvr>
                                      <p:tavLst>
                                        <p:tav tm="0">
                                          <p:val>
                                            <p:fltVal val="0"/>
                                          </p:val>
                                        </p:tav>
                                        <p:tav tm="100000">
                                          <p:val>
                                            <p:strVal val="#ppt_w"/>
                                          </p:val>
                                        </p:tav>
                                      </p:tavLst>
                                    </p:anim>
                                    <p:anim calcmode="lin" valueType="num">
                                      <p:cBhvr>
                                        <p:cTn id="90" dur="500" fill="hold"/>
                                        <p:tgtEl>
                                          <p:spTgt spid="21"/>
                                        </p:tgtEl>
                                        <p:attrNameLst>
                                          <p:attrName>ppt_h</p:attrName>
                                        </p:attrNameLst>
                                      </p:cBhvr>
                                      <p:tavLst>
                                        <p:tav tm="0">
                                          <p:val>
                                            <p:fltVal val="0"/>
                                          </p:val>
                                        </p:tav>
                                        <p:tav tm="100000">
                                          <p:val>
                                            <p:strVal val="#ppt_h"/>
                                          </p:val>
                                        </p:tav>
                                      </p:tavLst>
                                    </p:anim>
                                    <p:animEffect transition="in" filter="fade">
                                      <p:cBhvr>
                                        <p:cTn id="9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9" grpId="0"/>
      <p:bldP spid="10" grpId="0" animBg="1"/>
      <p:bldP spid="11" grpId="0" animBg="1"/>
      <p:bldP spid="12" grpId="0"/>
      <p:bldP spid="13" grpId="0" animBg="1"/>
      <p:bldP spid="15" grpId="0"/>
      <p:bldP spid="16" grpId="0" animBg="1"/>
      <p:bldP spid="18" grpId="0"/>
      <p:bldP spid="19" grpId="0" animBg="1"/>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工作完成情况</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 形 11"/>
          <p:cNvSpPr/>
          <p:nvPr/>
        </p:nvSpPr>
        <p:spPr bwMode="auto">
          <a:xfrm rot="5400000">
            <a:off x="1462321" y="3817263"/>
            <a:ext cx="1265237" cy="2105025"/>
          </a:xfrm>
          <a:custGeom>
            <a:avLst/>
            <a:gdLst>
              <a:gd name="T0" fmla="*/ 0 w 1265237"/>
              <a:gd name="T1" fmla="*/ 0 h 2105025"/>
              <a:gd name="T2" fmla="*/ 203830 w 1265237"/>
              <a:gd name="T3" fmla="*/ 0 h 2105025"/>
              <a:gd name="T4" fmla="*/ 203830 w 1265237"/>
              <a:gd name="T5" fmla="*/ 1901069 h 2105025"/>
              <a:gd name="T6" fmla="*/ 1265237 w 1265237"/>
              <a:gd name="T7" fmla="*/ 1901069 h 2105025"/>
              <a:gd name="T8" fmla="*/ 1265237 w 1265237"/>
              <a:gd name="T9" fmla="*/ 2105025 h 2105025"/>
              <a:gd name="T10" fmla="*/ 0 w 1265237"/>
              <a:gd name="T11" fmla="*/ 2105025 h 2105025"/>
              <a:gd name="T12" fmla="*/ 0 w 1265237"/>
              <a:gd name="T13" fmla="*/ 0 h 2105025"/>
            </a:gdLst>
            <a:ahLst/>
            <a:cxnLst>
              <a:cxn ang="0">
                <a:pos x="T0" y="T1"/>
              </a:cxn>
              <a:cxn ang="0">
                <a:pos x="T2" y="T3"/>
              </a:cxn>
              <a:cxn ang="0">
                <a:pos x="T4" y="T5"/>
              </a:cxn>
              <a:cxn ang="0">
                <a:pos x="T6" y="T7"/>
              </a:cxn>
              <a:cxn ang="0">
                <a:pos x="T8" y="T9"/>
              </a:cxn>
              <a:cxn ang="0">
                <a:pos x="T10" y="T11"/>
              </a:cxn>
              <a:cxn ang="0">
                <a:pos x="T12" y="T13"/>
              </a:cxn>
            </a:cxnLst>
            <a:rect l="0" t="0" r="r" b="b"/>
            <a:pathLst>
              <a:path w="1265237" h="2105025">
                <a:moveTo>
                  <a:pt x="0" y="0"/>
                </a:moveTo>
                <a:lnTo>
                  <a:pt x="203830" y="0"/>
                </a:lnTo>
                <a:lnTo>
                  <a:pt x="203830" y="1901069"/>
                </a:lnTo>
                <a:lnTo>
                  <a:pt x="1265237" y="1901069"/>
                </a:lnTo>
                <a:lnTo>
                  <a:pt x="1265237" y="2105025"/>
                </a:lnTo>
                <a:lnTo>
                  <a:pt x="0" y="2105025"/>
                </a:lnTo>
                <a:lnTo>
                  <a:pt x="0" y="0"/>
                </a:lnTo>
                <a:close/>
              </a:path>
            </a:pathLst>
          </a:custGeom>
          <a:solidFill>
            <a:srgbClr val="BD0E18"/>
          </a:solidFill>
          <a:ln>
            <a:noFill/>
          </a:ln>
        </p:spPr>
        <p:txBody>
          <a:bodyPr/>
          <a:lstStyle/>
          <a:p>
            <a:endParaRPr lang="zh-CN" altLang="en-US"/>
          </a:p>
        </p:txBody>
      </p:sp>
      <p:sp>
        <p:nvSpPr>
          <p:cNvPr id="7" name="等腰三角形 12"/>
          <p:cNvSpPr>
            <a:spLocks noChangeArrowheads="1"/>
          </p:cNvSpPr>
          <p:nvPr/>
        </p:nvSpPr>
        <p:spPr bwMode="auto">
          <a:xfrm>
            <a:off x="2793439" y="3662482"/>
            <a:ext cx="358775" cy="358775"/>
          </a:xfrm>
          <a:prstGeom prst="triangle">
            <a:avLst>
              <a:gd name="adj" fmla="val 100000"/>
            </a:avLst>
          </a:prstGeom>
          <a:solidFill>
            <a:srgbClr val="BD0E18"/>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L 形 13"/>
          <p:cNvSpPr/>
          <p:nvPr/>
        </p:nvSpPr>
        <p:spPr bwMode="auto">
          <a:xfrm rot="5400000">
            <a:off x="3789596" y="3242588"/>
            <a:ext cx="1265237" cy="2105025"/>
          </a:xfrm>
          <a:custGeom>
            <a:avLst/>
            <a:gdLst>
              <a:gd name="T0" fmla="*/ 0 w 1265237"/>
              <a:gd name="T1" fmla="*/ 0 h 2105025"/>
              <a:gd name="T2" fmla="*/ 203830 w 1265237"/>
              <a:gd name="T3" fmla="*/ 0 h 2105025"/>
              <a:gd name="T4" fmla="*/ 203830 w 1265237"/>
              <a:gd name="T5" fmla="*/ 1901069 h 2105025"/>
              <a:gd name="T6" fmla="*/ 1265237 w 1265237"/>
              <a:gd name="T7" fmla="*/ 1901069 h 2105025"/>
              <a:gd name="T8" fmla="*/ 1265237 w 1265237"/>
              <a:gd name="T9" fmla="*/ 2105025 h 2105025"/>
              <a:gd name="T10" fmla="*/ 0 w 1265237"/>
              <a:gd name="T11" fmla="*/ 2105025 h 2105025"/>
              <a:gd name="T12" fmla="*/ 0 w 1265237"/>
              <a:gd name="T13" fmla="*/ 0 h 2105025"/>
            </a:gdLst>
            <a:ahLst/>
            <a:cxnLst>
              <a:cxn ang="0">
                <a:pos x="T0" y="T1"/>
              </a:cxn>
              <a:cxn ang="0">
                <a:pos x="T2" y="T3"/>
              </a:cxn>
              <a:cxn ang="0">
                <a:pos x="T4" y="T5"/>
              </a:cxn>
              <a:cxn ang="0">
                <a:pos x="T6" y="T7"/>
              </a:cxn>
              <a:cxn ang="0">
                <a:pos x="T8" y="T9"/>
              </a:cxn>
              <a:cxn ang="0">
                <a:pos x="T10" y="T11"/>
              </a:cxn>
              <a:cxn ang="0">
                <a:pos x="T12" y="T13"/>
              </a:cxn>
            </a:cxnLst>
            <a:rect l="0" t="0" r="r" b="b"/>
            <a:pathLst>
              <a:path w="1265237" h="2105025">
                <a:moveTo>
                  <a:pt x="0" y="0"/>
                </a:moveTo>
                <a:lnTo>
                  <a:pt x="203830" y="0"/>
                </a:lnTo>
                <a:lnTo>
                  <a:pt x="203830" y="1901069"/>
                </a:lnTo>
                <a:lnTo>
                  <a:pt x="1265237" y="1901069"/>
                </a:lnTo>
                <a:lnTo>
                  <a:pt x="1265237" y="2105025"/>
                </a:lnTo>
                <a:lnTo>
                  <a:pt x="0" y="2105025"/>
                </a:lnTo>
                <a:lnTo>
                  <a:pt x="0" y="0"/>
                </a:lnTo>
                <a:close/>
              </a:path>
            </a:pathLst>
          </a:custGeom>
          <a:solidFill>
            <a:srgbClr val="F1C2BC"/>
          </a:solidFill>
          <a:ln>
            <a:noFill/>
          </a:ln>
        </p:spPr>
        <p:txBody>
          <a:bodyPr/>
          <a:lstStyle/>
          <a:p>
            <a:endParaRPr lang="zh-CN" altLang="en-US"/>
          </a:p>
        </p:txBody>
      </p:sp>
      <p:sp>
        <p:nvSpPr>
          <p:cNvPr id="9" name="等腰三角形 14"/>
          <p:cNvSpPr>
            <a:spLocks noChangeArrowheads="1"/>
          </p:cNvSpPr>
          <p:nvPr/>
        </p:nvSpPr>
        <p:spPr bwMode="auto">
          <a:xfrm>
            <a:off x="5120714" y="3086219"/>
            <a:ext cx="358775" cy="358775"/>
          </a:xfrm>
          <a:prstGeom prst="triangle">
            <a:avLst>
              <a:gd name="adj" fmla="val 100000"/>
            </a:avLst>
          </a:prstGeom>
          <a:solidFill>
            <a:srgbClr val="F1C2BC"/>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L 形 15"/>
          <p:cNvSpPr/>
          <p:nvPr/>
        </p:nvSpPr>
        <p:spPr bwMode="auto">
          <a:xfrm rot="5400000">
            <a:off x="6116871" y="2666325"/>
            <a:ext cx="1265238" cy="2105025"/>
          </a:xfrm>
          <a:custGeom>
            <a:avLst/>
            <a:gdLst>
              <a:gd name="T0" fmla="*/ 0 w 1265238"/>
              <a:gd name="T1" fmla="*/ 0 h 2105025"/>
              <a:gd name="T2" fmla="*/ 203830 w 1265238"/>
              <a:gd name="T3" fmla="*/ 0 h 2105025"/>
              <a:gd name="T4" fmla="*/ 203830 w 1265238"/>
              <a:gd name="T5" fmla="*/ 1901069 h 2105025"/>
              <a:gd name="T6" fmla="*/ 1265238 w 1265238"/>
              <a:gd name="T7" fmla="*/ 1901069 h 2105025"/>
              <a:gd name="T8" fmla="*/ 1265238 w 1265238"/>
              <a:gd name="T9" fmla="*/ 2105025 h 2105025"/>
              <a:gd name="T10" fmla="*/ 0 w 1265238"/>
              <a:gd name="T11" fmla="*/ 2105025 h 2105025"/>
              <a:gd name="T12" fmla="*/ 0 w 1265238"/>
              <a:gd name="T13" fmla="*/ 0 h 2105025"/>
            </a:gdLst>
            <a:ahLst/>
            <a:cxnLst>
              <a:cxn ang="0">
                <a:pos x="T0" y="T1"/>
              </a:cxn>
              <a:cxn ang="0">
                <a:pos x="T2" y="T3"/>
              </a:cxn>
              <a:cxn ang="0">
                <a:pos x="T4" y="T5"/>
              </a:cxn>
              <a:cxn ang="0">
                <a:pos x="T6" y="T7"/>
              </a:cxn>
              <a:cxn ang="0">
                <a:pos x="T8" y="T9"/>
              </a:cxn>
              <a:cxn ang="0">
                <a:pos x="T10" y="T11"/>
              </a:cxn>
              <a:cxn ang="0">
                <a:pos x="T12" y="T13"/>
              </a:cxn>
            </a:cxnLst>
            <a:rect l="0" t="0" r="r" b="b"/>
            <a:pathLst>
              <a:path w="1265238" h="2105025">
                <a:moveTo>
                  <a:pt x="0" y="0"/>
                </a:moveTo>
                <a:lnTo>
                  <a:pt x="203830" y="0"/>
                </a:lnTo>
                <a:lnTo>
                  <a:pt x="203830" y="1901069"/>
                </a:lnTo>
                <a:lnTo>
                  <a:pt x="1265238" y="1901069"/>
                </a:lnTo>
                <a:lnTo>
                  <a:pt x="1265238" y="2105025"/>
                </a:lnTo>
                <a:lnTo>
                  <a:pt x="0" y="2105025"/>
                </a:lnTo>
                <a:lnTo>
                  <a:pt x="0" y="0"/>
                </a:lnTo>
                <a:close/>
              </a:path>
            </a:pathLst>
          </a:custGeom>
          <a:solidFill>
            <a:srgbClr val="BD0E18"/>
          </a:solidFill>
          <a:ln>
            <a:noFill/>
          </a:ln>
        </p:spPr>
        <p:txBody>
          <a:bodyPr/>
          <a:lstStyle/>
          <a:p>
            <a:endParaRPr lang="zh-CN" altLang="en-US"/>
          </a:p>
        </p:txBody>
      </p:sp>
      <p:sp>
        <p:nvSpPr>
          <p:cNvPr id="11" name="等腰三角形 16"/>
          <p:cNvSpPr>
            <a:spLocks noChangeArrowheads="1"/>
          </p:cNvSpPr>
          <p:nvPr/>
        </p:nvSpPr>
        <p:spPr bwMode="auto">
          <a:xfrm>
            <a:off x="7447989" y="2509957"/>
            <a:ext cx="358775" cy="358775"/>
          </a:xfrm>
          <a:prstGeom prst="triangle">
            <a:avLst>
              <a:gd name="adj" fmla="val 100000"/>
            </a:avLst>
          </a:prstGeom>
          <a:solidFill>
            <a:srgbClr val="BD0E18"/>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L 形 17"/>
          <p:cNvSpPr/>
          <p:nvPr/>
        </p:nvSpPr>
        <p:spPr bwMode="auto">
          <a:xfrm rot="5400000">
            <a:off x="8443352" y="2089269"/>
            <a:ext cx="1265237" cy="2106613"/>
          </a:xfrm>
          <a:custGeom>
            <a:avLst/>
            <a:gdLst>
              <a:gd name="T0" fmla="*/ 0 w 1265237"/>
              <a:gd name="T1" fmla="*/ 0 h 2106613"/>
              <a:gd name="T2" fmla="*/ 203830 w 1265237"/>
              <a:gd name="T3" fmla="*/ 0 h 2106613"/>
              <a:gd name="T4" fmla="*/ 203830 w 1265237"/>
              <a:gd name="T5" fmla="*/ 1902657 h 2106613"/>
              <a:gd name="T6" fmla="*/ 1265237 w 1265237"/>
              <a:gd name="T7" fmla="*/ 1902657 h 2106613"/>
              <a:gd name="T8" fmla="*/ 1265237 w 1265237"/>
              <a:gd name="T9" fmla="*/ 2106613 h 2106613"/>
              <a:gd name="T10" fmla="*/ 0 w 1265237"/>
              <a:gd name="T11" fmla="*/ 2106613 h 2106613"/>
              <a:gd name="T12" fmla="*/ 0 w 1265237"/>
              <a:gd name="T13" fmla="*/ 0 h 2106613"/>
            </a:gdLst>
            <a:ahLst/>
            <a:cxnLst>
              <a:cxn ang="0">
                <a:pos x="T0" y="T1"/>
              </a:cxn>
              <a:cxn ang="0">
                <a:pos x="T2" y="T3"/>
              </a:cxn>
              <a:cxn ang="0">
                <a:pos x="T4" y="T5"/>
              </a:cxn>
              <a:cxn ang="0">
                <a:pos x="T6" y="T7"/>
              </a:cxn>
              <a:cxn ang="0">
                <a:pos x="T8" y="T9"/>
              </a:cxn>
              <a:cxn ang="0">
                <a:pos x="T10" y="T11"/>
              </a:cxn>
              <a:cxn ang="0">
                <a:pos x="T12" y="T13"/>
              </a:cxn>
            </a:cxnLst>
            <a:rect l="0" t="0" r="r" b="b"/>
            <a:pathLst>
              <a:path w="1265237" h="2106613">
                <a:moveTo>
                  <a:pt x="0" y="0"/>
                </a:moveTo>
                <a:lnTo>
                  <a:pt x="203830" y="0"/>
                </a:lnTo>
                <a:lnTo>
                  <a:pt x="203830" y="1902657"/>
                </a:lnTo>
                <a:lnTo>
                  <a:pt x="1265237" y="1902657"/>
                </a:lnTo>
                <a:lnTo>
                  <a:pt x="1265237" y="2106613"/>
                </a:lnTo>
                <a:lnTo>
                  <a:pt x="0" y="2106613"/>
                </a:lnTo>
                <a:lnTo>
                  <a:pt x="0" y="0"/>
                </a:lnTo>
                <a:close/>
              </a:path>
            </a:pathLst>
          </a:custGeom>
          <a:solidFill>
            <a:srgbClr val="F1C2BC"/>
          </a:solidFill>
          <a:ln>
            <a:noFill/>
          </a:ln>
        </p:spPr>
        <p:txBody>
          <a:bodyPr/>
          <a:lstStyle/>
          <a:p>
            <a:endParaRPr lang="zh-CN" altLang="en-US"/>
          </a:p>
        </p:txBody>
      </p:sp>
      <p:sp>
        <p:nvSpPr>
          <p:cNvPr id="13" name="Freeform 205"/>
          <p:cNvSpPr>
            <a:spLocks noEditPoints="1"/>
          </p:cNvSpPr>
          <p:nvPr/>
        </p:nvSpPr>
        <p:spPr bwMode="auto">
          <a:xfrm>
            <a:off x="8949764" y="2070219"/>
            <a:ext cx="165100" cy="160338"/>
          </a:xfrm>
          <a:custGeom>
            <a:avLst/>
            <a:gdLst>
              <a:gd name="T0" fmla="*/ 12 w 71"/>
              <a:gd name="T1" fmla="*/ 69 h 69"/>
              <a:gd name="T2" fmla="*/ 12 w 71"/>
              <a:gd name="T3" fmla="*/ 67 h 69"/>
              <a:gd name="T4" fmla="*/ 64 w 71"/>
              <a:gd name="T5" fmla="*/ 67 h 69"/>
              <a:gd name="T6" fmla="*/ 64 w 71"/>
              <a:gd name="T7" fmla="*/ 69 h 69"/>
              <a:gd name="T8" fmla="*/ 71 w 71"/>
              <a:gd name="T9" fmla="*/ 69 h 69"/>
              <a:gd name="T10" fmla="*/ 71 w 71"/>
              <a:gd name="T11" fmla="*/ 10 h 69"/>
              <a:gd name="T12" fmla="*/ 59 w 71"/>
              <a:gd name="T13" fmla="*/ 0 h 69"/>
              <a:gd name="T14" fmla="*/ 0 w 71"/>
              <a:gd name="T15" fmla="*/ 0 h 69"/>
              <a:gd name="T16" fmla="*/ 0 w 71"/>
              <a:gd name="T17" fmla="*/ 69 h 69"/>
              <a:gd name="T18" fmla="*/ 12 w 71"/>
              <a:gd name="T19" fmla="*/ 69 h 69"/>
              <a:gd name="T20" fmla="*/ 59 w 71"/>
              <a:gd name="T21" fmla="*/ 3 h 69"/>
              <a:gd name="T22" fmla="*/ 69 w 71"/>
              <a:gd name="T23" fmla="*/ 12 h 69"/>
              <a:gd name="T24" fmla="*/ 59 w 71"/>
              <a:gd name="T25" fmla="*/ 12 h 69"/>
              <a:gd name="T26" fmla="*/ 59 w 71"/>
              <a:gd name="T27" fmla="*/ 3 h 69"/>
              <a:gd name="T28" fmla="*/ 12 w 71"/>
              <a:gd name="T29" fmla="*/ 17 h 69"/>
              <a:gd name="T30" fmla="*/ 64 w 71"/>
              <a:gd name="T31" fmla="*/ 17 h 69"/>
              <a:gd name="T32" fmla="*/ 64 w 71"/>
              <a:gd name="T33" fmla="*/ 22 h 69"/>
              <a:gd name="T34" fmla="*/ 12 w 71"/>
              <a:gd name="T35" fmla="*/ 22 h 69"/>
              <a:gd name="T36" fmla="*/ 12 w 71"/>
              <a:gd name="T37" fmla="*/ 17 h 69"/>
              <a:gd name="T38" fmla="*/ 12 w 71"/>
              <a:gd name="T39" fmla="*/ 29 h 69"/>
              <a:gd name="T40" fmla="*/ 64 w 71"/>
              <a:gd name="T41" fmla="*/ 29 h 69"/>
              <a:gd name="T42" fmla="*/ 64 w 71"/>
              <a:gd name="T43" fmla="*/ 33 h 69"/>
              <a:gd name="T44" fmla="*/ 12 w 71"/>
              <a:gd name="T45" fmla="*/ 33 h 69"/>
              <a:gd name="T46" fmla="*/ 12 w 71"/>
              <a:gd name="T47" fmla="*/ 29 h 69"/>
              <a:gd name="T48" fmla="*/ 12 w 71"/>
              <a:gd name="T49" fmla="*/ 41 h 69"/>
              <a:gd name="T50" fmla="*/ 64 w 71"/>
              <a:gd name="T51" fmla="*/ 41 h 69"/>
              <a:gd name="T52" fmla="*/ 64 w 71"/>
              <a:gd name="T53" fmla="*/ 48 h 69"/>
              <a:gd name="T54" fmla="*/ 12 w 71"/>
              <a:gd name="T55" fmla="*/ 48 h 69"/>
              <a:gd name="T56" fmla="*/ 12 w 71"/>
              <a:gd name="T57" fmla="*/ 41 h 69"/>
              <a:gd name="T58" fmla="*/ 12 w 71"/>
              <a:gd name="T59" fmla="*/ 52 h 69"/>
              <a:gd name="T60" fmla="*/ 64 w 71"/>
              <a:gd name="T61" fmla="*/ 52 h 69"/>
              <a:gd name="T62" fmla="*/ 64 w 71"/>
              <a:gd name="T63" fmla="*/ 59 h 69"/>
              <a:gd name="T64" fmla="*/ 12 w 71"/>
              <a:gd name="T65" fmla="*/ 59 h 69"/>
              <a:gd name="T66" fmla="*/ 12 w 71"/>
              <a:gd name="T67"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69">
                <a:moveTo>
                  <a:pt x="12" y="69"/>
                </a:moveTo>
                <a:lnTo>
                  <a:pt x="12" y="67"/>
                </a:lnTo>
                <a:lnTo>
                  <a:pt x="64" y="67"/>
                </a:lnTo>
                <a:lnTo>
                  <a:pt x="64" y="69"/>
                </a:lnTo>
                <a:lnTo>
                  <a:pt x="71" y="69"/>
                </a:lnTo>
                <a:lnTo>
                  <a:pt x="71" y="10"/>
                </a:lnTo>
                <a:lnTo>
                  <a:pt x="59" y="0"/>
                </a:lnTo>
                <a:lnTo>
                  <a:pt x="0" y="0"/>
                </a:lnTo>
                <a:lnTo>
                  <a:pt x="0" y="69"/>
                </a:lnTo>
                <a:lnTo>
                  <a:pt x="12" y="69"/>
                </a:lnTo>
                <a:close/>
                <a:moveTo>
                  <a:pt x="59" y="3"/>
                </a:moveTo>
                <a:lnTo>
                  <a:pt x="69" y="12"/>
                </a:lnTo>
                <a:lnTo>
                  <a:pt x="59" y="12"/>
                </a:lnTo>
                <a:lnTo>
                  <a:pt x="59" y="3"/>
                </a:lnTo>
                <a:close/>
                <a:moveTo>
                  <a:pt x="12" y="17"/>
                </a:moveTo>
                <a:lnTo>
                  <a:pt x="64" y="17"/>
                </a:lnTo>
                <a:lnTo>
                  <a:pt x="64" y="22"/>
                </a:lnTo>
                <a:lnTo>
                  <a:pt x="12" y="22"/>
                </a:lnTo>
                <a:lnTo>
                  <a:pt x="12" y="17"/>
                </a:lnTo>
                <a:close/>
                <a:moveTo>
                  <a:pt x="12" y="29"/>
                </a:moveTo>
                <a:lnTo>
                  <a:pt x="64" y="29"/>
                </a:lnTo>
                <a:lnTo>
                  <a:pt x="64" y="33"/>
                </a:lnTo>
                <a:lnTo>
                  <a:pt x="12" y="33"/>
                </a:lnTo>
                <a:lnTo>
                  <a:pt x="12" y="29"/>
                </a:lnTo>
                <a:close/>
                <a:moveTo>
                  <a:pt x="12" y="41"/>
                </a:moveTo>
                <a:lnTo>
                  <a:pt x="64" y="41"/>
                </a:lnTo>
                <a:lnTo>
                  <a:pt x="64" y="48"/>
                </a:lnTo>
                <a:lnTo>
                  <a:pt x="12" y="48"/>
                </a:lnTo>
                <a:lnTo>
                  <a:pt x="12" y="41"/>
                </a:lnTo>
                <a:close/>
                <a:moveTo>
                  <a:pt x="12" y="52"/>
                </a:moveTo>
                <a:lnTo>
                  <a:pt x="64" y="52"/>
                </a:lnTo>
                <a:lnTo>
                  <a:pt x="64" y="59"/>
                </a:lnTo>
                <a:lnTo>
                  <a:pt x="12" y="59"/>
                </a:lnTo>
                <a:lnTo>
                  <a:pt x="12" y="52"/>
                </a:lnTo>
                <a:close/>
              </a:path>
            </a:pathLst>
          </a:custGeom>
          <a:solidFill>
            <a:srgbClr val="F1C2BC"/>
          </a:solidFill>
          <a:ln>
            <a:noFill/>
          </a:ln>
        </p:spPr>
        <p:txBody>
          <a:bodyPr lIns="107061" tIns="53531" rIns="107061" bIns="53531"/>
          <a:lstStyle/>
          <a:p>
            <a:endParaRPr lang="zh-CN" altLang="en-US"/>
          </a:p>
        </p:txBody>
      </p:sp>
      <p:sp>
        <p:nvSpPr>
          <p:cNvPr id="14" name="Freeform 206"/>
          <p:cNvSpPr/>
          <p:nvPr/>
        </p:nvSpPr>
        <p:spPr bwMode="auto">
          <a:xfrm>
            <a:off x="8945002" y="2367082"/>
            <a:ext cx="284162" cy="52387"/>
          </a:xfrm>
          <a:custGeom>
            <a:avLst/>
            <a:gdLst>
              <a:gd name="T0" fmla="*/ 47 w 52"/>
              <a:gd name="T1" fmla="*/ 0 h 10"/>
              <a:gd name="T2" fmla="*/ 5 w 52"/>
              <a:gd name="T3" fmla="*/ 0 h 10"/>
              <a:gd name="T4" fmla="*/ 0 w 52"/>
              <a:gd name="T5" fmla="*/ 5 h 10"/>
              <a:gd name="T6" fmla="*/ 5 w 52"/>
              <a:gd name="T7" fmla="*/ 10 h 10"/>
              <a:gd name="T8" fmla="*/ 47 w 52"/>
              <a:gd name="T9" fmla="*/ 10 h 10"/>
              <a:gd name="T10" fmla="*/ 52 w 52"/>
              <a:gd name="T11" fmla="*/ 5 h 10"/>
              <a:gd name="T12" fmla="*/ 47 w 5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52" h="10">
                <a:moveTo>
                  <a:pt x="47" y="0"/>
                </a:moveTo>
                <a:cubicBezTo>
                  <a:pt x="5" y="0"/>
                  <a:pt x="5" y="0"/>
                  <a:pt x="5" y="0"/>
                </a:cubicBezTo>
                <a:cubicBezTo>
                  <a:pt x="2" y="0"/>
                  <a:pt x="0" y="2"/>
                  <a:pt x="0" y="5"/>
                </a:cubicBezTo>
                <a:cubicBezTo>
                  <a:pt x="0" y="8"/>
                  <a:pt x="2" y="10"/>
                  <a:pt x="5" y="10"/>
                </a:cubicBezTo>
                <a:cubicBezTo>
                  <a:pt x="47" y="10"/>
                  <a:pt x="47" y="10"/>
                  <a:pt x="47" y="10"/>
                </a:cubicBezTo>
                <a:cubicBezTo>
                  <a:pt x="49" y="10"/>
                  <a:pt x="52" y="8"/>
                  <a:pt x="52" y="5"/>
                </a:cubicBezTo>
                <a:cubicBezTo>
                  <a:pt x="52" y="2"/>
                  <a:pt x="49" y="0"/>
                  <a:pt x="47" y="0"/>
                </a:cubicBezTo>
                <a:close/>
              </a:path>
            </a:pathLst>
          </a:custGeom>
          <a:solidFill>
            <a:srgbClr val="F5CBFF"/>
          </a:solidFill>
          <a:ln>
            <a:noFill/>
          </a:ln>
        </p:spPr>
        <p:txBody>
          <a:bodyPr lIns="107061" tIns="53531" rIns="107061" bIns="53531"/>
          <a:lstStyle/>
          <a:p>
            <a:endParaRPr lang="zh-CN" altLang="en-US"/>
          </a:p>
        </p:txBody>
      </p:sp>
      <p:sp>
        <p:nvSpPr>
          <p:cNvPr id="15" name="Freeform 207"/>
          <p:cNvSpPr>
            <a:spLocks noEditPoints="1"/>
          </p:cNvSpPr>
          <p:nvPr/>
        </p:nvSpPr>
        <p:spPr bwMode="auto">
          <a:xfrm>
            <a:off x="8898964" y="2222619"/>
            <a:ext cx="355600" cy="165100"/>
          </a:xfrm>
          <a:custGeom>
            <a:avLst/>
            <a:gdLst>
              <a:gd name="T0" fmla="*/ 60 w 65"/>
              <a:gd name="T1" fmla="*/ 0 h 30"/>
              <a:gd name="T2" fmla="*/ 43 w 65"/>
              <a:gd name="T3" fmla="*/ 0 h 30"/>
              <a:gd name="T4" fmla="*/ 43 w 65"/>
              <a:gd name="T5" fmla="*/ 6 h 30"/>
              <a:gd name="T6" fmla="*/ 8 w 65"/>
              <a:gd name="T7" fmla="*/ 6 h 30"/>
              <a:gd name="T8" fmla="*/ 8 w 65"/>
              <a:gd name="T9" fmla="*/ 0 h 30"/>
              <a:gd name="T10" fmla="*/ 6 w 65"/>
              <a:gd name="T11" fmla="*/ 0 h 30"/>
              <a:gd name="T12" fmla="*/ 0 w 65"/>
              <a:gd name="T13" fmla="*/ 6 h 30"/>
              <a:gd name="T14" fmla="*/ 0 w 65"/>
              <a:gd name="T15" fmla="*/ 24 h 30"/>
              <a:gd name="T16" fmla="*/ 5 w 65"/>
              <a:gd name="T17" fmla="*/ 30 h 30"/>
              <a:gd name="T18" fmla="*/ 5 w 65"/>
              <a:gd name="T19" fmla="*/ 28 h 30"/>
              <a:gd name="T20" fmla="*/ 5 w 65"/>
              <a:gd name="T21" fmla="*/ 27 h 30"/>
              <a:gd name="T22" fmla="*/ 5 w 65"/>
              <a:gd name="T23" fmla="*/ 27 h 30"/>
              <a:gd name="T24" fmla="*/ 12 w 65"/>
              <a:gd name="T25" fmla="*/ 21 h 30"/>
              <a:gd name="T26" fmla="*/ 54 w 65"/>
              <a:gd name="T27" fmla="*/ 21 h 30"/>
              <a:gd name="T28" fmla="*/ 61 w 65"/>
              <a:gd name="T29" fmla="*/ 28 h 30"/>
              <a:gd name="T30" fmla="*/ 61 w 65"/>
              <a:gd name="T31" fmla="*/ 30 h 30"/>
              <a:gd name="T32" fmla="*/ 65 w 65"/>
              <a:gd name="T33" fmla="*/ 24 h 30"/>
              <a:gd name="T34" fmla="*/ 65 w 65"/>
              <a:gd name="T35" fmla="*/ 6 h 30"/>
              <a:gd name="T36" fmla="*/ 60 w 65"/>
              <a:gd name="T37" fmla="*/ 0 h 30"/>
              <a:gd name="T38" fmla="*/ 56 w 65"/>
              <a:gd name="T39" fmla="*/ 12 h 30"/>
              <a:gd name="T40" fmla="*/ 52 w 65"/>
              <a:gd name="T41" fmla="*/ 8 h 30"/>
              <a:gd name="T42" fmla="*/ 56 w 65"/>
              <a:gd name="T43" fmla="*/ 4 h 30"/>
              <a:gd name="T44" fmla="*/ 60 w 65"/>
              <a:gd name="T45" fmla="*/ 8 h 30"/>
              <a:gd name="T46" fmla="*/ 56 w 65"/>
              <a:gd name="T47"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30">
                <a:moveTo>
                  <a:pt x="60" y="0"/>
                </a:moveTo>
                <a:cubicBezTo>
                  <a:pt x="43" y="0"/>
                  <a:pt x="43" y="0"/>
                  <a:pt x="43" y="0"/>
                </a:cubicBezTo>
                <a:cubicBezTo>
                  <a:pt x="43" y="6"/>
                  <a:pt x="43" y="6"/>
                  <a:pt x="43" y="6"/>
                </a:cubicBezTo>
                <a:cubicBezTo>
                  <a:pt x="8" y="6"/>
                  <a:pt x="8" y="6"/>
                  <a:pt x="8" y="6"/>
                </a:cubicBezTo>
                <a:cubicBezTo>
                  <a:pt x="8" y="0"/>
                  <a:pt x="8" y="0"/>
                  <a:pt x="8" y="0"/>
                </a:cubicBezTo>
                <a:cubicBezTo>
                  <a:pt x="6" y="0"/>
                  <a:pt x="6" y="0"/>
                  <a:pt x="6" y="0"/>
                </a:cubicBezTo>
                <a:cubicBezTo>
                  <a:pt x="3" y="0"/>
                  <a:pt x="0" y="3"/>
                  <a:pt x="0" y="6"/>
                </a:cubicBezTo>
                <a:cubicBezTo>
                  <a:pt x="0" y="24"/>
                  <a:pt x="0" y="24"/>
                  <a:pt x="0" y="24"/>
                </a:cubicBezTo>
                <a:cubicBezTo>
                  <a:pt x="0" y="27"/>
                  <a:pt x="2" y="29"/>
                  <a:pt x="5" y="30"/>
                </a:cubicBezTo>
                <a:cubicBezTo>
                  <a:pt x="5" y="29"/>
                  <a:pt x="5" y="29"/>
                  <a:pt x="5" y="28"/>
                </a:cubicBezTo>
                <a:cubicBezTo>
                  <a:pt x="5" y="27"/>
                  <a:pt x="5" y="27"/>
                  <a:pt x="5" y="27"/>
                </a:cubicBezTo>
                <a:cubicBezTo>
                  <a:pt x="5" y="27"/>
                  <a:pt x="5" y="27"/>
                  <a:pt x="5" y="27"/>
                </a:cubicBezTo>
                <a:cubicBezTo>
                  <a:pt x="6" y="23"/>
                  <a:pt x="9" y="21"/>
                  <a:pt x="12" y="21"/>
                </a:cubicBezTo>
                <a:cubicBezTo>
                  <a:pt x="54" y="21"/>
                  <a:pt x="54" y="21"/>
                  <a:pt x="54" y="21"/>
                </a:cubicBezTo>
                <a:cubicBezTo>
                  <a:pt x="58" y="21"/>
                  <a:pt x="61" y="24"/>
                  <a:pt x="61" y="28"/>
                </a:cubicBezTo>
                <a:cubicBezTo>
                  <a:pt x="61" y="29"/>
                  <a:pt x="61" y="29"/>
                  <a:pt x="61" y="30"/>
                </a:cubicBezTo>
                <a:cubicBezTo>
                  <a:pt x="63" y="29"/>
                  <a:pt x="65" y="27"/>
                  <a:pt x="65" y="24"/>
                </a:cubicBezTo>
                <a:cubicBezTo>
                  <a:pt x="65" y="6"/>
                  <a:pt x="65" y="6"/>
                  <a:pt x="65" y="6"/>
                </a:cubicBezTo>
                <a:cubicBezTo>
                  <a:pt x="65" y="3"/>
                  <a:pt x="63" y="0"/>
                  <a:pt x="60" y="0"/>
                </a:cubicBezTo>
                <a:close/>
                <a:moveTo>
                  <a:pt x="56" y="12"/>
                </a:moveTo>
                <a:cubicBezTo>
                  <a:pt x="54" y="12"/>
                  <a:pt x="52" y="10"/>
                  <a:pt x="52" y="8"/>
                </a:cubicBezTo>
                <a:cubicBezTo>
                  <a:pt x="52" y="6"/>
                  <a:pt x="54" y="4"/>
                  <a:pt x="56" y="4"/>
                </a:cubicBezTo>
                <a:cubicBezTo>
                  <a:pt x="58" y="4"/>
                  <a:pt x="60" y="6"/>
                  <a:pt x="60" y="8"/>
                </a:cubicBezTo>
                <a:cubicBezTo>
                  <a:pt x="60" y="10"/>
                  <a:pt x="58" y="12"/>
                  <a:pt x="56" y="12"/>
                </a:cubicBezTo>
                <a:close/>
              </a:path>
            </a:pathLst>
          </a:custGeom>
          <a:solidFill>
            <a:srgbClr val="F1C2BC"/>
          </a:solidFill>
          <a:ln>
            <a:noFill/>
          </a:ln>
        </p:spPr>
        <p:txBody>
          <a:bodyPr lIns="107061" tIns="53531" rIns="107061" bIns="53531"/>
          <a:lstStyle/>
          <a:p>
            <a:endParaRPr lang="zh-CN" altLang="en-US"/>
          </a:p>
        </p:txBody>
      </p:sp>
      <p:sp>
        <p:nvSpPr>
          <p:cNvPr id="16" name="Freeform 233"/>
          <p:cNvSpPr>
            <a:spLocks noEditPoints="1"/>
          </p:cNvSpPr>
          <p:nvPr/>
        </p:nvSpPr>
        <p:spPr bwMode="auto">
          <a:xfrm>
            <a:off x="4343136" y="3014878"/>
            <a:ext cx="414337" cy="384175"/>
          </a:xfrm>
          <a:custGeom>
            <a:avLst/>
            <a:gdLst>
              <a:gd name="T0" fmla="*/ 42 w 67"/>
              <a:gd name="T1" fmla="*/ 22 h 62"/>
              <a:gd name="T2" fmla="*/ 27 w 67"/>
              <a:gd name="T3" fmla="*/ 37 h 62"/>
              <a:gd name="T4" fmla="*/ 42 w 67"/>
              <a:gd name="T5" fmla="*/ 52 h 62"/>
              <a:gd name="T6" fmla="*/ 56 w 67"/>
              <a:gd name="T7" fmla="*/ 37 h 62"/>
              <a:gd name="T8" fmla="*/ 42 w 67"/>
              <a:gd name="T9" fmla="*/ 22 h 62"/>
              <a:gd name="T10" fmla="*/ 42 w 67"/>
              <a:gd name="T11" fmla="*/ 47 h 62"/>
              <a:gd name="T12" fmla="*/ 31 w 67"/>
              <a:gd name="T13" fmla="*/ 37 h 62"/>
              <a:gd name="T14" fmla="*/ 42 w 67"/>
              <a:gd name="T15" fmla="*/ 26 h 62"/>
              <a:gd name="T16" fmla="*/ 52 w 67"/>
              <a:gd name="T17" fmla="*/ 37 h 62"/>
              <a:gd name="T18" fmla="*/ 42 w 67"/>
              <a:gd name="T19" fmla="*/ 47 h 62"/>
              <a:gd name="T20" fmla="*/ 57 w 67"/>
              <a:gd name="T21" fmla="*/ 12 h 62"/>
              <a:gd name="T22" fmla="*/ 10 w 67"/>
              <a:gd name="T23" fmla="*/ 12 h 62"/>
              <a:gd name="T24" fmla="*/ 0 w 67"/>
              <a:gd name="T25" fmla="*/ 23 h 62"/>
              <a:gd name="T26" fmla="*/ 0 w 67"/>
              <a:gd name="T27" fmla="*/ 52 h 62"/>
              <a:gd name="T28" fmla="*/ 10 w 67"/>
              <a:gd name="T29" fmla="*/ 62 h 62"/>
              <a:gd name="T30" fmla="*/ 57 w 67"/>
              <a:gd name="T31" fmla="*/ 62 h 62"/>
              <a:gd name="T32" fmla="*/ 67 w 67"/>
              <a:gd name="T33" fmla="*/ 52 h 62"/>
              <a:gd name="T34" fmla="*/ 67 w 67"/>
              <a:gd name="T35" fmla="*/ 23 h 62"/>
              <a:gd name="T36" fmla="*/ 57 w 67"/>
              <a:gd name="T37" fmla="*/ 12 h 62"/>
              <a:gd name="T38" fmla="*/ 23 w 67"/>
              <a:gd name="T39" fmla="*/ 22 h 62"/>
              <a:gd name="T40" fmla="*/ 9 w 67"/>
              <a:gd name="T41" fmla="*/ 22 h 62"/>
              <a:gd name="T42" fmla="*/ 9 w 67"/>
              <a:gd name="T43" fmla="*/ 18 h 62"/>
              <a:gd name="T44" fmla="*/ 23 w 67"/>
              <a:gd name="T45" fmla="*/ 18 h 62"/>
              <a:gd name="T46" fmla="*/ 23 w 67"/>
              <a:gd name="T47" fmla="*/ 22 h 62"/>
              <a:gd name="T48" fmla="*/ 42 w 67"/>
              <a:gd name="T49" fmla="*/ 55 h 62"/>
              <a:gd name="T50" fmla="*/ 23 w 67"/>
              <a:gd name="T51" fmla="*/ 37 h 62"/>
              <a:gd name="T52" fmla="*/ 42 w 67"/>
              <a:gd name="T53" fmla="*/ 18 h 62"/>
              <a:gd name="T54" fmla="*/ 60 w 67"/>
              <a:gd name="T55" fmla="*/ 37 h 62"/>
              <a:gd name="T56" fmla="*/ 42 w 67"/>
              <a:gd name="T57" fmla="*/ 55 h 62"/>
              <a:gd name="T58" fmla="*/ 43 w 67"/>
              <a:gd name="T59" fmla="*/ 0 h 62"/>
              <a:gd name="T60" fmla="*/ 23 w 67"/>
              <a:gd name="T61" fmla="*/ 0 h 62"/>
              <a:gd name="T62" fmla="*/ 23 w 67"/>
              <a:gd name="T63" fmla="*/ 10 h 62"/>
              <a:gd name="T64" fmla="*/ 43 w 67"/>
              <a:gd name="T65" fmla="*/ 10 h 62"/>
              <a:gd name="T66" fmla="*/ 43 w 67"/>
              <a:gd name="T6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rgbClr val="F1C2BC"/>
          </a:solidFill>
          <a:ln>
            <a:noFill/>
          </a:ln>
        </p:spPr>
        <p:txBody>
          <a:bodyPr lIns="107061" tIns="53531" rIns="107061" bIns="53531"/>
          <a:lstStyle/>
          <a:p>
            <a:endParaRPr lang="zh-CN" altLang="en-US"/>
          </a:p>
        </p:txBody>
      </p:sp>
      <p:sp>
        <p:nvSpPr>
          <p:cNvPr id="17" name="Freeform 233"/>
          <p:cNvSpPr>
            <a:spLocks noEditPoints="1"/>
          </p:cNvSpPr>
          <p:nvPr/>
        </p:nvSpPr>
        <p:spPr bwMode="auto">
          <a:xfrm>
            <a:off x="1770360" y="3724966"/>
            <a:ext cx="414337" cy="384175"/>
          </a:xfrm>
          <a:custGeom>
            <a:avLst/>
            <a:gdLst>
              <a:gd name="T0" fmla="*/ 42 w 67"/>
              <a:gd name="T1" fmla="*/ 22 h 62"/>
              <a:gd name="T2" fmla="*/ 27 w 67"/>
              <a:gd name="T3" fmla="*/ 37 h 62"/>
              <a:gd name="T4" fmla="*/ 42 w 67"/>
              <a:gd name="T5" fmla="*/ 52 h 62"/>
              <a:gd name="T6" fmla="*/ 56 w 67"/>
              <a:gd name="T7" fmla="*/ 37 h 62"/>
              <a:gd name="T8" fmla="*/ 42 w 67"/>
              <a:gd name="T9" fmla="*/ 22 h 62"/>
              <a:gd name="T10" fmla="*/ 42 w 67"/>
              <a:gd name="T11" fmla="*/ 47 h 62"/>
              <a:gd name="T12" fmla="*/ 31 w 67"/>
              <a:gd name="T13" fmla="*/ 37 h 62"/>
              <a:gd name="T14" fmla="*/ 42 w 67"/>
              <a:gd name="T15" fmla="*/ 26 h 62"/>
              <a:gd name="T16" fmla="*/ 52 w 67"/>
              <a:gd name="T17" fmla="*/ 37 h 62"/>
              <a:gd name="T18" fmla="*/ 42 w 67"/>
              <a:gd name="T19" fmla="*/ 47 h 62"/>
              <a:gd name="T20" fmla="*/ 57 w 67"/>
              <a:gd name="T21" fmla="*/ 12 h 62"/>
              <a:gd name="T22" fmla="*/ 10 w 67"/>
              <a:gd name="T23" fmla="*/ 12 h 62"/>
              <a:gd name="T24" fmla="*/ 0 w 67"/>
              <a:gd name="T25" fmla="*/ 23 h 62"/>
              <a:gd name="T26" fmla="*/ 0 w 67"/>
              <a:gd name="T27" fmla="*/ 52 h 62"/>
              <a:gd name="T28" fmla="*/ 10 w 67"/>
              <a:gd name="T29" fmla="*/ 62 h 62"/>
              <a:gd name="T30" fmla="*/ 57 w 67"/>
              <a:gd name="T31" fmla="*/ 62 h 62"/>
              <a:gd name="T32" fmla="*/ 67 w 67"/>
              <a:gd name="T33" fmla="*/ 52 h 62"/>
              <a:gd name="T34" fmla="*/ 67 w 67"/>
              <a:gd name="T35" fmla="*/ 23 h 62"/>
              <a:gd name="T36" fmla="*/ 57 w 67"/>
              <a:gd name="T37" fmla="*/ 12 h 62"/>
              <a:gd name="T38" fmla="*/ 23 w 67"/>
              <a:gd name="T39" fmla="*/ 22 h 62"/>
              <a:gd name="T40" fmla="*/ 9 w 67"/>
              <a:gd name="T41" fmla="*/ 22 h 62"/>
              <a:gd name="T42" fmla="*/ 9 w 67"/>
              <a:gd name="T43" fmla="*/ 18 h 62"/>
              <a:gd name="T44" fmla="*/ 23 w 67"/>
              <a:gd name="T45" fmla="*/ 18 h 62"/>
              <a:gd name="T46" fmla="*/ 23 w 67"/>
              <a:gd name="T47" fmla="*/ 22 h 62"/>
              <a:gd name="T48" fmla="*/ 42 w 67"/>
              <a:gd name="T49" fmla="*/ 55 h 62"/>
              <a:gd name="T50" fmla="*/ 23 w 67"/>
              <a:gd name="T51" fmla="*/ 37 h 62"/>
              <a:gd name="T52" fmla="*/ 42 w 67"/>
              <a:gd name="T53" fmla="*/ 18 h 62"/>
              <a:gd name="T54" fmla="*/ 60 w 67"/>
              <a:gd name="T55" fmla="*/ 37 h 62"/>
              <a:gd name="T56" fmla="*/ 42 w 67"/>
              <a:gd name="T57" fmla="*/ 55 h 62"/>
              <a:gd name="T58" fmla="*/ 43 w 67"/>
              <a:gd name="T59" fmla="*/ 0 h 62"/>
              <a:gd name="T60" fmla="*/ 23 w 67"/>
              <a:gd name="T61" fmla="*/ 0 h 62"/>
              <a:gd name="T62" fmla="*/ 23 w 67"/>
              <a:gd name="T63" fmla="*/ 10 h 62"/>
              <a:gd name="T64" fmla="*/ 43 w 67"/>
              <a:gd name="T65" fmla="*/ 10 h 62"/>
              <a:gd name="T66" fmla="*/ 43 w 67"/>
              <a:gd name="T6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rgbClr val="BD0E18"/>
          </a:solidFill>
          <a:ln>
            <a:noFill/>
          </a:ln>
        </p:spPr>
        <p:txBody>
          <a:bodyPr lIns="107061" tIns="53531" rIns="107061" bIns="53531"/>
          <a:lstStyle/>
          <a:p>
            <a:endParaRPr lang="zh-CN" altLang="en-US"/>
          </a:p>
        </p:txBody>
      </p:sp>
      <p:sp>
        <p:nvSpPr>
          <p:cNvPr id="18" name="文本框 17"/>
          <p:cNvSpPr txBox="1"/>
          <p:nvPr/>
        </p:nvSpPr>
        <p:spPr>
          <a:xfrm>
            <a:off x="997406" y="2114816"/>
            <a:ext cx="726481" cy="646331"/>
          </a:xfrm>
          <a:prstGeom prst="rect">
            <a:avLst/>
          </a:prstGeom>
          <a:noFill/>
        </p:spPr>
        <p:txBody>
          <a:bodyPr wrap="none" rtlCol="0">
            <a:spAutoFit/>
          </a:bodyPr>
          <a:lstStyle/>
          <a:p>
            <a:r>
              <a:rPr lang="en-US" altLang="zh-CN"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9" name="文本框 18"/>
          <p:cNvSpPr txBox="1"/>
          <p:nvPr/>
        </p:nvSpPr>
        <p:spPr>
          <a:xfrm>
            <a:off x="1723887" y="2224114"/>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0" name="文本框 19"/>
          <p:cNvSpPr txBox="1"/>
          <p:nvPr/>
        </p:nvSpPr>
        <p:spPr>
          <a:xfrm>
            <a:off x="997406" y="2641673"/>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BD0E18"/>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BD0E18"/>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3688924" y="4156342"/>
            <a:ext cx="726481" cy="646331"/>
          </a:xfrm>
          <a:prstGeom prst="rect">
            <a:avLst/>
          </a:prstGeom>
          <a:noFill/>
        </p:spPr>
        <p:txBody>
          <a:bodyPr wrap="none" rtlCol="0">
            <a:spAutoFit/>
          </a:bodyPr>
          <a:lstStyle/>
          <a:p>
            <a:r>
              <a:rPr lang="en-US" altLang="zh-CN" sz="3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2" name="文本框 21"/>
          <p:cNvSpPr txBox="1"/>
          <p:nvPr/>
        </p:nvSpPr>
        <p:spPr>
          <a:xfrm>
            <a:off x="4415405" y="4265640"/>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3" name="文本框 22"/>
          <p:cNvSpPr txBox="1"/>
          <p:nvPr/>
        </p:nvSpPr>
        <p:spPr>
          <a:xfrm>
            <a:off x="3688924" y="4683199"/>
            <a:ext cx="3007295" cy="954107"/>
          </a:xfrm>
          <a:prstGeom prst="rect">
            <a:avLst/>
          </a:prstGeom>
          <a:noFill/>
        </p:spPr>
        <p:txBody>
          <a:bodyPr wrap="square" rtlCol="0">
            <a:spAutoFit/>
          </a:bodyPr>
          <a:lstStyle/>
          <a:p>
            <a:pPr>
              <a:lnSpc>
                <a:spcPct val="200000"/>
              </a:lnSpc>
              <a:buClr>
                <a:srgbClr val="00B050"/>
              </a:buCl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561427" y="950044"/>
            <a:ext cx="726481" cy="646331"/>
          </a:xfrm>
          <a:prstGeom prst="rect">
            <a:avLst/>
          </a:prstGeom>
          <a:noFill/>
        </p:spPr>
        <p:txBody>
          <a:bodyPr wrap="none" rtlCol="0">
            <a:spAutoFit/>
          </a:bodyPr>
          <a:lstStyle/>
          <a:p>
            <a:r>
              <a:rPr lang="en-US" altLang="zh-CN"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5" name="文本框 24"/>
          <p:cNvSpPr txBox="1"/>
          <p:nvPr/>
        </p:nvSpPr>
        <p:spPr>
          <a:xfrm>
            <a:off x="6287908" y="1059342"/>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6" name="文本框 25"/>
          <p:cNvSpPr txBox="1"/>
          <p:nvPr/>
        </p:nvSpPr>
        <p:spPr>
          <a:xfrm>
            <a:off x="5561427" y="1476901"/>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BD0E18"/>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BD0E18"/>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438138" y="3003906"/>
            <a:ext cx="726481" cy="646331"/>
          </a:xfrm>
          <a:prstGeom prst="rect">
            <a:avLst/>
          </a:prstGeom>
          <a:noFill/>
        </p:spPr>
        <p:txBody>
          <a:bodyPr wrap="none" rtlCol="0">
            <a:spAutoFit/>
          </a:bodyPr>
          <a:lstStyle/>
          <a:p>
            <a:r>
              <a:rPr lang="en-US" altLang="zh-CN" sz="3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8" name="文本框 27"/>
          <p:cNvSpPr txBox="1"/>
          <p:nvPr/>
        </p:nvSpPr>
        <p:spPr>
          <a:xfrm>
            <a:off x="9164619" y="3113204"/>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9" name="文本框 28"/>
          <p:cNvSpPr txBox="1"/>
          <p:nvPr/>
        </p:nvSpPr>
        <p:spPr>
          <a:xfrm>
            <a:off x="8438138" y="3530763"/>
            <a:ext cx="3007295" cy="954107"/>
          </a:xfrm>
          <a:prstGeom prst="rect">
            <a:avLst/>
          </a:prstGeom>
          <a:noFill/>
        </p:spPr>
        <p:txBody>
          <a:bodyPr wrap="square" rtlCol="0">
            <a:spAutoFit/>
          </a:bodyPr>
          <a:lstStyle/>
          <a:p>
            <a:pPr>
              <a:lnSpc>
                <a:spcPct val="200000"/>
              </a:lnSpc>
              <a:buClr>
                <a:srgbClr val="00B050"/>
              </a:buCl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Freeform 233"/>
          <p:cNvSpPr>
            <a:spLocks noEditPoints="1"/>
          </p:cNvSpPr>
          <p:nvPr/>
        </p:nvSpPr>
        <p:spPr bwMode="auto">
          <a:xfrm>
            <a:off x="6547876" y="2618754"/>
            <a:ext cx="414337" cy="384175"/>
          </a:xfrm>
          <a:custGeom>
            <a:avLst/>
            <a:gdLst>
              <a:gd name="T0" fmla="*/ 42 w 67"/>
              <a:gd name="T1" fmla="*/ 22 h 62"/>
              <a:gd name="T2" fmla="*/ 27 w 67"/>
              <a:gd name="T3" fmla="*/ 37 h 62"/>
              <a:gd name="T4" fmla="*/ 42 w 67"/>
              <a:gd name="T5" fmla="*/ 52 h 62"/>
              <a:gd name="T6" fmla="*/ 56 w 67"/>
              <a:gd name="T7" fmla="*/ 37 h 62"/>
              <a:gd name="T8" fmla="*/ 42 w 67"/>
              <a:gd name="T9" fmla="*/ 22 h 62"/>
              <a:gd name="T10" fmla="*/ 42 w 67"/>
              <a:gd name="T11" fmla="*/ 47 h 62"/>
              <a:gd name="T12" fmla="*/ 31 w 67"/>
              <a:gd name="T13" fmla="*/ 37 h 62"/>
              <a:gd name="T14" fmla="*/ 42 w 67"/>
              <a:gd name="T15" fmla="*/ 26 h 62"/>
              <a:gd name="T16" fmla="*/ 52 w 67"/>
              <a:gd name="T17" fmla="*/ 37 h 62"/>
              <a:gd name="T18" fmla="*/ 42 w 67"/>
              <a:gd name="T19" fmla="*/ 47 h 62"/>
              <a:gd name="T20" fmla="*/ 57 w 67"/>
              <a:gd name="T21" fmla="*/ 12 h 62"/>
              <a:gd name="T22" fmla="*/ 10 w 67"/>
              <a:gd name="T23" fmla="*/ 12 h 62"/>
              <a:gd name="T24" fmla="*/ 0 w 67"/>
              <a:gd name="T25" fmla="*/ 23 h 62"/>
              <a:gd name="T26" fmla="*/ 0 w 67"/>
              <a:gd name="T27" fmla="*/ 52 h 62"/>
              <a:gd name="T28" fmla="*/ 10 w 67"/>
              <a:gd name="T29" fmla="*/ 62 h 62"/>
              <a:gd name="T30" fmla="*/ 57 w 67"/>
              <a:gd name="T31" fmla="*/ 62 h 62"/>
              <a:gd name="T32" fmla="*/ 67 w 67"/>
              <a:gd name="T33" fmla="*/ 52 h 62"/>
              <a:gd name="T34" fmla="*/ 67 w 67"/>
              <a:gd name="T35" fmla="*/ 23 h 62"/>
              <a:gd name="T36" fmla="*/ 57 w 67"/>
              <a:gd name="T37" fmla="*/ 12 h 62"/>
              <a:gd name="T38" fmla="*/ 23 w 67"/>
              <a:gd name="T39" fmla="*/ 22 h 62"/>
              <a:gd name="T40" fmla="*/ 9 w 67"/>
              <a:gd name="T41" fmla="*/ 22 h 62"/>
              <a:gd name="T42" fmla="*/ 9 w 67"/>
              <a:gd name="T43" fmla="*/ 18 h 62"/>
              <a:gd name="T44" fmla="*/ 23 w 67"/>
              <a:gd name="T45" fmla="*/ 18 h 62"/>
              <a:gd name="T46" fmla="*/ 23 w 67"/>
              <a:gd name="T47" fmla="*/ 22 h 62"/>
              <a:gd name="T48" fmla="*/ 42 w 67"/>
              <a:gd name="T49" fmla="*/ 55 h 62"/>
              <a:gd name="T50" fmla="*/ 23 w 67"/>
              <a:gd name="T51" fmla="*/ 37 h 62"/>
              <a:gd name="T52" fmla="*/ 42 w 67"/>
              <a:gd name="T53" fmla="*/ 18 h 62"/>
              <a:gd name="T54" fmla="*/ 60 w 67"/>
              <a:gd name="T55" fmla="*/ 37 h 62"/>
              <a:gd name="T56" fmla="*/ 42 w 67"/>
              <a:gd name="T57" fmla="*/ 55 h 62"/>
              <a:gd name="T58" fmla="*/ 43 w 67"/>
              <a:gd name="T59" fmla="*/ 0 h 62"/>
              <a:gd name="T60" fmla="*/ 23 w 67"/>
              <a:gd name="T61" fmla="*/ 0 h 62"/>
              <a:gd name="T62" fmla="*/ 23 w 67"/>
              <a:gd name="T63" fmla="*/ 10 h 62"/>
              <a:gd name="T64" fmla="*/ 43 w 67"/>
              <a:gd name="T65" fmla="*/ 10 h 62"/>
              <a:gd name="T66" fmla="*/ 43 w 67"/>
              <a:gd name="T6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rgbClr val="BD0E18"/>
          </a:solidFill>
          <a:ln>
            <a:noFill/>
          </a:ln>
        </p:spPr>
        <p:txBody>
          <a:bodyPr lIns="107061" tIns="53531" rIns="107061" bIns="5353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ppt_x"/>
                                          </p:val>
                                        </p:tav>
                                        <p:tav tm="100000">
                                          <p:val>
                                            <p:strVal val="#ppt_x"/>
                                          </p:val>
                                        </p:tav>
                                      </p:tavLst>
                                    </p:anim>
                                    <p:anim calcmode="lin" valueType="num">
                                      <p:cBhvr additive="base">
                                        <p:cTn id="31" dur="500" fill="hold"/>
                                        <p:tgtEl>
                                          <p:spTgt spid="2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ppt_x"/>
                                          </p:val>
                                        </p:tav>
                                        <p:tav tm="100000">
                                          <p:val>
                                            <p:strVal val="#ppt_x"/>
                                          </p:val>
                                        </p:tav>
                                      </p:tavLst>
                                    </p:anim>
                                    <p:anim calcmode="lin" valueType="num">
                                      <p:cBhvr additive="base">
                                        <p:cTn id="41" dur="500" fill="hold"/>
                                        <p:tgtEl>
                                          <p:spTgt spid="2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ppt_x"/>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ppt_x"/>
                                          </p:val>
                                        </p:tav>
                                        <p:tav tm="100000">
                                          <p:val>
                                            <p:strVal val="#ppt_x"/>
                                          </p:val>
                                        </p:tav>
                                      </p:tavLst>
                                    </p:anim>
                                    <p:anim calcmode="lin" valueType="num">
                                      <p:cBhvr additive="base">
                                        <p:cTn id="49"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fill="hold"/>
                                        <p:tgtEl>
                                          <p:spTgt spid="27"/>
                                        </p:tgtEl>
                                        <p:attrNameLst>
                                          <p:attrName>ppt_x</p:attrName>
                                        </p:attrNameLst>
                                      </p:cBhvr>
                                      <p:tavLst>
                                        <p:tav tm="0">
                                          <p:val>
                                            <p:strVal val="#ppt_x"/>
                                          </p:val>
                                        </p:tav>
                                        <p:tav tm="100000">
                                          <p:val>
                                            <p:strVal val="#ppt_x"/>
                                          </p:val>
                                        </p:tav>
                                      </p:tavLst>
                                    </p:anim>
                                    <p:anim calcmode="lin" valueType="num">
                                      <p:cBhvr additive="base">
                                        <p:cTn id="55" dur="500" fill="hold"/>
                                        <p:tgtEl>
                                          <p:spTgt spid="27"/>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500" fill="hold"/>
                                        <p:tgtEl>
                                          <p:spTgt spid="28"/>
                                        </p:tgtEl>
                                        <p:attrNameLst>
                                          <p:attrName>ppt_x</p:attrName>
                                        </p:attrNameLst>
                                      </p:cBhvr>
                                      <p:tavLst>
                                        <p:tav tm="0">
                                          <p:val>
                                            <p:strVal val="#ppt_x"/>
                                          </p:val>
                                        </p:tav>
                                        <p:tav tm="100000">
                                          <p:val>
                                            <p:strVal val="#ppt_x"/>
                                          </p:val>
                                        </p:tav>
                                      </p:tavLst>
                                    </p:anim>
                                    <p:anim calcmode="lin" valueType="num">
                                      <p:cBhvr additive="base">
                                        <p:cTn id="59" dur="500" fill="hold"/>
                                        <p:tgtEl>
                                          <p:spTgt spid="2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ppt_x"/>
                                          </p:val>
                                        </p:tav>
                                        <p:tav tm="100000">
                                          <p:val>
                                            <p:strVal val="#ppt_x"/>
                                          </p:val>
                                        </p:tav>
                                      </p:tavLst>
                                    </p:anim>
                                    <p:anim calcmode="lin" valueType="num">
                                      <p:cBhvr additive="base">
                                        <p:cTn id="6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00166" y="2191872"/>
            <a:ext cx="6245759" cy="4168588"/>
          </a:xfrm>
          <a:prstGeom prst="rect">
            <a:avLst/>
          </a:prstGeom>
        </p:spPr>
      </p:pic>
      <p:sp>
        <p:nvSpPr>
          <p:cNvPr id="4" name="矩形 3"/>
          <p:cNvSpPr/>
          <p:nvPr/>
        </p:nvSpPr>
        <p:spPr>
          <a:xfrm>
            <a:off x="2043953" y="941294"/>
            <a:ext cx="7678271" cy="512333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useBgFill="1">
        <p:nvSpPr>
          <p:cNvPr id="5" name="文本框 4"/>
          <p:cNvSpPr txBox="1"/>
          <p:nvPr/>
        </p:nvSpPr>
        <p:spPr>
          <a:xfrm>
            <a:off x="633814" y="1503838"/>
            <a:ext cx="3400304" cy="830997"/>
          </a:xfrm>
          <a:prstGeom prst="rect">
            <a:avLst/>
          </a:prstGeom>
        </p:spPr>
        <p:txBody>
          <a:bodyPr wrap="square" rtlCol="0">
            <a:spAutoFit/>
          </a:bodyPr>
          <a:lstStyle/>
          <a:p>
            <a:r>
              <a:rPr lang="en-US" altLang="zh-CN" sz="4800" b="1" dirty="0">
                <a:solidFill>
                  <a:schemeClr val="tx1">
                    <a:lumMod val="50000"/>
                    <a:lumOff val="50000"/>
                  </a:schemeClr>
                </a:solidFill>
              </a:rPr>
              <a:t>PART THREE</a:t>
            </a:r>
            <a:endParaRPr lang="zh-CN" altLang="en-US" sz="4800" b="1" dirty="0">
              <a:solidFill>
                <a:schemeClr val="tx1">
                  <a:lumMod val="50000"/>
                  <a:lumOff val="50000"/>
                </a:schemeClr>
              </a:solidFill>
            </a:endParaRPr>
          </a:p>
        </p:txBody>
      </p:sp>
      <p:sp useBgFill="1">
        <p:nvSpPr>
          <p:cNvPr id="6" name="文本框 5"/>
          <p:cNvSpPr txBox="1"/>
          <p:nvPr/>
        </p:nvSpPr>
        <p:spPr>
          <a:xfrm>
            <a:off x="1289043" y="2215173"/>
            <a:ext cx="2361466" cy="461665"/>
          </a:xfrm>
          <a:prstGeom prst="rect">
            <a:avLst/>
          </a:prstGeom>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工作不足地方</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Click="0" advTm="0">
        <p:checker/>
      </p:transition>
    </mc:Choice>
    <mc:Fallback>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工作不足地方</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21"/>
          <p:cNvSpPr>
            <a:spLocks noChangeArrowheads="1"/>
          </p:cNvSpPr>
          <p:nvPr/>
        </p:nvSpPr>
        <p:spPr bwMode="auto">
          <a:xfrm>
            <a:off x="6246813" y="1766888"/>
            <a:ext cx="442912" cy="442912"/>
          </a:xfrm>
          <a:prstGeom prst="ellipse">
            <a:avLst/>
          </a:prstGeom>
          <a:solidFill>
            <a:srgbClr val="F1C2B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dirty="0">
                <a:solidFill>
                  <a:schemeClr val="bg1"/>
                </a:solidFill>
              </a:rPr>
              <a:t>1</a:t>
            </a:r>
            <a:endParaRPr lang="zh-CN" altLang="en-US" sz="2000" dirty="0">
              <a:solidFill>
                <a:schemeClr val="bg1"/>
              </a:solidFill>
            </a:endParaRPr>
          </a:p>
        </p:txBody>
      </p:sp>
      <p:sp>
        <p:nvSpPr>
          <p:cNvPr id="12" name="椭圆 24"/>
          <p:cNvSpPr>
            <a:spLocks noChangeArrowheads="1"/>
          </p:cNvSpPr>
          <p:nvPr/>
        </p:nvSpPr>
        <p:spPr bwMode="auto">
          <a:xfrm>
            <a:off x="6246813" y="2889250"/>
            <a:ext cx="442912" cy="442913"/>
          </a:xfrm>
          <a:prstGeom prst="ellipse">
            <a:avLst/>
          </a:prstGeom>
          <a:solidFill>
            <a:srgbClr val="BD0E18"/>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dirty="0">
                <a:solidFill>
                  <a:schemeClr val="bg1"/>
                </a:solidFill>
              </a:rPr>
              <a:t>2</a:t>
            </a:r>
            <a:endParaRPr lang="zh-CN" altLang="en-US" sz="2000" dirty="0">
              <a:solidFill>
                <a:schemeClr val="bg1"/>
              </a:solidFill>
            </a:endParaRPr>
          </a:p>
        </p:txBody>
      </p:sp>
      <p:sp>
        <p:nvSpPr>
          <p:cNvPr id="13" name="椭圆 27"/>
          <p:cNvSpPr>
            <a:spLocks noChangeArrowheads="1"/>
          </p:cNvSpPr>
          <p:nvPr/>
        </p:nvSpPr>
        <p:spPr bwMode="auto">
          <a:xfrm>
            <a:off x="6246813" y="4098925"/>
            <a:ext cx="442912" cy="442913"/>
          </a:xfrm>
          <a:prstGeom prst="ellipse">
            <a:avLst/>
          </a:prstGeom>
          <a:solidFill>
            <a:srgbClr val="F1C2B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a:solidFill>
                  <a:schemeClr val="bg1"/>
                </a:solidFill>
              </a:rPr>
              <a:t>3</a:t>
            </a:r>
            <a:endParaRPr lang="zh-CN" altLang="en-US" sz="2000">
              <a:solidFill>
                <a:schemeClr val="bg1"/>
              </a:solidFill>
            </a:endParaRPr>
          </a:p>
        </p:txBody>
      </p:sp>
      <p:sp>
        <p:nvSpPr>
          <p:cNvPr id="14" name="椭圆 30"/>
          <p:cNvSpPr>
            <a:spLocks noChangeArrowheads="1"/>
          </p:cNvSpPr>
          <p:nvPr/>
        </p:nvSpPr>
        <p:spPr bwMode="auto">
          <a:xfrm>
            <a:off x="6246813" y="5267325"/>
            <a:ext cx="442912" cy="442913"/>
          </a:xfrm>
          <a:prstGeom prst="ellipse">
            <a:avLst/>
          </a:prstGeom>
          <a:solidFill>
            <a:srgbClr val="BD0E18"/>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a:solidFill>
                  <a:schemeClr val="bg1"/>
                </a:solidFill>
              </a:rPr>
              <a:t>4</a:t>
            </a:r>
            <a:endParaRPr lang="zh-CN" altLang="en-US" sz="2000">
              <a:solidFill>
                <a:schemeClr val="bg1"/>
              </a:solidFill>
            </a:endParaRPr>
          </a:p>
        </p:txBody>
      </p:sp>
      <p:sp>
        <p:nvSpPr>
          <p:cNvPr id="19" name="文本框 18"/>
          <p:cNvSpPr txBox="1"/>
          <p:nvPr/>
        </p:nvSpPr>
        <p:spPr>
          <a:xfrm>
            <a:off x="7095556" y="1543799"/>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7095555" y="2689229"/>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BD0E18"/>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BD0E18"/>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095555" y="3795159"/>
            <a:ext cx="3007295" cy="889090"/>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7095555" y="4911635"/>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BD0E18"/>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BD0E18"/>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927" y="657626"/>
            <a:ext cx="5349073" cy="534907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12" grpId="0" animBg="1"/>
      <p:bldP spid="13" grpId="0" animBg="1"/>
      <p:bldP spid="14" grpId="0" animBg="1"/>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工作不足地方</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AutoShape 3"/>
          <p:cNvSpPr/>
          <p:nvPr/>
        </p:nvSpPr>
        <p:spPr bwMode="auto">
          <a:xfrm>
            <a:off x="3267075" y="1522600"/>
            <a:ext cx="931862" cy="823912"/>
          </a:xfrm>
          <a:custGeom>
            <a:avLst/>
            <a:gdLst>
              <a:gd name="T0" fmla="*/ 469641 w 21600"/>
              <a:gd name="T1" fmla="*/ 13007 h 21600"/>
              <a:gd name="T2" fmla="*/ 469641 w 21600"/>
              <a:gd name="T3" fmla="*/ 0 h 21600"/>
              <a:gd name="T4" fmla="*/ 465931 w 21600"/>
              <a:gd name="T5" fmla="*/ 6523 h 21600"/>
              <a:gd name="T6" fmla="*/ 462221 w 21600"/>
              <a:gd name="T7" fmla="*/ 0 h 21600"/>
              <a:gd name="T8" fmla="*/ 462221 w 21600"/>
              <a:gd name="T9" fmla="*/ 13007 h 21600"/>
              <a:gd name="T10" fmla="*/ 0 w 21600"/>
              <a:gd name="T11" fmla="*/ 823912 h 21600"/>
              <a:gd name="T12" fmla="*/ 931862 w 21600"/>
              <a:gd name="T13" fmla="*/ 823912 h 21600"/>
              <a:gd name="T14" fmla="*/ 469641 w 21600"/>
              <a:gd name="T15" fmla="*/ 13007 h 21600"/>
              <a:gd name="T16" fmla="*/ 469641 w 21600"/>
              <a:gd name="T17" fmla="*/ 13007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86" y="341"/>
                </a:moveTo>
                <a:lnTo>
                  <a:pt x="10886" y="0"/>
                </a:lnTo>
                <a:lnTo>
                  <a:pt x="10800" y="171"/>
                </a:lnTo>
                <a:lnTo>
                  <a:pt x="10714" y="0"/>
                </a:lnTo>
                <a:lnTo>
                  <a:pt x="10714" y="341"/>
                </a:lnTo>
                <a:lnTo>
                  <a:pt x="0" y="21600"/>
                </a:lnTo>
                <a:lnTo>
                  <a:pt x="21600" y="21600"/>
                </a:lnTo>
                <a:cubicBezTo>
                  <a:pt x="21600" y="21600"/>
                  <a:pt x="10886" y="341"/>
                  <a:pt x="10886" y="341"/>
                </a:cubicBezTo>
                <a:close/>
                <a:moveTo>
                  <a:pt x="10886" y="341"/>
                </a:moveTo>
              </a:path>
            </a:pathLst>
          </a:custGeom>
          <a:solidFill>
            <a:srgbClr val="F1C2BC"/>
          </a:solidFill>
          <a:ln>
            <a:noFill/>
          </a:ln>
        </p:spPr>
        <p:txBody>
          <a:bodyPr anchor="ctr"/>
          <a:lstStyle/>
          <a:p>
            <a:endParaRPr lang="zh-CN" altLang="en-US"/>
          </a:p>
        </p:txBody>
      </p:sp>
      <p:sp>
        <p:nvSpPr>
          <p:cNvPr id="7" name="AutoShape 4"/>
          <p:cNvSpPr/>
          <p:nvPr/>
        </p:nvSpPr>
        <p:spPr bwMode="auto">
          <a:xfrm>
            <a:off x="2784475" y="2363975"/>
            <a:ext cx="1897062" cy="835025"/>
          </a:xfrm>
          <a:custGeom>
            <a:avLst/>
            <a:gdLst>
              <a:gd name="T0" fmla="*/ 0 w 21600"/>
              <a:gd name="T1" fmla="*/ 835025 h 21600"/>
              <a:gd name="T2" fmla="*/ 1897062 w 21600"/>
              <a:gd name="T3" fmla="*/ 835025 h 21600"/>
              <a:gd name="T4" fmla="*/ 1419898 w 21600"/>
              <a:gd name="T5" fmla="*/ 0 h 21600"/>
              <a:gd name="T6" fmla="*/ 477076 w 21600"/>
              <a:gd name="T7" fmla="*/ 0 h 21600"/>
              <a:gd name="T8" fmla="*/ 0 w 21600"/>
              <a:gd name="T9" fmla="*/ 835025 h 21600"/>
              <a:gd name="T10" fmla="*/ 0 w 21600"/>
              <a:gd name="T11" fmla="*/ 835025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16167" y="0"/>
                </a:lnTo>
                <a:lnTo>
                  <a:pt x="5432" y="0"/>
                </a:lnTo>
                <a:cubicBezTo>
                  <a:pt x="5432" y="0"/>
                  <a:pt x="0" y="21600"/>
                  <a:pt x="0" y="21600"/>
                </a:cubicBezTo>
                <a:close/>
                <a:moveTo>
                  <a:pt x="0" y="21600"/>
                </a:moveTo>
              </a:path>
            </a:pathLst>
          </a:custGeom>
          <a:solidFill>
            <a:srgbClr val="BD0E18"/>
          </a:solidFill>
          <a:ln>
            <a:noFill/>
          </a:ln>
        </p:spPr>
        <p:txBody>
          <a:bodyPr lIns="0" tIns="0" rIns="0" bIns="0"/>
          <a:lstStyle/>
          <a:p>
            <a:endParaRPr lang="zh-CN" altLang="en-US"/>
          </a:p>
        </p:txBody>
      </p:sp>
      <p:sp>
        <p:nvSpPr>
          <p:cNvPr id="8" name="AutoShape 5"/>
          <p:cNvSpPr/>
          <p:nvPr/>
        </p:nvSpPr>
        <p:spPr bwMode="auto">
          <a:xfrm>
            <a:off x="2308225" y="3214875"/>
            <a:ext cx="2851150" cy="831850"/>
          </a:xfrm>
          <a:custGeom>
            <a:avLst/>
            <a:gdLst>
              <a:gd name="T0" fmla="*/ 0 w 21600"/>
              <a:gd name="T1" fmla="*/ 831850 h 21600"/>
              <a:gd name="T2" fmla="*/ 2851150 w 21600"/>
              <a:gd name="T3" fmla="*/ 831850 h 21600"/>
              <a:gd name="T4" fmla="*/ 2376882 w 21600"/>
              <a:gd name="T5" fmla="*/ 0 h 21600"/>
              <a:gd name="T6" fmla="*/ 474268 w 21600"/>
              <a:gd name="T7" fmla="*/ 0 h 21600"/>
              <a:gd name="T8" fmla="*/ 0 w 21600"/>
              <a:gd name="T9" fmla="*/ 831850 h 21600"/>
              <a:gd name="T10" fmla="*/ 0 w 21600"/>
              <a:gd name="T11" fmla="*/ 83185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18007" y="0"/>
                </a:lnTo>
                <a:lnTo>
                  <a:pt x="3593" y="0"/>
                </a:lnTo>
                <a:cubicBezTo>
                  <a:pt x="3593" y="0"/>
                  <a:pt x="0" y="21600"/>
                  <a:pt x="0" y="21600"/>
                </a:cubicBezTo>
                <a:close/>
                <a:moveTo>
                  <a:pt x="0" y="21600"/>
                </a:moveTo>
              </a:path>
            </a:pathLst>
          </a:custGeom>
          <a:solidFill>
            <a:srgbClr val="F1C2BC"/>
          </a:solidFill>
          <a:ln>
            <a:noFill/>
          </a:ln>
        </p:spPr>
        <p:txBody>
          <a:bodyPr anchor="ctr"/>
          <a:lstStyle/>
          <a:p>
            <a:endParaRPr lang="zh-CN" altLang="en-US"/>
          </a:p>
        </p:txBody>
      </p:sp>
      <p:sp>
        <p:nvSpPr>
          <p:cNvPr id="9" name="AutoShape 6"/>
          <p:cNvSpPr/>
          <p:nvPr/>
        </p:nvSpPr>
        <p:spPr bwMode="auto">
          <a:xfrm>
            <a:off x="1825625" y="4067362"/>
            <a:ext cx="3821112" cy="836613"/>
          </a:xfrm>
          <a:custGeom>
            <a:avLst/>
            <a:gdLst>
              <a:gd name="T0" fmla="*/ 0 w 21600"/>
              <a:gd name="T1" fmla="*/ 836613 h 21600"/>
              <a:gd name="T2" fmla="*/ 3821112 w 21600"/>
              <a:gd name="T3" fmla="*/ 836613 h 21600"/>
              <a:gd name="T4" fmla="*/ 3343650 w 21600"/>
              <a:gd name="T5" fmla="*/ 0 h 21600"/>
              <a:gd name="T6" fmla="*/ 477462 w 21600"/>
              <a:gd name="T7" fmla="*/ 0 h 21600"/>
              <a:gd name="T8" fmla="*/ 0 w 21600"/>
              <a:gd name="T9" fmla="*/ 836613 h 21600"/>
              <a:gd name="T10" fmla="*/ 0 w 21600"/>
              <a:gd name="T11" fmla="*/ 836613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18901" y="0"/>
                </a:lnTo>
                <a:lnTo>
                  <a:pt x="2699" y="0"/>
                </a:lnTo>
                <a:cubicBezTo>
                  <a:pt x="2699" y="0"/>
                  <a:pt x="0" y="21600"/>
                  <a:pt x="0" y="21600"/>
                </a:cubicBezTo>
                <a:close/>
                <a:moveTo>
                  <a:pt x="0" y="21600"/>
                </a:moveTo>
              </a:path>
            </a:pathLst>
          </a:custGeom>
          <a:solidFill>
            <a:srgbClr val="BD0E18"/>
          </a:solidFill>
          <a:ln>
            <a:noFill/>
          </a:ln>
        </p:spPr>
        <p:txBody>
          <a:bodyPr lIns="0" tIns="0" rIns="0" bIns="0"/>
          <a:lstStyle/>
          <a:p>
            <a:endParaRPr lang="zh-CN" altLang="en-US"/>
          </a:p>
        </p:txBody>
      </p:sp>
      <p:sp>
        <p:nvSpPr>
          <p:cNvPr id="10" name="AutoShape 7"/>
          <p:cNvSpPr/>
          <p:nvPr/>
        </p:nvSpPr>
        <p:spPr bwMode="auto">
          <a:xfrm>
            <a:off x="1374775" y="4919850"/>
            <a:ext cx="4721225" cy="788987"/>
          </a:xfrm>
          <a:custGeom>
            <a:avLst/>
            <a:gdLst>
              <a:gd name="T0" fmla="*/ 0 w 21600"/>
              <a:gd name="T1" fmla="*/ 788987 h 21600"/>
              <a:gd name="T2" fmla="*/ 2356897 w 21600"/>
              <a:gd name="T3" fmla="*/ 788987 h 21600"/>
              <a:gd name="T4" fmla="*/ 2364328 w 21600"/>
              <a:gd name="T5" fmla="*/ 788987 h 21600"/>
              <a:gd name="T6" fmla="*/ 4721225 w 21600"/>
              <a:gd name="T7" fmla="*/ 788987 h 21600"/>
              <a:gd name="T8" fmla="*/ 4270960 w 21600"/>
              <a:gd name="T9" fmla="*/ 0 h 21600"/>
              <a:gd name="T10" fmla="*/ 450265 w 21600"/>
              <a:gd name="T11" fmla="*/ 0 h 21600"/>
              <a:gd name="T12" fmla="*/ 0 w 21600"/>
              <a:gd name="T13" fmla="*/ 788987 h 21600"/>
              <a:gd name="T14" fmla="*/ 0 w 21600"/>
              <a:gd name="T15" fmla="*/ 788987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21600"/>
                </a:moveTo>
                <a:lnTo>
                  <a:pt x="10783" y="21600"/>
                </a:lnTo>
                <a:lnTo>
                  <a:pt x="10817" y="21600"/>
                </a:lnTo>
                <a:lnTo>
                  <a:pt x="21600" y="21600"/>
                </a:lnTo>
                <a:lnTo>
                  <a:pt x="19540" y="0"/>
                </a:lnTo>
                <a:lnTo>
                  <a:pt x="2060" y="0"/>
                </a:lnTo>
                <a:cubicBezTo>
                  <a:pt x="2060" y="0"/>
                  <a:pt x="0" y="21600"/>
                  <a:pt x="0" y="21600"/>
                </a:cubicBezTo>
                <a:close/>
                <a:moveTo>
                  <a:pt x="0" y="21600"/>
                </a:moveTo>
              </a:path>
            </a:pathLst>
          </a:custGeom>
          <a:solidFill>
            <a:srgbClr val="F1C2BC"/>
          </a:solidFill>
          <a:ln>
            <a:noFill/>
          </a:ln>
        </p:spPr>
        <p:txBody>
          <a:bodyPr anchor="ctr"/>
          <a:lstStyle/>
          <a:p>
            <a:endParaRPr lang="zh-CN" altLang="en-US"/>
          </a:p>
        </p:txBody>
      </p:sp>
      <p:cxnSp>
        <p:nvCxnSpPr>
          <p:cNvPr id="11" name="直接连接符 71"/>
          <p:cNvCxnSpPr>
            <a:cxnSpLocks noChangeShapeType="1"/>
          </p:cNvCxnSpPr>
          <p:nvPr/>
        </p:nvCxnSpPr>
        <p:spPr bwMode="auto">
          <a:xfrm>
            <a:off x="4365625" y="2346512"/>
            <a:ext cx="6619875" cy="0"/>
          </a:xfrm>
          <a:prstGeom prst="line">
            <a:avLst/>
          </a:prstGeom>
          <a:noFill/>
          <a:ln w="6350">
            <a:solidFill>
              <a:srgbClr val="ADBACA"/>
            </a:solidFill>
            <a:round/>
          </a:ln>
          <a:extLst>
            <a:ext uri="{909E8E84-426E-40DD-AFC4-6F175D3DCCD1}">
              <a14:hiddenFill xmlns:a14="http://schemas.microsoft.com/office/drawing/2010/main">
                <a:noFill/>
              </a14:hiddenFill>
            </a:ext>
          </a:extLst>
        </p:spPr>
      </p:cxnSp>
      <p:cxnSp>
        <p:nvCxnSpPr>
          <p:cNvPr id="12" name="直接连接符 72"/>
          <p:cNvCxnSpPr>
            <a:cxnSpLocks noChangeShapeType="1"/>
          </p:cNvCxnSpPr>
          <p:nvPr/>
        </p:nvCxnSpPr>
        <p:spPr bwMode="auto">
          <a:xfrm>
            <a:off x="4795837" y="3186300"/>
            <a:ext cx="6189663" cy="0"/>
          </a:xfrm>
          <a:prstGeom prst="line">
            <a:avLst/>
          </a:prstGeom>
          <a:noFill/>
          <a:ln w="6350">
            <a:solidFill>
              <a:srgbClr val="ADBACA"/>
            </a:solidFill>
            <a:round/>
          </a:ln>
          <a:extLst>
            <a:ext uri="{909E8E84-426E-40DD-AFC4-6F175D3DCCD1}">
              <a14:hiddenFill xmlns:a14="http://schemas.microsoft.com/office/drawing/2010/main">
                <a:noFill/>
              </a14:hiddenFill>
            </a:ext>
          </a:extLst>
        </p:spPr>
      </p:cxnSp>
      <p:cxnSp>
        <p:nvCxnSpPr>
          <p:cNvPr id="13" name="直接连接符 73"/>
          <p:cNvCxnSpPr>
            <a:cxnSpLocks noChangeShapeType="1"/>
          </p:cNvCxnSpPr>
          <p:nvPr/>
        </p:nvCxnSpPr>
        <p:spPr bwMode="auto">
          <a:xfrm>
            <a:off x="5318125" y="4056250"/>
            <a:ext cx="5667375" cy="0"/>
          </a:xfrm>
          <a:prstGeom prst="line">
            <a:avLst/>
          </a:prstGeom>
          <a:noFill/>
          <a:ln w="6350">
            <a:solidFill>
              <a:srgbClr val="ADBACA"/>
            </a:solidFill>
            <a:round/>
          </a:ln>
          <a:extLst>
            <a:ext uri="{909E8E84-426E-40DD-AFC4-6F175D3DCCD1}">
              <a14:hiddenFill xmlns:a14="http://schemas.microsoft.com/office/drawing/2010/main">
                <a:noFill/>
              </a14:hiddenFill>
            </a:ext>
          </a:extLst>
        </p:spPr>
      </p:cxnSp>
      <p:cxnSp>
        <p:nvCxnSpPr>
          <p:cNvPr id="14" name="直接连接符 74"/>
          <p:cNvCxnSpPr>
            <a:cxnSpLocks noChangeShapeType="1"/>
          </p:cNvCxnSpPr>
          <p:nvPr/>
        </p:nvCxnSpPr>
        <p:spPr bwMode="auto">
          <a:xfrm>
            <a:off x="5794375" y="4902387"/>
            <a:ext cx="5191125" cy="0"/>
          </a:xfrm>
          <a:prstGeom prst="line">
            <a:avLst/>
          </a:prstGeom>
          <a:noFill/>
          <a:ln w="6350">
            <a:solidFill>
              <a:srgbClr val="ADBACA"/>
            </a:solidFill>
            <a:round/>
          </a:ln>
          <a:extLst>
            <a:ext uri="{909E8E84-426E-40DD-AFC4-6F175D3DCCD1}">
              <a14:hiddenFill xmlns:a14="http://schemas.microsoft.com/office/drawing/2010/main">
                <a:noFill/>
              </a14:hiddenFill>
            </a:ext>
          </a:extLst>
        </p:spPr>
      </p:cxnSp>
      <p:cxnSp>
        <p:nvCxnSpPr>
          <p:cNvPr id="15" name="直接连接符 75"/>
          <p:cNvCxnSpPr>
            <a:cxnSpLocks noChangeShapeType="1"/>
          </p:cNvCxnSpPr>
          <p:nvPr/>
        </p:nvCxnSpPr>
        <p:spPr bwMode="auto">
          <a:xfrm>
            <a:off x="6178550" y="5669150"/>
            <a:ext cx="4806950" cy="0"/>
          </a:xfrm>
          <a:prstGeom prst="line">
            <a:avLst/>
          </a:prstGeom>
          <a:noFill/>
          <a:ln w="6350">
            <a:solidFill>
              <a:srgbClr val="ADBACA"/>
            </a:solidFill>
            <a:round/>
          </a:ln>
          <a:extLst>
            <a:ext uri="{909E8E84-426E-40DD-AFC4-6F175D3DCCD1}">
              <a14:hiddenFill xmlns:a14="http://schemas.microsoft.com/office/drawing/2010/main">
                <a:noFill/>
              </a14:hiddenFill>
            </a:ext>
          </a:extLst>
        </p:spPr>
      </p:cxnSp>
      <p:sp>
        <p:nvSpPr>
          <p:cNvPr id="16" name="文本框 76"/>
          <p:cNvSpPr txBox="1">
            <a:spLocks noChangeArrowheads="1"/>
          </p:cNvSpPr>
          <p:nvPr/>
        </p:nvSpPr>
        <p:spPr bwMode="auto">
          <a:xfrm>
            <a:off x="3502025" y="1782950"/>
            <a:ext cx="5540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A</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77"/>
          <p:cNvSpPr txBox="1">
            <a:spLocks noChangeArrowheads="1"/>
          </p:cNvSpPr>
          <p:nvPr/>
        </p:nvSpPr>
        <p:spPr bwMode="auto">
          <a:xfrm>
            <a:off x="3502025" y="2525900"/>
            <a:ext cx="5540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a:solidFill>
                  <a:schemeClr val="bg1"/>
                </a:solidFill>
                <a:latin typeface="Arial" panose="020B0604020202020204" pitchFamily="34" charset="0"/>
                <a:ea typeface="微软雅黑" panose="020B0503020204020204" pitchFamily="34" charset="-122"/>
                <a:sym typeface="Arial" panose="020B0604020202020204" pitchFamily="34" charset="0"/>
              </a:rPr>
              <a:t>B</a:t>
            </a:r>
            <a:endParaRPr lang="zh-CN" altLang="en-US" sz="32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78"/>
          <p:cNvSpPr txBox="1">
            <a:spLocks noChangeArrowheads="1"/>
          </p:cNvSpPr>
          <p:nvPr/>
        </p:nvSpPr>
        <p:spPr bwMode="auto">
          <a:xfrm>
            <a:off x="3502025" y="3348225"/>
            <a:ext cx="5540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a:solidFill>
                  <a:schemeClr val="bg1"/>
                </a:solidFill>
                <a:latin typeface="Arial" panose="020B0604020202020204" pitchFamily="34" charset="0"/>
                <a:ea typeface="微软雅黑" panose="020B0503020204020204" pitchFamily="34" charset="-122"/>
                <a:sym typeface="Arial" panose="020B0604020202020204" pitchFamily="34" charset="0"/>
              </a:rPr>
              <a:t>C</a:t>
            </a:r>
            <a:endParaRPr lang="zh-CN" altLang="en-US" sz="32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79"/>
          <p:cNvSpPr txBox="1">
            <a:spLocks noChangeArrowheads="1"/>
          </p:cNvSpPr>
          <p:nvPr/>
        </p:nvSpPr>
        <p:spPr bwMode="auto">
          <a:xfrm>
            <a:off x="3502025" y="4249925"/>
            <a:ext cx="5540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a:solidFill>
                  <a:schemeClr val="bg1"/>
                </a:solidFill>
                <a:latin typeface="Arial" panose="020B0604020202020204" pitchFamily="34" charset="0"/>
                <a:ea typeface="微软雅黑" panose="020B0503020204020204" pitchFamily="34" charset="-122"/>
                <a:sym typeface="Arial" panose="020B0604020202020204" pitchFamily="34" charset="0"/>
              </a:rPr>
              <a:t>D</a:t>
            </a:r>
            <a:endParaRPr lang="zh-CN" altLang="en-US" sz="32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80"/>
          <p:cNvSpPr txBox="1">
            <a:spLocks noChangeArrowheads="1"/>
          </p:cNvSpPr>
          <p:nvPr/>
        </p:nvSpPr>
        <p:spPr bwMode="auto">
          <a:xfrm>
            <a:off x="3502025" y="5042087"/>
            <a:ext cx="5540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a:solidFill>
                  <a:schemeClr val="bg1"/>
                </a:solidFill>
                <a:latin typeface="Arial" panose="020B0604020202020204" pitchFamily="34" charset="0"/>
                <a:ea typeface="微软雅黑" panose="020B0503020204020204" pitchFamily="34" charset="-122"/>
                <a:sym typeface="Arial" panose="020B0604020202020204" pitchFamily="34" charset="0"/>
              </a:rPr>
              <a:t>E</a:t>
            </a:r>
            <a:endParaRPr lang="zh-CN" altLang="en-US" sz="32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81"/>
          <p:cNvSpPr>
            <a:spLocks noChangeArrowheads="1"/>
          </p:cNvSpPr>
          <p:nvPr/>
        </p:nvSpPr>
        <p:spPr bwMode="auto">
          <a:xfrm>
            <a:off x="4433887" y="1721037"/>
            <a:ext cx="58705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200000"/>
              </a:lnSpc>
              <a:buClr>
                <a:srgbClr val="00B050"/>
              </a:buClr>
            </a:pPr>
            <a:r>
              <a:rPr lang="zh-CN" altLang="en-US" sz="1400" dirty="0">
                <a:solidFill>
                  <a:srgbClr val="F5CBFF"/>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F5CBFF"/>
              </a:solidFill>
              <a:latin typeface="微软雅黑" panose="020B0503020204020204" pitchFamily="34" charset="-122"/>
              <a:ea typeface="微软雅黑" panose="020B0503020204020204" pitchFamily="34" charset="-122"/>
            </a:endParaRPr>
          </a:p>
        </p:txBody>
      </p:sp>
      <p:sp>
        <p:nvSpPr>
          <p:cNvPr id="22" name="矩形 82"/>
          <p:cNvSpPr>
            <a:spLocks noChangeArrowheads="1"/>
          </p:cNvSpPr>
          <p:nvPr/>
        </p:nvSpPr>
        <p:spPr bwMode="auto">
          <a:xfrm>
            <a:off x="4795837" y="2544950"/>
            <a:ext cx="5870575" cy="365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200000"/>
              </a:lnSpc>
              <a:buClr>
                <a:srgbClr val="00B050"/>
              </a:buClr>
            </a:pPr>
            <a:r>
              <a:rPr lang="zh-CN" altLang="en-US" sz="1400" dirty="0">
                <a:solidFill>
                  <a:srgbClr val="C00000"/>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
        <p:nvSpPr>
          <p:cNvPr id="23" name="矩形 83"/>
          <p:cNvSpPr>
            <a:spLocks noChangeArrowheads="1"/>
          </p:cNvSpPr>
          <p:nvPr/>
        </p:nvSpPr>
        <p:spPr bwMode="auto">
          <a:xfrm>
            <a:off x="5249862" y="3395850"/>
            <a:ext cx="57356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200000"/>
              </a:lnSpc>
              <a:buClr>
                <a:srgbClr val="00B050"/>
              </a:buClr>
            </a:pPr>
            <a:r>
              <a:rPr lang="zh-CN" altLang="en-US" sz="1400" dirty="0">
                <a:solidFill>
                  <a:srgbClr val="F5CBFF"/>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F5CBFF"/>
              </a:solidFill>
              <a:latin typeface="微软雅黑" panose="020B0503020204020204" pitchFamily="34" charset="-122"/>
              <a:ea typeface="微软雅黑" panose="020B0503020204020204" pitchFamily="34" charset="-122"/>
            </a:endParaRPr>
          </a:p>
        </p:txBody>
      </p:sp>
      <p:sp>
        <p:nvSpPr>
          <p:cNvPr id="24" name="矩形 84"/>
          <p:cNvSpPr>
            <a:spLocks noChangeArrowheads="1"/>
          </p:cNvSpPr>
          <p:nvPr/>
        </p:nvSpPr>
        <p:spPr bwMode="auto">
          <a:xfrm>
            <a:off x="5732462" y="4259450"/>
            <a:ext cx="5253038" cy="365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200000"/>
              </a:lnSpc>
              <a:buClr>
                <a:srgbClr val="00B050"/>
              </a:buClr>
            </a:pPr>
            <a:r>
              <a:rPr lang="zh-CN" altLang="en-US" sz="1400" dirty="0">
                <a:solidFill>
                  <a:srgbClr val="C00000"/>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
        <p:nvSpPr>
          <p:cNvPr id="25" name="矩形 85"/>
          <p:cNvSpPr>
            <a:spLocks noChangeArrowheads="1"/>
          </p:cNvSpPr>
          <p:nvPr/>
        </p:nvSpPr>
        <p:spPr bwMode="auto">
          <a:xfrm>
            <a:off x="6178550" y="5062725"/>
            <a:ext cx="4941887" cy="56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400" dirty="0">
                <a:solidFill>
                  <a:srgbClr val="F5CBFF"/>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F5CBFF"/>
              </a:solidFill>
              <a:latin typeface="微软雅黑" panose="020B0503020204020204" pitchFamily="34" charset="-122"/>
              <a:ea typeface="微软雅黑" panose="020B0503020204020204" pitchFamily="34" charset="-122"/>
            </a:endParaRPr>
          </a:p>
          <a:p>
            <a:pPr>
              <a:lnSpc>
                <a:spcPct val="120000"/>
              </a:lnSpc>
              <a:spcBef>
                <a:spcPct val="20000"/>
              </a:spcBef>
            </a:pPr>
            <a:r>
              <a:rPr lang="zh-CN" altLang="en-US" sz="1400" dirty="0">
                <a:solidFill>
                  <a:srgbClr val="445469"/>
                </a:solidFill>
                <a:latin typeface="Arial" panose="020B0604020202020204" pitchFamily="34" charset="0"/>
                <a:ea typeface="微软雅黑" panose="020B0503020204020204" pitchFamily="34" charset="-122"/>
                <a:sym typeface="Arial" panose="020B0604020202020204" pitchFamily="34" charset="0"/>
              </a:rPr>
              <a:t>。</a:t>
            </a:r>
            <a:endParaRPr lang="en-US" altLang="zh-CN" sz="14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left)">
                                      <p:cBhvr>
                                        <p:cTn id="72" dur="500"/>
                                        <p:tgtEl>
                                          <p:spTgt spid="14"/>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left)">
                                      <p:cBhvr>
                                        <p:cTn id="77" dur="5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21" grpId="0"/>
      <p:bldP spid="22"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工作不足地方</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1151562" y="1759173"/>
            <a:ext cx="726481" cy="646331"/>
          </a:xfrm>
          <a:prstGeom prst="rect">
            <a:avLst/>
          </a:prstGeom>
          <a:noFill/>
        </p:spPr>
        <p:txBody>
          <a:bodyPr wrap="none" rtlCol="0">
            <a:spAutoFit/>
          </a:bodyPr>
          <a:lstStyle/>
          <a:p>
            <a:r>
              <a:rPr lang="en-US" altLang="zh-CN"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66" name="文本框 65"/>
          <p:cNvSpPr txBox="1"/>
          <p:nvPr/>
        </p:nvSpPr>
        <p:spPr>
          <a:xfrm>
            <a:off x="1878043" y="1868471"/>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67" name="文本框 66"/>
          <p:cNvSpPr txBox="1"/>
          <p:nvPr/>
        </p:nvSpPr>
        <p:spPr>
          <a:xfrm>
            <a:off x="1151562" y="2286030"/>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C00000"/>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1119341" y="3536396"/>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69" name="文本框 68"/>
          <p:cNvSpPr txBox="1"/>
          <p:nvPr/>
        </p:nvSpPr>
        <p:spPr>
          <a:xfrm>
            <a:off x="1845822" y="3645694"/>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70" name="文本框 69"/>
          <p:cNvSpPr txBox="1"/>
          <p:nvPr/>
        </p:nvSpPr>
        <p:spPr>
          <a:xfrm>
            <a:off x="1119341" y="4063253"/>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71" name="文本框 70"/>
          <p:cNvSpPr txBox="1"/>
          <p:nvPr/>
        </p:nvSpPr>
        <p:spPr>
          <a:xfrm>
            <a:off x="8388372" y="2074002"/>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72" name="文本框 71"/>
          <p:cNvSpPr txBox="1"/>
          <p:nvPr/>
        </p:nvSpPr>
        <p:spPr>
          <a:xfrm>
            <a:off x="8388372" y="2600859"/>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73" name="文本框 72"/>
          <p:cNvSpPr txBox="1"/>
          <p:nvPr/>
        </p:nvSpPr>
        <p:spPr>
          <a:xfrm>
            <a:off x="8381544" y="3631958"/>
            <a:ext cx="726481" cy="646331"/>
          </a:xfrm>
          <a:prstGeom prst="rect">
            <a:avLst/>
          </a:prstGeom>
          <a:noFill/>
        </p:spPr>
        <p:txBody>
          <a:bodyPr wrap="none" rtlCol="0">
            <a:spAutoFit/>
          </a:bodyPr>
          <a:lstStyle/>
          <a:p>
            <a:r>
              <a:rPr lang="en-US" altLang="zh-CN"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74" name="文本框 73"/>
          <p:cNvSpPr txBox="1"/>
          <p:nvPr/>
        </p:nvSpPr>
        <p:spPr>
          <a:xfrm>
            <a:off x="9108025" y="3741256"/>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75" name="文本框 74"/>
          <p:cNvSpPr txBox="1"/>
          <p:nvPr/>
        </p:nvSpPr>
        <p:spPr>
          <a:xfrm>
            <a:off x="8381544" y="4158815"/>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C00000"/>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C0000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9264" y="1640073"/>
            <a:ext cx="4366039" cy="357785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additive="base">
                                        <p:cTn id="12" dur="500" fill="hold"/>
                                        <p:tgtEl>
                                          <p:spTgt spid="65"/>
                                        </p:tgtEl>
                                        <p:attrNameLst>
                                          <p:attrName>ppt_x</p:attrName>
                                        </p:attrNameLst>
                                      </p:cBhvr>
                                      <p:tavLst>
                                        <p:tav tm="0">
                                          <p:val>
                                            <p:strVal val="#ppt_x"/>
                                          </p:val>
                                        </p:tav>
                                        <p:tav tm="100000">
                                          <p:val>
                                            <p:strVal val="#ppt_x"/>
                                          </p:val>
                                        </p:tav>
                                      </p:tavLst>
                                    </p:anim>
                                    <p:anim calcmode="lin" valueType="num">
                                      <p:cBhvr additive="base">
                                        <p:cTn id="13" dur="500" fill="hold"/>
                                        <p:tgtEl>
                                          <p:spTgt spid="6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fill="hold"/>
                                        <p:tgtEl>
                                          <p:spTgt spid="66"/>
                                        </p:tgtEl>
                                        <p:attrNameLst>
                                          <p:attrName>ppt_x</p:attrName>
                                        </p:attrNameLst>
                                      </p:cBhvr>
                                      <p:tavLst>
                                        <p:tav tm="0">
                                          <p:val>
                                            <p:strVal val="#ppt_x"/>
                                          </p:val>
                                        </p:tav>
                                        <p:tav tm="100000">
                                          <p:val>
                                            <p:strVal val="#ppt_x"/>
                                          </p:val>
                                        </p:tav>
                                      </p:tavLst>
                                    </p:anim>
                                    <p:anim calcmode="lin" valueType="num">
                                      <p:cBhvr additive="base">
                                        <p:cTn id="17" dur="500" fill="hold"/>
                                        <p:tgtEl>
                                          <p:spTgt spid="6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ppt_x"/>
                                          </p:val>
                                        </p:tav>
                                        <p:tav tm="100000">
                                          <p:val>
                                            <p:strVal val="#ppt_x"/>
                                          </p:val>
                                        </p:tav>
                                      </p:tavLst>
                                    </p:anim>
                                    <p:anim calcmode="lin" valueType="num">
                                      <p:cBhvr additive="base">
                                        <p:cTn id="21"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8"/>
                                        </p:tgtEl>
                                        <p:attrNameLst>
                                          <p:attrName>style.visibility</p:attrName>
                                        </p:attrNameLst>
                                      </p:cBhvr>
                                      <p:to>
                                        <p:strVal val="visible"/>
                                      </p:to>
                                    </p:set>
                                    <p:anim calcmode="lin" valueType="num">
                                      <p:cBhvr additive="base">
                                        <p:cTn id="26" dur="500" fill="hold"/>
                                        <p:tgtEl>
                                          <p:spTgt spid="68"/>
                                        </p:tgtEl>
                                        <p:attrNameLst>
                                          <p:attrName>ppt_x</p:attrName>
                                        </p:attrNameLst>
                                      </p:cBhvr>
                                      <p:tavLst>
                                        <p:tav tm="0">
                                          <p:val>
                                            <p:strVal val="#ppt_x"/>
                                          </p:val>
                                        </p:tav>
                                        <p:tav tm="100000">
                                          <p:val>
                                            <p:strVal val="#ppt_x"/>
                                          </p:val>
                                        </p:tav>
                                      </p:tavLst>
                                    </p:anim>
                                    <p:anim calcmode="lin" valueType="num">
                                      <p:cBhvr additive="base">
                                        <p:cTn id="27" dur="500" fill="hold"/>
                                        <p:tgtEl>
                                          <p:spTgt spid="6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9"/>
                                        </p:tgtEl>
                                        <p:attrNameLst>
                                          <p:attrName>style.visibility</p:attrName>
                                        </p:attrNameLst>
                                      </p:cBhvr>
                                      <p:to>
                                        <p:strVal val="visible"/>
                                      </p:to>
                                    </p:set>
                                    <p:anim calcmode="lin" valueType="num">
                                      <p:cBhvr additive="base">
                                        <p:cTn id="30" dur="500" fill="hold"/>
                                        <p:tgtEl>
                                          <p:spTgt spid="69"/>
                                        </p:tgtEl>
                                        <p:attrNameLst>
                                          <p:attrName>ppt_x</p:attrName>
                                        </p:attrNameLst>
                                      </p:cBhvr>
                                      <p:tavLst>
                                        <p:tav tm="0">
                                          <p:val>
                                            <p:strVal val="#ppt_x"/>
                                          </p:val>
                                        </p:tav>
                                        <p:tav tm="100000">
                                          <p:val>
                                            <p:strVal val="#ppt_x"/>
                                          </p:val>
                                        </p:tav>
                                      </p:tavLst>
                                    </p:anim>
                                    <p:anim calcmode="lin" valueType="num">
                                      <p:cBhvr additive="base">
                                        <p:cTn id="31" dur="500" fill="hold"/>
                                        <p:tgtEl>
                                          <p:spTgt spid="6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additive="base">
                                        <p:cTn id="34" dur="500" fill="hold"/>
                                        <p:tgtEl>
                                          <p:spTgt spid="70"/>
                                        </p:tgtEl>
                                        <p:attrNameLst>
                                          <p:attrName>ppt_x</p:attrName>
                                        </p:attrNameLst>
                                      </p:cBhvr>
                                      <p:tavLst>
                                        <p:tav tm="0">
                                          <p:val>
                                            <p:strVal val="#ppt_x"/>
                                          </p:val>
                                        </p:tav>
                                        <p:tav tm="100000">
                                          <p:val>
                                            <p:strVal val="#ppt_x"/>
                                          </p:val>
                                        </p:tav>
                                      </p:tavLst>
                                    </p:anim>
                                    <p:anim calcmode="lin" valueType="num">
                                      <p:cBhvr additive="base">
                                        <p:cTn id="35"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500" fill="hold"/>
                                        <p:tgtEl>
                                          <p:spTgt spid="71"/>
                                        </p:tgtEl>
                                        <p:attrNameLst>
                                          <p:attrName>ppt_x</p:attrName>
                                        </p:attrNameLst>
                                      </p:cBhvr>
                                      <p:tavLst>
                                        <p:tav tm="0">
                                          <p:val>
                                            <p:strVal val="#ppt_x"/>
                                          </p:val>
                                        </p:tav>
                                        <p:tav tm="100000">
                                          <p:val>
                                            <p:strVal val="#ppt_x"/>
                                          </p:val>
                                        </p:tav>
                                      </p:tavLst>
                                    </p:anim>
                                    <p:anim calcmode="lin" valueType="num">
                                      <p:cBhvr additive="base">
                                        <p:cTn id="41" dur="500" fill="hold"/>
                                        <p:tgtEl>
                                          <p:spTgt spid="7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additive="base">
                                        <p:cTn id="44" dur="500" fill="hold"/>
                                        <p:tgtEl>
                                          <p:spTgt spid="72"/>
                                        </p:tgtEl>
                                        <p:attrNameLst>
                                          <p:attrName>ppt_x</p:attrName>
                                        </p:attrNameLst>
                                      </p:cBhvr>
                                      <p:tavLst>
                                        <p:tav tm="0">
                                          <p:val>
                                            <p:strVal val="#ppt_x"/>
                                          </p:val>
                                        </p:tav>
                                        <p:tav tm="100000">
                                          <p:val>
                                            <p:strVal val="#ppt_x"/>
                                          </p:val>
                                        </p:tav>
                                      </p:tavLst>
                                    </p:anim>
                                    <p:anim calcmode="lin" valueType="num">
                                      <p:cBhvr additive="base">
                                        <p:cTn id="45"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73"/>
                                        </p:tgtEl>
                                        <p:attrNameLst>
                                          <p:attrName>style.visibility</p:attrName>
                                        </p:attrNameLst>
                                      </p:cBhvr>
                                      <p:to>
                                        <p:strVal val="visible"/>
                                      </p:to>
                                    </p:set>
                                    <p:anim calcmode="lin" valueType="num">
                                      <p:cBhvr additive="base">
                                        <p:cTn id="50" dur="500" fill="hold"/>
                                        <p:tgtEl>
                                          <p:spTgt spid="73"/>
                                        </p:tgtEl>
                                        <p:attrNameLst>
                                          <p:attrName>ppt_x</p:attrName>
                                        </p:attrNameLst>
                                      </p:cBhvr>
                                      <p:tavLst>
                                        <p:tav tm="0">
                                          <p:val>
                                            <p:strVal val="#ppt_x"/>
                                          </p:val>
                                        </p:tav>
                                        <p:tav tm="100000">
                                          <p:val>
                                            <p:strVal val="#ppt_x"/>
                                          </p:val>
                                        </p:tav>
                                      </p:tavLst>
                                    </p:anim>
                                    <p:anim calcmode="lin" valueType="num">
                                      <p:cBhvr additive="base">
                                        <p:cTn id="51" dur="500" fill="hold"/>
                                        <p:tgtEl>
                                          <p:spTgt spid="73"/>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74"/>
                                        </p:tgtEl>
                                        <p:attrNameLst>
                                          <p:attrName>style.visibility</p:attrName>
                                        </p:attrNameLst>
                                      </p:cBhvr>
                                      <p:to>
                                        <p:strVal val="visible"/>
                                      </p:to>
                                    </p:set>
                                    <p:anim calcmode="lin" valueType="num">
                                      <p:cBhvr additive="base">
                                        <p:cTn id="54" dur="500" fill="hold"/>
                                        <p:tgtEl>
                                          <p:spTgt spid="74"/>
                                        </p:tgtEl>
                                        <p:attrNameLst>
                                          <p:attrName>ppt_x</p:attrName>
                                        </p:attrNameLst>
                                      </p:cBhvr>
                                      <p:tavLst>
                                        <p:tav tm="0">
                                          <p:val>
                                            <p:strVal val="#ppt_x"/>
                                          </p:val>
                                        </p:tav>
                                        <p:tav tm="100000">
                                          <p:val>
                                            <p:strVal val="#ppt_x"/>
                                          </p:val>
                                        </p:tav>
                                      </p:tavLst>
                                    </p:anim>
                                    <p:anim calcmode="lin" valueType="num">
                                      <p:cBhvr additive="base">
                                        <p:cTn id="55" dur="500" fill="hold"/>
                                        <p:tgtEl>
                                          <p:spTgt spid="74"/>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 calcmode="lin" valueType="num">
                                      <p:cBhvr additive="base">
                                        <p:cTn id="58" dur="500" fill="hold"/>
                                        <p:tgtEl>
                                          <p:spTgt spid="75"/>
                                        </p:tgtEl>
                                        <p:attrNameLst>
                                          <p:attrName>ppt_x</p:attrName>
                                        </p:attrNameLst>
                                      </p:cBhvr>
                                      <p:tavLst>
                                        <p:tav tm="0">
                                          <p:val>
                                            <p:strVal val="#ppt_x"/>
                                          </p:val>
                                        </p:tav>
                                        <p:tav tm="100000">
                                          <p:val>
                                            <p:strVal val="#ppt_x"/>
                                          </p:val>
                                        </p:tav>
                                      </p:tavLst>
                                    </p:anim>
                                    <p:anim calcmode="lin" valueType="num">
                                      <p:cBhvr additive="base">
                                        <p:cTn id="59"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5" grpId="0"/>
      <p:bldP spid="66" grpId="0"/>
      <p:bldP spid="67" grpId="0"/>
      <p:bldP spid="68" grpId="0"/>
      <p:bldP spid="69" grpId="0"/>
      <p:bldP spid="70" grpId="0"/>
      <p:bldP spid="71" grpId="0"/>
      <p:bldP spid="72" grpId="0"/>
      <p:bldP spid="73" grpId="0"/>
      <p:bldP spid="74" grpId="0"/>
      <p:bldP spid="7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工作不足地方</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ounded Rectangle 5"/>
          <p:cNvSpPr>
            <a:spLocks noChangeArrowheads="1"/>
          </p:cNvSpPr>
          <p:nvPr/>
        </p:nvSpPr>
        <p:spPr bwMode="auto">
          <a:xfrm>
            <a:off x="1361513" y="2251479"/>
            <a:ext cx="1106488" cy="1106488"/>
          </a:xfrm>
          <a:prstGeom prst="roundRect">
            <a:avLst>
              <a:gd name="adj" fmla="val 16667"/>
            </a:avLst>
          </a:prstGeom>
          <a:solidFill>
            <a:srgbClr val="F1C2B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ounded Rectangle 11"/>
          <p:cNvSpPr>
            <a:spLocks noChangeArrowheads="1"/>
          </p:cNvSpPr>
          <p:nvPr/>
        </p:nvSpPr>
        <p:spPr bwMode="auto">
          <a:xfrm>
            <a:off x="6679919" y="2251479"/>
            <a:ext cx="1104900" cy="1106488"/>
          </a:xfrm>
          <a:prstGeom prst="roundRect">
            <a:avLst>
              <a:gd name="adj" fmla="val 16667"/>
            </a:avLst>
          </a:prstGeom>
          <a:solidFill>
            <a:srgbClr val="BD0E18"/>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15"/>
          <p:cNvSpPr>
            <a:spLocks noChangeArrowheads="1"/>
          </p:cNvSpPr>
          <p:nvPr/>
        </p:nvSpPr>
        <p:spPr bwMode="auto">
          <a:xfrm>
            <a:off x="1361513" y="4031067"/>
            <a:ext cx="1106488" cy="1106487"/>
          </a:xfrm>
          <a:prstGeom prst="roundRect">
            <a:avLst>
              <a:gd name="adj" fmla="val 16667"/>
            </a:avLst>
          </a:prstGeom>
          <a:solidFill>
            <a:srgbClr val="BD0E18"/>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ounded Rectangle 17"/>
          <p:cNvSpPr>
            <a:spLocks noChangeArrowheads="1"/>
          </p:cNvSpPr>
          <p:nvPr/>
        </p:nvSpPr>
        <p:spPr bwMode="auto">
          <a:xfrm>
            <a:off x="6679919" y="4031067"/>
            <a:ext cx="1104900" cy="1106487"/>
          </a:xfrm>
          <a:prstGeom prst="roundRect">
            <a:avLst>
              <a:gd name="adj" fmla="val 16667"/>
            </a:avLst>
          </a:prstGeom>
          <a:solidFill>
            <a:srgbClr val="F1C2B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44"/>
          <p:cNvSpPr>
            <a:spLocks noEditPoints="1"/>
          </p:cNvSpPr>
          <p:nvPr/>
        </p:nvSpPr>
        <p:spPr bwMode="auto">
          <a:xfrm>
            <a:off x="1637738" y="2530879"/>
            <a:ext cx="530225" cy="522288"/>
          </a:xfrm>
          <a:custGeom>
            <a:avLst/>
            <a:gdLst>
              <a:gd name="T0" fmla="*/ 114 w 121"/>
              <a:gd name="T1" fmla="*/ 89 h 119"/>
              <a:gd name="T2" fmla="*/ 88 w 121"/>
              <a:gd name="T3" fmla="*/ 62 h 119"/>
              <a:gd name="T4" fmla="*/ 71 w 121"/>
              <a:gd name="T5" fmla="*/ 58 h 119"/>
              <a:gd name="T6" fmla="*/ 61 w 121"/>
              <a:gd name="T7" fmla="*/ 48 h 119"/>
              <a:gd name="T8" fmla="*/ 56 w 121"/>
              <a:gd name="T9" fmla="*/ 33 h 119"/>
              <a:gd name="T10" fmla="*/ 30 w 121"/>
              <a:gd name="T11" fmla="*/ 6 h 119"/>
              <a:gd name="T12" fmla="*/ 7 w 121"/>
              <a:gd name="T13" fmla="*/ 6 h 119"/>
              <a:gd name="T14" fmla="*/ 7 w 121"/>
              <a:gd name="T15" fmla="*/ 29 h 119"/>
              <a:gd name="T16" fmla="*/ 33 w 121"/>
              <a:gd name="T17" fmla="*/ 56 h 119"/>
              <a:gd name="T18" fmla="*/ 51 w 121"/>
              <a:gd name="T19" fmla="*/ 60 h 119"/>
              <a:gd name="T20" fmla="*/ 60 w 121"/>
              <a:gd name="T21" fmla="*/ 70 h 119"/>
              <a:gd name="T22" fmla="*/ 65 w 121"/>
              <a:gd name="T23" fmla="*/ 85 h 119"/>
              <a:gd name="T24" fmla="*/ 91 w 121"/>
              <a:gd name="T25" fmla="*/ 112 h 119"/>
              <a:gd name="T26" fmla="*/ 114 w 121"/>
              <a:gd name="T27" fmla="*/ 112 h 119"/>
              <a:gd name="T28" fmla="*/ 114 w 121"/>
              <a:gd name="T29" fmla="*/ 89 h 119"/>
              <a:gd name="T30" fmla="*/ 36 w 121"/>
              <a:gd name="T31" fmla="*/ 51 h 119"/>
              <a:gd name="T32" fmla="*/ 12 w 121"/>
              <a:gd name="T33" fmla="*/ 27 h 119"/>
              <a:gd name="T34" fmla="*/ 11 w 121"/>
              <a:gd name="T35" fmla="*/ 11 h 119"/>
              <a:gd name="T36" fmla="*/ 27 w 121"/>
              <a:gd name="T37" fmla="*/ 12 h 119"/>
              <a:gd name="T38" fmla="*/ 51 w 121"/>
              <a:gd name="T39" fmla="*/ 36 h 119"/>
              <a:gd name="T40" fmla="*/ 54 w 121"/>
              <a:gd name="T41" fmla="*/ 42 h 119"/>
              <a:gd name="T42" fmla="*/ 43 w 121"/>
              <a:gd name="T43" fmla="*/ 42 h 119"/>
              <a:gd name="T44" fmla="*/ 43 w 121"/>
              <a:gd name="T45" fmla="*/ 53 h 119"/>
              <a:gd name="T46" fmla="*/ 45 w 121"/>
              <a:gd name="T47" fmla="*/ 54 h 119"/>
              <a:gd name="T48" fmla="*/ 36 w 121"/>
              <a:gd name="T49" fmla="*/ 51 h 119"/>
              <a:gd name="T50" fmla="*/ 110 w 121"/>
              <a:gd name="T51" fmla="*/ 107 h 119"/>
              <a:gd name="T52" fmla="*/ 94 w 121"/>
              <a:gd name="T53" fmla="*/ 107 h 119"/>
              <a:gd name="T54" fmla="*/ 70 w 121"/>
              <a:gd name="T55" fmla="*/ 83 h 119"/>
              <a:gd name="T56" fmla="*/ 67 w 121"/>
              <a:gd name="T57" fmla="*/ 76 h 119"/>
              <a:gd name="T58" fmla="*/ 71 w 121"/>
              <a:gd name="T59" fmla="*/ 80 h 119"/>
              <a:gd name="T60" fmla="*/ 82 w 121"/>
              <a:gd name="T61" fmla="*/ 80 h 119"/>
              <a:gd name="T62" fmla="*/ 82 w 121"/>
              <a:gd name="T63" fmla="*/ 69 h 119"/>
              <a:gd name="T64" fmla="*/ 77 w 121"/>
              <a:gd name="T65" fmla="*/ 64 h 119"/>
              <a:gd name="T66" fmla="*/ 85 w 121"/>
              <a:gd name="T67" fmla="*/ 68 h 119"/>
              <a:gd name="T68" fmla="*/ 109 w 121"/>
              <a:gd name="T69" fmla="*/ 92 h 119"/>
              <a:gd name="T70" fmla="*/ 110 w 121"/>
              <a:gd name="T71" fmla="*/ 10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11" name="Group 2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4081" y="2556279"/>
            <a:ext cx="54133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组合 4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726" y="4372379"/>
            <a:ext cx="504825"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组合 5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4081" y="4293004"/>
            <a:ext cx="554038"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
          <p:cNvSpPr txBox="1"/>
          <p:nvPr/>
        </p:nvSpPr>
        <p:spPr>
          <a:xfrm>
            <a:off x="3070312" y="2251479"/>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5" name="文本框 14"/>
          <p:cNvSpPr txBox="1"/>
          <p:nvPr/>
        </p:nvSpPr>
        <p:spPr>
          <a:xfrm>
            <a:off x="3796793" y="2360777"/>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6" name="文本框 15"/>
          <p:cNvSpPr txBox="1"/>
          <p:nvPr/>
        </p:nvSpPr>
        <p:spPr>
          <a:xfrm>
            <a:off x="3070312" y="2778336"/>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8388616" y="2081765"/>
            <a:ext cx="726481" cy="646331"/>
          </a:xfrm>
          <a:prstGeom prst="rect">
            <a:avLst/>
          </a:prstGeom>
          <a:noFill/>
        </p:spPr>
        <p:txBody>
          <a:bodyPr wrap="none" rtlCol="0">
            <a:spAutoFit/>
          </a:bodyPr>
          <a:lstStyle/>
          <a:p>
            <a:r>
              <a:rPr lang="en-US" altLang="zh-CN"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8" name="文本框 17"/>
          <p:cNvSpPr txBox="1"/>
          <p:nvPr/>
        </p:nvSpPr>
        <p:spPr>
          <a:xfrm>
            <a:off x="9115097" y="2191063"/>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9" name="文本框 18"/>
          <p:cNvSpPr txBox="1"/>
          <p:nvPr/>
        </p:nvSpPr>
        <p:spPr>
          <a:xfrm>
            <a:off x="8388616" y="2608622"/>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C00000"/>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140527" y="4020801"/>
            <a:ext cx="726481" cy="646331"/>
          </a:xfrm>
          <a:prstGeom prst="rect">
            <a:avLst/>
          </a:prstGeom>
          <a:noFill/>
        </p:spPr>
        <p:txBody>
          <a:bodyPr wrap="none" rtlCol="0">
            <a:spAutoFit/>
          </a:bodyPr>
          <a:lstStyle/>
          <a:p>
            <a:r>
              <a:rPr lang="en-US" altLang="zh-CN"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dirty="0">
              <a:solidFill>
                <a:srgbClr val="C0000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1" name="文本框 20"/>
          <p:cNvSpPr txBox="1"/>
          <p:nvPr/>
        </p:nvSpPr>
        <p:spPr>
          <a:xfrm>
            <a:off x="3867008" y="4130099"/>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2" name="文本框 21"/>
          <p:cNvSpPr txBox="1"/>
          <p:nvPr/>
        </p:nvSpPr>
        <p:spPr>
          <a:xfrm>
            <a:off x="3140527" y="4547658"/>
            <a:ext cx="3007295" cy="889090"/>
          </a:xfrm>
          <a:prstGeom prst="rect">
            <a:avLst/>
          </a:prstGeom>
          <a:noFill/>
        </p:spPr>
        <p:txBody>
          <a:bodyPr wrap="square" rtlCol="0">
            <a:spAutoFit/>
          </a:bodyPr>
          <a:lstStyle/>
          <a:p>
            <a:pPr>
              <a:lnSpc>
                <a:spcPct val="200000"/>
              </a:lnSpc>
              <a:buClr>
                <a:srgbClr val="00B050"/>
              </a:buClr>
            </a:pPr>
            <a:r>
              <a:rPr lang="zh-CN" altLang="en-US" sz="1400" dirty="0">
                <a:solidFill>
                  <a:srgbClr val="C00000"/>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512638" y="3845522"/>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4" name="文本框 23"/>
          <p:cNvSpPr txBox="1"/>
          <p:nvPr/>
        </p:nvSpPr>
        <p:spPr>
          <a:xfrm>
            <a:off x="9239119" y="3954820"/>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5" name="文本框 24"/>
          <p:cNvSpPr txBox="1"/>
          <p:nvPr/>
        </p:nvSpPr>
        <p:spPr>
          <a:xfrm>
            <a:off x="8512638" y="4372379"/>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fill="hold"/>
                                        <p:tgtEl>
                                          <p:spTgt spid="24"/>
                                        </p:tgtEl>
                                        <p:attrNameLst>
                                          <p:attrName>ppt_x</p:attrName>
                                        </p:attrNameLst>
                                      </p:cBhvr>
                                      <p:tavLst>
                                        <p:tav tm="0">
                                          <p:val>
                                            <p:strVal val="#ppt_x"/>
                                          </p:val>
                                        </p:tav>
                                        <p:tav tm="100000">
                                          <p:val>
                                            <p:strVal val="#ppt_x"/>
                                          </p:val>
                                        </p:tav>
                                      </p:tavLst>
                                    </p:anim>
                                    <p:anim calcmode="lin" valueType="num">
                                      <p:cBhvr additive="base">
                                        <p:cTn id="84" dur="50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fill="hold"/>
                                        <p:tgtEl>
                                          <p:spTgt spid="25"/>
                                        </p:tgtEl>
                                        <p:attrNameLst>
                                          <p:attrName>ppt_x</p:attrName>
                                        </p:attrNameLst>
                                      </p:cBhvr>
                                      <p:tavLst>
                                        <p:tav tm="0">
                                          <p:val>
                                            <p:strVal val="#ppt_x"/>
                                          </p:val>
                                        </p:tav>
                                        <p:tav tm="100000">
                                          <p:val>
                                            <p:strVal val="#ppt_x"/>
                                          </p:val>
                                        </p:tav>
                                      </p:tavLst>
                                    </p:anim>
                                    <p:anim calcmode="lin" valueType="num">
                                      <p:cBhvr additive="base">
                                        <p:cTn id="8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96886" y="2191872"/>
            <a:ext cx="6252319" cy="4168588"/>
          </a:xfrm>
          <a:prstGeom prst="rect">
            <a:avLst/>
          </a:prstGeom>
        </p:spPr>
      </p:pic>
      <p:sp>
        <p:nvSpPr>
          <p:cNvPr id="4" name="矩形 3"/>
          <p:cNvSpPr/>
          <p:nvPr/>
        </p:nvSpPr>
        <p:spPr>
          <a:xfrm>
            <a:off x="2043953" y="941294"/>
            <a:ext cx="7678271" cy="512333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useBgFill="1">
        <p:nvSpPr>
          <p:cNvPr id="5" name="文本框 4"/>
          <p:cNvSpPr txBox="1"/>
          <p:nvPr/>
        </p:nvSpPr>
        <p:spPr>
          <a:xfrm>
            <a:off x="714496" y="1384176"/>
            <a:ext cx="3776821" cy="830997"/>
          </a:xfrm>
          <a:prstGeom prst="rect">
            <a:avLst/>
          </a:prstGeom>
        </p:spPr>
        <p:txBody>
          <a:bodyPr wrap="square" rtlCol="0">
            <a:spAutoFit/>
          </a:bodyPr>
          <a:lstStyle/>
          <a:p>
            <a:r>
              <a:rPr lang="en-US" altLang="zh-CN" sz="4800" b="1" dirty="0">
                <a:solidFill>
                  <a:schemeClr val="tx1">
                    <a:lumMod val="50000"/>
                    <a:lumOff val="50000"/>
                  </a:schemeClr>
                </a:solidFill>
              </a:rPr>
              <a:t>PART FOUR</a:t>
            </a:r>
            <a:endParaRPr lang="zh-CN" altLang="en-US" sz="4800" b="1" dirty="0">
              <a:solidFill>
                <a:schemeClr val="tx1">
                  <a:lumMod val="50000"/>
                  <a:lumOff val="50000"/>
                </a:schemeClr>
              </a:solidFill>
            </a:endParaRPr>
          </a:p>
        </p:txBody>
      </p:sp>
      <p:sp useBgFill="1">
        <p:nvSpPr>
          <p:cNvPr id="6" name="文本框 5"/>
          <p:cNvSpPr txBox="1"/>
          <p:nvPr/>
        </p:nvSpPr>
        <p:spPr>
          <a:xfrm>
            <a:off x="1289043" y="2215173"/>
            <a:ext cx="2361466" cy="461665"/>
          </a:xfrm>
          <a:prstGeom prst="rect">
            <a:avLst/>
          </a:prstGeom>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明年工作计划</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Click="0" advTm="0">
        <p:checker/>
      </p:transition>
    </mc:Choice>
    <mc:Fallback>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明年工作计划</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3"/>
          <p:cNvSpPr/>
          <p:nvPr/>
        </p:nvSpPr>
        <p:spPr bwMode="auto">
          <a:xfrm rot="19397468">
            <a:off x="4884551" y="1799572"/>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BD0E18"/>
          </a:solidFill>
          <a:ln>
            <a:noFill/>
          </a:ln>
        </p:spPr>
        <p:txBody>
          <a:bodyPr wrap="none" anchor="ctr"/>
          <a:lstStyle/>
          <a:p>
            <a:endParaRPr lang="zh-CN" altLang="en-US"/>
          </a:p>
        </p:txBody>
      </p:sp>
      <p:sp>
        <p:nvSpPr>
          <p:cNvPr id="7" name="Freeform 3"/>
          <p:cNvSpPr/>
          <p:nvPr/>
        </p:nvSpPr>
        <p:spPr bwMode="auto">
          <a:xfrm rot="3202081">
            <a:off x="6105338" y="2207559"/>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1C2BC"/>
          </a:solidFill>
          <a:ln>
            <a:noFill/>
          </a:ln>
        </p:spPr>
        <p:txBody>
          <a:bodyPr wrap="none" anchor="ctr"/>
          <a:lstStyle/>
          <a:p>
            <a:endParaRPr lang="zh-CN" altLang="en-US"/>
          </a:p>
        </p:txBody>
      </p:sp>
      <p:sp>
        <p:nvSpPr>
          <p:cNvPr id="8" name="Freeform 3"/>
          <p:cNvSpPr/>
          <p:nvPr/>
        </p:nvSpPr>
        <p:spPr bwMode="auto">
          <a:xfrm rot="8579122">
            <a:off x="5692588" y="3431522"/>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BD0E18"/>
          </a:solidFill>
          <a:ln w="9525" cmpd="sng">
            <a:solidFill>
              <a:srgbClr val="FFFFFF"/>
            </a:solidFill>
            <a:round/>
          </a:ln>
        </p:spPr>
        <p:txBody>
          <a:bodyPr wrap="none" anchor="ctr"/>
          <a:lstStyle/>
          <a:p>
            <a:endParaRPr lang="zh-CN" altLang="en-US"/>
          </a:p>
        </p:txBody>
      </p:sp>
      <p:sp>
        <p:nvSpPr>
          <p:cNvPr id="9" name="Freeform 3"/>
          <p:cNvSpPr/>
          <p:nvPr/>
        </p:nvSpPr>
        <p:spPr bwMode="auto">
          <a:xfrm rot="13978264">
            <a:off x="4472594" y="3032266"/>
            <a:ext cx="1730375" cy="1754188"/>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1C2BC"/>
          </a:solidFill>
          <a:ln>
            <a:noFill/>
          </a:ln>
        </p:spPr>
        <p:txBody>
          <a:bodyPr wrap="none" anchor="ctr"/>
          <a:lstStyle/>
          <a:p>
            <a:endParaRPr lang="zh-CN" altLang="en-US"/>
          </a:p>
        </p:txBody>
      </p:sp>
      <p:sp>
        <p:nvSpPr>
          <p:cNvPr id="10" name="TextBox 19"/>
          <p:cNvSpPr txBox="1">
            <a:spLocks noChangeArrowheads="1"/>
          </p:cNvSpPr>
          <p:nvPr/>
        </p:nvSpPr>
        <p:spPr bwMode="auto">
          <a:xfrm>
            <a:off x="5214751" y="2140884"/>
            <a:ext cx="1093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dirty="0">
                <a:solidFill>
                  <a:srgbClr val="FFFFFF"/>
                </a:solidFill>
                <a:latin typeface="Arial" panose="020B0604020202020204" pitchFamily="34" charset="0"/>
                <a:ea typeface="微软雅黑" panose="020B0503020204020204" pitchFamily="34" charset="-122"/>
                <a:sym typeface="Arial" panose="020B0604020202020204" pitchFamily="34" charset="0"/>
              </a:rPr>
              <a:t>S</a:t>
            </a:r>
            <a:endParaRPr lang="ru-RU" altLang="en-US" sz="54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20"/>
          <p:cNvSpPr txBox="1">
            <a:spLocks noChangeArrowheads="1"/>
          </p:cNvSpPr>
          <p:nvPr/>
        </p:nvSpPr>
        <p:spPr bwMode="auto">
          <a:xfrm>
            <a:off x="6481576" y="2650472"/>
            <a:ext cx="1093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id-ID"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rPr>
              <a:t>O</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21"/>
          <p:cNvSpPr txBox="1">
            <a:spLocks noChangeArrowheads="1"/>
          </p:cNvSpPr>
          <p:nvPr/>
        </p:nvSpPr>
        <p:spPr bwMode="auto">
          <a:xfrm>
            <a:off x="6000563" y="3990322"/>
            <a:ext cx="109378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T</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22"/>
          <p:cNvSpPr txBox="1">
            <a:spLocks noChangeArrowheads="1"/>
          </p:cNvSpPr>
          <p:nvPr/>
        </p:nvSpPr>
        <p:spPr bwMode="auto">
          <a:xfrm>
            <a:off x="4711513" y="3434697"/>
            <a:ext cx="1093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W</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1680594" y="1952575"/>
            <a:ext cx="726481" cy="646331"/>
          </a:xfrm>
          <a:prstGeom prst="rect">
            <a:avLst/>
          </a:prstGeom>
          <a:noFill/>
        </p:spPr>
        <p:txBody>
          <a:bodyPr wrap="none" rtlCol="0">
            <a:spAutoFit/>
          </a:bodyPr>
          <a:lstStyle/>
          <a:p>
            <a:r>
              <a:rPr lang="en-US" altLang="zh-CN"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5" name="文本框 14"/>
          <p:cNvSpPr txBox="1"/>
          <p:nvPr/>
        </p:nvSpPr>
        <p:spPr>
          <a:xfrm>
            <a:off x="2407075" y="2061873"/>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6" name="文本框 15"/>
          <p:cNvSpPr txBox="1"/>
          <p:nvPr/>
        </p:nvSpPr>
        <p:spPr>
          <a:xfrm>
            <a:off x="1680594" y="2479432"/>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BD0E18"/>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BD0E18"/>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648373" y="3729798"/>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8" name="文本框 17"/>
          <p:cNvSpPr txBox="1"/>
          <p:nvPr/>
        </p:nvSpPr>
        <p:spPr>
          <a:xfrm>
            <a:off x="2374854" y="3839096"/>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19" name="文本框 18"/>
          <p:cNvSpPr txBox="1"/>
          <p:nvPr/>
        </p:nvSpPr>
        <p:spPr>
          <a:xfrm>
            <a:off x="1648373" y="4256655"/>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8036841" y="2123615"/>
            <a:ext cx="726481"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600"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1" name="文本框 20"/>
          <p:cNvSpPr txBox="1"/>
          <p:nvPr/>
        </p:nvSpPr>
        <p:spPr>
          <a:xfrm>
            <a:off x="8763322" y="2232913"/>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2" name="文本框 21"/>
          <p:cNvSpPr txBox="1"/>
          <p:nvPr/>
        </p:nvSpPr>
        <p:spPr>
          <a:xfrm>
            <a:off x="8036841" y="2650472"/>
            <a:ext cx="3007295" cy="954107"/>
          </a:xfrm>
          <a:prstGeom prst="rect">
            <a:avLst/>
          </a:prstGeom>
          <a:noFill/>
        </p:spPr>
        <p:txBody>
          <a:bodyPr wrap="square" rtlCol="0">
            <a:spAutoFit/>
          </a:bodyPr>
          <a:lstStyle/>
          <a:p>
            <a:pPr>
              <a:lnSpc>
                <a:spcPct val="200000"/>
              </a:lnSpc>
              <a:buClr>
                <a:srgbClr val="00B050"/>
              </a:buClr>
            </a:pPr>
            <a:r>
              <a:rPr lang="zh-CN" altLang="en-US" sz="1400" dirty="0">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8030013" y="3681571"/>
            <a:ext cx="726481" cy="646331"/>
          </a:xfrm>
          <a:prstGeom prst="rect">
            <a:avLst/>
          </a:prstGeom>
          <a:noFill/>
        </p:spPr>
        <p:txBody>
          <a:bodyPr wrap="none" rtlCol="0">
            <a:spAutoFit/>
          </a:bodyPr>
          <a:lstStyle/>
          <a:p>
            <a:r>
              <a:rPr lang="en-US" altLang="zh-CN"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3600" dirty="0">
              <a:solidFill>
                <a:srgbClr val="BD0E18"/>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4" name="文本框 23"/>
          <p:cNvSpPr txBox="1"/>
          <p:nvPr/>
        </p:nvSpPr>
        <p:spPr>
          <a:xfrm>
            <a:off x="8756494" y="3790869"/>
            <a:ext cx="1107996" cy="369332"/>
          </a:xfrm>
          <a:prstGeom prst="rect">
            <a:avLst/>
          </a:prstGeom>
          <a:noFill/>
        </p:spPr>
        <p:txBody>
          <a:bodyPr wrap="none" rtlCol="0">
            <a:spAutoFit/>
          </a:bodyPr>
          <a:lstStyle/>
          <a:p>
            <a:pPr algn="r"/>
            <a:r>
              <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rPr>
              <a:t>添加标题</a:t>
            </a:r>
            <a:endParaRPr lang="zh-CN" altLang="en-US" dirty="0">
              <a:solidFill>
                <a:schemeClr val="bg1"/>
              </a:solidFill>
              <a:latin typeface="微软雅黑" panose="020B0503020204020204" pitchFamily="34" charset="-122"/>
              <a:ea typeface="微软雅黑" panose="020B0503020204020204" pitchFamily="34" charset="-122"/>
              <a:cs typeface="Ebrima" panose="02000000000000000000" pitchFamily="2" charset="0"/>
            </a:endParaRPr>
          </a:p>
        </p:txBody>
      </p:sp>
      <p:sp>
        <p:nvSpPr>
          <p:cNvPr id="25" name="文本框 24"/>
          <p:cNvSpPr txBox="1"/>
          <p:nvPr/>
        </p:nvSpPr>
        <p:spPr>
          <a:xfrm>
            <a:off x="8030013" y="4208428"/>
            <a:ext cx="3007295" cy="954107"/>
          </a:xfrm>
          <a:prstGeom prst="rect">
            <a:avLst/>
          </a:prstGeom>
          <a:noFill/>
        </p:spPr>
        <p:txBody>
          <a:bodyPr wrap="square" rtlCol="0">
            <a:spAutoFit/>
          </a:bodyPr>
          <a:lstStyle/>
          <a:p>
            <a:pPr>
              <a:lnSpc>
                <a:spcPct val="200000"/>
              </a:lnSpc>
              <a:buClr>
                <a:srgbClr val="00B050"/>
              </a:buClr>
            </a:pPr>
            <a:r>
              <a:rPr lang="zh-CN" altLang="en-US" sz="1400" dirty="0">
                <a:solidFill>
                  <a:srgbClr val="BD0E18"/>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rgbClr val="BD0E1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fill="hold"/>
                                        <p:tgtEl>
                                          <p:spTgt spid="21"/>
                                        </p:tgtEl>
                                        <p:attrNameLst>
                                          <p:attrName>ppt_x</p:attrName>
                                        </p:attrNameLst>
                                      </p:cBhvr>
                                      <p:tavLst>
                                        <p:tav tm="0">
                                          <p:val>
                                            <p:strVal val="#ppt_x"/>
                                          </p:val>
                                        </p:tav>
                                        <p:tav tm="100000">
                                          <p:val>
                                            <p:strVal val="#ppt_x"/>
                                          </p:val>
                                        </p:tav>
                                      </p:tavLst>
                                    </p:anim>
                                    <p:anim calcmode="lin" valueType="num">
                                      <p:cBhvr additive="base">
                                        <p:cTn id="62" dur="500" fill="hold"/>
                                        <p:tgtEl>
                                          <p:spTgt spid="21"/>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500" fill="hold"/>
                                        <p:tgtEl>
                                          <p:spTgt spid="22"/>
                                        </p:tgtEl>
                                        <p:attrNameLst>
                                          <p:attrName>ppt_x</p:attrName>
                                        </p:attrNameLst>
                                      </p:cBhvr>
                                      <p:tavLst>
                                        <p:tav tm="0">
                                          <p:val>
                                            <p:strVal val="#ppt_x"/>
                                          </p:val>
                                        </p:tav>
                                        <p:tav tm="100000">
                                          <p:val>
                                            <p:strVal val="#ppt_x"/>
                                          </p:val>
                                        </p:tav>
                                      </p:tavLst>
                                    </p:anim>
                                    <p:anim calcmode="lin" valueType="num">
                                      <p:cBhvr additive="base">
                                        <p:cTn id="6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fill="hold"/>
                                        <p:tgtEl>
                                          <p:spTgt spid="23"/>
                                        </p:tgtEl>
                                        <p:attrNameLst>
                                          <p:attrName>ppt_x</p:attrName>
                                        </p:attrNameLst>
                                      </p:cBhvr>
                                      <p:tavLst>
                                        <p:tav tm="0">
                                          <p:val>
                                            <p:strVal val="#ppt_x"/>
                                          </p:val>
                                        </p:tav>
                                        <p:tav tm="100000">
                                          <p:val>
                                            <p:strVal val="#ppt_x"/>
                                          </p:val>
                                        </p:tav>
                                      </p:tavLst>
                                    </p:anim>
                                    <p:anim calcmode="lin" valueType="num">
                                      <p:cBhvr additive="base">
                                        <p:cTn id="72" dur="500" fill="hold"/>
                                        <p:tgtEl>
                                          <p:spTgt spid="2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ppt_x"/>
                                          </p:val>
                                        </p:tav>
                                        <p:tav tm="100000">
                                          <p:val>
                                            <p:strVal val="#ppt_x"/>
                                          </p:val>
                                        </p:tav>
                                      </p:tavLst>
                                    </p:anim>
                                    <p:anim calcmode="lin" valueType="num">
                                      <p:cBhvr additive="base">
                                        <p:cTn id="76" dur="500" fill="hold"/>
                                        <p:tgtEl>
                                          <p:spTgt spid="2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fill="hold"/>
                                        <p:tgtEl>
                                          <p:spTgt spid="25"/>
                                        </p:tgtEl>
                                        <p:attrNameLst>
                                          <p:attrName>ppt_x</p:attrName>
                                        </p:attrNameLst>
                                      </p:cBhvr>
                                      <p:tavLst>
                                        <p:tav tm="0">
                                          <p:val>
                                            <p:strVal val="#ppt_x"/>
                                          </p:val>
                                        </p:tav>
                                        <p:tav tm="100000">
                                          <p:val>
                                            <p:strVal val="#ppt_x"/>
                                          </p:val>
                                        </p:tav>
                                      </p:tavLst>
                                    </p:anim>
                                    <p:anim calcmode="lin" valueType="num">
                                      <p:cBhvr additive="base">
                                        <p:cTn id="8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10" grpId="0"/>
      <p:bldP spid="13" grpId="0"/>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明年工作计划</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ounded Rectangle 4"/>
          <p:cNvSpPr>
            <a:spLocks noChangeArrowheads="1"/>
          </p:cNvSpPr>
          <p:nvPr/>
        </p:nvSpPr>
        <p:spPr bwMode="auto">
          <a:xfrm>
            <a:off x="737254" y="1628775"/>
            <a:ext cx="2813050" cy="1163638"/>
          </a:xfrm>
          <a:prstGeom prst="roundRect">
            <a:avLst>
              <a:gd name="adj" fmla="val 10134"/>
            </a:avLst>
          </a:prstGeom>
          <a:solidFill>
            <a:srgbClr val="BD0E18"/>
          </a:solidFill>
          <a:ln>
            <a:noFill/>
          </a:ln>
        </p:spPr>
        <p:txBody>
          <a:bodyPr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ounded Rectangle 91"/>
          <p:cNvSpPr>
            <a:spLocks noChangeArrowheads="1"/>
          </p:cNvSpPr>
          <p:nvPr/>
        </p:nvSpPr>
        <p:spPr bwMode="auto">
          <a:xfrm>
            <a:off x="737254" y="3062288"/>
            <a:ext cx="2813050" cy="1163637"/>
          </a:xfrm>
          <a:prstGeom prst="roundRect">
            <a:avLst>
              <a:gd name="adj" fmla="val 10134"/>
            </a:avLst>
          </a:prstGeom>
          <a:solidFill>
            <a:srgbClr val="F1C2BC"/>
          </a:solidFill>
          <a:ln>
            <a:noFill/>
          </a:ln>
        </p:spPr>
        <p:txBody>
          <a:bodyPr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94"/>
          <p:cNvSpPr>
            <a:spLocks noChangeArrowheads="1"/>
          </p:cNvSpPr>
          <p:nvPr/>
        </p:nvSpPr>
        <p:spPr bwMode="auto">
          <a:xfrm>
            <a:off x="737254" y="4495800"/>
            <a:ext cx="2813050" cy="1163638"/>
          </a:xfrm>
          <a:prstGeom prst="roundRect">
            <a:avLst>
              <a:gd name="adj" fmla="val 10134"/>
            </a:avLst>
          </a:prstGeom>
          <a:solidFill>
            <a:srgbClr val="BD0E18"/>
          </a:solidFill>
          <a:ln>
            <a:noFill/>
          </a:ln>
        </p:spPr>
        <p:txBody>
          <a:bodyPr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228"/>
          <p:cNvSpPr/>
          <p:nvPr/>
        </p:nvSpPr>
        <p:spPr bwMode="auto">
          <a:xfrm>
            <a:off x="910291" y="1935163"/>
            <a:ext cx="546100" cy="550862"/>
          </a:xfrm>
          <a:custGeom>
            <a:avLst/>
            <a:gdLst>
              <a:gd name="T0" fmla="*/ 68 w 68"/>
              <a:gd name="T1" fmla="*/ 3 h 68"/>
              <a:gd name="T2" fmla="*/ 58 w 68"/>
              <a:gd name="T3" fmla="*/ 61 h 68"/>
              <a:gd name="T4" fmla="*/ 57 w 68"/>
              <a:gd name="T5" fmla="*/ 63 h 68"/>
              <a:gd name="T6" fmla="*/ 56 w 68"/>
              <a:gd name="T7" fmla="*/ 63 h 68"/>
              <a:gd name="T8" fmla="*/ 55 w 68"/>
              <a:gd name="T9" fmla="*/ 63 h 68"/>
              <a:gd name="T10" fmla="*/ 38 w 68"/>
              <a:gd name="T11" fmla="*/ 56 h 68"/>
              <a:gd name="T12" fmla="*/ 28 w 68"/>
              <a:gd name="T13" fmla="*/ 67 h 68"/>
              <a:gd name="T14" fmla="*/ 26 w 68"/>
              <a:gd name="T15" fmla="*/ 68 h 68"/>
              <a:gd name="T16" fmla="*/ 26 w 68"/>
              <a:gd name="T17" fmla="*/ 68 h 68"/>
              <a:gd name="T18" fmla="*/ 24 w 68"/>
              <a:gd name="T19" fmla="*/ 65 h 68"/>
              <a:gd name="T20" fmla="*/ 24 w 68"/>
              <a:gd name="T21" fmla="*/ 52 h 68"/>
              <a:gd name="T22" fmla="*/ 57 w 68"/>
              <a:gd name="T23" fmla="*/ 12 h 68"/>
              <a:gd name="T24" fmla="*/ 16 w 68"/>
              <a:gd name="T25" fmla="*/ 47 h 68"/>
              <a:gd name="T26" fmla="*/ 1 w 68"/>
              <a:gd name="T27" fmla="*/ 41 h 68"/>
              <a:gd name="T28" fmla="*/ 0 w 68"/>
              <a:gd name="T29" fmla="*/ 39 h 68"/>
              <a:gd name="T30" fmla="*/ 1 w 68"/>
              <a:gd name="T31" fmla="*/ 36 h 68"/>
              <a:gd name="T32" fmla="*/ 64 w 68"/>
              <a:gd name="T33" fmla="*/ 0 h 68"/>
              <a:gd name="T34" fmla="*/ 65 w 68"/>
              <a:gd name="T35" fmla="*/ 0 h 68"/>
              <a:gd name="T36" fmla="*/ 67 w 68"/>
              <a:gd name="T37" fmla="*/ 0 h 68"/>
              <a:gd name="T38" fmla="*/ 68 w 68"/>
              <a:gd name="T39"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sp>
        <p:nvSpPr>
          <p:cNvPr id="13" name="Freeform 103"/>
          <p:cNvSpPr>
            <a:spLocks noEditPoints="1"/>
          </p:cNvSpPr>
          <p:nvPr/>
        </p:nvSpPr>
        <p:spPr bwMode="auto">
          <a:xfrm>
            <a:off x="980141" y="4768850"/>
            <a:ext cx="409575" cy="601663"/>
          </a:xfrm>
          <a:custGeom>
            <a:avLst/>
            <a:gdLst>
              <a:gd name="T0" fmla="*/ 37 w 42"/>
              <a:gd name="T1" fmla="*/ 29 h 62"/>
              <a:gd name="T2" fmla="*/ 31 w 42"/>
              <a:gd name="T3" fmla="*/ 41 h 62"/>
              <a:gd name="T4" fmla="*/ 33 w 42"/>
              <a:gd name="T5" fmla="*/ 44 h 62"/>
              <a:gd name="T6" fmla="*/ 32 w 42"/>
              <a:gd name="T7" fmla="*/ 47 h 62"/>
              <a:gd name="T8" fmla="*/ 33 w 42"/>
              <a:gd name="T9" fmla="*/ 49 h 62"/>
              <a:gd name="T10" fmla="*/ 31 w 42"/>
              <a:gd name="T11" fmla="*/ 53 h 62"/>
              <a:gd name="T12" fmla="*/ 31 w 42"/>
              <a:gd name="T13" fmla="*/ 54 h 62"/>
              <a:gd name="T14" fmla="*/ 27 w 42"/>
              <a:gd name="T15" fmla="*/ 58 h 62"/>
              <a:gd name="T16" fmla="*/ 21 w 42"/>
              <a:gd name="T17" fmla="*/ 62 h 62"/>
              <a:gd name="T18" fmla="*/ 15 w 42"/>
              <a:gd name="T19" fmla="*/ 58 h 62"/>
              <a:gd name="T20" fmla="*/ 11 w 42"/>
              <a:gd name="T21" fmla="*/ 54 h 62"/>
              <a:gd name="T22" fmla="*/ 11 w 42"/>
              <a:gd name="T23" fmla="*/ 53 h 62"/>
              <a:gd name="T24" fmla="*/ 9 w 42"/>
              <a:gd name="T25" fmla="*/ 49 h 62"/>
              <a:gd name="T26" fmla="*/ 10 w 42"/>
              <a:gd name="T27" fmla="*/ 47 h 62"/>
              <a:gd name="T28" fmla="*/ 9 w 42"/>
              <a:gd name="T29" fmla="*/ 44 h 62"/>
              <a:gd name="T30" fmla="*/ 11 w 42"/>
              <a:gd name="T31" fmla="*/ 41 h 62"/>
              <a:gd name="T32" fmla="*/ 5 w 42"/>
              <a:gd name="T33" fmla="*/ 29 h 62"/>
              <a:gd name="T34" fmla="*/ 0 w 42"/>
              <a:gd name="T35" fmla="*/ 18 h 62"/>
              <a:gd name="T36" fmla="*/ 21 w 42"/>
              <a:gd name="T37" fmla="*/ 0 h 62"/>
              <a:gd name="T38" fmla="*/ 42 w 42"/>
              <a:gd name="T39" fmla="*/ 18 h 62"/>
              <a:gd name="T40" fmla="*/ 37 w 42"/>
              <a:gd name="T41" fmla="*/ 29 h 62"/>
              <a:gd name="T42" fmla="*/ 21 w 42"/>
              <a:gd name="T43" fmla="*/ 6 h 62"/>
              <a:gd name="T44" fmla="*/ 6 w 42"/>
              <a:gd name="T45" fmla="*/ 18 h 62"/>
              <a:gd name="T46" fmla="*/ 8 w 42"/>
              <a:gd name="T47" fmla="*/ 26 h 62"/>
              <a:gd name="T48" fmla="*/ 11 w 42"/>
              <a:gd name="T49" fmla="*/ 28 h 62"/>
              <a:gd name="T50" fmla="*/ 16 w 42"/>
              <a:gd name="T51" fmla="*/ 40 h 62"/>
              <a:gd name="T52" fmla="*/ 26 w 42"/>
              <a:gd name="T53" fmla="*/ 40 h 62"/>
              <a:gd name="T54" fmla="*/ 31 w 42"/>
              <a:gd name="T55" fmla="*/ 28 h 62"/>
              <a:gd name="T56" fmla="*/ 34 w 42"/>
              <a:gd name="T57" fmla="*/ 26 h 62"/>
              <a:gd name="T58" fmla="*/ 36 w 42"/>
              <a:gd name="T59" fmla="*/ 18 h 62"/>
              <a:gd name="T60" fmla="*/ 21 w 42"/>
              <a:gd name="T61" fmla="*/ 6 h 62"/>
              <a:gd name="T62" fmla="*/ 29 w 42"/>
              <a:gd name="T63" fmla="*/ 20 h 62"/>
              <a:gd name="T64" fmla="*/ 27 w 42"/>
              <a:gd name="T65" fmla="*/ 18 h 62"/>
              <a:gd name="T66" fmla="*/ 21 w 42"/>
              <a:gd name="T67" fmla="*/ 15 h 62"/>
              <a:gd name="T68" fmla="*/ 20 w 42"/>
              <a:gd name="T69" fmla="*/ 13 h 62"/>
              <a:gd name="T70" fmla="*/ 21 w 42"/>
              <a:gd name="T71" fmla="*/ 12 h 62"/>
              <a:gd name="T72" fmla="*/ 30 w 42"/>
              <a:gd name="T73" fmla="*/ 18 h 62"/>
              <a:gd name="T74" fmla="*/ 29 w 42"/>
              <a:gd name="T7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sp>
        <p:nvSpPr>
          <p:cNvPr id="14" name="Rounded Rectangle 29"/>
          <p:cNvSpPr>
            <a:spLocks noChangeArrowheads="1"/>
          </p:cNvSpPr>
          <p:nvPr/>
        </p:nvSpPr>
        <p:spPr bwMode="auto">
          <a:xfrm>
            <a:off x="8241366" y="1628775"/>
            <a:ext cx="2813050" cy="1163638"/>
          </a:xfrm>
          <a:prstGeom prst="roundRect">
            <a:avLst>
              <a:gd name="adj" fmla="val 10134"/>
            </a:avLst>
          </a:prstGeom>
          <a:solidFill>
            <a:srgbClr val="F1C2BC"/>
          </a:solidFill>
          <a:ln>
            <a:noFill/>
          </a:ln>
        </p:spPr>
        <p:txBody>
          <a:bodyPr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ounded Rectangle 32"/>
          <p:cNvSpPr>
            <a:spLocks noChangeArrowheads="1"/>
          </p:cNvSpPr>
          <p:nvPr/>
        </p:nvSpPr>
        <p:spPr bwMode="auto">
          <a:xfrm>
            <a:off x="8241366" y="3062288"/>
            <a:ext cx="2813050" cy="1163637"/>
          </a:xfrm>
          <a:prstGeom prst="roundRect">
            <a:avLst>
              <a:gd name="adj" fmla="val 10134"/>
            </a:avLst>
          </a:prstGeom>
          <a:solidFill>
            <a:srgbClr val="BD0E18"/>
          </a:solidFill>
          <a:ln>
            <a:noFill/>
          </a:ln>
        </p:spPr>
        <p:txBody>
          <a:bodyPr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ounded Rectangle 35"/>
          <p:cNvSpPr>
            <a:spLocks noChangeArrowheads="1"/>
          </p:cNvSpPr>
          <p:nvPr/>
        </p:nvSpPr>
        <p:spPr bwMode="auto">
          <a:xfrm>
            <a:off x="8241366" y="4495800"/>
            <a:ext cx="2813050" cy="1163638"/>
          </a:xfrm>
          <a:prstGeom prst="roundRect">
            <a:avLst>
              <a:gd name="adj" fmla="val 10134"/>
            </a:avLst>
          </a:prstGeom>
          <a:solidFill>
            <a:srgbClr val="F1C2BC"/>
          </a:solidFill>
          <a:ln>
            <a:noFill/>
          </a:ln>
        </p:spPr>
        <p:txBody>
          <a:bodyPr anchor="ctr"/>
          <a:lstStyle>
            <a:lvl1pPr defTabSz="1372870">
              <a:defRPr>
                <a:solidFill>
                  <a:schemeClr val="tx1"/>
                </a:solidFill>
                <a:latin typeface="Calibri" panose="020F0502020204030204" pitchFamily="34" charset="0"/>
                <a:ea typeface="宋体" panose="02010600030101010101" pitchFamily="2" charset="-122"/>
              </a:defRPr>
            </a:lvl1pPr>
            <a:lvl2pPr marL="742950" indent="-285750" defTabSz="1372870">
              <a:defRPr>
                <a:solidFill>
                  <a:schemeClr val="tx1"/>
                </a:solidFill>
                <a:latin typeface="Calibri" panose="020F0502020204030204" pitchFamily="34" charset="0"/>
                <a:ea typeface="宋体" panose="02010600030101010101" pitchFamily="2" charset="-122"/>
              </a:defRPr>
            </a:lvl2pPr>
            <a:lvl3pPr marL="1143000" indent="-228600" defTabSz="1372870">
              <a:defRPr>
                <a:solidFill>
                  <a:schemeClr val="tx1"/>
                </a:solidFill>
                <a:latin typeface="Calibri" panose="020F0502020204030204" pitchFamily="34" charset="0"/>
                <a:ea typeface="宋体" panose="02010600030101010101" pitchFamily="2" charset="-122"/>
              </a:defRPr>
            </a:lvl3pPr>
            <a:lvl4pPr marL="1600200" indent="-228600" defTabSz="1372870">
              <a:defRPr>
                <a:solidFill>
                  <a:schemeClr val="tx1"/>
                </a:solidFill>
                <a:latin typeface="Calibri" panose="020F0502020204030204" pitchFamily="34" charset="0"/>
                <a:ea typeface="宋体" panose="02010600030101010101" pitchFamily="2" charset="-122"/>
              </a:defRPr>
            </a:lvl4pPr>
            <a:lvl5pPr marL="2057400" indent="-228600" defTabSz="1372870">
              <a:defRPr>
                <a:solidFill>
                  <a:schemeClr val="tx1"/>
                </a:solidFill>
                <a:latin typeface="Calibri" panose="020F0502020204030204" pitchFamily="34" charset="0"/>
                <a:ea typeface="宋体" panose="02010600030101010101" pitchFamily="2" charset="-122"/>
              </a:defRPr>
            </a:lvl5pPr>
            <a:lvl6pPr marL="25146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37287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05"/>
          <p:cNvSpPr>
            <a:spLocks noEditPoints="1"/>
          </p:cNvSpPr>
          <p:nvPr/>
        </p:nvSpPr>
        <p:spPr bwMode="auto">
          <a:xfrm>
            <a:off x="10335279" y="1970088"/>
            <a:ext cx="496887" cy="500062"/>
          </a:xfrm>
          <a:custGeom>
            <a:avLst/>
            <a:gdLst>
              <a:gd name="T0" fmla="*/ 0 w 71"/>
              <a:gd name="T1" fmla="*/ 46 h 71"/>
              <a:gd name="T2" fmla="*/ 9 w 71"/>
              <a:gd name="T3" fmla="*/ 31 h 71"/>
              <a:gd name="T4" fmla="*/ 4 w 71"/>
              <a:gd name="T5" fmla="*/ 32 h 71"/>
              <a:gd name="T6" fmla="*/ 7 w 71"/>
              <a:gd name="T7" fmla="*/ 25 h 71"/>
              <a:gd name="T8" fmla="*/ 6 w 71"/>
              <a:gd name="T9" fmla="*/ 42 h 71"/>
              <a:gd name="T10" fmla="*/ 11 w 71"/>
              <a:gd name="T11" fmla="*/ 39 h 71"/>
              <a:gd name="T12" fmla="*/ 15 w 71"/>
              <a:gd name="T13" fmla="*/ 46 h 71"/>
              <a:gd name="T14" fmla="*/ 0 w 71"/>
              <a:gd name="T15" fmla="*/ 69 h 71"/>
              <a:gd name="T16" fmla="*/ 7 w 71"/>
              <a:gd name="T17" fmla="*/ 67 h 71"/>
              <a:gd name="T18" fmla="*/ 5 w 71"/>
              <a:gd name="T19" fmla="*/ 62 h 71"/>
              <a:gd name="T20" fmla="*/ 9 w 71"/>
              <a:gd name="T21" fmla="*/ 55 h 71"/>
              <a:gd name="T22" fmla="*/ 5 w 71"/>
              <a:gd name="T23" fmla="*/ 55 h 71"/>
              <a:gd name="T24" fmla="*/ 1 w 71"/>
              <a:gd name="T25" fmla="*/ 57 h 71"/>
              <a:gd name="T26" fmla="*/ 14 w 71"/>
              <a:gd name="T27" fmla="*/ 51 h 71"/>
              <a:gd name="T28" fmla="*/ 10 w 71"/>
              <a:gd name="T29" fmla="*/ 59 h 71"/>
              <a:gd name="T30" fmla="*/ 7 w 71"/>
              <a:gd name="T31" fmla="*/ 71 h 71"/>
              <a:gd name="T32" fmla="*/ 1 w 71"/>
              <a:gd name="T33" fmla="*/ 20 h 71"/>
              <a:gd name="T34" fmla="*/ 6 w 71"/>
              <a:gd name="T35" fmla="*/ 16 h 71"/>
              <a:gd name="T36" fmla="*/ 6 w 71"/>
              <a:gd name="T37" fmla="*/ 6 h 71"/>
              <a:gd name="T38" fmla="*/ 4 w 71"/>
              <a:gd name="T39" fmla="*/ 8 h 71"/>
              <a:gd name="T40" fmla="*/ 6 w 71"/>
              <a:gd name="T41" fmla="*/ 0 h 71"/>
              <a:gd name="T42" fmla="*/ 11 w 71"/>
              <a:gd name="T43" fmla="*/ 16 h 71"/>
              <a:gd name="T44" fmla="*/ 15 w 71"/>
              <a:gd name="T45" fmla="*/ 20 h 71"/>
              <a:gd name="T46" fmla="*/ 70 w 71"/>
              <a:gd name="T47" fmla="*/ 20 h 71"/>
              <a:gd name="T48" fmla="*/ 20 w 71"/>
              <a:gd name="T49" fmla="*/ 19 h 71"/>
              <a:gd name="T50" fmla="*/ 21 w 71"/>
              <a:gd name="T51" fmla="*/ 10 h 71"/>
              <a:gd name="T52" fmla="*/ 71 w 71"/>
              <a:gd name="T53" fmla="*/ 11 h 71"/>
              <a:gd name="T54" fmla="*/ 71 w 71"/>
              <a:gd name="T55" fmla="*/ 39 h 71"/>
              <a:gd name="T56" fmla="*/ 21 w 71"/>
              <a:gd name="T57" fmla="*/ 40 h 71"/>
              <a:gd name="T58" fmla="*/ 20 w 71"/>
              <a:gd name="T59" fmla="*/ 31 h 71"/>
              <a:gd name="T60" fmla="*/ 70 w 71"/>
              <a:gd name="T61" fmla="*/ 30 h 71"/>
              <a:gd name="T62" fmla="*/ 71 w 71"/>
              <a:gd name="T63" fmla="*/ 39 h 71"/>
              <a:gd name="T64" fmla="*/ 70 w 71"/>
              <a:gd name="T65" fmla="*/ 61 h 71"/>
              <a:gd name="T66" fmla="*/ 20 w 71"/>
              <a:gd name="T67" fmla="*/ 60 h 71"/>
              <a:gd name="T68" fmla="*/ 21 w 71"/>
              <a:gd name="T69" fmla="*/ 51 h 71"/>
              <a:gd name="T70" fmla="*/ 71 w 71"/>
              <a:gd name="T71" fmla="*/ 5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1" h="71">
                <a:moveTo>
                  <a:pt x="15" y="46"/>
                </a:moveTo>
                <a:cubicBezTo>
                  <a:pt x="0" y="46"/>
                  <a:pt x="0" y="46"/>
                  <a:pt x="0" y="46"/>
                </a:cubicBezTo>
                <a:cubicBezTo>
                  <a:pt x="0" y="45"/>
                  <a:pt x="0" y="44"/>
                  <a:pt x="0" y="43"/>
                </a:cubicBezTo>
                <a:cubicBezTo>
                  <a:pt x="0" y="36"/>
                  <a:pt x="9" y="35"/>
                  <a:pt x="9" y="31"/>
                </a:cubicBezTo>
                <a:cubicBezTo>
                  <a:pt x="9" y="30"/>
                  <a:pt x="8" y="29"/>
                  <a:pt x="7" y="29"/>
                </a:cubicBezTo>
                <a:cubicBezTo>
                  <a:pt x="6" y="29"/>
                  <a:pt x="4" y="31"/>
                  <a:pt x="4" y="32"/>
                </a:cubicBezTo>
                <a:cubicBezTo>
                  <a:pt x="0" y="29"/>
                  <a:pt x="0" y="29"/>
                  <a:pt x="0" y="29"/>
                </a:cubicBezTo>
                <a:cubicBezTo>
                  <a:pt x="2" y="27"/>
                  <a:pt x="4" y="25"/>
                  <a:pt x="7" y="25"/>
                </a:cubicBezTo>
                <a:cubicBezTo>
                  <a:pt x="11" y="25"/>
                  <a:pt x="14" y="27"/>
                  <a:pt x="14" y="31"/>
                </a:cubicBezTo>
                <a:cubicBezTo>
                  <a:pt x="14" y="37"/>
                  <a:pt x="6" y="38"/>
                  <a:pt x="6" y="42"/>
                </a:cubicBezTo>
                <a:cubicBezTo>
                  <a:pt x="11" y="42"/>
                  <a:pt x="11" y="42"/>
                  <a:pt x="11" y="42"/>
                </a:cubicBezTo>
                <a:cubicBezTo>
                  <a:pt x="11" y="39"/>
                  <a:pt x="11" y="39"/>
                  <a:pt x="11" y="39"/>
                </a:cubicBezTo>
                <a:cubicBezTo>
                  <a:pt x="15" y="39"/>
                  <a:pt x="15" y="39"/>
                  <a:pt x="15" y="39"/>
                </a:cubicBezTo>
                <a:lnTo>
                  <a:pt x="15" y="46"/>
                </a:lnTo>
                <a:close/>
                <a:moveTo>
                  <a:pt x="7" y="71"/>
                </a:moveTo>
                <a:cubicBezTo>
                  <a:pt x="5" y="71"/>
                  <a:pt x="2" y="70"/>
                  <a:pt x="0" y="69"/>
                </a:cubicBezTo>
                <a:cubicBezTo>
                  <a:pt x="3" y="65"/>
                  <a:pt x="3" y="65"/>
                  <a:pt x="3" y="65"/>
                </a:cubicBezTo>
                <a:cubicBezTo>
                  <a:pt x="4" y="66"/>
                  <a:pt x="5" y="67"/>
                  <a:pt x="7" y="67"/>
                </a:cubicBezTo>
                <a:cubicBezTo>
                  <a:pt x="8" y="67"/>
                  <a:pt x="10" y="66"/>
                  <a:pt x="10" y="65"/>
                </a:cubicBezTo>
                <a:cubicBezTo>
                  <a:pt x="10" y="62"/>
                  <a:pt x="7" y="62"/>
                  <a:pt x="5" y="62"/>
                </a:cubicBezTo>
                <a:cubicBezTo>
                  <a:pt x="4" y="60"/>
                  <a:pt x="4" y="60"/>
                  <a:pt x="4" y="60"/>
                </a:cubicBezTo>
                <a:cubicBezTo>
                  <a:pt x="6" y="58"/>
                  <a:pt x="7" y="56"/>
                  <a:pt x="9" y="55"/>
                </a:cubicBezTo>
                <a:cubicBezTo>
                  <a:pt x="9" y="55"/>
                  <a:pt x="9" y="55"/>
                  <a:pt x="9" y="55"/>
                </a:cubicBezTo>
                <a:cubicBezTo>
                  <a:pt x="8" y="55"/>
                  <a:pt x="6" y="55"/>
                  <a:pt x="5" y="55"/>
                </a:cubicBezTo>
                <a:cubicBezTo>
                  <a:pt x="5" y="57"/>
                  <a:pt x="5" y="57"/>
                  <a:pt x="5" y="57"/>
                </a:cubicBezTo>
                <a:cubicBezTo>
                  <a:pt x="1" y="57"/>
                  <a:pt x="1" y="57"/>
                  <a:pt x="1" y="57"/>
                </a:cubicBezTo>
                <a:cubicBezTo>
                  <a:pt x="1" y="51"/>
                  <a:pt x="1" y="51"/>
                  <a:pt x="1" y="51"/>
                </a:cubicBezTo>
                <a:cubicBezTo>
                  <a:pt x="14" y="51"/>
                  <a:pt x="14" y="51"/>
                  <a:pt x="14" y="51"/>
                </a:cubicBezTo>
                <a:cubicBezTo>
                  <a:pt x="14" y="54"/>
                  <a:pt x="14" y="54"/>
                  <a:pt x="14" y="54"/>
                </a:cubicBezTo>
                <a:cubicBezTo>
                  <a:pt x="10" y="59"/>
                  <a:pt x="10" y="59"/>
                  <a:pt x="10" y="59"/>
                </a:cubicBezTo>
                <a:cubicBezTo>
                  <a:pt x="13" y="60"/>
                  <a:pt x="15" y="62"/>
                  <a:pt x="15" y="64"/>
                </a:cubicBezTo>
                <a:cubicBezTo>
                  <a:pt x="15" y="69"/>
                  <a:pt x="11" y="71"/>
                  <a:pt x="7" y="71"/>
                </a:cubicBezTo>
                <a:close/>
                <a:moveTo>
                  <a:pt x="15" y="20"/>
                </a:moveTo>
                <a:cubicBezTo>
                  <a:pt x="1" y="20"/>
                  <a:pt x="1" y="20"/>
                  <a:pt x="1" y="20"/>
                </a:cubicBezTo>
                <a:cubicBezTo>
                  <a:pt x="1" y="16"/>
                  <a:pt x="1" y="16"/>
                  <a:pt x="1" y="16"/>
                </a:cubicBezTo>
                <a:cubicBezTo>
                  <a:pt x="6" y="16"/>
                  <a:pt x="6" y="16"/>
                  <a:pt x="6" y="16"/>
                </a:cubicBezTo>
                <a:cubicBezTo>
                  <a:pt x="6" y="13"/>
                  <a:pt x="6" y="9"/>
                  <a:pt x="6" y="6"/>
                </a:cubicBezTo>
                <a:cubicBezTo>
                  <a:pt x="6" y="6"/>
                  <a:pt x="6" y="6"/>
                  <a:pt x="6" y="6"/>
                </a:cubicBezTo>
                <a:cubicBezTo>
                  <a:pt x="6" y="6"/>
                  <a:pt x="6" y="6"/>
                  <a:pt x="6" y="6"/>
                </a:cubicBezTo>
                <a:cubicBezTo>
                  <a:pt x="5" y="7"/>
                  <a:pt x="4" y="7"/>
                  <a:pt x="4" y="8"/>
                </a:cubicBezTo>
                <a:cubicBezTo>
                  <a:pt x="1" y="5"/>
                  <a:pt x="1" y="5"/>
                  <a:pt x="1" y="5"/>
                </a:cubicBezTo>
                <a:cubicBezTo>
                  <a:pt x="6" y="0"/>
                  <a:pt x="6" y="0"/>
                  <a:pt x="6" y="0"/>
                </a:cubicBezTo>
                <a:cubicBezTo>
                  <a:pt x="11" y="0"/>
                  <a:pt x="11" y="0"/>
                  <a:pt x="11" y="0"/>
                </a:cubicBezTo>
                <a:cubicBezTo>
                  <a:pt x="11" y="16"/>
                  <a:pt x="11" y="16"/>
                  <a:pt x="11" y="16"/>
                </a:cubicBezTo>
                <a:cubicBezTo>
                  <a:pt x="15" y="16"/>
                  <a:pt x="15" y="16"/>
                  <a:pt x="15" y="16"/>
                </a:cubicBezTo>
                <a:lnTo>
                  <a:pt x="15" y="20"/>
                </a:lnTo>
                <a:close/>
                <a:moveTo>
                  <a:pt x="71" y="19"/>
                </a:moveTo>
                <a:cubicBezTo>
                  <a:pt x="71" y="19"/>
                  <a:pt x="71" y="20"/>
                  <a:pt x="70" y="20"/>
                </a:cubicBezTo>
                <a:cubicBezTo>
                  <a:pt x="21" y="20"/>
                  <a:pt x="21" y="20"/>
                  <a:pt x="21" y="20"/>
                </a:cubicBezTo>
                <a:cubicBezTo>
                  <a:pt x="21" y="20"/>
                  <a:pt x="20" y="19"/>
                  <a:pt x="20" y="19"/>
                </a:cubicBezTo>
                <a:cubicBezTo>
                  <a:pt x="20" y="11"/>
                  <a:pt x="20" y="11"/>
                  <a:pt x="20" y="11"/>
                </a:cubicBezTo>
                <a:cubicBezTo>
                  <a:pt x="20" y="10"/>
                  <a:pt x="21" y="10"/>
                  <a:pt x="21" y="10"/>
                </a:cubicBezTo>
                <a:cubicBezTo>
                  <a:pt x="70" y="10"/>
                  <a:pt x="70" y="10"/>
                  <a:pt x="70" y="10"/>
                </a:cubicBezTo>
                <a:cubicBezTo>
                  <a:pt x="71" y="10"/>
                  <a:pt x="71" y="10"/>
                  <a:pt x="71" y="11"/>
                </a:cubicBezTo>
                <a:lnTo>
                  <a:pt x="71" y="19"/>
                </a:lnTo>
                <a:close/>
                <a:moveTo>
                  <a:pt x="71" y="39"/>
                </a:moveTo>
                <a:cubicBezTo>
                  <a:pt x="71" y="40"/>
                  <a:pt x="71" y="40"/>
                  <a:pt x="70" y="40"/>
                </a:cubicBezTo>
                <a:cubicBezTo>
                  <a:pt x="21" y="40"/>
                  <a:pt x="21" y="40"/>
                  <a:pt x="21" y="40"/>
                </a:cubicBezTo>
                <a:cubicBezTo>
                  <a:pt x="21" y="40"/>
                  <a:pt x="20" y="40"/>
                  <a:pt x="20" y="39"/>
                </a:cubicBezTo>
                <a:cubicBezTo>
                  <a:pt x="20" y="31"/>
                  <a:pt x="20" y="31"/>
                  <a:pt x="20" y="31"/>
                </a:cubicBezTo>
                <a:cubicBezTo>
                  <a:pt x="20" y="31"/>
                  <a:pt x="21" y="30"/>
                  <a:pt x="21" y="30"/>
                </a:cubicBezTo>
                <a:cubicBezTo>
                  <a:pt x="70" y="30"/>
                  <a:pt x="70" y="30"/>
                  <a:pt x="70" y="30"/>
                </a:cubicBezTo>
                <a:cubicBezTo>
                  <a:pt x="71" y="30"/>
                  <a:pt x="71" y="31"/>
                  <a:pt x="71" y="31"/>
                </a:cubicBezTo>
                <a:lnTo>
                  <a:pt x="71" y="39"/>
                </a:lnTo>
                <a:close/>
                <a:moveTo>
                  <a:pt x="71" y="60"/>
                </a:moveTo>
                <a:cubicBezTo>
                  <a:pt x="71" y="60"/>
                  <a:pt x="71" y="61"/>
                  <a:pt x="70" y="61"/>
                </a:cubicBezTo>
                <a:cubicBezTo>
                  <a:pt x="21" y="61"/>
                  <a:pt x="21" y="61"/>
                  <a:pt x="21" y="61"/>
                </a:cubicBezTo>
                <a:cubicBezTo>
                  <a:pt x="21" y="61"/>
                  <a:pt x="20" y="60"/>
                  <a:pt x="20" y="60"/>
                </a:cubicBezTo>
                <a:cubicBezTo>
                  <a:pt x="20" y="52"/>
                  <a:pt x="20" y="52"/>
                  <a:pt x="20" y="52"/>
                </a:cubicBezTo>
                <a:cubicBezTo>
                  <a:pt x="20" y="51"/>
                  <a:pt x="21" y="51"/>
                  <a:pt x="21" y="51"/>
                </a:cubicBezTo>
                <a:cubicBezTo>
                  <a:pt x="70" y="51"/>
                  <a:pt x="70" y="51"/>
                  <a:pt x="70" y="51"/>
                </a:cubicBezTo>
                <a:cubicBezTo>
                  <a:pt x="71" y="51"/>
                  <a:pt x="71" y="51"/>
                  <a:pt x="71" y="52"/>
                </a:cubicBezTo>
                <a:lnTo>
                  <a:pt x="71"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sp>
        <p:nvSpPr>
          <p:cNvPr id="21" name="Freeform 66"/>
          <p:cNvSpPr>
            <a:spLocks noEditPoints="1"/>
          </p:cNvSpPr>
          <p:nvPr/>
        </p:nvSpPr>
        <p:spPr bwMode="auto">
          <a:xfrm>
            <a:off x="10335279" y="3440113"/>
            <a:ext cx="522287" cy="404812"/>
          </a:xfrm>
          <a:custGeom>
            <a:avLst/>
            <a:gdLst>
              <a:gd name="T0" fmla="*/ 29 w 72"/>
              <a:gd name="T1" fmla="*/ 41 h 56"/>
              <a:gd name="T2" fmla="*/ 22 w 72"/>
              <a:gd name="T3" fmla="*/ 40 h 56"/>
              <a:gd name="T4" fmla="*/ 11 w 72"/>
              <a:gd name="T5" fmla="*/ 45 h 56"/>
              <a:gd name="T6" fmla="*/ 7 w 72"/>
              <a:gd name="T7" fmla="*/ 46 h 56"/>
              <a:gd name="T8" fmla="*/ 7 w 72"/>
              <a:gd name="T9" fmla="*/ 46 h 56"/>
              <a:gd name="T10" fmla="*/ 6 w 72"/>
              <a:gd name="T11" fmla="*/ 45 h 56"/>
              <a:gd name="T12" fmla="*/ 6 w 72"/>
              <a:gd name="T13" fmla="*/ 43 h 56"/>
              <a:gd name="T14" fmla="*/ 11 w 72"/>
              <a:gd name="T15" fmla="*/ 36 h 56"/>
              <a:gd name="T16" fmla="*/ 0 w 72"/>
              <a:gd name="T17" fmla="*/ 20 h 56"/>
              <a:gd name="T18" fmla="*/ 29 w 72"/>
              <a:gd name="T19" fmla="*/ 0 h 56"/>
              <a:gd name="T20" fmla="*/ 57 w 72"/>
              <a:gd name="T21" fmla="*/ 20 h 56"/>
              <a:gd name="T22" fmla="*/ 29 w 72"/>
              <a:gd name="T23" fmla="*/ 41 h 56"/>
              <a:gd name="T24" fmla="*/ 62 w 72"/>
              <a:gd name="T25" fmla="*/ 47 h 56"/>
              <a:gd name="T26" fmla="*/ 66 w 72"/>
              <a:gd name="T27" fmla="*/ 53 h 56"/>
              <a:gd name="T28" fmla="*/ 67 w 72"/>
              <a:gd name="T29" fmla="*/ 55 h 56"/>
              <a:gd name="T30" fmla="*/ 66 w 72"/>
              <a:gd name="T31" fmla="*/ 56 h 56"/>
              <a:gd name="T32" fmla="*/ 62 w 72"/>
              <a:gd name="T33" fmla="*/ 55 h 56"/>
              <a:gd name="T34" fmla="*/ 51 w 72"/>
              <a:gd name="T35" fmla="*/ 50 h 56"/>
              <a:gd name="T36" fmla="*/ 44 w 72"/>
              <a:gd name="T37" fmla="*/ 51 h 56"/>
              <a:gd name="T38" fmla="*/ 25 w 72"/>
              <a:gd name="T39" fmla="*/ 46 h 56"/>
              <a:gd name="T40" fmla="*/ 29 w 72"/>
              <a:gd name="T41" fmla="*/ 46 h 56"/>
              <a:gd name="T42" fmla="*/ 52 w 72"/>
              <a:gd name="T43" fmla="*/ 39 h 56"/>
              <a:gd name="T44" fmla="*/ 62 w 72"/>
              <a:gd name="T45" fmla="*/ 20 h 56"/>
              <a:gd name="T46" fmla="*/ 61 w 72"/>
              <a:gd name="T47" fmla="*/ 14 h 56"/>
              <a:gd name="T48" fmla="*/ 72 w 72"/>
              <a:gd name="T49" fmla="*/ 30 h 56"/>
              <a:gd name="T50" fmla="*/ 62 w 72"/>
              <a:gd name="T51" fmla="*/ 4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sp>
        <p:nvSpPr>
          <p:cNvPr id="22" name="Freeform 15"/>
          <p:cNvSpPr>
            <a:spLocks noEditPoints="1"/>
          </p:cNvSpPr>
          <p:nvPr/>
        </p:nvSpPr>
        <p:spPr bwMode="auto">
          <a:xfrm>
            <a:off x="922991" y="3429000"/>
            <a:ext cx="596900" cy="447675"/>
          </a:xfrm>
          <a:custGeom>
            <a:avLst/>
            <a:gdLst>
              <a:gd name="T0" fmla="*/ 168 w 168"/>
              <a:gd name="T1" fmla="*/ 126 h 126"/>
              <a:gd name="T2" fmla="*/ 0 w 168"/>
              <a:gd name="T3" fmla="*/ 126 h 126"/>
              <a:gd name="T4" fmla="*/ 0 w 168"/>
              <a:gd name="T5" fmla="*/ 0 h 126"/>
              <a:gd name="T6" fmla="*/ 10 w 168"/>
              <a:gd name="T7" fmla="*/ 0 h 126"/>
              <a:gd name="T8" fmla="*/ 10 w 168"/>
              <a:gd name="T9" fmla="*/ 115 h 126"/>
              <a:gd name="T10" fmla="*/ 168 w 168"/>
              <a:gd name="T11" fmla="*/ 115 h 126"/>
              <a:gd name="T12" fmla="*/ 168 w 168"/>
              <a:gd name="T13" fmla="*/ 126 h 126"/>
              <a:gd name="T14" fmla="*/ 54 w 168"/>
              <a:gd name="T15" fmla="*/ 104 h 126"/>
              <a:gd name="T16" fmla="*/ 32 w 168"/>
              <a:gd name="T17" fmla="*/ 104 h 126"/>
              <a:gd name="T18" fmla="*/ 32 w 168"/>
              <a:gd name="T19" fmla="*/ 63 h 126"/>
              <a:gd name="T20" fmla="*/ 54 w 168"/>
              <a:gd name="T21" fmla="*/ 63 h 126"/>
              <a:gd name="T22" fmla="*/ 54 w 168"/>
              <a:gd name="T23" fmla="*/ 104 h 126"/>
              <a:gd name="T24" fmla="*/ 84 w 168"/>
              <a:gd name="T25" fmla="*/ 104 h 126"/>
              <a:gd name="T26" fmla="*/ 64 w 168"/>
              <a:gd name="T27" fmla="*/ 104 h 126"/>
              <a:gd name="T28" fmla="*/ 64 w 168"/>
              <a:gd name="T29" fmla="*/ 19 h 126"/>
              <a:gd name="T30" fmla="*/ 84 w 168"/>
              <a:gd name="T31" fmla="*/ 19 h 126"/>
              <a:gd name="T32" fmla="*/ 84 w 168"/>
              <a:gd name="T33" fmla="*/ 104 h 126"/>
              <a:gd name="T34" fmla="*/ 116 w 168"/>
              <a:gd name="T35" fmla="*/ 104 h 126"/>
              <a:gd name="T36" fmla="*/ 95 w 168"/>
              <a:gd name="T37" fmla="*/ 104 h 126"/>
              <a:gd name="T38" fmla="*/ 95 w 168"/>
              <a:gd name="T39" fmla="*/ 41 h 126"/>
              <a:gd name="T40" fmla="*/ 116 w 168"/>
              <a:gd name="T41" fmla="*/ 41 h 126"/>
              <a:gd name="T42" fmla="*/ 116 w 168"/>
              <a:gd name="T43" fmla="*/ 104 h 126"/>
              <a:gd name="T44" fmla="*/ 147 w 168"/>
              <a:gd name="T45" fmla="*/ 104 h 126"/>
              <a:gd name="T46" fmla="*/ 127 w 168"/>
              <a:gd name="T47" fmla="*/ 104 h 126"/>
              <a:gd name="T48" fmla="*/ 127 w 168"/>
              <a:gd name="T49" fmla="*/ 9 h 126"/>
              <a:gd name="T50" fmla="*/ 147 w 168"/>
              <a:gd name="T51" fmla="*/ 9 h 126"/>
              <a:gd name="T52" fmla="*/ 147 w 168"/>
              <a:gd name="T53" fmla="*/ 10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sp>
        <p:nvSpPr>
          <p:cNvPr id="26" name="TextBox 13"/>
          <p:cNvSpPr txBox="1">
            <a:spLocks noChangeArrowheads="1"/>
          </p:cNvSpPr>
          <p:nvPr/>
        </p:nvSpPr>
        <p:spPr bwMode="auto">
          <a:xfrm>
            <a:off x="1688166" y="1965325"/>
            <a:ext cx="15621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1692929" y="2251075"/>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a:spLocks noChangeArrowheads="1"/>
          </p:cNvSpPr>
          <p:nvPr/>
        </p:nvSpPr>
        <p:spPr bwMode="auto">
          <a:xfrm>
            <a:off x="1688166" y="3408363"/>
            <a:ext cx="15621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a:spLocks noChangeArrowheads="1"/>
          </p:cNvSpPr>
          <p:nvPr/>
        </p:nvSpPr>
        <p:spPr bwMode="auto">
          <a:xfrm>
            <a:off x="1692929" y="3694113"/>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a:spLocks noChangeArrowheads="1"/>
          </p:cNvSpPr>
          <p:nvPr/>
        </p:nvSpPr>
        <p:spPr bwMode="auto">
          <a:xfrm>
            <a:off x="1688166" y="4816475"/>
            <a:ext cx="15621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a:spLocks noChangeArrowheads="1"/>
          </p:cNvSpPr>
          <p:nvPr/>
        </p:nvSpPr>
        <p:spPr bwMode="auto">
          <a:xfrm>
            <a:off x="1692929" y="5102225"/>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a:spLocks noChangeArrowheads="1"/>
          </p:cNvSpPr>
          <p:nvPr/>
        </p:nvSpPr>
        <p:spPr bwMode="auto">
          <a:xfrm>
            <a:off x="8479491" y="1965325"/>
            <a:ext cx="15621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a:spLocks noChangeArrowheads="1"/>
          </p:cNvSpPr>
          <p:nvPr/>
        </p:nvSpPr>
        <p:spPr bwMode="auto">
          <a:xfrm>
            <a:off x="8484254" y="2251075"/>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a:spLocks noChangeArrowheads="1"/>
          </p:cNvSpPr>
          <p:nvPr/>
        </p:nvSpPr>
        <p:spPr bwMode="auto">
          <a:xfrm>
            <a:off x="8479491" y="3417888"/>
            <a:ext cx="15621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a:spLocks noChangeArrowheads="1"/>
          </p:cNvSpPr>
          <p:nvPr/>
        </p:nvSpPr>
        <p:spPr bwMode="auto">
          <a:xfrm>
            <a:off x="8484254" y="3703638"/>
            <a:ext cx="15589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a:spLocks noChangeArrowheads="1"/>
          </p:cNvSpPr>
          <p:nvPr/>
        </p:nvSpPr>
        <p:spPr bwMode="auto">
          <a:xfrm>
            <a:off x="8479491" y="4826000"/>
            <a:ext cx="15621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p:cNvSpPr txBox="1">
            <a:spLocks noChangeArrowheads="1"/>
          </p:cNvSpPr>
          <p:nvPr/>
        </p:nvSpPr>
        <p:spPr bwMode="auto">
          <a:xfrm>
            <a:off x="8484254" y="5113338"/>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35"/>
          <p:cNvSpPr>
            <a:spLocks noEditPoints="1"/>
          </p:cNvSpPr>
          <p:nvPr/>
        </p:nvSpPr>
        <p:spPr bwMode="auto">
          <a:xfrm>
            <a:off x="10335279" y="4811713"/>
            <a:ext cx="538162" cy="503237"/>
          </a:xfrm>
          <a:custGeom>
            <a:avLst/>
            <a:gdLst>
              <a:gd name="T0" fmla="*/ 13 w 73"/>
              <a:gd name="T1" fmla="*/ 39 h 68"/>
              <a:gd name="T2" fmla="*/ 8 w 73"/>
              <a:gd name="T3" fmla="*/ 39 h 68"/>
              <a:gd name="T4" fmla="*/ 0 w 73"/>
              <a:gd name="T5" fmla="*/ 33 h 68"/>
              <a:gd name="T6" fmla="*/ 5 w 73"/>
              <a:gd name="T7" fmla="*/ 19 h 68"/>
              <a:gd name="T8" fmla="*/ 15 w 73"/>
              <a:gd name="T9" fmla="*/ 22 h 68"/>
              <a:gd name="T10" fmla="*/ 20 w 73"/>
              <a:gd name="T11" fmla="*/ 21 h 68"/>
              <a:gd name="T12" fmla="*/ 20 w 73"/>
              <a:gd name="T13" fmla="*/ 24 h 68"/>
              <a:gd name="T14" fmla="*/ 23 w 73"/>
              <a:gd name="T15" fmla="*/ 34 h 68"/>
              <a:gd name="T16" fmla="*/ 13 w 73"/>
              <a:gd name="T17" fmla="*/ 39 h 68"/>
              <a:gd name="T18" fmla="*/ 15 w 73"/>
              <a:gd name="T19" fmla="*/ 19 h 68"/>
              <a:gd name="T20" fmla="*/ 5 w 73"/>
              <a:gd name="T21" fmla="*/ 9 h 68"/>
              <a:gd name="T22" fmla="*/ 15 w 73"/>
              <a:gd name="T23" fmla="*/ 0 h 68"/>
              <a:gd name="T24" fmla="*/ 25 w 73"/>
              <a:gd name="T25" fmla="*/ 9 h 68"/>
              <a:gd name="T26" fmla="*/ 15 w 73"/>
              <a:gd name="T27" fmla="*/ 19 h 68"/>
              <a:gd name="T28" fmla="*/ 53 w 73"/>
              <a:gd name="T29" fmla="*/ 68 h 68"/>
              <a:gd name="T30" fmla="*/ 20 w 73"/>
              <a:gd name="T31" fmla="*/ 68 h 68"/>
              <a:gd name="T32" fmla="*/ 10 w 73"/>
              <a:gd name="T33" fmla="*/ 58 h 68"/>
              <a:gd name="T34" fmla="*/ 23 w 73"/>
              <a:gd name="T35" fmla="*/ 36 h 68"/>
              <a:gd name="T36" fmla="*/ 37 w 73"/>
              <a:gd name="T37" fmla="*/ 41 h 68"/>
              <a:gd name="T38" fmla="*/ 50 w 73"/>
              <a:gd name="T39" fmla="*/ 36 h 68"/>
              <a:gd name="T40" fmla="*/ 64 w 73"/>
              <a:gd name="T41" fmla="*/ 58 h 68"/>
              <a:gd name="T42" fmla="*/ 53 w 73"/>
              <a:gd name="T43" fmla="*/ 68 h 68"/>
              <a:gd name="T44" fmla="*/ 37 w 73"/>
              <a:gd name="T45" fmla="*/ 39 h 68"/>
              <a:gd name="T46" fmla="*/ 22 w 73"/>
              <a:gd name="T47" fmla="*/ 24 h 68"/>
              <a:gd name="T48" fmla="*/ 37 w 73"/>
              <a:gd name="T49" fmla="*/ 9 h 68"/>
              <a:gd name="T50" fmla="*/ 51 w 73"/>
              <a:gd name="T51" fmla="*/ 24 h 68"/>
              <a:gd name="T52" fmla="*/ 37 w 73"/>
              <a:gd name="T53" fmla="*/ 39 h 68"/>
              <a:gd name="T54" fmla="*/ 59 w 73"/>
              <a:gd name="T55" fmla="*/ 19 h 68"/>
              <a:gd name="T56" fmla="*/ 49 w 73"/>
              <a:gd name="T57" fmla="*/ 9 h 68"/>
              <a:gd name="T58" fmla="*/ 59 w 73"/>
              <a:gd name="T59" fmla="*/ 0 h 68"/>
              <a:gd name="T60" fmla="*/ 68 w 73"/>
              <a:gd name="T61" fmla="*/ 9 h 68"/>
              <a:gd name="T62" fmla="*/ 59 w 73"/>
              <a:gd name="T63" fmla="*/ 19 h 68"/>
              <a:gd name="T64" fmla="*/ 66 w 73"/>
              <a:gd name="T65" fmla="*/ 39 h 68"/>
              <a:gd name="T66" fmla="*/ 61 w 73"/>
              <a:gd name="T67" fmla="*/ 39 h 68"/>
              <a:gd name="T68" fmla="*/ 51 w 73"/>
              <a:gd name="T69" fmla="*/ 34 h 68"/>
              <a:gd name="T70" fmla="*/ 54 w 73"/>
              <a:gd name="T71" fmla="*/ 24 h 68"/>
              <a:gd name="T72" fmla="*/ 54 w 73"/>
              <a:gd name="T73" fmla="*/ 21 h 68"/>
              <a:gd name="T74" fmla="*/ 59 w 73"/>
              <a:gd name="T75" fmla="*/ 22 h 68"/>
              <a:gd name="T76" fmla="*/ 69 w 73"/>
              <a:gd name="T77" fmla="*/ 19 h 68"/>
              <a:gd name="T78" fmla="*/ 73 w 73"/>
              <a:gd name="T79" fmla="*/ 33 h 68"/>
              <a:gd name="T80" fmla="*/ 66 w 73"/>
              <a:gd name="T81"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grpSp>
        <p:nvGrpSpPr>
          <p:cNvPr id="39" name="组合 38"/>
          <p:cNvGrpSpPr/>
          <p:nvPr/>
        </p:nvGrpSpPr>
        <p:grpSpPr>
          <a:xfrm>
            <a:off x="3950635" y="1628775"/>
            <a:ext cx="3852862" cy="4030000"/>
            <a:chOff x="4643438" y="2116139"/>
            <a:chExt cx="2900363" cy="3033711"/>
          </a:xfrm>
        </p:grpSpPr>
        <p:sp>
          <p:nvSpPr>
            <p:cNvPr id="40" name="MH_Other_1"/>
            <p:cNvSpPr/>
            <p:nvPr/>
          </p:nvSpPr>
          <p:spPr>
            <a:xfrm rot="10800000">
              <a:off x="5443539" y="3181350"/>
              <a:ext cx="1298575" cy="1968500"/>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solidFill>
              <a:srgbClr val="C0504D"/>
            </a:solidFill>
            <a:ln w="38100" cap="flat" cmpd="sng" algn="ctr">
              <a:solidFill>
                <a:srgbClr val="FFFFFF"/>
              </a:solidFill>
              <a:prstDash val="solid"/>
            </a:ln>
            <a:effectLst/>
          </p:spPr>
          <p:txBody>
            <a:bodyPr tIns="0" bIns="684000" anchor="ctr"/>
            <a:lstStyle/>
            <a:p>
              <a:pPr algn="ctr" eaLnBrk="1" hangingPunct="1">
                <a:defRPr/>
              </a:pPr>
              <a:endParaRPr lang="zh-CN" altLang="en-US" sz="2400" kern="0" dirty="0">
                <a:solidFill>
                  <a:srgbClr val="FFFFFF"/>
                </a:solidFill>
                <a:latin typeface="Stencil Std" pitchFamily="82" charset="0"/>
                <a:ea typeface="微软雅黑" panose="020B0503020204020204" pitchFamily="34" charset="-122"/>
                <a:cs typeface="微软雅黑" panose="020B0503020204020204" pitchFamily="34" charset="-122"/>
              </a:endParaRPr>
            </a:p>
          </p:txBody>
        </p:sp>
        <p:sp>
          <p:nvSpPr>
            <p:cNvPr id="41" name="MH_Other_2"/>
            <p:cNvSpPr/>
            <p:nvPr/>
          </p:nvSpPr>
          <p:spPr>
            <a:xfrm rot="7200000">
              <a:off x="5907882" y="2917032"/>
              <a:ext cx="1296987" cy="1968500"/>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solidFill>
              <a:srgbClr val="F1C2BC"/>
            </a:solidFill>
            <a:ln w="38100" cap="flat" cmpd="sng" algn="ctr">
              <a:solidFill>
                <a:srgbClr val="FFFFFF"/>
              </a:solidFill>
              <a:prstDash val="solid"/>
            </a:ln>
            <a:effectLst/>
          </p:spPr>
          <p:txBody>
            <a:bodyPr tIns="0" bIns="684000" anchor="ctr"/>
            <a:lstStyle/>
            <a:p>
              <a:pPr algn="ctr" eaLnBrk="1" hangingPunct="1">
                <a:defRPr/>
              </a:pPr>
              <a:endParaRPr lang="zh-CN" altLang="en-US" sz="2400" kern="0" dirty="0">
                <a:solidFill>
                  <a:srgbClr val="FFFFFF"/>
                </a:solidFill>
                <a:latin typeface="Stencil Std" pitchFamily="82" charset="0"/>
                <a:ea typeface="微软雅黑" panose="020B0503020204020204" pitchFamily="34" charset="-122"/>
                <a:cs typeface="微软雅黑" panose="020B0503020204020204" pitchFamily="34" charset="-122"/>
              </a:endParaRPr>
            </a:p>
          </p:txBody>
        </p:sp>
        <p:sp>
          <p:nvSpPr>
            <p:cNvPr id="42" name="MH_Other_3"/>
            <p:cNvSpPr/>
            <p:nvPr/>
          </p:nvSpPr>
          <p:spPr>
            <a:xfrm rot="3600000">
              <a:off x="5910263" y="2382838"/>
              <a:ext cx="1298575" cy="1968500"/>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solidFill>
              <a:srgbClr val="C0504D"/>
            </a:solidFill>
            <a:ln w="38100" cap="flat" cmpd="sng" algn="ctr">
              <a:solidFill>
                <a:srgbClr val="FFFFFF"/>
              </a:solidFill>
              <a:prstDash val="solid"/>
            </a:ln>
            <a:effectLst/>
          </p:spPr>
          <p:txBody>
            <a:bodyPr tIns="0" bIns="684000" anchor="ctr"/>
            <a:lstStyle/>
            <a:p>
              <a:pPr algn="ctr" eaLnBrk="1" hangingPunct="1">
                <a:defRPr/>
              </a:pPr>
              <a:endParaRPr lang="zh-CN" altLang="en-US" sz="2400" kern="0" dirty="0">
                <a:solidFill>
                  <a:srgbClr val="FFFFFF"/>
                </a:solidFill>
                <a:latin typeface="Stencil Std" pitchFamily="82" charset="0"/>
                <a:ea typeface="微软雅黑" panose="020B0503020204020204" pitchFamily="34" charset="-122"/>
                <a:cs typeface="微软雅黑" panose="020B0503020204020204" pitchFamily="34" charset="-122"/>
              </a:endParaRPr>
            </a:p>
          </p:txBody>
        </p:sp>
        <p:sp>
          <p:nvSpPr>
            <p:cNvPr id="43" name="MH_Other_4"/>
            <p:cNvSpPr/>
            <p:nvPr/>
          </p:nvSpPr>
          <p:spPr>
            <a:xfrm>
              <a:off x="5600700" y="2116139"/>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solidFill>
              <a:srgbClr val="F1C2BC"/>
            </a:solidFill>
            <a:ln w="38100" cap="flat" cmpd="sng" algn="ctr">
              <a:solidFill>
                <a:srgbClr val="FFFFFF"/>
              </a:solidFill>
              <a:prstDash val="solid"/>
            </a:ln>
            <a:effectLst/>
          </p:spPr>
          <p:txBody>
            <a:bodyPr tIns="0" bIns="252000" anchor="ctr"/>
            <a:lstStyle/>
            <a:p>
              <a:pPr algn="ctr" eaLnBrk="1" hangingPunct="1">
                <a:defRPr/>
              </a:pPr>
              <a:endParaRPr lang="zh-CN" altLang="en-US" sz="2400" kern="0" dirty="0">
                <a:solidFill>
                  <a:srgbClr val="FFFFFF"/>
                </a:solidFill>
                <a:latin typeface="Stencil Std" pitchFamily="82" charset="0"/>
                <a:ea typeface="微软雅黑" panose="020B0503020204020204" pitchFamily="34" charset="-122"/>
                <a:cs typeface="微软雅黑" panose="020B0503020204020204" pitchFamily="34" charset="-122"/>
              </a:endParaRPr>
            </a:p>
          </p:txBody>
        </p:sp>
        <p:sp>
          <p:nvSpPr>
            <p:cNvPr id="44" name="MH_Other_5"/>
            <p:cNvSpPr/>
            <p:nvPr/>
          </p:nvSpPr>
          <p:spPr>
            <a:xfrm rot="18000000">
              <a:off x="4899026" y="2465388"/>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accent2"/>
            </a:solidFill>
            <a:ln w="38100" cap="flat" cmpd="sng" algn="ctr">
              <a:solidFill>
                <a:srgbClr val="FFFFFF"/>
              </a:solidFill>
              <a:prstDash val="solid"/>
            </a:ln>
            <a:effectLst/>
          </p:spPr>
          <p:txBody>
            <a:bodyPr tIns="0" bIns="252000" anchor="ctr"/>
            <a:lstStyle/>
            <a:p>
              <a:pPr algn="ctr" eaLnBrk="1" hangingPunct="1">
                <a:defRPr/>
              </a:pPr>
              <a:endParaRPr lang="zh-CN" altLang="en-US" sz="2400" kern="0" dirty="0">
                <a:solidFill>
                  <a:srgbClr val="FFFFFF"/>
                </a:solidFill>
                <a:latin typeface="Stencil Std" pitchFamily="82" charset="0"/>
                <a:ea typeface="微软雅黑" panose="020B0503020204020204" pitchFamily="34" charset="-122"/>
                <a:cs typeface="微软雅黑" panose="020B0503020204020204" pitchFamily="34" charset="-122"/>
              </a:endParaRPr>
            </a:p>
          </p:txBody>
        </p:sp>
        <p:sp>
          <p:nvSpPr>
            <p:cNvPr id="45" name="MH_Other_6"/>
            <p:cNvSpPr/>
            <p:nvPr/>
          </p:nvSpPr>
          <p:spPr>
            <a:xfrm rot="14400000">
              <a:off x="4791076" y="3235326"/>
              <a:ext cx="1135062" cy="1430337"/>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solidFill>
              <a:srgbClr val="F1C2BC"/>
            </a:solidFill>
            <a:ln w="38100" cap="flat" cmpd="sng" algn="ctr">
              <a:solidFill>
                <a:srgbClr val="FFFFFF"/>
              </a:solidFill>
              <a:prstDash val="solid"/>
            </a:ln>
            <a:effectLst/>
          </p:spPr>
          <p:txBody>
            <a:bodyPr tIns="0" bIns="252000" anchor="ctr"/>
            <a:lstStyle/>
            <a:p>
              <a:pPr algn="ctr" eaLnBrk="1" hangingPunct="1">
                <a:defRPr/>
              </a:pPr>
              <a:endParaRPr lang="zh-CN" altLang="en-US" sz="2400" kern="0" dirty="0">
                <a:solidFill>
                  <a:srgbClr val="FFFFFF"/>
                </a:solidFill>
                <a:latin typeface="Stencil Std" pitchFamily="82" charset="0"/>
                <a:ea typeface="微软雅黑" panose="020B0503020204020204" pitchFamily="34" charset="-122"/>
                <a:cs typeface="微软雅黑" panose="020B0503020204020204" pitchFamily="34" charset="-122"/>
              </a:endParaRPr>
            </a:p>
          </p:txBody>
        </p:sp>
      </p:grpSp>
      <p:sp>
        <p:nvSpPr>
          <p:cNvPr id="46" name="矩形 45"/>
          <p:cNvSpPr/>
          <p:nvPr/>
        </p:nvSpPr>
        <p:spPr>
          <a:xfrm>
            <a:off x="4576845" y="2459546"/>
            <a:ext cx="566181" cy="830997"/>
          </a:xfrm>
          <a:prstGeom prst="rect">
            <a:avLst/>
          </a:prstGeom>
        </p:spPr>
        <p:txBody>
          <a:bodyPr wrap="none">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endPar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7" name="矩形 46"/>
          <p:cNvSpPr/>
          <p:nvPr/>
        </p:nvSpPr>
        <p:spPr>
          <a:xfrm>
            <a:off x="4440941" y="3715328"/>
            <a:ext cx="566181" cy="830997"/>
          </a:xfrm>
          <a:prstGeom prst="rect">
            <a:avLst/>
          </a:prstGeom>
        </p:spPr>
        <p:txBody>
          <a:bodyPr wrap="none">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endPar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8" name="矩形 47"/>
          <p:cNvSpPr/>
          <p:nvPr/>
        </p:nvSpPr>
        <p:spPr>
          <a:xfrm>
            <a:off x="5519348" y="4405157"/>
            <a:ext cx="566181" cy="830997"/>
          </a:xfrm>
          <a:prstGeom prst="rect">
            <a:avLst/>
          </a:prstGeom>
        </p:spPr>
        <p:txBody>
          <a:bodyPr wrap="none">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endPar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9" name="矩形 48"/>
          <p:cNvSpPr/>
          <p:nvPr/>
        </p:nvSpPr>
        <p:spPr>
          <a:xfrm>
            <a:off x="6671919" y="3858834"/>
            <a:ext cx="566181" cy="830997"/>
          </a:xfrm>
          <a:prstGeom prst="rect">
            <a:avLst/>
          </a:prstGeom>
        </p:spPr>
        <p:txBody>
          <a:bodyPr wrap="none">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endPar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0" name="矩形 49"/>
          <p:cNvSpPr/>
          <p:nvPr/>
        </p:nvSpPr>
        <p:spPr>
          <a:xfrm>
            <a:off x="6696582" y="2640599"/>
            <a:ext cx="566181" cy="830997"/>
          </a:xfrm>
          <a:prstGeom prst="rect">
            <a:avLst/>
          </a:prstGeom>
        </p:spPr>
        <p:txBody>
          <a:bodyPr wrap="none">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endPar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1" name="矩形 50"/>
          <p:cNvSpPr/>
          <p:nvPr/>
        </p:nvSpPr>
        <p:spPr>
          <a:xfrm>
            <a:off x="5685600" y="1944934"/>
            <a:ext cx="566181" cy="830997"/>
          </a:xfrm>
          <a:prstGeom prst="rect">
            <a:avLst/>
          </a:prstGeom>
        </p:spPr>
        <p:txBody>
          <a:bodyPr wrap="none">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endParaRPr lang="en-US" altLang="zh-CN" sz="4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91427" y="1644926"/>
            <a:ext cx="756000" cy="756000"/>
            <a:chOff x="4534974" y="2492893"/>
            <a:chExt cx="756000" cy="756000"/>
          </a:xfrm>
          <a:solidFill>
            <a:srgbClr val="BD0E18"/>
          </a:solidFill>
        </p:grpSpPr>
        <p:sp>
          <p:nvSpPr>
            <p:cNvPr id="8" name="椭圆 7"/>
            <p:cNvSpPr/>
            <p:nvPr/>
          </p:nvSpPr>
          <p:spPr>
            <a:xfrm>
              <a:off x="4534974" y="2492893"/>
              <a:ext cx="756000" cy="75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687974" y="2629656"/>
              <a:ext cx="450000" cy="434596"/>
              <a:chOff x="5512720" y="2152017"/>
              <a:chExt cx="583915" cy="496874"/>
            </a:xfrm>
            <a:grpFill/>
          </p:grpSpPr>
          <p:sp>
            <p:nvSpPr>
              <p:cNvPr id="10"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dirty="0"/>
              </a:p>
            </p:txBody>
          </p:sp>
          <p:sp>
            <p:nvSpPr>
              <p:cNvPr id="11"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p>
            </p:txBody>
          </p:sp>
        </p:grpSp>
      </p:grpSp>
      <p:sp>
        <p:nvSpPr>
          <p:cNvPr id="2" name="文本框 1"/>
          <p:cNvSpPr txBox="1"/>
          <p:nvPr/>
        </p:nvSpPr>
        <p:spPr>
          <a:xfrm>
            <a:off x="895302" y="397698"/>
            <a:ext cx="2741047"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rPr>
              <a:t>明年工作计划</a:t>
            </a:r>
            <a:endParaRPr lang="zh-CN" altLang="en-US" sz="24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36706"/>
          <a:stretch>
            <a:fillRect/>
          </a:stretch>
        </p:blipFill>
        <p:spPr>
          <a:xfrm rot="1139427" flipH="1">
            <a:off x="-70950" y="272046"/>
            <a:ext cx="1126453" cy="712971"/>
          </a:xfrm>
          <a:prstGeom prst="rect">
            <a:avLst/>
          </a:prstGeom>
        </p:spPr>
      </p:pic>
      <p:sp>
        <p:nvSpPr>
          <p:cNvPr id="5" name="矩形 4"/>
          <p:cNvSpPr/>
          <p:nvPr/>
        </p:nvSpPr>
        <p:spPr>
          <a:xfrm>
            <a:off x="263236" y="198849"/>
            <a:ext cx="11630422" cy="646030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肘形连接符 19"/>
          <p:cNvCxnSpPr>
            <a:stCxn id="8" idx="6"/>
            <a:endCxn id="30" idx="2"/>
          </p:cNvCxnSpPr>
          <p:nvPr/>
        </p:nvCxnSpPr>
        <p:spPr>
          <a:xfrm>
            <a:off x="4847427" y="2022926"/>
            <a:ext cx="5170107" cy="1096970"/>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肘形连接符 25"/>
          <p:cNvCxnSpPr>
            <a:stCxn id="14" idx="6"/>
            <a:endCxn id="32" idx="2"/>
          </p:cNvCxnSpPr>
          <p:nvPr/>
        </p:nvCxnSpPr>
        <p:spPr>
          <a:xfrm>
            <a:off x="4847427" y="4209558"/>
            <a:ext cx="2702073"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4091427" y="3831558"/>
            <a:ext cx="756000" cy="756000"/>
            <a:chOff x="4534974" y="4368345"/>
            <a:chExt cx="756000" cy="756000"/>
          </a:xfrm>
          <a:solidFill>
            <a:srgbClr val="BD0E18"/>
          </a:solidFill>
        </p:grpSpPr>
        <p:sp>
          <p:nvSpPr>
            <p:cNvPr id="14" name="椭圆 13"/>
            <p:cNvSpPr/>
            <p:nvPr/>
          </p:nvSpPr>
          <p:spPr>
            <a:xfrm>
              <a:off x="4534974" y="4368345"/>
              <a:ext cx="756000" cy="75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vert="horz" wrap="square" lIns="121920" tIns="60960" rIns="121920" bIns="60960" numCol="1" anchor="t" anchorCtr="0" compatLnSpc="1"/>
            <a:lstStyle/>
            <a:p>
              <a:endParaRPr lang="zh-CN" altLang="en-US" sz="2490" dirty="0">
                <a:latin typeface="Arial" panose="020B0604020202020204" pitchFamily="34" charset="0"/>
                <a:cs typeface="Arial" panose="020B0604020202020204" pitchFamily="34" charset="0"/>
              </a:endParaRPr>
            </a:p>
          </p:txBody>
        </p:sp>
      </p:grpSp>
      <p:cxnSp>
        <p:nvCxnSpPr>
          <p:cNvPr id="16" name="肘形连接符 39"/>
          <p:cNvCxnSpPr>
            <a:stCxn id="18" idx="6"/>
            <a:endCxn id="31" idx="2"/>
          </p:cNvCxnSpPr>
          <p:nvPr/>
        </p:nvCxnSpPr>
        <p:spPr>
          <a:xfrm>
            <a:off x="4847427" y="3116242"/>
            <a:ext cx="3936091"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4091427" y="2738242"/>
            <a:ext cx="756000" cy="756000"/>
            <a:chOff x="4534974" y="3430619"/>
            <a:chExt cx="756000" cy="756000"/>
          </a:xfrm>
          <a:solidFill>
            <a:srgbClr val="F1C2BC"/>
          </a:solidFill>
        </p:grpSpPr>
        <p:sp>
          <p:nvSpPr>
            <p:cNvPr id="18" name="椭圆 17"/>
            <p:cNvSpPr/>
            <p:nvPr/>
          </p:nvSpPr>
          <p:spPr>
            <a:xfrm>
              <a:off x="4534974" y="3430619"/>
              <a:ext cx="756000" cy="75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Freeform 8"/>
            <p:cNvSpPr>
              <a:spLocks noEditPoints="1"/>
            </p:cNvSpPr>
            <p:nvPr/>
          </p:nvSpPr>
          <p:spPr bwMode="auto">
            <a:xfrm>
              <a:off x="4688410" y="3660828"/>
              <a:ext cx="474528" cy="295582"/>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p>
          </p:txBody>
        </p:sp>
      </p:grpSp>
      <p:cxnSp>
        <p:nvCxnSpPr>
          <p:cNvPr id="20" name="直接连接符 19"/>
          <p:cNvCxnSpPr>
            <a:endCxn id="22" idx="6"/>
          </p:cNvCxnSpPr>
          <p:nvPr/>
        </p:nvCxnSpPr>
        <p:spPr>
          <a:xfrm flipH="1" flipV="1">
            <a:off x="4847427" y="5302873"/>
            <a:ext cx="1280086"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091427" y="4924873"/>
            <a:ext cx="756000" cy="756000"/>
            <a:chOff x="4534974" y="5306072"/>
            <a:chExt cx="756000" cy="756000"/>
          </a:xfrm>
          <a:solidFill>
            <a:srgbClr val="F1C2BC"/>
          </a:solidFill>
        </p:grpSpPr>
        <p:sp>
          <p:nvSpPr>
            <p:cNvPr id="22" name="椭圆 21"/>
            <p:cNvSpPr/>
            <p:nvPr/>
          </p:nvSpPr>
          <p:spPr>
            <a:xfrm>
              <a:off x="4534974" y="5306072"/>
              <a:ext cx="756000" cy="75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Group 9"/>
            <p:cNvGrpSpPr/>
            <p:nvPr/>
          </p:nvGrpSpPr>
          <p:grpSpPr>
            <a:xfrm>
              <a:off x="4659950" y="5504420"/>
              <a:ext cx="516045" cy="382660"/>
              <a:chOff x="4572000" y="3414713"/>
              <a:chExt cx="374651" cy="277813"/>
            </a:xfrm>
            <a:grpFill/>
          </p:grpSpPr>
          <p:sp>
            <p:nvSpPr>
              <p:cNvPr id="24"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latin typeface="+mn-lt"/>
                  <a:cs typeface="+mn-cs"/>
                </a:endParaRPr>
              </a:p>
            </p:txBody>
          </p:sp>
          <p:sp>
            <p:nvSpPr>
              <p:cNvPr id="25"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dirty="0">
                  <a:latin typeface="+mn-lt"/>
                  <a:cs typeface="+mn-cs"/>
                </a:endParaRPr>
              </a:p>
            </p:txBody>
          </p:sp>
        </p:grpSp>
      </p:grpSp>
      <p:sp>
        <p:nvSpPr>
          <p:cNvPr id="26" name="任意多边形 54"/>
          <p:cNvSpPr/>
          <p:nvPr/>
        </p:nvSpPr>
        <p:spPr>
          <a:xfrm>
            <a:off x="9570983" y="1939054"/>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55"/>
          <p:cNvSpPr/>
          <p:nvPr/>
        </p:nvSpPr>
        <p:spPr>
          <a:xfrm>
            <a:off x="8336967" y="3716073"/>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56"/>
          <p:cNvSpPr/>
          <p:nvPr/>
        </p:nvSpPr>
        <p:spPr>
          <a:xfrm>
            <a:off x="7102949" y="4476174"/>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57"/>
          <p:cNvSpPr/>
          <p:nvPr/>
        </p:nvSpPr>
        <p:spPr>
          <a:xfrm>
            <a:off x="5113283" y="5014847"/>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0017534" y="2975896"/>
            <a:ext cx="288000" cy="288000"/>
          </a:xfrm>
          <a:prstGeom prst="ellipse">
            <a:avLst/>
          </a:prstGeom>
          <a:solidFill>
            <a:srgbClr val="BD0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8783518" y="3957315"/>
            <a:ext cx="288000" cy="288000"/>
          </a:xfrm>
          <a:prstGeom prst="ellipse">
            <a:avLst/>
          </a:prstGeom>
          <a:solidFill>
            <a:srgbClr val="F1C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549500" y="4597289"/>
            <a:ext cx="288000" cy="288000"/>
          </a:xfrm>
          <a:prstGeom prst="ellipse">
            <a:avLst/>
          </a:prstGeom>
          <a:solidFill>
            <a:srgbClr val="BD0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937658" y="5164307"/>
            <a:ext cx="288000" cy="288000"/>
          </a:xfrm>
          <a:prstGeom prst="ellipse">
            <a:avLst/>
          </a:prstGeom>
          <a:solidFill>
            <a:srgbClr val="F1C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939545" y="1566249"/>
            <a:ext cx="1107977" cy="369324"/>
          </a:xfrm>
          <a:prstGeom prst="rect">
            <a:avLst/>
          </a:prstGeom>
        </p:spPr>
        <p:txBody>
          <a:bodyPr wrap="none" lIns="91431" tIns="45716" rIns="91431" bIns="45716">
            <a:spAutoFit/>
          </a:bodyPr>
          <a:lstStyle/>
          <a:p>
            <a:pPr algn="r"/>
            <a:r>
              <a:rPr lang="zh-CN" altLang="en-US" dirty="0">
                <a:solidFill>
                  <a:srgbClr val="C00000"/>
                </a:solidFill>
                <a:latin typeface="微软雅黑" panose="020B0503020204020204" pitchFamily="34" charset="-122"/>
                <a:ea typeface="微软雅黑" panose="020B0503020204020204" pitchFamily="34" charset="-122"/>
              </a:rPr>
              <a:t>添加标题</a:t>
            </a:r>
            <a:endParaRPr lang="en-US" altLang="zh-CN" dirty="0">
              <a:solidFill>
                <a:srgbClr val="C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1484496" y="1946226"/>
            <a:ext cx="2563026" cy="700576"/>
          </a:xfrm>
          <a:prstGeom prst="rect">
            <a:avLst/>
          </a:prstGeom>
        </p:spPr>
        <p:txBody>
          <a:bodyPr wrap="square">
            <a:spAutoFit/>
          </a:bodyPr>
          <a:lstStyle/>
          <a:p>
            <a:pPr algn="ctr">
              <a:lnSpc>
                <a:spcPct val="150000"/>
              </a:lnSpc>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2939545" y="2668070"/>
            <a:ext cx="1107977" cy="369324"/>
          </a:xfrm>
          <a:prstGeom prst="rect">
            <a:avLst/>
          </a:prstGeom>
        </p:spPr>
        <p:txBody>
          <a:bodyPr wrap="none" lIns="91431" tIns="45716" rIns="91431" bIns="45716">
            <a:spAutoFit/>
          </a:bodyPr>
          <a:lstStyle/>
          <a:p>
            <a:pPr algn="r"/>
            <a:r>
              <a:rPr lang="zh-CN" altLang="en-US" dirty="0">
                <a:solidFill>
                  <a:srgbClr val="F5CBFF"/>
                </a:solidFill>
                <a:latin typeface="微软雅黑" panose="020B0503020204020204" pitchFamily="34" charset="-122"/>
                <a:ea typeface="微软雅黑" panose="020B0503020204020204" pitchFamily="34" charset="-122"/>
              </a:rPr>
              <a:t>添加标题</a:t>
            </a:r>
            <a:endParaRPr lang="en-US" altLang="zh-CN" dirty="0">
              <a:solidFill>
                <a:srgbClr val="F5CBFF"/>
              </a:solidFill>
              <a:latin typeface="微软雅黑" panose="020B0503020204020204" pitchFamily="34" charset="-122"/>
              <a:ea typeface="微软雅黑" panose="020B0503020204020204" pitchFamily="34" charset="-122"/>
            </a:endParaRPr>
          </a:p>
        </p:txBody>
      </p:sp>
      <p:sp>
        <p:nvSpPr>
          <p:cNvPr id="37" name="矩形 36"/>
          <p:cNvSpPr/>
          <p:nvPr/>
        </p:nvSpPr>
        <p:spPr>
          <a:xfrm>
            <a:off x="1484496" y="3048047"/>
            <a:ext cx="2563026" cy="700576"/>
          </a:xfrm>
          <a:prstGeom prst="rect">
            <a:avLst/>
          </a:prstGeom>
        </p:spPr>
        <p:txBody>
          <a:bodyPr wrap="square">
            <a:spAutoFit/>
          </a:bodyPr>
          <a:lstStyle/>
          <a:p>
            <a:pPr algn="ctr">
              <a:lnSpc>
                <a:spcPct val="150000"/>
              </a:lnSpc>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2939545" y="3769891"/>
            <a:ext cx="1107977" cy="369324"/>
          </a:xfrm>
          <a:prstGeom prst="rect">
            <a:avLst/>
          </a:prstGeom>
        </p:spPr>
        <p:txBody>
          <a:bodyPr wrap="none" lIns="91431" tIns="45716" rIns="91431" bIns="45716">
            <a:spAutoFit/>
          </a:bodyPr>
          <a:lstStyle/>
          <a:p>
            <a:pPr algn="r"/>
            <a:r>
              <a:rPr lang="zh-CN" altLang="en-US" dirty="0">
                <a:solidFill>
                  <a:srgbClr val="C00000"/>
                </a:solidFill>
                <a:latin typeface="微软雅黑" panose="020B0503020204020204" pitchFamily="34" charset="-122"/>
                <a:ea typeface="微软雅黑" panose="020B0503020204020204" pitchFamily="34" charset="-122"/>
              </a:rPr>
              <a:t>添加标题</a:t>
            </a:r>
            <a:endParaRPr lang="en-US" altLang="zh-CN" dirty="0">
              <a:solidFill>
                <a:srgbClr val="C00000"/>
              </a:solidFill>
              <a:latin typeface="微软雅黑" panose="020B0503020204020204" pitchFamily="34" charset="-122"/>
              <a:ea typeface="微软雅黑" panose="020B0503020204020204" pitchFamily="34" charset="-122"/>
            </a:endParaRPr>
          </a:p>
        </p:txBody>
      </p:sp>
      <p:sp>
        <p:nvSpPr>
          <p:cNvPr id="39" name="矩形 38"/>
          <p:cNvSpPr/>
          <p:nvPr/>
        </p:nvSpPr>
        <p:spPr>
          <a:xfrm>
            <a:off x="1484496" y="4149868"/>
            <a:ext cx="2563026" cy="700576"/>
          </a:xfrm>
          <a:prstGeom prst="rect">
            <a:avLst/>
          </a:prstGeom>
        </p:spPr>
        <p:txBody>
          <a:bodyPr wrap="square">
            <a:spAutoFit/>
          </a:bodyPr>
          <a:lstStyle/>
          <a:p>
            <a:pPr algn="ctr">
              <a:lnSpc>
                <a:spcPct val="150000"/>
              </a:lnSpc>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2939545" y="4871712"/>
            <a:ext cx="1107977" cy="369324"/>
          </a:xfrm>
          <a:prstGeom prst="rect">
            <a:avLst/>
          </a:prstGeom>
        </p:spPr>
        <p:txBody>
          <a:bodyPr wrap="none" lIns="91431" tIns="45716" rIns="91431" bIns="45716">
            <a:spAutoFit/>
          </a:bodyPr>
          <a:lstStyle/>
          <a:p>
            <a:pPr algn="r"/>
            <a:r>
              <a:rPr lang="zh-CN" altLang="en-US" dirty="0">
                <a:solidFill>
                  <a:srgbClr val="F5CBFF"/>
                </a:solidFill>
                <a:latin typeface="微软雅黑" panose="020B0503020204020204" pitchFamily="34" charset="-122"/>
                <a:ea typeface="微软雅黑" panose="020B0503020204020204" pitchFamily="34" charset="-122"/>
              </a:rPr>
              <a:t>添加标题</a:t>
            </a:r>
            <a:endParaRPr lang="en-US" altLang="zh-CN" dirty="0">
              <a:solidFill>
                <a:srgbClr val="F5CBFF"/>
              </a:solidFill>
              <a:latin typeface="微软雅黑" panose="020B0503020204020204" pitchFamily="34" charset="-122"/>
              <a:ea typeface="微软雅黑" panose="020B0503020204020204" pitchFamily="34" charset="-122"/>
            </a:endParaRPr>
          </a:p>
        </p:txBody>
      </p:sp>
      <p:sp>
        <p:nvSpPr>
          <p:cNvPr id="41" name="矩形 40"/>
          <p:cNvSpPr/>
          <p:nvPr/>
        </p:nvSpPr>
        <p:spPr>
          <a:xfrm>
            <a:off x="1484496" y="5251689"/>
            <a:ext cx="2563026" cy="700576"/>
          </a:xfrm>
          <a:prstGeom prst="rect">
            <a:avLst/>
          </a:prstGeom>
        </p:spPr>
        <p:txBody>
          <a:bodyPr wrap="square">
            <a:spAutoFit/>
          </a:bodyPr>
          <a:lstStyle/>
          <a:p>
            <a:pPr algn="ctr">
              <a:lnSpc>
                <a:spcPct val="150000"/>
              </a:lnSpc>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添加文本添加文本添加文本添加文本添加文本添加文本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18"/>
          <p:cNvSpPr/>
          <p:nvPr/>
        </p:nvSpPr>
        <p:spPr bwMode="auto">
          <a:xfrm>
            <a:off x="4275071" y="3022412"/>
            <a:ext cx="332367" cy="288634"/>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dirty="0">
              <a:latin typeface="+mn-lt"/>
              <a:cs typeface="+mn-cs"/>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200"/>
                                        <p:tgtEl>
                                          <p:spTgt spid="2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down)">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600"/>
                                        <p:tgtEl>
                                          <p:spTgt spid="2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900"/>
                                        <p:tgtEl>
                                          <p:spTgt spid="26"/>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250"/>
                                        <p:tgtEl>
                                          <p:spTgt spid="33"/>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250"/>
                                        <p:tgtEl>
                                          <p:spTgt spid="32"/>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250"/>
                                        <p:tgtEl>
                                          <p:spTgt spid="31"/>
                                        </p:tgtEl>
                                      </p:cBhvr>
                                    </p:animEffect>
                                  </p:childTnLst>
                                </p:cTn>
                              </p:par>
                              <p:par>
                                <p:cTn id="30" presetID="10" presetClass="entr" presetSubtype="0" fill="hold" grpId="0" nodeType="withEffect">
                                  <p:stCondLst>
                                    <p:cond delay="125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250"/>
                                        <p:tgtEl>
                                          <p:spTgt spid="30"/>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transition="out" filter="fade">
                                      <p:cBhvr>
                                        <p:cTn id="35" dur="500" tmFilter="0, 0; .2, .5; .8, .5; 1, 0"/>
                                        <p:tgtEl>
                                          <p:spTgt spid="33"/>
                                        </p:tgtEl>
                                      </p:cBhvr>
                                    </p:animEffect>
                                    <p:animScale>
                                      <p:cBhvr>
                                        <p:cTn id="36" dur="250" autoRev="1" fill="hold"/>
                                        <p:tgtEl>
                                          <p:spTgt spid="33"/>
                                        </p:tgtEl>
                                      </p:cBhvr>
                                      <p:by x="105000" y="105000"/>
                                    </p:animScale>
                                  </p:childTnLst>
                                </p:cTn>
                              </p:par>
                            </p:childTnLst>
                          </p:cTn>
                        </p:par>
                        <p:par>
                          <p:cTn id="37" fill="hold">
                            <p:stCondLst>
                              <p:cond delay="1500"/>
                            </p:stCondLst>
                            <p:childTnLst>
                              <p:par>
                                <p:cTn id="38" presetID="22" presetClass="entr" presetSubtype="2"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right)">
                                      <p:cBhvr>
                                        <p:cTn id="40" dur="250"/>
                                        <p:tgtEl>
                                          <p:spTgt spid="20"/>
                                        </p:tgtEl>
                                      </p:cBhvr>
                                    </p:animEffect>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par>
                          <p:cTn id="45" fill="hold">
                            <p:stCondLst>
                              <p:cond delay="2500"/>
                            </p:stCondLst>
                            <p:childTnLst>
                              <p:par>
                                <p:cTn id="46" presetID="14" presetClass="entr" presetSubtype="10"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randombar(horizontal)">
                                      <p:cBhvr>
                                        <p:cTn id="48" dur="500"/>
                                        <p:tgtEl>
                                          <p:spTgt spid="40"/>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randombar(horizontal)">
                                      <p:cBhvr>
                                        <p:cTn id="51" dur="500"/>
                                        <p:tgtEl>
                                          <p:spTgt spid="41"/>
                                        </p:tgtEl>
                                      </p:cBhvr>
                                    </p:animEffect>
                                  </p:childTnLst>
                                </p:cTn>
                              </p:par>
                            </p:childTnLst>
                          </p:cTn>
                        </p:par>
                        <p:par>
                          <p:cTn id="52" fill="hold">
                            <p:stCondLst>
                              <p:cond delay="3000"/>
                            </p:stCondLst>
                            <p:childTnLst>
                              <p:par>
                                <p:cTn id="53" presetID="26" presetClass="emph" presetSubtype="0" fill="hold" grpId="1" nodeType="afterEffect">
                                  <p:stCondLst>
                                    <p:cond delay="0"/>
                                  </p:stCondLst>
                                  <p:childTnLst>
                                    <p:animEffect transition="out" filter="fade">
                                      <p:cBhvr>
                                        <p:cTn id="54" dur="500" tmFilter="0, 0; .2, .5; .8, .5; 1, 0"/>
                                        <p:tgtEl>
                                          <p:spTgt spid="32"/>
                                        </p:tgtEl>
                                      </p:cBhvr>
                                    </p:animEffect>
                                    <p:animScale>
                                      <p:cBhvr>
                                        <p:cTn id="55" dur="250" autoRev="1" fill="hold"/>
                                        <p:tgtEl>
                                          <p:spTgt spid="32"/>
                                        </p:tgtEl>
                                      </p:cBhvr>
                                      <p:by x="105000" y="105000"/>
                                    </p:animScale>
                                  </p:childTnLst>
                                </p:cTn>
                              </p:par>
                            </p:childTnLst>
                          </p:cTn>
                        </p:par>
                        <p:par>
                          <p:cTn id="56" fill="hold">
                            <p:stCondLst>
                              <p:cond delay="3500"/>
                            </p:stCondLst>
                            <p:childTnLst>
                              <p:par>
                                <p:cTn id="57" presetID="22" presetClass="entr" presetSubtype="2"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right)">
                                      <p:cBhvr>
                                        <p:cTn id="59" dur="500"/>
                                        <p:tgtEl>
                                          <p:spTgt spid="12"/>
                                        </p:tgtEl>
                                      </p:cBhvr>
                                    </p:animEffect>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randombar(horizontal)">
                                      <p:cBhvr>
                                        <p:cTn id="67" dur="500"/>
                                        <p:tgtEl>
                                          <p:spTgt spid="3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randombar(horizontal)">
                                      <p:cBhvr>
                                        <p:cTn id="70" dur="500"/>
                                        <p:tgtEl>
                                          <p:spTgt spid="38"/>
                                        </p:tgtEl>
                                      </p:cBhvr>
                                    </p:animEffect>
                                  </p:childTnLst>
                                </p:cTn>
                              </p:par>
                            </p:childTnLst>
                          </p:cTn>
                        </p:par>
                        <p:par>
                          <p:cTn id="71" fill="hold">
                            <p:stCondLst>
                              <p:cond delay="5000"/>
                            </p:stCondLst>
                            <p:childTnLst>
                              <p:par>
                                <p:cTn id="72" presetID="26" presetClass="emph" presetSubtype="0" fill="hold" grpId="1" nodeType="afterEffect">
                                  <p:stCondLst>
                                    <p:cond delay="0"/>
                                  </p:stCondLst>
                                  <p:childTnLst>
                                    <p:animEffect transition="out" filter="fade">
                                      <p:cBhvr>
                                        <p:cTn id="73" dur="500" tmFilter="0, 0; .2, .5; .8, .5; 1, 0"/>
                                        <p:tgtEl>
                                          <p:spTgt spid="31"/>
                                        </p:tgtEl>
                                      </p:cBhvr>
                                    </p:animEffect>
                                    <p:animScale>
                                      <p:cBhvr>
                                        <p:cTn id="74" dur="250" autoRev="1" fill="hold"/>
                                        <p:tgtEl>
                                          <p:spTgt spid="31"/>
                                        </p:tgtEl>
                                      </p:cBhvr>
                                      <p:by x="105000" y="105000"/>
                                    </p:animScale>
                                  </p:childTnLst>
                                </p:cTn>
                              </p:par>
                            </p:childTnLst>
                          </p:cTn>
                        </p:par>
                        <p:par>
                          <p:cTn id="75" fill="hold">
                            <p:stCondLst>
                              <p:cond delay="5500"/>
                            </p:stCondLst>
                            <p:childTnLst>
                              <p:par>
                                <p:cTn id="76" presetID="22" presetClass="entr" presetSubtype="2"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right)">
                                      <p:cBhvr>
                                        <p:cTn id="78" dur="600"/>
                                        <p:tgtEl>
                                          <p:spTgt spid="16"/>
                                        </p:tgtEl>
                                      </p:cBhvr>
                                    </p:animEffect>
                                  </p:childTnLst>
                                </p:cTn>
                              </p:par>
                            </p:childTnLst>
                          </p:cTn>
                        </p:par>
                        <p:par>
                          <p:cTn id="79" fill="hold">
                            <p:stCondLst>
                              <p:cond delay="6500"/>
                            </p:stCondLst>
                            <p:childTnLst>
                              <p:par>
                                <p:cTn id="80" presetID="10" presetClass="entr" presetSubtype="0" fill="hold" nodeType="after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childTnLst>
                                </p:cTn>
                              </p:par>
                            </p:childTnLst>
                          </p:cTn>
                        </p:par>
                        <p:par>
                          <p:cTn id="83" fill="hold">
                            <p:stCondLst>
                              <p:cond delay="7000"/>
                            </p:stCondLst>
                            <p:childTnLst>
                              <p:par>
                                <p:cTn id="84" presetID="14" presetClass="entr" presetSubtype="10" fill="hold" grpId="0" nodeType="after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randombar(horizontal)">
                                      <p:cBhvr>
                                        <p:cTn id="86" dur="500"/>
                                        <p:tgtEl>
                                          <p:spTgt spid="36"/>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randombar(horizontal)">
                                      <p:cBhvr>
                                        <p:cTn id="89" dur="500"/>
                                        <p:tgtEl>
                                          <p:spTgt spid="37"/>
                                        </p:tgtEl>
                                      </p:cBhvr>
                                    </p:animEffect>
                                  </p:childTnLst>
                                </p:cTn>
                              </p:par>
                            </p:childTnLst>
                          </p:cTn>
                        </p:par>
                        <p:par>
                          <p:cTn id="90" fill="hold">
                            <p:stCondLst>
                              <p:cond delay="7500"/>
                            </p:stCondLst>
                            <p:childTnLst>
                              <p:par>
                                <p:cTn id="91" presetID="26" presetClass="emph" presetSubtype="0" fill="hold" grpId="1" nodeType="afterEffect">
                                  <p:stCondLst>
                                    <p:cond delay="0"/>
                                  </p:stCondLst>
                                  <p:childTnLst>
                                    <p:animEffect transition="out" filter="fade">
                                      <p:cBhvr>
                                        <p:cTn id="92" dur="500" tmFilter="0, 0; .2, .5; .8, .5; 1, 0"/>
                                        <p:tgtEl>
                                          <p:spTgt spid="30"/>
                                        </p:tgtEl>
                                      </p:cBhvr>
                                    </p:animEffect>
                                    <p:animScale>
                                      <p:cBhvr>
                                        <p:cTn id="93" dur="250" autoRev="1" fill="hold"/>
                                        <p:tgtEl>
                                          <p:spTgt spid="30"/>
                                        </p:tgtEl>
                                      </p:cBhvr>
                                      <p:by x="105000" y="105000"/>
                                    </p:animScale>
                                  </p:childTnLst>
                                </p:cTn>
                              </p:par>
                            </p:childTnLst>
                          </p:cTn>
                        </p:par>
                        <p:par>
                          <p:cTn id="94" fill="hold">
                            <p:stCondLst>
                              <p:cond delay="8000"/>
                            </p:stCondLst>
                            <p:childTnLst>
                              <p:par>
                                <p:cTn id="95" presetID="22" presetClass="entr" presetSubtype="2" fill="hold" nodeType="after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wipe(right)">
                                      <p:cBhvr>
                                        <p:cTn id="97" dur="750"/>
                                        <p:tgtEl>
                                          <p:spTgt spid="6"/>
                                        </p:tgtEl>
                                      </p:cBhvr>
                                    </p:animEffect>
                                  </p:childTnLst>
                                </p:cTn>
                              </p:par>
                            </p:childTnLst>
                          </p:cTn>
                        </p:par>
                        <p:par>
                          <p:cTn id="98" fill="hold">
                            <p:stCondLst>
                              <p:cond delay="9000"/>
                            </p:stCondLst>
                            <p:childTnLst>
                              <p:par>
                                <p:cTn id="99" presetID="10" presetClass="entr" presetSubtype="0" fill="hold" nodeType="afterEffect">
                                  <p:stCondLst>
                                    <p:cond delay="0"/>
                                  </p:stCondLst>
                                  <p:childTnLst>
                                    <p:set>
                                      <p:cBhvr>
                                        <p:cTn id="100" dur="1" fill="hold">
                                          <p:stCondLst>
                                            <p:cond delay="0"/>
                                          </p:stCondLst>
                                        </p:cTn>
                                        <p:tgtEl>
                                          <p:spTgt spid="7"/>
                                        </p:tgtEl>
                                        <p:attrNameLst>
                                          <p:attrName>style.visibility</p:attrName>
                                        </p:attrNameLst>
                                      </p:cBhvr>
                                      <p:to>
                                        <p:strVal val="visible"/>
                                      </p:to>
                                    </p:set>
                                    <p:animEffect transition="in" filter="fade">
                                      <p:cBhvr>
                                        <p:cTn id="101" dur="500"/>
                                        <p:tgtEl>
                                          <p:spTgt spid="7"/>
                                        </p:tgtEl>
                                      </p:cBhvr>
                                    </p:animEffect>
                                  </p:childTnLst>
                                </p:cTn>
                              </p:par>
                            </p:childTnLst>
                          </p:cTn>
                        </p:par>
                        <p:par>
                          <p:cTn id="102" fill="hold">
                            <p:stCondLst>
                              <p:cond delay="9500"/>
                            </p:stCondLst>
                            <p:childTnLst>
                              <p:par>
                                <p:cTn id="103" presetID="14" presetClass="entr" presetSubtype="10" fill="hold" grpId="0" nodeType="after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randombar(horizontal)">
                                      <p:cBhvr>
                                        <p:cTn id="105" dur="500"/>
                                        <p:tgtEl>
                                          <p:spTgt spid="34"/>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randombar(horizontal)">
                                      <p:cBhvr>
                                        <p:cTn id="10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 grpId="0" animBg="1"/>
      <p:bldP spid="27" grpId="0" animBg="1"/>
      <p:bldP spid="28" grpId="0" animBg="1"/>
      <p:bldP spid="29" grpId="0" animBg="1"/>
      <p:bldP spid="30" grpId="0" animBg="1"/>
      <p:bldP spid="30" grpId="1" animBg="1"/>
      <p:bldP spid="31" grpId="0" animBg="1"/>
      <p:bldP spid="31" grpId="1" animBg="1"/>
      <p:bldP spid="32" grpId="0" animBg="1"/>
      <p:bldP spid="32" grpId="1" animBg="1"/>
      <p:bldP spid="33" grpId="0" animBg="1"/>
      <p:bldP spid="33" grpId="1" animBg="1"/>
      <p:bldP spid="34" grpId="0"/>
      <p:bldP spid="35" grpId="0"/>
      <p:bldP spid="36" grpId="0"/>
      <p:bldP spid="37" grpId="0"/>
      <p:bldP spid="38" grpId="0"/>
      <p:bldP spid="39" grpId="0"/>
      <p:bldP spid="4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p:nvSpPr>
        <p:spPr>
          <a:xfrm>
            <a:off x="-94129" y="-38108"/>
            <a:ext cx="7059706" cy="6896108"/>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129553" y="2228671"/>
            <a:ext cx="2971800" cy="1200329"/>
          </a:xfrm>
          <a:prstGeom prst="rect">
            <a:avLst/>
          </a:prstGeom>
          <a:noFill/>
        </p:spPr>
        <p:txBody>
          <a:bodyPr wrap="square" rtlCol="0">
            <a:spAutoFit/>
          </a:bodyPr>
          <a:lstStyle/>
          <a:p>
            <a:r>
              <a:rPr lang="en-US" altLang="zh-CN" sz="7200" dirty="0">
                <a:solidFill>
                  <a:srgbClr val="BD0E18"/>
                </a:solidFill>
                <a:latin typeface="Britannic Bold" panose="020B0903060703020204" pitchFamily="34" charset="0"/>
              </a:rPr>
              <a:t>2018</a:t>
            </a:r>
            <a:endParaRPr lang="zh-CN" altLang="en-US" sz="7200" dirty="0">
              <a:solidFill>
                <a:srgbClr val="BD0E18"/>
              </a:solidFill>
              <a:latin typeface="Britannic Bold" panose="020B0903060703020204" pitchFamily="34" charset="0"/>
            </a:endParaRPr>
          </a:p>
        </p:txBody>
      </p:sp>
      <p:sp>
        <p:nvSpPr>
          <p:cNvPr id="6" name="文本框 5"/>
          <p:cNvSpPr txBox="1"/>
          <p:nvPr/>
        </p:nvSpPr>
        <p:spPr>
          <a:xfrm>
            <a:off x="1042147" y="3452593"/>
            <a:ext cx="3966882" cy="584775"/>
          </a:xfrm>
          <a:prstGeom prst="rect">
            <a:avLst/>
          </a:prstGeom>
          <a:noFill/>
        </p:spPr>
        <p:txBody>
          <a:bodyPr wrap="square" rtlCol="0">
            <a:spAutoFit/>
          </a:bodyPr>
          <a:lstStyle/>
          <a:p>
            <a:r>
              <a:rPr lang="zh-CN" altLang="en-US" sz="3200" b="1">
                <a:solidFill>
                  <a:schemeClr val="tx1">
                    <a:lumMod val="50000"/>
                    <a:lumOff val="50000"/>
                  </a:schemeClr>
                </a:solidFill>
                <a:latin typeface="微软雅黑 Light" panose="020B0502040204020203" pitchFamily="34" charset="-122"/>
                <a:ea typeface="微软雅黑 Light" panose="020B0502040204020203" pitchFamily="34" charset="-122"/>
              </a:rPr>
              <a:t>谢谢聆听</a:t>
            </a:r>
            <a:endParaRPr lang="zh-CN" altLang="en-US" sz="3200" b="1"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1129553" y="4168298"/>
            <a:ext cx="3792071" cy="368300"/>
          </a:xfrm>
          <a:prstGeom prst="rect">
            <a:avLst/>
          </a:prstGeom>
          <a:noFill/>
        </p:spPr>
        <p:txBody>
          <a:bodyPr wrap="square" rtlCol="0">
            <a:spAutoFit/>
          </a:bodyPr>
          <a:lstStyle/>
          <a:p>
            <a:r>
              <a:rPr lang="zh-CN" altLang="en-US" dirty="0">
                <a:solidFill>
                  <a:schemeClr val="tx1">
                    <a:lumMod val="50000"/>
                    <a:lumOff val="50000"/>
                  </a:schemeClr>
                </a:solidFill>
              </a:rPr>
              <a:t>策划人：    时间：</a:t>
            </a:r>
            <a:r>
              <a:rPr lang="en-US" altLang="zh-CN" dirty="0">
                <a:solidFill>
                  <a:schemeClr val="tx1">
                    <a:lumMod val="50000"/>
                    <a:lumOff val="50000"/>
                  </a:schemeClr>
                </a:solidFill>
              </a:rPr>
              <a:t>2018.09</a:t>
            </a:r>
            <a:endParaRPr lang="zh-CN" altLang="en-US" dirty="0">
              <a:solidFill>
                <a:schemeClr val="tx1">
                  <a:lumMod val="50000"/>
                  <a:lumOff val="50000"/>
                </a:schemeClr>
              </a:solidFill>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1900" y="3200872"/>
            <a:ext cx="2837330" cy="3788058"/>
          </a:xfrm>
          <a:prstGeom prst="rect">
            <a:avLst/>
          </a:prstGeom>
        </p:spPr>
      </p:pic>
      <p:pic>
        <p:nvPicPr>
          <p:cNvPr id="10" name="Sabão - White Knight">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cstate="print"/>
          <a:stretch>
            <a:fillRect/>
          </a:stretch>
        </p:blipFill>
        <p:spPr>
          <a:xfrm>
            <a:off x="7579659" y="4537630"/>
            <a:ext cx="304800" cy="304800"/>
          </a:xfrm>
          <a:prstGeom prst="rect">
            <a:avLst/>
          </a:prstGeom>
        </p:spPr>
      </p:pic>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80">
                                          <p:stCondLst>
                                            <p:cond delay="0"/>
                                          </p:stCondLst>
                                        </p:cTn>
                                        <p:tgtEl>
                                          <p:spTgt spid="5"/>
                                        </p:tgtEl>
                                      </p:cBhvr>
                                    </p:animEffect>
                                    <p:anim calcmode="lin" valueType="num">
                                      <p:cBhvr>
                                        <p:cTn id="1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2" dur="26">
                                          <p:stCondLst>
                                            <p:cond delay="650"/>
                                          </p:stCondLst>
                                        </p:cTn>
                                        <p:tgtEl>
                                          <p:spTgt spid="5"/>
                                        </p:tgtEl>
                                      </p:cBhvr>
                                      <p:to x="100000" y="60000"/>
                                    </p:animScale>
                                    <p:animScale>
                                      <p:cBhvr>
                                        <p:cTn id="23" dur="166" decel="50000">
                                          <p:stCondLst>
                                            <p:cond delay="676"/>
                                          </p:stCondLst>
                                        </p:cTn>
                                        <p:tgtEl>
                                          <p:spTgt spid="5"/>
                                        </p:tgtEl>
                                      </p:cBhvr>
                                      <p:to x="100000" y="100000"/>
                                    </p:animScale>
                                    <p:animScale>
                                      <p:cBhvr>
                                        <p:cTn id="24" dur="26">
                                          <p:stCondLst>
                                            <p:cond delay="1312"/>
                                          </p:stCondLst>
                                        </p:cTn>
                                        <p:tgtEl>
                                          <p:spTgt spid="5"/>
                                        </p:tgtEl>
                                      </p:cBhvr>
                                      <p:to x="100000" y="80000"/>
                                    </p:animScale>
                                    <p:animScale>
                                      <p:cBhvr>
                                        <p:cTn id="25" dur="166" decel="50000">
                                          <p:stCondLst>
                                            <p:cond delay="1338"/>
                                          </p:stCondLst>
                                        </p:cTn>
                                        <p:tgtEl>
                                          <p:spTgt spid="5"/>
                                        </p:tgtEl>
                                      </p:cBhvr>
                                      <p:to x="100000" y="100000"/>
                                    </p:animScale>
                                    <p:animScale>
                                      <p:cBhvr>
                                        <p:cTn id="26" dur="26">
                                          <p:stCondLst>
                                            <p:cond delay="1642"/>
                                          </p:stCondLst>
                                        </p:cTn>
                                        <p:tgtEl>
                                          <p:spTgt spid="5"/>
                                        </p:tgtEl>
                                      </p:cBhvr>
                                      <p:to x="100000" y="90000"/>
                                    </p:animScale>
                                    <p:animScale>
                                      <p:cBhvr>
                                        <p:cTn id="27" dur="166" decel="50000">
                                          <p:stCondLst>
                                            <p:cond delay="1668"/>
                                          </p:stCondLst>
                                        </p:cTn>
                                        <p:tgtEl>
                                          <p:spTgt spid="5"/>
                                        </p:tgtEl>
                                      </p:cBhvr>
                                      <p:to x="100000" y="100000"/>
                                    </p:animScale>
                                    <p:animScale>
                                      <p:cBhvr>
                                        <p:cTn id="28" dur="26">
                                          <p:stCondLst>
                                            <p:cond delay="1808"/>
                                          </p:stCondLst>
                                        </p:cTn>
                                        <p:tgtEl>
                                          <p:spTgt spid="5"/>
                                        </p:tgtEl>
                                      </p:cBhvr>
                                      <p:to x="100000" y="95000"/>
                                    </p:animScale>
                                    <p:animScale>
                                      <p:cBhvr>
                                        <p:cTn id="29" dur="166" decel="50000">
                                          <p:stCondLst>
                                            <p:cond delay="1834"/>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6"/>
                                        </p:tgtEl>
                                        <p:attrNameLst>
                                          <p:attrName>ppt_y</p:attrName>
                                        </p:attrNameLst>
                                      </p:cBhvr>
                                      <p:tavLst>
                                        <p:tav tm="0">
                                          <p:val>
                                            <p:strVal val="#ppt_y"/>
                                          </p:val>
                                        </p:tav>
                                        <p:tav tm="100000">
                                          <p:val>
                                            <p:strVal val="#ppt_y"/>
                                          </p:val>
                                        </p:tav>
                                      </p:tavLst>
                                    </p:anim>
                                    <p:anim calcmode="lin" valueType="num">
                                      <p:cBhvr>
                                        <p:cTn id="3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7"/>
                                        </p:tgtEl>
                                        <p:attrNameLst>
                                          <p:attrName>ppt_y</p:attrName>
                                        </p:attrNameLst>
                                      </p:cBhvr>
                                      <p:tavLst>
                                        <p:tav tm="0">
                                          <p:val>
                                            <p:strVal val="#ppt_y"/>
                                          </p:val>
                                        </p:tav>
                                        <p:tav tm="100000">
                                          <p:val>
                                            <p:strVal val="#ppt_y"/>
                                          </p:val>
                                        </p:tav>
                                      </p:tavLst>
                                    </p:anim>
                                    <p:anim calcmode="lin" valueType="num">
                                      <p:cBhvr>
                                        <p:cTn id="4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53" repeatCount="indefinite" fill="remove" display="0">
                  <p:stCondLst>
                    <p:cond delay="indefinite"/>
                  </p:stCondLst>
                  <p:endCondLst>
                    <p:cond evt="onStopAudio" delay="0">
                      <p:tgtEl>
                        <p:sldTgt/>
                      </p:tgtEl>
                    </p:cond>
                  </p:endCondLst>
                </p:cTn>
                <p:tgtEl>
                  <p:spTgt spid="10"/>
                </p:tgtEl>
              </p:cMediaNode>
            </p:video>
          </p:childTnLst>
        </p:cTn>
      </p:par>
    </p:tnLst>
    <p:bldLst>
      <p:bldP spid="2" grpId="0" animBg="1"/>
      <p:bldP spid="5" grpId="0"/>
      <p:bldP spid="6" grpId="0"/>
      <p:bldP spid="7" grpId="0"/>
    </p:bldLst>
  </p:timing>
</p:sld>
</file>

<file path=ppt/theme/theme1.xml><?xml version="1.0" encoding="utf-8"?>
<a:theme xmlns:a="http://schemas.openxmlformats.org/drawingml/2006/main" name="Office Theme">
  <a:themeElements>
    <a:clrScheme name="自定义 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C00000"/>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2495</Words>
  <Application>WPS 演示</Application>
  <PresentationFormat>自定义</PresentationFormat>
  <Paragraphs>389</Paragraphs>
  <Slides>22</Slides>
  <Notes>0</Notes>
  <HiddenSlides>0</HiddenSlides>
  <MMClips>2</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22</vt:i4>
      </vt:variant>
    </vt:vector>
  </HeadingPairs>
  <TitlesOfParts>
    <vt:vector size="40" baseType="lpstr">
      <vt:lpstr>Arial</vt:lpstr>
      <vt:lpstr>宋体</vt:lpstr>
      <vt:lpstr>Wingdings</vt:lpstr>
      <vt:lpstr>微软雅黑</vt:lpstr>
      <vt:lpstr>Britannic Bold</vt:lpstr>
      <vt:lpstr>微软雅黑 Light</vt:lpstr>
      <vt:lpstr>Rockwell Extra Bold</vt:lpstr>
      <vt:lpstr>Calibri</vt:lpstr>
      <vt:lpstr>Arial Unicode MS</vt:lpstr>
      <vt:lpstr>Ebrima</vt:lpstr>
      <vt:lpstr>等线</vt:lpstr>
      <vt:lpstr>Segoe Print</vt:lpstr>
      <vt:lpstr>Impact MT Std</vt:lpstr>
      <vt:lpstr>Calibri</vt:lpstr>
      <vt:lpstr>Stencil Std</vt:lpstr>
      <vt:lpstr>Stencil</vt:lpstr>
      <vt:lpstr>Impact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拉普耶鲁</cp:lastModifiedBy>
  <cp:revision>158</cp:revision>
  <dcterms:created xsi:type="dcterms:W3CDTF">2017-08-18T03:02:00Z</dcterms:created>
  <dcterms:modified xsi:type="dcterms:W3CDTF">2018-02-06T06:15:22Z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