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09D"/>
    <a:srgbClr val="CB6C3C"/>
    <a:srgbClr val="F5984E"/>
    <a:srgbClr val="EEA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0" autoAdjust="0"/>
    <p:restoredTop sz="94607" autoAdjust="0"/>
  </p:normalViewPr>
  <p:slideViewPr>
    <p:cSldViewPr snapToGrid="0">
      <p:cViewPr varScale="1">
        <p:scale>
          <a:sx n="87" d="100"/>
          <a:sy n="87" d="100"/>
        </p:scale>
        <p:origin x="9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776F1-14C0-4CD7-9DC9-831118CA2B66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3639-E332-4AEF-932C-1A85403935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435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38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489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9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50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23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600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E3639-E332-4AEF-932C-1A85403935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842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5076446-3A35-4093-80DA-40DA698E6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E9EB4F2-EBA9-4269-BEA8-F1ACFC092F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481" y="6931616"/>
            <a:ext cx="552450" cy="51435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7005D91-A3A2-4AF3-B604-27602643AB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3" y="8263359"/>
            <a:ext cx="459468" cy="42778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C80D4D9-1F62-4A10-BA28-B60B6B60AC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187" y="6974900"/>
            <a:ext cx="459468" cy="42778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C7EA371F-7AED-4BD9-8FE6-5107E47A9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20" y="9595522"/>
            <a:ext cx="459468" cy="42778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9AA807B8-E93F-4CAB-A1BF-CDDD601F08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896" y="7200452"/>
            <a:ext cx="459468" cy="42778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13677A9-8570-40AB-8687-591996C5AF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96" y="8825289"/>
            <a:ext cx="459468" cy="42778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CA8EFD02-EFF9-45D7-98B5-43F533913E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24" y="7232075"/>
            <a:ext cx="459468" cy="42778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6D29D56-F4BD-4060-86A0-7BFDEAF348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1" y="7243267"/>
            <a:ext cx="459468" cy="42778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A228170-A34B-47E7-AA19-EF85858D7B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590" y="7171496"/>
            <a:ext cx="459468" cy="42778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B005B4CE-49F2-41FA-BBAB-E9DADC147A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177" y="10342858"/>
            <a:ext cx="459468" cy="4277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4B1BEAA-39DC-46E7-A995-BB9BD361BE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009" y="10963183"/>
            <a:ext cx="552450" cy="51435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8A486AD6-1598-49C8-AD59-F4CA0DCB95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53" y="11452854"/>
            <a:ext cx="459468" cy="42778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091AF525-7802-42D2-A43A-48686CB781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047" y="11886000"/>
            <a:ext cx="459468" cy="42778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524C0FF-5DDF-455E-811F-F75B1755CD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419" y="11585540"/>
            <a:ext cx="552450" cy="51435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898A4A6-91D5-4CC1-9C04-5311B25483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622" y="9400727"/>
            <a:ext cx="459468" cy="4277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1BAAC00-DBA8-40E2-8CAF-39D3B26353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5" y="1725604"/>
            <a:ext cx="1533525" cy="36195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23F388E-0BCA-4EB7-AE9E-2DD33258EE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5" y="1619250"/>
            <a:ext cx="1533525" cy="361950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750C8511-E42F-48EC-B2C2-D6D8483EBB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775" y="12593346"/>
            <a:ext cx="552450" cy="51435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448B1815-4939-416A-86BF-A1D298564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46" y="14139127"/>
            <a:ext cx="552450" cy="51435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4EB47FE5-6EF6-4F60-BB32-C523D7241A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838" y="14396302"/>
            <a:ext cx="552450" cy="51435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FBF98837-EC75-4718-B29B-1A0D4810DC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63" y="13148321"/>
            <a:ext cx="552450" cy="51435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590AB6A9-6E34-4787-B9B4-5F117260F86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742" y="7561957"/>
            <a:ext cx="465622" cy="77326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F71C3587-67C5-4249-A6AD-7444938E65D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2964" y="8435624"/>
            <a:ext cx="465622" cy="77326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4908188D-0EB2-4B6A-95DB-2E68E60499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326" y="9725298"/>
            <a:ext cx="465622" cy="77326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8A35B22-0DFE-4E32-A1D4-066721DA59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12" y="549866"/>
            <a:ext cx="10054175" cy="59709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7BF6943A-FC37-4EB7-B977-91F703BD82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81" y="9828508"/>
            <a:ext cx="552450" cy="51435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773438E-59A5-4A3B-8F39-39A4FBFD9C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173" y="8129363"/>
            <a:ext cx="459468" cy="42778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63396D4-FFCA-411E-8589-77B85BE825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3" y="6919762"/>
            <a:ext cx="459468" cy="42778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3BB36270-2FB3-4280-B913-C76708AB66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739" y="9039179"/>
            <a:ext cx="459468" cy="4277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E543326B-362D-482A-9768-439BB39E0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747" y="11220358"/>
            <a:ext cx="459468" cy="42778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DECDF582-74C4-4B1B-9C39-1AEB9F495CB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834" y="9208889"/>
            <a:ext cx="465622" cy="773265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58E12FD9-2339-45E5-8A4D-A898BD64AF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17" y="11074730"/>
            <a:ext cx="465622" cy="773265"/>
          </a:xfrm>
          <a:prstGeom prst="rect">
            <a:avLst/>
          </a:prstGeom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6F81C0EB-1EAC-4C8D-84E8-1717737104DB}"/>
              </a:ext>
            </a:extLst>
          </p:cNvPr>
          <p:cNvSpPr/>
          <p:nvPr userDrawn="1"/>
        </p:nvSpPr>
        <p:spPr>
          <a:xfrm>
            <a:off x="1179378" y="537166"/>
            <a:ext cx="9833244" cy="5758268"/>
          </a:xfrm>
          <a:prstGeom prst="rect">
            <a:avLst/>
          </a:prstGeom>
          <a:noFill/>
          <a:ln>
            <a:gradFill>
              <a:gsLst>
                <a:gs pos="0">
                  <a:srgbClr val="FBD09D"/>
                </a:gs>
                <a:gs pos="74000">
                  <a:srgbClr val="CB6C3C"/>
                </a:gs>
                <a:gs pos="83000">
                  <a:srgbClr val="FBD09D"/>
                </a:gs>
                <a:gs pos="100000">
                  <a:srgbClr val="CB6C3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91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8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-1.85185E-6 L 0.05664 -0.42778 C 0.0694 -0.51805 0.07669 -0.65254 0.07669 -0.79329 C 0.07669 -0.95301 0.0694 -1.08009 0.05664 -1.1706 L -1.875E-6 -1.59768 " pathEditMode="relative" rAng="0" ptsTypes="AAAAA">
                                      <p:cBhvr>
                                        <p:cTn id="14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798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8" presetClass="path" presetSubtype="0" repeatCount="indefinite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54167E-6 1.85185E-6 L 0.05664 -0.42801 C 0.0694 -0.51875 0.00925 -0.55556 0.0017 -0.67894 C -0.00599 -0.80278 0.02409 -1.08033 0.01133 -1.1706 C -0.00781 -1.3132 0.01888 -1.45509 -3.54167E-6 -1.59769 " pathEditMode="relative" rAng="0" ptsTypes="AAAAA">
                                      <p:cBhvr>
                                        <p:cTn id="16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7988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8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33333E-6 -1.11111E-6 L 0.05664 -0.42824 C 0.0694 -0.51829 0.02513 -0.61204 0.02513 -0.75278 C 0.02513 -0.9125 0.0694 -1.08055 0.05664 -1.17106 L 3.33333E-6 -1.59768 " pathEditMode="relative" rAng="0" ptsTypes="AAAAA">
                                      <p:cBhvr>
                                        <p:cTn id="1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7988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8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1.85185E-6 C 0.01875 -0.14306 -0.053 -0.24167 -0.03412 -0.38403 C -0.02136 -0.47431 0.07148 -0.66111 0.07669 -0.79329 C 0.08203 -0.9257 0.01002 -1.08773 -0.00274 -1.17801 C -0.02162 -1.32037 0.01888 -1.45509 -0.00013 -1.59769 " pathEditMode="relative" rAng="0" ptsTypes="AAAAA">
                                      <p:cBhvr>
                                        <p:cTn id="20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2" y="-798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8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9167E-6 -4.07407E-6 L 0.05651 -0.42801 C 0.06927 -0.51805 0.04571 -0.66967 0.04388 -0.79305 C 0.04206 -0.91666 0.05834 -1.08009 0.04558 -1.1706 C 0.0267 -1.31273 0.06263 -1.53217 0.04375 -1.67476 " pathEditMode="relative" rAng="0" ptsTypes="AAAAA">
                                      <p:cBhvr>
                                        <p:cTn id="22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8" y="-8375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8" presetClass="path" presetSubtype="0" repeatCount="indefinite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54167E-6 1.48148E-6 L 0.05651 -0.42824 C 0.06927 -0.51829 0.05 -0.61945 0.05 -0.76019 C 0.05 -0.91991 0.06927 -1.08056 0.05651 -1.1706 L -3.54167E-6 -1.59769 " pathEditMode="relative" rAng="0" ptsTypes="AAAAA">
                                      <p:cBhvr>
                                        <p:cTn id="24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-7988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1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4.44444E-6 C -0.01809 -0.13936 0.02318 -0.24931 0.00508 -0.3882 C -0.00703 -0.47662 0.0306 -0.6007 0.03165 -0.73311 C 0.03282 -0.86505 -0.00065 -1.09375 0.01146 -1.18195 C 0.02943 -1.32014 -0.01822 -1.41806 -0.00013 -1.55741 " pathEditMode="relative" rAng="0" ptsTypes="AAAAA">
                                      <p:cBhvr>
                                        <p:cTn id="26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-7787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8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6.25E-7 4.81481E-6 L 0.05664 -0.42825 C 0.0694 -0.51806 0.07669 -0.65255 0.07669 -0.79329 C 0.07669 -0.95301 0.0694 -1.08056 0.05664 -1.17061 L 6.25E-7 -1.59769 " pathEditMode="relative" rAng="0" ptsTypes="AAAAA">
                                      <p:cBhvr>
                                        <p:cTn id="2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7988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8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875E-6 1.85185E-6 L 0.05664 -0.42824 C 0.0694 -0.51806 0.07669 -0.65255 0.07669 -0.79329 C 0.07669 -0.95301 0.0694 -1.08056 0.05664 -1.17037 L -1.875E-6 -1.59769 " pathEditMode="relative" rAng="0" ptsTypes="AAAAA">
                                      <p:cBhvr>
                                        <p:cTn id="3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7988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8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66667E-6 1.48148E-6 C 0.01862 -0.14306 0.01563 -0.25996 0.03438 -0.40278 C 0.04714 -0.49259 0.00287 -0.66528 0.00912 -0.79607 C 0.01537 -0.92732 0.10651 -1.12454 0.09375 -1.21482 C 0.07487 -1.35718 0.01849 -1.45509 -1.66667E-6 -1.59769 " pathEditMode="relative" rAng="0" ptsTypes="AAAAA">
                                      <p:cBhvr>
                                        <p:cTn id="32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-798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C -0.0181 -0.13936 0.02318 -0.24931 0.00508 -0.3882 C -0.00703 -0.47686 0.0306 -0.6007 0.03164 -0.73311 C 0.03281 -0.86505 -0.00065 -1.09375 0.01146 -1.18172 C 0.02943 -1.32014 -0.01823 -1.41806 -0.00013 -1.55741 " pathEditMode="relative" rAng="0" ptsTypes="AAAAA">
                                      <p:cBhvr>
                                        <p:cTn id="34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-7787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85185E-6 L 0.05664 -0.42824 C 0.0694 -0.51875 0.02825 -0.65741 0.02513 -0.77847 C 0.022 -0.89977 0.05065 -1.06597 0.03789 -1.15579 C 0.01901 -1.29838 0.01888 -1.45509 2.29167E-6 -1.59768 " pathEditMode="relative" rAng="0" ptsTypes="AAAAA">
                                      <p:cBhvr>
                                        <p:cTn id="36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7988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05664 -0.42824 C 0.0694 -0.51875 0.02825 -0.65787 0.02513 -0.77893 C 0.022 -0.89976 0.05065 -1.06597 0.03789 -1.15601 C 0.01901 -1.29861 0.01888 -1.45509 4.79167E-6 -1.59768 " pathEditMode="relative" rAng="0" ptsTypes="AAAAA">
                                      <p:cBhvr>
                                        <p:cTn id="38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7988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8" presetClass="path" presetSubtype="0" repeatCount="indefinite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8333 -0.03125 L 0.13997 -0.49028 C 0.15273 -0.58704 0.11158 -0.73611 0.10846 -0.86574 C 0.10533 -0.9956 0.13398 -1.17361 0.12122 -1.27014 C 0.10234 -1.42315 0.10221 -1.59051 0.08333 -1.74329 " pathEditMode="relative" rAng="0" ptsTypes="AAAAA">
                                      <p:cBhvr>
                                        <p:cTn id="40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8560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8" presetClass="path" presetSubtype="0" repeatCount="indefinite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875E-6 -1.85185E-6 L 0.05651 -0.49722 C 0.06927 -0.60185 0.05 -0.71921 0.05 -0.88264 C 0.05 -1.06805 0.06927 -1.2544 0.05651 -1.35903 L -1.875E-6 -1.85463 " pathEditMode="relative" rAng="0" ptsTypes="AAAAA">
                                      <p:cBhvr>
                                        <p:cTn id="42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-9273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8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95833E-6 -1.11111E-6 L 0.05664 -0.46481 C 0.06941 -0.56342 0.00925 -0.60347 0.0017 -0.73727 C -0.00599 -0.87176 0.02409 -1.17315 0.01133 -1.2713 C -0.00781 -1.42616 0.01888 -1.58032 -3.95833E-6 -1.73495 " pathEditMode="relative" rAng="0" ptsTypes="AAAAA">
                                      <p:cBhvr>
                                        <p:cTn id="4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8675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8" presetClass="path" presetSubtype="0" repeatCount="indefinite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26 2.59259E-6 L 0.05638 -0.48843 C 0.06914 -0.59167 -0.02357 -0.65602 -0.04388 -0.82709 C -0.0642 -0.99815 -0.05274 -1.41297 -0.0655 -1.51551 C -0.08438 -1.67801 0.01862 -1.65926 -0.00026 -1.82153 " pathEditMode="relative" rAng="0" ptsTypes="AAAAA">
                                      <p:cBhvr>
                                        <p:cTn id="46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-9108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1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4779 -0.00023 C 0.05703 -0.17916 0.03594 -0.32037 0.04518 -0.49884 C 0.0513 -0.61273 0.03216 -0.77199 0.03164 -0.9419 C 0.03099 -1.11157 0.04805 -1.40532 0.04193 -1.51829 C 0.03268 -1.69629 0.05703 -1.82176 0.04779 -2.00092 " pathEditMode="relative" rAng="0" ptsTypes="AAAAA">
                                      <p:cBhvr>
                                        <p:cTn id="48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-10002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8" presetClass="path" presetSubtype="0" repeatCount="indefinite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4.375E-6 -1.85185E-6 L 0.05665 -0.49259 C 0.06941 -0.59722 0.00925 -0.63935 0.0017 -0.78148 C -0.00599 -0.92407 0.02409 -1.24329 0.01133 -1.34722 C -0.00781 -1.51134 0.01888 -1.67477 -4.375E-6 -1.83866 " pathEditMode="relative" rAng="0" ptsTypes="AAAAA">
                                      <p:cBhvr>
                                        <p:cTn id="50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9194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58" presetClass="path" presetSubtype="0" repeatCount="indefinite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70833E-6 1.85185E-6 C 0.01875 -0.14306 0.01576 -0.25996 0.03451 -0.40255 C 0.04727 -0.49259 0.07019 -0.6625 0.07644 -0.79329 C 0.08269 -0.92454 0.10664 -1.12454 0.09388 -1.21482 C 0.075 -1.35741 0.01862 -1.45509 -2.70833E-6 -1.59769 " pathEditMode="relative" rAng="0" ptsTypes="AAAAA">
                                      <p:cBhvr>
                                        <p:cTn id="52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-798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58" presetClass="path" presetSubtype="0" repeatCount="indefinite" accel="50000" decel="5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0 -2.59259E-6 L 0.05664 -0.53333 C 0.0694 -0.64653 0.00924 -0.69213 0.00169 -0.84583 C -0.00599 -1.00023 0.02409 -1.34583 0.01133 -1.45833 C -0.00781 -1.63588 0.01888 -1.81273 0 -1.99004 " pathEditMode="relative" rAng="0" ptsTypes="AAAAA">
                                      <p:cBhvr>
                                        <p:cTn id="54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9951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8" presetClass="path" presetSubtype="0" repeatCount="indefinite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1.66667E-6 4.44444E-6 L 0.05664 -0.67315 C 0.0694 -0.81621 0.00924 -0.87362 0.00169 -1.06783 C -0.00599 -1.26274 0.02409 -1.69885 0.01133 -1.84098 C -0.00781 -2.06505 0.01888 -2.2882 1.66667E-6 -2.51227 " pathEditMode="relative" rAng="0" ptsTypes="AAAAA">
                                      <p:cBhvr>
                                        <p:cTn id="56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12562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8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75E-6 4.44444E-6 L 0.05664 -0.63241 C 0.0694 -0.7669 0.00924 -0.82084 0.00169 -1.00348 C -0.00599 -1.18635 0.02408 -1.5963 0.01132 -1.72963 C -0.00782 -1.94028 0.01888 -2.15 3.75E-6 -2.36042 " pathEditMode="relative" rAng="0" ptsTypes="AAAAA">
                                      <p:cBhvr>
                                        <p:cTn id="58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118032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8" presetClass="path" presetSubtype="0" repeatCount="indefinite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3.7037E-7 L 0.05664 -0.55949 C 0.0694 -0.67824 0.00924 -0.72616 0.00169 -0.8875 C -0.00599 -1.04954 0.02408 -1.41204 0.01132 -1.53009 C -0.00782 -1.71644 0.01888 -1.90208 3.95833E-6 -2.08796 " pathEditMode="relative" rAng="0" ptsTypes="AAAAA">
                                      <p:cBhvr>
                                        <p:cTn id="60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10439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58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2.22222E-6 C 0.01836 -0.14306 0.00703 -0.18426 0.02578 -0.32709 C 0.03855 -0.4169 0.02657 -0.63935 0.03789 -0.78704 C 0.04922 -0.93519 0.10612 -1.12454 0.09349 -1.21459 C 0.07461 -1.35718 0.0181 -1.45509 -3.54167E-6 -1.59769 " pathEditMode="relative" rAng="0" ptsTypes="AAAAA">
                                      <p:cBhvr>
                                        <p:cTn id="62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-7988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8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6.25E-7 -4.81481E-6 L 0.05664 -0.46851 C 0.0694 -0.56666 0.07669 -0.71365 0.07669 -0.86759 C 0.07669 -1.04236 0.0694 -1.18171 0.05664 -1.28032 L -6.25E-7 -1.74722 " pathEditMode="relative" rAng="0" ptsTypes="AAAAA">
                                      <p:cBhvr>
                                        <p:cTn id="64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-8736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58" presetClass="path" presetSubtype="0" repeatCount="indefinite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54167E-6 1.85185E-6 L 0.05664 -0.42801 C 0.0694 -0.51875 0.00925 -0.55556 0.0017 -0.67894 C -0.00599 -0.80278 0.02409 -1.08033 0.01133 -1.1706 C -0.00781 -1.3132 0.01888 -1.45509 -3.54167E-6 -1.59769 " pathEditMode="relative" rAng="0" ptsTypes="AAAAA">
                                      <p:cBhvr>
                                        <p:cTn id="66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7988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8" presetClass="path" presetSubtype="0" repeatCount="indefinite" accel="50000" decel="5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0 -2.59259E-6 L 0.05664 -0.53333 C 0.0694 -0.64653 0.00924 -0.69213 0.00169 -0.84583 C -0.00599 -1.00023 0.02409 -1.34583 0.01133 -1.45833 C -0.00781 -1.63588 0.01888 -1.81273 0 -1.99004 " pathEditMode="relative" rAng="0" ptsTypes="AAAAA">
                                      <p:cBhvr>
                                        <p:cTn id="68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9951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58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4.44444E-6 C 0.01836 -0.14306 0.00703 -0.18426 0.02578 -0.32709 C 0.03854 -0.4169 0.02656 -0.63936 0.03789 -0.78704 C 0.04922 -0.93519 0.10612 -1.12454 0.09349 -1.21459 C 0.07461 -1.35718 0.0181 -1.4551 1.875E-6 -1.59769 " pathEditMode="relative" rAng="0" ptsTypes="AAAAA">
                                      <p:cBhvr>
                                        <p:cTn id="70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-7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F2355E-EFEC-4FF0-8F95-FC4C453EE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5056FED-82A6-4C1A-B995-F613897EF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7E0C0D1-7601-4DF8-B889-CA6ACCB4C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E886C76-2A2C-4E46-BD93-D174AA82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1713E2-35AE-4A4E-999D-E7DD1C262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0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D94DBD7-1F4E-4688-A40B-DD5D040C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40130D1-6F14-4B79-B862-377A3AF22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4A8679E-FCE5-4253-999E-BC4AB630B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C1623DC-49A7-4A2B-92B9-6685F1C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6789324-4A54-42EC-850C-56451458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42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DA2CF14-AE28-4F53-B9BC-210E7B9C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3AA820-8BE5-45AB-803D-04E6AA7C4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F7C1422-2E44-4986-A17A-0EA8DAEB6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B177854-CACC-44DF-B2EE-59CEAFD3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4ED441A-BEAD-46ED-9B64-88062EC4C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4E41D67-FCD8-4571-A793-00C634677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88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0208AB3-8EA4-43F5-9E53-9AA60B22E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3ADD052-C31A-4724-847A-40DA482E4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D047C82-D493-411F-A06F-DDAD0BDAE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4AC2F7F8-20C1-41A5-BE3C-DE4D93C23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CFC3E18-7A14-486E-9E45-92AD43FCDC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C23FC22-6EF3-4274-9900-A4F51DB99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3C4C4952-7191-4C17-94E5-438ADFEA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E868CD2-7B35-4608-95E0-7BB8F8B62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41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C3401E6-B6A6-4FEC-BED2-D07969C18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1BF943E-736A-40F2-91F4-7BB1058FD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1110E4D-84DC-4C92-A688-43F8F8F0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5463782-CF9D-49F3-91BB-E5E3C1D7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46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6AD1C5B-FCF6-4B73-BA46-6A576D9C9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E0199BF1-9D89-40C5-8AD6-F6A067FC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8DC68FD-A97C-4980-8D83-FB7E367C7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4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CCA59A-CBB9-4D2E-9A19-2F2906D88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00E5581-1E5D-4468-9AD1-FAB91B4A6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D9BA917-34D1-4DC7-BC7F-9B9E2EE94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536DA45-FDF9-43E1-BD90-FEECC8E4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5D821E9-F8F1-4D7C-9002-97EAD816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89FAACD-A9E5-4185-9B18-6B7D6593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71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199ECE-B55F-44AA-AE7F-03E0109B1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234C364-A753-4025-BEB2-F287B4F18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B623C8B-3AE4-4A11-925A-ED204601F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6D0B903-772D-41FE-ADE4-631D5590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86AE23A-2F95-45F8-B52E-8B133C58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F785379-190F-422B-9D4B-9415E57D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20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398868A-09D1-4E76-8C47-6A8B22100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96F55F3-6C7C-432B-B93F-71CB8BA7F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93118F6-371D-44B7-B6EF-4E01E992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C6D7A14-9216-42BD-BFDA-A041F0E8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DBF1DFA-A9E8-4FE2-B2E4-42D22360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4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E6FD8799-4586-45F7-8E96-73B37E23B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53FA1F9-2479-457E-9FFD-3B704A112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27EC17B-CD60-474A-92C5-76665FF12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BF01828-97FB-440B-8970-018484F6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02377D-DAD0-4812-8A99-3F5D26A77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2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F4DB231-6692-448C-B221-21545BDB0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7E1D481-763D-4868-BE5B-C227B9361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884DEEC-CAEC-4540-8D8B-D4B62616B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46ABA-98C0-42C7-8076-696321747A44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F630792-08D0-40CC-B4F1-5F7BB0756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DCF9B6E-1C1F-4220-A781-004088EB7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82CA2-DB9A-477C-8BCF-ADD556BD16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7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microsoft.com/office/2007/relationships/media" Target="../media/media2.m4a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16.png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audio" Target="../media/media2.m4a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18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11" Type="http://schemas.openxmlformats.org/officeDocument/2006/relationships/image" Target="../media/image20.jpg"/><Relationship Id="rId5" Type="http://schemas.openxmlformats.org/officeDocument/2006/relationships/image" Target="../media/image7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2FF5BDA-55A3-4DE9-9087-B055F66FDA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428" y="2197316"/>
            <a:ext cx="2032877" cy="123168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2B0B1F9-5BBF-4470-B74F-1C91FE0D8E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32" y="4658627"/>
            <a:ext cx="4365448" cy="405363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6746033" y="2355678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361854" y="2420892"/>
              <a:ext cx="316907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INVITATION</a:t>
              </a:r>
              <a:endParaRPr lang="zh-CN" altLang="en-US" sz="4400" dirty="0">
                <a:gradFill>
                  <a:gsLst>
                    <a:gs pos="0">
                      <a:srgbClr val="FBD09D"/>
                    </a:gs>
                    <a:gs pos="74000">
                      <a:srgbClr val="F5984E"/>
                    </a:gs>
                    <a:gs pos="83000">
                      <a:srgbClr val="CB6C3C"/>
                    </a:gs>
                    <a:gs pos="100000">
                      <a:srgbClr val="CB6C3C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CD07581-6766-472B-963D-F33D948C07C4}"/>
              </a:ext>
            </a:extLst>
          </p:cNvPr>
          <p:cNvSpPr txBox="1"/>
          <p:nvPr/>
        </p:nvSpPr>
        <p:spPr>
          <a:xfrm>
            <a:off x="4220743" y="5173298"/>
            <a:ext cx="3579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邀   您   开   启   幸   福   年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6788" y="4212520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459" y="3545707"/>
            <a:ext cx="969475" cy="10742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3052184-51F6-4993-8216-6CF0368600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645" y="952599"/>
            <a:ext cx="3184709" cy="422069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00B814-6DDB-4D8A-A6C6-F3D0104470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852228"/>
            <a:ext cx="1087196" cy="106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pic>
        <p:nvPicPr>
          <p:cNvPr id="32" name="5c48d5e1d13c9">
            <a:hlinkClick r:id="" action="ppaction://media"/>
            <a:extLst>
              <a:ext uri="{FF2B5EF4-FFF2-40B4-BE49-F238E27FC236}">
                <a16:creationId xmlns:a16="http://schemas.microsoft.com/office/drawing/2014/main" xmlns="" id="{DA6C9EC3-31D7-40BF-97F4-585A7290E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731995" y="1785892"/>
            <a:ext cx="609600" cy="609600"/>
          </a:xfrm>
          <a:prstGeom prst="rect">
            <a:avLst/>
          </a:prstGeom>
        </p:spPr>
      </p:pic>
      <p:pic>
        <p:nvPicPr>
          <p:cNvPr id="35" name="音频 34">
            <a:hlinkClick r:id="" action="ppaction://media"/>
            <a:extLst>
              <a:ext uri="{FF2B5EF4-FFF2-40B4-BE49-F238E27FC236}">
                <a16:creationId xmlns:a16="http://schemas.microsoft.com/office/drawing/2014/main" xmlns="" id="{FAC2AEE6-B298-47B6-872A-97A241B6A30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2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6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6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6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 isNarration="1">
              <p:cMediaNode vol="80000" showWhenStopped="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18" grpId="0"/>
    </p:bldLst>
  </p:timing>
  <p:extLst>
    <p:ext uri="{E180D4A7-C9FB-4DFB-919C-405C955672EB}">
      <p14:showEvtLst xmlns:p14="http://schemas.microsoft.com/office/powerpoint/2010/main">
        <p14:playEvt time="1" objId="3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3907857" y="881257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361854" y="2420892"/>
              <a:ext cx="316907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INVITATION</a:t>
              </a:r>
              <a:endParaRPr lang="zh-CN" altLang="en-US" sz="4400" dirty="0">
                <a:gradFill>
                  <a:gsLst>
                    <a:gs pos="0">
                      <a:srgbClr val="FBD09D"/>
                    </a:gs>
                    <a:gs pos="74000">
                      <a:srgbClr val="F5984E"/>
                    </a:gs>
                    <a:gs pos="83000">
                      <a:srgbClr val="CB6C3C"/>
                    </a:gs>
                    <a:gs pos="100000">
                      <a:srgbClr val="CB6C3C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728" y="1505268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724952"/>
            <a:ext cx="969475" cy="107428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00B814-6DDB-4D8A-A6C6-F3D0104470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852228"/>
            <a:ext cx="1087196" cy="106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39ECAE-3081-4852-AA02-8C402D6B1D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3019686"/>
            <a:ext cx="4365448" cy="40536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1A134373-36AD-488D-B535-AF4D63B3222A}"/>
              </a:ext>
            </a:extLst>
          </p:cNvPr>
          <p:cNvSpPr txBox="1"/>
          <p:nvPr/>
        </p:nvSpPr>
        <p:spPr>
          <a:xfrm>
            <a:off x="4078321" y="3534357"/>
            <a:ext cx="3579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邀   您   开   启   幸   福   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C0BE09C-ACD6-44F9-9BC2-8F9338CB34C0}"/>
              </a:ext>
            </a:extLst>
          </p:cNvPr>
          <p:cNvSpPr txBox="1"/>
          <p:nvPr/>
        </p:nvSpPr>
        <p:spPr>
          <a:xfrm>
            <a:off x="4664376" y="2450986"/>
            <a:ext cx="231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i="1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TO:WALLACE</a:t>
            </a:r>
            <a:endParaRPr lang="zh-CN" altLang="en-US" sz="2800" i="1" dirty="0">
              <a:solidFill>
                <a:srgbClr val="FBD09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820B99F9-CCA6-48F2-8454-BCE28340910B}"/>
              </a:ext>
            </a:extLst>
          </p:cNvPr>
          <p:cNvSpPr txBox="1"/>
          <p:nvPr/>
        </p:nvSpPr>
        <p:spPr>
          <a:xfrm>
            <a:off x="3344071" y="4198560"/>
            <a:ext cx="5503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0CC93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新春即将来临，祝你快乐幸福，对你一年来的关心和照顾表示衷心的感谢。特邀您参加新年年会！让我们一起感恩过去，展望未来！ 　　</a:t>
            </a:r>
          </a:p>
        </p:txBody>
      </p:sp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xmlns="" id="{DC5A867D-4155-486A-98FF-69B2EA8D59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2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1" grpId="0"/>
      <p:bldP spid="4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3907857" y="881257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698081" y="242089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鼠年大吉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728" y="1505268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724952"/>
            <a:ext cx="969475" cy="107428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00B814-6DDB-4D8A-A6C6-F3D0104470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852228"/>
            <a:ext cx="1087196" cy="106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39ECAE-3081-4852-AA02-8C402D6B1D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52" y="2361581"/>
            <a:ext cx="4365448" cy="4053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81FFFED-107A-496C-8704-21347000084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411" y="2332187"/>
            <a:ext cx="3025853" cy="3215060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A5E71374-FE95-4DC3-BB22-C22955C8CB72}"/>
              </a:ext>
            </a:extLst>
          </p:cNvPr>
          <p:cNvSpPr txBox="1"/>
          <p:nvPr/>
        </p:nvSpPr>
        <p:spPr>
          <a:xfrm>
            <a:off x="1730552" y="3061254"/>
            <a:ext cx="4452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0CC93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 dirty="0"/>
              <a:t>鼠是中国传统十二生肖之首。更是一种文化习俗。属鼠的年份依次为：</a:t>
            </a:r>
            <a:r>
              <a:rPr lang="en-US" altLang="zh-CN" dirty="0"/>
              <a:t>2044</a:t>
            </a:r>
            <a:r>
              <a:rPr lang="zh-CN" altLang="en-US" dirty="0"/>
              <a:t>年、</a:t>
            </a:r>
            <a:r>
              <a:rPr lang="en-US" altLang="zh-CN" dirty="0"/>
              <a:t>2032</a:t>
            </a:r>
            <a:r>
              <a:rPr lang="zh-CN" altLang="en-US" dirty="0"/>
              <a:t>年、</a:t>
            </a:r>
            <a:r>
              <a:rPr lang="en-US" altLang="zh-CN" dirty="0"/>
              <a:t>2020</a:t>
            </a:r>
            <a:r>
              <a:rPr lang="zh-CN" altLang="en-US" dirty="0"/>
              <a:t>年、</a:t>
            </a:r>
            <a:r>
              <a:rPr lang="en-US" altLang="zh-CN" dirty="0"/>
              <a:t>2008</a:t>
            </a:r>
            <a:r>
              <a:rPr lang="zh-CN" altLang="en-US" dirty="0"/>
              <a:t>年、</a:t>
            </a:r>
            <a:r>
              <a:rPr lang="en-US" altLang="zh-CN" dirty="0"/>
              <a:t>1996</a:t>
            </a:r>
            <a:r>
              <a:rPr lang="zh-CN" altLang="en-US" dirty="0"/>
              <a:t>年、</a:t>
            </a:r>
            <a:r>
              <a:rPr lang="en-US" altLang="zh-CN" dirty="0"/>
              <a:t>1984</a:t>
            </a:r>
            <a:r>
              <a:rPr lang="zh-CN" altLang="en-US" dirty="0"/>
              <a:t>年、</a:t>
            </a:r>
            <a:r>
              <a:rPr lang="en-US" altLang="zh-CN" dirty="0"/>
              <a:t>1972</a:t>
            </a:r>
            <a:r>
              <a:rPr lang="zh-CN" altLang="en-US" dirty="0"/>
              <a:t>年、</a:t>
            </a:r>
            <a:r>
              <a:rPr lang="en-US" altLang="zh-CN" dirty="0"/>
              <a:t>1960</a:t>
            </a:r>
            <a:r>
              <a:rPr lang="zh-CN" altLang="en-US" dirty="0"/>
              <a:t>年、</a:t>
            </a:r>
            <a:r>
              <a:rPr lang="en-US" altLang="zh-CN" dirty="0"/>
              <a:t>1948</a:t>
            </a:r>
            <a:r>
              <a:rPr lang="zh-CN" altLang="en-US" dirty="0"/>
              <a:t>年、</a:t>
            </a:r>
            <a:r>
              <a:rPr lang="en-US" altLang="zh-CN" dirty="0"/>
              <a:t>1936</a:t>
            </a:r>
            <a:r>
              <a:rPr lang="zh-CN" altLang="en-US" dirty="0"/>
              <a:t>年、</a:t>
            </a:r>
            <a:r>
              <a:rPr lang="en-US" altLang="zh-CN" dirty="0"/>
              <a:t>1924</a:t>
            </a:r>
            <a:r>
              <a:rPr lang="zh-CN" altLang="en-US" dirty="0"/>
              <a:t>年等。</a:t>
            </a:r>
          </a:p>
          <a:p>
            <a:r>
              <a:rPr lang="en-US" altLang="zh-CN" dirty="0"/>
              <a:t>2020</a:t>
            </a:r>
            <a:r>
              <a:rPr lang="zh-CN" altLang="en-US" dirty="0"/>
              <a:t>年农历庚子鼠年因为有一个“闰四月”，这一年共有</a:t>
            </a:r>
            <a:r>
              <a:rPr lang="en-US" altLang="zh-CN" dirty="0"/>
              <a:t>384</a:t>
            </a:r>
            <a:r>
              <a:rPr lang="zh-CN" altLang="en-US" dirty="0"/>
              <a:t>天。</a:t>
            </a:r>
          </a:p>
          <a:p>
            <a:endParaRPr lang="zh-CN" altLang="en-US" dirty="0"/>
          </a:p>
        </p:txBody>
      </p:sp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xmlns="" id="{4115AED2-1EDD-4B5A-AA0D-D64174A8B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3907857" y="881257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698081" y="242089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新年祝福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728" y="1505268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724952"/>
            <a:ext cx="969475" cy="107428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00B814-6DDB-4D8A-A6C6-F3D0104470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852228"/>
            <a:ext cx="1087196" cy="106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239ECAE-3081-4852-AA02-8C402D6B1D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79" y="2091692"/>
            <a:ext cx="4365448" cy="40536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E7159B6-0B8F-442E-89E0-60EFBD649617}"/>
              </a:ext>
            </a:extLst>
          </p:cNvPr>
          <p:cNvSpPr/>
          <p:nvPr/>
        </p:nvSpPr>
        <p:spPr>
          <a:xfrm>
            <a:off x="2003074" y="2662385"/>
            <a:ext cx="3907857" cy="2501900"/>
          </a:xfrm>
          <a:prstGeom prst="rect">
            <a:avLst/>
          </a:prstGeom>
          <a:blipFill dpi="0" rotWithShape="1">
            <a:blip r:embed="rId12"/>
            <a:srcRect/>
            <a:tile tx="0" ty="0" sx="100000" sy="100000" flip="none" algn="ctr"/>
          </a:blipFill>
          <a:ln>
            <a:solidFill>
              <a:srgbClr val="FBD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6E260B9D-524B-4722-AE63-46D6C47F7CC1}"/>
              </a:ext>
            </a:extLst>
          </p:cNvPr>
          <p:cNvSpPr txBox="1"/>
          <p:nvPr/>
        </p:nvSpPr>
        <p:spPr>
          <a:xfrm>
            <a:off x="6412636" y="3101444"/>
            <a:ext cx="38280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FBD09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鼠年到齐欢笑送你八鼠乐逍遥：鼠你幸福，鼠你美满，鼠你健康，鼠你好看，鼠你有才，鼠你能干，鼠年好运，鼠钱没完！用此八鼠，向你拜年。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xmlns="" id="{B2486D19-64BB-499B-82C9-2D0D7BBB5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3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3907857" y="881257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698081" y="242089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年会主题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728" y="1505268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724952"/>
            <a:ext cx="969475" cy="107428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00B814-6DDB-4D8A-A6C6-F3D0104470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852228"/>
            <a:ext cx="1087196" cy="106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D07B90E8-673B-45CD-81E8-99704228E0D7}"/>
              </a:ext>
            </a:extLst>
          </p:cNvPr>
          <p:cNvGrpSpPr/>
          <p:nvPr/>
        </p:nvGrpSpPr>
        <p:grpSpPr>
          <a:xfrm>
            <a:off x="1549400" y="2103898"/>
            <a:ext cx="2679702" cy="1984352"/>
            <a:chOff x="1549400" y="2103898"/>
            <a:chExt cx="2679702" cy="1984352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CBCFD3A4-3DAE-4EA3-9E5E-117F4C8BBB16}"/>
                </a:ext>
              </a:extLst>
            </p:cNvPr>
            <p:cNvGrpSpPr/>
            <p:nvPr/>
          </p:nvGrpSpPr>
          <p:grpSpPr>
            <a:xfrm>
              <a:off x="1549400" y="2103898"/>
              <a:ext cx="2679702" cy="1984352"/>
              <a:chOff x="1549400" y="2103898"/>
              <a:chExt cx="2679702" cy="1984352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xmlns="" id="{2E0B5BE0-8598-4FC8-AE8D-F8203F7546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2401070" y="1363900"/>
                <a:ext cx="1088034" cy="2568030"/>
              </a:xfrm>
              <a:prstGeom prst="rect">
                <a:avLst/>
              </a:prstGeom>
            </p:spPr>
          </p:pic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xmlns="" id="{6CC9E147-6E26-4F5E-AB18-AC415D5BBA1B}"/>
                  </a:ext>
                </a:extLst>
              </p:cNvPr>
              <p:cNvSpPr/>
              <p:nvPr/>
            </p:nvSpPr>
            <p:spPr>
              <a:xfrm>
                <a:off x="1549400" y="2844554"/>
                <a:ext cx="2679701" cy="1243696"/>
              </a:xfrm>
              <a:prstGeom prst="roundRect">
                <a:avLst>
                  <a:gd name="adj" fmla="val 10409"/>
                </a:avLst>
              </a:prstGeom>
              <a:blipFill dpi="0" rotWithShape="1">
                <a:blip r:embed="rId12"/>
                <a:srcRect/>
                <a:tile tx="0" ty="0" sx="100000" sy="100000" flip="none" algn="ctr"/>
              </a:blipFill>
              <a:ln w="19050">
                <a:gradFill>
                  <a:gsLst>
                    <a:gs pos="0">
                      <a:srgbClr val="FBD09D"/>
                    </a:gs>
                    <a:gs pos="74000">
                      <a:srgbClr val="F5984E"/>
                    </a:gs>
                    <a:gs pos="83000">
                      <a:srgbClr val="FBD09D"/>
                    </a:gs>
                    <a:gs pos="100000">
                      <a:srgbClr val="EEAF6C"/>
                    </a:gs>
                  </a:gsLst>
                  <a:lin ang="10800000" scaled="0"/>
                </a:gra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792052C0-A58F-4423-A435-EE2126B9ECA4}"/>
                </a:ext>
              </a:extLst>
            </p:cNvPr>
            <p:cNvSpPr txBox="1"/>
            <p:nvPr/>
          </p:nvSpPr>
          <p:spPr>
            <a:xfrm>
              <a:off x="1899235" y="3228945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请输入你的题目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04D3D062-2130-4F57-B3F8-4D529BC28CB3}"/>
              </a:ext>
            </a:extLst>
          </p:cNvPr>
          <p:cNvGrpSpPr/>
          <p:nvPr/>
        </p:nvGrpSpPr>
        <p:grpSpPr>
          <a:xfrm>
            <a:off x="4843070" y="2867876"/>
            <a:ext cx="2679702" cy="1984352"/>
            <a:chOff x="1549400" y="2103898"/>
            <a:chExt cx="2679702" cy="198435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30FAD6EA-97DE-4858-96EA-D239B75B8505}"/>
                </a:ext>
              </a:extLst>
            </p:cNvPr>
            <p:cNvGrpSpPr/>
            <p:nvPr/>
          </p:nvGrpSpPr>
          <p:grpSpPr>
            <a:xfrm>
              <a:off x="1549400" y="2103898"/>
              <a:ext cx="2679702" cy="1984352"/>
              <a:chOff x="1549400" y="2103898"/>
              <a:chExt cx="2679702" cy="1984352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xmlns="" id="{F12D760F-56E7-4576-AAB9-FDD5E9135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2401070" y="1363900"/>
                <a:ext cx="1088034" cy="2568030"/>
              </a:xfrm>
              <a:prstGeom prst="rect">
                <a:avLst/>
              </a:prstGeom>
            </p:spPr>
          </p:pic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xmlns="" id="{D8EB20C7-FAF4-4F8B-A0E7-C374EFB35C9F}"/>
                  </a:ext>
                </a:extLst>
              </p:cNvPr>
              <p:cNvSpPr/>
              <p:nvPr/>
            </p:nvSpPr>
            <p:spPr>
              <a:xfrm>
                <a:off x="1549400" y="2844554"/>
                <a:ext cx="2679701" cy="1243696"/>
              </a:xfrm>
              <a:prstGeom prst="roundRect">
                <a:avLst>
                  <a:gd name="adj" fmla="val 10409"/>
                </a:avLst>
              </a:prstGeom>
              <a:blipFill dpi="0" rotWithShape="1">
                <a:blip r:embed="rId12"/>
                <a:srcRect/>
                <a:tile tx="0" ty="0" sx="100000" sy="100000" flip="none" algn="ctr"/>
              </a:blipFill>
              <a:ln w="19050">
                <a:gradFill>
                  <a:gsLst>
                    <a:gs pos="0">
                      <a:srgbClr val="FBD09D"/>
                    </a:gs>
                    <a:gs pos="74000">
                      <a:srgbClr val="F5984E"/>
                    </a:gs>
                    <a:gs pos="83000">
                      <a:srgbClr val="FBD09D"/>
                    </a:gs>
                    <a:gs pos="100000">
                      <a:srgbClr val="EEAF6C"/>
                    </a:gs>
                  </a:gsLst>
                  <a:lin ang="10800000" scaled="0"/>
                </a:gra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8573A4C3-3B46-44A1-8841-F30BAF90CDF8}"/>
                </a:ext>
              </a:extLst>
            </p:cNvPr>
            <p:cNvSpPr txBox="1"/>
            <p:nvPr/>
          </p:nvSpPr>
          <p:spPr>
            <a:xfrm>
              <a:off x="1899235" y="3228945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请输入你的题目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DC6B07A0-1583-460E-95A9-626C2EF2E808}"/>
              </a:ext>
            </a:extLst>
          </p:cNvPr>
          <p:cNvGrpSpPr/>
          <p:nvPr/>
        </p:nvGrpSpPr>
        <p:grpSpPr>
          <a:xfrm>
            <a:off x="7962898" y="2115071"/>
            <a:ext cx="2679702" cy="1984352"/>
            <a:chOff x="1549400" y="2103898"/>
            <a:chExt cx="2679702" cy="1984352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65BE3598-A490-4806-BA7B-5CE657DD6A81}"/>
                </a:ext>
              </a:extLst>
            </p:cNvPr>
            <p:cNvGrpSpPr/>
            <p:nvPr/>
          </p:nvGrpSpPr>
          <p:grpSpPr>
            <a:xfrm>
              <a:off x="1549400" y="2103898"/>
              <a:ext cx="2679702" cy="1984352"/>
              <a:chOff x="1549400" y="2103898"/>
              <a:chExt cx="2679702" cy="1984352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xmlns="" id="{AE57C49D-120A-41E5-8C4A-19E3470EB4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2401070" y="1363900"/>
                <a:ext cx="1088034" cy="2568030"/>
              </a:xfrm>
              <a:prstGeom prst="rect">
                <a:avLst/>
              </a:prstGeom>
            </p:spPr>
          </p:pic>
          <p:sp>
            <p:nvSpPr>
              <p:cNvPr id="41" name="矩形: 圆角 40">
                <a:extLst>
                  <a:ext uri="{FF2B5EF4-FFF2-40B4-BE49-F238E27FC236}">
                    <a16:creationId xmlns:a16="http://schemas.microsoft.com/office/drawing/2014/main" xmlns="" id="{A82C966A-67F9-454A-920C-194EF6374BBB}"/>
                  </a:ext>
                </a:extLst>
              </p:cNvPr>
              <p:cNvSpPr/>
              <p:nvPr/>
            </p:nvSpPr>
            <p:spPr>
              <a:xfrm>
                <a:off x="1549400" y="2844554"/>
                <a:ext cx="2679701" cy="1243696"/>
              </a:xfrm>
              <a:prstGeom prst="roundRect">
                <a:avLst>
                  <a:gd name="adj" fmla="val 10409"/>
                </a:avLst>
              </a:prstGeom>
              <a:blipFill dpi="0" rotWithShape="1">
                <a:blip r:embed="rId12"/>
                <a:srcRect/>
                <a:tile tx="0" ty="0" sx="100000" sy="100000" flip="none" algn="ctr"/>
              </a:blipFill>
              <a:ln w="19050">
                <a:gradFill>
                  <a:gsLst>
                    <a:gs pos="0">
                      <a:srgbClr val="FBD09D"/>
                    </a:gs>
                    <a:gs pos="74000">
                      <a:srgbClr val="F5984E"/>
                    </a:gs>
                    <a:gs pos="83000">
                      <a:srgbClr val="FBD09D"/>
                    </a:gs>
                    <a:gs pos="100000">
                      <a:srgbClr val="EEAF6C"/>
                    </a:gs>
                  </a:gsLst>
                  <a:lin ang="10800000" scaled="0"/>
                </a:gra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A60422F9-4C50-4593-9E5A-4D314AD43225}"/>
                </a:ext>
              </a:extLst>
            </p:cNvPr>
            <p:cNvSpPr txBox="1"/>
            <p:nvPr/>
          </p:nvSpPr>
          <p:spPr>
            <a:xfrm>
              <a:off x="1899235" y="3228945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请输入你的题目</a:t>
              </a:r>
            </a:p>
          </p:txBody>
        </p:sp>
      </p:grpSp>
      <p:pic>
        <p:nvPicPr>
          <p:cNvPr id="14" name="音频 13">
            <a:hlinkClick r:id="" action="ppaction://media"/>
            <a:extLst>
              <a:ext uri="{FF2B5EF4-FFF2-40B4-BE49-F238E27FC236}">
                <a16:creationId xmlns:a16="http://schemas.microsoft.com/office/drawing/2014/main" xmlns="" id="{41E58AD1-BE59-446C-AF1C-98FB838D13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4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3907857" y="881257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698081" y="242089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年会流程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728" y="1505268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724952"/>
            <a:ext cx="969475" cy="107428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00B814-6DDB-4D8A-A6C6-F3D0104470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471228"/>
            <a:ext cx="1087196" cy="106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4725008-6695-4797-B943-27D97CD512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98" y="2937515"/>
            <a:ext cx="9820602" cy="363209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E4A1942-32C3-4FC4-ABF1-45A75433FB7B}"/>
              </a:ext>
            </a:extLst>
          </p:cNvPr>
          <p:cNvGrpSpPr/>
          <p:nvPr/>
        </p:nvGrpSpPr>
        <p:grpSpPr>
          <a:xfrm>
            <a:off x="2027107" y="2575984"/>
            <a:ext cx="1087196" cy="1120714"/>
            <a:chOff x="1549401" y="2575984"/>
            <a:chExt cx="1087196" cy="1120714"/>
          </a:xfrm>
        </p:grpSpPr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xmlns="" id="{FD848467-E677-44B2-B28B-1386FC3A3711}"/>
                </a:ext>
              </a:extLst>
            </p:cNvPr>
            <p:cNvSpPr/>
            <p:nvPr/>
          </p:nvSpPr>
          <p:spPr>
            <a:xfrm>
              <a:off x="1549401" y="2575984"/>
              <a:ext cx="1087196" cy="1120714"/>
            </a:xfrm>
            <a:prstGeom prst="roundRect">
              <a:avLst>
                <a:gd name="adj" fmla="val 10409"/>
              </a:avLst>
            </a:prstGeom>
            <a:blipFill dpi="0" rotWithShape="1">
              <a:blip r:embed="rId12"/>
              <a:srcRect/>
              <a:tile tx="0" ty="0" sx="100000" sy="100000" flip="none" algn="ctr"/>
            </a:blipFill>
            <a:ln w="19050">
              <a:gradFill>
                <a:gsLst>
                  <a:gs pos="0">
                    <a:srgbClr val="FBD09D"/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4545E93A-8F42-42C6-89AB-7AF79CB80550}"/>
                </a:ext>
              </a:extLst>
            </p:cNvPr>
            <p:cNvSpPr txBox="1"/>
            <p:nvPr/>
          </p:nvSpPr>
          <p:spPr>
            <a:xfrm>
              <a:off x="1749718" y="2809823"/>
              <a:ext cx="737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D747E93-AA22-4351-B78E-3DEFFFF060E6}"/>
              </a:ext>
            </a:extLst>
          </p:cNvPr>
          <p:cNvGrpSpPr/>
          <p:nvPr/>
        </p:nvGrpSpPr>
        <p:grpSpPr>
          <a:xfrm>
            <a:off x="3786702" y="2575984"/>
            <a:ext cx="1087196" cy="1120714"/>
            <a:chOff x="3550902" y="2575984"/>
            <a:chExt cx="1087196" cy="1120714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xmlns="" id="{1D1B7004-AA2F-429E-80B9-ACAEBBC1E9D8}"/>
                </a:ext>
              </a:extLst>
            </p:cNvPr>
            <p:cNvSpPr/>
            <p:nvPr/>
          </p:nvSpPr>
          <p:spPr>
            <a:xfrm>
              <a:off x="3550902" y="2575984"/>
              <a:ext cx="1087196" cy="1120714"/>
            </a:xfrm>
            <a:prstGeom prst="roundRect">
              <a:avLst>
                <a:gd name="adj" fmla="val 10409"/>
              </a:avLst>
            </a:prstGeom>
            <a:blipFill dpi="0" rotWithShape="1">
              <a:blip r:embed="rId12"/>
              <a:srcRect/>
              <a:tile tx="0" ty="0" sx="100000" sy="100000" flip="none" algn="ctr"/>
            </a:blipFill>
            <a:ln w="19050">
              <a:gradFill>
                <a:gsLst>
                  <a:gs pos="0">
                    <a:srgbClr val="FBD09D"/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05CC312B-1B3B-4716-89A7-8CFCEAF7A253}"/>
                </a:ext>
              </a:extLst>
            </p:cNvPr>
            <p:cNvSpPr txBox="1"/>
            <p:nvPr/>
          </p:nvSpPr>
          <p:spPr>
            <a:xfrm>
              <a:off x="3742573" y="2782398"/>
              <a:ext cx="737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A89E555-0625-4E7A-93BF-C6141AF8F916}"/>
              </a:ext>
            </a:extLst>
          </p:cNvPr>
          <p:cNvGrpSpPr/>
          <p:nvPr/>
        </p:nvGrpSpPr>
        <p:grpSpPr>
          <a:xfrm>
            <a:off x="5546296" y="2575984"/>
            <a:ext cx="1087196" cy="1120714"/>
            <a:chOff x="5552403" y="2575984"/>
            <a:chExt cx="1087196" cy="1120714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xmlns="" id="{0BA7F50E-AD3C-4CDC-8CD8-BC527DC9517D}"/>
                </a:ext>
              </a:extLst>
            </p:cNvPr>
            <p:cNvSpPr/>
            <p:nvPr/>
          </p:nvSpPr>
          <p:spPr>
            <a:xfrm>
              <a:off x="5552403" y="2575984"/>
              <a:ext cx="1087196" cy="1120714"/>
            </a:xfrm>
            <a:prstGeom prst="roundRect">
              <a:avLst>
                <a:gd name="adj" fmla="val 10409"/>
              </a:avLst>
            </a:prstGeom>
            <a:blipFill dpi="0" rotWithShape="1">
              <a:blip r:embed="rId12"/>
              <a:srcRect/>
              <a:tile tx="0" ty="0" sx="100000" sy="100000" flip="none" algn="ctr"/>
            </a:blipFill>
            <a:ln w="19050">
              <a:gradFill>
                <a:gsLst>
                  <a:gs pos="0">
                    <a:srgbClr val="FBD09D"/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616DE38C-BC8D-47BA-BFEE-429A0A1F6E44}"/>
                </a:ext>
              </a:extLst>
            </p:cNvPr>
            <p:cNvSpPr txBox="1"/>
            <p:nvPr/>
          </p:nvSpPr>
          <p:spPr>
            <a:xfrm>
              <a:off x="5756774" y="2782398"/>
              <a:ext cx="737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你的题目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3DABE366-760F-4F60-9F17-E81A65206E7B}"/>
              </a:ext>
            </a:extLst>
          </p:cNvPr>
          <p:cNvGrpSpPr/>
          <p:nvPr/>
        </p:nvGrpSpPr>
        <p:grpSpPr>
          <a:xfrm>
            <a:off x="7305890" y="2575984"/>
            <a:ext cx="1087196" cy="1120714"/>
            <a:chOff x="7553903" y="2575984"/>
            <a:chExt cx="1087196" cy="1120714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xmlns="" id="{9532AB20-0904-4836-A691-6949BAAF284C}"/>
                </a:ext>
              </a:extLst>
            </p:cNvPr>
            <p:cNvSpPr/>
            <p:nvPr/>
          </p:nvSpPr>
          <p:spPr>
            <a:xfrm>
              <a:off x="7553903" y="2575984"/>
              <a:ext cx="1087196" cy="1120714"/>
            </a:xfrm>
            <a:prstGeom prst="roundRect">
              <a:avLst>
                <a:gd name="adj" fmla="val 10409"/>
              </a:avLst>
            </a:prstGeom>
            <a:blipFill dpi="0" rotWithShape="1">
              <a:blip r:embed="rId12"/>
              <a:srcRect/>
              <a:tile tx="0" ty="0" sx="100000" sy="100000" flip="none" algn="ctr"/>
            </a:blipFill>
            <a:ln w="19050">
              <a:gradFill>
                <a:gsLst>
                  <a:gs pos="0">
                    <a:srgbClr val="FBD09D"/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4DB1216F-9D1D-4847-A378-F852E5EB7F78}"/>
                </a:ext>
              </a:extLst>
            </p:cNvPr>
            <p:cNvSpPr txBox="1"/>
            <p:nvPr/>
          </p:nvSpPr>
          <p:spPr>
            <a:xfrm>
              <a:off x="7728820" y="2782398"/>
              <a:ext cx="737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你的题目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DF4E9B0-DDB2-4B42-AAB0-E225E8E2AAB8}"/>
              </a:ext>
            </a:extLst>
          </p:cNvPr>
          <p:cNvGrpSpPr/>
          <p:nvPr/>
        </p:nvGrpSpPr>
        <p:grpSpPr>
          <a:xfrm>
            <a:off x="9065485" y="2558762"/>
            <a:ext cx="1087196" cy="1120714"/>
            <a:chOff x="9555403" y="2575984"/>
            <a:chExt cx="1087196" cy="1120714"/>
          </a:xfrm>
        </p:grpSpPr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xmlns="" id="{BF4BF5D0-2A4D-46B7-B761-7A7C3895A014}"/>
                </a:ext>
              </a:extLst>
            </p:cNvPr>
            <p:cNvSpPr/>
            <p:nvPr/>
          </p:nvSpPr>
          <p:spPr>
            <a:xfrm>
              <a:off x="9555403" y="2575984"/>
              <a:ext cx="1087196" cy="1120714"/>
            </a:xfrm>
            <a:prstGeom prst="roundRect">
              <a:avLst>
                <a:gd name="adj" fmla="val 10409"/>
              </a:avLst>
            </a:prstGeom>
            <a:blipFill dpi="0" rotWithShape="1">
              <a:blip r:embed="rId12"/>
              <a:srcRect/>
              <a:tile tx="0" ty="0" sx="100000" sy="100000" flip="none" algn="ctr"/>
            </a:blipFill>
            <a:ln w="19050">
              <a:gradFill>
                <a:gsLst>
                  <a:gs pos="0">
                    <a:srgbClr val="FBD09D"/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024C5EF8-CA78-424B-BE20-AC9EA89D78F5}"/>
                </a:ext>
              </a:extLst>
            </p:cNvPr>
            <p:cNvSpPr txBox="1"/>
            <p:nvPr/>
          </p:nvSpPr>
          <p:spPr>
            <a:xfrm>
              <a:off x="9764750" y="2773324"/>
              <a:ext cx="737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BD09D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你的题目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6004923-C468-433B-B447-634812406B79}"/>
              </a:ext>
            </a:extLst>
          </p:cNvPr>
          <p:cNvSpPr txBox="1"/>
          <p:nvPr/>
        </p:nvSpPr>
        <p:spPr>
          <a:xfrm>
            <a:off x="1927391" y="3734774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301417AA-8428-446B-9BCB-4D3A406EC06E}"/>
              </a:ext>
            </a:extLst>
          </p:cNvPr>
          <p:cNvSpPr txBox="1"/>
          <p:nvPr/>
        </p:nvSpPr>
        <p:spPr>
          <a:xfrm>
            <a:off x="3696040" y="3734774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3679D2B3-A553-44CA-8E47-BEE88A1C5529}"/>
              </a:ext>
            </a:extLst>
          </p:cNvPr>
          <p:cNvSpPr txBox="1"/>
          <p:nvPr/>
        </p:nvSpPr>
        <p:spPr>
          <a:xfrm>
            <a:off x="5464689" y="3734774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A76F2D8C-3059-4E5E-B791-E0E6072C0E20}"/>
              </a:ext>
            </a:extLst>
          </p:cNvPr>
          <p:cNvSpPr txBox="1"/>
          <p:nvPr/>
        </p:nvSpPr>
        <p:spPr>
          <a:xfrm>
            <a:off x="7233337" y="3734774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44798274-4668-42A0-9F78-70EF50D11192}"/>
              </a:ext>
            </a:extLst>
          </p:cNvPr>
          <p:cNvSpPr txBox="1"/>
          <p:nvPr/>
        </p:nvSpPr>
        <p:spPr>
          <a:xfrm>
            <a:off x="9001985" y="3734774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pic>
        <p:nvPicPr>
          <p:cNvPr id="26" name="音频 25">
            <a:hlinkClick r:id="" action="ppaction://media"/>
            <a:extLst>
              <a:ext uri="{FF2B5EF4-FFF2-40B4-BE49-F238E27FC236}">
                <a16:creationId xmlns:a16="http://schemas.microsoft.com/office/drawing/2014/main" xmlns="" id="{45215A2D-B2CE-44D3-8913-1A05282FAA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3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88BC934-EDA6-46AA-AB68-6988D10D8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9" y="0"/>
            <a:ext cx="4567531" cy="29742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10F8110-AC01-4F57-A869-83DFFA041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893"/>
            <a:ext cx="3907857" cy="2666108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E274037-77E9-4E29-AB93-6A5E79BC13F9}"/>
              </a:ext>
            </a:extLst>
          </p:cNvPr>
          <p:cNvGrpSpPr/>
          <p:nvPr/>
        </p:nvGrpSpPr>
        <p:grpSpPr>
          <a:xfrm>
            <a:off x="3907857" y="881257"/>
            <a:ext cx="4048374" cy="899871"/>
            <a:chOff x="6746033" y="2355678"/>
            <a:chExt cx="4048374" cy="89987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A60BD789-A7FD-4439-960C-618E69E247CD}"/>
                </a:ext>
              </a:extLst>
            </p:cNvPr>
            <p:cNvSpPr/>
            <p:nvPr/>
          </p:nvSpPr>
          <p:spPr>
            <a:xfrm flipH="1">
              <a:off x="6746033" y="2355678"/>
              <a:ext cx="4048374" cy="899871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FBD09D">
                      <a:alpha val="0"/>
                    </a:srgbClr>
                  </a:gs>
                  <a:gs pos="74000">
                    <a:srgbClr val="F5984E"/>
                  </a:gs>
                  <a:gs pos="83000">
                    <a:srgbClr val="FBD09D"/>
                  </a:gs>
                  <a:gs pos="100000">
                    <a:srgbClr val="EEAF6C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2931DCB-5E9E-4C3B-914A-EC1D6EAB0A15}"/>
                </a:ext>
              </a:extLst>
            </p:cNvPr>
            <p:cNvSpPr txBox="1"/>
            <p:nvPr/>
          </p:nvSpPr>
          <p:spPr>
            <a:xfrm>
              <a:off x="7698081" y="242089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gradFill>
                    <a:gsLst>
                      <a:gs pos="0">
                        <a:srgbClr val="FBD09D"/>
                      </a:gs>
                      <a:gs pos="74000">
                        <a:srgbClr val="F5984E"/>
                      </a:gs>
                      <a:gs pos="83000">
                        <a:srgbClr val="CB6C3C"/>
                      </a:gs>
                      <a:gs pos="100000">
                        <a:srgbClr val="CB6C3C"/>
                      </a:gs>
                    </a:gsLst>
                    <a:lin ang="5400000" scaled="1"/>
                  </a:gra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专鼠好礼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1F006B6D-358F-4C7F-AAC5-FC223ED8B7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728" y="1505268"/>
            <a:ext cx="1054986" cy="71613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C95A197-C9B5-43C0-96FC-6B0214102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10" y="724952"/>
            <a:ext cx="969475" cy="107428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97E66FB-CDE8-4712-B44A-198409FCDD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" y="381098"/>
            <a:ext cx="854030" cy="8264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A2FBC409-61D3-4155-A2C9-33846CF4B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6" y="952272"/>
            <a:ext cx="1087196" cy="10696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996576C-04DC-4DAF-8556-3F0C960C6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" y="1226846"/>
            <a:ext cx="537862" cy="52051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A248AE-0527-43B8-9C43-14891BBC9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33" y="5917196"/>
            <a:ext cx="537862" cy="5205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1BD50C5-2C8E-4EC5-9EA1-A86918193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66" y="5611227"/>
            <a:ext cx="854030" cy="826481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xmlns="" id="{D104D67C-2FF4-41E8-A917-4252F6C096A7}"/>
              </a:ext>
            </a:extLst>
          </p:cNvPr>
          <p:cNvSpPr/>
          <p:nvPr/>
        </p:nvSpPr>
        <p:spPr>
          <a:xfrm>
            <a:off x="2278610" y="2221401"/>
            <a:ext cx="1837305" cy="1837305"/>
          </a:xfrm>
          <a:prstGeom prst="ellipse">
            <a:avLst/>
          </a:prstGeom>
          <a:blipFill dpi="0" rotWithShape="1">
            <a:blip r:embed="rId11"/>
            <a:srcRect/>
            <a:tile tx="0" ty="0" sx="20000" sy="20000" flip="none" algn="tl"/>
          </a:blipFill>
          <a:ln w="19050">
            <a:gradFill>
              <a:gsLst>
                <a:gs pos="0">
                  <a:srgbClr val="FBD09D"/>
                </a:gs>
                <a:gs pos="74000">
                  <a:srgbClr val="F5984E"/>
                </a:gs>
                <a:gs pos="83000">
                  <a:srgbClr val="FBD09D"/>
                </a:gs>
                <a:gs pos="100000">
                  <a:srgbClr val="EEAF6C"/>
                </a:gs>
              </a:gsLst>
              <a:lin ang="108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2EBF4C8D-ABEA-4189-9C31-98E06DA124CB}"/>
              </a:ext>
            </a:extLst>
          </p:cNvPr>
          <p:cNvSpPr/>
          <p:nvPr/>
        </p:nvSpPr>
        <p:spPr>
          <a:xfrm>
            <a:off x="5094406" y="2221401"/>
            <a:ext cx="1837305" cy="1837305"/>
          </a:xfrm>
          <a:prstGeom prst="ellipse">
            <a:avLst/>
          </a:prstGeom>
          <a:blipFill dpi="0" rotWithShape="1">
            <a:blip r:embed="rId11"/>
            <a:srcRect/>
            <a:tile tx="0" ty="0" sx="20000" sy="20000" flip="none" algn="r"/>
          </a:blipFill>
          <a:ln w="19050">
            <a:gradFill>
              <a:gsLst>
                <a:gs pos="0">
                  <a:srgbClr val="FBD09D"/>
                </a:gs>
                <a:gs pos="74000">
                  <a:srgbClr val="F5984E"/>
                </a:gs>
                <a:gs pos="83000">
                  <a:srgbClr val="FBD09D"/>
                </a:gs>
                <a:gs pos="100000">
                  <a:srgbClr val="EEAF6C"/>
                </a:gs>
              </a:gsLst>
              <a:lin ang="108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54B26B13-3AE3-41D2-BC12-047196499036}"/>
              </a:ext>
            </a:extLst>
          </p:cNvPr>
          <p:cNvSpPr/>
          <p:nvPr/>
        </p:nvSpPr>
        <p:spPr>
          <a:xfrm>
            <a:off x="7909606" y="2221401"/>
            <a:ext cx="1837305" cy="1837305"/>
          </a:xfrm>
          <a:prstGeom prst="ellipse">
            <a:avLst/>
          </a:prstGeom>
          <a:blipFill dpi="0" rotWithShape="1">
            <a:blip r:embed="rId11"/>
            <a:srcRect/>
            <a:tile tx="0" ty="0" sx="20000" sy="20000" flip="none" algn="b"/>
          </a:blipFill>
          <a:ln w="19050">
            <a:gradFill>
              <a:gsLst>
                <a:gs pos="0">
                  <a:srgbClr val="FBD09D"/>
                </a:gs>
                <a:gs pos="74000">
                  <a:srgbClr val="F5984E"/>
                </a:gs>
                <a:gs pos="83000">
                  <a:srgbClr val="FBD09D"/>
                </a:gs>
                <a:gs pos="100000">
                  <a:srgbClr val="EEAF6C"/>
                </a:gs>
              </a:gsLst>
              <a:lin ang="10800000" scaled="0"/>
            </a:gra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D25EE2C6-CB54-4678-9629-9489F9D2A01F}"/>
              </a:ext>
            </a:extLst>
          </p:cNvPr>
          <p:cNvSpPr txBox="1"/>
          <p:nvPr/>
        </p:nvSpPr>
        <p:spPr>
          <a:xfrm>
            <a:off x="2560775" y="4172202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18C5734F-5F65-400F-8BBD-A3531D77ADB8}"/>
              </a:ext>
            </a:extLst>
          </p:cNvPr>
          <p:cNvSpPr txBox="1"/>
          <p:nvPr/>
        </p:nvSpPr>
        <p:spPr>
          <a:xfrm>
            <a:off x="5382837" y="4172202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49B52F37-9491-4199-90A1-EC4A6AC597C9}"/>
              </a:ext>
            </a:extLst>
          </p:cNvPr>
          <p:cNvSpPr txBox="1"/>
          <p:nvPr/>
        </p:nvSpPr>
        <p:spPr>
          <a:xfrm>
            <a:off x="8204900" y="4172202"/>
            <a:ext cx="14263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FBD09D"/>
                </a:solidFill>
              </a:rPr>
              <a:t>Loem</a:t>
            </a:r>
            <a:r>
              <a:rPr lang="en-US" altLang="zh-CN" sz="1400" dirty="0">
                <a:solidFill>
                  <a:srgbClr val="FBD09D"/>
                </a:solidFill>
              </a:rPr>
              <a:t> ipsum dolor </a:t>
            </a:r>
            <a:r>
              <a:rPr lang="en-US" altLang="zh-CN" sz="1400" dirty="0" err="1">
                <a:solidFill>
                  <a:srgbClr val="FBD09D"/>
                </a:solidFill>
              </a:rPr>
              <a:t>sameman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tanam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casectetur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adipiscing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elit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tamam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dalam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qoue</a:t>
            </a:r>
            <a:r>
              <a:rPr lang="en-US" altLang="zh-CN" sz="1400" dirty="0">
                <a:solidFill>
                  <a:srgbClr val="FBD09D"/>
                </a:solidFill>
              </a:rPr>
              <a:t> </a:t>
            </a:r>
            <a:r>
              <a:rPr lang="en-US" altLang="zh-CN" sz="1400" dirty="0" err="1">
                <a:solidFill>
                  <a:srgbClr val="FBD09D"/>
                </a:solidFill>
              </a:rPr>
              <a:t>sampe</a:t>
            </a:r>
            <a:r>
              <a:rPr lang="en-US" altLang="zh-CN" sz="1400" dirty="0">
                <a:solidFill>
                  <a:srgbClr val="FBD09D"/>
                </a:solidFill>
              </a:rPr>
              <a:t>.</a:t>
            </a:r>
            <a:endParaRPr lang="zh-CN" altLang="en-US" sz="1400" dirty="0">
              <a:solidFill>
                <a:srgbClr val="FBD09D"/>
              </a:solidFill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xmlns="" id="{2FCA6603-4994-43A8-A58A-269E6042D0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783" y="4471228"/>
            <a:ext cx="1087196" cy="1069661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xmlns="" id="{5BB069AE-23A4-459B-AF5A-D50A47F083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2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80" advClick="0" advTm="6168">
        <p:random/>
      </p:transition>
    </mc:Choice>
    <mc:Fallback xmlns="">
      <p:transition spd="slow" advClick="0" advTm="6168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5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21600000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21600000">
                                      <p:cBhvr>
                                        <p:cTn id="8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40" grpId="0" animBg="1"/>
      <p:bldP spid="41" grpId="0" animBg="1"/>
      <p:bldP spid="56" grpId="0"/>
      <p:bldP spid="57" grpId="0"/>
      <p:bldP spid="5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329</Words>
  <Application>Microsoft Office PowerPoint</Application>
  <PresentationFormat>宽屏</PresentationFormat>
  <Paragraphs>37</Paragraphs>
  <Slides>7</Slides>
  <Notes>7</Notes>
  <HiddenSlides>0</HiddenSlides>
  <MMClips>8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思源黑体 CN Light</vt:lpstr>
      <vt:lpstr>思源黑体 CN Normal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</dc:title>
  <cp:lastModifiedBy>faith123</cp:lastModifiedBy>
  <cp:revision>3</cp:revision>
  <dcterms:created xsi:type="dcterms:W3CDTF">2019-10-22T10:32:48Z</dcterms:created>
  <dcterms:modified xsi:type="dcterms:W3CDTF">2019-12-26T01:52:18Z</dcterms:modified>
</cp:coreProperties>
</file>