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57" r:id="rId3"/>
    <p:sldId id="258" r:id="rId4"/>
    <p:sldId id="273" r:id="rId5"/>
    <p:sldId id="259" r:id="rId6"/>
    <p:sldId id="262" r:id="rId7"/>
    <p:sldId id="263" r:id="rId8"/>
    <p:sldId id="274" r:id="rId9"/>
    <p:sldId id="264" r:id="rId10"/>
    <p:sldId id="265" r:id="rId11"/>
    <p:sldId id="266" r:id="rId12"/>
    <p:sldId id="275" r:id="rId13"/>
    <p:sldId id="267" r:id="rId14"/>
    <p:sldId id="268" r:id="rId15"/>
    <p:sldId id="269" r:id="rId16"/>
    <p:sldId id="260" r:id="rId17"/>
    <p:sldId id="277" r:id="rId18"/>
    <p:sldId id="278" r:id="rId19"/>
    <p:sldId id="261" r:id="rId20"/>
    <p:sldId id="271" r:id="rId21"/>
    <p:sldId id="272" r:id="rId22"/>
    <p:sldId id="279" r:id="rId23"/>
  </p:sldIdLst>
  <p:sldSz cx="12192000" cy="6858000"/>
  <p:notesSz cx="6858000" cy="9144000"/>
  <p:custDataLst>
    <p:tags r:id="rId2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4F6F3"/>
    <a:srgbClr val="D0191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2754" autoAdjust="0"/>
  </p:normalViewPr>
  <p:slideViewPr>
    <p:cSldViewPr snapToGrid="0" showGuides="1">
      <p:cViewPr varScale="1">
        <p:scale>
          <a:sx n="85" d="100"/>
          <a:sy n="85" d="100"/>
        </p:scale>
        <p:origin x="774" y="6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2E0309-9565-4026-B072-655C6C39FD0E}" type="datetimeFigureOut">
              <a:rPr lang="zh-CN" altLang="en-US" smtClean="0"/>
              <a:t>2018/4/3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3DFBE2F-2768-4363-859C-8BDDAD3F6351}" type="slidenum">
              <a:rPr lang="zh-CN" altLang="en-US" smtClean="0"/>
              <a:t>‹#›</a:t>
            </a:fld>
            <a:endParaRPr lang="zh-CN" altLang="en-US"/>
          </a:p>
        </p:txBody>
      </p:sp>
    </p:spTree>
    <p:extLst>
      <p:ext uri="{BB962C8B-B14F-4D97-AF65-F5344CB8AC3E}">
        <p14:creationId xmlns:p14="http://schemas.microsoft.com/office/powerpoint/2010/main" val="15849395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10"/>
          </p:nvPr>
        </p:nvSpPr>
        <p:spPr/>
        <p:txBody>
          <a:bodyPr/>
          <a:lstStyle/>
          <a:p>
            <a:fld id="{23DFBE2F-2768-4363-859C-8BDDAD3F6351}" type="slidenum">
              <a:rPr lang="zh-CN" altLang="en-US" smtClean="0"/>
              <a:t>1</a:t>
            </a:fld>
            <a:endParaRPr lang="zh-CN" altLang="en-US"/>
          </a:p>
        </p:txBody>
      </p:sp>
    </p:spTree>
    <p:extLst>
      <p:ext uri="{BB962C8B-B14F-4D97-AF65-F5344CB8AC3E}">
        <p14:creationId xmlns:p14="http://schemas.microsoft.com/office/powerpoint/2010/main" val="21484237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3DFBE2F-2768-4363-859C-8BDDAD3F6351}" type="slidenum">
              <a:rPr lang="zh-CN" altLang="en-US" smtClean="0"/>
              <a:t>2</a:t>
            </a:fld>
            <a:endParaRPr lang="zh-CN" altLang="en-US"/>
          </a:p>
        </p:txBody>
      </p:sp>
    </p:spTree>
    <p:extLst>
      <p:ext uri="{BB962C8B-B14F-4D97-AF65-F5344CB8AC3E}">
        <p14:creationId xmlns:p14="http://schemas.microsoft.com/office/powerpoint/2010/main" val="25160068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3DFBE2F-2768-4363-859C-8BDDAD3F6351}" type="slidenum">
              <a:rPr lang="zh-CN" altLang="en-US" smtClean="0"/>
              <a:t>3</a:t>
            </a:fld>
            <a:endParaRPr lang="zh-CN" altLang="en-US"/>
          </a:p>
        </p:txBody>
      </p:sp>
    </p:spTree>
    <p:extLst>
      <p:ext uri="{BB962C8B-B14F-4D97-AF65-F5344CB8AC3E}">
        <p14:creationId xmlns:p14="http://schemas.microsoft.com/office/powerpoint/2010/main" val="16628841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3DFBE2F-2768-4363-859C-8BDDAD3F6351}" type="slidenum">
              <a:rPr lang="zh-CN" altLang="en-US" smtClean="0"/>
              <a:t>4</a:t>
            </a:fld>
            <a:endParaRPr lang="zh-CN" altLang="en-US"/>
          </a:p>
        </p:txBody>
      </p:sp>
    </p:spTree>
    <p:extLst>
      <p:ext uri="{BB962C8B-B14F-4D97-AF65-F5344CB8AC3E}">
        <p14:creationId xmlns:p14="http://schemas.microsoft.com/office/powerpoint/2010/main" val="27049929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3DFBE2F-2768-4363-859C-8BDDAD3F6351}" type="slidenum">
              <a:rPr lang="zh-CN" altLang="en-US" smtClean="0"/>
              <a:t>5</a:t>
            </a:fld>
            <a:endParaRPr lang="zh-CN" altLang="en-US"/>
          </a:p>
        </p:txBody>
      </p:sp>
    </p:spTree>
    <p:extLst>
      <p:ext uri="{BB962C8B-B14F-4D97-AF65-F5344CB8AC3E}">
        <p14:creationId xmlns:p14="http://schemas.microsoft.com/office/powerpoint/2010/main" val="39876538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3DFBE2F-2768-4363-859C-8BDDAD3F6351}" type="slidenum">
              <a:rPr lang="zh-CN" altLang="en-US" smtClean="0"/>
              <a:t>6</a:t>
            </a:fld>
            <a:endParaRPr lang="zh-CN" altLang="en-US"/>
          </a:p>
        </p:txBody>
      </p:sp>
    </p:spTree>
    <p:extLst>
      <p:ext uri="{BB962C8B-B14F-4D97-AF65-F5344CB8AC3E}">
        <p14:creationId xmlns:p14="http://schemas.microsoft.com/office/powerpoint/2010/main" val="24969514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3DFBE2F-2768-4363-859C-8BDDAD3F6351}" type="slidenum">
              <a:rPr lang="zh-CN" altLang="en-US" smtClean="0"/>
              <a:t>7</a:t>
            </a:fld>
            <a:endParaRPr lang="zh-CN" altLang="en-US"/>
          </a:p>
        </p:txBody>
      </p:sp>
    </p:spTree>
    <p:extLst>
      <p:ext uri="{BB962C8B-B14F-4D97-AF65-F5344CB8AC3E}">
        <p14:creationId xmlns:p14="http://schemas.microsoft.com/office/powerpoint/2010/main" val="33859126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3DFBE2F-2768-4363-859C-8BDDAD3F6351}" type="slidenum">
              <a:rPr lang="zh-CN" altLang="en-US" smtClean="0"/>
              <a:t>8</a:t>
            </a:fld>
            <a:endParaRPr lang="zh-CN" altLang="en-US"/>
          </a:p>
        </p:txBody>
      </p:sp>
    </p:spTree>
    <p:extLst>
      <p:ext uri="{BB962C8B-B14F-4D97-AF65-F5344CB8AC3E}">
        <p14:creationId xmlns:p14="http://schemas.microsoft.com/office/powerpoint/2010/main" val="39170090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3DFBE2F-2768-4363-859C-8BDDAD3F6351}" type="slidenum">
              <a:rPr lang="zh-CN" altLang="en-US" smtClean="0"/>
              <a:t>9</a:t>
            </a:fld>
            <a:endParaRPr lang="zh-CN" altLang="en-US"/>
          </a:p>
        </p:txBody>
      </p:sp>
    </p:spTree>
    <p:extLst>
      <p:ext uri="{BB962C8B-B14F-4D97-AF65-F5344CB8AC3E}">
        <p14:creationId xmlns:p14="http://schemas.microsoft.com/office/powerpoint/2010/main" val="33956650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3DFBE2F-2768-4363-859C-8BDDAD3F6351}" type="slidenum">
              <a:rPr lang="zh-CN" altLang="en-US" smtClean="0"/>
              <a:t>10</a:t>
            </a:fld>
            <a:endParaRPr lang="zh-CN" altLang="en-US"/>
          </a:p>
        </p:txBody>
      </p:sp>
    </p:spTree>
    <p:extLst>
      <p:ext uri="{BB962C8B-B14F-4D97-AF65-F5344CB8AC3E}">
        <p14:creationId xmlns:p14="http://schemas.microsoft.com/office/powerpoint/2010/main" val="2408864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23DFBE2F-2768-4363-859C-8BDDAD3F6351}" type="slidenum">
              <a:rPr lang="zh-CN" altLang="en-US" smtClean="0"/>
              <a:t>11</a:t>
            </a:fld>
            <a:endParaRPr lang="zh-CN" altLang="en-US"/>
          </a:p>
        </p:txBody>
      </p:sp>
    </p:spTree>
    <p:extLst>
      <p:ext uri="{BB962C8B-B14F-4D97-AF65-F5344CB8AC3E}">
        <p14:creationId xmlns:p14="http://schemas.microsoft.com/office/powerpoint/2010/main" val="27981329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3DFBE2F-2768-4363-859C-8BDDAD3F6351}" type="slidenum">
              <a:rPr lang="zh-CN" altLang="en-US" smtClean="0"/>
              <a:t>12</a:t>
            </a:fld>
            <a:endParaRPr lang="zh-CN" altLang="en-US"/>
          </a:p>
        </p:txBody>
      </p:sp>
    </p:spTree>
    <p:extLst>
      <p:ext uri="{BB962C8B-B14F-4D97-AF65-F5344CB8AC3E}">
        <p14:creationId xmlns:p14="http://schemas.microsoft.com/office/powerpoint/2010/main" val="19126566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3DFBE2F-2768-4363-859C-8BDDAD3F6351}" type="slidenum">
              <a:rPr lang="zh-CN" altLang="en-US" smtClean="0"/>
              <a:t>13</a:t>
            </a:fld>
            <a:endParaRPr lang="zh-CN" altLang="en-US"/>
          </a:p>
        </p:txBody>
      </p:sp>
    </p:spTree>
    <p:extLst>
      <p:ext uri="{BB962C8B-B14F-4D97-AF65-F5344CB8AC3E}">
        <p14:creationId xmlns:p14="http://schemas.microsoft.com/office/powerpoint/2010/main" val="8928321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3DFBE2F-2768-4363-859C-8BDDAD3F6351}" type="slidenum">
              <a:rPr lang="zh-CN" altLang="en-US" smtClean="0"/>
              <a:t>14</a:t>
            </a:fld>
            <a:endParaRPr lang="zh-CN" altLang="en-US"/>
          </a:p>
        </p:txBody>
      </p:sp>
    </p:spTree>
    <p:extLst>
      <p:ext uri="{BB962C8B-B14F-4D97-AF65-F5344CB8AC3E}">
        <p14:creationId xmlns:p14="http://schemas.microsoft.com/office/powerpoint/2010/main" val="6498107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3DFBE2F-2768-4363-859C-8BDDAD3F6351}" type="slidenum">
              <a:rPr lang="zh-CN" altLang="en-US" smtClean="0"/>
              <a:t>15</a:t>
            </a:fld>
            <a:endParaRPr lang="zh-CN" altLang="en-US"/>
          </a:p>
        </p:txBody>
      </p:sp>
    </p:spTree>
    <p:extLst>
      <p:ext uri="{BB962C8B-B14F-4D97-AF65-F5344CB8AC3E}">
        <p14:creationId xmlns:p14="http://schemas.microsoft.com/office/powerpoint/2010/main" val="13636254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3DFBE2F-2768-4363-859C-8BDDAD3F6351}" type="slidenum">
              <a:rPr lang="zh-CN" altLang="en-US" smtClean="0"/>
              <a:t>16</a:t>
            </a:fld>
            <a:endParaRPr lang="zh-CN" altLang="en-US"/>
          </a:p>
        </p:txBody>
      </p:sp>
    </p:spTree>
    <p:extLst>
      <p:ext uri="{BB962C8B-B14F-4D97-AF65-F5344CB8AC3E}">
        <p14:creationId xmlns:p14="http://schemas.microsoft.com/office/powerpoint/2010/main" val="17753622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3DFBE2F-2768-4363-859C-8BDDAD3F6351}" type="slidenum">
              <a:rPr lang="zh-CN" altLang="en-US" smtClean="0"/>
              <a:t>17</a:t>
            </a:fld>
            <a:endParaRPr lang="zh-CN" altLang="en-US"/>
          </a:p>
        </p:txBody>
      </p:sp>
    </p:spTree>
    <p:extLst>
      <p:ext uri="{BB962C8B-B14F-4D97-AF65-F5344CB8AC3E}">
        <p14:creationId xmlns:p14="http://schemas.microsoft.com/office/powerpoint/2010/main" val="25800075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3DFBE2F-2768-4363-859C-8BDDAD3F6351}" type="slidenum">
              <a:rPr lang="zh-CN" altLang="en-US" smtClean="0"/>
              <a:t>18</a:t>
            </a:fld>
            <a:endParaRPr lang="zh-CN" altLang="en-US"/>
          </a:p>
        </p:txBody>
      </p:sp>
    </p:spTree>
    <p:extLst>
      <p:ext uri="{BB962C8B-B14F-4D97-AF65-F5344CB8AC3E}">
        <p14:creationId xmlns:p14="http://schemas.microsoft.com/office/powerpoint/2010/main" val="37296344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3DFBE2F-2768-4363-859C-8BDDAD3F6351}" type="slidenum">
              <a:rPr lang="zh-CN" altLang="en-US" smtClean="0"/>
              <a:t>19</a:t>
            </a:fld>
            <a:endParaRPr lang="zh-CN" altLang="en-US"/>
          </a:p>
        </p:txBody>
      </p:sp>
    </p:spTree>
    <p:extLst>
      <p:ext uri="{BB962C8B-B14F-4D97-AF65-F5344CB8AC3E}">
        <p14:creationId xmlns:p14="http://schemas.microsoft.com/office/powerpoint/2010/main" val="38806621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23DFBE2F-2768-4363-859C-8BDDAD3F6351}" type="slidenum">
              <a:rPr lang="zh-CN" altLang="en-US" smtClean="0"/>
              <a:t>20</a:t>
            </a:fld>
            <a:endParaRPr lang="zh-CN" altLang="en-US"/>
          </a:p>
        </p:txBody>
      </p:sp>
    </p:spTree>
    <p:extLst>
      <p:ext uri="{BB962C8B-B14F-4D97-AF65-F5344CB8AC3E}">
        <p14:creationId xmlns:p14="http://schemas.microsoft.com/office/powerpoint/2010/main" val="686432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3DFBE2F-2768-4363-859C-8BDDAD3F6351}" type="slidenum">
              <a:rPr lang="zh-CN" altLang="en-US" smtClean="0"/>
              <a:t>21</a:t>
            </a:fld>
            <a:endParaRPr lang="zh-CN" altLang="en-US"/>
          </a:p>
        </p:txBody>
      </p:sp>
    </p:spTree>
    <p:extLst>
      <p:ext uri="{BB962C8B-B14F-4D97-AF65-F5344CB8AC3E}">
        <p14:creationId xmlns:p14="http://schemas.microsoft.com/office/powerpoint/2010/main" val="28122249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3DFBE2F-2768-4363-859C-8BDDAD3F6351}" type="slidenum">
              <a:rPr lang="zh-CN" altLang="en-US" smtClean="0"/>
              <a:t>22</a:t>
            </a:fld>
            <a:endParaRPr lang="zh-CN" altLang="en-US"/>
          </a:p>
        </p:txBody>
      </p:sp>
    </p:spTree>
    <p:extLst>
      <p:ext uri="{BB962C8B-B14F-4D97-AF65-F5344CB8AC3E}">
        <p14:creationId xmlns:p14="http://schemas.microsoft.com/office/powerpoint/2010/main" val="41473133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86BF6816-CE7F-402E-B941-18820A94DDDC}" type="datetimeFigureOut">
              <a:rPr lang="zh-CN" altLang="en-US" smtClean="0"/>
              <a:t>2018/4/3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C37192D-F301-41B7-8486-51D827B0AD05}" type="slidenum">
              <a:rPr lang="zh-CN" altLang="en-US" smtClean="0"/>
              <a:t>‹#›</a:t>
            </a:fld>
            <a:endParaRPr lang="zh-CN" altLang="en-US"/>
          </a:p>
        </p:txBody>
      </p:sp>
    </p:spTree>
    <p:extLst>
      <p:ext uri="{BB962C8B-B14F-4D97-AF65-F5344CB8AC3E}">
        <p14:creationId xmlns:p14="http://schemas.microsoft.com/office/powerpoint/2010/main" val="265675525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6BF6816-CE7F-402E-B941-18820A94DDDC}" type="datetimeFigureOut">
              <a:rPr lang="zh-CN" altLang="en-US" smtClean="0"/>
              <a:t>2018/4/3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C37192D-F301-41B7-8486-51D827B0AD05}" type="slidenum">
              <a:rPr lang="zh-CN" altLang="en-US" smtClean="0"/>
              <a:t>‹#›</a:t>
            </a:fld>
            <a:endParaRPr lang="zh-CN" altLang="en-US"/>
          </a:p>
        </p:txBody>
      </p:sp>
    </p:spTree>
    <p:extLst>
      <p:ext uri="{BB962C8B-B14F-4D97-AF65-F5344CB8AC3E}">
        <p14:creationId xmlns:p14="http://schemas.microsoft.com/office/powerpoint/2010/main" val="294278089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86BF6816-CE7F-402E-B941-18820A94DDDC}" type="datetimeFigureOut">
              <a:rPr lang="zh-CN" altLang="en-US" smtClean="0"/>
              <a:t>2018/4/3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C37192D-F301-41B7-8486-51D827B0AD05}" type="slidenum">
              <a:rPr lang="zh-CN" altLang="en-US" smtClean="0"/>
              <a:t>‹#›</a:t>
            </a:fld>
            <a:endParaRPr lang="zh-CN" altLang="en-US"/>
          </a:p>
        </p:txBody>
      </p:sp>
    </p:spTree>
    <p:extLst>
      <p:ext uri="{BB962C8B-B14F-4D97-AF65-F5344CB8AC3E}">
        <p14:creationId xmlns:p14="http://schemas.microsoft.com/office/powerpoint/2010/main" val="27573720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86BF6816-CE7F-402E-B941-18820A94DDDC}" type="datetimeFigureOut">
              <a:rPr lang="zh-CN" altLang="en-US" smtClean="0"/>
              <a:t>2018/4/3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C37192D-F301-41B7-8486-51D827B0AD05}" type="slidenum">
              <a:rPr lang="zh-CN" altLang="en-US" smtClean="0"/>
              <a:t>‹#›</a:t>
            </a:fld>
            <a:endParaRPr lang="zh-CN" altLang="en-US"/>
          </a:p>
        </p:txBody>
      </p:sp>
    </p:spTree>
    <p:extLst>
      <p:ext uri="{BB962C8B-B14F-4D97-AF65-F5344CB8AC3E}">
        <p14:creationId xmlns:p14="http://schemas.microsoft.com/office/powerpoint/2010/main" val="93915153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86BF6816-CE7F-402E-B941-18820A94DDDC}" type="datetimeFigureOut">
              <a:rPr lang="zh-CN" altLang="en-US" smtClean="0"/>
              <a:t>2018/4/3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C37192D-F301-41B7-8486-51D827B0AD05}" type="slidenum">
              <a:rPr lang="zh-CN" altLang="en-US" smtClean="0"/>
              <a:t>‹#›</a:t>
            </a:fld>
            <a:endParaRPr lang="zh-CN" altLang="en-US"/>
          </a:p>
        </p:txBody>
      </p:sp>
    </p:spTree>
    <p:extLst>
      <p:ext uri="{BB962C8B-B14F-4D97-AF65-F5344CB8AC3E}">
        <p14:creationId xmlns:p14="http://schemas.microsoft.com/office/powerpoint/2010/main" val="121366215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86BF6816-CE7F-402E-B941-18820A94DDDC}" type="datetimeFigureOut">
              <a:rPr lang="zh-CN" altLang="en-US" smtClean="0"/>
              <a:t>2018/4/3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C37192D-F301-41B7-8486-51D827B0AD05}" type="slidenum">
              <a:rPr lang="zh-CN" altLang="en-US" smtClean="0"/>
              <a:t>‹#›</a:t>
            </a:fld>
            <a:endParaRPr lang="zh-CN" altLang="en-US"/>
          </a:p>
        </p:txBody>
      </p:sp>
    </p:spTree>
    <p:extLst>
      <p:ext uri="{BB962C8B-B14F-4D97-AF65-F5344CB8AC3E}">
        <p14:creationId xmlns:p14="http://schemas.microsoft.com/office/powerpoint/2010/main" val="296468070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6BF6816-CE7F-402E-B941-18820A94DDDC}" type="datetimeFigureOut">
              <a:rPr lang="zh-CN" altLang="en-US" smtClean="0"/>
              <a:t>2018/4/3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C37192D-F301-41B7-8486-51D827B0AD05}" type="slidenum">
              <a:rPr lang="zh-CN" altLang="en-US" smtClean="0"/>
              <a:t>‹#›</a:t>
            </a:fld>
            <a:endParaRPr lang="zh-CN" altLang="en-US"/>
          </a:p>
        </p:txBody>
      </p:sp>
    </p:spTree>
    <p:extLst>
      <p:ext uri="{BB962C8B-B14F-4D97-AF65-F5344CB8AC3E}">
        <p14:creationId xmlns:p14="http://schemas.microsoft.com/office/powerpoint/2010/main" val="280911036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86BF6816-CE7F-402E-B941-18820A94DDDC}" type="datetimeFigureOut">
              <a:rPr lang="zh-CN" altLang="en-US" smtClean="0"/>
              <a:t>2018/4/3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C37192D-F301-41B7-8486-51D827B0AD05}" type="slidenum">
              <a:rPr lang="zh-CN" altLang="en-US" smtClean="0"/>
              <a:t>‹#›</a:t>
            </a:fld>
            <a:endParaRPr lang="zh-CN" altLang="en-US"/>
          </a:p>
        </p:txBody>
      </p:sp>
    </p:spTree>
    <p:extLst>
      <p:ext uri="{BB962C8B-B14F-4D97-AF65-F5344CB8AC3E}">
        <p14:creationId xmlns:p14="http://schemas.microsoft.com/office/powerpoint/2010/main" val="204870404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86BF6816-CE7F-402E-B941-18820A94DDDC}" type="datetimeFigureOut">
              <a:rPr lang="zh-CN" altLang="en-US" smtClean="0"/>
              <a:t>2018/4/3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C37192D-F301-41B7-8486-51D827B0AD05}" type="slidenum">
              <a:rPr lang="zh-CN" altLang="en-US" smtClean="0"/>
              <a:t>‹#›</a:t>
            </a:fld>
            <a:endParaRPr lang="zh-CN" altLang="en-US"/>
          </a:p>
        </p:txBody>
      </p:sp>
    </p:spTree>
    <p:extLst>
      <p:ext uri="{BB962C8B-B14F-4D97-AF65-F5344CB8AC3E}">
        <p14:creationId xmlns:p14="http://schemas.microsoft.com/office/powerpoint/2010/main" val="141074748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6BF6816-CE7F-402E-B941-18820A94DDDC}" type="datetimeFigureOut">
              <a:rPr lang="zh-CN" altLang="en-US" smtClean="0"/>
              <a:t>2018/4/3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C37192D-F301-41B7-8486-51D827B0AD05}" type="slidenum">
              <a:rPr lang="zh-CN" altLang="en-US" smtClean="0"/>
              <a:t>‹#›</a:t>
            </a:fld>
            <a:endParaRPr lang="zh-CN" altLang="en-US"/>
          </a:p>
        </p:txBody>
      </p:sp>
    </p:spTree>
    <p:extLst>
      <p:ext uri="{BB962C8B-B14F-4D97-AF65-F5344CB8AC3E}">
        <p14:creationId xmlns:p14="http://schemas.microsoft.com/office/powerpoint/2010/main" val="301598326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6BF6816-CE7F-402E-B941-18820A94DDDC}" type="datetimeFigureOut">
              <a:rPr lang="zh-CN" altLang="en-US" smtClean="0"/>
              <a:t>2018/4/3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C37192D-F301-41B7-8486-51D827B0AD05}" type="slidenum">
              <a:rPr lang="zh-CN" altLang="en-US" smtClean="0"/>
              <a:t>‹#›</a:t>
            </a:fld>
            <a:endParaRPr lang="zh-CN" altLang="en-US"/>
          </a:p>
        </p:txBody>
      </p:sp>
    </p:spTree>
    <p:extLst>
      <p:ext uri="{BB962C8B-B14F-4D97-AF65-F5344CB8AC3E}">
        <p14:creationId xmlns:p14="http://schemas.microsoft.com/office/powerpoint/2010/main" val="153530611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4F6F3"/>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BF6816-CE7F-402E-B941-18820A94DDDC}" type="datetimeFigureOut">
              <a:rPr lang="zh-CN" altLang="en-US" smtClean="0"/>
              <a:t>2018/4/3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37192D-F301-41B7-8486-51D827B0AD05}" type="slidenum">
              <a:rPr lang="zh-CN" altLang="en-US" smtClean="0"/>
              <a:t>‹#›</a:t>
            </a:fld>
            <a:endParaRPr lang="zh-CN" altLang="en-US"/>
          </a:p>
        </p:txBody>
      </p:sp>
    </p:spTree>
    <p:extLst>
      <p:ext uri="{BB962C8B-B14F-4D97-AF65-F5344CB8AC3E}">
        <p14:creationId xmlns:p14="http://schemas.microsoft.com/office/powerpoint/2010/main" val="19931438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5400" y="20003"/>
            <a:ext cx="12141200" cy="6817995"/>
          </a:xfrm>
          <a:prstGeom prst="rect">
            <a:avLst/>
          </a:prstGeom>
          <a:noFill/>
          <a:ln w="76200">
            <a:solidFill>
              <a:srgbClr val="D019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5669280" y="2875280"/>
            <a:ext cx="6461353" cy="4118277"/>
          </a:xfrm>
          <a:prstGeom prst="rect">
            <a:avLst/>
          </a:prstGeom>
        </p:spPr>
      </p:pic>
      <p:sp>
        <p:nvSpPr>
          <p:cNvPr id="6" name="矩形 5"/>
          <p:cNvSpPr/>
          <p:nvPr/>
        </p:nvSpPr>
        <p:spPr>
          <a:xfrm>
            <a:off x="1026160" y="1371600"/>
            <a:ext cx="3495040" cy="60960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spc="600" dirty="0">
                <a:latin typeface="微软雅黑" panose="020B0503020204020204" pitchFamily="34" charset="-122"/>
                <a:ea typeface="微软雅黑" panose="020B0503020204020204" pitchFamily="34" charset="-122"/>
              </a:rPr>
              <a:t>[</a:t>
            </a:r>
            <a:r>
              <a:rPr lang="en-US" altLang="zh-CN" sz="2000" spc="600" dirty="0" smtClean="0">
                <a:latin typeface="微软雅黑" panose="020B0503020204020204" pitchFamily="34" charset="-122"/>
                <a:ea typeface="微软雅黑" panose="020B0503020204020204" pitchFamily="34" charset="-122"/>
              </a:rPr>
              <a:t>201x</a:t>
            </a:r>
            <a:r>
              <a:rPr lang="zh-CN" altLang="en-US" sz="2000" spc="600" dirty="0" smtClean="0">
                <a:latin typeface="微软雅黑" panose="020B0503020204020204" pitchFamily="34" charset="-122"/>
                <a:ea typeface="微软雅黑" panose="020B0503020204020204" pitchFamily="34" charset="-122"/>
              </a:rPr>
              <a:t>五四青年节</a:t>
            </a:r>
            <a:r>
              <a:rPr lang="en-US" altLang="zh-CN" sz="2000" spc="600" dirty="0">
                <a:latin typeface="微软雅黑" panose="020B0503020204020204" pitchFamily="34" charset="-122"/>
                <a:ea typeface="微软雅黑" panose="020B0503020204020204" pitchFamily="34" charset="-122"/>
              </a:rPr>
              <a:t>]</a:t>
            </a:r>
            <a:endParaRPr lang="zh-CN" altLang="en-US" sz="2000" spc="600" dirty="0">
              <a:latin typeface="微软雅黑" panose="020B0503020204020204" pitchFamily="34" charset="-122"/>
              <a:ea typeface="微软雅黑" panose="020B0503020204020204" pitchFamily="34" charset="-122"/>
            </a:endParaRPr>
          </a:p>
        </p:txBody>
      </p:sp>
      <p:sp>
        <p:nvSpPr>
          <p:cNvPr id="7" name="文本框 6"/>
          <p:cNvSpPr txBox="1"/>
          <p:nvPr/>
        </p:nvSpPr>
        <p:spPr>
          <a:xfrm>
            <a:off x="1026160" y="2291758"/>
            <a:ext cx="3616960" cy="1200329"/>
          </a:xfrm>
          <a:prstGeom prst="rect">
            <a:avLst/>
          </a:prstGeom>
          <a:noFill/>
        </p:spPr>
        <p:txBody>
          <a:bodyPr wrap="square" rtlCol="0">
            <a:spAutoFit/>
          </a:bodyPr>
          <a:lstStyle/>
          <a:p>
            <a:r>
              <a:rPr lang="zh-CN" altLang="en-US" sz="3600" b="1" spc="600" dirty="0">
                <a:latin typeface="微软雅黑" panose="020B0503020204020204" pitchFamily="34" charset="-122"/>
                <a:ea typeface="微软雅黑" panose="020B0503020204020204" pitchFamily="34" charset="-122"/>
              </a:rPr>
              <a:t>五四青年节演</a:t>
            </a:r>
            <a:r>
              <a:rPr lang="zh-CN" altLang="en-US" sz="3600" b="1" spc="600" dirty="0" smtClean="0">
                <a:latin typeface="微软雅黑" panose="020B0503020204020204" pitchFamily="34" charset="-122"/>
                <a:ea typeface="微软雅黑" panose="020B0503020204020204" pitchFamily="34" charset="-122"/>
              </a:rPr>
              <a:t>讲稿</a:t>
            </a:r>
            <a:r>
              <a:rPr lang="en-US" altLang="zh-CN" sz="3600" b="1" spc="600" dirty="0" smtClean="0">
                <a:latin typeface="微软雅黑" panose="020B0503020204020204" pitchFamily="34" charset="-122"/>
                <a:ea typeface="微软雅黑" panose="020B0503020204020204" pitchFamily="34" charset="-122"/>
              </a:rPr>
              <a:t>PPT</a:t>
            </a:r>
            <a:r>
              <a:rPr lang="zh-CN" altLang="en-US" sz="3600" b="1" spc="600" dirty="0" smtClean="0">
                <a:latin typeface="微软雅黑" panose="020B0503020204020204" pitchFamily="34" charset="-122"/>
                <a:ea typeface="微软雅黑" panose="020B0503020204020204" pitchFamily="34" charset="-122"/>
              </a:rPr>
              <a:t>模板</a:t>
            </a:r>
            <a:endParaRPr lang="zh-CN" altLang="en-US" sz="3600" b="1" spc="600" dirty="0">
              <a:latin typeface="微软雅黑" panose="020B0503020204020204" pitchFamily="34" charset="-122"/>
              <a:ea typeface="微软雅黑" panose="020B0503020204020204" pitchFamily="34" charset="-122"/>
            </a:endParaRPr>
          </a:p>
        </p:txBody>
      </p:sp>
      <p:sp>
        <p:nvSpPr>
          <p:cNvPr id="8" name="矩形 7"/>
          <p:cNvSpPr/>
          <p:nvPr/>
        </p:nvSpPr>
        <p:spPr>
          <a:xfrm>
            <a:off x="4693920" y="2418589"/>
            <a:ext cx="81280" cy="76200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1026159" y="3617979"/>
            <a:ext cx="3616959" cy="584775"/>
          </a:xfrm>
          <a:prstGeom prst="rect">
            <a:avLst/>
          </a:prstGeom>
          <a:noFill/>
        </p:spPr>
        <p:txBody>
          <a:bodyPr wrap="square" rtlCol="0">
            <a:spAutoFit/>
          </a:bodyPr>
          <a:lstStyle/>
          <a:p>
            <a:r>
              <a:rPr lang="zh-CN" altLang="en-US" sz="3200" spc="600" dirty="0">
                <a:latin typeface="微软雅黑" panose="020B0503020204020204" pitchFamily="34" charset="-122"/>
                <a:ea typeface="微软雅黑" panose="020B0503020204020204" pitchFamily="34" charset="-122"/>
              </a:rPr>
              <a:t>汇报人</a:t>
            </a:r>
            <a:r>
              <a:rPr lang="zh-CN" altLang="en-US" sz="3200" spc="600" dirty="0" smtClean="0">
                <a:latin typeface="微软雅黑" panose="020B0503020204020204" pitchFamily="34" charset="-122"/>
                <a:ea typeface="微软雅黑" panose="020B0503020204020204" pitchFamily="34" charset="-122"/>
              </a:rPr>
              <a:t>：</a:t>
            </a:r>
            <a:endParaRPr lang="zh-CN" altLang="en-US" sz="3200" spc="600" dirty="0">
              <a:latin typeface="微软雅黑" panose="020B0503020204020204" pitchFamily="34" charset="-122"/>
              <a:ea typeface="微软雅黑" panose="020B0503020204020204" pitchFamily="34" charset="-122"/>
            </a:endParaRPr>
          </a:p>
        </p:txBody>
      </p:sp>
      <p:sp>
        <p:nvSpPr>
          <p:cNvPr id="12" name="文本框 11"/>
          <p:cNvSpPr txBox="1"/>
          <p:nvPr/>
        </p:nvSpPr>
        <p:spPr>
          <a:xfrm>
            <a:off x="1026160" y="4513311"/>
            <a:ext cx="5199380" cy="584775"/>
          </a:xfrm>
          <a:prstGeom prst="rect">
            <a:avLst/>
          </a:prstGeom>
          <a:noFill/>
        </p:spPr>
        <p:txBody>
          <a:bodyPr wrap="square" rtlCol="0">
            <a:spAutoFit/>
          </a:bodyPr>
          <a:lstStyle/>
          <a:p>
            <a:r>
              <a:rPr lang="zh-CN" altLang="en-US" sz="3200" spc="600" dirty="0">
                <a:latin typeface="微软雅黑" panose="020B0503020204020204" pitchFamily="34" charset="-122"/>
                <a:ea typeface="微软雅黑" panose="020B0503020204020204" pitchFamily="34" charset="-122"/>
              </a:rPr>
              <a:t>汇报时间：</a:t>
            </a:r>
            <a:r>
              <a:rPr lang="en-US" altLang="zh-CN" sz="3200" spc="600" dirty="0" smtClean="0">
                <a:latin typeface="微软雅黑" panose="020B0503020204020204" pitchFamily="34" charset="-122"/>
                <a:ea typeface="微软雅黑" panose="020B0503020204020204" pitchFamily="34" charset="-122"/>
              </a:rPr>
              <a:t>201x</a:t>
            </a:r>
            <a:r>
              <a:rPr lang="zh-CN" altLang="en-US" sz="3200" spc="600" dirty="0" smtClean="0">
                <a:latin typeface="微软雅黑" panose="020B0503020204020204" pitchFamily="34" charset="-122"/>
                <a:ea typeface="微软雅黑" panose="020B0503020204020204" pitchFamily="34" charset="-122"/>
              </a:rPr>
              <a:t>年</a:t>
            </a:r>
            <a:r>
              <a:rPr lang="en-US" altLang="zh-CN" sz="3200" spc="600" dirty="0">
                <a:latin typeface="微软雅黑" panose="020B0503020204020204" pitchFamily="34" charset="-122"/>
                <a:ea typeface="微软雅黑" panose="020B0503020204020204" pitchFamily="34" charset="-122"/>
              </a:rPr>
              <a:t>4</a:t>
            </a:r>
            <a:r>
              <a:rPr lang="zh-CN" altLang="en-US" sz="3200" spc="600" dirty="0">
                <a:latin typeface="微软雅黑" panose="020B0503020204020204" pitchFamily="34" charset="-122"/>
                <a:ea typeface="微软雅黑" panose="020B0503020204020204" pitchFamily="34" charset="-122"/>
              </a:rPr>
              <a:t>月</a:t>
            </a:r>
          </a:p>
        </p:txBody>
      </p:sp>
      <p:pic>
        <p:nvPicPr>
          <p:cNvPr id="2" name="群星-光荣啊,中国共青团">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18790" y="5800403"/>
            <a:ext cx="487363" cy="487363"/>
          </a:xfrm>
          <a:prstGeom prst="rect">
            <a:avLst/>
          </a:prstGeom>
        </p:spPr>
      </p:pic>
    </p:spTree>
    <p:extLst>
      <p:ext uri="{BB962C8B-B14F-4D97-AF65-F5344CB8AC3E}">
        <p14:creationId xmlns:p14="http://schemas.microsoft.com/office/powerpoint/2010/main" val="2612712690"/>
      </p:ext>
    </p:extLst>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par>
                                <p:cTn id="7" presetID="2" presetClass="entr" presetSubtype="8" decel="2400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anim calcmode="lin" valueType="num">
                                      <p:cBhvr additive="base">
                                        <p:cTn id="9" dur="750" fill="hold"/>
                                        <p:tgtEl>
                                          <p:spTgt spid="6"/>
                                        </p:tgtEl>
                                        <p:attrNameLst>
                                          <p:attrName>ppt_x</p:attrName>
                                        </p:attrNameLst>
                                      </p:cBhvr>
                                      <p:tavLst>
                                        <p:tav tm="0">
                                          <p:val>
                                            <p:strVal val="0-#ppt_w/2"/>
                                          </p:val>
                                        </p:tav>
                                        <p:tav tm="100000">
                                          <p:val>
                                            <p:strVal val="#ppt_x"/>
                                          </p:val>
                                        </p:tav>
                                      </p:tavLst>
                                    </p:anim>
                                    <p:anim calcmode="lin" valueType="num">
                                      <p:cBhvr additive="base">
                                        <p:cTn id="10" dur="750" fill="hold"/>
                                        <p:tgtEl>
                                          <p:spTgt spid="6"/>
                                        </p:tgtEl>
                                        <p:attrNameLst>
                                          <p:attrName>ppt_y</p:attrName>
                                        </p:attrNameLst>
                                      </p:cBhvr>
                                      <p:tavLst>
                                        <p:tav tm="0">
                                          <p:val>
                                            <p:strVal val="#ppt_y"/>
                                          </p:val>
                                        </p:tav>
                                        <p:tav tm="100000">
                                          <p:val>
                                            <p:strVal val="#ppt_y"/>
                                          </p:val>
                                        </p:tav>
                                      </p:tavLst>
                                    </p:anim>
                                  </p:childTnLst>
                                </p:cTn>
                              </p:par>
                            </p:childTnLst>
                          </p:cTn>
                        </p:par>
                        <p:par>
                          <p:cTn id="11" fill="hold">
                            <p:stCondLst>
                              <p:cond delay="750"/>
                            </p:stCondLst>
                            <p:childTnLst>
                              <p:par>
                                <p:cTn id="12" presetID="2" presetClass="entr" presetSubtype="8" decel="24000"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750" fill="hold"/>
                                        <p:tgtEl>
                                          <p:spTgt spid="7"/>
                                        </p:tgtEl>
                                        <p:attrNameLst>
                                          <p:attrName>ppt_x</p:attrName>
                                        </p:attrNameLst>
                                      </p:cBhvr>
                                      <p:tavLst>
                                        <p:tav tm="0">
                                          <p:val>
                                            <p:strVal val="0-#ppt_w/2"/>
                                          </p:val>
                                        </p:tav>
                                        <p:tav tm="100000">
                                          <p:val>
                                            <p:strVal val="#ppt_x"/>
                                          </p:val>
                                        </p:tav>
                                      </p:tavLst>
                                    </p:anim>
                                    <p:anim calcmode="lin" valueType="num">
                                      <p:cBhvr additive="base">
                                        <p:cTn id="15" dur="750" fill="hold"/>
                                        <p:tgtEl>
                                          <p:spTgt spid="7"/>
                                        </p:tgtEl>
                                        <p:attrNameLst>
                                          <p:attrName>ppt_y</p:attrName>
                                        </p:attrNameLst>
                                      </p:cBhvr>
                                      <p:tavLst>
                                        <p:tav tm="0">
                                          <p:val>
                                            <p:strVal val="#ppt_y"/>
                                          </p:val>
                                        </p:tav>
                                        <p:tav tm="100000">
                                          <p:val>
                                            <p:strVal val="#ppt_y"/>
                                          </p:val>
                                        </p:tav>
                                      </p:tavLst>
                                    </p:anim>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up)">
                                      <p:cBhvr>
                                        <p:cTn id="19" dur="500"/>
                                        <p:tgtEl>
                                          <p:spTgt spid="8"/>
                                        </p:tgtEl>
                                      </p:cBhvr>
                                    </p:animEffect>
                                  </p:childTnLst>
                                </p:cTn>
                              </p:par>
                            </p:childTnLst>
                          </p:cTn>
                        </p:par>
                        <p:par>
                          <p:cTn id="20" fill="hold">
                            <p:stCondLst>
                              <p:cond delay="2000"/>
                            </p:stCondLst>
                            <p:childTnLst>
                              <p:par>
                                <p:cTn id="21" presetID="2" presetClass="entr" presetSubtype="8" decel="2400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750" fill="hold"/>
                                        <p:tgtEl>
                                          <p:spTgt spid="11"/>
                                        </p:tgtEl>
                                        <p:attrNameLst>
                                          <p:attrName>ppt_x</p:attrName>
                                        </p:attrNameLst>
                                      </p:cBhvr>
                                      <p:tavLst>
                                        <p:tav tm="0">
                                          <p:val>
                                            <p:strVal val="0-#ppt_w/2"/>
                                          </p:val>
                                        </p:tav>
                                        <p:tav tm="100000">
                                          <p:val>
                                            <p:strVal val="#ppt_x"/>
                                          </p:val>
                                        </p:tav>
                                      </p:tavLst>
                                    </p:anim>
                                    <p:anim calcmode="lin" valueType="num">
                                      <p:cBhvr additive="base">
                                        <p:cTn id="24" dur="750" fill="hold"/>
                                        <p:tgtEl>
                                          <p:spTgt spid="11"/>
                                        </p:tgtEl>
                                        <p:attrNameLst>
                                          <p:attrName>ppt_y</p:attrName>
                                        </p:attrNameLst>
                                      </p:cBhvr>
                                      <p:tavLst>
                                        <p:tav tm="0">
                                          <p:val>
                                            <p:strVal val="#ppt_y"/>
                                          </p:val>
                                        </p:tav>
                                        <p:tav tm="100000">
                                          <p:val>
                                            <p:strVal val="#ppt_y"/>
                                          </p:val>
                                        </p:tav>
                                      </p:tavLst>
                                    </p:anim>
                                  </p:childTnLst>
                                </p:cTn>
                              </p:par>
                            </p:childTnLst>
                          </p:cTn>
                        </p:par>
                        <p:par>
                          <p:cTn id="25" fill="hold">
                            <p:stCondLst>
                              <p:cond delay="2750"/>
                            </p:stCondLst>
                            <p:childTnLst>
                              <p:par>
                                <p:cTn id="26" presetID="2" presetClass="entr" presetSubtype="8" decel="24000"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750" fill="hold"/>
                                        <p:tgtEl>
                                          <p:spTgt spid="12"/>
                                        </p:tgtEl>
                                        <p:attrNameLst>
                                          <p:attrName>ppt_x</p:attrName>
                                        </p:attrNameLst>
                                      </p:cBhvr>
                                      <p:tavLst>
                                        <p:tav tm="0">
                                          <p:val>
                                            <p:strVal val="0-#ppt_w/2"/>
                                          </p:val>
                                        </p:tav>
                                        <p:tav tm="100000">
                                          <p:val>
                                            <p:strVal val="#ppt_x"/>
                                          </p:val>
                                        </p:tav>
                                      </p:tavLst>
                                    </p:anim>
                                    <p:anim calcmode="lin" valueType="num">
                                      <p:cBhvr additive="base">
                                        <p:cTn id="29" dur="750" fill="hold"/>
                                        <p:tgtEl>
                                          <p:spTgt spid="12"/>
                                        </p:tgtEl>
                                        <p:attrNameLst>
                                          <p:attrName>ppt_y</p:attrName>
                                        </p:attrNameLst>
                                      </p:cBhvr>
                                      <p:tavLst>
                                        <p:tav tm="0">
                                          <p:val>
                                            <p:strVal val="#ppt_y"/>
                                          </p:val>
                                        </p:tav>
                                        <p:tav tm="100000">
                                          <p:val>
                                            <p:strVal val="#ppt_y"/>
                                          </p:val>
                                        </p:tav>
                                      </p:tavLst>
                                    </p:anim>
                                  </p:childTnLst>
                                </p:cTn>
                              </p:par>
                            </p:childTnLst>
                          </p:cTn>
                        </p:par>
                        <p:par>
                          <p:cTn id="30" fill="hold">
                            <p:stCondLst>
                              <p:cond delay="3500"/>
                            </p:stCondLst>
                            <p:childTnLst>
                              <p:par>
                                <p:cTn id="31" presetID="42" presetClass="entr" presetSubtype="0" fill="hold" nodeType="after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750"/>
                                        <p:tgtEl>
                                          <p:spTgt spid="5"/>
                                        </p:tgtEl>
                                      </p:cBhvr>
                                    </p:animEffect>
                                    <p:anim calcmode="lin" valueType="num">
                                      <p:cBhvr>
                                        <p:cTn id="34" dur="750" fill="hold"/>
                                        <p:tgtEl>
                                          <p:spTgt spid="5"/>
                                        </p:tgtEl>
                                        <p:attrNameLst>
                                          <p:attrName>ppt_x</p:attrName>
                                        </p:attrNameLst>
                                      </p:cBhvr>
                                      <p:tavLst>
                                        <p:tav tm="0">
                                          <p:val>
                                            <p:strVal val="#ppt_x"/>
                                          </p:val>
                                        </p:tav>
                                        <p:tav tm="100000">
                                          <p:val>
                                            <p:strVal val="#ppt_x"/>
                                          </p:val>
                                        </p:tav>
                                      </p:tavLst>
                                    </p:anim>
                                    <p:anim calcmode="lin" valueType="num">
                                      <p:cBhvr>
                                        <p:cTn id="35" dur="7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6" repeatCount="indefinite" fill="remove" display="0">
                  <p:stCondLst>
                    <p:cond delay="indefinite"/>
                  </p:stCondLst>
                  <p:endCondLst>
                    <p:cond evt="onStopAudio" delay="0">
                      <p:tgtEl>
                        <p:sldTgt/>
                      </p:tgtEl>
                    </p:cond>
                  </p:endCondLst>
                </p:cTn>
                <p:tgtEl>
                  <p:spTgt spid="2"/>
                </p:tgtEl>
              </p:cMediaNode>
            </p:audio>
          </p:childTnLst>
        </p:cTn>
      </p:par>
    </p:tnLst>
    <p:bldLst>
      <p:bldP spid="6" grpId="0" animBg="1"/>
      <p:bldP spid="7" grpId="0"/>
      <p:bldP spid="8" grpId="0" animBg="1"/>
      <p:bldP spid="11" grpId="0"/>
      <p:bldP spid="1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25400" y="3647440"/>
            <a:ext cx="12166600" cy="3190558"/>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25400" y="20003"/>
            <a:ext cx="12141200" cy="6817995"/>
          </a:xfrm>
          <a:prstGeom prst="rect">
            <a:avLst/>
          </a:prstGeom>
          <a:noFill/>
          <a:ln w="76200">
            <a:solidFill>
              <a:srgbClr val="D019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25400" y="525472"/>
            <a:ext cx="381000" cy="36576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543560" y="525472"/>
            <a:ext cx="970280" cy="36576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1513840" y="477520"/>
            <a:ext cx="1605280" cy="461665"/>
          </a:xfrm>
          <a:prstGeom prst="rect">
            <a:avLst/>
          </a:prstGeom>
          <a:noFill/>
        </p:spPr>
        <p:txBody>
          <a:bodyPr wrap="square" rtlCol="0">
            <a:spAutoFit/>
          </a:bodyPr>
          <a:lstStyle/>
          <a:p>
            <a:r>
              <a:rPr lang="zh-CN" altLang="en-US" sz="2400" spc="300" dirty="0">
                <a:latin typeface="微软雅黑" panose="020B0503020204020204" pitchFamily="34" charset="-122"/>
                <a:ea typeface="微软雅黑" panose="020B0503020204020204" pitchFamily="34" charset="-122"/>
              </a:rPr>
              <a:t>班级介绍</a:t>
            </a: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t="11860"/>
          <a:stretch/>
        </p:blipFill>
        <p:spPr>
          <a:xfrm>
            <a:off x="547370" y="2245360"/>
            <a:ext cx="6553200" cy="385064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25000"/>
              </a:srgbClr>
            </a:outerShdw>
          </a:effectLst>
          <a:scene3d>
            <a:camera prst="orthographicFront"/>
            <a:lightRig rig="twoPt" dir="t">
              <a:rot lat="0" lon="0" rev="7200000"/>
            </a:lightRig>
          </a:scene3d>
          <a:sp3d>
            <a:bevelT w="25400" h="19050"/>
            <a:contourClr>
              <a:srgbClr val="FFFFFF"/>
            </a:contourClr>
          </a:sp3d>
        </p:spPr>
      </p:pic>
      <p:sp>
        <p:nvSpPr>
          <p:cNvPr id="16" name="文本框 15"/>
          <p:cNvSpPr txBox="1"/>
          <p:nvPr/>
        </p:nvSpPr>
        <p:spPr>
          <a:xfrm>
            <a:off x="7225030" y="2561977"/>
            <a:ext cx="3159760" cy="707886"/>
          </a:xfrm>
          <a:prstGeom prst="rect">
            <a:avLst/>
          </a:prstGeom>
          <a:noFill/>
        </p:spPr>
        <p:txBody>
          <a:bodyPr wrap="square" rtlCol="0">
            <a:spAutoFit/>
          </a:bodyPr>
          <a:lstStyle/>
          <a:p>
            <a:r>
              <a:rPr lang="zh-CN" altLang="en-US" sz="4000" spc="600" dirty="0">
                <a:solidFill>
                  <a:srgbClr val="FF0000"/>
                </a:solidFill>
                <a:latin typeface="微软雅黑" panose="020B0503020204020204" pitchFamily="34" charset="-122"/>
                <a:ea typeface="微软雅黑" panose="020B0503020204020204" pitchFamily="34" charset="-122"/>
              </a:rPr>
              <a:t>奋斗的四班</a:t>
            </a:r>
          </a:p>
        </p:txBody>
      </p:sp>
      <p:sp>
        <p:nvSpPr>
          <p:cNvPr id="17" name="文本框 16"/>
          <p:cNvSpPr txBox="1"/>
          <p:nvPr/>
        </p:nvSpPr>
        <p:spPr>
          <a:xfrm>
            <a:off x="7225030" y="3779520"/>
            <a:ext cx="4419600" cy="1892826"/>
          </a:xfrm>
          <a:prstGeom prst="rect">
            <a:avLst/>
          </a:prstGeom>
          <a:noFill/>
        </p:spPr>
        <p:txBody>
          <a:bodyPr wrap="square" rtlCol="0">
            <a:spAutoFit/>
          </a:bodyPr>
          <a:lstStyle/>
          <a:p>
            <a:pPr>
              <a:lnSpc>
                <a:spcPct val="130000"/>
              </a:lnSpc>
            </a:pPr>
            <a:r>
              <a:rPr lang="zh-CN" altLang="en-US" dirty="0">
                <a:solidFill>
                  <a:schemeClr val="bg1"/>
                </a:solidFill>
                <a:latin typeface="微软雅黑" panose="020B0503020204020204" pitchFamily="34" charset="-122"/>
                <a:ea typeface="微软雅黑" panose="020B0503020204020204" pitchFamily="34" charset="-122"/>
              </a:rPr>
              <a:t>这是我们的四班，那一只只与我握过的手一朵朵与我交换过的粲然微笑，都如微风拂面般让我心神安宁，真的很幸运能与四班的朋友们一起，手牵手，向着更好的远方前行。五四评优，我们在路上</a:t>
            </a:r>
            <a:endParaRPr lang="en-US" altLang="zh-CN"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15623770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750"/>
                                        <p:tgtEl>
                                          <p:spTgt spid="15"/>
                                        </p:tgtEl>
                                      </p:cBhvr>
                                    </p:animEffect>
                                  </p:childTnLst>
                                </p:cTn>
                              </p:par>
                            </p:childTnLst>
                          </p:cTn>
                        </p:par>
                        <p:par>
                          <p:cTn id="8" fill="hold">
                            <p:stCondLst>
                              <p:cond delay="750"/>
                            </p:stCondLst>
                            <p:childTnLst>
                              <p:par>
                                <p:cTn id="9" presetID="42"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250"/>
                                        <p:tgtEl>
                                          <p:spTgt spid="9"/>
                                        </p:tgtEl>
                                      </p:cBhvr>
                                    </p:animEffect>
                                    <p:anim calcmode="lin" valueType="num">
                                      <p:cBhvr>
                                        <p:cTn id="12" dur="1250" fill="hold"/>
                                        <p:tgtEl>
                                          <p:spTgt spid="9"/>
                                        </p:tgtEl>
                                        <p:attrNameLst>
                                          <p:attrName>ppt_x</p:attrName>
                                        </p:attrNameLst>
                                      </p:cBhvr>
                                      <p:tavLst>
                                        <p:tav tm="0">
                                          <p:val>
                                            <p:strVal val="#ppt_x"/>
                                          </p:val>
                                        </p:tav>
                                        <p:tav tm="100000">
                                          <p:val>
                                            <p:strVal val="#ppt_x"/>
                                          </p:val>
                                        </p:tav>
                                      </p:tavLst>
                                    </p:anim>
                                    <p:anim calcmode="lin" valueType="num">
                                      <p:cBhvr>
                                        <p:cTn id="13" dur="1250" fill="hold"/>
                                        <p:tgtEl>
                                          <p:spTgt spid="9"/>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12" presetClass="entr" presetSubtype="8"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750"/>
                                        <p:tgtEl>
                                          <p:spTgt spid="16"/>
                                        </p:tgtEl>
                                        <p:attrNameLst>
                                          <p:attrName>ppt_x</p:attrName>
                                        </p:attrNameLst>
                                      </p:cBhvr>
                                      <p:tavLst>
                                        <p:tav tm="0">
                                          <p:val>
                                            <p:strVal val="#ppt_x-#ppt_w*1.125000"/>
                                          </p:val>
                                        </p:tav>
                                        <p:tav tm="100000">
                                          <p:val>
                                            <p:strVal val="#ppt_x"/>
                                          </p:val>
                                        </p:tav>
                                      </p:tavLst>
                                    </p:anim>
                                    <p:animEffect transition="in" filter="wipe(right)">
                                      <p:cBhvr>
                                        <p:cTn id="18" dur="750"/>
                                        <p:tgtEl>
                                          <p:spTgt spid="16"/>
                                        </p:tgtEl>
                                      </p:cBhvr>
                                    </p:animEffect>
                                  </p:childTnLst>
                                </p:cTn>
                              </p:par>
                            </p:childTnLst>
                          </p:cTn>
                        </p:par>
                        <p:par>
                          <p:cTn id="19" fill="hold">
                            <p:stCondLst>
                              <p:cond delay="2750"/>
                            </p:stCondLst>
                            <p:childTnLst>
                              <p:par>
                                <p:cTn id="20" presetID="10" presetClass="entr" presetSubtype="0"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P spid="1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flipH="1">
            <a:off x="25400" y="2946400"/>
            <a:ext cx="6461353" cy="4118277"/>
          </a:xfrm>
          <a:prstGeom prst="rect">
            <a:avLst/>
          </a:prstGeom>
        </p:spPr>
      </p:pic>
      <p:sp>
        <p:nvSpPr>
          <p:cNvPr id="4" name="矩形 3"/>
          <p:cNvSpPr/>
          <p:nvPr/>
        </p:nvSpPr>
        <p:spPr>
          <a:xfrm>
            <a:off x="25400" y="20003"/>
            <a:ext cx="12141200" cy="6817995"/>
          </a:xfrm>
          <a:prstGeom prst="rect">
            <a:avLst/>
          </a:prstGeom>
          <a:noFill/>
          <a:ln w="76200">
            <a:solidFill>
              <a:srgbClr val="D019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2011476" y="975360"/>
            <a:ext cx="2489200" cy="1323439"/>
          </a:xfrm>
          <a:prstGeom prst="rect">
            <a:avLst/>
          </a:prstGeom>
          <a:noFill/>
        </p:spPr>
        <p:txBody>
          <a:bodyPr wrap="square" rtlCol="0">
            <a:spAutoFit/>
          </a:bodyPr>
          <a:lstStyle/>
          <a:p>
            <a:r>
              <a:rPr lang="zh-CN" altLang="en-US" sz="8000" spc="600" dirty="0">
                <a:latin typeface="微软雅黑" panose="020B0503020204020204" pitchFamily="34" charset="-122"/>
                <a:ea typeface="微软雅黑" panose="020B0503020204020204" pitchFamily="34" charset="-122"/>
              </a:rPr>
              <a:t>目录</a:t>
            </a:r>
          </a:p>
        </p:txBody>
      </p:sp>
      <p:grpSp>
        <p:nvGrpSpPr>
          <p:cNvPr id="9" name="组合 8"/>
          <p:cNvGrpSpPr/>
          <p:nvPr/>
        </p:nvGrpSpPr>
        <p:grpSpPr>
          <a:xfrm>
            <a:off x="6867752" y="1887220"/>
            <a:ext cx="3160168" cy="660400"/>
            <a:chOff x="6867752" y="1887220"/>
            <a:chExt cx="3160168" cy="660400"/>
          </a:xfrm>
        </p:grpSpPr>
        <p:grpSp>
          <p:nvGrpSpPr>
            <p:cNvPr id="7" name="组合 6"/>
            <p:cNvGrpSpPr/>
            <p:nvPr/>
          </p:nvGrpSpPr>
          <p:grpSpPr>
            <a:xfrm>
              <a:off x="6867752" y="1887220"/>
              <a:ext cx="660400" cy="660400"/>
              <a:chOff x="6522312" y="1468120"/>
              <a:chExt cx="660400" cy="660400"/>
            </a:xfrm>
          </p:grpSpPr>
          <p:sp>
            <p:nvSpPr>
              <p:cNvPr id="5" name="矩形 4"/>
              <p:cNvSpPr/>
              <p:nvPr/>
            </p:nvSpPr>
            <p:spPr>
              <a:xfrm>
                <a:off x="6522312" y="1468120"/>
                <a:ext cx="660400" cy="66040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6562952" y="1508760"/>
                <a:ext cx="579120" cy="579120"/>
              </a:xfrm>
              <a:prstGeom prst="rect">
                <a:avLst/>
              </a:prstGeom>
              <a:solidFill>
                <a:srgbClr val="F4F6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D0191D"/>
                    </a:solidFill>
                    <a:latin typeface="微软雅黑" panose="020B0503020204020204" pitchFamily="34" charset="-122"/>
                    <a:ea typeface="微软雅黑" panose="020B0503020204020204" pitchFamily="34" charset="-122"/>
                  </a:rPr>
                  <a:t>01</a:t>
                </a:r>
                <a:endParaRPr lang="zh-CN" altLang="en-US" dirty="0">
                  <a:solidFill>
                    <a:srgbClr val="D0191D"/>
                  </a:solidFill>
                  <a:latin typeface="微软雅黑" panose="020B0503020204020204" pitchFamily="34" charset="-122"/>
                  <a:ea typeface="微软雅黑" panose="020B0503020204020204" pitchFamily="34" charset="-122"/>
                </a:endParaRPr>
              </a:p>
            </p:txBody>
          </p:sp>
        </p:grpSp>
        <p:sp>
          <p:nvSpPr>
            <p:cNvPr id="8" name="文本框 7"/>
            <p:cNvSpPr txBox="1"/>
            <p:nvPr/>
          </p:nvSpPr>
          <p:spPr>
            <a:xfrm>
              <a:off x="7782560" y="1925033"/>
              <a:ext cx="2245360" cy="584775"/>
            </a:xfrm>
            <a:prstGeom prst="rect">
              <a:avLst/>
            </a:prstGeom>
            <a:noFill/>
          </p:spPr>
          <p:txBody>
            <a:bodyPr wrap="square" rtlCol="0">
              <a:spAutoFit/>
            </a:bodyPr>
            <a:lstStyle/>
            <a:p>
              <a:r>
                <a:rPr lang="zh-CN" altLang="en-US" sz="3200" spc="600" dirty="0">
                  <a:latin typeface="微软雅黑" panose="020B0503020204020204" pitchFamily="34" charset="-122"/>
                  <a:ea typeface="微软雅黑" panose="020B0503020204020204" pitchFamily="34" charset="-122"/>
                </a:rPr>
                <a:t>班组建设</a:t>
              </a:r>
            </a:p>
          </p:txBody>
        </p:sp>
      </p:grpSp>
      <p:grpSp>
        <p:nvGrpSpPr>
          <p:cNvPr id="10" name="组合 9"/>
          <p:cNvGrpSpPr/>
          <p:nvPr/>
        </p:nvGrpSpPr>
        <p:grpSpPr>
          <a:xfrm>
            <a:off x="6867752" y="2839720"/>
            <a:ext cx="3160168" cy="660400"/>
            <a:chOff x="6867752" y="1887220"/>
            <a:chExt cx="3160168" cy="660400"/>
          </a:xfrm>
        </p:grpSpPr>
        <p:grpSp>
          <p:nvGrpSpPr>
            <p:cNvPr id="11" name="组合 10"/>
            <p:cNvGrpSpPr/>
            <p:nvPr/>
          </p:nvGrpSpPr>
          <p:grpSpPr>
            <a:xfrm>
              <a:off x="6867752" y="1887220"/>
              <a:ext cx="660400" cy="660400"/>
              <a:chOff x="6522312" y="1468120"/>
              <a:chExt cx="660400" cy="660400"/>
            </a:xfrm>
          </p:grpSpPr>
          <p:sp>
            <p:nvSpPr>
              <p:cNvPr id="13" name="矩形 12"/>
              <p:cNvSpPr/>
              <p:nvPr/>
            </p:nvSpPr>
            <p:spPr>
              <a:xfrm>
                <a:off x="6522312" y="1468120"/>
                <a:ext cx="660400" cy="66040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6562952" y="1508760"/>
                <a:ext cx="579120" cy="579120"/>
              </a:xfrm>
              <a:prstGeom prst="rect">
                <a:avLst/>
              </a:prstGeom>
              <a:solidFill>
                <a:srgbClr val="F4F6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D0191D"/>
                    </a:solidFill>
                    <a:latin typeface="微软雅黑" panose="020B0503020204020204" pitchFamily="34" charset="-122"/>
                    <a:ea typeface="微软雅黑" panose="020B0503020204020204" pitchFamily="34" charset="-122"/>
                  </a:rPr>
                  <a:t>02</a:t>
                </a:r>
                <a:endParaRPr lang="zh-CN" altLang="en-US" dirty="0">
                  <a:solidFill>
                    <a:srgbClr val="D0191D"/>
                  </a:solidFill>
                  <a:latin typeface="微软雅黑" panose="020B0503020204020204" pitchFamily="34" charset="-122"/>
                  <a:ea typeface="微软雅黑" panose="020B0503020204020204" pitchFamily="34" charset="-122"/>
                </a:endParaRPr>
              </a:p>
            </p:txBody>
          </p:sp>
        </p:grpSp>
        <p:sp>
          <p:nvSpPr>
            <p:cNvPr id="12" name="文本框 11"/>
            <p:cNvSpPr txBox="1"/>
            <p:nvPr/>
          </p:nvSpPr>
          <p:spPr>
            <a:xfrm>
              <a:off x="7782560" y="1925033"/>
              <a:ext cx="2245360" cy="584775"/>
            </a:xfrm>
            <a:prstGeom prst="rect">
              <a:avLst/>
            </a:prstGeom>
            <a:noFill/>
          </p:spPr>
          <p:txBody>
            <a:bodyPr wrap="square" rtlCol="0">
              <a:spAutoFit/>
            </a:bodyPr>
            <a:lstStyle/>
            <a:p>
              <a:r>
                <a:rPr lang="zh-CN" altLang="en-US" sz="3200" spc="600" dirty="0">
                  <a:latin typeface="微软雅黑" panose="020B0503020204020204" pitchFamily="34" charset="-122"/>
                  <a:ea typeface="微软雅黑" panose="020B0503020204020204" pitchFamily="34" charset="-122"/>
                </a:rPr>
                <a:t>组织活动</a:t>
              </a:r>
            </a:p>
          </p:txBody>
        </p:sp>
      </p:grpSp>
      <p:grpSp>
        <p:nvGrpSpPr>
          <p:cNvPr id="15" name="组合 14"/>
          <p:cNvGrpSpPr/>
          <p:nvPr/>
        </p:nvGrpSpPr>
        <p:grpSpPr>
          <a:xfrm>
            <a:off x="6867752" y="3792220"/>
            <a:ext cx="3160168" cy="660400"/>
            <a:chOff x="6867752" y="1887220"/>
            <a:chExt cx="3160168" cy="660400"/>
          </a:xfrm>
        </p:grpSpPr>
        <p:grpSp>
          <p:nvGrpSpPr>
            <p:cNvPr id="16" name="组合 15"/>
            <p:cNvGrpSpPr/>
            <p:nvPr/>
          </p:nvGrpSpPr>
          <p:grpSpPr>
            <a:xfrm>
              <a:off x="6867752" y="1887220"/>
              <a:ext cx="660400" cy="660400"/>
              <a:chOff x="6522312" y="1468120"/>
              <a:chExt cx="660400" cy="660400"/>
            </a:xfrm>
          </p:grpSpPr>
          <p:sp>
            <p:nvSpPr>
              <p:cNvPr id="18" name="矩形 17"/>
              <p:cNvSpPr/>
              <p:nvPr/>
            </p:nvSpPr>
            <p:spPr>
              <a:xfrm>
                <a:off x="6522312" y="1468120"/>
                <a:ext cx="660400" cy="66040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6562952" y="1508760"/>
                <a:ext cx="579120" cy="579120"/>
              </a:xfrm>
              <a:prstGeom prst="rect">
                <a:avLst/>
              </a:prstGeom>
              <a:solidFill>
                <a:srgbClr val="F4F6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D0191D"/>
                    </a:solidFill>
                    <a:latin typeface="微软雅黑" panose="020B0503020204020204" pitchFamily="34" charset="-122"/>
                    <a:ea typeface="微软雅黑" panose="020B0503020204020204" pitchFamily="34" charset="-122"/>
                  </a:rPr>
                  <a:t>03</a:t>
                </a:r>
                <a:endParaRPr lang="zh-CN" altLang="en-US" dirty="0">
                  <a:solidFill>
                    <a:srgbClr val="D0191D"/>
                  </a:solidFill>
                  <a:latin typeface="微软雅黑" panose="020B0503020204020204" pitchFamily="34" charset="-122"/>
                  <a:ea typeface="微软雅黑" panose="020B0503020204020204" pitchFamily="34" charset="-122"/>
                </a:endParaRPr>
              </a:p>
            </p:txBody>
          </p:sp>
        </p:grpSp>
        <p:sp>
          <p:nvSpPr>
            <p:cNvPr id="17" name="文本框 16"/>
            <p:cNvSpPr txBox="1"/>
            <p:nvPr/>
          </p:nvSpPr>
          <p:spPr>
            <a:xfrm>
              <a:off x="7782560" y="1925033"/>
              <a:ext cx="2245360" cy="584775"/>
            </a:xfrm>
            <a:prstGeom prst="rect">
              <a:avLst/>
            </a:prstGeom>
            <a:noFill/>
          </p:spPr>
          <p:txBody>
            <a:bodyPr wrap="square" rtlCol="0">
              <a:spAutoFit/>
            </a:bodyPr>
            <a:lstStyle/>
            <a:p>
              <a:r>
                <a:rPr lang="zh-CN" altLang="en-US" sz="3200" spc="600" dirty="0">
                  <a:latin typeface="微软雅黑" panose="020B0503020204020204" pitchFamily="34" charset="-122"/>
                  <a:ea typeface="微软雅黑" panose="020B0503020204020204" pitchFamily="34" charset="-122"/>
                </a:rPr>
                <a:t>思想建设</a:t>
              </a:r>
            </a:p>
          </p:txBody>
        </p:sp>
      </p:grpSp>
      <p:grpSp>
        <p:nvGrpSpPr>
          <p:cNvPr id="20" name="组合 19"/>
          <p:cNvGrpSpPr/>
          <p:nvPr/>
        </p:nvGrpSpPr>
        <p:grpSpPr>
          <a:xfrm>
            <a:off x="6867752" y="4744720"/>
            <a:ext cx="3160168" cy="660400"/>
            <a:chOff x="6867752" y="1887220"/>
            <a:chExt cx="3160168" cy="660400"/>
          </a:xfrm>
        </p:grpSpPr>
        <p:grpSp>
          <p:nvGrpSpPr>
            <p:cNvPr id="21" name="组合 20"/>
            <p:cNvGrpSpPr/>
            <p:nvPr/>
          </p:nvGrpSpPr>
          <p:grpSpPr>
            <a:xfrm>
              <a:off x="6867752" y="1887220"/>
              <a:ext cx="660400" cy="660400"/>
              <a:chOff x="6522312" y="1468120"/>
              <a:chExt cx="660400" cy="660400"/>
            </a:xfrm>
          </p:grpSpPr>
          <p:sp>
            <p:nvSpPr>
              <p:cNvPr id="23" name="矩形 22"/>
              <p:cNvSpPr/>
              <p:nvPr/>
            </p:nvSpPr>
            <p:spPr>
              <a:xfrm>
                <a:off x="6522312" y="1468120"/>
                <a:ext cx="660400" cy="66040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6562952" y="1508760"/>
                <a:ext cx="579120" cy="579120"/>
              </a:xfrm>
              <a:prstGeom prst="rect">
                <a:avLst/>
              </a:prstGeom>
              <a:solidFill>
                <a:srgbClr val="F4F6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D0191D"/>
                    </a:solidFill>
                    <a:latin typeface="微软雅黑" panose="020B0503020204020204" pitchFamily="34" charset="-122"/>
                    <a:ea typeface="微软雅黑" panose="020B0503020204020204" pitchFamily="34" charset="-122"/>
                  </a:rPr>
                  <a:t>04</a:t>
                </a:r>
                <a:endParaRPr lang="zh-CN" altLang="en-US" dirty="0">
                  <a:solidFill>
                    <a:srgbClr val="D0191D"/>
                  </a:solidFill>
                  <a:latin typeface="微软雅黑" panose="020B0503020204020204" pitchFamily="34" charset="-122"/>
                  <a:ea typeface="微软雅黑" panose="020B0503020204020204" pitchFamily="34" charset="-122"/>
                </a:endParaRPr>
              </a:p>
            </p:txBody>
          </p:sp>
        </p:grpSp>
        <p:sp>
          <p:nvSpPr>
            <p:cNvPr id="22" name="文本框 21"/>
            <p:cNvSpPr txBox="1"/>
            <p:nvPr/>
          </p:nvSpPr>
          <p:spPr>
            <a:xfrm>
              <a:off x="7782560" y="1925033"/>
              <a:ext cx="2245360" cy="584775"/>
            </a:xfrm>
            <a:prstGeom prst="rect">
              <a:avLst/>
            </a:prstGeom>
            <a:noFill/>
          </p:spPr>
          <p:txBody>
            <a:bodyPr wrap="square" rtlCol="0">
              <a:spAutoFit/>
            </a:bodyPr>
            <a:lstStyle/>
            <a:p>
              <a:r>
                <a:rPr lang="zh-CN" altLang="en-US" sz="3200" spc="600" dirty="0">
                  <a:latin typeface="微软雅黑" panose="020B0503020204020204" pitchFamily="34" charset="-122"/>
                  <a:ea typeface="微软雅黑" panose="020B0503020204020204" pitchFamily="34" charset="-122"/>
                </a:rPr>
                <a:t>成果收获</a:t>
              </a:r>
            </a:p>
          </p:txBody>
        </p:sp>
      </p:grpSp>
      <p:grpSp>
        <p:nvGrpSpPr>
          <p:cNvPr id="25" name="组合 24"/>
          <p:cNvGrpSpPr/>
          <p:nvPr/>
        </p:nvGrpSpPr>
        <p:grpSpPr>
          <a:xfrm>
            <a:off x="6867752" y="5697220"/>
            <a:ext cx="3160168" cy="660400"/>
            <a:chOff x="6867752" y="1887220"/>
            <a:chExt cx="3160168" cy="660400"/>
          </a:xfrm>
        </p:grpSpPr>
        <p:grpSp>
          <p:nvGrpSpPr>
            <p:cNvPr id="26" name="组合 25"/>
            <p:cNvGrpSpPr/>
            <p:nvPr/>
          </p:nvGrpSpPr>
          <p:grpSpPr>
            <a:xfrm>
              <a:off x="6867752" y="1887220"/>
              <a:ext cx="660400" cy="660400"/>
              <a:chOff x="6522312" y="1468120"/>
              <a:chExt cx="660400" cy="660400"/>
            </a:xfrm>
          </p:grpSpPr>
          <p:sp>
            <p:nvSpPr>
              <p:cNvPr id="28" name="矩形 27"/>
              <p:cNvSpPr/>
              <p:nvPr/>
            </p:nvSpPr>
            <p:spPr>
              <a:xfrm>
                <a:off x="6522312" y="1468120"/>
                <a:ext cx="660400" cy="66040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6562952" y="1508760"/>
                <a:ext cx="579120" cy="579120"/>
              </a:xfrm>
              <a:prstGeom prst="rect">
                <a:avLst/>
              </a:prstGeom>
              <a:solidFill>
                <a:srgbClr val="F4F6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D0191D"/>
                    </a:solidFill>
                    <a:latin typeface="微软雅黑" panose="020B0503020204020204" pitchFamily="34" charset="-122"/>
                    <a:ea typeface="微软雅黑" panose="020B0503020204020204" pitchFamily="34" charset="-122"/>
                  </a:rPr>
                  <a:t>05</a:t>
                </a:r>
                <a:endParaRPr lang="zh-CN" altLang="en-US" dirty="0">
                  <a:solidFill>
                    <a:srgbClr val="D0191D"/>
                  </a:solidFill>
                  <a:latin typeface="微软雅黑" panose="020B0503020204020204" pitchFamily="34" charset="-122"/>
                  <a:ea typeface="微软雅黑" panose="020B0503020204020204" pitchFamily="34" charset="-122"/>
                </a:endParaRPr>
              </a:p>
            </p:txBody>
          </p:sp>
        </p:grpSp>
        <p:sp>
          <p:nvSpPr>
            <p:cNvPr id="27" name="文本框 26"/>
            <p:cNvSpPr txBox="1"/>
            <p:nvPr/>
          </p:nvSpPr>
          <p:spPr>
            <a:xfrm>
              <a:off x="7782560" y="1925033"/>
              <a:ext cx="2245360" cy="584775"/>
            </a:xfrm>
            <a:prstGeom prst="rect">
              <a:avLst/>
            </a:prstGeom>
            <a:noFill/>
          </p:spPr>
          <p:txBody>
            <a:bodyPr wrap="square" rtlCol="0">
              <a:spAutoFit/>
            </a:bodyPr>
            <a:lstStyle/>
            <a:p>
              <a:r>
                <a:rPr lang="zh-CN" altLang="en-US" sz="3200" spc="600" dirty="0">
                  <a:latin typeface="微软雅黑" panose="020B0503020204020204" pitchFamily="34" charset="-122"/>
                  <a:ea typeface="微软雅黑" panose="020B0503020204020204" pitchFamily="34" charset="-122"/>
                </a:rPr>
                <a:t>发展期许</a:t>
              </a:r>
            </a:p>
          </p:txBody>
        </p:sp>
      </p:grpSp>
    </p:spTree>
    <p:extLst>
      <p:ext uri="{BB962C8B-B14F-4D97-AF65-F5344CB8AC3E}">
        <p14:creationId xmlns:p14="http://schemas.microsoft.com/office/powerpoint/2010/main" val="1780287898"/>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750"/>
                                        <p:tgtEl>
                                          <p:spTgt spid="2"/>
                                        </p:tgtEl>
                                      </p:cBhvr>
                                    </p:animEffect>
                                  </p:childTnLst>
                                </p:cTn>
                              </p:par>
                            </p:childTnLst>
                          </p:cTn>
                        </p:par>
                        <p:par>
                          <p:cTn id="14" fill="hold">
                            <p:stCondLst>
                              <p:cond delay="1750"/>
                            </p:stCondLst>
                            <p:childTnLst>
                              <p:par>
                                <p:cTn id="15" presetID="2" presetClass="entr" presetSubtype="2"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750" fill="hold"/>
                                        <p:tgtEl>
                                          <p:spTgt spid="9"/>
                                        </p:tgtEl>
                                        <p:attrNameLst>
                                          <p:attrName>ppt_x</p:attrName>
                                        </p:attrNameLst>
                                      </p:cBhvr>
                                      <p:tavLst>
                                        <p:tav tm="0">
                                          <p:val>
                                            <p:strVal val="1+#ppt_w/2"/>
                                          </p:val>
                                        </p:tav>
                                        <p:tav tm="100000">
                                          <p:val>
                                            <p:strVal val="#ppt_x"/>
                                          </p:val>
                                        </p:tav>
                                      </p:tavLst>
                                    </p:anim>
                                    <p:anim calcmode="lin" valueType="num">
                                      <p:cBhvr additive="base">
                                        <p:cTn id="18" dur="750" fill="hold"/>
                                        <p:tgtEl>
                                          <p:spTgt spid="9"/>
                                        </p:tgtEl>
                                        <p:attrNameLst>
                                          <p:attrName>ppt_y</p:attrName>
                                        </p:attrNameLst>
                                      </p:cBhvr>
                                      <p:tavLst>
                                        <p:tav tm="0">
                                          <p:val>
                                            <p:strVal val="#ppt_y"/>
                                          </p:val>
                                        </p:tav>
                                        <p:tav tm="100000">
                                          <p:val>
                                            <p:strVal val="#ppt_y"/>
                                          </p:val>
                                        </p:tav>
                                      </p:tavLst>
                                    </p:anim>
                                  </p:childTnLst>
                                </p:cTn>
                              </p:par>
                            </p:childTnLst>
                          </p:cTn>
                        </p:par>
                        <p:par>
                          <p:cTn id="19" fill="hold">
                            <p:stCondLst>
                              <p:cond delay="2500"/>
                            </p:stCondLst>
                            <p:childTnLst>
                              <p:par>
                                <p:cTn id="20" presetID="2" presetClass="entr" presetSubtype="2"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750" fill="hold"/>
                                        <p:tgtEl>
                                          <p:spTgt spid="10"/>
                                        </p:tgtEl>
                                        <p:attrNameLst>
                                          <p:attrName>ppt_x</p:attrName>
                                        </p:attrNameLst>
                                      </p:cBhvr>
                                      <p:tavLst>
                                        <p:tav tm="0">
                                          <p:val>
                                            <p:strVal val="1+#ppt_w/2"/>
                                          </p:val>
                                        </p:tav>
                                        <p:tav tm="100000">
                                          <p:val>
                                            <p:strVal val="#ppt_x"/>
                                          </p:val>
                                        </p:tav>
                                      </p:tavLst>
                                    </p:anim>
                                    <p:anim calcmode="lin" valueType="num">
                                      <p:cBhvr additive="base">
                                        <p:cTn id="23" dur="750" fill="hold"/>
                                        <p:tgtEl>
                                          <p:spTgt spid="10"/>
                                        </p:tgtEl>
                                        <p:attrNameLst>
                                          <p:attrName>ppt_y</p:attrName>
                                        </p:attrNameLst>
                                      </p:cBhvr>
                                      <p:tavLst>
                                        <p:tav tm="0">
                                          <p:val>
                                            <p:strVal val="#ppt_y"/>
                                          </p:val>
                                        </p:tav>
                                        <p:tav tm="100000">
                                          <p:val>
                                            <p:strVal val="#ppt_y"/>
                                          </p:val>
                                        </p:tav>
                                      </p:tavLst>
                                    </p:anim>
                                  </p:childTnLst>
                                </p:cTn>
                              </p:par>
                            </p:childTnLst>
                          </p:cTn>
                        </p:par>
                        <p:par>
                          <p:cTn id="24" fill="hold">
                            <p:stCondLst>
                              <p:cond delay="3250"/>
                            </p:stCondLst>
                            <p:childTnLst>
                              <p:par>
                                <p:cTn id="25" presetID="2" presetClass="entr" presetSubtype="2"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750" fill="hold"/>
                                        <p:tgtEl>
                                          <p:spTgt spid="15"/>
                                        </p:tgtEl>
                                        <p:attrNameLst>
                                          <p:attrName>ppt_x</p:attrName>
                                        </p:attrNameLst>
                                      </p:cBhvr>
                                      <p:tavLst>
                                        <p:tav tm="0">
                                          <p:val>
                                            <p:strVal val="1+#ppt_w/2"/>
                                          </p:val>
                                        </p:tav>
                                        <p:tav tm="100000">
                                          <p:val>
                                            <p:strVal val="#ppt_x"/>
                                          </p:val>
                                        </p:tav>
                                      </p:tavLst>
                                    </p:anim>
                                    <p:anim calcmode="lin" valueType="num">
                                      <p:cBhvr additive="base">
                                        <p:cTn id="28" dur="750" fill="hold"/>
                                        <p:tgtEl>
                                          <p:spTgt spid="15"/>
                                        </p:tgtEl>
                                        <p:attrNameLst>
                                          <p:attrName>ppt_y</p:attrName>
                                        </p:attrNameLst>
                                      </p:cBhvr>
                                      <p:tavLst>
                                        <p:tav tm="0">
                                          <p:val>
                                            <p:strVal val="#ppt_y"/>
                                          </p:val>
                                        </p:tav>
                                        <p:tav tm="100000">
                                          <p:val>
                                            <p:strVal val="#ppt_y"/>
                                          </p:val>
                                        </p:tav>
                                      </p:tavLst>
                                    </p:anim>
                                  </p:childTnLst>
                                </p:cTn>
                              </p:par>
                            </p:childTnLst>
                          </p:cTn>
                        </p:par>
                        <p:par>
                          <p:cTn id="29" fill="hold">
                            <p:stCondLst>
                              <p:cond delay="4000"/>
                            </p:stCondLst>
                            <p:childTnLst>
                              <p:par>
                                <p:cTn id="30" presetID="2" presetClass="entr" presetSubtype="2" fill="hold" nodeType="afterEffect">
                                  <p:stCondLst>
                                    <p:cond delay="0"/>
                                  </p:stCondLst>
                                  <p:childTnLst>
                                    <p:set>
                                      <p:cBhvr>
                                        <p:cTn id="31" dur="1" fill="hold">
                                          <p:stCondLst>
                                            <p:cond delay="0"/>
                                          </p:stCondLst>
                                        </p:cTn>
                                        <p:tgtEl>
                                          <p:spTgt spid="20"/>
                                        </p:tgtEl>
                                        <p:attrNameLst>
                                          <p:attrName>style.visibility</p:attrName>
                                        </p:attrNameLst>
                                      </p:cBhvr>
                                      <p:to>
                                        <p:strVal val="visible"/>
                                      </p:to>
                                    </p:set>
                                    <p:anim calcmode="lin" valueType="num">
                                      <p:cBhvr additive="base">
                                        <p:cTn id="32" dur="750" fill="hold"/>
                                        <p:tgtEl>
                                          <p:spTgt spid="20"/>
                                        </p:tgtEl>
                                        <p:attrNameLst>
                                          <p:attrName>ppt_x</p:attrName>
                                        </p:attrNameLst>
                                      </p:cBhvr>
                                      <p:tavLst>
                                        <p:tav tm="0">
                                          <p:val>
                                            <p:strVal val="1+#ppt_w/2"/>
                                          </p:val>
                                        </p:tav>
                                        <p:tav tm="100000">
                                          <p:val>
                                            <p:strVal val="#ppt_x"/>
                                          </p:val>
                                        </p:tav>
                                      </p:tavLst>
                                    </p:anim>
                                    <p:anim calcmode="lin" valueType="num">
                                      <p:cBhvr additive="base">
                                        <p:cTn id="33" dur="750" fill="hold"/>
                                        <p:tgtEl>
                                          <p:spTgt spid="20"/>
                                        </p:tgtEl>
                                        <p:attrNameLst>
                                          <p:attrName>ppt_y</p:attrName>
                                        </p:attrNameLst>
                                      </p:cBhvr>
                                      <p:tavLst>
                                        <p:tav tm="0">
                                          <p:val>
                                            <p:strVal val="#ppt_y"/>
                                          </p:val>
                                        </p:tav>
                                        <p:tav tm="100000">
                                          <p:val>
                                            <p:strVal val="#ppt_y"/>
                                          </p:val>
                                        </p:tav>
                                      </p:tavLst>
                                    </p:anim>
                                  </p:childTnLst>
                                </p:cTn>
                              </p:par>
                            </p:childTnLst>
                          </p:cTn>
                        </p:par>
                        <p:par>
                          <p:cTn id="34" fill="hold">
                            <p:stCondLst>
                              <p:cond delay="4750"/>
                            </p:stCondLst>
                            <p:childTnLst>
                              <p:par>
                                <p:cTn id="35" presetID="2" presetClass="entr" presetSubtype="2" fill="hold" nodeType="afterEffect">
                                  <p:stCondLst>
                                    <p:cond delay="0"/>
                                  </p:stCondLst>
                                  <p:childTnLst>
                                    <p:set>
                                      <p:cBhvr>
                                        <p:cTn id="36" dur="1" fill="hold">
                                          <p:stCondLst>
                                            <p:cond delay="0"/>
                                          </p:stCondLst>
                                        </p:cTn>
                                        <p:tgtEl>
                                          <p:spTgt spid="25"/>
                                        </p:tgtEl>
                                        <p:attrNameLst>
                                          <p:attrName>style.visibility</p:attrName>
                                        </p:attrNameLst>
                                      </p:cBhvr>
                                      <p:to>
                                        <p:strVal val="visible"/>
                                      </p:to>
                                    </p:set>
                                    <p:anim calcmode="lin" valueType="num">
                                      <p:cBhvr additive="base">
                                        <p:cTn id="37" dur="750" fill="hold"/>
                                        <p:tgtEl>
                                          <p:spTgt spid="25"/>
                                        </p:tgtEl>
                                        <p:attrNameLst>
                                          <p:attrName>ppt_x</p:attrName>
                                        </p:attrNameLst>
                                      </p:cBhvr>
                                      <p:tavLst>
                                        <p:tav tm="0">
                                          <p:val>
                                            <p:strVal val="1+#ppt_w/2"/>
                                          </p:val>
                                        </p:tav>
                                        <p:tav tm="100000">
                                          <p:val>
                                            <p:strVal val="#ppt_x"/>
                                          </p:val>
                                        </p:tav>
                                      </p:tavLst>
                                    </p:anim>
                                    <p:anim calcmode="lin" valueType="num">
                                      <p:cBhvr additive="base">
                                        <p:cTn id="38" dur="75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chemeClr val="bg1">
              <a:alpha val="8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直角三角形 2"/>
          <p:cNvSpPr/>
          <p:nvPr/>
        </p:nvSpPr>
        <p:spPr>
          <a:xfrm>
            <a:off x="0" y="4135120"/>
            <a:ext cx="12192000" cy="2722880"/>
          </a:xfrm>
          <a:prstGeom prst="rtTriangle">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直角三角形 3"/>
          <p:cNvSpPr/>
          <p:nvPr/>
        </p:nvSpPr>
        <p:spPr>
          <a:xfrm flipH="1" flipV="1">
            <a:off x="0" y="0"/>
            <a:ext cx="12192000" cy="2722880"/>
          </a:xfrm>
          <a:prstGeom prst="rtTriangle">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p:cNvCxnSpPr/>
          <p:nvPr/>
        </p:nvCxnSpPr>
        <p:spPr>
          <a:xfrm>
            <a:off x="-4" y="3956417"/>
            <a:ext cx="4872942" cy="1099595"/>
          </a:xfrm>
          <a:prstGeom prst="line">
            <a:avLst/>
          </a:prstGeom>
          <a:ln w="28575">
            <a:solidFill>
              <a:srgbClr val="D0191D"/>
            </a:solidFill>
            <a:tailEnd type="ova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7319058" y="1828864"/>
            <a:ext cx="4872942" cy="1099595"/>
          </a:xfrm>
          <a:prstGeom prst="line">
            <a:avLst/>
          </a:prstGeom>
          <a:ln w="28575">
            <a:solidFill>
              <a:srgbClr val="D0191D"/>
            </a:solidFill>
            <a:headEnd type="oval"/>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rot="810717">
            <a:off x="2251657" y="2553312"/>
            <a:ext cx="8099412" cy="1862048"/>
          </a:xfrm>
          <a:prstGeom prst="rect">
            <a:avLst/>
          </a:prstGeom>
          <a:noFill/>
        </p:spPr>
        <p:txBody>
          <a:bodyPr wrap="square" rtlCol="0">
            <a:spAutoFit/>
          </a:bodyPr>
          <a:lstStyle/>
          <a:p>
            <a:r>
              <a:rPr lang="zh-CN" altLang="en-US" sz="11500" spc="600" dirty="0">
                <a:latin typeface="微软雅黑" panose="020B0503020204020204" pitchFamily="34" charset="-122"/>
                <a:ea typeface="微软雅黑" panose="020B0503020204020204" pitchFamily="34" charset="-122"/>
              </a:rPr>
              <a:t>班 组 建 设</a:t>
            </a:r>
          </a:p>
        </p:txBody>
      </p:sp>
    </p:spTree>
    <p:extLst>
      <p:ext uri="{BB962C8B-B14F-4D97-AF65-F5344CB8AC3E}">
        <p14:creationId xmlns:p14="http://schemas.microsoft.com/office/powerpoint/2010/main" val="408885170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750"/>
                                        <p:tgtEl>
                                          <p:spTgt spid="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750"/>
                                        <p:tgtEl>
                                          <p:spTgt spid="3"/>
                                        </p:tgtEl>
                                      </p:cBhvr>
                                    </p:animEffect>
                                  </p:childTnLst>
                                </p:cTn>
                              </p:par>
                              <p:par>
                                <p:cTn id="11" presetID="2" presetClass="entr" presetSubtype="9" fill="hold" nodeType="withEffect">
                                  <p:stCondLst>
                                    <p:cond delay="75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750" fill="hold"/>
                                        <p:tgtEl>
                                          <p:spTgt spid="10"/>
                                        </p:tgtEl>
                                        <p:attrNameLst>
                                          <p:attrName>ppt_x</p:attrName>
                                        </p:attrNameLst>
                                      </p:cBhvr>
                                      <p:tavLst>
                                        <p:tav tm="0">
                                          <p:val>
                                            <p:strVal val="0-#ppt_w/2"/>
                                          </p:val>
                                        </p:tav>
                                        <p:tav tm="100000">
                                          <p:val>
                                            <p:strVal val="#ppt_x"/>
                                          </p:val>
                                        </p:tav>
                                      </p:tavLst>
                                    </p:anim>
                                    <p:anim calcmode="lin" valueType="num">
                                      <p:cBhvr additive="base">
                                        <p:cTn id="14" dur="750" fill="hold"/>
                                        <p:tgtEl>
                                          <p:spTgt spid="10"/>
                                        </p:tgtEl>
                                        <p:attrNameLst>
                                          <p:attrName>ppt_y</p:attrName>
                                        </p:attrNameLst>
                                      </p:cBhvr>
                                      <p:tavLst>
                                        <p:tav tm="0">
                                          <p:val>
                                            <p:strVal val="0-#ppt_h/2"/>
                                          </p:val>
                                        </p:tav>
                                        <p:tav tm="100000">
                                          <p:val>
                                            <p:strVal val="#ppt_y"/>
                                          </p:val>
                                        </p:tav>
                                      </p:tavLst>
                                    </p:anim>
                                  </p:childTnLst>
                                </p:cTn>
                              </p:par>
                              <p:par>
                                <p:cTn id="15" presetID="2" presetClass="entr" presetSubtype="6" fill="hold" nodeType="withEffect">
                                  <p:stCondLst>
                                    <p:cond delay="75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750" fill="hold"/>
                                        <p:tgtEl>
                                          <p:spTgt spid="6"/>
                                        </p:tgtEl>
                                        <p:attrNameLst>
                                          <p:attrName>ppt_x</p:attrName>
                                        </p:attrNameLst>
                                      </p:cBhvr>
                                      <p:tavLst>
                                        <p:tav tm="0">
                                          <p:val>
                                            <p:strVal val="1+#ppt_w/2"/>
                                          </p:val>
                                        </p:tav>
                                        <p:tav tm="100000">
                                          <p:val>
                                            <p:strVal val="#ppt_x"/>
                                          </p:val>
                                        </p:tav>
                                      </p:tavLst>
                                    </p:anim>
                                    <p:anim calcmode="lin" valueType="num">
                                      <p:cBhvr additive="base">
                                        <p:cTn id="18" dur="750" fill="hold"/>
                                        <p:tgtEl>
                                          <p:spTgt spid="6"/>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5400" y="20003"/>
            <a:ext cx="12141200" cy="6817995"/>
          </a:xfrm>
          <a:prstGeom prst="rect">
            <a:avLst/>
          </a:prstGeom>
          <a:noFill/>
          <a:ln w="76200">
            <a:solidFill>
              <a:srgbClr val="D019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25400" y="525472"/>
            <a:ext cx="381000" cy="36576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543560" y="525472"/>
            <a:ext cx="970280" cy="36576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1513840" y="477520"/>
            <a:ext cx="1605280" cy="461665"/>
          </a:xfrm>
          <a:prstGeom prst="rect">
            <a:avLst/>
          </a:prstGeom>
          <a:noFill/>
        </p:spPr>
        <p:txBody>
          <a:bodyPr wrap="square" rtlCol="0">
            <a:spAutoFit/>
          </a:bodyPr>
          <a:lstStyle/>
          <a:p>
            <a:r>
              <a:rPr lang="zh-CN" altLang="en-US" sz="2400" spc="300" dirty="0">
                <a:latin typeface="微软雅黑" panose="020B0503020204020204" pitchFamily="34" charset="-122"/>
                <a:ea typeface="微软雅黑" panose="020B0503020204020204" pitchFamily="34" charset="-122"/>
              </a:rPr>
              <a:t>班组建设</a:t>
            </a:r>
          </a:p>
        </p:txBody>
      </p:sp>
      <p:grpSp>
        <p:nvGrpSpPr>
          <p:cNvPr id="13" name="组合 12"/>
          <p:cNvGrpSpPr/>
          <p:nvPr/>
        </p:nvGrpSpPr>
        <p:grpSpPr>
          <a:xfrm>
            <a:off x="1341120" y="1900962"/>
            <a:ext cx="9509760" cy="1513840"/>
            <a:chOff x="1503680" y="1900962"/>
            <a:chExt cx="9509760" cy="1513840"/>
          </a:xfrm>
        </p:grpSpPr>
        <p:sp>
          <p:nvSpPr>
            <p:cNvPr id="2" name="圆角矩形 1"/>
            <p:cNvSpPr/>
            <p:nvPr/>
          </p:nvSpPr>
          <p:spPr>
            <a:xfrm>
              <a:off x="1513840" y="1900962"/>
              <a:ext cx="9499600" cy="1513840"/>
            </a:xfrm>
            <a:prstGeom prst="round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1503680" y="1900962"/>
              <a:ext cx="1351280" cy="1513840"/>
            </a:xfrm>
            <a:custGeom>
              <a:avLst/>
              <a:gdLst>
                <a:gd name="connsiteX0" fmla="*/ 252312 w 1351280"/>
                <a:gd name="connsiteY0" fmla="*/ 0 h 1513840"/>
                <a:gd name="connsiteX1" fmla="*/ 1351280 w 1351280"/>
                <a:gd name="connsiteY1" fmla="*/ 0 h 1513840"/>
                <a:gd name="connsiteX2" fmla="*/ 1351280 w 1351280"/>
                <a:gd name="connsiteY2" fmla="*/ 1513840 h 1513840"/>
                <a:gd name="connsiteX3" fmla="*/ 252312 w 1351280"/>
                <a:gd name="connsiteY3" fmla="*/ 1513840 h 1513840"/>
                <a:gd name="connsiteX4" fmla="*/ 0 w 1351280"/>
                <a:gd name="connsiteY4" fmla="*/ 1261528 h 1513840"/>
                <a:gd name="connsiteX5" fmla="*/ 0 w 1351280"/>
                <a:gd name="connsiteY5" fmla="*/ 252312 h 1513840"/>
                <a:gd name="connsiteX6" fmla="*/ 252312 w 1351280"/>
                <a:gd name="connsiteY6" fmla="*/ 0 h 1513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51280" h="1513840">
                  <a:moveTo>
                    <a:pt x="252312" y="0"/>
                  </a:moveTo>
                  <a:lnTo>
                    <a:pt x="1351280" y="0"/>
                  </a:lnTo>
                  <a:lnTo>
                    <a:pt x="1351280" y="1513840"/>
                  </a:lnTo>
                  <a:lnTo>
                    <a:pt x="252312" y="1513840"/>
                  </a:lnTo>
                  <a:cubicBezTo>
                    <a:pt x="112964" y="1513840"/>
                    <a:pt x="0" y="1400876"/>
                    <a:pt x="0" y="1261528"/>
                  </a:cubicBezTo>
                  <a:lnTo>
                    <a:pt x="0" y="252312"/>
                  </a:lnTo>
                  <a:cubicBezTo>
                    <a:pt x="0" y="112964"/>
                    <a:pt x="112964" y="0"/>
                    <a:pt x="25231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5400000">
              <a:off x="2844800" y="2587813"/>
              <a:ext cx="162560" cy="14013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1625600" y="2365494"/>
              <a:ext cx="1107440" cy="584775"/>
            </a:xfrm>
            <a:prstGeom prst="rect">
              <a:avLst/>
            </a:prstGeom>
            <a:noFill/>
          </p:spPr>
          <p:txBody>
            <a:bodyPr wrap="square" rtlCol="0">
              <a:spAutoFit/>
            </a:bodyPr>
            <a:lstStyle/>
            <a:p>
              <a:r>
                <a:rPr lang="zh-CN" altLang="en-US" sz="3200" dirty="0">
                  <a:latin typeface="微软雅黑" panose="020B0503020204020204" pitchFamily="34" charset="-122"/>
                  <a:ea typeface="微软雅黑" panose="020B0503020204020204" pitchFamily="34" charset="-122"/>
                </a:rPr>
                <a:t>班长</a:t>
              </a:r>
            </a:p>
          </p:txBody>
        </p:sp>
        <p:sp>
          <p:nvSpPr>
            <p:cNvPr id="12" name="文本框 11"/>
            <p:cNvSpPr txBox="1"/>
            <p:nvPr/>
          </p:nvSpPr>
          <p:spPr>
            <a:xfrm>
              <a:off x="3119120" y="2225040"/>
              <a:ext cx="7498080" cy="853567"/>
            </a:xfrm>
            <a:prstGeom prst="rect">
              <a:avLst/>
            </a:prstGeom>
            <a:noFill/>
          </p:spPr>
          <p:txBody>
            <a:bodyPr wrap="square" rtlCol="0">
              <a:spAutoFit/>
            </a:bodyPr>
            <a:lstStyle/>
            <a:p>
              <a:pPr>
                <a:lnSpc>
                  <a:spcPct val="130000"/>
                </a:lnSpc>
              </a:pPr>
              <a:r>
                <a:rPr lang="zh-CN" altLang="en-US" sz="2000" dirty="0">
                  <a:solidFill>
                    <a:schemeClr val="bg1"/>
                  </a:solidFill>
                  <a:latin typeface="微软雅黑" panose="020B0503020204020204" pitchFamily="34" charset="-122"/>
                  <a:ea typeface="微软雅黑" panose="020B0503020204020204" pitchFamily="34" charset="-122"/>
                </a:rPr>
                <a:t>形成以班长为代表的优秀班委集体，积极引导、帮助同学们完成各项工作</a:t>
              </a:r>
            </a:p>
          </p:txBody>
        </p:sp>
      </p:grpSp>
      <p:grpSp>
        <p:nvGrpSpPr>
          <p:cNvPr id="14" name="组合 13"/>
          <p:cNvGrpSpPr/>
          <p:nvPr/>
        </p:nvGrpSpPr>
        <p:grpSpPr>
          <a:xfrm>
            <a:off x="1341120" y="4044722"/>
            <a:ext cx="9509760" cy="1513840"/>
            <a:chOff x="1503680" y="1900962"/>
            <a:chExt cx="9509760" cy="1513840"/>
          </a:xfrm>
        </p:grpSpPr>
        <p:sp>
          <p:nvSpPr>
            <p:cNvPr id="15" name="圆角矩形 14"/>
            <p:cNvSpPr/>
            <p:nvPr/>
          </p:nvSpPr>
          <p:spPr>
            <a:xfrm>
              <a:off x="1513840" y="1900962"/>
              <a:ext cx="9499600" cy="1513840"/>
            </a:xfrm>
            <a:prstGeom prst="round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1503680" y="1900962"/>
              <a:ext cx="1351280" cy="1513840"/>
            </a:xfrm>
            <a:custGeom>
              <a:avLst/>
              <a:gdLst>
                <a:gd name="connsiteX0" fmla="*/ 252312 w 1351280"/>
                <a:gd name="connsiteY0" fmla="*/ 0 h 1513840"/>
                <a:gd name="connsiteX1" fmla="*/ 1351280 w 1351280"/>
                <a:gd name="connsiteY1" fmla="*/ 0 h 1513840"/>
                <a:gd name="connsiteX2" fmla="*/ 1351280 w 1351280"/>
                <a:gd name="connsiteY2" fmla="*/ 1513840 h 1513840"/>
                <a:gd name="connsiteX3" fmla="*/ 252312 w 1351280"/>
                <a:gd name="connsiteY3" fmla="*/ 1513840 h 1513840"/>
                <a:gd name="connsiteX4" fmla="*/ 0 w 1351280"/>
                <a:gd name="connsiteY4" fmla="*/ 1261528 h 1513840"/>
                <a:gd name="connsiteX5" fmla="*/ 0 w 1351280"/>
                <a:gd name="connsiteY5" fmla="*/ 252312 h 1513840"/>
                <a:gd name="connsiteX6" fmla="*/ 252312 w 1351280"/>
                <a:gd name="connsiteY6" fmla="*/ 0 h 1513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51280" h="1513840">
                  <a:moveTo>
                    <a:pt x="252312" y="0"/>
                  </a:moveTo>
                  <a:lnTo>
                    <a:pt x="1351280" y="0"/>
                  </a:lnTo>
                  <a:lnTo>
                    <a:pt x="1351280" y="1513840"/>
                  </a:lnTo>
                  <a:lnTo>
                    <a:pt x="252312" y="1513840"/>
                  </a:lnTo>
                  <a:cubicBezTo>
                    <a:pt x="112964" y="1513840"/>
                    <a:pt x="0" y="1400876"/>
                    <a:pt x="0" y="1261528"/>
                  </a:cubicBezTo>
                  <a:lnTo>
                    <a:pt x="0" y="252312"/>
                  </a:lnTo>
                  <a:cubicBezTo>
                    <a:pt x="0" y="112964"/>
                    <a:pt x="112964" y="0"/>
                    <a:pt x="25231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等腰三角形 16"/>
            <p:cNvSpPr/>
            <p:nvPr/>
          </p:nvSpPr>
          <p:spPr>
            <a:xfrm rot="5400000">
              <a:off x="2844800" y="2587813"/>
              <a:ext cx="162560" cy="14013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1625600" y="2365494"/>
              <a:ext cx="1107440" cy="584775"/>
            </a:xfrm>
            <a:prstGeom prst="rect">
              <a:avLst/>
            </a:prstGeom>
            <a:noFill/>
          </p:spPr>
          <p:txBody>
            <a:bodyPr wrap="square" rtlCol="0">
              <a:spAutoFit/>
            </a:bodyPr>
            <a:lstStyle/>
            <a:p>
              <a:r>
                <a:rPr lang="zh-CN" altLang="en-US" sz="3200" dirty="0">
                  <a:latin typeface="微软雅黑" panose="020B0503020204020204" pitchFamily="34" charset="-122"/>
                  <a:ea typeface="微软雅黑" panose="020B0503020204020204" pitchFamily="34" charset="-122"/>
                </a:rPr>
                <a:t>寝室</a:t>
              </a:r>
            </a:p>
          </p:txBody>
        </p:sp>
        <p:sp>
          <p:nvSpPr>
            <p:cNvPr id="19" name="文本框 18"/>
            <p:cNvSpPr txBox="1"/>
            <p:nvPr/>
          </p:nvSpPr>
          <p:spPr>
            <a:xfrm>
              <a:off x="3119120" y="2225040"/>
              <a:ext cx="7498080" cy="892552"/>
            </a:xfrm>
            <a:prstGeom prst="rect">
              <a:avLst/>
            </a:prstGeom>
            <a:noFill/>
          </p:spPr>
          <p:txBody>
            <a:bodyPr wrap="square" rtlCol="0">
              <a:spAutoFit/>
            </a:bodyPr>
            <a:lstStyle>
              <a:defPPr>
                <a:defRPr lang="zh-CN"/>
              </a:defPPr>
              <a:lvl1pPr>
                <a:lnSpc>
                  <a:spcPct val="130000"/>
                </a:lnSpc>
                <a:defRPr sz="2000">
                  <a:solidFill>
                    <a:schemeClr val="bg1"/>
                  </a:solidFill>
                  <a:latin typeface="微软雅黑" panose="020B0503020204020204" pitchFamily="34" charset="-122"/>
                  <a:ea typeface="微软雅黑" panose="020B0503020204020204" pitchFamily="34" charset="-122"/>
                </a:defRPr>
              </a:lvl1pPr>
            </a:lstStyle>
            <a:p>
              <a:r>
                <a:rPr lang="zh-CN" altLang="en-US" dirty="0"/>
                <a:t>每个寝室制定相关规章制度，并且形成以团小组为单位的团集体按时按质完成团组织交与的各项任务与活动</a:t>
              </a:r>
              <a:endParaRPr lang="en-US" altLang="zh-CN" dirty="0"/>
            </a:p>
          </p:txBody>
        </p:sp>
      </p:grpSp>
    </p:spTree>
    <p:extLst>
      <p:ext uri="{BB962C8B-B14F-4D97-AF65-F5344CB8AC3E}">
        <p14:creationId xmlns:p14="http://schemas.microsoft.com/office/powerpoint/2010/main" val="2146834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1000" fill="hold"/>
                                        <p:tgtEl>
                                          <p:spTgt spid="13"/>
                                        </p:tgtEl>
                                        <p:attrNameLst>
                                          <p:attrName>ppt_x</p:attrName>
                                        </p:attrNameLst>
                                      </p:cBhvr>
                                      <p:tavLst>
                                        <p:tav tm="0">
                                          <p:val>
                                            <p:strVal val="1+#ppt_w/2"/>
                                          </p:val>
                                        </p:tav>
                                        <p:tav tm="100000">
                                          <p:val>
                                            <p:strVal val="#ppt_x"/>
                                          </p:val>
                                        </p:tav>
                                      </p:tavLst>
                                    </p:anim>
                                    <p:anim calcmode="lin" valueType="num">
                                      <p:cBhvr additive="base">
                                        <p:cTn id="8" dur="1000" fill="hold"/>
                                        <p:tgtEl>
                                          <p:spTgt spid="13"/>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2"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1000" fill="hold"/>
                                        <p:tgtEl>
                                          <p:spTgt spid="14"/>
                                        </p:tgtEl>
                                        <p:attrNameLst>
                                          <p:attrName>ppt_x</p:attrName>
                                        </p:attrNameLst>
                                      </p:cBhvr>
                                      <p:tavLst>
                                        <p:tav tm="0">
                                          <p:val>
                                            <p:strVal val="1+#ppt_w/2"/>
                                          </p:val>
                                        </p:tav>
                                        <p:tav tm="100000">
                                          <p:val>
                                            <p:strVal val="#ppt_x"/>
                                          </p:val>
                                        </p:tav>
                                      </p:tavLst>
                                    </p:anim>
                                    <p:anim calcmode="lin" valueType="num">
                                      <p:cBhvr additive="base">
                                        <p:cTn id="13" dur="10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25400" y="2607658"/>
            <a:ext cx="12141200" cy="1723962"/>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25400" y="20003"/>
            <a:ext cx="12141200" cy="6817995"/>
          </a:xfrm>
          <a:prstGeom prst="rect">
            <a:avLst/>
          </a:prstGeom>
          <a:noFill/>
          <a:ln w="76200">
            <a:solidFill>
              <a:srgbClr val="D019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25400" y="525472"/>
            <a:ext cx="381000" cy="36576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543560" y="525472"/>
            <a:ext cx="970280" cy="36576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1513840" y="477520"/>
            <a:ext cx="1605280" cy="461665"/>
          </a:xfrm>
          <a:prstGeom prst="rect">
            <a:avLst/>
          </a:prstGeom>
          <a:noFill/>
        </p:spPr>
        <p:txBody>
          <a:bodyPr wrap="square" rtlCol="0">
            <a:spAutoFit/>
          </a:bodyPr>
          <a:lstStyle/>
          <a:p>
            <a:r>
              <a:rPr lang="zh-CN" altLang="en-US" sz="2400" spc="300" dirty="0">
                <a:latin typeface="微软雅黑" panose="020B0503020204020204" pitchFamily="34" charset="-122"/>
                <a:ea typeface="微软雅黑" panose="020B0503020204020204" pitchFamily="34" charset="-122"/>
              </a:rPr>
              <a:t>班组建设</a:t>
            </a: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0130" y="2114126"/>
            <a:ext cx="4066540" cy="271102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25000"/>
              </a:srgbClr>
            </a:outerShdw>
          </a:effectLst>
          <a:scene3d>
            <a:camera prst="orthographicFront"/>
            <a:lightRig rig="twoPt" dir="t">
              <a:rot lat="0" lon="0" rev="7200000"/>
            </a:lightRig>
          </a:scene3d>
          <a:sp3d>
            <a:bevelT w="25400" h="19050"/>
            <a:contourClr>
              <a:srgbClr val="FFFFFF"/>
            </a:contourClr>
          </a:sp3d>
        </p:spPr>
      </p:pic>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85330" y="2114126"/>
            <a:ext cx="4066540" cy="271102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25000"/>
              </a:srgbClr>
            </a:outerShdw>
          </a:effectLst>
          <a:scene3d>
            <a:camera prst="orthographicFront"/>
            <a:lightRig rig="twoPt" dir="t">
              <a:rot lat="0" lon="0" rev="7200000"/>
            </a:lightRig>
          </a:scene3d>
          <a:sp3d>
            <a:bevelT w="25400" h="19050"/>
            <a:contourClr>
              <a:srgbClr val="FFFFFF"/>
            </a:contourClr>
          </a:sp3d>
        </p:spPr>
      </p:pic>
      <p:sp>
        <p:nvSpPr>
          <p:cNvPr id="10" name="矩形 9"/>
          <p:cNvSpPr/>
          <p:nvPr/>
        </p:nvSpPr>
        <p:spPr>
          <a:xfrm>
            <a:off x="2087880" y="1879600"/>
            <a:ext cx="1971040" cy="43688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pc="600" dirty="0">
                <a:latin typeface="微软雅黑" panose="020B0503020204020204" pitchFamily="34" charset="-122"/>
                <a:ea typeface="微软雅黑" panose="020B0503020204020204" pitchFamily="34" charset="-122"/>
              </a:rPr>
              <a:t>班级活动</a:t>
            </a:r>
          </a:p>
        </p:txBody>
      </p:sp>
      <p:sp>
        <p:nvSpPr>
          <p:cNvPr id="11" name="矩形 10"/>
          <p:cNvSpPr/>
          <p:nvPr/>
        </p:nvSpPr>
        <p:spPr>
          <a:xfrm>
            <a:off x="8133080" y="1879600"/>
            <a:ext cx="1971040" cy="43688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pc="600" dirty="0">
                <a:latin typeface="微软雅黑" panose="020B0503020204020204" pitchFamily="34" charset="-122"/>
                <a:ea typeface="微软雅黑" panose="020B0503020204020204" pitchFamily="34" charset="-122"/>
              </a:rPr>
              <a:t>班级活动</a:t>
            </a:r>
          </a:p>
        </p:txBody>
      </p:sp>
      <p:grpSp>
        <p:nvGrpSpPr>
          <p:cNvPr id="9" name="组合 8"/>
          <p:cNvGrpSpPr/>
          <p:nvPr/>
        </p:nvGrpSpPr>
        <p:grpSpPr>
          <a:xfrm>
            <a:off x="1040130" y="5039360"/>
            <a:ext cx="10206990" cy="777457"/>
            <a:chOff x="1040130" y="5039360"/>
            <a:chExt cx="10206990" cy="777457"/>
          </a:xfrm>
        </p:grpSpPr>
        <p:sp>
          <p:nvSpPr>
            <p:cNvPr id="12" name="椭圆 11"/>
            <p:cNvSpPr/>
            <p:nvPr/>
          </p:nvSpPr>
          <p:spPr>
            <a:xfrm>
              <a:off x="1040130" y="5120640"/>
              <a:ext cx="189230" cy="189230"/>
            </a:xfrm>
            <a:prstGeom prst="ellipse">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1239520" y="5039360"/>
              <a:ext cx="10007600" cy="777457"/>
            </a:xfrm>
            <a:prstGeom prst="rect">
              <a:avLst/>
            </a:prstGeom>
            <a:noFill/>
          </p:spPr>
          <p:txBody>
            <a:bodyPr wrap="square" rtlCol="0">
              <a:spAutoFit/>
            </a:bodyPr>
            <a:lstStyle>
              <a:defPPr>
                <a:defRPr lang="zh-CN"/>
              </a:defPPr>
              <a:lvl1pPr>
                <a:lnSpc>
                  <a:spcPct val="130000"/>
                </a:lnSpc>
                <a:defRPr>
                  <a:solidFill>
                    <a:schemeClr val="bg1"/>
                  </a:solidFill>
                  <a:latin typeface="微软雅黑" panose="020B0503020204020204" pitchFamily="34" charset="-122"/>
                  <a:ea typeface="微软雅黑" panose="020B0503020204020204" pitchFamily="34" charset="-122"/>
                </a:defRPr>
              </a:lvl1pPr>
            </a:lstStyle>
            <a:p>
              <a:r>
                <a:rPr lang="zh-CN" altLang="en-US" dirty="0">
                  <a:solidFill>
                    <a:schemeClr val="tx1"/>
                  </a:solidFill>
                </a:rPr>
                <a:t>同学们能够积极参与团组织的各项活动，并且在各项活动中的比赛取得了好成绩，得到了老师和学生们的一致好评</a:t>
              </a:r>
            </a:p>
          </p:txBody>
        </p:sp>
      </p:grpSp>
    </p:spTree>
    <p:extLst>
      <p:ext uri="{BB962C8B-B14F-4D97-AF65-F5344CB8AC3E}">
        <p14:creationId xmlns:p14="http://schemas.microsoft.com/office/powerpoint/2010/main" val="179880803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750"/>
                                        <p:tgtEl>
                                          <p:spTgt spid="7"/>
                                        </p:tgtEl>
                                      </p:cBhvr>
                                    </p:animEffect>
                                  </p:childTnLst>
                                </p:cTn>
                              </p:par>
                              <p:par>
                                <p:cTn id="8" presetID="52" presetClass="entr" presetSubtype="0" fill="hold" nodeType="withEffect">
                                  <p:stCondLst>
                                    <p:cond delay="750"/>
                                  </p:stCondLst>
                                  <p:childTnLst>
                                    <p:set>
                                      <p:cBhvr>
                                        <p:cTn id="9" dur="1" fill="hold">
                                          <p:stCondLst>
                                            <p:cond delay="0"/>
                                          </p:stCondLst>
                                        </p:cTn>
                                        <p:tgtEl>
                                          <p:spTgt spid="2"/>
                                        </p:tgtEl>
                                        <p:attrNameLst>
                                          <p:attrName>style.visibility</p:attrName>
                                        </p:attrNameLst>
                                      </p:cBhvr>
                                      <p:to>
                                        <p:strVal val="visible"/>
                                      </p:to>
                                    </p:set>
                                    <p:animScale>
                                      <p:cBhvr>
                                        <p:cTn id="10"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1" dur="1000" decel="50000" fill="hold">
                                          <p:stCondLst>
                                            <p:cond delay="0"/>
                                          </p:stCondLst>
                                        </p:cTn>
                                        <p:tgtEl>
                                          <p:spTgt spid="2"/>
                                        </p:tgtEl>
                                        <p:attrNameLst>
                                          <p:attrName>ppt_x</p:attrName>
                                          <p:attrName>ppt_y</p:attrName>
                                        </p:attrNameLst>
                                      </p:cBhvr>
                                    </p:animMotion>
                                    <p:animEffect transition="in" filter="fade">
                                      <p:cBhvr>
                                        <p:cTn id="12" dur="1000"/>
                                        <p:tgtEl>
                                          <p:spTgt spid="2"/>
                                        </p:tgtEl>
                                      </p:cBhvr>
                                    </p:animEffect>
                                  </p:childTnLst>
                                </p:cTn>
                              </p:par>
                              <p:par>
                                <p:cTn id="13" presetID="52" presetClass="entr" presetSubtype="0" fill="hold" nodeType="withEffect">
                                  <p:stCondLst>
                                    <p:cond delay="750"/>
                                  </p:stCondLst>
                                  <p:childTnLst>
                                    <p:set>
                                      <p:cBhvr>
                                        <p:cTn id="14" dur="1" fill="hold">
                                          <p:stCondLst>
                                            <p:cond delay="0"/>
                                          </p:stCondLst>
                                        </p:cTn>
                                        <p:tgtEl>
                                          <p:spTgt spid="8"/>
                                        </p:tgtEl>
                                        <p:attrNameLst>
                                          <p:attrName>style.visibility</p:attrName>
                                        </p:attrNameLst>
                                      </p:cBhvr>
                                      <p:to>
                                        <p:strVal val="visible"/>
                                      </p:to>
                                    </p:set>
                                    <p:animScale>
                                      <p:cBhvr>
                                        <p:cTn id="15"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8"/>
                                        </p:tgtEl>
                                        <p:attrNameLst>
                                          <p:attrName>ppt_x</p:attrName>
                                          <p:attrName>ppt_y</p:attrName>
                                        </p:attrNameLst>
                                      </p:cBhvr>
                                    </p:animMotion>
                                    <p:animEffect transition="in" filter="fade">
                                      <p:cBhvr>
                                        <p:cTn id="17" dur="1000"/>
                                        <p:tgtEl>
                                          <p:spTgt spid="8"/>
                                        </p:tgtEl>
                                      </p:cBhvr>
                                    </p:animEffect>
                                  </p:childTnLst>
                                </p:cTn>
                              </p:par>
                              <p:par>
                                <p:cTn id="18" presetID="16" presetClass="entr" presetSubtype="37" fill="hold" grpId="0" nodeType="withEffect">
                                  <p:stCondLst>
                                    <p:cond delay="1750"/>
                                  </p:stCondLst>
                                  <p:childTnLst>
                                    <p:set>
                                      <p:cBhvr>
                                        <p:cTn id="19" dur="1" fill="hold">
                                          <p:stCondLst>
                                            <p:cond delay="0"/>
                                          </p:stCondLst>
                                        </p:cTn>
                                        <p:tgtEl>
                                          <p:spTgt spid="10"/>
                                        </p:tgtEl>
                                        <p:attrNameLst>
                                          <p:attrName>style.visibility</p:attrName>
                                        </p:attrNameLst>
                                      </p:cBhvr>
                                      <p:to>
                                        <p:strVal val="visible"/>
                                      </p:to>
                                    </p:set>
                                    <p:animEffect transition="in" filter="barn(outVertical)">
                                      <p:cBhvr>
                                        <p:cTn id="20" dur="750"/>
                                        <p:tgtEl>
                                          <p:spTgt spid="10"/>
                                        </p:tgtEl>
                                      </p:cBhvr>
                                    </p:animEffect>
                                  </p:childTnLst>
                                </p:cTn>
                              </p:par>
                              <p:par>
                                <p:cTn id="21" presetID="16" presetClass="entr" presetSubtype="37" fill="hold" grpId="0" nodeType="withEffect">
                                  <p:stCondLst>
                                    <p:cond delay="1750"/>
                                  </p:stCondLst>
                                  <p:childTnLst>
                                    <p:set>
                                      <p:cBhvr>
                                        <p:cTn id="22" dur="1" fill="hold">
                                          <p:stCondLst>
                                            <p:cond delay="0"/>
                                          </p:stCondLst>
                                        </p:cTn>
                                        <p:tgtEl>
                                          <p:spTgt spid="11"/>
                                        </p:tgtEl>
                                        <p:attrNameLst>
                                          <p:attrName>style.visibility</p:attrName>
                                        </p:attrNameLst>
                                      </p:cBhvr>
                                      <p:to>
                                        <p:strVal val="visible"/>
                                      </p:to>
                                    </p:set>
                                    <p:animEffect transition="in" filter="barn(outVertical)">
                                      <p:cBhvr>
                                        <p:cTn id="23" dur="750"/>
                                        <p:tgtEl>
                                          <p:spTgt spid="11"/>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5400" y="20003"/>
            <a:ext cx="12141200" cy="6817995"/>
          </a:xfrm>
          <a:prstGeom prst="rect">
            <a:avLst/>
          </a:prstGeom>
          <a:noFill/>
          <a:ln w="76200">
            <a:solidFill>
              <a:srgbClr val="D019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25400" y="525472"/>
            <a:ext cx="381000" cy="36576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543560" y="525472"/>
            <a:ext cx="970280" cy="36576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1513840" y="477520"/>
            <a:ext cx="1605280" cy="461665"/>
          </a:xfrm>
          <a:prstGeom prst="rect">
            <a:avLst/>
          </a:prstGeom>
          <a:noFill/>
        </p:spPr>
        <p:txBody>
          <a:bodyPr wrap="square" rtlCol="0">
            <a:spAutoFit/>
          </a:bodyPr>
          <a:lstStyle/>
          <a:p>
            <a:r>
              <a:rPr lang="zh-CN" altLang="en-US" sz="2400" spc="300" dirty="0">
                <a:latin typeface="微软雅黑" panose="020B0503020204020204" pitchFamily="34" charset="-122"/>
                <a:ea typeface="微软雅黑" panose="020B0503020204020204" pitchFamily="34" charset="-122"/>
              </a:rPr>
              <a:t>班组建设</a:t>
            </a:r>
          </a:p>
        </p:txBody>
      </p:sp>
      <p:sp>
        <p:nvSpPr>
          <p:cNvPr id="9" name="矩形 8"/>
          <p:cNvSpPr/>
          <p:nvPr/>
        </p:nvSpPr>
        <p:spPr>
          <a:xfrm>
            <a:off x="1021080" y="1940560"/>
            <a:ext cx="6918960" cy="3982720"/>
          </a:xfrm>
          <a:prstGeom prst="rect">
            <a:avLst/>
          </a:prstGeom>
          <a:noFill/>
          <a:ln w="28575">
            <a:solidFill>
              <a:srgbClr val="D019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1020" y="2316481"/>
            <a:ext cx="4937760" cy="329184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25000"/>
              </a:srgbClr>
            </a:outerShdw>
          </a:effectLst>
          <a:scene3d>
            <a:camera prst="orthographicFront"/>
            <a:lightRig rig="twoPt" dir="t">
              <a:rot lat="0" lon="0" rev="7200000"/>
            </a:lightRig>
          </a:scene3d>
          <a:sp3d>
            <a:bevelT w="25400" h="19050"/>
            <a:contourClr>
              <a:srgbClr val="FFFFFF"/>
            </a:contourClr>
          </a:sp3d>
        </p:spPr>
      </p:pic>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65800" y="2296160"/>
            <a:ext cx="2600960" cy="173397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25000"/>
              </a:srgbClr>
            </a:outerShdw>
          </a:effectLst>
          <a:scene3d>
            <a:camera prst="orthographicFront"/>
            <a:lightRig rig="twoPt" dir="t">
              <a:rot lat="0" lon="0" rev="7200000"/>
            </a:lightRig>
          </a:scene3d>
          <a:sp3d>
            <a:bevelT w="25400" h="19050"/>
            <a:contourClr>
              <a:srgbClr val="FFFFFF"/>
            </a:contourClr>
          </a:sp3d>
        </p:spPr>
      </p:pic>
      <p:pic>
        <p:nvPicPr>
          <p:cNvPr id="8" name="图片 7"/>
          <p:cNvPicPr>
            <a:picLocks noChangeAspect="1"/>
          </p:cNvPicPr>
          <p:nvPr/>
        </p:nvPicPr>
        <p:blipFill rotWithShape="1">
          <a:blip r:embed="rId3">
            <a:extLst>
              <a:ext uri="{28A0092B-C50C-407E-A947-70E740481C1C}">
                <a14:useLocalDpi xmlns:a14="http://schemas.microsoft.com/office/drawing/2010/main" val="0"/>
              </a:ext>
            </a:extLst>
          </a:blip>
          <a:srcRect b="28515"/>
          <a:stretch/>
        </p:blipFill>
        <p:spPr>
          <a:xfrm>
            <a:off x="5765800" y="4368801"/>
            <a:ext cx="2600960" cy="123952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25000"/>
              </a:srgbClr>
            </a:outerShdw>
          </a:effectLst>
          <a:scene3d>
            <a:camera prst="orthographicFront"/>
            <a:lightRig rig="twoPt" dir="t">
              <a:rot lat="0" lon="0" rev="7200000"/>
            </a:lightRig>
          </a:scene3d>
          <a:sp3d>
            <a:bevelT w="25400" h="19050"/>
            <a:contourClr>
              <a:srgbClr val="FFFFFF"/>
            </a:contourClr>
          </a:sp3d>
        </p:spPr>
      </p:pic>
      <p:sp>
        <p:nvSpPr>
          <p:cNvPr id="10" name="矩形 9"/>
          <p:cNvSpPr/>
          <p:nvPr/>
        </p:nvSpPr>
        <p:spPr>
          <a:xfrm>
            <a:off x="3347720" y="1686560"/>
            <a:ext cx="2265680" cy="42672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pc="600" dirty="0">
                <a:latin typeface="微软雅黑" panose="020B0503020204020204" pitchFamily="34" charset="-122"/>
                <a:ea typeface="微软雅黑" panose="020B0503020204020204" pitchFamily="34" charset="-122"/>
              </a:rPr>
              <a:t>读书活动</a:t>
            </a:r>
          </a:p>
        </p:txBody>
      </p:sp>
      <p:sp>
        <p:nvSpPr>
          <p:cNvPr id="11" name="文本框 10"/>
          <p:cNvSpPr txBox="1"/>
          <p:nvPr/>
        </p:nvSpPr>
        <p:spPr>
          <a:xfrm>
            <a:off x="8653780" y="2641600"/>
            <a:ext cx="2997200" cy="2225096"/>
          </a:xfrm>
          <a:prstGeom prst="rect">
            <a:avLst/>
          </a:prstGeom>
          <a:noFill/>
        </p:spPr>
        <p:txBody>
          <a:bodyPr wrap="square" rtlCol="0">
            <a:spAutoFit/>
          </a:bodyPr>
          <a:lstStyle>
            <a:defPPr>
              <a:defRPr lang="zh-CN"/>
            </a:defPPr>
            <a:lvl1pPr>
              <a:lnSpc>
                <a:spcPct val="130000"/>
              </a:lnSpc>
              <a:defRPr>
                <a:latin typeface="微软雅黑" panose="020B0503020204020204" pitchFamily="34" charset="-122"/>
                <a:ea typeface="微软雅黑" panose="020B0503020204020204" pitchFamily="34" charset="-122"/>
              </a:defRPr>
            </a:lvl1pPr>
          </a:lstStyle>
          <a:p>
            <a:r>
              <a:rPr lang="zh-CN" altLang="en-US" dirty="0"/>
              <a:t>上半学期，每周安排至少一次集体自习促进大家在学习方面的交流 ；在临近英语四级考试期间，自发组织了三次模拟考试，打下了良好的基础</a:t>
            </a:r>
          </a:p>
        </p:txBody>
      </p:sp>
    </p:spTree>
    <p:extLst>
      <p:ext uri="{BB962C8B-B14F-4D97-AF65-F5344CB8AC3E}">
        <p14:creationId xmlns:p14="http://schemas.microsoft.com/office/powerpoint/2010/main" val="33171946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outVertical)">
                                      <p:cBhvr>
                                        <p:cTn id="7" dur="750"/>
                                        <p:tgtEl>
                                          <p:spTgt spid="9"/>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750"/>
                                        <p:tgtEl>
                                          <p:spTgt spid="10"/>
                                        </p:tgtEl>
                                      </p:cBhvr>
                                    </p:animEffect>
                                  </p:childTnLst>
                                </p:cTn>
                              </p:par>
                            </p:childTnLst>
                          </p:cTn>
                        </p:par>
                        <p:par>
                          <p:cTn id="12" fill="hold">
                            <p:stCondLst>
                              <p:cond delay="1500"/>
                            </p:stCondLst>
                            <p:childTnLst>
                              <p:par>
                                <p:cTn id="13" presetID="10"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1000"/>
                                        <p:tgtEl>
                                          <p:spTgt spid="2"/>
                                        </p:tgtEl>
                                      </p:cBhvr>
                                    </p:animEffect>
                                  </p:childTnLst>
                                </p:cTn>
                              </p:par>
                            </p:childTnLst>
                          </p:cTn>
                        </p:par>
                        <p:par>
                          <p:cTn id="16" fill="hold">
                            <p:stCondLst>
                              <p:cond delay="2500"/>
                            </p:stCondLst>
                            <p:childTnLst>
                              <p:par>
                                <p:cTn id="17" presetID="10"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childTnLst>
                                </p:cTn>
                              </p:par>
                            </p:childTnLst>
                          </p:cTn>
                        </p:par>
                        <p:par>
                          <p:cTn id="20" fill="hold">
                            <p:stCondLst>
                              <p:cond delay="3500"/>
                            </p:stCondLst>
                            <p:childTnLst>
                              <p:par>
                                <p:cTn id="21" presetID="10" presetClass="entr" presetSubtype="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childTnLst>
                                </p:cTn>
                              </p:par>
                            </p:childTnLst>
                          </p:cTn>
                        </p:par>
                        <p:par>
                          <p:cTn id="24" fill="hold">
                            <p:stCondLst>
                              <p:cond delay="4500"/>
                            </p:stCondLst>
                            <p:childTnLst>
                              <p:par>
                                <p:cTn id="25" presetID="10" presetClass="entr" presetSubtype="0"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chemeClr val="bg1">
              <a:alpha val="8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0" y="0"/>
            <a:ext cx="3020992" cy="685800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9171008" y="0"/>
            <a:ext cx="3020992" cy="685800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7"/>
          <p:cNvCxnSpPr/>
          <p:nvPr/>
        </p:nvCxnSpPr>
        <p:spPr>
          <a:xfrm>
            <a:off x="3328686" y="250785"/>
            <a:ext cx="0" cy="2326511"/>
          </a:xfrm>
          <a:prstGeom prst="line">
            <a:avLst/>
          </a:prstGeom>
          <a:ln w="28575">
            <a:solidFill>
              <a:srgbClr val="D0191D"/>
            </a:solidFill>
            <a:tailEnd type="ova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V="1">
            <a:off x="8863314" y="4280704"/>
            <a:ext cx="0" cy="2326511"/>
          </a:xfrm>
          <a:prstGeom prst="line">
            <a:avLst/>
          </a:prstGeom>
          <a:ln w="28575">
            <a:solidFill>
              <a:srgbClr val="D0191D"/>
            </a:solidFill>
            <a:tailEnd type="oval"/>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5326559" y="379457"/>
            <a:ext cx="1538883" cy="6190527"/>
          </a:xfrm>
          <a:prstGeom prst="rect">
            <a:avLst/>
          </a:prstGeom>
          <a:noFill/>
        </p:spPr>
        <p:txBody>
          <a:bodyPr vert="eaVert" wrap="square" rtlCol="0">
            <a:spAutoFit/>
          </a:bodyPr>
          <a:lstStyle/>
          <a:p>
            <a:r>
              <a:rPr lang="zh-CN" altLang="en-US" sz="8800" spc="600" dirty="0">
                <a:latin typeface="微软雅黑" panose="020B0503020204020204" pitchFamily="34" charset="-122"/>
                <a:ea typeface="微软雅黑" panose="020B0503020204020204" pitchFamily="34" charset="-122"/>
              </a:rPr>
              <a:t>组 织 活 动</a:t>
            </a:r>
          </a:p>
        </p:txBody>
      </p:sp>
    </p:spTree>
    <p:extLst>
      <p:ext uri="{BB962C8B-B14F-4D97-AF65-F5344CB8AC3E}">
        <p14:creationId xmlns:p14="http://schemas.microsoft.com/office/powerpoint/2010/main" val="351532889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750"/>
                                        <p:tgtEl>
                                          <p:spTgt spid="3"/>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down)">
                                      <p:cBhvr>
                                        <p:cTn id="10" dur="750"/>
                                        <p:tgtEl>
                                          <p:spTgt spid="4"/>
                                        </p:tgtEl>
                                      </p:cBhvr>
                                    </p:animEffect>
                                  </p:childTnLst>
                                </p:cTn>
                              </p:par>
                              <p:par>
                                <p:cTn id="11" presetID="2" presetClass="entr" presetSubtype="4" fill="hold" nodeType="withEffect">
                                  <p:stCondLst>
                                    <p:cond delay="75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750" fill="hold"/>
                                        <p:tgtEl>
                                          <p:spTgt spid="8"/>
                                        </p:tgtEl>
                                        <p:attrNameLst>
                                          <p:attrName>ppt_x</p:attrName>
                                        </p:attrNameLst>
                                      </p:cBhvr>
                                      <p:tavLst>
                                        <p:tav tm="0">
                                          <p:val>
                                            <p:strVal val="#ppt_x"/>
                                          </p:val>
                                        </p:tav>
                                        <p:tav tm="100000">
                                          <p:val>
                                            <p:strVal val="#ppt_x"/>
                                          </p:val>
                                        </p:tav>
                                      </p:tavLst>
                                    </p:anim>
                                    <p:anim calcmode="lin" valueType="num">
                                      <p:cBhvr additive="base">
                                        <p:cTn id="14" dur="750" fill="hold"/>
                                        <p:tgtEl>
                                          <p:spTgt spid="8"/>
                                        </p:tgtEl>
                                        <p:attrNameLst>
                                          <p:attrName>ppt_y</p:attrName>
                                        </p:attrNameLst>
                                      </p:cBhvr>
                                      <p:tavLst>
                                        <p:tav tm="0">
                                          <p:val>
                                            <p:strVal val="1+#ppt_h/2"/>
                                          </p:val>
                                        </p:tav>
                                        <p:tav tm="100000">
                                          <p:val>
                                            <p:strVal val="#ppt_y"/>
                                          </p:val>
                                        </p:tav>
                                      </p:tavLst>
                                    </p:anim>
                                  </p:childTnLst>
                                </p:cTn>
                              </p:par>
                              <p:par>
                                <p:cTn id="15" presetID="2" presetClass="entr" presetSubtype="1" fill="hold" nodeType="withEffect">
                                  <p:stCondLst>
                                    <p:cond delay="75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750" fill="hold"/>
                                        <p:tgtEl>
                                          <p:spTgt spid="9"/>
                                        </p:tgtEl>
                                        <p:attrNameLst>
                                          <p:attrName>ppt_x</p:attrName>
                                        </p:attrNameLst>
                                      </p:cBhvr>
                                      <p:tavLst>
                                        <p:tav tm="0">
                                          <p:val>
                                            <p:strVal val="#ppt_x"/>
                                          </p:val>
                                        </p:tav>
                                        <p:tav tm="100000">
                                          <p:val>
                                            <p:strVal val="#ppt_x"/>
                                          </p:val>
                                        </p:tav>
                                      </p:tavLst>
                                    </p:anim>
                                    <p:anim calcmode="lin" valueType="num">
                                      <p:cBhvr additive="base">
                                        <p:cTn id="18" dur="750" fill="hold"/>
                                        <p:tgtEl>
                                          <p:spTgt spid="9"/>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12700" y="4004841"/>
            <a:ext cx="12166600" cy="2833157"/>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25400" y="20003"/>
            <a:ext cx="12141200" cy="6817995"/>
          </a:xfrm>
          <a:prstGeom prst="rect">
            <a:avLst/>
          </a:prstGeom>
          <a:noFill/>
          <a:ln w="76200">
            <a:solidFill>
              <a:srgbClr val="D019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25400" y="525472"/>
            <a:ext cx="381000" cy="36576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543560" y="525472"/>
            <a:ext cx="970280" cy="36576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1513840" y="477520"/>
            <a:ext cx="1605280" cy="461665"/>
          </a:xfrm>
          <a:prstGeom prst="rect">
            <a:avLst/>
          </a:prstGeom>
          <a:noFill/>
        </p:spPr>
        <p:txBody>
          <a:bodyPr wrap="square" rtlCol="0">
            <a:spAutoFit/>
          </a:bodyPr>
          <a:lstStyle/>
          <a:p>
            <a:r>
              <a:rPr lang="zh-CN" altLang="en-US" sz="2400" spc="300" dirty="0">
                <a:latin typeface="微软雅黑" panose="020B0503020204020204" pitchFamily="34" charset="-122"/>
                <a:ea typeface="微软雅黑" panose="020B0503020204020204" pitchFamily="34" charset="-122"/>
              </a:rPr>
              <a:t>组织活动</a:t>
            </a:r>
          </a:p>
        </p:txBody>
      </p:sp>
      <p:sp>
        <p:nvSpPr>
          <p:cNvPr id="8" name="椭圆 7"/>
          <p:cNvSpPr/>
          <p:nvPr/>
        </p:nvSpPr>
        <p:spPr>
          <a:xfrm>
            <a:off x="1663346" y="3171463"/>
            <a:ext cx="1666755" cy="1666755"/>
          </a:xfrm>
          <a:prstGeom prst="ellipse">
            <a:avLst/>
          </a:prstGeom>
          <a:blipFill>
            <a:blip r:embed="rId3"/>
            <a:stretch>
              <a:fillRect/>
            </a:stretch>
          </a:blipFill>
          <a:ln>
            <a:noFill/>
          </a:ln>
          <a:effectLst>
            <a:outerShdw blurRad="635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5234139" y="3171463"/>
            <a:ext cx="1666755" cy="1666755"/>
          </a:xfrm>
          <a:prstGeom prst="ellipse">
            <a:avLst/>
          </a:prstGeom>
          <a:blipFill>
            <a:blip r:embed="rId3"/>
            <a:stretch>
              <a:fillRect/>
            </a:stretch>
          </a:blipFill>
          <a:ln>
            <a:noFill/>
          </a:ln>
          <a:effectLst>
            <a:outerShdw blurRad="635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8804932" y="3171463"/>
            <a:ext cx="1666755" cy="1666755"/>
          </a:xfrm>
          <a:prstGeom prst="ellipse">
            <a:avLst/>
          </a:prstGeom>
          <a:blipFill>
            <a:blip r:embed="rId3"/>
            <a:stretch>
              <a:fillRect/>
            </a:stretch>
          </a:blipFill>
          <a:ln>
            <a:noFill/>
          </a:ln>
          <a:effectLst>
            <a:outerShdw blurRad="635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1144302" y="1694555"/>
            <a:ext cx="10206990" cy="812530"/>
            <a:chOff x="1144302" y="1694555"/>
            <a:chExt cx="10206990" cy="812530"/>
          </a:xfrm>
        </p:grpSpPr>
        <p:sp>
          <p:nvSpPr>
            <p:cNvPr id="11" name="椭圆 10"/>
            <p:cNvSpPr/>
            <p:nvPr/>
          </p:nvSpPr>
          <p:spPr>
            <a:xfrm>
              <a:off x="1144302" y="1775835"/>
              <a:ext cx="189230" cy="189230"/>
            </a:xfrm>
            <a:prstGeom prst="ellipse">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1343692" y="1694555"/>
              <a:ext cx="10007600" cy="812530"/>
            </a:xfrm>
            <a:prstGeom prst="rect">
              <a:avLst/>
            </a:prstGeom>
            <a:noFill/>
          </p:spPr>
          <p:txBody>
            <a:bodyPr wrap="square" rtlCol="0">
              <a:spAutoFit/>
            </a:bodyPr>
            <a:lstStyle>
              <a:defPPr>
                <a:defRPr lang="zh-CN"/>
              </a:defPPr>
              <a:lvl1pPr>
                <a:lnSpc>
                  <a:spcPct val="130000"/>
                </a:lnSpc>
                <a:defRPr>
                  <a:solidFill>
                    <a:schemeClr val="bg1"/>
                  </a:solidFill>
                  <a:latin typeface="微软雅黑" panose="020B0503020204020204" pitchFamily="34" charset="-122"/>
                  <a:ea typeface="微软雅黑" panose="020B0503020204020204" pitchFamily="34" charset="-122"/>
                </a:defRPr>
              </a:lvl1pPr>
            </a:lstStyle>
            <a:p>
              <a:r>
                <a:rPr lang="zh-CN" altLang="en-US" dirty="0">
                  <a:solidFill>
                    <a:schemeClr val="tx1"/>
                  </a:solidFill>
                </a:rPr>
                <a:t>同学们能够积极参与团组织的各项活动，并且在各项活动中的比赛取得了好成绩，得到了老师和学生们的一致好评。其中上学期组织了拔河活动、节约水活动、读书活动等</a:t>
              </a:r>
            </a:p>
          </p:txBody>
        </p:sp>
      </p:grpSp>
    </p:spTree>
    <p:extLst>
      <p:ext uri="{BB962C8B-B14F-4D97-AF65-F5344CB8AC3E}">
        <p14:creationId xmlns:p14="http://schemas.microsoft.com/office/powerpoint/2010/main" val="71646165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750"/>
                                        <p:tgtEl>
                                          <p:spTgt spid="7"/>
                                        </p:tgtEl>
                                      </p:cBhvr>
                                    </p:animEffect>
                                  </p:childTnLst>
                                </p:cTn>
                              </p:par>
                            </p:childTnLst>
                          </p:cTn>
                        </p:par>
                        <p:par>
                          <p:cTn id="8" fill="hold">
                            <p:stCondLst>
                              <p:cond delay="750"/>
                            </p:stCondLst>
                            <p:childTnLst>
                              <p:par>
                                <p:cTn id="9" presetID="42"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par>
                          <p:cTn id="14" fill="hold">
                            <p:stCondLst>
                              <p:cond delay="1750"/>
                            </p:stCondLst>
                            <p:childTnLst>
                              <p:par>
                                <p:cTn id="15" presetID="42" presetClass="entr" presetSubtype="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childTnLst>
                          </p:cTn>
                        </p:par>
                        <p:par>
                          <p:cTn id="20" fill="hold">
                            <p:stCondLst>
                              <p:cond delay="2750"/>
                            </p:stCondLst>
                            <p:childTnLst>
                              <p:par>
                                <p:cTn id="21" presetID="42"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1000"/>
                                        <p:tgtEl>
                                          <p:spTgt spid="10"/>
                                        </p:tgtEl>
                                      </p:cBhvr>
                                    </p:animEffect>
                                    <p:anim calcmode="lin" valueType="num">
                                      <p:cBhvr>
                                        <p:cTn id="24" dur="1000" fill="hold"/>
                                        <p:tgtEl>
                                          <p:spTgt spid="10"/>
                                        </p:tgtEl>
                                        <p:attrNameLst>
                                          <p:attrName>ppt_x</p:attrName>
                                        </p:attrNameLst>
                                      </p:cBhvr>
                                      <p:tavLst>
                                        <p:tav tm="0">
                                          <p:val>
                                            <p:strVal val="#ppt_x"/>
                                          </p:val>
                                        </p:tav>
                                        <p:tav tm="100000">
                                          <p:val>
                                            <p:strVal val="#ppt_x"/>
                                          </p:val>
                                        </p:tav>
                                      </p:tavLst>
                                    </p:anim>
                                    <p:anim calcmode="lin" valueType="num">
                                      <p:cBhvr>
                                        <p:cTn id="25" dur="1000" fill="hold"/>
                                        <p:tgtEl>
                                          <p:spTgt spid="10"/>
                                        </p:tgtEl>
                                        <p:attrNameLst>
                                          <p:attrName>ppt_y</p:attrName>
                                        </p:attrNameLst>
                                      </p:cBhvr>
                                      <p:tavLst>
                                        <p:tav tm="0">
                                          <p:val>
                                            <p:strVal val="#ppt_y+.1"/>
                                          </p:val>
                                        </p:tav>
                                        <p:tav tm="100000">
                                          <p:val>
                                            <p:strVal val="#ppt_y"/>
                                          </p:val>
                                        </p:tav>
                                      </p:tavLst>
                                    </p:anim>
                                  </p:childTnLst>
                                </p:cTn>
                              </p:par>
                            </p:childTnLst>
                          </p:cTn>
                        </p:par>
                        <p:par>
                          <p:cTn id="26" fill="hold">
                            <p:stCondLst>
                              <p:cond delay="3750"/>
                            </p:stCondLst>
                            <p:childTnLst>
                              <p:par>
                                <p:cTn id="27" presetID="2" presetClass="entr" presetSubtype="8" fill="hold" nodeType="after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additive="base">
                                        <p:cTn id="29" dur="750" fill="hold"/>
                                        <p:tgtEl>
                                          <p:spTgt spid="2"/>
                                        </p:tgtEl>
                                        <p:attrNameLst>
                                          <p:attrName>ppt_x</p:attrName>
                                        </p:attrNameLst>
                                      </p:cBhvr>
                                      <p:tavLst>
                                        <p:tav tm="0">
                                          <p:val>
                                            <p:strVal val="0-#ppt_w/2"/>
                                          </p:val>
                                        </p:tav>
                                        <p:tav tm="100000">
                                          <p:val>
                                            <p:strVal val="#ppt_x"/>
                                          </p:val>
                                        </p:tav>
                                      </p:tavLst>
                                    </p:anim>
                                    <p:anim calcmode="lin" valueType="num">
                                      <p:cBhvr additive="base">
                                        <p:cTn id="30" dur="75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5400" y="20003"/>
            <a:ext cx="12141200" cy="6817995"/>
          </a:xfrm>
          <a:prstGeom prst="rect">
            <a:avLst/>
          </a:prstGeom>
          <a:noFill/>
          <a:ln w="76200">
            <a:solidFill>
              <a:srgbClr val="D019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25400" y="525472"/>
            <a:ext cx="381000" cy="36576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543560" y="525472"/>
            <a:ext cx="970280" cy="36576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1513840" y="477520"/>
            <a:ext cx="1605280" cy="461665"/>
          </a:xfrm>
          <a:prstGeom prst="rect">
            <a:avLst/>
          </a:prstGeom>
          <a:noFill/>
        </p:spPr>
        <p:txBody>
          <a:bodyPr wrap="square" rtlCol="0">
            <a:spAutoFit/>
          </a:bodyPr>
          <a:lstStyle/>
          <a:p>
            <a:r>
              <a:rPr lang="zh-CN" altLang="en-US" sz="2400" spc="300" dirty="0">
                <a:latin typeface="微软雅黑" panose="020B0503020204020204" pitchFamily="34" charset="-122"/>
                <a:ea typeface="微软雅黑" panose="020B0503020204020204" pitchFamily="34" charset="-122"/>
              </a:rPr>
              <a:t>组织活动</a:t>
            </a:r>
          </a:p>
        </p:txBody>
      </p:sp>
      <p:sp>
        <p:nvSpPr>
          <p:cNvPr id="2" name="矩形 1"/>
          <p:cNvSpPr/>
          <p:nvPr/>
        </p:nvSpPr>
        <p:spPr>
          <a:xfrm>
            <a:off x="933690" y="2083443"/>
            <a:ext cx="4815068" cy="4062714"/>
          </a:xfrm>
          <a:prstGeom prst="rect">
            <a:avLst/>
          </a:prstGeom>
          <a:solidFill>
            <a:srgbClr val="D0191D"/>
          </a:solidFill>
          <a:ln>
            <a:noFill/>
          </a:ln>
          <a:effectLst>
            <a:outerShdw blurRad="635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2507847" y="1535598"/>
            <a:ext cx="1666755" cy="1666755"/>
          </a:xfrm>
          <a:prstGeom prst="ellipse">
            <a:avLst/>
          </a:prstGeom>
          <a:blipFill>
            <a:blip r:embed="rId3"/>
            <a:stretch>
              <a:fillRect/>
            </a:stretch>
          </a:blipFill>
          <a:ln>
            <a:noFill/>
          </a:ln>
          <a:effectLst>
            <a:outerShdw blurRad="635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1012945" y="3503295"/>
            <a:ext cx="4656558" cy="2038220"/>
            <a:chOff x="1012945" y="3503295"/>
            <a:chExt cx="4656558" cy="2038220"/>
          </a:xfrm>
        </p:grpSpPr>
        <p:sp>
          <p:nvSpPr>
            <p:cNvPr id="10" name="文本框 9"/>
            <p:cNvSpPr txBox="1"/>
            <p:nvPr/>
          </p:nvSpPr>
          <p:spPr>
            <a:xfrm>
              <a:off x="2478910" y="3503295"/>
              <a:ext cx="1724628" cy="461665"/>
            </a:xfrm>
            <a:prstGeom prst="rect">
              <a:avLst/>
            </a:prstGeom>
            <a:noFill/>
          </p:spPr>
          <p:txBody>
            <a:bodyPr wrap="square" rtlCol="0">
              <a:spAutoFit/>
            </a:bodyPr>
            <a:lstStyle/>
            <a:p>
              <a:r>
                <a:rPr lang="zh-CN" altLang="en-US" sz="2400" spc="600" dirty="0">
                  <a:solidFill>
                    <a:schemeClr val="bg1"/>
                  </a:solidFill>
                  <a:latin typeface="微软雅黑" panose="020B0503020204020204" pitchFamily="34" charset="-122"/>
                  <a:ea typeface="微软雅黑" panose="020B0503020204020204" pitchFamily="34" charset="-122"/>
                </a:rPr>
                <a:t>拔河活动</a:t>
              </a:r>
            </a:p>
          </p:txBody>
        </p:sp>
        <p:sp>
          <p:nvSpPr>
            <p:cNvPr id="11" name="文本框 10"/>
            <p:cNvSpPr txBox="1"/>
            <p:nvPr/>
          </p:nvSpPr>
          <p:spPr>
            <a:xfrm>
              <a:off x="1012945" y="4008788"/>
              <a:ext cx="4656558" cy="1532727"/>
            </a:xfrm>
            <a:prstGeom prst="rect">
              <a:avLst/>
            </a:prstGeom>
            <a:noFill/>
          </p:spPr>
          <p:txBody>
            <a:bodyPr wrap="square" rtlCol="0">
              <a:spAutoFit/>
            </a:bodyPr>
            <a:lstStyle>
              <a:defPPr>
                <a:defRPr lang="zh-CN"/>
              </a:defPPr>
              <a:lvl1pPr>
                <a:lnSpc>
                  <a:spcPct val="130000"/>
                </a:lnSpc>
                <a:defRPr>
                  <a:solidFill>
                    <a:schemeClr val="bg1"/>
                  </a:solidFill>
                  <a:latin typeface="微软雅黑" panose="020B0503020204020204" pitchFamily="34" charset="-122"/>
                  <a:ea typeface="微软雅黑" panose="020B0503020204020204" pitchFamily="34" charset="-122"/>
                </a:defRPr>
              </a:lvl1pPr>
            </a:lstStyle>
            <a:p>
              <a:r>
                <a:rPr lang="zh-CN" altLang="en-US" dirty="0"/>
                <a:t>同学们能够积极参与团组织的各项活动，并且在各项活动中的比赛取得了好成绩，得到了老师和学生们的一致好评。其中上学期组织了拔河活动、节约水活动、读书活动等</a:t>
              </a:r>
            </a:p>
          </p:txBody>
        </p:sp>
      </p:grpSp>
      <p:sp>
        <p:nvSpPr>
          <p:cNvPr id="12" name="矩形 11"/>
          <p:cNvSpPr/>
          <p:nvPr/>
        </p:nvSpPr>
        <p:spPr>
          <a:xfrm>
            <a:off x="6373793" y="2083443"/>
            <a:ext cx="4815068" cy="4062714"/>
          </a:xfrm>
          <a:prstGeom prst="rect">
            <a:avLst/>
          </a:prstGeom>
          <a:solidFill>
            <a:srgbClr val="D0191D"/>
          </a:solidFill>
          <a:ln>
            <a:noFill/>
          </a:ln>
          <a:effectLst>
            <a:outerShdw blurRad="635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7947950" y="1535598"/>
            <a:ext cx="1666755" cy="1666755"/>
          </a:xfrm>
          <a:prstGeom prst="ellipse">
            <a:avLst/>
          </a:prstGeom>
          <a:blipFill>
            <a:blip r:embed="rId3"/>
            <a:stretch>
              <a:fillRect/>
            </a:stretch>
          </a:blipFill>
          <a:ln>
            <a:noFill/>
          </a:ln>
          <a:effectLst>
            <a:outerShdw blurRad="635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6453048" y="3503295"/>
            <a:ext cx="4656558" cy="2038220"/>
            <a:chOff x="6453048" y="3503295"/>
            <a:chExt cx="4656558" cy="2038220"/>
          </a:xfrm>
        </p:grpSpPr>
        <p:sp>
          <p:nvSpPr>
            <p:cNvPr id="14" name="文本框 13"/>
            <p:cNvSpPr txBox="1"/>
            <p:nvPr/>
          </p:nvSpPr>
          <p:spPr>
            <a:xfrm>
              <a:off x="7919013" y="3503295"/>
              <a:ext cx="1724628" cy="461665"/>
            </a:xfrm>
            <a:prstGeom prst="rect">
              <a:avLst/>
            </a:prstGeom>
            <a:noFill/>
          </p:spPr>
          <p:txBody>
            <a:bodyPr wrap="square" rtlCol="0">
              <a:spAutoFit/>
            </a:bodyPr>
            <a:lstStyle/>
            <a:p>
              <a:r>
                <a:rPr lang="zh-CN" altLang="en-US" sz="2400" spc="600" dirty="0">
                  <a:solidFill>
                    <a:schemeClr val="bg1"/>
                  </a:solidFill>
                  <a:latin typeface="微软雅黑" panose="020B0503020204020204" pitchFamily="34" charset="-122"/>
                  <a:ea typeface="微软雅黑" panose="020B0503020204020204" pitchFamily="34" charset="-122"/>
                </a:rPr>
                <a:t>拔河活动</a:t>
              </a:r>
            </a:p>
          </p:txBody>
        </p:sp>
        <p:sp>
          <p:nvSpPr>
            <p:cNvPr id="15" name="文本框 14"/>
            <p:cNvSpPr txBox="1"/>
            <p:nvPr/>
          </p:nvSpPr>
          <p:spPr>
            <a:xfrm>
              <a:off x="6453048" y="4008788"/>
              <a:ext cx="4656558" cy="1532727"/>
            </a:xfrm>
            <a:prstGeom prst="rect">
              <a:avLst/>
            </a:prstGeom>
            <a:noFill/>
          </p:spPr>
          <p:txBody>
            <a:bodyPr wrap="square" rtlCol="0">
              <a:spAutoFit/>
            </a:bodyPr>
            <a:lstStyle>
              <a:defPPr>
                <a:defRPr lang="zh-CN"/>
              </a:defPPr>
              <a:lvl1pPr>
                <a:lnSpc>
                  <a:spcPct val="130000"/>
                </a:lnSpc>
                <a:defRPr>
                  <a:solidFill>
                    <a:schemeClr val="bg1"/>
                  </a:solidFill>
                  <a:latin typeface="微软雅黑" panose="020B0503020204020204" pitchFamily="34" charset="-122"/>
                  <a:ea typeface="微软雅黑" panose="020B0503020204020204" pitchFamily="34" charset="-122"/>
                </a:defRPr>
              </a:lvl1pPr>
            </a:lstStyle>
            <a:p>
              <a:r>
                <a:rPr lang="zh-CN" altLang="en-US" dirty="0"/>
                <a:t>同学们能够积极参与团组织的各项活动，并且在各项活动中的比赛取得了好成绩，得到了老师和学生们的一致好评。其中上学期组织了拔河活动、节约水活动、读书活动等</a:t>
              </a:r>
            </a:p>
          </p:txBody>
        </p:sp>
      </p:grpSp>
    </p:spTree>
    <p:extLst>
      <p:ext uri="{BB962C8B-B14F-4D97-AF65-F5344CB8AC3E}">
        <p14:creationId xmlns:p14="http://schemas.microsoft.com/office/powerpoint/2010/main" val="22354437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1000"/>
                                        <p:tgtEl>
                                          <p:spTgt spid="2"/>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barn(outVertical)">
                                      <p:cBhvr>
                                        <p:cTn id="10" dur="1000"/>
                                        <p:tgtEl>
                                          <p:spTgt spid="12"/>
                                        </p:tgtEl>
                                      </p:cBhvr>
                                    </p:animEffect>
                                  </p:childTnLst>
                                </p:cTn>
                              </p:par>
                              <p:par>
                                <p:cTn id="11" presetID="10" presetClass="entr" presetSubtype="0" fill="hold" grpId="0" nodeType="withEffect">
                                  <p:stCondLst>
                                    <p:cond delay="10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750"/>
                                        <p:tgtEl>
                                          <p:spTgt spid="9"/>
                                        </p:tgtEl>
                                      </p:cBhvr>
                                    </p:animEffect>
                                  </p:childTnLst>
                                </p:cTn>
                              </p:par>
                              <p:par>
                                <p:cTn id="14" presetID="10" presetClass="entr" presetSubtype="0" fill="hold" grpId="0" nodeType="withEffect">
                                  <p:stCondLst>
                                    <p:cond delay="100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750"/>
                                        <p:tgtEl>
                                          <p:spTgt spid="13"/>
                                        </p:tgtEl>
                                      </p:cBhvr>
                                    </p:animEffect>
                                  </p:childTnLst>
                                </p:cTn>
                              </p:par>
                              <p:par>
                                <p:cTn id="17" presetID="10" presetClass="entr" presetSubtype="0" fill="hold" nodeType="withEffect">
                                  <p:stCondLst>
                                    <p:cond delay="175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childTnLst>
                                </p:cTn>
                              </p:par>
                              <p:par>
                                <p:cTn id="20" presetID="10" presetClass="entr" presetSubtype="0" fill="hold" nodeType="withEffect">
                                  <p:stCondLst>
                                    <p:cond delay="175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P spid="12" grpId="0" animBg="1"/>
      <p:bldP spid="1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5400" y="20003"/>
            <a:ext cx="12141200" cy="6817995"/>
          </a:xfrm>
          <a:prstGeom prst="rect">
            <a:avLst/>
          </a:prstGeom>
          <a:noFill/>
          <a:ln w="76200">
            <a:solidFill>
              <a:srgbClr val="D019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25400" y="525472"/>
            <a:ext cx="381000" cy="36576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543560" y="525472"/>
            <a:ext cx="970280" cy="36576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1513840" y="477520"/>
            <a:ext cx="1605280" cy="461665"/>
          </a:xfrm>
          <a:prstGeom prst="rect">
            <a:avLst/>
          </a:prstGeom>
          <a:noFill/>
        </p:spPr>
        <p:txBody>
          <a:bodyPr wrap="square" rtlCol="0">
            <a:spAutoFit/>
          </a:bodyPr>
          <a:lstStyle/>
          <a:p>
            <a:r>
              <a:rPr lang="zh-CN" altLang="en-US" sz="2400" spc="300" dirty="0">
                <a:latin typeface="微软雅黑" panose="020B0503020204020204" pitchFamily="34" charset="-122"/>
                <a:ea typeface="微软雅黑" panose="020B0503020204020204" pitchFamily="34" charset="-122"/>
              </a:rPr>
              <a:t>组织活动</a:t>
            </a:r>
          </a:p>
        </p:txBody>
      </p:sp>
      <p:cxnSp>
        <p:nvCxnSpPr>
          <p:cNvPr id="7" name="直接连接符 6"/>
          <p:cNvCxnSpPr/>
          <p:nvPr/>
        </p:nvCxnSpPr>
        <p:spPr>
          <a:xfrm>
            <a:off x="800583" y="5741043"/>
            <a:ext cx="10590835" cy="0"/>
          </a:xfrm>
          <a:prstGeom prst="line">
            <a:avLst/>
          </a:prstGeom>
          <a:ln>
            <a:solidFill>
              <a:srgbClr val="D0191D"/>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1738128" y="5975804"/>
            <a:ext cx="868102" cy="461665"/>
          </a:xfrm>
          <a:prstGeom prst="rect">
            <a:avLst/>
          </a:prstGeom>
          <a:noFill/>
        </p:spPr>
        <p:txBody>
          <a:bodyPr wrap="square" rtlCol="0">
            <a:spAutoFit/>
          </a:bodyPr>
          <a:lstStyle/>
          <a:p>
            <a:r>
              <a:rPr lang="en-US" altLang="zh-CN" sz="2400" spc="600" dirty="0">
                <a:latin typeface="微软雅黑" panose="020B0503020204020204" pitchFamily="34" charset="-122"/>
                <a:ea typeface="微软雅黑" panose="020B0503020204020204" pitchFamily="34" charset="-122"/>
              </a:rPr>
              <a:t>3</a:t>
            </a:r>
            <a:r>
              <a:rPr lang="zh-CN" altLang="en-US" sz="2400" spc="600" dirty="0">
                <a:latin typeface="微软雅黑" panose="020B0503020204020204" pitchFamily="34" charset="-122"/>
                <a:ea typeface="微软雅黑" panose="020B0503020204020204" pitchFamily="34" charset="-122"/>
              </a:rPr>
              <a:t>月</a:t>
            </a:r>
          </a:p>
        </p:txBody>
      </p:sp>
      <p:sp>
        <p:nvSpPr>
          <p:cNvPr id="24" name="文本框 23"/>
          <p:cNvSpPr txBox="1"/>
          <p:nvPr/>
        </p:nvSpPr>
        <p:spPr>
          <a:xfrm>
            <a:off x="4384876" y="5975804"/>
            <a:ext cx="868102" cy="461665"/>
          </a:xfrm>
          <a:prstGeom prst="rect">
            <a:avLst/>
          </a:prstGeom>
          <a:noFill/>
        </p:spPr>
        <p:txBody>
          <a:bodyPr wrap="square" rtlCol="0">
            <a:spAutoFit/>
          </a:bodyPr>
          <a:lstStyle/>
          <a:p>
            <a:r>
              <a:rPr lang="en-US" altLang="zh-CN" sz="2400" spc="600" dirty="0">
                <a:latin typeface="微软雅黑" panose="020B0503020204020204" pitchFamily="34" charset="-122"/>
                <a:ea typeface="微软雅黑" panose="020B0503020204020204" pitchFamily="34" charset="-122"/>
              </a:rPr>
              <a:t>4</a:t>
            </a:r>
            <a:r>
              <a:rPr lang="zh-CN" altLang="en-US" sz="2400" spc="600" dirty="0">
                <a:latin typeface="微软雅黑" panose="020B0503020204020204" pitchFamily="34" charset="-122"/>
                <a:ea typeface="微软雅黑" panose="020B0503020204020204" pitchFamily="34" charset="-122"/>
              </a:rPr>
              <a:t>月</a:t>
            </a:r>
          </a:p>
        </p:txBody>
      </p:sp>
      <p:sp>
        <p:nvSpPr>
          <p:cNvPr id="25" name="文本框 24"/>
          <p:cNvSpPr txBox="1"/>
          <p:nvPr/>
        </p:nvSpPr>
        <p:spPr>
          <a:xfrm>
            <a:off x="7031624" y="5975804"/>
            <a:ext cx="868102" cy="461665"/>
          </a:xfrm>
          <a:prstGeom prst="rect">
            <a:avLst/>
          </a:prstGeom>
          <a:noFill/>
        </p:spPr>
        <p:txBody>
          <a:bodyPr wrap="square" rtlCol="0">
            <a:spAutoFit/>
          </a:bodyPr>
          <a:lstStyle/>
          <a:p>
            <a:r>
              <a:rPr lang="en-US" altLang="zh-CN" sz="2400" spc="600" dirty="0">
                <a:latin typeface="微软雅黑" panose="020B0503020204020204" pitchFamily="34" charset="-122"/>
                <a:ea typeface="微软雅黑" panose="020B0503020204020204" pitchFamily="34" charset="-122"/>
              </a:rPr>
              <a:t>5</a:t>
            </a:r>
            <a:r>
              <a:rPr lang="zh-CN" altLang="en-US" sz="2400" spc="600" dirty="0">
                <a:latin typeface="微软雅黑" panose="020B0503020204020204" pitchFamily="34" charset="-122"/>
                <a:ea typeface="微软雅黑" panose="020B0503020204020204" pitchFamily="34" charset="-122"/>
              </a:rPr>
              <a:t>月</a:t>
            </a:r>
          </a:p>
        </p:txBody>
      </p:sp>
      <p:sp>
        <p:nvSpPr>
          <p:cNvPr id="26" name="文本框 25"/>
          <p:cNvSpPr txBox="1"/>
          <p:nvPr/>
        </p:nvSpPr>
        <p:spPr>
          <a:xfrm>
            <a:off x="9678371" y="5975804"/>
            <a:ext cx="868102" cy="461665"/>
          </a:xfrm>
          <a:prstGeom prst="rect">
            <a:avLst/>
          </a:prstGeom>
          <a:noFill/>
        </p:spPr>
        <p:txBody>
          <a:bodyPr wrap="square" rtlCol="0">
            <a:spAutoFit/>
          </a:bodyPr>
          <a:lstStyle/>
          <a:p>
            <a:r>
              <a:rPr lang="en-US" altLang="zh-CN" sz="2400" spc="600" dirty="0">
                <a:latin typeface="微软雅黑" panose="020B0503020204020204" pitchFamily="34" charset="-122"/>
                <a:ea typeface="微软雅黑" panose="020B0503020204020204" pitchFamily="34" charset="-122"/>
              </a:rPr>
              <a:t>6</a:t>
            </a:r>
            <a:r>
              <a:rPr lang="zh-CN" altLang="en-US" sz="2400" spc="600" dirty="0">
                <a:latin typeface="微软雅黑" panose="020B0503020204020204" pitchFamily="34" charset="-122"/>
                <a:ea typeface="微软雅黑" panose="020B0503020204020204" pitchFamily="34" charset="-122"/>
              </a:rPr>
              <a:t>月</a:t>
            </a:r>
          </a:p>
        </p:txBody>
      </p:sp>
      <p:grpSp>
        <p:nvGrpSpPr>
          <p:cNvPr id="2" name="组合 1"/>
          <p:cNvGrpSpPr/>
          <p:nvPr/>
        </p:nvGrpSpPr>
        <p:grpSpPr>
          <a:xfrm>
            <a:off x="1299256" y="2779850"/>
            <a:ext cx="1769001" cy="3088515"/>
            <a:chOff x="1299256" y="2779850"/>
            <a:chExt cx="1769001" cy="3088515"/>
          </a:xfrm>
        </p:grpSpPr>
        <p:sp>
          <p:nvSpPr>
            <p:cNvPr id="8" name="椭圆 7"/>
            <p:cNvSpPr/>
            <p:nvPr/>
          </p:nvSpPr>
          <p:spPr>
            <a:xfrm>
              <a:off x="2050645" y="5602147"/>
              <a:ext cx="266218" cy="266218"/>
            </a:xfrm>
            <a:prstGeom prst="ellipse">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 name="直接连接符 13"/>
            <p:cNvCxnSpPr/>
            <p:nvPr/>
          </p:nvCxnSpPr>
          <p:spPr>
            <a:xfrm flipV="1">
              <a:off x="2172179" y="4548851"/>
              <a:ext cx="3861" cy="1053296"/>
            </a:xfrm>
            <a:prstGeom prst="line">
              <a:avLst/>
            </a:prstGeom>
            <a:ln>
              <a:solidFill>
                <a:srgbClr val="D0191D"/>
              </a:solidFill>
            </a:ln>
          </p:spPr>
          <p:style>
            <a:lnRef idx="1">
              <a:schemeClr val="accent1"/>
            </a:lnRef>
            <a:fillRef idx="0">
              <a:schemeClr val="accent1"/>
            </a:fillRef>
            <a:effectRef idx="0">
              <a:schemeClr val="accent1"/>
            </a:effectRef>
            <a:fontRef idx="minor">
              <a:schemeClr val="tx1"/>
            </a:fontRef>
          </p:style>
        </p:cxnSp>
        <p:sp>
          <p:nvSpPr>
            <p:cNvPr id="19" name="椭圆 18"/>
            <p:cNvSpPr/>
            <p:nvPr/>
          </p:nvSpPr>
          <p:spPr>
            <a:xfrm>
              <a:off x="1299256" y="2779850"/>
              <a:ext cx="1769001" cy="1769001"/>
            </a:xfrm>
            <a:prstGeom prst="ellipse">
              <a:avLst/>
            </a:prstGeom>
            <a:solidFill>
              <a:srgbClr val="C00000"/>
            </a:solidFill>
            <a:ln>
              <a:noFill/>
            </a:ln>
            <a:effectLst>
              <a:outerShdw blurRad="635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1486462" y="3078036"/>
              <a:ext cx="1394589" cy="1172629"/>
            </a:xfrm>
            <a:prstGeom prst="rect">
              <a:avLst/>
            </a:prstGeom>
            <a:noFill/>
          </p:spPr>
          <p:txBody>
            <a:bodyPr wrap="square" rtlCol="0">
              <a:spAutoFit/>
            </a:bodyPr>
            <a:lstStyle>
              <a:defPPr>
                <a:defRPr lang="zh-CN"/>
              </a:defPPr>
              <a:lvl1pPr>
                <a:lnSpc>
                  <a:spcPct val="130000"/>
                </a:lnSpc>
                <a:defRPr>
                  <a:solidFill>
                    <a:schemeClr val="bg1"/>
                  </a:solidFill>
                  <a:latin typeface="微软雅黑" panose="020B0503020204020204" pitchFamily="34" charset="-122"/>
                  <a:ea typeface="微软雅黑" panose="020B0503020204020204" pitchFamily="34" charset="-122"/>
                </a:defRPr>
              </a:lvl1pPr>
            </a:lstStyle>
            <a:p>
              <a:r>
                <a:rPr lang="zh-CN" altLang="en-US" dirty="0"/>
                <a:t>同学们能够积极参与团组织的各项</a:t>
              </a:r>
            </a:p>
          </p:txBody>
        </p:sp>
      </p:grpSp>
      <p:grpSp>
        <p:nvGrpSpPr>
          <p:cNvPr id="13" name="组合 12"/>
          <p:cNvGrpSpPr/>
          <p:nvPr/>
        </p:nvGrpSpPr>
        <p:grpSpPr>
          <a:xfrm>
            <a:off x="6519441" y="2779850"/>
            <a:ext cx="1769001" cy="3088515"/>
            <a:chOff x="6519441" y="2779850"/>
            <a:chExt cx="1769001" cy="3088515"/>
          </a:xfrm>
        </p:grpSpPr>
        <p:sp>
          <p:nvSpPr>
            <p:cNvPr id="10" name="椭圆 9"/>
            <p:cNvSpPr/>
            <p:nvPr/>
          </p:nvSpPr>
          <p:spPr>
            <a:xfrm>
              <a:off x="7266973" y="5602147"/>
              <a:ext cx="266218" cy="266218"/>
            </a:xfrm>
            <a:prstGeom prst="ellipse">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7" name="直接连接符 16"/>
            <p:cNvCxnSpPr/>
            <p:nvPr/>
          </p:nvCxnSpPr>
          <p:spPr>
            <a:xfrm flipV="1">
              <a:off x="7392364" y="4548851"/>
              <a:ext cx="3861" cy="1053296"/>
            </a:xfrm>
            <a:prstGeom prst="line">
              <a:avLst/>
            </a:prstGeom>
            <a:ln>
              <a:solidFill>
                <a:srgbClr val="D0191D"/>
              </a:solidFill>
            </a:ln>
          </p:spPr>
          <p:style>
            <a:lnRef idx="1">
              <a:schemeClr val="accent1"/>
            </a:lnRef>
            <a:fillRef idx="0">
              <a:schemeClr val="accent1"/>
            </a:fillRef>
            <a:effectRef idx="0">
              <a:schemeClr val="accent1"/>
            </a:effectRef>
            <a:fontRef idx="minor">
              <a:schemeClr val="tx1"/>
            </a:fontRef>
          </p:style>
        </p:cxnSp>
        <p:sp>
          <p:nvSpPr>
            <p:cNvPr id="21" name="椭圆 20"/>
            <p:cNvSpPr/>
            <p:nvPr/>
          </p:nvSpPr>
          <p:spPr>
            <a:xfrm>
              <a:off x="6519441" y="2779850"/>
              <a:ext cx="1769001" cy="1769001"/>
            </a:xfrm>
            <a:prstGeom prst="ellipse">
              <a:avLst/>
            </a:prstGeom>
            <a:solidFill>
              <a:srgbClr val="C00000"/>
            </a:solidFill>
            <a:ln>
              <a:noFill/>
            </a:ln>
            <a:effectLst>
              <a:outerShdw blurRad="635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7"/>
            <p:cNvSpPr txBox="1"/>
            <p:nvPr/>
          </p:nvSpPr>
          <p:spPr>
            <a:xfrm>
              <a:off x="6706647" y="3078036"/>
              <a:ext cx="1394589" cy="1172629"/>
            </a:xfrm>
            <a:prstGeom prst="rect">
              <a:avLst/>
            </a:prstGeom>
            <a:noFill/>
          </p:spPr>
          <p:txBody>
            <a:bodyPr wrap="square" rtlCol="0">
              <a:spAutoFit/>
            </a:bodyPr>
            <a:lstStyle>
              <a:defPPr>
                <a:defRPr lang="zh-CN"/>
              </a:defPPr>
              <a:lvl1pPr>
                <a:lnSpc>
                  <a:spcPct val="130000"/>
                </a:lnSpc>
                <a:defRPr>
                  <a:solidFill>
                    <a:schemeClr val="bg1"/>
                  </a:solidFill>
                  <a:latin typeface="微软雅黑" panose="020B0503020204020204" pitchFamily="34" charset="-122"/>
                  <a:ea typeface="微软雅黑" panose="020B0503020204020204" pitchFamily="34" charset="-122"/>
                </a:defRPr>
              </a:lvl1pPr>
            </a:lstStyle>
            <a:p>
              <a:r>
                <a:rPr lang="zh-CN" altLang="en-US" dirty="0"/>
                <a:t>同学们能够积极参与团组织的各项</a:t>
              </a:r>
            </a:p>
          </p:txBody>
        </p:sp>
      </p:grpSp>
      <p:grpSp>
        <p:nvGrpSpPr>
          <p:cNvPr id="12" name="组合 11"/>
          <p:cNvGrpSpPr/>
          <p:nvPr/>
        </p:nvGrpSpPr>
        <p:grpSpPr>
          <a:xfrm>
            <a:off x="3891984" y="1520136"/>
            <a:ext cx="1769001" cy="4348229"/>
            <a:chOff x="3891984" y="1520136"/>
            <a:chExt cx="1769001" cy="4348229"/>
          </a:xfrm>
        </p:grpSpPr>
        <p:sp>
          <p:nvSpPr>
            <p:cNvPr id="9" name="椭圆 8"/>
            <p:cNvSpPr/>
            <p:nvPr/>
          </p:nvSpPr>
          <p:spPr>
            <a:xfrm>
              <a:off x="4658809" y="5602147"/>
              <a:ext cx="266218" cy="266218"/>
            </a:xfrm>
            <a:prstGeom prst="ellipse">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 name="直接连接符 14"/>
            <p:cNvCxnSpPr/>
            <p:nvPr/>
          </p:nvCxnSpPr>
          <p:spPr>
            <a:xfrm flipV="1">
              <a:off x="4776485" y="3287210"/>
              <a:ext cx="0" cy="2314937"/>
            </a:xfrm>
            <a:prstGeom prst="line">
              <a:avLst/>
            </a:prstGeom>
            <a:ln>
              <a:solidFill>
                <a:srgbClr val="D0191D"/>
              </a:solidFill>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a:off x="3891984" y="1520136"/>
              <a:ext cx="1769001" cy="1769001"/>
            </a:xfrm>
            <a:prstGeom prst="ellipse">
              <a:avLst/>
            </a:prstGeom>
            <a:solidFill>
              <a:srgbClr val="C00000"/>
            </a:solidFill>
            <a:ln>
              <a:noFill/>
            </a:ln>
            <a:effectLst>
              <a:outerShdw blurRad="635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p:cNvSpPr txBox="1"/>
            <p:nvPr/>
          </p:nvSpPr>
          <p:spPr>
            <a:xfrm>
              <a:off x="4079190" y="1818322"/>
              <a:ext cx="1394589" cy="1172629"/>
            </a:xfrm>
            <a:prstGeom prst="rect">
              <a:avLst/>
            </a:prstGeom>
            <a:noFill/>
          </p:spPr>
          <p:txBody>
            <a:bodyPr wrap="square" rtlCol="0">
              <a:spAutoFit/>
            </a:bodyPr>
            <a:lstStyle>
              <a:defPPr>
                <a:defRPr lang="zh-CN"/>
              </a:defPPr>
              <a:lvl1pPr>
                <a:lnSpc>
                  <a:spcPct val="130000"/>
                </a:lnSpc>
                <a:defRPr>
                  <a:solidFill>
                    <a:schemeClr val="bg1"/>
                  </a:solidFill>
                  <a:latin typeface="微软雅黑" panose="020B0503020204020204" pitchFamily="34" charset="-122"/>
                  <a:ea typeface="微软雅黑" panose="020B0503020204020204" pitchFamily="34" charset="-122"/>
                </a:defRPr>
              </a:lvl1pPr>
            </a:lstStyle>
            <a:p>
              <a:r>
                <a:rPr lang="zh-CN" altLang="en-US" dirty="0"/>
                <a:t>同学们能够积极参与团组织的各项</a:t>
              </a:r>
            </a:p>
          </p:txBody>
        </p:sp>
      </p:grpSp>
      <p:grpSp>
        <p:nvGrpSpPr>
          <p:cNvPr id="16" name="组合 15"/>
          <p:cNvGrpSpPr/>
          <p:nvPr/>
        </p:nvGrpSpPr>
        <p:grpSpPr>
          <a:xfrm>
            <a:off x="9112169" y="1520136"/>
            <a:ext cx="1769001" cy="4348229"/>
            <a:chOff x="9112169" y="1520136"/>
            <a:chExt cx="1769001" cy="4348229"/>
          </a:xfrm>
        </p:grpSpPr>
        <p:sp>
          <p:nvSpPr>
            <p:cNvPr id="11" name="椭圆 10"/>
            <p:cNvSpPr/>
            <p:nvPr/>
          </p:nvSpPr>
          <p:spPr>
            <a:xfrm>
              <a:off x="9875138" y="5602147"/>
              <a:ext cx="266218" cy="266218"/>
            </a:xfrm>
            <a:prstGeom prst="ellipse">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直接连接符 17"/>
            <p:cNvCxnSpPr/>
            <p:nvPr/>
          </p:nvCxnSpPr>
          <p:spPr>
            <a:xfrm flipV="1">
              <a:off x="9996670" y="3287210"/>
              <a:ext cx="0" cy="2314937"/>
            </a:xfrm>
            <a:prstGeom prst="line">
              <a:avLst/>
            </a:prstGeom>
            <a:ln>
              <a:solidFill>
                <a:srgbClr val="D0191D"/>
              </a:solidFill>
            </a:ln>
          </p:spPr>
          <p:style>
            <a:lnRef idx="1">
              <a:schemeClr val="accent1"/>
            </a:lnRef>
            <a:fillRef idx="0">
              <a:schemeClr val="accent1"/>
            </a:fillRef>
            <a:effectRef idx="0">
              <a:schemeClr val="accent1"/>
            </a:effectRef>
            <a:fontRef idx="minor">
              <a:schemeClr val="tx1"/>
            </a:fontRef>
          </p:style>
        </p:cxnSp>
        <p:sp>
          <p:nvSpPr>
            <p:cNvPr id="22" name="椭圆 21"/>
            <p:cNvSpPr/>
            <p:nvPr/>
          </p:nvSpPr>
          <p:spPr>
            <a:xfrm>
              <a:off x="9112169" y="1520136"/>
              <a:ext cx="1769001" cy="1769001"/>
            </a:xfrm>
            <a:prstGeom prst="ellipse">
              <a:avLst/>
            </a:prstGeom>
            <a:solidFill>
              <a:srgbClr val="C00000"/>
            </a:solidFill>
            <a:ln>
              <a:noFill/>
            </a:ln>
            <a:effectLst>
              <a:outerShdw blurRad="635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9322527" y="1818322"/>
              <a:ext cx="1394589" cy="1172629"/>
            </a:xfrm>
            <a:prstGeom prst="rect">
              <a:avLst/>
            </a:prstGeom>
            <a:noFill/>
          </p:spPr>
          <p:txBody>
            <a:bodyPr wrap="square" rtlCol="0">
              <a:spAutoFit/>
            </a:bodyPr>
            <a:lstStyle>
              <a:defPPr>
                <a:defRPr lang="zh-CN"/>
              </a:defPPr>
              <a:lvl1pPr>
                <a:lnSpc>
                  <a:spcPct val="130000"/>
                </a:lnSpc>
                <a:defRPr>
                  <a:solidFill>
                    <a:schemeClr val="bg1"/>
                  </a:solidFill>
                  <a:latin typeface="微软雅黑" panose="020B0503020204020204" pitchFamily="34" charset="-122"/>
                  <a:ea typeface="微软雅黑" panose="020B0503020204020204" pitchFamily="34" charset="-122"/>
                </a:defRPr>
              </a:lvl1pPr>
            </a:lstStyle>
            <a:p>
              <a:r>
                <a:rPr lang="zh-CN" altLang="en-US" dirty="0"/>
                <a:t>同学们能够积极参与团组织的各项</a:t>
              </a:r>
            </a:p>
          </p:txBody>
        </p:sp>
      </p:grpSp>
    </p:spTree>
    <p:extLst>
      <p:ext uri="{BB962C8B-B14F-4D97-AF65-F5344CB8AC3E}">
        <p14:creationId xmlns:p14="http://schemas.microsoft.com/office/powerpoint/2010/main" val="88072990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750"/>
                                        <p:tgtEl>
                                          <p:spTgt spid="7"/>
                                        </p:tgtEl>
                                      </p:cBhvr>
                                    </p:animEffect>
                                  </p:childTnLst>
                                </p:cTn>
                              </p:par>
                              <p:par>
                                <p:cTn id="8" presetID="10" presetClass="entr" presetSubtype="0" fill="hold" nodeType="withEffect">
                                  <p:stCondLst>
                                    <p:cond delay="75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1250"/>
                                        <p:tgtEl>
                                          <p:spTgt spid="16"/>
                                        </p:tgtEl>
                                      </p:cBhvr>
                                    </p:animEffect>
                                  </p:childTnLst>
                                </p:cTn>
                              </p:par>
                              <p:par>
                                <p:cTn id="11" presetID="10" presetClass="entr" presetSubtype="0" fill="hold" nodeType="withEffect">
                                  <p:stCondLst>
                                    <p:cond delay="75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250"/>
                                        <p:tgtEl>
                                          <p:spTgt spid="2"/>
                                        </p:tgtEl>
                                      </p:cBhvr>
                                    </p:animEffect>
                                  </p:childTnLst>
                                </p:cTn>
                              </p:par>
                              <p:par>
                                <p:cTn id="14" presetID="10" presetClass="entr" presetSubtype="0" fill="hold" nodeType="withEffect">
                                  <p:stCondLst>
                                    <p:cond delay="75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1250"/>
                                        <p:tgtEl>
                                          <p:spTgt spid="12"/>
                                        </p:tgtEl>
                                      </p:cBhvr>
                                    </p:animEffect>
                                  </p:childTnLst>
                                </p:cTn>
                              </p:par>
                              <p:par>
                                <p:cTn id="17" presetID="10" presetClass="entr" presetSubtype="0" fill="hold" nodeType="withEffect">
                                  <p:stCondLst>
                                    <p:cond delay="75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1250"/>
                                        <p:tgtEl>
                                          <p:spTgt spid="13"/>
                                        </p:tgtEl>
                                      </p:cBhvr>
                                    </p:animEffect>
                                  </p:childTnLst>
                                </p:cTn>
                              </p:par>
                              <p:par>
                                <p:cTn id="20" presetID="10" presetClass="entr" presetSubtype="0" fill="hold" grpId="0" nodeType="withEffect">
                                  <p:stCondLst>
                                    <p:cond delay="200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750"/>
                                        <p:tgtEl>
                                          <p:spTgt spid="23"/>
                                        </p:tgtEl>
                                      </p:cBhvr>
                                    </p:animEffect>
                                  </p:childTnLst>
                                </p:cTn>
                              </p:par>
                              <p:par>
                                <p:cTn id="23" presetID="10" presetClass="entr" presetSubtype="0" fill="hold" grpId="0" nodeType="withEffect">
                                  <p:stCondLst>
                                    <p:cond delay="200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750"/>
                                        <p:tgtEl>
                                          <p:spTgt spid="24"/>
                                        </p:tgtEl>
                                      </p:cBhvr>
                                    </p:animEffect>
                                  </p:childTnLst>
                                </p:cTn>
                              </p:par>
                              <p:par>
                                <p:cTn id="26" presetID="10" presetClass="entr" presetSubtype="0" fill="hold" grpId="0" nodeType="withEffect">
                                  <p:stCondLst>
                                    <p:cond delay="2000"/>
                                  </p:stCondLst>
                                  <p:childTnLst>
                                    <p:set>
                                      <p:cBhvr>
                                        <p:cTn id="27" dur="1" fill="hold">
                                          <p:stCondLst>
                                            <p:cond delay="0"/>
                                          </p:stCondLst>
                                        </p:cTn>
                                        <p:tgtEl>
                                          <p:spTgt spid="25"/>
                                        </p:tgtEl>
                                        <p:attrNameLst>
                                          <p:attrName>style.visibility</p:attrName>
                                        </p:attrNameLst>
                                      </p:cBhvr>
                                      <p:to>
                                        <p:strVal val="visible"/>
                                      </p:to>
                                    </p:set>
                                    <p:animEffect transition="in" filter="fade">
                                      <p:cBhvr>
                                        <p:cTn id="28" dur="750"/>
                                        <p:tgtEl>
                                          <p:spTgt spid="25"/>
                                        </p:tgtEl>
                                      </p:cBhvr>
                                    </p:animEffect>
                                  </p:childTnLst>
                                </p:cTn>
                              </p:par>
                              <p:par>
                                <p:cTn id="29" presetID="10" presetClass="entr" presetSubtype="0" fill="hold" grpId="0" nodeType="withEffect">
                                  <p:stCondLst>
                                    <p:cond delay="2000"/>
                                  </p:stCondLst>
                                  <p:childTnLst>
                                    <p:set>
                                      <p:cBhvr>
                                        <p:cTn id="30" dur="1" fill="hold">
                                          <p:stCondLst>
                                            <p:cond delay="0"/>
                                          </p:stCondLst>
                                        </p:cTn>
                                        <p:tgtEl>
                                          <p:spTgt spid="26"/>
                                        </p:tgtEl>
                                        <p:attrNameLst>
                                          <p:attrName>style.visibility</p:attrName>
                                        </p:attrNameLst>
                                      </p:cBhvr>
                                      <p:to>
                                        <p:strVal val="visible"/>
                                      </p:to>
                                    </p:set>
                                    <p:animEffect transition="in" filter="fade">
                                      <p:cBhvr>
                                        <p:cTn id="31" dur="7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chemeClr val="bg1">
              <a:alpha val="8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直角三角形 2"/>
          <p:cNvSpPr/>
          <p:nvPr/>
        </p:nvSpPr>
        <p:spPr>
          <a:xfrm>
            <a:off x="0" y="0"/>
            <a:ext cx="3916680" cy="6858000"/>
          </a:xfrm>
          <a:prstGeom prst="rtTriangle">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直角三角形 3"/>
          <p:cNvSpPr/>
          <p:nvPr/>
        </p:nvSpPr>
        <p:spPr>
          <a:xfrm rot="10800000">
            <a:off x="8275320" y="1"/>
            <a:ext cx="3916680" cy="6858000"/>
          </a:xfrm>
          <a:prstGeom prst="rtTriangle">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p:cNvCxnSpPr/>
          <p:nvPr/>
        </p:nvCxnSpPr>
        <p:spPr>
          <a:xfrm>
            <a:off x="525780" y="198120"/>
            <a:ext cx="2133600" cy="3413760"/>
          </a:xfrm>
          <a:prstGeom prst="line">
            <a:avLst/>
          </a:prstGeom>
          <a:ln w="28575">
            <a:solidFill>
              <a:srgbClr val="D0191D"/>
            </a:solidFill>
            <a:tailEnd type="ova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H="1" flipV="1">
            <a:off x="9534253" y="3124200"/>
            <a:ext cx="2131967" cy="3535680"/>
          </a:xfrm>
          <a:prstGeom prst="line">
            <a:avLst/>
          </a:prstGeom>
          <a:ln w="28575">
            <a:solidFill>
              <a:srgbClr val="D0191D"/>
            </a:solidFill>
            <a:tailEnd type="oval"/>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2726328" y="2598450"/>
            <a:ext cx="6739345" cy="1569660"/>
          </a:xfrm>
          <a:prstGeom prst="rect">
            <a:avLst/>
          </a:prstGeom>
          <a:noFill/>
        </p:spPr>
        <p:txBody>
          <a:bodyPr wrap="none" rtlCol="0">
            <a:spAutoFit/>
          </a:bodyPr>
          <a:lstStyle/>
          <a:p>
            <a:r>
              <a:rPr lang="zh-CN" altLang="en-US" sz="9600" spc="600" dirty="0">
                <a:latin typeface="微软雅黑" panose="020B0503020204020204" pitchFamily="34" charset="-122"/>
                <a:ea typeface="微软雅黑" panose="020B0503020204020204" pitchFamily="34" charset="-122"/>
              </a:rPr>
              <a:t>思 想 建 设</a:t>
            </a:r>
          </a:p>
        </p:txBody>
      </p:sp>
    </p:spTree>
    <p:extLst>
      <p:ext uri="{BB962C8B-B14F-4D97-AF65-F5344CB8AC3E}">
        <p14:creationId xmlns:p14="http://schemas.microsoft.com/office/powerpoint/2010/main" val="116959397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0-#ppt_w/2"/>
                                          </p:val>
                                        </p:tav>
                                        <p:tav tm="100000">
                                          <p:val>
                                            <p:strVal val="#ppt_x"/>
                                          </p:val>
                                        </p:tav>
                                      </p:tavLst>
                                    </p:anim>
                                    <p:anim calcmode="lin" valueType="num">
                                      <p:cBhvr additive="base">
                                        <p:cTn id="8" dur="1000" fill="hold"/>
                                        <p:tgtEl>
                                          <p:spTgt spid="3"/>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000" fill="hold"/>
                                        <p:tgtEl>
                                          <p:spTgt spid="4"/>
                                        </p:tgtEl>
                                        <p:attrNameLst>
                                          <p:attrName>ppt_x</p:attrName>
                                        </p:attrNameLst>
                                      </p:cBhvr>
                                      <p:tavLst>
                                        <p:tav tm="0">
                                          <p:val>
                                            <p:strVal val="1+#ppt_w/2"/>
                                          </p:val>
                                        </p:tav>
                                        <p:tav tm="100000">
                                          <p:val>
                                            <p:strVal val="#ppt_x"/>
                                          </p:val>
                                        </p:tav>
                                      </p:tavLst>
                                    </p:anim>
                                    <p:anim calcmode="lin" valueType="num">
                                      <p:cBhvr additive="base">
                                        <p:cTn id="12" dur="1000" fill="hold"/>
                                        <p:tgtEl>
                                          <p:spTgt spid="4"/>
                                        </p:tgtEl>
                                        <p:attrNameLst>
                                          <p:attrName>ppt_y</p:attrName>
                                        </p:attrNameLst>
                                      </p:cBhvr>
                                      <p:tavLst>
                                        <p:tav tm="0">
                                          <p:val>
                                            <p:strVal val="1+#ppt_h/2"/>
                                          </p:val>
                                        </p:tav>
                                        <p:tav tm="100000">
                                          <p:val>
                                            <p:strVal val="#ppt_y"/>
                                          </p:val>
                                        </p:tav>
                                      </p:tavLst>
                                    </p:anim>
                                  </p:childTnLst>
                                </p:cTn>
                              </p:par>
                              <p:par>
                                <p:cTn id="13" presetID="22" presetClass="entr" presetSubtype="1" fill="hold" nodeType="withEffect">
                                  <p:stCondLst>
                                    <p:cond delay="1250"/>
                                  </p:stCondLst>
                                  <p:childTnLst>
                                    <p:set>
                                      <p:cBhvr>
                                        <p:cTn id="14" dur="1" fill="hold">
                                          <p:stCondLst>
                                            <p:cond delay="0"/>
                                          </p:stCondLst>
                                        </p:cTn>
                                        <p:tgtEl>
                                          <p:spTgt spid="6"/>
                                        </p:tgtEl>
                                        <p:attrNameLst>
                                          <p:attrName>style.visibility</p:attrName>
                                        </p:attrNameLst>
                                      </p:cBhvr>
                                      <p:to>
                                        <p:strVal val="visible"/>
                                      </p:to>
                                    </p:set>
                                    <p:animEffect transition="in" filter="wipe(up)">
                                      <p:cBhvr>
                                        <p:cTn id="15" dur="750"/>
                                        <p:tgtEl>
                                          <p:spTgt spid="6"/>
                                        </p:tgtEl>
                                      </p:cBhvr>
                                    </p:animEffect>
                                  </p:childTnLst>
                                </p:cTn>
                              </p:par>
                              <p:par>
                                <p:cTn id="16" presetID="22" presetClass="entr" presetSubtype="4" fill="hold" nodeType="withEffect">
                                  <p:stCondLst>
                                    <p:cond delay="1250"/>
                                  </p:stCondLst>
                                  <p:childTnLst>
                                    <p:set>
                                      <p:cBhvr>
                                        <p:cTn id="17" dur="1" fill="hold">
                                          <p:stCondLst>
                                            <p:cond delay="0"/>
                                          </p:stCondLst>
                                        </p:cTn>
                                        <p:tgtEl>
                                          <p:spTgt spid="10"/>
                                        </p:tgtEl>
                                        <p:attrNameLst>
                                          <p:attrName>style.visibility</p:attrName>
                                        </p:attrNameLst>
                                      </p:cBhvr>
                                      <p:to>
                                        <p:strVal val="visible"/>
                                      </p:to>
                                    </p:set>
                                    <p:animEffect transition="in" filter="wipe(down)">
                                      <p:cBhvr>
                                        <p:cTn id="18" dur="750"/>
                                        <p:tgtEl>
                                          <p:spTgt spid="10"/>
                                        </p:tgtEl>
                                      </p:cBhvr>
                                    </p:animEffect>
                                  </p:childTnLst>
                                </p:cTn>
                              </p:par>
                            </p:childTnLst>
                          </p:cTn>
                        </p:par>
                        <p:par>
                          <p:cTn id="19" fill="hold">
                            <p:stCondLst>
                              <p:cond delay="2000"/>
                            </p:stCondLst>
                            <p:childTnLst>
                              <p:par>
                                <p:cTn id="20" presetID="10" presetClass="entr" presetSubtype="0" fill="hold" grpId="0"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5400" y="20003"/>
            <a:ext cx="12141200" cy="6817995"/>
          </a:xfrm>
          <a:prstGeom prst="rect">
            <a:avLst/>
          </a:prstGeom>
          <a:noFill/>
          <a:ln w="76200">
            <a:solidFill>
              <a:srgbClr val="D019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25400" y="525472"/>
            <a:ext cx="381000" cy="36576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543560" y="525472"/>
            <a:ext cx="970280" cy="36576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1513840" y="477520"/>
            <a:ext cx="1605280" cy="461665"/>
          </a:xfrm>
          <a:prstGeom prst="rect">
            <a:avLst/>
          </a:prstGeom>
          <a:noFill/>
        </p:spPr>
        <p:txBody>
          <a:bodyPr wrap="square" rtlCol="0">
            <a:spAutoFit/>
          </a:bodyPr>
          <a:lstStyle/>
          <a:p>
            <a:r>
              <a:rPr lang="zh-CN" altLang="en-US" sz="2400" spc="300" dirty="0">
                <a:latin typeface="微软雅黑" panose="020B0503020204020204" pitchFamily="34" charset="-122"/>
                <a:ea typeface="微软雅黑" panose="020B0503020204020204" pitchFamily="34" charset="-122"/>
              </a:rPr>
              <a:t>思想建设</a:t>
            </a:r>
          </a:p>
        </p:txBody>
      </p:sp>
      <p:sp>
        <p:nvSpPr>
          <p:cNvPr id="2" name="椭圆 1"/>
          <p:cNvSpPr/>
          <p:nvPr/>
        </p:nvSpPr>
        <p:spPr>
          <a:xfrm>
            <a:off x="1998560" y="2176040"/>
            <a:ext cx="1643605" cy="1643605"/>
          </a:xfrm>
          <a:prstGeom prst="ellipse">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latin typeface="微软雅黑" panose="020B0503020204020204" pitchFamily="34" charset="-122"/>
                <a:ea typeface="微软雅黑" panose="020B0503020204020204" pitchFamily="34" charset="-122"/>
              </a:rPr>
              <a:t>常态化</a:t>
            </a:r>
          </a:p>
        </p:txBody>
      </p:sp>
      <p:sp>
        <p:nvSpPr>
          <p:cNvPr id="7" name="椭圆 6"/>
          <p:cNvSpPr/>
          <p:nvPr/>
        </p:nvSpPr>
        <p:spPr>
          <a:xfrm>
            <a:off x="5274198" y="2176040"/>
            <a:ext cx="1643605" cy="1643605"/>
          </a:xfrm>
          <a:prstGeom prst="ellipse">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latin typeface="微软雅黑" panose="020B0503020204020204" pitchFamily="34" charset="-122"/>
                <a:ea typeface="微软雅黑" panose="020B0503020204020204" pitchFamily="34" charset="-122"/>
              </a:rPr>
              <a:t>日常化</a:t>
            </a:r>
          </a:p>
        </p:txBody>
      </p:sp>
      <p:sp>
        <p:nvSpPr>
          <p:cNvPr id="8" name="椭圆 7"/>
          <p:cNvSpPr/>
          <p:nvPr/>
        </p:nvSpPr>
        <p:spPr>
          <a:xfrm>
            <a:off x="8549836" y="2176040"/>
            <a:ext cx="1643605" cy="1643605"/>
          </a:xfrm>
          <a:prstGeom prst="ellipse">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latin typeface="微软雅黑" panose="020B0503020204020204" pitchFamily="34" charset="-122"/>
                <a:ea typeface="微软雅黑" panose="020B0503020204020204" pitchFamily="34" charset="-122"/>
              </a:rPr>
              <a:t>制度化</a:t>
            </a:r>
          </a:p>
        </p:txBody>
      </p:sp>
      <p:cxnSp>
        <p:nvCxnSpPr>
          <p:cNvPr id="10" name="直接连接符 9"/>
          <p:cNvCxnSpPr/>
          <p:nvPr/>
        </p:nvCxnSpPr>
        <p:spPr>
          <a:xfrm>
            <a:off x="800583" y="4456253"/>
            <a:ext cx="10590835" cy="0"/>
          </a:xfrm>
          <a:prstGeom prst="line">
            <a:avLst/>
          </a:prstGeom>
          <a:ln w="12700">
            <a:solidFill>
              <a:srgbClr val="D0191D"/>
            </a:solidFill>
            <a:headEnd type="oval"/>
            <a:tailEnd type="ova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1144302" y="4842870"/>
            <a:ext cx="10206990" cy="812530"/>
            <a:chOff x="1144302" y="4842870"/>
            <a:chExt cx="10206990" cy="812530"/>
          </a:xfrm>
        </p:grpSpPr>
        <p:sp>
          <p:nvSpPr>
            <p:cNvPr id="11" name="椭圆 10"/>
            <p:cNvSpPr/>
            <p:nvPr/>
          </p:nvSpPr>
          <p:spPr>
            <a:xfrm>
              <a:off x="1144302" y="4924150"/>
              <a:ext cx="189230" cy="189230"/>
            </a:xfrm>
            <a:prstGeom prst="ellipse">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1343692" y="4842870"/>
              <a:ext cx="10007600" cy="812530"/>
            </a:xfrm>
            <a:prstGeom prst="rect">
              <a:avLst/>
            </a:prstGeom>
            <a:noFill/>
          </p:spPr>
          <p:txBody>
            <a:bodyPr wrap="square" rtlCol="0">
              <a:spAutoFit/>
            </a:bodyPr>
            <a:lstStyle>
              <a:defPPr>
                <a:defRPr lang="zh-CN"/>
              </a:defPPr>
              <a:lvl1pPr>
                <a:lnSpc>
                  <a:spcPct val="130000"/>
                </a:lnSpc>
                <a:defRPr>
                  <a:solidFill>
                    <a:schemeClr val="bg1"/>
                  </a:solidFill>
                  <a:latin typeface="微软雅黑" panose="020B0503020204020204" pitchFamily="34" charset="-122"/>
                  <a:ea typeface="微软雅黑" panose="020B0503020204020204" pitchFamily="34" charset="-122"/>
                </a:defRPr>
              </a:lvl1pPr>
            </a:lstStyle>
            <a:p>
              <a:r>
                <a:rPr lang="zh-CN" altLang="en-US" dirty="0">
                  <a:solidFill>
                    <a:schemeClr val="tx1"/>
                  </a:solidFill>
                </a:rPr>
                <a:t>同学们能够积极参与团组织的各项活动，并且在各项活动中的比赛取得了好成绩，得到了老师和学生们的一致好评。其中上学期组织了拔河活动、节约水活动、读书活动等</a:t>
              </a:r>
            </a:p>
          </p:txBody>
        </p:sp>
      </p:grpSp>
    </p:spTree>
    <p:extLst>
      <p:ext uri="{BB962C8B-B14F-4D97-AF65-F5344CB8AC3E}">
        <p14:creationId xmlns:p14="http://schemas.microsoft.com/office/powerpoint/2010/main" val="251658020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1000"/>
                                        <p:tgtEl>
                                          <p:spTgt spid="10"/>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childTnLst>
                                </p:cTn>
                              </p:par>
                            </p:childTnLst>
                          </p:cTn>
                        </p:par>
                        <p:par>
                          <p:cTn id="20" fill="hold">
                            <p:stCondLst>
                              <p:cond delay="4000"/>
                            </p:stCondLst>
                            <p:childTnLst>
                              <p:par>
                                <p:cTn id="21" presetID="10" presetClass="entr" presetSubtype="0"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5400" y="20003"/>
            <a:ext cx="12141200" cy="6817995"/>
          </a:xfrm>
          <a:prstGeom prst="rect">
            <a:avLst/>
          </a:prstGeom>
          <a:noFill/>
          <a:ln w="76200">
            <a:solidFill>
              <a:srgbClr val="D019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25400" y="525472"/>
            <a:ext cx="381000" cy="36576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543560" y="525472"/>
            <a:ext cx="970280" cy="36576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1513840" y="477520"/>
            <a:ext cx="1605280" cy="461665"/>
          </a:xfrm>
          <a:prstGeom prst="rect">
            <a:avLst/>
          </a:prstGeom>
          <a:noFill/>
        </p:spPr>
        <p:txBody>
          <a:bodyPr wrap="square" rtlCol="0">
            <a:spAutoFit/>
          </a:bodyPr>
          <a:lstStyle/>
          <a:p>
            <a:r>
              <a:rPr lang="zh-CN" altLang="en-US" sz="2400" spc="300" dirty="0">
                <a:latin typeface="微软雅黑" panose="020B0503020204020204" pitchFamily="34" charset="-122"/>
                <a:ea typeface="微软雅黑" panose="020B0503020204020204" pitchFamily="34" charset="-122"/>
              </a:rPr>
              <a:t>思想建设</a:t>
            </a:r>
          </a:p>
        </p:txBody>
      </p:sp>
      <p:sp>
        <p:nvSpPr>
          <p:cNvPr id="7" name="直角三角形 6"/>
          <p:cNvSpPr/>
          <p:nvPr/>
        </p:nvSpPr>
        <p:spPr>
          <a:xfrm rot="10800000">
            <a:off x="8275320" y="1"/>
            <a:ext cx="3916680" cy="6858000"/>
          </a:xfrm>
          <a:prstGeom prst="rtTriangle">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47260" y="2063188"/>
            <a:ext cx="5486400" cy="36576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25000"/>
              </a:srgbClr>
            </a:outerShdw>
          </a:effectLst>
          <a:scene3d>
            <a:camera prst="orthographicFront"/>
            <a:lightRig rig="twoPt" dir="t">
              <a:rot lat="0" lon="0" rev="7200000"/>
            </a:lightRig>
          </a:scene3d>
          <a:sp3d>
            <a:bevelT w="25400" h="19050"/>
            <a:contourClr>
              <a:srgbClr val="FFFFFF"/>
            </a:contourClr>
          </a:sp3d>
        </p:spPr>
      </p:pic>
      <p:grpSp>
        <p:nvGrpSpPr>
          <p:cNvPr id="11" name="组合 10"/>
          <p:cNvGrpSpPr/>
          <p:nvPr/>
        </p:nvGrpSpPr>
        <p:grpSpPr>
          <a:xfrm>
            <a:off x="795647" y="2402849"/>
            <a:ext cx="3718480" cy="1172629"/>
            <a:chOff x="795647" y="2284864"/>
            <a:chExt cx="3718480" cy="1172629"/>
          </a:xfrm>
        </p:grpSpPr>
        <p:sp>
          <p:nvSpPr>
            <p:cNvPr id="9" name="文本框 8"/>
            <p:cNvSpPr txBox="1"/>
            <p:nvPr/>
          </p:nvSpPr>
          <p:spPr>
            <a:xfrm>
              <a:off x="984877" y="2284864"/>
              <a:ext cx="3529250" cy="1172629"/>
            </a:xfrm>
            <a:prstGeom prst="rect">
              <a:avLst/>
            </a:prstGeom>
            <a:noFill/>
          </p:spPr>
          <p:txBody>
            <a:bodyPr wrap="square" rtlCol="0">
              <a:spAutoFit/>
            </a:bodyPr>
            <a:lstStyle>
              <a:defPPr>
                <a:defRPr lang="zh-CN"/>
              </a:defPPr>
              <a:lvl1pPr>
                <a:lnSpc>
                  <a:spcPct val="130000"/>
                </a:lnSpc>
                <a:defRPr>
                  <a:solidFill>
                    <a:schemeClr val="bg1"/>
                  </a:solidFill>
                  <a:latin typeface="微软雅黑" panose="020B0503020204020204" pitchFamily="34" charset="-122"/>
                  <a:ea typeface="微软雅黑" panose="020B0503020204020204" pitchFamily="34" charset="-122"/>
                </a:defRPr>
              </a:lvl1pPr>
            </a:lstStyle>
            <a:p>
              <a:r>
                <a:rPr lang="zh-CN" altLang="en-US" dirty="0">
                  <a:solidFill>
                    <a:schemeClr val="tx1"/>
                  </a:solidFill>
                </a:rPr>
                <a:t>同学们能够积极参与团组织的各项活动，并且在各项活动中的比赛取得了好成绩，得到了老师和</a:t>
              </a:r>
            </a:p>
          </p:txBody>
        </p:sp>
        <p:sp>
          <p:nvSpPr>
            <p:cNvPr id="10" name="椭圆 9"/>
            <p:cNvSpPr/>
            <p:nvPr/>
          </p:nvSpPr>
          <p:spPr>
            <a:xfrm>
              <a:off x="795647" y="2412443"/>
              <a:ext cx="189230" cy="189230"/>
            </a:xfrm>
            <a:prstGeom prst="ellipse">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p:cNvGrpSpPr/>
          <p:nvPr/>
        </p:nvGrpSpPr>
        <p:grpSpPr>
          <a:xfrm>
            <a:off x="795647" y="4208498"/>
            <a:ext cx="3718480" cy="1172629"/>
            <a:chOff x="795647" y="2284864"/>
            <a:chExt cx="3718480" cy="1172629"/>
          </a:xfrm>
        </p:grpSpPr>
        <p:sp>
          <p:nvSpPr>
            <p:cNvPr id="13" name="文本框 12"/>
            <p:cNvSpPr txBox="1"/>
            <p:nvPr/>
          </p:nvSpPr>
          <p:spPr>
            <a:xfrm>
              <a:off x="984877" y="2284864"/>
              <a:ext cx="3529250" cy="1172629"/>
            </a:xfrm>
            <a:prstGeom prst="rect">
              <a:avLst/>
            </a:prstGeom>
            <a:noFill/>
          </p:spPr>
          <p:txBody>
            <a:bodyPr wrap="square" rtlCol="0">
              <a:spAutoFit/>
            </a:bodyPr>
            <a:lstStyle>
              <a:defPPr>
                <a:defRPr lang="zh-CN"/>
              </a:defPPr>
              <a:lvl1pPr>
                <a:lnSpc>
                  <a:spcPct val="130000"/>
                </a:lnSpc>
                <a:defRPr>
                  <a:solidFill>
                    <a:schemeClr val="bg1"/>
                  </a:solidFill>
                  <a:latin typeface="微软雅黑" panose="020B0503020204020204" pitchFamily="34" charset="-122"/>
                  <a:ea typeface="微软雅黑" panose="020B0503020204020204" pitchFamily="34" charset="-122"/>
                </a:defRPr>
              </a:lvl1pPr>
            </a:lstStyle>
            <a:p>
              <a:r>
                <a:rPr lang="zh-CN" altLang="en-US" dirty="0">
                  <a:solidFill>
                    <a:schemeClr val="tx1"/>
                  </a:solidFill>
                </a:rPr>
                <a:t>同学们能够积极参与团组织的各项活动，并且在各项活动中的比赛取得了好成绩，得到了老师和</a:t>
              </a:r>
            </a:p>
          </p:txBody>
        </p:sp>
        <p:sp>
          <p:nvSpPr>
            <p:cNvPr id="14" name="椭圆 13"/>
            <p:cNvSpPr/>
            <p:nvPr/>
          </p:nvSpPr>
          <p:spPr>
            <a:xfrm>
              <a:off x="795647" y="2412443"/>
              <a:ext cx="189230" cy="189230"/>
            </a:xfrm>
            <a:prstGeom prst="ellipse">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56951520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1000"/>
                                        <p:tgtEl>
                                          <p:spTgt spid="7"/>
                                        </p:tgtEl>
                                      </p:cBhvr>
                                    </p:animEffect>
                                  </p:childTnLst>
                                </p:cTn>
                              </p:par>
                            </p:childTnLst>
                          </p:cTn>
                        </p:par>
                        <p:par>
                          <p:cTn id="8" fill="hold">
                            <p:stCondLst>
                              <p:cond delay="1000"/>
                            </p:stCondLst>
                            <p:childTnLst>
                              <p:par>
                                <p:cTn id="9" presetID="2" presetClass="entr" presetSubtype="2"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000" fill="hold"/>
                                        <p:tgtEl>
                                          <p:spTgt spid="2"/>
                                        </p:tgtEl>
                                        <p:attrNameLst>
                                          <p:attrName>ppt_x</p:attrName>
                                        </p:attrNameLst>
                                      </p:cBhvr>
                                      <p:tavLst>
                                        <p:tav tm="0">
                                          <p:val>
                                            <p:strVal val="1+#ppt_w/2"/>
                                          </p:val>
                                        </p:tav>
                                        <p:tav tm="100000">
                                          <p:val>
                                            <p:strVal val="#ppt_x"/>
                                          </p:val>
                                        </p:tav>
                                      </p:tavLst>
                                    </p:anim>
                                    <p:anim calcmode="lin" valueType="num">
                                      <p:cBhvr additive="base">
                                        <p:cTn id="12" dur="10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10" presetClass="entr" presetSubtype="0" fill="hold"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1000"/>
                                        <p:tgtEl>
                                          <p:spTgt spid="11"/>
                                        </p:tgtEl>
                                      </p:cBhvr>
                                    </p:animEffect>
                                  </p:childTnLst>
                                </p:cTn>
                              </p:par>
                            </p:childTnLst>
                          </p:cTn>
                        </p:par>
                        <p:par>
                          <p:cTn id="17" fill="hold">
                            <p:stCondLst>
                              <p:cond delay="3000"/>
                            </p:stCondLst>
                            <p:childTnLst>
                              <p:par>
                                <p:cTn id="18" presetID="10" presetClass="entr" presetSubtype="0" fill="hold"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5400" y="20003"/>
            <a:ext cx="12141200" cy="6817995"/>
          </a:xfrm>
          <a:prstGeom prst="rect">
            <a:avLst/>
          </a:prstGeom>
          <a:noFill/>
          <a:ln w="76200">
            <a:solidFill>
              <a:srgbClr val="D019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25400" y="525472"/>
            <a:ext cx="381000" cy="36576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543560" y="525472"/>
            <a:ext cx="970280" cy="36576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1513840" y="477520"/>
            <a:ext cx="1605280" cy="461665"/>
          </a:xfrm>
          <a:prstGeom prst="rect">
            <a:avLst/>
          </a:prstGeom>
          <a:noFill/>
        </p:spPr>
        <p:txBody>
          <a:bodyPr wrap="square" rtlCol="0">
            <a:spAutoFit/>
          </a:bodyPr>
          <a:lstStyle/>
          <a:p>
            <a:r>
              <a:rPr lang="zh-CN" altLang="en-US" sz="2400" spc="300" dirty="0">
                <a:latin typeface="微软雅黑" panose="020B0503020204020204" pitchFamily="34" charset="-122"/>
                <a:ea typeface="微软雅黑" panose="020B0503020204020204" pitchFamily="34" charset="-122"/>
              </a:rPr>
              <a:t>思想建设</a:t>
            </a:r>
          </a:p>
        </p:txBody>
      </p:sp>
      <p:sp>
        <p:nvSpPr>
          <p:cNvPr id="2" name="椭圆 1"/>
          <p:cNvSpPr/>
          <p:nvPr/>
        </p:nvSpPr>
        <p:spPr>
          <a:xfrm>
            <a:off x="1170843" y="2339536"/>
            <a:ext cx="3044143" cy="3044143"/>
          </a:xfrm>
          <a:prstGeom prst="ellipse">
            <a:avLst/>
          </a:prstGeom>
          <a:blipFill>
            <a:blip r:embed="rId3"/>
            <a:stretch>
              <a:fillRect/>
            </a:stretch>
          </a:blipFill>
          <a:ln>
            <a:no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4802545" y="2321024"/>
            <a:ext cx="6218612" cy="812530"/>
            <a:chOff x="5228750" y="2356550"/>
            <a:chExt cx="6218612" cy="812530"/>
          </a:xfrm>
        </p:grpSpPr>
        <p:sp>
          <p:nvSpPr>
            <p:cNvPr id="9" name="文本框 8"/>
            <p:cNvSpPr txBox="1"/>
            <p:nvPr/>
          </p:nvSpPr>
          <p:spPr>
            <a:xfrm>
              <a:off x="5417980" y="2356550"/>
              <a:ext cx="6029382" cy="812530"/>
            </a:xfrm>
            <a:prstGeom prst="rect">
              <a:avLst/>
            </a:prstGeom>
            <a:noFill/>
          </p:spPr>
          <p:txBody>
            <a:bodyPr wrap="square" rtlCol="0">
              <a:spAutoFit/>
            </a:bodyPr>
            <a:lstStyle>
              <a:defPPr>
                <a:defRPr lang="zh-CN"/>
              </a:defPPr>
              <a:lvl1pPr>
                <a:lnSpc>
                  <a:spcPct val="130000"/>
                </a:lnSpc>
                <a:defRPr>
                  <a:solidFill>
                    <a:schemeClr val="bg1"/>
                  </a:solidFill>
                  <a:latin typeface="微软雅黑" panose="020B0503020204020204" pitchFamily="34" charset="-122"/>
                  <a:ea typeface="微软雅黑" panose="020B0503020204020204" pitchFamily="34" charset="-122"/>
                </a:defRPr>
              </a:lvl1pPr>
            </a:lstStyle>
            <a:p>
              <a:r>
                <a:rPr lang="zh-CN" altLang="en-US" dirty="0">
                  <a:solidFill>
                    <a:schemeClr val="tx1"/>
                  </a:solidFill>
                </a:rPr>
                <a:t>同学们能够积极参与团组织的各项活动，并且在各项活动中的比赛取得了好成绩，得到了老师和</a:t>
              </a:r>
            </a:p>
          </p:txBody>
        </p:sp>
        <p:sp>
          <p:nvSpPr>
            <p:cNvPr id="10" name="椭圆 9"/>
            <p:cNvSpPr/>
            <p:nvPr/>
          </p:nvSpPr>
          <p:spPr>
            <a:xfrm>
              <a:off x="5228750" y="2484129"/>
              <a:ext cx="189230" cy="189230"/>
            </a:xfrm>
            <a:prstGeom prst="ellipse">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p:cNvGrpSpPr/>
          <p:nvPr/>
        </p:nvGrpSpPr>
        <p:grpSpPr>
          <a:xfrm>
            <a:off x="4802545" y="3455343"/>
            <a:ext cx="6218612" cy="812530"/>
            <a:chOff x="5228750" y="2356550"/>
            <a:chExt cx="6218612" cy="812530"/>
          </a:xfrm>
        </p:grpSpPr>
        <p:sp>
          <p:nvSpPr>
            <p:cNvPr id="13" name="文本框 12"/>
            <p:cNvSpPr txBox="1"/>
            <p:nvPr/>
          </p:nvSpPr>
          <p:spPr>
            <a:xfrm>
              <a:off x="5417980" y="2356550"/>
              <a:ext cx="6029382" cy="812530"/>
            </a:xfrm>
            <a:prstGeom prst="rect">
              <a:avLst/>
            </a:prstGeom>
            <a:noFill/>
          </p:spPr>
          <p:txBody>
            <a:bodyPr wrap="square" rtlCol="0">
              <a:spAutoFit/>
            </a:bodyPr>
            <a:lstStyle>
              <a:defPPr>
                <a:defRPr lang="zh-CN"/>
              </a:defPPr>
              <a:lvl1pPr>
                <a:lnSpc>
                  <a:spcPct val="130000"/>
                </a:lnSpc>
                <a:defRPr>
                  <a:solidFill>
                    <a:schemeClr val="bg1"/>
                  </a:solidFill>
                  <a:latin typeface="微软雅黑" panose="020B0503020204020204" pitchFamily="34" charset="-122"/>
                  <a:ea typeface="微软雅黑" panose="020B0503020204020204" pitchFamily="34" charset="-122"/>
                </a:defRPr>
              </a:lvl1pPr>
            </a:lstStyle>
            <a:p>
              <a:r>
                <a:rPr lang="zh-CN" altLang="en-US" dirty="0">
                  <a:solidFill>
                    <a:schemeClr val="tx1"/>
                  </a:solidFill>
                </a:rPr>
                <a:t>同学们能够积极参与团组织的各项活动，并且在各项活动中的比赛取得了好成绩，得到了老师和</a:t>
              </a:r>
            </a:p>
          </p:txBody>
        </p:sp>
        <p:sp>
          <p:nvSpPr>
            <p:cNvPr id="14" name="椭圆 13"/>
            <p:cNvSpPr/>
            <p:nvPr/>
          </p:nvSpPr>
          <p:spPr>
            <a:xfrm>
              <a:off x="5228750" y="2484129"/>
              <a:ext cx="189230" cy="189230"/>
            </a:xfrm>
            <a:prstGeom prst="ellipse">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a:off x="4802545" y="4589661"/>
            <a:ext cx="6218612" cy="812530"/>
            <a:chOff x="5228750" y="2356550"/>
            <a:chExt cx="6218612" cy="812530"/>
          </a:xfrm>
        </p:grpSpPr>
        <p:sp>
          <p:nvSpPr>
            <p:cNvPr id="16" name="文本框 15"/>
            <p:cNvSpPr txBox="1"/>
            <p:nvPr/>
          </p:nvSpPr>
          <p:spPr>
            <a:xfrm>
              <a:off x="5417980" y="2356550"/>
              <a:ext cx="6029382" cy="812530"/>
            </a:xfrm>
            <a:prstGeom prst="rect">
              <a:avLst/>
            </a:prstGeom>
            <a:noFill/>
          </p:spPr>
          <p:txBody>
            <a:bodyPr wrap="square" rtlCol="0">
              <a:spAutoFit/>
            </a:bodyPr>
            <a:lstStyle>
              <a:defPPr>
                <a:defRPr lang="zh-CN"/>
              </a:defPPr>
              <a:lvl1pPr>
                <a:lnSpc>
                  <a:spcPct val="130000"/>
                </a:lnSpc>
                <a:defRPr>
                  <a:solidFill>
                    <a:schemeClr val="bg1"/>
                  </a:solidFill>
                  <a:latin typeface="微软雅黑" panose="020B0503020204020204" pitchFamily="34" charset="-122"/>
                  <a:ea typeface="微软雅黑" panose="020B0503020204020204" pitchFamily="34" charset="-122"/>
                </a:defRPr>
              </a:lvl1pPr>
            </a:lstStyle>
            <a:p>
              <a:r>
                <a:rPr lang="zh-CN" altLang="en-US" dirty="0">
                  <a:solidFill>
                    <a:schemeClr val="tx1"/>
                  </a:solidFill>
                </a:rPr>
                <a:t>同学们能够积极参与团组织的各项活动，并且在各项活动中的比赛取得了好成绩，得到了老师和</a:t>
              </a:r>
            </a:p>
          </p:txBody>
        </p:sp>
        <p:sp>
          <p:nvSpPr>
            <p:cNvPr id="17" name="椭圆 16"/>
            <p:cNvSpPr/>
            <p:nvPr/>
          </p:nvSpPr>
          <p:spPr>
            <a:xfrm>
              <a:off x="5228750" y="2484129"/>
              <a:ext cx="189230" cy="189230"/>
            </a:xfrm>
            <a:prstGeom prst="ellipse">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01447719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childTnLst>
                                </p:cTn>
                              </p:par>
                            </p:childTnLst>
                          </p:cTn>
                        </p:par>
                        <p:par>
                          <p:cTn id="10" fill="hold">
                            <p:stCondLst>
                              <p:cond delay="1000"/>
                            </p:stCondLst>
                            <p:childTnLst>
                              <p:par>
                                <p:cTn id="11" presetID="12" presetClass="entr" presetSubtype="8"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1000"/>
                                        <p:tgtEl>
                                          <p:spTgt spid="11"/>
                                        </p:tgtEl>
                                        <p:attrNameLst>
                                          <p:attrName>ppt_x</p:attrName>
                                        </p:attrNameLst>
                                      </p:cBhvr>
                                      <p:tavLst>
                                        <p:tav tm="0">
                                          <p:val>
                                            <p:strVal val="#ppt_x-#ppt_w*1.125000"/>
                                          </p:val>
                                        </p:tav>
                                        <p:tav tm="100000">
                                          <p:val>
                                            <p:strVal val="#ppt_x"/>
                                          </p:val>
                                        </p:tav>
                                      </p:tavLst>
                                    </p:anim>
                                    <p:animEffect transition="in" filter="wipe(right)">
                                      <p:cBhvr>
                                        <p:cTn id="14" dur="1000"/>
                                        <p:tgtEl>
                                          <p:spTgt spid="11"/>
                                        </p:tgtEl>
                                      </p:cBhvr>
                                    </p:animEffect>
                                  </p:childTnLst>
                                </p:cTn>
                              </p:par>
                            </p:childTnLst>
                          </p:cTn>
                        </p:par>
                        <p:par>
                          <p:cTn id="15" fill="hold">
                            <p:stCondLst>
                              <p:cond delay="2000"/>
                            </p:stCondLst>
                            <p:childTnLst>
                              <p:par>
                                <p:cTn id="16" presetID="12" presetClass="entr" presetSubtype="8"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1000"/>
                                        <p:tgtEl>
                                          <p:spTgt spid="12"/>
                                        </p:tgtEl>
                                        <p:attrNameLst>
                                          <p:attrName>ppt_x</p:attrName>
                                        </p:attrNameLst>
                                      </p:cBhvr>
                                      <p:tavLst>
                                        <p:tav tm="0">
                                          <p:val>
                                            <p:strVal val="#ppt_x-#ppt_w*1.125000"/>
                                          </p:val>
                                        </p:tav>
                                        <p:tav tm="100000">
                                          <p:val>
                                            <p:strVal val="#ppt_x"/>
                                          </p:val>
                                        </p:tav>
                                      </p:tavLst>
                                    </p:anim>
                                    <p:animEffect transition="in" filter="wipe(right)">
                                      <p:cBhvr>
                                        <p:cTn id="19" dur="1000"/>
                                        <p:tgtEl>
                                          <p:spTgt spid="12"/>
                                        </p:tgtEl>
                                      </p:cBhvr>
                                    </p:animEffect>
                                  </p:childTnLst>
                                </p:cTn>
                              </p:par>
                            </p:childTnLst>
                          </p:cTn>
                        </p:par>
                        <p:par>
                          <p:cTn id="20" fill="hold">
                            <p:stCondLst>
                              <p:cond delay="3000"/>
                            </p:stCondLst>
                            <p:childTnLst>
                              <p:par>
                                <p:cTn id="21" presetID="12" presetClass="entr" presetSubtype="8" fill="hold" nodeType="after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1000"/>
                                        <p:tgtEl>
                                          <p:spTgt spid="15"/>
                                        </p:tgtEl>
                                        <p:attrNameLst>
                                          <p:attrName>ppt_x</p:attrName>
                                        </p:attrNameLst>
                                      </p:cBhvr>
                                      <p:tavLst>
                                        <p:tav tm="0">
                                          <p:val>
                                            <p:strVal val="#ppt_x-#ppt_w*1.125000"/>
                                          </p:val>
                                        </p:tav>
                                        <p:tav tm="100000">
                                          <p:val>
                                            <p:strVal val="#ppt_x"/>
                                          </p:val>
                                        </p:tav>
                                      </p:tavLst>
                                    </p:anim>
                                    <p:animEffect transition="in" filter="wipe(right)">
                                      <p:cBhvr>
                                        <p:cTn id="24"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3" name="矩形 2"/>
          <p:cNvSpPr/>
          <p:nvPr/>
        </p:nvSpPr>
        <p:spPr>
          <a:xfrm>
            <a:off x="0" y="0"/>
            <a:ext cx="12192000" cy="6858000"/>
          </a:xfrm>
          <a:prstGeom prst="rect">
            <a:avLst/>
          </a:prstGeom>
          <a:solidFill>
            <a:schemeClr val="bg1">
              <a:alpha val="8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12192000" cy="192024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0" y="4937760"/>
            <a:ext cx="12192000" cy="192024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p:nvPr/>
        </p:nvCxnSpPr>
        <p:spPr>
          <a:xfrm>
            <a:off x="685800" y="2156460"/>
            <a:ext cx="2941320" cy="0"/>
          </a:xfrm>
          <a:prstGeom prst="line">
            <a:avLst/>
          </a:prstGeom>
          <a:ln w="28575">
            <a:solidFill>
              <a:srgbClr val="D0191D"/>
            </a:solidFill>
            <a:tailEnd type="ova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8564880" y="4701540"/>
            <a:ext cx="2941320" cy="0"/>
          </a:xfrm>
          <a:prstGeom prst="line">
            <a:avLst/>
          </a:prstGeom>
          <a:ln w="28575">
            <a:solidFill>
              <a:srgbClr val="D0191D"/>
            </a:solidFill>
            <a:tailEnd type="oval"/>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2726328" y="2598450"/>
            <a:ext cx="6739345" cy="1569660"/>
          </a:xfrm>
          <a:prstGeom prst="rect">
            <a:avLst/>
          </a:prstGeom>
          <a:noFill/>
        </p:spPr>
        <p:txBody>
          <a:bodyPr wrap="none" rtlCol="0">
            <a:spAutoFit/>
          </a:bodyPr>
          <a:lstStyle/>
          <a:p>
            <a:r>
              <a:rPr lang="zh-CN" altLang="en-US" sz="9600" spc="600" dirty="0">
                <a:latin typeface="微软雅黑" panose="020B0503020204020204" pitchFamily="34" charset="-122"/>
                <a:ea typeface="微软雅黑" panose="020B0503020204020204" pitchFamily="34" charset="-122"/>
              </a:rPr>
              <a:t>成 果 收 获</a:t>
            </a:r>
          </a:p>
        </p:txBody>
      </p:sp>
    </p:spTree>
    <p:extLst>
      <p:ext uri="{BB962C8B-B14F-4D97-AF65-F5344CB8AC3E}">
        <p14:creationId xmlns:p14="http://schemas.microsoft.com/office/powerpoint/2010/main" val="140983983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750"/>
                                        <p:tgtEl>
                                          <p:spTgt spid="2"/>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right)">
                                      <p:cBhvr>
                                        <p:cTn id="10" dur="750"/>
                                        <p:tgtEl>
                                          <p:spTgt spid="5"/>
                                        </p:tgtEl>
                                      </p:cBhvr>
                                    </p:animEffect>
                                  </p:childTnLst>
                                </p:cTn>
                              </p:par>
                              <p:par>
                                <p:cTn id="11" presetID="2" presetClass="entr" presetSubtype="2" fill="hold" nodeType="withEffect">
                                  <p:stCondLst>
                                    <p:cond delay="75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750" fill="hold"/>
                                        <p:tgtEl>
                                          <p:spTgt spid="7"/>
                                        </p:tgtEl>
                                        <p:attrNameLst>
                                          <p:attrName>ppt_x</p:attrName>
                                        </p:attrNameLst>
                                      </p:cBhvr>
                                      <p:tavLst>
                                        <p:tav tm="0">
                                          <p:val>
                                            <p:strVal val="1+#ppt_w/2"/>
                                          </p:val>
                                        </p:tav>
                                        <p:tav tm="100000">
                                          <p:val>
                                            <p:strVal val="#ppt_x"/>
                                          </p:val>
                                        </p:tav>
                                      </p:tavLst>
                                    </p:anim>
                                    <p:anim calcmode="lin" valueType="num">
                                      <p:cBhvr additive="base">
                                        <p:cTn id="14" dur="750" fill="hold"/>
                                        <p:tgtEl>
                                          <p:spTgt spid="7"/>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75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750" fill="hold"/>
                                        <p:tgtEl>
                                          <p:spTgt spid="8"/>
                                        </p:tgtEl>
                                        <p:attrNameLst>
                                          <p:attrName>ppt_x</p:attrName>
                                        </p:attrNameLst>
                                      </p:cBhvr>
                                      <p:tavLst>
                                        <p:tav tm="0">
                                          <p:val>
                                            <p:strVal val="0-#ppt_w/2"/>
                                          </p:val>
                                        </p:tav>
                                        <p:tav tm="100000">
                                          <p:val>
                                            <p:strVal val="#ppt_x"/>
                                          </p:val>
                                        </p:tav>
                                      </p:tavLst>
                                    </p:anim>
                                    <p:anim calcmode="lin" valueType="num">
                                      <p:cBhvr additive="base">
                                        <p:cTn id="18" dur="750" fill="hold"/>
                                        <p:tgtEl>
                                          <p:spTgt spid="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5400" y="20003"/>
            <a:ext cx="12141200" cy="6817995"/>
          </a:xfrm>
          <a:prstGeom prst="rect">
            <a:avLst/>
          </a:prstGeom>
          <a:noFill/>
          <a:ln w="76200">
            <a:solidFill>
              <a:srgbClr val="D019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25400" y="525472"/>
            <a:ext cx="381000" cy="36576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543560" y="525472"/>
            <a:ext cx="970280" cy="36576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1513840" y="477520"/>
            <a:ext cx="1605280" cy="461665"/>
          </a:xfrm>
          <a:prstGeom prst="rect">
            <a:avLst/>
          </a:prstGeom>
          <a:noFill/>
        </p:spPr>
        <p:txBody>
          <a:bodyPr wrap="square" rtlCol="0">
            <a:spAutoFit/>
          </a:bodyPr>
          <a:lstStyle/>
          <a:p>
            <a:r>
              <a:rPr lang="zh-CN" altLang="en-US" sz="2400" spc="300" dirty="0">
                <a:latin typeface="微软雅黑" panose="020B0503020204020204" pitchFamily="34" charset="-122"/>
                <a:ea typeface="微软雅黑" panose="020B0503020204020204" pitchFamily="34" charset="-122"/>
              </a:rPr>
              <a:t>成果收获</a:t>
            </a:r>
          </a:p>
        </p:txBody>
      </p:sp>
      <p:sp>
        <p:nvSpPr>
          <p:cNvPr id="2" name="矩形 1"/>
          <p:cNvSpPr/>
          <p:nvPr/>
        </p:nvSpPr>
        <p:spPr>
          <a:xfrm>
            <a:off x="25400" y="2025569"/>
            <a:ext cx="12141200" cy="3796496"/>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0777" y="1795201"/>
            <a:ext cx="6385849" cy="425723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25000"/>
              </a:srgbClr>
            </a:outerShdw>
          </a:effectLst>
          <a:scene3d>
            <a:camera prst="orthographicFront"/>
            <a:lightRig rig="twoPt" dir="t">
              <a:rot lat="0" lon="0" rev="7200000"/>
            </a:lightRig>
          </a:scene3d>
          <a:sp3d>
            <a:bevelT w="25400" h="19050"/>
            <a:contourClr>
              <a:srgbClr val="FFFFFF"/>
            </a:contourClr>
          </a:sp3d>
        </p:spPr>
      </p:pic>
      <p:sp>
        <p:nvSpPr>
          <p:cNvPr id="8" name="矩形 7"/>
          <p:cNvSpPr/>
          <p:nvPr/>
        </p:nvSpPr>
        <p:spPr>
          <a:xfrm>
            <a:off x="6609144" y="2517493"/>
            <a:ext cx="5012080" cy="2812649"/>
          </a:xfrm>
          <a:prstGeom prst="rect">
            <a:avLst/>
          </a:prstGeom>
          <a:solidFill>
            <a:srgbClr val="F4F6F3"/>
          </a:solidFill>
          <a:ln>
            <a:noFill/>
          </a:ln>
          <a:effectLst>
            <a:outerShdw blurRad="635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5400000">
            <a:off x="6589986" y="3804079"/>
            <a:ext cx="277792" cy="239476"/>
          </a:xfrm>
          <a:prstGeom prst="triangle">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6909580" y="3157454"/>
            <a:ext cx="4535660" cy="1532727"/>
          </a:xfrm>
          <a:prstGeom prst="rect">
            <a:avLst/>
          </a:prstGeom>
          <a:noFill/>
        </p:spPr>
        <p:txBody>
          <a:bodyPr wrap="square" rtlCol="0">
            <a:spAutoFit/>
          </a:bodyPr>
          <a:lstStyle>
            <a:defPPr>
              <a:defRPr lang="zh-CN"/>
            </a:defPPr>
            <a:lvl1pPr>
              <a:lnSpc>
                <a:spcPct val="130000"/>
              </a:lnSpc>
              <a:defRPr>
                <a:solidFill>
                  <a:schemeClr val="bg1"/>
                </a:solidFill>
                <a:latin typeface="微软雅黑" panose="020B0503020204020204" pitchFamily="34" charset="-122"/>
                <a:ea typeface="微软雅黑" panose="020B0503020204020204" pitchFamily="34" charset="-122"/>
              </a:defRPr>
            </a:lvl1pPr>
          </a:lstStyle>
          <a:p>
            <a:r>
              <a:rPr lang="zh-CN" altLang="en-US" dirty="0">
                <a:solidFill>
                  <a:schemeClr val="tx1"/>
                </a:solidFill>
              </a:rPr>
              <a:t>同学们能够积极参与团组织的各项活动，并且在各项活动中的比赛取得了好成绩，得到了老师和学生们的一致好评。其中上学期组织了拔河活动、节约水活动、读书活动等</a:t>
            </a:r>
          </a:p>
        </p:txBody>
      </p:sp>
    </p:spTree>
    <p:extLst>
      <p:ext uri="{BB962C8B-B14F-4D97-AF65-F5344CB8AC3E}">
        <p14:creationId xmlns:p14="http://schemas.microsoft.com/office/powerpoint/2010/main" val="292218926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par>
                                <p:cTn id="8" presetID="52" presetClass="entr" presetSubtype="0" fill="hold" nodeType="withEffect">
                                  <p:stCondLst>
                                    <p:cond delay="1000"/>
                                  </p:stCondLst>
                                  <p:childTnLst>
                                    <p:set>
                                      <p:cBhvr>
                                        <p:cTn id="9" dur="1" fill="hold">
                                          <p:stCondLst>
                                            <p:cond delay="0"/>
                                          </p:stCondLst>
                                        </p:cTn>
                                        <p:tgtEl>
                                          <p:spTgt spid="7"/>
                                        </p:tgtEl>
                                        <p:attrNameLst>
                                          <p:attrName>style.visibility</p:attrName>
                                        </p:attrNameLst>
                                      </p:cBhvr>
                                      <p:to>
                                        <p:strVal val="visible"/>
                                      </p:to>
                                    </p:set>
                                    <p:animScale>
                                      <p:cBhvr>
                                        <p:cTn id="10"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1" dur="1000" decel="50000" fill="hold">
                                          <p:stCondLst>
                                            <p:cond delay="0"/>
                                          </p:stCondLst>
                                        </p:cTn>
                                        <p:tgtEl>
                                          <p:spTgt spid="7"/>
                                        </p:tgtEl>
                                        <p:attrNameLst>
                                          <p:attrName>ppt_x</p:attrName>
                                          <p:attrName>ppt_y</p:attrName>
                                        </p:attrNameLst>
                                      </p:cBhvr>
                                    </p:animMotion>
                                    <p:animEffect transition="in" filter="fade">
                                      <p:cBhvr>
                                        <p:cTn id="12" dur="1000"/>
                                        <p:tgtEl>
                                          <p:spTgt spid="7"/>
                                        </p:tgtEl>
                                      </p:cBhvr>
                                    </p:animEffect>
                                  </p:childTnLst>
                                </p:cTn>
                              </p:par>
                            </p:childTnLst>
                          </p:cTn>
                        </p:par>
                        <p:par>
                          <p:cTn id="13" fill="hold">
                            <p:stCondLst>
                              <p:cond delay="2000"/>
                            </p:stCondLst>
                            <p:childTnLst>
                              <p:par>
                                <p:cTn id="14" presetID="22" presetClass="entr" presetSubtype="8"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1000"/>
                                        <p:tgtEl>
                                          <p:spTgt spid="8"/>
                                        </p:tgtEl>
                                      </p:cBhvr>
                                    </p:animEffect>
                                  </p:childTnLst>
                                </p:cTn>
                              </p:par>
                            </p:childTnLst>
                          </p:cTn>
                        </p:par>
                        <p:par>
                          <p:cTn id="17" fill="hold">
                            <p:stCondLst>
                              <p:cond delay="3000"/>
                            </p:stCondLst>
                            <p:childTnLst>
                              <p:par>
                                <p:cTn id="18" presetID="10" presetClass="entr" presetSubtype="0"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childTnLst>
                          </p:cTn>
                        </p:par>
                        <p:par>
                          <p:cTn id="21" fill="hold">
                            <p:stCondLst>
                              <p:cond delay="3500"/>
                            </p:stCondLst>
                            <p:childTnLst>
                              <p:par>
                                <p:cTn id="22" presetID="10" presetClass="entr" presetSubtype="0"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10" grpId="0" animBg="1"/>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5400" y="20003"/>
            <a:ext cx="12141200" cy="6817995"/>
          </a:xfrm>
          <a:prstGeom prst="rect">
            <a:avLst/>
          </a:prstGeom>
          <a:noFill/>
          <a:ln w="76200">
            <a:solidFill>
              <a:srgbClr val="D019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25400" y="525472"/>
            <a:ext cx="381000" cy="36576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543560" y="525472"/>
            <a:ext cx="970280" cy="36576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1513840" y="477520"/>
            <a:ext cx="1605280" cy="461665"/>
          </a:xfrm>
          <a:prstGeom prst="rect">
            <a:avLst/>
          </a:prstGeom>
          <a:noFill/>
        </p:spPr>
        <p:txBody>
          <a:bodyPr wrap="square" rtlCol="0">
            <a:spAutoFit/>
          </a:bodyPr>
          <a:lstStyle/>
          <a:p>
            <a:r>
              <a:rPr lang="zh-CN" altLang="en-US" sz="2400" spc="300" dirty="0">
                <a:latin typeface="微软雅黑" panose="020B0503020204020204" pitchFamily="34" charset="-122"/>
                <a:ea typeface="微软雅黑" panose="020B0503020204020204" pitchFamily="34" charset="-122"/>
              </a:rPr>
              <a:t>成果收获</a:t>
            </a:r>
          </a:p>
        </p:txBody>
      </p:sp>
      <p:sp>
        <p:nvSpPr>
          <p:cNvPr id="9" name="矩形 8"/>
          <p:cNvSpPr/>
          <p:nvPr/>
        </p:nvSpPr>
        <p:spPr>
          <a:xfrm>
            <a:off x="4250690" y="2077620"/>
            <a:ext cx="3693160" cy="3693160"/>
          </a:xfrm>
          <a:prstGeom prst="rect">
            <a:avLst/>
          </a:prstGeom>
          <a:noFill/>
          <a:ln w="28575">
            <a:solidFill>
              <a:srgbClr val="D019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rotWithShape="1">
          <a:blip r:embed="rId3" cstate="print">
            <a:extLst>
              <a:ext uri="{28A0092B-C50C-407E-A947-70E740481C1C}">
                <a14:useLocalDpi xmlns:a14="http://schemas.microsoft.com/office/drawing/2010/main" val="0"/>
              </a:ext>
            </a:extLst>
          </a:blip>
          <a:srcRect l="16667" r="16667"/>
          <a:stretch/>
        </p:blipFill>
        <p:spPr>
          <a:xfrm>
            <a:off x="4385262" y="2212192"/>
            <a:ext cx="3424016" cy="342401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25000"/>
              </a:srgbClr>
            </a:outerShdw>
          </a:effectLst>
          <a:scene3d>
            <a:camera prst="orthographicFront"/>
            <a:lightRig rig="twoPt" dir="t">
              <a:rot lat="0" lon="0" rev="7200000"/>
            </a:lightRig>
          </a:scene3d>
          <a:sp3d>
            <a:bevelT w="25400" h="19050"/>
            <a:contourClr>
              <a:srgbClr val="FFFFFF"/>
            </a:contourClr>
          </a:sp3d>
        </p:spPr>
      </p:pic>
      <p:sp>
        <p:nvSpPr>
          <p:cNvPr id="10" name="矩形 9"/>
          <p:cNvSpPr/>
          <p:nvPr/>
        </p:nvSpPr>
        <p:spPr>
          <a:xfrm>
            <a:off x="3930602" y="1765176"/>
            <a:ext cx="624888" cy="624888"/>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微软雅黑" panose="020B0503020204020204" pitchFamily="34" charset="-122"/>
                <a:ea typeface="微软雅黑" panose="020B0503020204020204" pitchFamily="34" charset="-122"/>
              </a:rPr>
              <a:t>01</a:t>
            </a:r>
            <a:endParaRPr lang="zh-CN" altLang="en-US" sz="1600" dirty="0">
              <a:latin typeface="微软雅黑" panose="020B0503020204020204" pitchFamily="34" charset="-122"/>
              <a:ea typeface="微软雅黑" panose="020B0503020204020204" pitchFamily="34" charset="-122"/>
            </a:endParaRPr>
          </a:p>
        </p:txBody>
      </p:sp>
      <p:sp>
        <p:nvSpPr>
          <p:cNvPr id="11" name="矩形 10"/>
          <p:cNvSpPr/>
          <p:nvPr/>
        </p:nvSpPr>
        <p:spPr>
          <a:xfrm>
            <a:off x="3930602" y="5443096"/>
            <a:ext cx="624888" cy="624888"/>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微软雅黑" panose="020B0503020204020204" pitchFamily="34" charset="-122"/>
                <a:ea typeface="微软雅黑" panose="020B0503020204020204" pitchFamily="34" charset="-122"/>
              </a:rPr>
              <a:t>03</a:t>
            </a:r>
            <a:endParaRPr lang="zh-CN" altLang="en-US" sz="1600" dirty="0">
              <a:latin typeface="微软雅黑" panose="020B0503020204020204" pitchFamily="34" charset="-122"/>
              <a:ea typeface="微软雅黑" panose="020B0503020204020204" pitchFamily="34" charset="-122"/>
            </a:endParaRPr>
          </a:p>
        </p:txBody>
      </p:sp>
      <p:sp>
        <p:nvSpPr>
          <p:cNvPr id="12" name="矩形 11"/>
          <p:cNvSpPr/>
          <p:nvPr/>
        </p:nvSpPr>
        <p:spPr>
          <a:xfrm>
            <a:off x="7649162" y="5443096"/>
            <a:ext cx="624888" cy="624888"/>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微软雅黑" panose="020B0503020204020204" pitchFamily="34" charset="-122"/>
                <a:ea typeface="微软雅黑" panose="020B0503020204020204" pitchFamily="34" charset="-122"/>
              </a:rPr>
              <a:t>04</a:t>
            </a:r>
            <a:endParaRPr lang="zh-CN" altLang="en-US" sz="1600" dirty="0">
              <a:latin typeface="微软雅黑" panose="020B0503020204020204" pitchFamily="34" charset="-122"/>
              <a:ea typeface="微软雅黑" panose="020B0503020204020204" pitchFamily="34" charset="-122"/>
            </a:endParaRPr>
          </a:p>
        </p:txBody>
      </p:sp>
      <p:sp>
        <p:nvSpPr>
          <p:cNvPr id="13" name="矩形 12"/>
          <p:cNvSpPr/>
          <p:nvPr/>
        </p:nvSpPr>
        <p:spPr>
          <a:xfrm>
            <a:off x="7649162" y="1765176"/>
            <a:ext cx="624888" cy="624888"/>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微软雅黑" panose="020B0503020204020204" pitchFamily="34" charset="-122"/>
                <a:ea typeface="微软雅黑" panose="020B0503020204020204" pitchFamily="34" charset="-122"/>
              </a:rPr>
              <a:t>02</a:t>
            </a:r>
            <a:endParaRPr lang="zh-CN" altLang="en-US" sz="1600" dirty="0">
              <a:latin typeface="微软雅黑" panose="020B0503020204020204" pitchFamily="34" charset="-122"/>
              <a:ea typeface="微软雅黑" panose="020B0503020204020204" pitchFamily="34" charset="-122"/>
            </a:endParaRPr>
          </a:p>
        </p:txBody>
      </p:sp>
      <p:sp>
        <p:nvSpPr>
          <p:cNvPr id="14" name="文本框 13"/>
          <p:cNvSpPr txBox="1"/>
          <p:nvPr/>
        </p:nvSpPr>
        <p:spPr>
          <a:xfrm>
            <a:off x="544830" y="2411537"/>
            <a:ext cx="3705860" cy="812530"/>
          </a:xfrm>
          <a:prstGeom prst="rect">
            <a:avLst/>
          </a:prstGeom>
          <a:noFill/>
        </p:spPr>
        <p:txBody>
          <a:bodyPr wrap="square" rtlCol="0">
            <a:spAutoFit/>
          </a:bodyPr>
          <a:lstStyle>
            <a:defPPr>
              <a:defRPr lang="zh-CN"/>
            </a:defPPr>
            <a:lvl1pPr>
              <a:lnSpc>
                <a:spcPct val="130000"/>
              </a:lnSpc>
              <a:defRPr>
                <a:solidFill>
                  <a:schemeClr val="bg1"/>
                </a:solidFill>
                <a:latin typeface="微软雅黑" panose="020B0503020204020204" pitchFamily="34" charset="-122"/>
                <a:ea typeface="微软雅黑" panose="020B0503020204020204" pitchFamily="34" charset="-122"/>
              </a:defRPr>
            </a:lvl1pPr>
          </a:lstStyle>
          <a:p>
            <a:r>
              <a:rPr lang="zh-CN" altLang="en-US" dirty="0">
                <a:solidFill>
                  <a:schemeClr val="tx1"/>
                </a:solidFill>
              </a:rPr>
              <a:t>同学们能够积极参与团组织的各项活动，并且在各项活动中的比赛取</a:t>
            </a:r>
          </a:p>
        </p:txBody>
      </p:sp>
      <p:sp>
        <p:nvSpPr>
          <p:cNvPr id="15" name="文本框 14"/>
          <p:cNvSpPr txBox="1"/>
          <p:nvPr/>
        </p:nvSpPr>
        <p:spPr>
          <a:xfrm>
            <a:off x="544830" y="4636577"/>
            <a:ext cx="3705860" cy="812530"/>
          </a:xfrm>
          <a:prstGeom prst="rect">
            <a:avLst/>
          </a:prstGeom>
          <a:noFill/>
        </p:spPr>
        <p:txBody>
          <a:bodyPr wrap="square" rtlCol="0">
            <a:spAutoFit/>
          </a:bodyPr>
          <a:lstStyle>
            <a:defPPr>
              <a:defRPr lang="zh-CN"/>
            </a:defPPr>
            <a:lvl1pPr>
              <a:lnSpc>
                <a:spcPct val="130000"/>
              </a:lnSpc>
              <a:defRPr>
                <a:solidFill>
                  <a:schemeClr val="bg1"/>
                </a:solidFill>
                <a:latin typeface="微软雅黑" panose="020B0503020204020204" pitchFamily="34" charset="-122"/>
                <a:ea typeface="微软雅黑" panose="020B0503020204020204" pitchFamily="34" charset="-122"/>
              </a:defRPr>
            </a:lvl1pPr>
          </a:lstStyle>
          <a:p>
            <a:r>
              <a:rPr lang="zh-CN" altLang="en-US" dirty="0">
                <a:solidFill>
                  <a:schemeClr val="tx1"/>
                </a:solidFill>
              </a:rPr>
              <a:t>同学们能够积极参与团组织的各项活动，并且在各项活动中的比赛取</a:t>
            </a:r>
          </a:p>
        </p:txBody>
      </p:sp>
      <p:sp>
        <p:nvSpPr>
          <p:cNvPr id="16" name="文本框 15"/>
          <p:cNvSpPr txBox="1"/>
          <p:nvPr/>
        </p:nvSpPr>
        <p:spPr>
          <a:xfrm>
            <a:off x="7941310" y="4636577"/>
            <a:ext cx="3705860" cy="812530"/>
          </a:xfrm>
          <a:prstGeom prst="rect">
            <a:avLst/>
          </a:prstGeom>
          <a:noFill/>
        </p:spPr>
        <p:txBody>
          <a:bodyPr wrap="square" rtlCol="0">
            <a:spAutoFit/>
          </a:bodyPr>
          <a:lstStyle>
            <a:defPPr>
              <a:defRPr lang="zh-CN"/>
            </a:defPPr>
            <a:lvl1pPr>
              <a:lnSpc>
                <a:spcPct val="130000"/>
              </a:lnSpc>
              <a:defRPr>
                <a:solidFill>
                  <a:schemeClr val="bg1"/>
                </a:solidFill>
                <a:latin typeface="微软雅黑" panose="020B0503020204020204" pitchFamily="34" charset="-122"/>
                <a:ea typeface="微软雅黑" panose="020B0503020204020204" pitchFamily="34" charset="-122"/>
              </a:defRPr>
            </a:lvl1pPr>
          </a:lstStyle>
          <a:p>
            <a:r>
              <a:rPr lang="zh-CN" altLang="en-US" dirty="0">
                <a:solidFill>
                  <a:schemeClr val="tx1"/>
                </a:solidFill>
              </a:rPr>
              <a:t>同学们能够积极参与团组织的各项活动，并且在各项活动中的比赛取</a:t>
            </a:r>
          </a:p>
        </p:txBody>
      </p:sp>
      <p:sp>
        <p:nvSpPr>
          <p:cNvPr id="17" name="文本框 16"/>
          <p:cNvSpPr txBox="1"/>
          <p:nvPr/>
        </p:nvSpPr>
        <p:spPr>
          <a:xfrm>
            <a:off x="7941310" y="2411537"/>
            <a:ext cx="3705860" cy="812530"/>
          </a:xfrm>
          <a:prstGeom prst="rect">
            <a:avLst/>
          </a:prstGeom>
          <a:noFill/>
        </p:spPr>
        <p:txBody>
          <a:bodyPr wrap="square" rtlCol="0">
            <a:spAutoFit/>
          </a:bodyPr>
          <a:lstStyle>
            <a:defPPr>
              <a:defRPr lang="zh-CN"/>
            </a:defPPr>
            <a:lvl1pPr>
              <a:lnSpc>
                <a:spcPct val="130000"/>
              </a:lnSpc>
              <a:defRPr>
                <a:solidFill>
                  <a:schemeClr val="bg1"/>
                </a:solidFill>
                <a:latin typeface="微软雅黑" panose="020B0503020204020204" pitchFamily="34" charset="-122"/>
                <a:ea typeface="微软雅黑" panose="020B0503020204020204" pitchFamily="34" charset="-122"/>
              </a:defRPr>
            </a:lvl1pPr>
          </a:lstStyle>
          <a:p>
            <a:r>
              <a:rPr lang="zh-CN" altLang="en-US" dirty="0">
                <a:solidFill>
                  <a:schemeClr val="tx1"/>
                </a:solidFill>
              </a:rPr>
              <a:t>同学们能够积极参与团组织的各项活动，并且在各项活动中的比赛取</a:t>
            </a:r>
          </a:p>
        </p:txBody>
      </p:sp>
    </p:spTree>
    <p:extLst>
      <p:ext uri="{BB962C8B-B14F-4D97-AF65-F5344CB8AC3E}">
        <p14:creationId xmlns:p14="http://schemas.microsoft.com/office/powerpoint/2010/main" val="412270367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750" fill="hold"/>
                                        <p:tgtEl>
                                          <p:spTgt spid="7"/>
                                        </p:tgtEl>
                                        <p:attrNameLst>
                                          <p:attrName>ppt_w</p:attrName>
                                        </p:attrNameLst>
                                      </p:cBhvr>
                                      <p:tavLst>
                                        <p:tav tm="0">
                                          <p:val>
                                            <p:fltVal val="0"/>
                                          </p:val>
                                        </p:tav>
                                        <p:tav tm="100000">
                                          <p:val>
                                            <p:strVal val="#ppt_w"/>
                                          </p:val>
                                        </p:tav>
                                      </p:tavLst>
                                    </p:anim>
                                    <p:anim calcmode="lin" valueType="num">
                                      <p:cBhvr>
                                        <p:cTn id="8" dur="750" fill="hold"/>
                                        <p:tgtEl>
                                          <p:spTgt spid="7"/>
                                        </p:tgtEl>
                                        <p:attrNameLst>
                                          <p:attrName>ppt_h</p:attrName>
                                        </p:attrNameLst>
                                      </p:cBhvr>
                                      <p:tavLst>
                                        <p:tav tm="0">
                                          <p:val>
                                            <p:fltVal val="0"/>
                                          </p:val>
                                        </p:tav>
                                        <p:tav tm="100000">
                                          <p:val>
                                            <p:strVal val="#ppt_h"/>
                                          </p:val>
                                        </p:tav>
                                      </p:tavLst>
                                    </p:anim>
                                    <p:animEffect transition="in" filter="fade">
                                      <p:cBhvr>
                                        <p:cTn id="9" dur="750"/>
                                        <p:tgtEl>
                                          <p:spTgt spid="7"/>
                                        </p:tgtEl>
                                      </p:cBhvr>
                                    </p:animEffect>
                                  </p:childTnLst>
                                </p:cTn>
                              </p:par>
                            </p:childTnLst>
                          </p:cTn>
                        </p:par>
                        <p:par>
                          <p:cTn id="10" fill="hold">
                            <p:stCondLst>
                              <p:cond delay="750"/>
                            </p:stCondLst>
                            <p:childTnLst>
                              <p:par>
                                <p:cTn id="11" presetID="16" presetClass="entr" presetSubtype="42"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barn(outHorizontal)">
                                      <p:cBhvr>
                                        <p:cTn id="13" dur="750"/>
                                        <p:tgtEl>
                                          <p:spTgt spid="9"/>
                                        </p:tgtEl>
                                      </p:cBhvr>
                                    </p:animEffect>
                                  </p:childTnLst>
                                </p:cTn>
                              </p:par>
                              <p:par>
                                <p:cTn id="14" presetID="2" presetClass="entr" presetSubtype="6" fill="hold" grpId="0" nodeType="withEffect">
                                  <p:stCondLst>
                                    <p:cond delay="75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750" fill="hold"/>
                                        <p:tgtEl>
                                          <p:spTgt spid="10"/>
                                        </p:tgtEl>
                                        <p:attrNameLst>
                                          <p:attrName>ppt_x</p:attrName>
                                        </p:attrNameLst>
                                      </p:cBhvr>
                                      <p:tavLst>
                                        <p:tav tm="0">
                                          <p:val>
                                            <p:strVal val="1+#ppt_w/2"/>
                                          </p:val>
                                        </p:tav>
                                        <p:tav tm="100000">
                                          <p:val>
                                            <p:strVal val="#ppt_x"/>
                                          </p:val>
                                        </p:tav>
                                      </p:tavLst>
                                    </p:anim>
                                    <p:anim calcmode="lin" valueType="num">
                                      <p:cBhvr additive="base">
                                        <p:cTn id="17" dur="750" fill="hold"/>
                                        <p:tgtEl>
                                          <p:spTgt spid="10"/>
                                        </p:tgtEl>
                                        <p:attrNameLst>
                                          <p:attrName>ppt_y</p:attrName>
                                        </p:attrNameLst>
                                      </p:cBhvr>
                                      <p:tavLst>
                                        <p:tav tm="0">
                                          <p:val>
                                            <p:strVal val="1+#ppt_h/2"/>
                                          </p:val>
                                        </p:tav>
                                        <p:tav tm="100000">
                                          <p:val>
                                            <p:strVal val="#ppt_y"/>
                                          </p:val>
                                        </p:tav>
                                      </p:tavLst>
                                    </p:anim>
                                  </p:childTnLst>
                                </p:cTn>
                              </p:par>
                              <p:par>
                                <p:cTn id="18" presetID="2" presetClass="entr" presetSubtype="12" fill="hold" grpId="0" nodeType="withEffect">
                                  <p:stCondLst>
                                    <p:cond delay="75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750" fill="hold"/>
                                        <p:tgtEl>
                                          <p:spTgt spid="13"/>
                                        </p:tgtEl>
                                        <p:attrNameLst>
                                          <p:attrName>ppt_x</p:attrName>
                                        </p:attrNameLst>
                                      </p:cBhvr>
                                      <p:tavLst>
                                        <p:tav tm="0">
                                          <p:val>
                                            <p:strVal val="0-#ppt_w/2"/>
                                          </p:val>
                                        </p:tav>
                                        <p:tav tm="100000">
                                          <p:val>
                                            <p:strVal val="#ppt_x"/>
                                          </p:val>
                                        </p:tav>
                                      </p:tavLst>
                                    </p:anim>
                                    <p:anim calcmode="lin" valueType="num">
                                      <p:cBhvr additive="base">
                                        <p:cTn id="21" dur="750" fill="hold"/>
                                        <p:tgtEl>
                                          <p:spTgt spid="13"/>
                                        </p:tgtEl>
                                        <p:attrNameLst>
                                          <p:attrName>ppt_y</p:attrName>
                                        </p:attrNameLst>
                                      </p:cBhvr>
                                      <p:tavLst>
                                        <p:tav tm="0">
                                          <p:val>
                                            <p:strVal val="1+#ppt_h/2"/>
                                          </p:val>
                                        </p:tav>
                                        <p:tav tm="100000">
                                          <p:val>
                                            <p:strVal val="#ppt_y"/>
                                          </p:val>
                                        </p:tav>
                                      </p:tavLst>
                                    </p:anim>
                                  </p:childTnLst>
                                </p:cTn>
                              </p:par>
                              <p:par>
                                <p:cTn id="22" presetID="2" presetClass="entr" presetSubtype="3" fill="hold" grpId="0" nodeType="withEffect">
                                  <p:stCondLst>
                                    <p:cond delay="75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750" fill="hold"/>
                                        <p:tgtEl>
                                          <p:spTgt spid="11"/>
                                        </p:tgtEl>
                                        <p:attrNameLst>
                                          <p:attrName>ppt_x</p:attrName>
                                        </p:attrNameLst>
                                      </p:cBhvr>
                                      <p:tavLst>
                                        <p:tav tm="0">
                                          <p:val>
                                            <p:strVal val="1+#ppt_w/2"/>
                                          </p:val>
                                        </p:tav>
                                        <p:tav tm="100000">
                                          <p:val>
                                            <p:strVal val="#ppt_x"/>
                                          </p:val>
                                        </p:tav>
                                      </p:tavLst>
                                    </p:anim>
                                    <p:anim calcmode="lin" valueType="num">
                                      <p:cBhvr additive="base">
                                        <p:cTn id="25" dur="750" fill="hold"/>
                                        <p:tgtEl>
                                          <p:spTgt spid="11"/>
                                        </p:tgtEl>
                                        <p:attrNameLst>
                                          <p:attrName>ppt_y</p:attrName>
                                        </p:attrNameLst>
                                      </p:cBhvr>
                                      <p:tavLst>
                                        <p:tav tm="0">
                                          <p:val>
                                            <p:strVal val="0-#ppt_h/2"/>
                                          </p:val>
                                        </p:tav>
                                        <p:tav tm="100000">
                                          <p:val>
                                            <p:strVal val="#ppt_y"/>
                                          </p:val>
                                        </p:tav>
                                      </p:tavLst>
                                    </p:anim>
                                  </p:childTnLst>
                                </p:cTn>
                              </p:par>
                              <p:par>
                                <p:cTn id="26" presetID="2" presetClass="entr" presetSubtype="9" fill="hold" grpId="0" nodeType="withEffect">
                                  <p:stCondLst>
                                    <p:cond delay="75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750" fill="hold"/>
                                        <p:tgtEl>
                                          <p:spTgt spid="12"/>
                                        </p:tgtEl>
                                        <p:attrNameLst>
                                          <p:attrName>ppt_x</p:attrName>
                                        </p:attrNameLst>
                                      </p:cBhvr>
                                      <p:tavLst>
                                        <p:tav tm="0">
                                          <p:val>
                                            <p:strVal val="0-#ppt_w/2"/>
                                          </p:val>
                                        </p:tav>
                                        <p:tav tm="100000">
                                          <p:val>
                                            <p:strVal val="#ppt_x"/>
                                          </p:val>
                                        </p:tav>
                                      </p:tavLst>
                                    </p:anim>
                                    <p:anim calcmode="lin" valueType="num">
                                      <p:cBhvr additive="base">
                                        <p:cTn id="29" dur="750" fill="hold"/>
                                        <p:tgtEl>
                                          <p:spTgt spid="12"/>
                                        </p:tgtEl>
                                        <p:attrNameLst>
                                          <p:attrName>ppt_y</p:attrName>
                                        </p:attrNameLst>
                                      </p:cBhvr>
                                      <p:tavLst>
                                        <p:tav tm="0">
                                          <p:val>
                                            <p:strVal val="0-#ppt_h/2"/>
                                          </p:val>
                                        </p:tav>
                                        <p:tav tm="100000">
                                          <p:val>
                                            <p:strVal val="#ppt_y"/>
                                          </p:val>
                                        </p:tav>
                                      </p:tavLst>
                                    </p:anim>
                                  </p:childTnLst>
                                </p:cTn>
                              </p:par>
                              <p:par>
                                <p:cTn id="30" presetID="10" presetClass="entr" presetSubtype="0" fill="hold" grpId="0" nodeType="withEffect">
                                  <p:stCondLst>
                                    <p:cond delay="150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750"/>
                                        <p:tgtEl>
                                          <p:spTgt spid="14"/>
                                        </p:tgtEl>
                                      </p:cBhvr>
                                    </p:animEffect>
                                  </p:childTnLst>
                                </p:cTn>
                              </p:par>
                              <p:par>
                                <p:cTn id="33" presetID="10" presetClass="entr" presetSubtype="0" fill="hold" grpId="0" nodeType="withEffect">
                                  <p:stCondLst>
                                    <p:cond delay="150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750"/>
                                        <p:tgtEl>
                                          <p:spTgt spid="15"/>
                                        </p:tgtEl>
                                      </p:cBhvr>
                                    </p:animEffect>
                                  </p:childTnLst>
                                </p:cTn>
                              </p:par>
                              <p:par>
                                <p:cTn id="36" presetID="10" presetClass="entr" presetSubtype="0" fill="hold" grpId="0" nodeType="withEffect">
                                  <p:stCondLst>
                                    <p:cond delay="1500"/>
                                  </p:stCondLst>
                                  <p:childTnLst>
                                    <p:set>
                                      <p:cBhvr>
                                        <p:cTn id="37" dur="1" fill="hold">
                                          <p:stCondLst>
                                            <p:cond delay="0"/>
                                          </p:stCondLst>
                                        </p:cTn>
                                        <p:tgtEl>
                                          <p:spTgt spid="17"/>
                                        </p:tgtEl>
                                        <p:attrNameLst>
                                          <p:attrName>style.visibility</p:attrName>
                                        </p:attrNameLst>
                                      </p:cBhvr>
                                      <p:to>
                                        <p:strVal val="visible"/>
                                      </p:to>
                                    </p:set>
                                    <p:animEffect transition="in" filter="fade">
                                      <p:cBhvr>
                                        <p:cTn id="38" dur="750"/>
                                        <p:tgtEl>
                                          <p:spTgt spid="17"/>
                                        </p:tgtEl>
                                      </p:cBhvr>
                                    </p:animEffect>
                                  </p:childTnLst>
                                </p:cTn>
                              </p:par>
                              <p:par>
                                <p:cTn id="39" presetID="10" presetClass="entr" presetSubtype="0" fill="hold" grpId="0" nodeType="withEffect">
                                  <p:stCondLst>
                                    <p:cond delay="150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7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p:bldP spid="15" grpId="0"/>
      <p:bldP spid="16" grpId="0"/>
      <p:bldP spid="17"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6000" b="-16000"/>
          </a:stretch>
        </a:blipFill>
        <a:effectLst/>
      </p:bgPr>
    </p:bg>
    <p:spTree>
      <p:nvGrpSpPr>
        <p:cNvPr id="1" name=""/>
        <p:cNvGrpSpPr/>
        <p:nvPr/>
      </p:nvGrpSpPr>
      <p:grpSpPr>
        <a:xfrm>
          <a:off x="0" y="0"/>
          <a:ext cx="0" cy="0"/>
          <a:chOff x="0" y="0"/>
          <a:chExt cx="0" cy="0"/>
        </a:xfrm>
      </p:grpSpPr>
      <p:sp>
        <p:nvSpPr>
          <p:cNvPr id="3" name="矩形 2"/>
          <p:cNvSpPr/>
          <p:nvPr/>
        </p:nvSpPr>
        <p:spPr>
          <a:xfrm>
            <a:off x="0" y="0"/>
            <a:ext cx="12192000" cy="6858000"/>
          </a:xfrm>
          <a:prstGeom prst="rect">
            <a:avLst/>
          </a:prstGeom>
          <a:solidFill>
            <a:schemeClr val="bg1">
              <a:alpha val="8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六边形 1"/>
          <p:cNvSpPr/>
          <p:nvPr/>
        </p:nvSpPr>
        <p:spPr>
          <a:xfrm>
            <a:off x="3736848" y="1395249"/>
            <a:ext cx="4718304" cy="4067503"/>
          </a:xfrm>
          <a:prstGeom prst="hexagon">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文本框 4"/>
          <p:cNvSpPr txBox="1"/>
          <p:nvPr/>
        </p:nvSpPr>
        <p:spPr>
          <a:xfrm>
            <a:off x="5059680" y="1942439"/>
            <a:ext cx="2072640" cy="2973122"/>
          </a:xfrm>
          <a:prstGeom prst="rect">
            <a:avLst/>
          </a:prstGeom>
          <a:noFill/>
        </p:spPr>
        <p:txBody>
          <a:bodyPr wrap="square" rtlCol="0">
            <a:spAutoFit/>
          </a:bodyPr>
          <a:lstStyle/>
          <a:p>
            <a:pPr>
              <a:lnSpc>
                <a:spcPct val="130000"/>
              </a:lnSpc>
            </a:pPr>
            <a:r>
              <a:rPr lang="zh-CN" altLang="en-US" sz="7200" dirty="0">
                <a:solidFill>
                  <a:schemeClr val="bg1"/>
                </a:solidFill>
                <a:latin typeface="微软雅黑" panose="020B0503020204020204" pitchFamily="34" charset="-122"/>
                <a:ea typeface="微软雅黑" panose="020B0503020204020204" pitchFamily="34" charset="-122"/>
              </a:rPr>
              <a:t>发展</a:t>
            </a:r>
            <a:endParaRPr lang="en-US" altLang="zh-CN" sz="7200" dirty="0">
              <a:solidFill>
                <a:schemeClr val="bg1"/>
              </a:solidFill>
              <a:latin typeface="微软雅黑" panose="020B0503020204020204" pitchFamily="34" charset="-122"/>
              <a:ea typeface="微软雅黑" panose="020B0503020204020204" pitchFamily="34" charset="-122"/>
            </a:endParaRPr>
          </a:p>
          <a:p>
            <a:pPr>
              <a:lnSpc>
                <a:spcPct val="130000"/>
              </a:lnSpc>
            </a:pPr>
            <a:r>
              <a:rPr lang="zh-CN" altLang="en-US" sz="7200" dirty="0">
                <a:solidFill>
                  <a:schemeClr val="bg1"/>
                </a:solidFill>
                <a:latin typeface="微软雅黑" panose="020B0503020204020204" pitchFamily="34" charset="-122"/>
                <a:ea typeface="微软雅黑" panose="020B0503020204020204" pitchFamily="34" charset="-122"/>
              </a:rPr>
              <a:t>期许</a:t>
            </a:r>
          </a:p>
        </p:txBody>
      </p:sp>
      <p:sp>
        <p:nvSpPr>
          <p:cNvPr id="6" name="六边形 5"/>
          <p:cNvSpPr/>
          <p:nvPr/>
        </p:nvSpPr>
        <p:spPr>
          <a:xfrm>
            <a:off x="2887980" y="663466"/>
            <a:ext cx="6416040" cy="5531069"/>
          </a:xfrm>
          <a:prstGeom prst="hexagon">
            <a:avLst/>
          </a:prstGeom>
          <a:noFill/>
          <a:ln w="19050">
            <a:solidFill>
              <a:srgbClr val="D019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06924479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5400" y="20003"/>
            <a:ext cx="12141200" cy="6817995"/>
          </a:xfrm>
          <a:prstGeom prst="rect">
            <a:avLst/>
          </a:prstGeom>
          <a:noFill/>
          <a:ln w="76200">
            <a:solidFill>
              <a:srgbClr val="D019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25400" y="525472"/>
            <a:ext cx="381000" cy="36576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543560" y="525472"/>
            <a:ext cx="970280" cy="36576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1513840" y="477520"/>
            <a:ext cx="1605280" cy="461665"/>
          </a:xfrm>
          <a:prstGeom prst="rect">
            <a:avLst/>
          </a:prstGeom>
          <a:noFill/>
        </p:spPr>
        <p:txBody>
          <a:bodyPr wrap="square" rtlCol="0">
            <a:spAutoFit/>
          </a:bodyPr>
          <a:lstStyle/>
          <a:p>
            <a:r>
              <a:rPr lang="zh-CN" altLang="en-US" sz="2400" spc="300" dirty="0">
                <a:latin typeface="微软雅黑" panose="020B0503020204020204" pitchFamily="34" charset="-122"/>
                <a:ea typeface="微软雅黑" panose="020B0503020204020204" pitchFamily="34" charset="-122"/>
              </a:rPr>
              <a:t>发展期许</a:t>
            </a:r>
          </a:p>
        </p:txBody>
      </p:sp>
      <p:sp>
        <p:nvSpPr>
          <p:cNvPr id="2" name="矩形 1"/>
          <p:cNvSpPr/>
          <p:nvPr/>
        </p:nvSpPr>
        <p:spPr>
          <a:xfrm>
            <a:off x="548640" y="1432560"/>
            <a:ext cx="11094720" cy="4754880"/>
          </a:xfrm>
          <a:prstGeom prst="rect">
            <a:avLst/>
          </a:prstGeom>
          <a:noFill/>
          <a:ln w="38100">
            <a:solidFill>
              <a:srgbClr val="D019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4880" y="2777350"/>
            <a:ext cx="4968240" cy="368964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25000"/>
              </a:srgbClr>
            </a:outerShdw>
          </a:effectLst>
          <a:scene3d>
            <a:camera prst="orthographicFront"/>
            <a:lightRig rig="twoPt" dir="t">
              <a:rot lat="0" lon="0" rev="7200000"/>
            </a:lightRig>
          </a:scene3d>
          <a:sp3d>
            <a:bevelT w="25400" h="19050"/>
            <a:contourClr>
              <a:srgbClr val="FFFFFF"/>
            </a:contourClr>
          </a:sp3d>
        </p:spPr>
      </p:pic>
      <p:sp>
        <p:nvSpPr>
          <p:cNvPr id="8" name="文本框 7"/>
          <p:cNvSpPr txBox="1"/>
          <p:nvPr/>
        </p:nvSpPr>
        <p:spPr>
          <a:xfrm>
            <a:off x="1351280" y="1775694"/>
            <a:ext cx="9489440" cy="812530"/>
          </a:xfrm>
          <a:prstGeom prst="rect">
            <a:avLst/>
          </a:prstGeom>
          <a:noFill/>
        </p:spPr>
        <p:txBody>
          <a:bodyPr wrap="square" rtlCol="0">
            <a:spAutoFit/>
          </a:bodyPr>
          <a:lstStyle>
            <a:defPPr>
              <a:defRPr lang="zh-CN"/>
            </a:defPPr>
            <a:lvl1pPr>
              <a:lnSpc>
                <a:spcPct val="130000"/>
              </a:lnSpc>
              <a:defRPr>
                <a:solidFill>
                  <a:schemeClr val="bg1"/>
                </a:solidFill>
                <a:latin typeface="微软雅黑" panose="020B0503020204020204" pitchFamily="34" charset="-122"/>
                <a:ea typeface="微软雅黑" panose="020B0503020204020204" pitchFamily="34" charset="-122"/>
              </a:defRPr>
            </a:lvl1pPr>
          </a:lstStyle>
          <a:p>
            <a:r>
              <a:rPr lang="zh-CN" altLang="en-US" dirty="0">
                <a:solidFill>
                  <a:schemeClr val="tx1"/>
                </a:solidFill>
              </a:rPr>
              <a:t>同学们能够积极参与团组织的各项活动，并且在各项活动中的比赛取得了好成绩，得到了老师和学生们的一致好评。其中上学期组织了拔河活动、节约水活动、读书活动等</a:t>
            </a:r>
          </a:p>
        </p:txBody>
      </p:sp>
      <p:sp>
        <p:nvSpPr>
          <p:cNvPr id="9" name="椭圆 8"/>
          <p:cNvSpPr/>
          <p:nvPr/>
        </p:nvSpPr>
        <p:spPr>
          <a:xfrm>
            <a:off x="7010400" y="3051119"/>
            <a:ext cx="1239520" cy="1239520"/>
          </a:xfrm>
          <a:prstGeom prst="ellipse">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pitchFamily="34" charset="-122"/>
                <a:ea typeface="微软雅黑" panose="020B0503020204020204" pitchFamily="34" charset="-122"/>
              </a:rPr>
              <a:t>保持</a:t>
            </a:r>
          </a:p>
        </p:txBody>
      </p:sp>
      <p:sp>
        <p:nvSpPr>
          <p:cNvPr id="10" name="椭圆 9"/>
          <p:cNvSpPr/>
          <p:nvPr/>
        </p:nvSpPr>
        <p:spPr>
          <a:xfrm>
            <a:off x="9326880" y="3051119"/>
            <a:ext cx="1239520" cy="1239520"/>
          </a:xfrm>
          <a:prstGeom prst="ellipse">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pitchFamily="34" charset="-122"/>
                <a:ea typeface="微软雅黑" panose="020B0503020204020204" pitchFamily="34" charset="-122"/>
              </a:rPr>
              <a:t>努力</a:t>
            </a:r>
          </a:p>
        </p:txBody>
      </p:sp>
      <p:sp>
        <p:nvSpPr>
          <p:cNvPr id="11" name="椭圆 10"/>
          <p:cNvSpPr/>
          <p:nvPr/>
        </p:nvSpPr>
        <p:spPr>
          <a:xfrm>
            <a:off x="7010400" y="4575119"/>
            <a:ext cx="1239520" cy="1239520"/>
          </a:xfrm>
          <a:prstGeom prst="ellipse">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pitchFamily="34" charset="-122"/>
                <a:ea typeface="微软雅黑" panose="020B0503020204020204" pitchFamily="34" charset="-122"/>
              </a:rPr>
              <a:t>奋进</a:t>
            </a:r>
          </a:p>
        </p:txBody>
      </p:sp>
      <p:sp>
        <p:nvSpPr>
          <p:cNvPr id="12" name="椭圆 11"/>
          <p:cNvSpPr/>
          <p:nvPr/>
        </p:nvSpPr>
        <p:spPr>
          <a:xfrm>
            <a:off x="9326880" y="4575119"/>
            <a:ext cx="1239520" cy="1239520"/>
          </a:xfrm>
          <a:prstGeom prst="ellipse">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微软雅黑" panose="020B0503020204020204" pitchFamily="34" charset="-122"/>
                <a:ea typeface="微软雅黑" panose="020B0503020204020204" pitchFamily="34" charset="-122"/>
              </a:rPr>
              <a:t>学习</a:t>
            </a:r>
          </a:p>
        </p:txBody>
      </p:sp>
    </p:spTree>
    <p:extLst>
      <p:ext uri="{BB962C8B-B14F-4D97-AF65-F5344CB8AC3E}">
        <p14:creationId xmlns:p14="http://schemas.microsoft.com/office/powerpoint/2010/main" val="322522881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750"/>
                                        <p:tgtEl>
                                          <p:spTgt spid="2"/>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750"/>
                                        <p:tgtEl>
                                          <p:spTgt spid="8"/>
                                        </p:tgtEl>
                                      </p:cBhvr>
                                    </p:animEffect>
                                  </p:childTnLst>
                                </p:cTn>
                              </p:par>
                            </p:childTnLst>
                          </p:cTn>
                        </p:par>
                        <p:par>
                          <p:cTn id="12" fill="hold">
                            <p:stCondLst>
                              <p:cond delay="1500"/>
                            </p:stCondLst>
                            <p:childTnLst>
                              <p:par>
                                <p:cTn id="13" presetID="42"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750"/>
                                        <p:tgtEl>
                                          <p:spTgt spid="7"/>
                                        </p:tgtEl>
                                      </p:cBhvr>
                                    </p:animEffect>
                                    <p:anim calcmode="lin" valueType="num">
                                      <p:cBhvr>
                                        <p:cTn id="16" dur="750" fill="hold"/>
                                        <p:tgtEl>
                                          <p:spTgt spid="7"/>
                                        </p:tgtEl>
                                        <p:attrNameLst>
                                          <p:attrName>ppt_x</p:attrName>
                                        </p:attrNameLst>
                                      </p:cBhvr>
                                      <p:tavLst>
                                        <p:tav tm="0">
                                          <p:val>
                                            <p:strVal val="#ppt_x"/>
                                          </p:val>
                                        </p:tav>
                                        <p:tav tm="100000">
                                          <p:val>
                                            <p:strVal val="#ppt_x"/>
                                          </p:val>
                                        </p:tav>
                                      </p:tavLst>
                                    </p:anim>
                                    <p:anim calcmode="lin" valueType="num">
                                      <p:cBhvr>
                                        <p:cTn id="17" dur="750" fill="hold"/>
                                        <p:tgtEl>
                                          <p:spTgt spid="7"/>
                                        </p:tgtEl>
                                        <p:attrNameLst>
                                          <p:attrName>ppt_y</p:attrName>
                                        </p:attrNameLst>
                                      </p:cBhvr>
                                      <p:tavLst>
                                        <p:tav tm="0">
                                          <p:val>
                                            <p:strVal val="#ppt_y+.1"/>
                                          </p:val>
                                        </p:tav>
                                        <p:tav tm="100000">
                                          <p:val>
                                            <p:strVal val="#ppt_y"/>
                                          </p:val>
                                        </p:tav>
                                      </p:tavLst>
                                    </p:anim>
                                  </p:childTnLst>
                                </p:cTn>
                              </p:par>
                            </p:childTnLst>
                          </p:cTn>
                        </p:par>
                        <p:par>
                          <p:cTn id="18" fill="hold">
                            <p:stCondLst>
                              <p:cond delay="2250"/>
                            </p:stCondLst>
                            <p:childTnLst>
                              <p:par>
                                <p:cTn id="19" presetID="10" presetClass="entr" presetSubtype="0"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childTnLst>
                          </p:cTn>
                        </p:par>
                        <p:par>
                          <p:cTn id="22" fill="hold">
                            <p:stCondLst>
                              <p:cond delay="2750"/>
                            </p:stCondLst>
                            <p:childTnLst>
                              <p:par>
                                <p:cTn id="23" presetID="10" presetClass="entr" presetSubtype="0"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childTnLst>
                          </p:cTn>
                        </p:par>
                        <p:par>
                          <p:cTn id="26" fill="hold">
                            <p:stCondLst>
                              <p:cond delay="3250"/>
                            </p:stCondLst>
                            <p:childTnLst>
                              <p:par>
                                <p:cTn id="27" presetID="10" presetClass="entr" presetSubtype="0"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childTnLst>
                                </p:cTn>
                              </p:par>
                            </p:childTnLst>
                          </p:cTn>
                        </p:par>
                        <p:par>
                          <p:cTn id="30" fill="hold">
                            <p:stCondLst>
                              <p:cond delay="3750"/>
                            </p:stCondLst>
                            <p:childTnLst>
                              <p:par>
                                <p:cTn id="31" presetID="10" presetClass="entr" presetSubtype="0"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p:bldP spid="9" grpId="0" animBg="1"/>
      <p:bldP spid="10" grpId="0" animBg="1"/>
      <p:bldP spid="11" grpId="0" animBg="1"/>
      <p:bldP spid="1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5400" y="20003"/>
            <a:ext cx="12141200" cy="6817995"/>
          </a:xfrm>
          <a:prstGeom prst="rect">
            <a:avLst/>
          </a:prstGeom>
          <a:noFill/>
          <a:ln w="76200">
            <a:solidFill>
              <a:srgbClr val="D019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25400" y="525472"/>
            <a:ext cx="381000" cy="36576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543560" y="525472"/>
            <a:ext cx="970280" cy="36576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1513840" y="477520"/>
            <a:ext cx="1605280" cy="461665"/>
          </a:xfrm>
          <a:prstGeom prst="rect">
            <a:avLst/>
          </a:prstGeom>
          <a:noFill/>
        </p:spPr>
        <p:txBody>
          <a:bodyPr wrap="square" rtlCol="0">
            <a:spAutoFit/>
          </a:bodyPr>
          <a:lstStyle/>
          <a:p>
            <a:r>
              <a:rPr lang="zh-CN" altLang="en-US" sz="2400" spc="300" dirty="0">
                <a:latin typeface="微软雅黑" panose="020B0503020204020204" pitchFamily="34" charset="-122"/>
                <a:ea typeface="微软雅黑" panose="020B0503020204020204" pitchFamily="34" charset="-122"/>
              </a:rPr>
              <a:t>发展期许</a:t>
            </a:r>
          </a:p>
        </p:txBody>
      </p:sp>
      <p:sp>
        <p:nvSpPr>
          <p:cNvPr id="8" name="右箭头 7"/>
          <p:cNvSpPr/>
          <p:nvPr/>
        </p:nvSpPr>
        <p:spPr>
          <a:xfrm>
            <a:off x="2032000" y="1548591"/>
            <a:ext cx="8128000" cy="4680000"/>
          </a:xfrm>
          <a:prstGeom prst="rightArrow">
            <a:avLst/>
          </a:prstGeom>
          <a:solidFill>
            <a:srgbClr val="D0191D"/>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grpSp>
        <p:nvGrpSpPr>
          <p:cNvPr id="2" name="组合 1"/>
          <p:cNvGrpSpPr/>
          <p:nvPr/>
        </p:nvGrpSpPr>
        <p:grpSpPr>
          <a:xfrm>
            <a:off x="2688034" y="2258999"/>
            <a:ext cx="2034115" cy="2340000"/>
            <a:chOff x="2688034" y="2258999"/>
            <a:chExt cx="2034115" cy="2340000"/>
          </a:xfrm>
        </p:grpSpPr>
        <p:sp>
          <p:nvSpPr>
            <p:cNvPr id="11" name="任意多边形 10"/>
            <p:cNvSpPr/>
            <p:nvPr/>
          </p:nvSpPr>
          <p:spPr>
            <a:xfrm>
              <a:off x="2688034" y="2258999"/>
              <a:ext cx="1958578" cy="2340000"/>
            </a:xfrm>
            <a:custGeom>
              <a:avLst/>
              <a:gdLst>
                <a:gd name="connsiteX0" fmla="*/ 0 w 1958578"/>
                <a:gd name="connsiteY0" fmla="*/ 0 h 2340000"/>
                <a:gd name="connsiteX1" fmla="*/ 1958578 w 1958578"/>
                <a:gd name="connsiteY1" fmla="*/ 0 h 2340000"/>
                <a:gd name="connsiteX2" fmla="*/ 1958578 w 1958578"/>
                <a:gd name="connsiteY2" fmla="*/ 2340000 h 2340000"/>
                <a:gd name="connsiteX3" fmla="*/ 0 w 1958578"/>
                <a:gd name="connsiteY3" fmla="*/ 2340000 h 2340000"/>
                <a:gd name="connsiteX4" fmla="*/ 0 w 1958578"/>
                <a:gd name="connsiteY4" fmla="*/ 0 h 234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8578" h="2340000">
                  <a:moveTo>
                    <a:pt x="0" y="0"/>
                  </a:moveTo>
                  <a:lnTo>
                    <a:pt x="1958578" y="0"/>
                  </a:lnTo>
                  <a:lnTo>
                    <a:pt x="1958578" y="2340000"/>
                  </a:lnTo>
                  <a:lnTo>
                    <a:pt x="0" y="2340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660400" rIns="0" bIns="660400" numCol="1" spcCol="1270" anchor="ctr" anchorCtr="0">
              <a:noAutofit/>
            </a:bodyPr>
            <a:lstStyle/>
            <a:p>
              <a:pPr lvl="0" algn="ctr" defTabSz="2889250">
                <a:lnSpc>
                  <a:spcPct val="90000"/>
                </a:lnSpc>
                <a:spcBef>
                  <a:spcPct val="0"/>
                </a:spcBef>
                <a:spcAft>
                  <a:spcPct val="35000"/>
                </a:spcAft>
              </a:pPr>
              <a:endParaRPr lang="zh-CN" altLang="en-US" sz="6500" kern="1200"/>
            </a:p>
          </p:txBody>
        </p:sp>
        <p:sp>
          <p:nvSpPr>
            <p:cNvPr id="12" name="右箭头 11"/>
            <p:cNvSpPr/>
            <p:nvPr/>
          </p:nvSpPr>
          <p:spPr>
            <a:xfrm>
              <a:off x="3029932" y="3238351"/>
              <a:ext cx="1692217" cy="1300480"/>
            </a:xfrm>
            <a:prstGeom prst="rightArrow">
              <a:avLst/>
            </a:prstGeom>
            <a:solidFill>
              <a:srgbClr val="F4F6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3288916" y="3703925"/>
              <a:ext cx="117424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输入标题</a:t>
              </a:r>
            </a:p>
          </p:txBody>
        </p:sp>
      </p:grpSp>
      <p:grpSp>
        <p:nvGrpSpPr>
          <p:cNvPr id="7" name="组合 6"/>
          <p:cNvGrpSpPr/>
          <p:nvPr/>
        </p:nvGrpSpPr>
        <p:grpSpPr>
          <a:xfrm>
            <a:off x="5038328" y="2258999"/>
            <a:ext cx="1958578" cy="2340000"/>
            <a:chOff x="5038328" y="2258999"/>
            <a:chExt cx="1958578" cy="2340000"/>
          </a:xfrm>
        </p:grpSpPr>
        <p:sp>
          <p:nvSpPr>
            <p:cNvPr id="10" name="任意多边形 9"/>
            <p:cNvSpPr/>
            <p:nvPr/>
          </p:nvSpPr>
          <p:spPr>
            <a:xfrm>
              <a:off x="5038328" y="2258999"/>
              <a:ext cx="1958578" cy="2340000"/>
            </a:xfrm>
            <a:custGeom>
              <a:avLst/>
              <a:gdLst>
                <a:gd name="connsiteX0" fmla="*/ 0 w 1958578"/>
                <a:gd name="connsiteY0" fmla="*/ 0 h 2340000"/>
                <a:gd name="connsiteX1" fmla="*/ 1958578 w 1958578"/>
                <a:gd name="connsiteY1" fmla="*/ 0 h 2340000"/>
                <a:gd name="connsiteX2" fmla="*/ 1958578 w 1958578"/>
                <a:gd name="connsiteY2" fmla="*/ 2340000 h 2340000"/>
                <a:gd name="connsiteX3" fmla="*/ 0 w 1958578"/>
                <a:gd name="connsiteY3" fmla="*/ 2340000 h 2340000"/>
                <a:gd name="connsiteX4" fmla="*/ 0 w 1958578"/>
                <a:gd name="connsiteY4" fmla="*/ 0 h 234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8578" h="2340000">
                  <a:moveTo>
                    <a:pt x="0" y="0"/>
                  </a:moveTo>
                  <a:lnTo>
                    <a:pt x="1958578" y="0"/>
                  </a:lnTo>
                  <a:lnTo>
                    <a:pt x="1958578" y="2340000"/>
                  </a:lnTo>
                  <a:lnTo>
                    <a:pt x="0" y="2340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660400" rIns="0" bIns="660400" numCol="1" spcCol="1270" anchor="ctr" anchorCtr="0">
              <a:noAutofit/>
            </a:bodyPr>
            <a:lstStyle/>
            <a:p>
              <a:pPr lvl="0" algn="ctr" defTabSz="2889250">
                <a:lnSpc>
                  <a:spcPct val="90000"/>
                </a:lnSpc>
                <a:spcBef>
                  <a:spcPct val="0"/>
                </a:spcBef>
                <a:spcAft>
                  <a:spcPct val="35000"/>
                </a:spcAft>
              </a:pPr>
              <a:endParaRPr lang="zh-CN" altLang="en-US" sz="6500" kern="1200"/>
            </a:p>
          </p:txBody>
        </p:sp>
        <p:sp>
          <p:nvSpPr>
            <p:cNvPr id="13" name="右箭头 12"/>
            <p:cNvSpPr/>
            <p:nvPr/>
          </p:nvSpPr>
          <p:spPr>
            <a:xfrm>
              <a:off x="5249892" y="3238351"/>
              <a:ext cx="1692217" cy="1300480"/>
            </a:xfrm>
            <a:prstGeom prst="rightArrow">
              <a:avLst/>
            </a:prstGeom>
            <a:solidFill>
              <a:srgbClr val="F4F6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5508876" y="3703925"/>
              <a:ext cx="117424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输入标题</a:t>
              </a:r>
            </a:p>
          </p:txBody>
        </p:sp>
      </p:grpSp>
      <p:grpSp>
        <p:nvGrpSpPr>
          <p:cNvPr id="15" name="组合 14"/>
          <p:cNvGrpSpPr/>
          <p:nvPr/>
        </p:nvGrpSpPr>
        <p:grpSpPr>
          <a:xfrm>
            <a:off x="7388621" y="2258999"/>
            <a:ext cx="1958578" cy="2340000"/>
            <a:chOff x="7388621" y="2258999"/>
            <a:chExt cx="1958578" cy="2340000"/>
          </a:xfrm>
        </p:grpSpPr>
        <p:sp>
          <p:nvSpPr>
            <p:cNvPr id="9" name="任意多边形 8"/>
            <p:cNvSpPr/>
            <p:nvPr/>
          </p:nvSpPr>
          <p:spPr>
            <a:xfrm>
              <a:off x="7388621" y="2258999"/>
              <a:ext cx="1958578" cy="2340000"/>
            </a:xfrm>
            <a:custGeom>
              <a:avLst/>
              <a:gdLst>
                <a:gd name="connsiteX0" fmla="*/ 0 w 1958578"/>
                <a:gd name="connsiteY0" fmla="*/ 0 h 2340000"/>
                <a:gd name="connsiteX1" fmla="*/ 1958578 w 1958578"/>
                <a:gd name="connsiteY1" fmla="*/ 0 h 2340000"/>
                <a:gd name="connsiteX2" fmla="*/ 1958578 w 1958578"/>
                <a:gd name="connsiteY2" fmla="*/ 2340000 h 2340000"/>
                <a:gd name="connsiteX3" fmla="*/ 0 w 1958578"/>
                <a:gd name="connsiteY3" fmla="*/ 2340000 h 2340000"/>
                <a:gd name="connsiteX4" fmla="*/ 0 w 1958578"/>
                <a:gd name="connsiteY4" fmla="*/ 0 h 234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8578" h="2340000">
                  <a:moveTo>
                    <a:pt x="0" y="0"/>
                  </a:moveTo>
                  <a:lnTo>
                    <a:pt x="1958578" y="0"/>
                  </a:lnTo>
                  <a:lnTo>
                    <a:pt x="1958578" y="2340000"/>
                  </a:lnTo>
                  <a:lnTo>
                    <a:pt x="0" y="2340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660400" rIns="0" bIns="660400" numCol="1" spcCol="1270" anchor="ctr" anchorCtr="0">
              <a:noAutofit/>
            </a:bodyPr>
            <a:lstStyle/>
            <a:p>
              <a:pPr lvl="0" algn="ctr" defTabSz="2889250">
                <a:lnSpc>
                  <a:spcPct val="90000"/>
                </a:lnSpc>
                <a:spcBef>
                  <a:spcPct val="0"/>
                </a:spcBef>
                <a:spcAft>
                  <a:spcPct val="35000"/>
                </a:spcAft>
              </a:pPr>
              <a:endParaRPr lang="zh-CN" altLang="en-US" sz="6500" kern="1200"/>
            </a:p>
          </p:txBody>
        </p:sp>
        <p:sp>
          <p:nvSpPr>
            <p:cNvPr id="14" name="右箭头 13"/>
            <p:cNvSpPr/>
            <p:nvPr/>
          </p:nvSpPr>
          <p:spPr>
            <a:xfrm>
              <a:off x="7469852" y="3238351"/>
              <a:ext cx="1692217" cy="1300480"/>
            </a:xfrm>
            <a:prstGeom prst="rightArrow">
              <a:avLst/>
            </a:prstGeom>
            <a:solidFill>
              <a:srgbClr val="F4F6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7728836" y="3703925"/>
              <a:ext cx="117424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输入标题</a:t>
              </a:r>
            </a:p>
          </p:txBody>
        </p:sp>
      </p:grpSp>
    </p:spTree>
    <p:extLst>
      <p:ext uri="{BB962C8B-B14F-4D97-AF65-F5344CB8AC3E}">
        <p14:creationId xmlns:p14="http://schemas.microsoft.com/office/powerpoint/2010/main" val="349871175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750" fill="hold"/>
                                        <p:tgtEl>
                                          <p:spTgt spid="8"/>
                                        </p:tgtEl>
                                        <p:attrNameLst>
                                          <p:attrName>ppt_x</p:attrName>
                                        </p:attrNameLst>
                                      </p:cBhvr>
                                      <p:tavLst>
                                        <p:tav tm="0">
                                          <p:val>
                                            <p:strVal val="0-#ppt_w/2"/>
                                          </p:val>
                                        </p:tav>
                                        <p:tav tm="100000">
                                          <p:val>
                                            <p:strVal val="#ppt_x"/>
                                          </p:val>
                                        </p:tav>
                                      </p:tavLst>
                                    </p:anim>
                                    <p:anim calcmode="lin" valueType="num">
                                      <p:cBhvr additive="base">
                                        <p:cTn id="8" dur="75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8"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750" fill="hold"/>
                                        <p:tgtEl>
                                          <p:spTgt spid="15"/>
                                        </p:tgtEl>
                                        <p:attrNameLst>
                                          <p:attrName>ppt_x</p:attrName>
                                        </p:attrNameLst>
                                      </p:cBhvr>
                                      <p:tavLst>
                                        <p:tav tm="0">
                                          <p:val>
                                            <p:strVal val="0-#ppt_w/2"/>
                                          </p:val>
                                        </p:tav>
                                        <p:tav tm="100000">
                                          <p:val>
                                            <p:strVal val="#ppt_x"/>
                                          </p:val>
                                        </p:tav>
                                      </p:tavLst>
                                    </p:anim>
                                    <p:anim calcmode="lin" valueType="num">
                                      <p:cBhvr additive="base">
                                        <p:cTn id="13" dur="750" fill="hold"/>
                                        <p:tgtEl>
                                          <p:spTgt spid="15"/>
                                        </p:tgtEl>
                                        <p:attrNameLst>
                                          <p:attrName>ppt_y</p:attrName>
                                        </p:attrNameLst>
                                      </p:cBhvr>
                                      <p:tavLst>
                                        <p:tav tm="0">
                                          <p:val>
                                            <p:strVal val="#ppt_y"/>
                                          </p:val>
                                        </p:tav>
                                        <p:tav tm="100000">
                                          <p:val>
                                            <p:strVal val="#ppt_y"/>
                                          </p:val>
                                        </p:tav>
                                      </p:tavLst>
                                    </p:anim>
                                  </p:childTnLst>
                                </p:cTn>
                              </p:par>
                            </p:childTnLst>
                          </p:cTn>
                        </p:par>
                        <p:par>
                          <p:cTn id="14" fill="hold">
                            <p:stCondLst>
                              <p:cond delay="1500"/>
                            </p:stCondLst>
                            <p:childTnLst>
                              <p:par>
                                <p:cTn id="15" presetID="2" presetClass="entr" presetSubtype="8"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750" fill="hold"/>
                                        <p:tgtEl>
                                          <p:spTgt spid="7"/>
                                        </p:tgtEl>
                                        <p:attrNameLst>
                                          <p:attrName>ppt_x</p:attrName>
                                        </p:attrNameLst>
                                      </p:cBhvr>
                                      <p:tavLst>
                                        <p:tav tm="0">
                                          <p:val>
                                            <p:strVal val="0-#ppt_w/2"/>
                                          </p:val>
                                        </p:tav>
                                        <p:tav tm="100000">
                                          <p:val>
                                            <p:strVal val="#ppt_x"/>
                                          </p:val>
                                        </p:tav>
                                      </p:tavLst>
                                    </p:anim>
                                    <p:anim calcmode="lin" valueType="num">
                                      <p:cBhvr additive="base">
                                        <p:cTn id="18" dur="750" fill="hold"/>
                                        <p:tgtEl>
                                          <p:spTgt spid="7"/>
                                        </p:tgtEl>
                                        <p:attrNameLst>
                                          <p:attrName>ppt_y</p:attrName>
                                        </p:attrNameLst>
                                      </p:cBhvr>
                                      <p:tavLst>
                                        <p:tav tm="0">
                                          <p:val>
                                            <p:strVal val="#ppt_y"/>
                                          </p:val>
                                        </p:tav>
                                        <p:tav tm="100000">
                                          <p:val>
                                            <p:strVal val="#ppt_y"/>
                                          </p:val>
                                        </p:tav>
                                      </p:tavLst>
                                    </p:anim>
                                  </p:childTnLst>
                                </p:cTn>
                              </p:par>
                            </p:childTnLst>
                          </p:cTn>
                        </p:par>
                        <p:par>
                          <p:cTn id="19" fill="hold">
                            <p:stCondLst>
                              <p:cond delay="2250"/>
                            </p:stCondLst>
                            <p:childTnLst>
                              <p:par>
                                <p:cTn id="20" presetID="2" presetClass="entr" presetSubtype="8"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750" fill="hold"/>
                                        <p:tgtEl>
                                          <p:spTgt spid="2"/>
                                        </p:tgtEl>
                                        <p:attrNameLst>
                                          <p:attrName>ppt_x</p:attrName>
                                        </p:attrNameLst>
                                      </p:cBhvr>
                                      <p:tavLst>
                                        <p:tav tm="0">
                                          <p:val>
                                            <p:strVal val="0-#ppt_w/2"/>
                                          </p:val>
                                        </p:tav>
                                        <p:tav tm="100000">
                                          <p:val>
                                            <p:strVal val="#ppt_x"/>
                                          </p:val>
                                        </p:tav>
                                      </p:tavLst>
                                    </p:anim>
                                    <p:anim calcmode="lin" valueType="num">
                                      <p:cBhvr additive="base">
                                        <p:cTn id="23" dur="75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5400" y="20003"/>
            <a:ext cx="12141200" cy="6817995"/>
          </a:xfrm>
          <a:prstGeom prst="rect">
            <a:avLst/>
          </a:prstGeom>
          <a:noFill/>
          <a:ln w="76200">
            <a:solidFill>
              <a:srgbClr val="D019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5669280" y="2875280"/>
            <a:ext cx="6461353" cy="4118277"/>
          </a:xfrm>
          <a:prstGeom prst="rect">
            <a:avLst/>
          </a:prstGeom>
        </p:spPr>
      </p:pic>
      <p:sp>
        <p:nvSpPr>
          <p:cNvPr id="6" name="矩形 5"/>
          <p:cNvSpPr/>
          <p:nvPr/>
        </p:nvSpPr>
        <p:spPr>
          <a:xfrm>
            <a:off x="1026160" y="1371600"/>
            <a:ext cx="3495040" cy="60960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000" b="0" i="0" u="none" strike="noStrike" kern="0" cap="none" spc="60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a:t>
            </a:r>
            <a:r>
              <a:rPr kumimoji="0" lang="en-US" altLang="zh-CN" sz="2000" b="0" i="0" u="none" strike="noStrike" kern="0" cap="none" spc="60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201x</a:t>
            </a:r>
            <a:r>
              <a:rPr kumimoji="0" lang="zh-CN" altLang="en-US" sz="2000" b="0" i="0" u="none" strike="noStrike" kern="0" cap="none" spc="60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五四青年节</a:t>
            </a:r>
            <a:r>
              <a:rPr kumimoji="0" lang="en-US" altLang="zh-CN" sz="2000" b="0" i="0" u="none" strike="noStrike" kern="0" cap="none" spc="60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a:t>
            </a:r>
            <a:endParaRPr kumimoji="0" lang="zh-CN" altLang="en-US" sz="2000" b="0" i="0" u="none" strike="noStrike" kern="0" cap="none" spc="60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7" name="文本框 6"/>
          <p:cNvSpPr txBox="1"/>
          <p:nvPr/>
        </p:nvSpPr>
        <p:spPr>
          <a:xfrm>
            <a:off x="1026160" y="2291758"/>
            <a:ext cx="3616960" cy="1015663"/>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6000" b="1" i="0" u="none" strike="noStrike" kern="0" cap="none" spc="60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谢谢欣赏</a:t>
            </a:r>
          </a:p>
        </p:txBody>
      </p:sp>
      <p:sp>
        <p:nvSpPr>
          <p:cNvPr id="8" name="矩形 7"/>
          <p:cNvSpPr/>
          <p:nvPr/>
        </p:nvSpPr>
        <p:spPr>
          <a:xfrm>
            <a:off x="4693920" y="2418589"/>
            <a:ext cx="81280" cy="76200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1" name="文本框 10"/>
          <p:cNvSpPr txBox="1"/>
          <p:nvPr/>
        </p:nvSpPr>
        <p:spPr>
          <a:xfrm>
            <a:off x="1026160" y="3617979"/>
            <a:ext cx="3157220" cy="58477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3200" b="0" i="0" u="none" strike="noStrike" kern="0" cap="none" spc="60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汇报人</a:t>
            </a:r>
            <a:r>
              <a:rPr kumimoji="0" lang="zh-CN" altLang="en-US" sz="3200" b="0" i="0" u="none" strike="noStrike" kern="0" cap="none" spc="600" normalizeH="0" baseline="0" noProof="0" dirty="0" smtClean="0">
                <a:ln>
                  <a:noFill/>
                </a:ln>
                <a:solidFill>
                  <a:sysClr val="windowText" lastClr="000000"/>
                </a:solidFill>
                <a:effectLst/>
                <a:uLnTx/>
                <a:uFillTx/>
                <a:latin typeface="微软雅黑" panose="020B0503020204020204" pitchFamily="34" charset="-122"/>
                <a:ea typeface="微软雅黑" panose="020B0503020204020204" pitchFamily="34" charset="-122"/>
              </a:rPr>
              <a:t>：</a:t>
            </a:r>
            <a:endParaRPr kumimoji="0" lang="zh-CN" altLang="en-US" sz="3200" b="0" i="0" u="none" strike="noStrike" kern="0" cap="none" spc="60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2" name="文本框 11"/>
          <p:cNvSpPr txBox="1"/>
          <p:nvPr/>
        </p:nvSpPr>
        <p:spPr>
          <a:xfrm>
            <a:off x="1026160" y="4513311"/>
            <a:ext cx="5199380" cy="58477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3200" b="0" i="0" u="none" strike="noStrike" kern="0" cap="none" spc="60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汇报时间：</a:t>
            </a:r>
            <a:r>
              <a:rPr kumimoji="0" lang="en-US" altLang="zh-CN" sz="3200" b="0" i="0" u="none" strike="noStrike" kern="0" cap="none" spc="600" normalizeH="0" baseline="0" noProof="0" dirty="0" smtClean="0">
                <a:ln>
                  <a:noFill/>
                </a:ln>
                <a:solidFill>
                  <a:sysClr val="windowText" lastClr="000000"/>
                </a:solidFill>
                <a:effectLst/>
                <a:uLnTx/>
                <a:uFillTx/>
                <a:latin typeface="微软雅黑" panose="020B0503020204020204" pitchFamily="34" charset="-122"/>
                <a:ea typeface="微软雅黑" panose="020B0503020204020204" pitchFamily="34" charset="-122"/>
              </a:rPr>
              <a:t>201x</a:t>
            </a:r>
            <a:r>
              <a:rPr kumimoji="0" lang="zh-CN" altLang="en-US" sz="3200" b="0" i="0" u="none" strike="noStrike" kern="0" cap="none" spc="600" normalizeH="0" baseline="0" noProof="0" dirty="0" smtClean="0">
                <a:ln>
                  <a:noFill/>
                </a:ln>
                <a:solidFill>
                  <a:sysClr val="windowText" lastClr="000000"/>
                </a:solidFill>
                <a:effectLst/>
                <a:uLnTx/>
                <a:uFillTx/>
                <a:latin typeface="微软雅黑" panose="020B0503020204020204" pitchFamily="34" charset="-122"/>
                <a:ea typeface="微软雅黑" panose="020B0503020204020204" pitchFamily="34" charset="-122"/>
              </a:rPr>
              <a:t>年</a:t>
            </a:r>
            <a:r>
              <a:rPr kumimoji="0" lang="en-US" altLang="zh-CN" sz="3200" b="0" i="0" u="none" strike="noStrike" kern="0" cap="none" spc="60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4</a:t>
            </a:r>
            <a:r>
              <a:rPr kumimoji="0" lang="zh-CN" altLang="en-US" sz="3200" b="0" i="0" u="none" strike="noStrike" kern="0" cap="none" spc="60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月</a:t>
            </a:r>
          </a:p>
        </p:txBody>
      </p:sp>
    </p:spTree>
    <p:extLst>
      <p:ext uri="{BB962C8B-B14F-4D97-AF65-F5344CB8AC3E}">
        <p14:creationId xmlns:p14="http://schemas.microsoft.com/office/powerpoint/2010/main" val="192061719"/>
      </p:ext>
    </p:extLst>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2400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0-#ppt_w/2"/>
                                          </p:val>
                                        </p:tav>
                                        <p:tav tm="100000">
                                          <p:val>
                                            <p:strVal val="#ppt_x"/>
                                          </p:val>
                                        </p:tav>
                                      </p:tavLst>
                                    </p:anim>
                                    <p:anim calcmode="lin" valueType="num">
                                      <p:cBhvr additive="base">
                                        <p:cTn id="8" dur="75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8" decel="2400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750" fill="hold"/>
                                        <p:tgtEl>
                                          <p:spTgt spid="7"/>
                                        </p:tgtEl>
                                        <p:attrNameLst>
                                          <p:attrName>ppt_x</p:attrName>
                                        </p:attrNameLst>
                                      </p:cBhvr>
                                      <p:tavLst>
                                        <p:tav tm="0">
                                          <p:val>
                                            <p:strVal val="0-#ppt_w/2"/>
                                          </p:val>
                                        </p:tav>
                                        <p:tav tm="100000">
                                          <p:val>
                                            <p:strVal val="#ppt_x"/>
                                          </p:val>
                                        </p:tav>
                                      </p:tavLst>
                                    </p:anim>
                                    <p:anim calcmode="lin" valueType="num">
                                      <p:cBhvr additive="base">
                                        <p:cTn id="13" dur="750" fill="hold"/>
                                        <p:tgtEl>
                                          <p:spTgt spid="7"/>
                                        </p:tgtEl>
                                        <p:attrNameLst>
                                          <p:attrName>ppt_y</p:attrName>
                                        </p:attrNameLst>
                                      </p:cBhvr>
                                      <p:tavLst>
                                        <p:tav tm="0">
                                          <p:val>
                                            <p:strVal val="#ppt_y"/>
                                          </p:val>
                                        </p:tav>
                                        <p:tav tm="100000">
                                          <p:val>
                                            <p:strVal val="#ppt_y"/>
                                          </p:val>
                                        </p:tav>
                                      </p:tavLst>
                                    </p:anim>
                                  </p:childTnLst>
                                </p:cTn>
                              </p:par>
                            </p:childTnLst>
                          </p:cTn>
                        </p:par>
                        <p:par>
                          <p:cTn id="14" fill="hold">
                            <p:stCondLst>
                              <p:cond delay="1500"/>
                            </p:stCondLst>
                            <p:childTnLst>
                              <p:par>
                                <p:cTn id="15" presetID="22" presetClass="entr" presetSubtype="1"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up)">
                                      <p:cBhvr>
                                        <p:cTn id="17" dur="500"/>
                                        <p:tgtEl>
                                          <p:spTgt spid="8"/>
                                        </p:tgtEl>
                                      </p:cBhvr>
                                    </p:animEffect>
                                  </p:childTnLst>
                                </p:cTn>
                              </p:par>
                            </p:childTnLst>
                          </p:cTn>
                        </p:par>
                        <p:par>
                          <p:cTn id="18" fill="hold">
                            <p:stCondLst>
                              <p:cond delay="2000"/>
                            </p:stCondLst>
                            <p:childTnLst>
                              <p:par>
                                <p:cTn id="19" presetID="2" presetClass="entr" presetSubtype="8" decel="24000"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750" fill="hold"/>
                                        <p:tgtEl>
                                          <p:spTgt spid="11"/>
                                        </p:tgtEl>
                                        <p:attrNameLst>
                                          <p:attrName>ppt_x</p:attrName>
                                        </p:attrNameLst>
                                      </p:cBhvr>
                                      <p:tavLst>
                                        <p:tav tm="0">
                                          <p:val>
                                            <p:strVal val="0-#ppt_w/2"/>
                                          </p:val>
                                        </p:tav>
                                        <p:tav tm="100000">
                                          <p:val>
                                            <p:strVal val="#ppt_x"/>
                                          </p:val>
                                        </p:tav>
                                      </p:tavLst>
                                    </p:anim>
                                    <p:anim calcmode="lin" valueType="num">
                                      <p:cBhvr additive="base">
                                        <p:cTn id="22" dur="750" fill="hold"/>
                                        <p:tgtEl>
                                          <p:spTgt spid="11"/>
                                        </p:tgtEl>
                                        <p:attrNameLst>
                                          <p:attrName>ppt_y</p:attrName>
                                        </p:attrNameLst>
                                      </p:cBhvr>
                                      <p:tavLst>
                                        <p:tav tm="0">
                                          <p:val>
                                            <p:strVal val="#ppt_y"/>
                                          </p:val>
                                        </p:tav>
                                        <p:tav tm="100000">
                                          <p:val>
                                            <p:strVal val="#ppt_y"/>
                                          </p:val>
                                        </p:tav>
                                      </p:tavLst>
                                    </p:anim>
                                  </p:childTnLst>
                                </p:cTn>
                              </p:par>
                            </p:childTnLst>
                          </p:cTn>
                        </p:par>
                        <p:par>
                          <p:cTn id="23" fill="hold">
                            <p:stCondLst>
                              <p:cond delay="2750"/>
                            </p:stCondLst>
                            <p:childTnLst>
                              <p:par>
                                <p:cTn id="24" presetID="2" presetClass="entr" presetSubtype="8" decel="24000" fill="hold" grpId="0" nodeType="after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additive="base">
                                        <p:cTn id="26" dur="750" fill="hold"/>
                                        <p:tgtEl>
                                          <p:spTgt spid="12"/>
                                        </p:tgtEl>
                                        <p:attrNameLst>
                                          <p:attrName>ppt_x</p:attrName>
                                        </p:attrNameLst>
                                      </p:cBhvr>
                                      <p:tavLst>
                                        <p:tav tm="0">
                                          <p:val>
                                            <p:strVal val="0-#ppt_w/2"/>
                                          </p:val>
                                        </p:tav>
                                        <p:tav tm="100000">
                                          <p:val>
                                            <p:strVal val="#ppt_x"/>
                                          </p:val>
                                        </p:tav>
                                      </p:tavLst>
                                    </p:anim>
                                    <p:anim calcmode="lin" valueType="num">
                                      <p:cBhvr additive="base">
                                        <p:cTn id="27" dur="750" fill="hold"/>
                                        <p:tgtEl>
                                          <p:spTgt spid="12"/>
                                        </p:tgtEl>
                                        <p:attrNameLst>
                                          <p:attrName>ppt_y</p:attrName>
                                        </p:attrNameLst>
                                      </p:cBhvr>
                                      <p:tavLst>
                                        <p:tav tm="0">
                                          <p:val>
                                            <p:strVal val="#ppt_y"/>
                                          </p:val>
                                        </p:tav>
                                        <p:tav tm="100000">
                                          <p:val>
                                            <p:strVal val="#ppt_y"/>
                                          </p:val>
                                        </p:tav>
                                      </p:tavLst>
                                    </p:anim>
                                  </p:childTnLst>
                                </p:cTn>
                              </p:par>
                            </p:childTnLst>
                          </p:cTn>
                        </p:par>
                        <p:par>
                          <p:cTn id="28" fill="hold">
                            <p:stCondLst>
                              <p:cond delay="3500"/>
                            </p:stCondLst>
                            <p:childTnLst>
                              <p:par>
                                <p:cTn id="29" presetID="42" presetClass="entr" presetSubtype="0"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750"/>
                                        <p:tgtEl>
                                          <p:spTgt spid="5"/>
                                        </p:tgtEl>
                                      </p:cBhvr>
                                    </p:animEffect>
                                    <p:anim calcmode="lin" valueType="num">
                                      <p:cBhvr>
                                        <p:cTn id="32" dur="750" fill="hold"/>
                                        <p:tgtEl>
                                          <p:spTgt spid="5"/>
                                        </p:tgtEl>
                                        <p:attrNameLst>
                                          <p:attrName>ppt_x</p:attrName>
                                        </p:attrNameLst>
                                      </p:cBhvr>
                                      <p:tavLst>
                                        <p:tav tm="0">
                                          <p:val>
                                            <p:strVal val="#ppt_x"/>
                                          </p:val>
                                        </p:tav>
                                        <p:tav tm="100000">
                                          <p:val>
                                            <p:strVal val="#ppt_x"/>
                                          </p:val>
                                        </p:tav>
                                      </p:tavLst>
                                    </p:anim>
                                    <p:anim calcmode="lin" valueType="num">
                                      <p:cBhvr>
                                        <p:cTn id="33" dur="7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P spid="11" grpId="0"/>
      <p:bldP spid="12"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D7C57E2D-A7F6-4854-838E-A41BFA7EB66F"/>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Repository"/>
  <p:tag name="ISPRING_PLAYERS_CUSTOMIZATION" val="UEsDBBQAAgAIAESUV0cjtE77+wIAALAIAAAUAAAAdW5pdmVyc2FsL3BsYXllci54bWytVd9P2zAQfi7S/ofI79gtHQOqBMSQ0B7GhNSx7a0yiZt4TeLMdgjlr9/Zzu+lbEh7aJWc7/vufPfdxb96zlLviUnFRR6gBZ4jj+WhiHgeB+jh6+3xObq6fHfkFyndM+nxKEBlzg2ApsiLmAolLzSA76lOAtQzYGBGXiG5kFzvgfsUuNtIJ0v07mgGLrkKUKJ1sSKkqirMFSDyWIm0NCQKhyIjhWSK5ZpJ4tJAXoNd6b+j4ZeJnOh9wVQPWei3B65JWo5nxQck1RILGZOT+XxBftx9XocJy+gxz5WmeciQB5Wc2VI+0nB3J6IyZcrYZr5Lcs20NklY28zXK744zz0lwwA5h03GlKIxUzjNY0QclkyA/W1KVVLzqAGt4VU7XvNav4153zRutnOkcy7Kx5SrBI76kM46CfTJMKqf2etaBT00Cro1TMiT7FfJJYvs67dWjPMFcgFbxdk8sapCOICnWxpqIfc3AAMV1R3EbdOwaxq2oJYDt9HXHQVqbrtlVJeSNaWa+U88YuILlZIaWVxqWTKfjIw1lgzBPnFXrpvUNcRPdJae/kNvjN+oNT/Va52xgP/RmE9A1NaE5xF7vuXgo1kGNdUMim1sWBcpNjG7nFT5mPV0PTC5HOumwEU8TWXMYAwjqinp7OQQlEmqwCUs5QjbOzgITnicpPDTkwzj04M0GZW7SYbewUFwKsLdBLQ1t2Uk4zqOxNQqyCcT68QPS6VFxl+sPAd7Rq+sDl8buebouuDtwdn8j1EcxGgGc4smVpd56u2r5vDezKlWnc+mcJaBWmEemC4L59XMQlmMfCK2pWWqb/o5NfuwBx3lPDUd01zfQe+iWvMX5lU8Ml+6xdLUJGFGMwH6cL7sMUA/YbsMwlvToYhbkTd1wJjYN/dvK9ps+bp1ruuHOuxDDZ84qxzGzdRHUEcsRZlHox7iovuIqBR22rVk1EvZFm60OAGRiiJA7+GhvvPF6UV35bPFRYO1ed27wC6XN6z0OuFOQaTWdXsRv94N8PgbUEsDBBQAAgAIAEVWc0ks20W9RjIAAElGAAAXAAAAdW5pdmVyc2FsL3VuaXZlcnNhbC5wbmftfHlYk9e6L63bbeuA2xZrkakVFQEBCyozqa0amSuIyJiKYEQmAQFDSGJt1QoIZUrKlFQZojJE5jGJLWUMEiFCgJBEhBAhCQFCEpKQcL/gsHfv7nPvOeePe8+9T/8AnrW+9b3rXe/8W2t93PnGA7xt8+7NGhoa25xPHffS0Ngg0dB4H/XB34GeoWenFoA/78V7gb/SqB7QnQUaf4Mecz+moVGTuWX1/Eag/eGVU37xGhofXVX/vMe6aHBNQ+MEy/n4sTPXggXMKEIlNMgJGfyxxfVdXw4ZqfYcdboKNvhHnbObm/fnN7xoH31/wjtk9MvNp120dh/8weXePZPfokMMa79+dCog8sA3zm0RwqNl9f1rqMp54fxYHfdIxIiyKMIJvNRb0DIPHemvtK3mFfgJzx2RiQkoYrKggX6WvMqxkLYv9ZlWQFZf7gIYfKKdLONgYq6KT6EIEwckBLKqdc92oP/jUyjPTE9JKqKA5KVui05leuLYphICST53ZQ/Q8S2cuDzkWpFUysw8+T7QZgj1ZLXtgx+oHymIU75k+fCVvwGNx0othVkOKmBBEIOC22SIngr1NTRstnYiKQeS2ijrjfQLxhJjwyRmAn2blAUXsh4bYa+F2DhSPEomlKtcEATBtWfD0sD6sFAxak2K6piFJnH68u4apCWwQ7GDKzlXd5MVE9thGRkjddETSEtPrLQk9nZeWCPBtKqkuiK45OQUwNPRbi++6KSCKURK71ozkyZiu+d+u7kF3uEkyqdu5Z7n1/cxu0GqRZ0ylSlE1jdXh1Py53Jwq9NzZBWPfEtU1Bh5oTHi8PwvXi/j7MFTyS3b9a+9+O5u0t908bQVJlQmTOHa+wphVDjrqDmVkU6JbzZowvXncFcvTZxv6CQFe87JT6ch0BhOetd7Gk8iM6pGM1nPfX8V3q7jH05DgBxOyO/d1k9mLNT9tAcZCL5ubSZxlVLCbZ+G4LInhO2nxghLE5rs34cinsTaznNMASMsMjLy58dPW+27T1SppGRUzPglVzc9s/4FN+8yQxBbSpIyfzaauowNjGEXNTGyKPmEmafGI7bEVvTHY1i3woTp/hu7WdWGolL+8S4937HAOHQnyYyWcBxE5x1WTuwyXtNG4zwdxc9Z9doYnu14caxg4LsJYT6oo2Re5A+upjcXEBotLB06aqvTCeGM+6yYiG0WguWWwKbPa1WRF9oGesRbhXgBBlHkUTfKlY1g3XMYhSG47muO+DgFz1ZcnUSMENp+Y3C65/F4LIZ7TjFBSfE765hZyy/j+pKLdrMiMOy+Wkywwchdiri1WEackYQVWimd1zQ1NF40F/c8XNkXgxaVO9JKP+UksyK5ycR8jw97mvtxky1Ya+YRCHFsYKEVG8aNU8w4xNl2zMVtdkMXW8/5xYz40nx/7Y2rm/eH1PN6mg8aYuqeHvF0h08MPBrFF3Gvrpo80cYxisPj4fGMeGI0PI8fONDcw0mP8ZylWjLur8moKJUZ71TsgF2tqt+3syY12Ryan9/YFTZuwm4oSgywqsyLjaqhHh22iyc2OnbUVhZYMAoElKsJRHT8R4As6JoVu7Evgzht+gpZPjeYSW0J5tjQOLIz1Kp0yuOJNZiq3n7biCNZznl+mOiPBKUweR2tsQn2dQMTBg3zkdBySpiGxs+dNTsV7bbUQk678YAOp/1e9Z5PWrCLsA0QS8/NX/b5mOO/beg8KJLG1EYEtQTGDDBixTPkYvPaDKRfg94YK53Ag8VDROW5pf31TZy9xRdrhA37jtIZJWxjpvGrfOs4VGiBXTZ2KIDzIDSwvLf+CKT8aa2l09Q4zKugwqap04mRBbusnRU7xvIfeHUK0VsfVRNDgZlVmEP9WoqiqFGPZveIhhtxP9AOSlqKuhMdq0XtvQIhzrtKIsvDwTyappZWUxNVB1FMUQVkIDuRuY8SnIw4Z22O4SXOiPczMPR7E6rEZPUy7xSl4qyHYRuCwF8ZTnnvXarzKTMBiU46xNRaBc24f9hzuCH9UppzVxjzSDUzA1ko55WhMbHEdGohEHUmsG4YimDg9lTiWTAfjpgdEGsxV7H+CXZIl5iMH6CtW6mIM7xZ7p1Bu9p0E6bMj+Zzbx5zGvr+MmU2bNw/Gm5rCbk1zDlYYcDyCJjy/C18l8IB7V0rauuLN+9YaiZwz2C7tbHdyFt0URPOPM6W4u5MFTVjDRWO5KW6oIHsQZE1RX8bRQ4YMCeR2FI8Np9OiYqiHtXQuK5dNArle/eL9rds9mXZNOGnTrK+8X2vctayMuOVT80lbm9cxDn0GPpGor08qq9QrPog+FYYDPY1Gy0OHGiNtw375RZnyZm8yB4JwYUwUReQdz1bCIZKbfRXRYqGjFE6YK7j2s8IhjfbXJKQZ2sGBldUr2BIA7E9D0OLoKTAbS/DeXFMi7Eu/oMHs3uayAaJRR5to/R440xucnTjzaau4XZB/KPi6MPVaAx3sFXtj/sES5RW+m1lsP1loqDx+YXPGW3zi0B4Z8wcJzsQMlicONYhrnsC8Vdq4WzudCBhKCim3Cpq5imn3xvHe1qfX5365UyFeKS5lRXjDfgh3+dlrSp5Ay6hfmM58/yzXTK3gBMv9kZG1HgaP/Jml5ixtLGL4ranHLsjTieaHd2daGdrgn35Ff34b6Et+Y2JH4RyvywuAPl7WDD8KFEW4JkKIMAJlNmA6fVyKq0YtAH4BLAisD674WMzesUCMG+MnOtrH1RPbUqOHo7yk67OYepKg5AR687VwErWe8SO19/QgqVoaBxKA9IRTMQ2uJvZHj6g8yqZVmQ9BOswQBwbWD1iHlNZsfdiQfvnhFhB8tzT5Ke06O5LhbV6+dXFTh30KsOp2qoj1am/OtvejcPcCGxCOHf5ZmVoMXKXtNg9K3I9DhQInJJXyegs3pFq5R4iUq+FwPviNKWy+ENbf6wlLmwa2lb3C8TDglfJacQYioaPcuLQwxkB45KcK+okJ2n8jLsYaD+4J1PZun2pDmsB05xOdmd4+NIaqYVasoKjvMBkpJjiN2RBrgyQlPOeNo4I0pOJ72tc99N1reGuFJ1suWAvY27Q0Lh9bzRGmxOd9OeNfN9gWJiYKETE/EvGBn5r7C8fBYY8+V0LDjR+/jlkvVTw5r8HJNiQVEeg4cbXo1cHBQQRk3eqRzyzV0lRa0lipRBloG7/9CdvuNVsAnzijjGQ1DQOffEfmibyO7AB4qr49489Nexf1XTr65DMI10AMtetlvutqJXBcEFD3o89rhbEqw+yCQCpJ9qwuYf4anLxrh0wQ4A/hv330OWCmuPrr/xkPb9nT8m0G3aQ1/WRevqBL518TfdYunj0GhCjD54Gpn2x9YBkT62W+uH+X0bTerzUjP18PcRij6v68bfvpxJ/PHhCTe3Dvwb+bwbGA7WbKXy+TUgadpRO1Pnopyz8SoyCry52E2Kq+vXfEKFm5c4UxpBgCTR3a/dJoFLbrLL9UW0HH3/DbwJhLCD6aG4URm+HJ0i5LA743OrkG+oMXNouC8000VbzoNaryrO6By1IKy/FrnHoN4woJdAzP0NjeVVNweSdhUYG9j1QCYdforaRv2kpBNQHh6h7oDq6e43F+Z417IwDgFEeeq8TqaBhONkWDyg7FiWFs54BHg3UowcRNexjGaO+DzMPBgw4qa3S7csatqr+REuDO+5riPwG2T0NETD39R+ofMLKNpxm5K5GtA0mRnvxFV4GqcrE4+94Jy2jowDp+N5iNENqDPLkwFoN31FOT42J9Nb05mNcEMDYHW8EFYM62WndaLzJTML7035jieLP6Bw1kxTm/lm/saQQ/Sf9ElPJJmMxEBrAb3RLVmrvZI+WVwL9Zn/Sf3CnQq0+mxTQHxZ4evFuVJ9XDehgJ9L+/j+FvtJ19EQNCPcvOkq5UHh/FEd9JzkrE1KN+2k+Ffpv02zZZa47t2UZoPNP+yh5qcPILQvBoZKkK1OZBs0Tpv8mGF4qIu5ZHOHfGOf78nO+z4X/G39hOSG4SP/5nf82DaDlWucW33/XlBc/R9lHDCHr/XFZcc9CcIGkFJiN579r67axpPf77U42RX+wvfW120bWeJ7kBP/RJlnZlkQz5x0GUVP7O51mKX+YDG/WXpUiC0wVHf00ChI6UR7+Pz/uq7M9VeP56I+yMQ9sXmj8zSHNXtgukleNOhhL/6C/3KnT4dhjLvLzSy/TLILJe6Ha797EIuWzRCotE5iw7driS3HAZ3VvnTJ+L/s6yLvF8yFV88N8+zdiwpkarzDmF7sNyKQGS/j/Q1ENlQKTz+J9pRPx1G3bnVZezAEeS+/GCqcTZ45a7JOeeI6ozw1qpV58ayeZFsal1syrtLmXnWkVATFE8a2tAb4XqSbGY0ksGFccAXZF5zFgsiUO72tWf5oFqdm62gVuDlCiH2X5tu1+M78B5FG9BFzkfcnKgZNUmC1wy3KqDvUr0dvYorRmp4iCf2VbAJp6y3c3BrD+0BWElNmUZMs5Qit9Ur68P4HooFqZgnfkaL3UmulpRsr8Tj7FJNTb/6O2ejeKEdVUBcTMemsHCjV/o/FEVAukSa9EEO29keQ5EnATRImgY3gN1f242JZAvyZH5+iI6PgucVNQhv47Br2+AneSbvlqD3AAn+TnjeYO5g5vrVgq2FN0I3DfEdrFc11lP0PHd2Nk3s8iWIEZLgCouIz/0hyK5R98AIuASxkZyDZw73LULLU9n7AZxtzl3Pg5jS6vvdugCiULehFZgl5qOjWx4Q+TPqovDywPRecO2oUUhxZI6l7l7y9rcEefFoXKE6HHzPETZ7+Idk28FSZPNPoqoL5Cw8jPI8jj6FjGIPQVozS0ifKgeFNe46ivX4z3CRCwLqXm96XzmRJJ3+Bb959yzRvRoubShjCTJo15gQTDyX0bj4ByDhrSSqdn4vRqqsUNohO3wlr3YqyC9nVEtABpIcbeEkk+M+nR6+H1O+M+8xNFq2NUbXUiA9OID/IoTETaJr8zpYe1Y5/MnpZ/VcCzrS2W+QsGX2nNmHAaMi5ZND1alTLqIDWAGrTJzrX9ubLIr1Ov5a3upVRw0l2u2UcyJfWUcCv/ct23yQdEOjPWT02Y3RKecVkadhhc553hHcJYKp5Ov/6ANs8Ql7lB5Y3pTVP0nYoERlZ66vKBfBLaB7/oO+fkYkkCDTvZv39ZZyTKkylJ5IK3MYRT79fC/sno0Lia0RtFewrOJ1y14xzZ2JTRyr26vJXS7FYY6xMsype06ht3nJ5tMjrRYibRxoXtVUSByUxetuy+Gcu5ysp5B/XwWPlWqsf19ApLMlsS2hYfYBXUJf2jCdl4u1RcMy8DbS4u/bn8CnhzZMCP8bZl1lNLVrRG58UqGO8UsoyN7Q8Av8hJzyyAMhPTG+HGxoyxaqcEA59xBvo+Nioiht0qcB5nYGUMhjk4840Xngg1fiOmXVllb0Jo8HH0Gy3Dd/il/jXwv8vA77r14Xx5wLUdWU0zMi7OgPSmCk8PbEsUyBlAv7VoOsdTE2KFVo+/cjLuuaqBHtymOht8PLShNVk8tyAO0Vsv5Z+VZDq1ymc9Ua19irhvm8Kg7FcJIaD/MvD4s5can1zIdGxMfnnH6Kynk2zaRDgI6/D2dGxIIv++Hbnw/SQi6dx20OrC3K+bDAIRk1sg5xDz8Tj7JHUFTGTsaqkqUVwXHVtHIrl71uYqCNWhdasvd5FHTRWZTvJXC6oJKnlNQRbmsbanvNhQERDdEoafiO3Wq1AIyahr5EPW6+s85ULUNbcgLg8tOAUZgauTap5Jay9cuLp2yGL98Y+GYjBli0X7oXYI2GsOvC/Jlwnkhg7FHVv1Qq78fSk/2Tb56KyVrZKVJW+K91fJ7q3Dph7Mr72DIjmPIFTAFCm2rAej860gJQ2kx4L0g9d5fiESd2NwSj60Q9G82glZ7Xw8GkdhgbVOSrXjX0MnGyB69CbtTJ+f6iHDdHb6sxbueKaEXCN/sWudNSC4tPcqbVtxom0LJV9RdJaYG2SaNwYR3Q5qJdhsMPLh44DSYhgoiyXIxvDb5JWXaXAMRp3K6Fx/HDIo34Jet3pUudDqVDvbqnAA8nKHwhZnaLBzPMFJUpMp0OtVvdgEah5cUD5Pca1tX82UDTZb+s/HtghJiltSPdE361zqlo/irwNZ2j1GDQ6qzSGkFETq8BwWPj+mg8VFjU8aPxNYJvtd9KJjhgimIo68OInVkkT06qhjSeSnqhSHZsnHLdhyJ5NaxcPiLZkOSz1XrgXUe/eglnJw/G0EwHKjxFUxCF6X5nVl4tlQGHuly7oaooMfkY5RkYkxsqha1ffzkZc4R+ulOqLXgtOtH4W0Xg0nrAS3X4slnAJva5MBmCi3mxTpOz5p+xsWl/URdnIXULF9cRDyAB167eA+WiPv8hZ43krow1Eos2HAi+fkhk2ee9g00X3bcYj5yWKiNqLG8/Pq7OI9uDh9n+WI7ifsNSWb/WmSeG5YZ+ryOXQOznnkdEdAA2kvhTDZ4C7zY8A+lZnfkJAumKvNv+i777UUulmeOzy+I9BYpj7zvAOwvthqLrSwbDJhGXm11KHjgrHSkhGC0/tHXlkIG7021QNY3QJasfJ4rY1kJjEeVC6YSHxeeM9FFFzagjJvmpKH5eYul7qs9mDIqxxiuFwclg82k8gw1wWI7sDXFgBgmCZmIiN4x7xnrKfXshWQHvxMFlw7PO+Pcl+hkCODUqDYyfwk9FzFWorqmDd+CjpW8n7bHRN2wlVH8ARj0pgjm0gpsxBmGS45912zTyGH4GSW1T4UauLesfCfZmv5keC2oo4lkIBbvm70NqdqCHsmMEsuXSdqz7zA3MK7QVdiP1FoyfmXftQSl4WAvGi6RxPsVEFJzCMHHxc+WCreU/yRnmwrPKCvxNK/a2jHijJVeUBgGVdP8hzQ/VQQaPMAJcOgYIypXNv1ePX3gfgaqiUvTbV0+ruyENRHYH68HVKFYDxojn5kxhbMCvGn+XS9GosW7GxdpV3FZ/YG4+GaU0DA0Hc6O4Z8pwi5rvJBCn4rNBBRjnj4hG7pUTFqNFYeSPAWRVwDMWO5FRDl3GOApAVb7Cc3GdTGGq7kFUTXp6ekKS9dA1GHMq6fRXwIAcVEsU97UpLsVO3vxC22lV8iH3ECN1U4+LZEky8RMpBcKKTa1MiPHzFWdgt3tQbim2E9iBGuRnp38OKXjUcE5MII0Bb2mk5riZbCbhuIV3HeDym4YpNBZdjroTze8bz3JmlzXGrsGT/PlhjP854PY/BVs0t11P2dyL1jhFGjhPIv7dvLdbSjuo/lKJLO+FsfMWELoIyIay4J8MMg0XC7M2I2OIIcQs51y/FeqKv7rDe5rtJEHDUG2oyfojqvR6QrAMAq7fFxtjAeQHgt8dZomEDhmk9wdli5WyY6Z9I1mx/Zw7FL+4zSI26cuBhwGbs7mHY3vXHq0GxmrsFxBJbk+D6WE3YO1F4ek1NLvLqcUs/v8bjurzrljpHFEd0HdM/5s4/ZvltUhxZ8zAElTUJZH6zmC1UKoYHTxbHg9WfvdapCcxTXzviPQZz2PwMFj0W/7Z6Oz6UtJo1tclr4bvICWlC2bnff8IH8YbBc8rJPpU4Ok1NoQem7B91i98W2V9Vt87udosc83tK5GqcQNG1PM1XAVyZv384Malwvd6BALVicouRBDNBnJdIWKiJ6ZTRM8dr0tBQ0ZxV+9UF9LWiNhtR/S2h5qSYTEXkucAy3Fg7a9DYwJ8tGmkhHDlbxqWv1uO/XSb94iMe2BttzSkXjEYQqfdRqrOZsGSb45Q+Oa6uiiqsi/oIOMZj/OjcsgNZEIHoE/seeQls3sO/rbLATchy9tJ69rdFvWAKKARePp3/cbMtNmUcut77ZovsP47THkBqUoIEuYU2QF37bUlHhS3if+ySe6tgkbSclCsbFULnNeq3xbVANSimm+4LWZFSpi5JiQW6XcyxQHxZtILQv9QWHoyRjUCnS/DX5SlOJsYZtq9EerpXCsXunmo0nrSG4kmTbMN/jA9BghHiYWCJ5w1XGaBo/Wlf9XjxQ0Iwx15eoCXDYprMuVaAICk1a32+yBVbVXwzFwi6KewwzJ65w+vKIqNMtzuteuMmjdRT/7eq0EajlPO232I965aiF7w0Cyfstk5YgpqSlPEIlgNYOLxcLU7jyXMq63HRtekNwhrfVwDRY9mOgqh/qVJf0w+LBpScbtkeeSTx+sefr7Y71vi9EE/LBTOTVC1y/xGBOCzpWIejxevf+b4O70opMVjstkIvyBpp7n0fi0R/7sVoyLWkZ12sgvdej/lwSOl1tCtwnzp8oclNJo/jQ0gnfOLvY8ofUTdJ9e0+0d53Y7L4PzI7/obZrXz45KLjLyM8z9ZsZQth80mHv0ICcr3DdotYhLBdc7peETn1HSyvVRGo8gvCqtXICS3gASEUXNHb5OhO85abGZrZEJ/xe6Hg/pmTJL8Ydt+iMxs1aRXWFyZWpWT2N+zOZkpZDLo4zdHf8umyvDEGwmI+K4/SNh6N+9bxDfXzU+PN8o94ssd1L7JnTzku2ysBoEAEX5pPlWVttJyY1lrjPxGAsLF3V0n9xK8dc4rw5MaML/+1z6I34UocyQ7pV+/Md8r1ljmHEruHZbmc0Hb2yV2S+U+wWQKk6ILGMmEs7QN9n37D0aZKJE+BT8Uan+d493r8rSl/gL5Xm0gd/X+WHtR407Cwrdx83XGqZ+ERsd4Ocq3XP3yObwivfNTYzXYPrjiHXPXIXfBBhIEW8MYNHo5mbT+iVUbkMXpxCWyo5kJIKh5d+EUZ2LMANZc+a+jwHYCctVD5+71kGZWFwYFOWthf1tkO1yCHcgAFTcWC5sVncIa831ObOrNpVkUg95nHPHcLasinGnxlzbKNsaPSB67lZrfp+wS4ud6kcrZ+PNpDccjgXZcYOQA5ihMIacj57aEGLwOQvNpTcyw4flx0fMIFVztjmdU8j0X3ENyrcqdCa03qh9SrbkC/I6gz02EFt1nql0pljxBp/IQ5Lzo8+U807FTbjnPUwIQwreYXMljHEYQXIfEG3RrZ/DLl4DzTPoUt0LsY1pQ8JOqje7VK70YvDJAfP4x6gsS+GMYpEsM/9t85TxK7nkEAR+14bPwAkBpKWduRJ2gzH/9dOx49+LQ0teBbz7jrrQFSpbXtN5pwvHwKEBh8Wniyfq6Df/rEH1qcOIMmTN3dVQ+CvN6rU7q+u6AgTG7jUOqpTW9OGmNcg5lsyEKBez/p/c7/qsXMNGYBBc2mQ1Zdz3jj587kOA9XCnFKIAh16qI7KbLg5SsFgBwepEVVdiu7b6LnGkpKaWq8t7rmiiZg2NPAjri5R6DhBzGsYPUoYRb362mD3J++/SLkGZBwCiMF+Dd4fV4+urXSD9D9578XqChC1YErtNclrMJfQqVIDmNsnNGxAqjmCak5upRK8Yd2Rf3T99aSfQ9Z0yIs6RfElbHtujnqyHPvImrVXYFBrMhCLbW+ro90qMd5JjVcO2XZisSHkgHVJFIV4etawzdal71GDx48KP1kniR+lefOT0tZJefNnjSVt60LqNZYsaymY60Y0rQVPTlVGr/MSl+ro2IlsOvAX+f9z5MHGEgP5s9tnmybiKFcCTWml30guqzJTpg07ZBmubRmrgeMzkbRLK/vR0eDoC8sdVJfoqbfW7yl83Om0T8LBQFgPtkIL3Aq7z/Fi1iQx0i4zRwk6FNtvv9t6qNoQhGm01d4GGYoGt2UkriilbDJ+xjZirPHthgSWdT5VaQSS9RLvI38KQT1bIg0coyyV8zxPdmAORoHtU8IL6t6xe9tYogbyrB0Kh4sZ/nxGrAwmJEpZK/l6H1AdRP1z6vtDLDurqAA38E0ZnK1g3a3bcDmFnBFI5bRuayCVonPEw82B1ZNl7Ax/MKg9FFuUjRNE0McspKUNDDr4jQsvZyxpK0xqS2Kr3Gi41LVnX29nfuqbSVx1A5JY7otcudwhxeXKUxqac9YDRQi3hKAxSyxCSWPLSB7FL9iL0ntVPLaSXsFpHBdcog9qxlhANx1rK3LDFe9KUB4Otce83X9JxvvwvYcqprte1c3K/Dp4yRlXoOcUN5Oi/KLD/Ma++ylWsGtMzOsR50p2f+KH9KKFEhuwWku76ZebSoLA9u3EotJR+mM3dnRHeE+i+dvwswxAEAtH0niscsmrsULDyOenik/pV6t036M277X/2OsFmPdplLcXrbSfnoweoWvGYIAfC6MEYr29pcfXjfFv94HwTVWdTjcdOpsynnM/SMmm+KTGt+RlT2DHg8FMzEhWieJI1IgvBQAPW5LKDXYuJNqPJ9R3MCgNJZ9jDCmVUbZmfux/2olNGqLa905UQ1kSsxkJk21NMasjXTXviHfc12LBMBY7583KR1RlCaVPoHoN7Xs76j6+p3z1JdpKfjDlqe9GRD2iIX0rVewP8eilxjEyPy26Fcn9J+0DnU4bm83KW1j6Web55cp+xRAwRUtgpw0E6zu1ZLUxob7fbifo0RNCADhPuJUwG4FF2hJfsxuPqpc63xqOA0uHnSmJZu8kmOHFz8/8K6r8/0deneIKybLCCvW5qBhIs5j4V0kAbrxNThowejtie5HB+ovRQTWe0S0c9HltjYHbt/WTX8nrlG9ypmKnQr3zd+7v12Vh3UwAuaQox1RvUq0yFREHhCRN1/cOEXLltw2QK//M7c41nljYTD6RCtQsHftf0yr8BL5jjPif3Jzt0FKgFE2oACUNpPyY+5xDwRDWysPor8/QNb353iqkuAJShUWpYAP3CAggwqFotbzXE942W79BOjcGxXF05XO+5GSltVnb2/1/QP5l7+JTKvHMWz/zrMG85QdQi9fb2sGxM9jkbcTAj7q+cyEt+MO34R0bYrHzL+KviQOqiWkTNA5XNbGSO9IsSNcQ/XHqyxfD7tbMqx1lrpjqTNu2UHvN7AKVetfTymU+09S3OpB81PddvPulU0VSzAcEtV+LFS/TPIVBZNGAvbTStdzdODpJIxRbFpfibxtZQxU8ZLDV+UzDI3f9LScwi/EyWbbEIRqu8LKL31NvWiIFd9ePIykuXitW7nofxmBwsUccHn0DVRUYgSLwx9Bj5qb0iMC2yn7yGT7vaFhrYHXCyLLfxSi4F4/yuHGUC60iMLui7r6VgJ7YSmL8xJis2AeWeSd7X1EYjhuTfH40pJVfM/JDejCoC6v9VxP+/uU26uGEkS/RCaKn1sI8vv/ZvAUT3hHqg1F8CtToePmdwIGjRkcQeeK9U7WVboXn8/dj6ooS7S2jyVY6A3ZvxZqUG0LuDV/J02LmTrjhanV9mhnv6+bvD7MVlf7c1LuSO5tI9Fmus/psY6tyFZm3gPQ74onbjS3emY9/+mAUmi+42uD9GWN0vvLH8X9dQPmorzOr/jm+X7LPttNmn43zpPuH0cODK4HztE94LuisWUVsAqK+0mQOUZvzOe1iSuKhZfzLJt4rTJbssn2cIo6o3kbSAN8fpdm71XiORWWmCjFuDE/cfUiZDZjPeIlbKrQsxil3KHKnygwlsjH0fGk1VNZg+Hk4nb2fcuoLz1pVJX7kiInE7+LOtb2MQlndXUHUgPxyC+PtITTN/lKN5z33HYQ4nQQXRGpkUHTOy8L3i2oL43TGbP/hPOMKG1goeh/HoWcJtDjp1OZK004S2hcvhLL8z0Z5lxFZ5qa0zFREV9i1xhJ00EbEGb6VOeWRgHK4JZAxao5vjA0oeWvnm8wkxlyfSNc8mcl4yfSPCX1RqbDN0eQNvzjl6Aswi2EkN9xkPoieo7VW4CQaWagkM29Jktu2JdifDG8qC4K6swkl5Z69VMEjwxWZ7bjkX8TMoYimU/4zLgfUfWLOFdn7bfKuldDw5v4d/yINatOv3ABWjpZMnqhIvAb3m7nzbp76US67cXjtp5g0hH27hcT2Bu58jWBtKQrzbo1A/Rv1HWQ3lqcdvCZSvexM61OiT74rBOJMVPsx3nPxxGwqC2p0PRLyzg1L05SAzy4fPeLRaPrOJHd3Bs/8+C+2xI1fEt+8FpVvsI0saGSclTKT2CxOSqMTfgZCSoEJWyP/1a2d2D/ghrC/sVRkedmksUj7LH5SsSZh6PzLSjEinb8i6X8v4k/OpymtybKnwxu2OzyxXRYTUEp5jH+i4zrZF4eAjJ5o+NeB8l8D/xr4/8LAa/ya7mryzV07YBFA7SybfHsbuachgl5Nvgv0W6nvFywcubCeY6B7wQIIXNDAi+GcOH5WfdShCbEYeX2A4ih/VVKBUy3jK9otNiUGJEruBhtJSv7zVxv+/D4EvBvg6KwvIVj9hdv+5QyIcs733fdkP/yX6GsG8XHw+ZZh9QGFvBu12j0MWRNDYorbhCR4DMMcQnKYQKo/nCiFl9FTZl0huxNx2qGMChxHkh7NzTZQvgLDRSeTWZdkjGp5eDTl1VH94XupCKS2weqLTb7q7SWtaLJS8nHbBoAdD5fk/uIkli3fts7uFIii+d2g5UX0DVBrFTj2RQiOaGqVJ88m7i1hxJ8Bql8/hILB1s/gIWascH6Oi79/HKMtEeHWUmJUZ+2xOT5SGDJTsLCKvRyIBAuaR1pnL18j8/epvy67sjIUN54gzawYQTbt65gnSllN20AeIMUYVRL8JOOCRbxAsDqfRLYPpNutyXBrLdZCLmhNNlm7fQ/Fhh9M5+s+be+u6baVhg9g+xAO/rs0DhHaqT/XwKP22JuebGrJk8JLYNTv2zG6zJkOuys1VJ2hwVtPXzSzV8ovEXlBQn9mAj2oY5G4ZZd5e9S5zcNtbOU8Mew4uqm6NDZF/emaDpksJQoRcHrEBJwlwhLPa1vLiXllsyNm8L0cO5q4g25mZP9+rcpfOjR1kRnVm2yFZEY5PMqZoBSAPigs6ssL97oBpthoFpIOcTPjJd9komN1l+QO/hYah3CiwDkKctOpuH+EHmbDYos4qicAAsg/qXPke90qHWZ5x4OvgjsvH3Y33ajekF5j3IJqCwaHTL4VHC5K15qxu1GMkwVNxw1UXsrEcuOUGV5YXo+sdRaNJu4VhcGUC2WcUJ2l0YpZrxXeYsPs0ZkPkHnyHBMJbOAuNq3b2F7zJC+6uIs3sh/6j6LpgZtxz6iV72kwZg+zrIsalPJ8xbfxqcrPy3TLviz7IcbrdyvEzkcJXgNH8zNKnJ3nKZHV+H/gV8uXRxYCq0tmBaeFaoG06Y30CYmgl6RoW1j6cmYb/289VPfGGnOon2yMwG0OtZh+1XKtKO5vKfXzI876+ywUgtin2l+XyDIKSyQah8g0G5vabRL7Q3EsUsC3oTmZeyO/qgHdd09TPmgWe42MlzwuKjqd/1S8G4vjld8tmz1Jk9IkJymQpqLBqXn18V5ANZjMGrQEd2RQwgVhelVtRwq4zZzGjJEgD972q8ElYN4mjZlDvKQCvS6kMnJXxiiYZBF+VbH9zSzITmPKqYcEWrWtH88lXhloHXXQ3bqAhGv0gX64DGgZXIOqGGwNKIFlMM6nKrudJDXDU5kgp9xY5XLhN/z3vo1u87r4dQ3q68Rp3Zkt+QGpyh1RXnxMakDvqvFZF+Vsr7AUZL+HbuWAf9QE8cJQEuTJEeGtCZTo23kpmqQgD7+mIlWdCMZ//nClyj2a4rdL0f6TUsleU87psFe6WNTBwwrt10sCalbUy49x5+7GjSo+B6LIz74ZExkqEs43VVl4VOn1ah/0LJ8sroox0y/2t54/MPBoFLr6oPnELXylsRhvcaK5LxF59gsPwPtjzOm7GGKIW9Nh5lAtWH6f6e/vYc5NW56LpUVTyhnnBmpHUTIKZP3sI7k4SODIBtMEUEB5l7DK0qvSjrkP4CCHjIpRg7Lnt4EwFt+3gzHIlojcAEGVpLiq8tWf3kXTSHeCX3NhkVdu11fg/SBAYZY5lSU83KPEsT2RZyefCvfZB7gE/CJqe8jmqu3Xsbb6DCHAg9T0Oa8y1mfGmtkVdxZwjFeK5TJb6D6HpR5DBenv6SPM3U/rPKICQO2p19bZ4EokNL0fAEZEvVnjHcjTgQPIfnjqObvPCiaPuKeX9yqqEwvOjpymvAKtQXig/l9Hcw5IGooFj8e7JroC2cuNI8tlxO3jsGQl4uo/biv3hHaqtM5Mhiimk3JCGGsZXkgrB/meCX9rQFYB+VCyhU9gU5G/tDUsMjnA47ehtNgMF9/qYGLriq4QTxEPbuFcYlYh5fv8EhVy7w7RHqzVndpiwcLI6TRENIRzQH1kd12mywF92CA0Gp92dN9JI0F8kEs5uImfL159VpadME38JtvKnCHmJmcvChbci47XEBjj2I1+0tPRF6qFSQHqCDkfNKCo8z/J2t7YMbKP8kCmaSIEbxfB4J36Nl+U7JpqPzc8K5WNCT+MQqwp2OzCaveZh7s4lv5JFcWNGHrhEPLgZw/Dl3bnLsrGNGP0ykbpmmmrsVW6jROmgDtiVilNg+xl92HFnfakHniqFt/u22/2tct9yu9q0QvKN1/JY/Z70/LaPR+GFEpNBXKe0rWrqcM6NrvTScirZWqjGT8tdyJnGy8WJBv4i54L+g839D/Q09FmW0w91hRZLGjBX/yeHpzO67ToNchDplRQh8JlJQlN8tkAXvaizysedJtQr3G0CZ7DiMPhbstKfhnd8CRQnZwm15nKkTwBsyB7jfEtwcpHXWC9vIHmQEKtfTLBZw7hovdzL3VvhyJ8nZuHdR/IFZdyGAXS8wD2Tmj8iomr8k9kZnZzfsFPm0qe3NEmfkoXtTk2hJeqRuu13XcBXJwU5SY8XIRt60ukb0kip9u41Rj0GmTxn9jwscFAPp6J1YX87Cv0HA+BdDZYSPIbp5UnvaAfjji0YClV/tF6v/RSB8Xf2/WGQEC8+EVnJnrVbYQ5comd2QjVqL885gcBzR+YJynmJxG1x2sgU7dBq5NzQ2WucPh9f210bAnsunWVqURBXBlOi1DcaF32P+SfFHHY0w+zGye+COfdbIOc1PWtAZm85kS4fU7ZeyAhOYVNMDFW+ZwVkSKMG6pVHyBQf1v7xaN2lA7eNC694jNh3VJV5vTI1s7foIGvZDH0nyOFZvBU5ZcucP2iXRbBgevHmEoORMUJWB3DKcfmgKwnZHGgOERi89YXlzpJ9ahKdPAWIGvcnTHmeU3VsSJjolwB4TwMwYEaZSVj2Fp2Bu82ULUcylTfc4xRBCC/Eav2Cn3mnpyqFxbOKX1vDZ+WND4H5zETSVkmogZWB/aWgZEfP74l2ru4+CeeYEEZHeHuq+0OkXaUC6OsE56hEPjRJK/nawvb164Q2rmnJrM9UXJaBUheAho3lZZwNKZ2TcnTvSxNyonu5Qbq8IivdO3iio2WWs9YTCgtX5amIhSbylSfnpB8lSnRXbfrjlz6WSIonG20PF6rI9ZebcwFoGBE95drGxG3Y4c6nS7b57RmHm2pSvgdJMqcJ3hJUSOMTPtU99YI1xrh9CnEZsWDfqnXfPwZEH4mE72xLXo5JNAC6Yy415vtYMBbxidYoF9bUKTnLAQ+Hm5Z3UgsJhedqckcpxRNx6meTSO1mUZApde/b60DmfO9niugv2OpCPvKgc2VtfbyCdjIaVFYAEM3jOFZMkpX5kw3hp5D7ndtOtL0MPGD51EEzsUC/8S21UFFbYddv8K2k5S19jHWmw/eh+zFO4kfDscoR2KqVJMGqvNig7VFA7fpLZCV31gZ2l1LN9AvHZOrIy/PdjYjMiwEHPeHBG9idgJhwzrDB3vTEspucUin8qt3zSfK4wDfGVfct5RvAArwJykZS073WLjlm3U+QuL4+YTjdpu2LJEqENuf4yGJA7vd0E5JpIe0A5LTjICmC2SGPzS9fIVuGWewLwE1vNC6BhZSNC+QpbmuWoqTHhVU6BzjpcoaJbKGd07hgLLOd01OWGuVzwAgHb24OLkddU1shFoy6ljqSVRfhM3tVr1qqX1YtmvK7mVgb1oU1hVWDR5hZMRAzoDX7dHPiPGTOPOWkXLBZjYEV7wF0WKgfA8o8b/16B6uuxj3USfyIoyMEQZ9ytylsK0LgYDJLtG/75/KCCFvGhCuqYTCKoKZQF2es8/+3dtuPHzpukLAVgma3LslOnl+rKtenU5LDgZ6N+dpws/119MwFFRCL95KiTgOcvBoHZXaf63GIAMY9edAUSgG1apTVUVSMIWawtvuRX41oC0KxyvqT4bQv+ljLCDIAO3+LAWydU26pmIzyi8o7vYdjAHChYFxX8LlM7hclQOgDvH6ymyjAQcBlzkBi3mR0js4PmX3wHZDp8p9k5IsduwkfWEiKbF8MIozKLGkFAKMYOw+CvYKBdPM3tQKxVdrYoS4BKn6pkA85TRDJVTAykbJkxJGDFvxUecg4rExYD+oeIw1Jeq85x0h5QWdJGlocsvZNCFcHRC2R9k1sh/0L5WXfKLgw3Qdd2V6J24GMq/dXUe2QhCmHMxEHi4SNjsuP/u6Q7xBQ7QyhCEdXrVHsQ5IYkaFyNEfQtg9GK54jewEwWIsBir22MiX2lfhDhCsNf50PsddfYP1AEVdFTqtyajb6cy+wyWwTO9oHpA8+Xf1nsKLNBU3TTWeSGzmyE8Kb4agUqAB+s2j3EvPLn1/8SfDiyWMM6ttbcxs1IUvTOrajSGB1snVur87oz7s339CUgoioH9z8o8RlnpWMUKNNmkcuk2zYwgPCqRO84c1B4rKSpDVpAQAytij6k8zomnWLNvLOMOFko/YimU8iOiLjDuDqj/44q7jgNHi/SK9v2+SzTxbjXW4QyTBjrFi8OdNGSkT4Pk62h7p4mlQ4UaNSAzNRrFYGTlEHRAJqPCxqRRh4osQAyvkzAXa+wv8Omq1aiVz7Zp4E2phE7wTcebV1JTB2gprUOmKMd+GAeDdlTNWuC+IA+VKvoNqy5OJ8inVyjSAzqbrNKxS5g3hNzTjzhBKH+ObUcslBgjXe55jVO4CSihFUjFnALhmNL93YMXedJMAapQg4frZPqw7uD2In3TMKR7VrZfEV+q0n72lXLgN0h0AptLAO/8JyJRk0IPhUTbqf1Myisx4jThZNfI10VwFQRO8/t9LeDIuDlUyuiank4OJS32mHXeA3usC0cs0i2okUCySTvNzchWDP6ghbmJvljxXPn2yhvD8b29QcKObHZz0wdrdyrNrBoFPaz/3GT3WAHRrOJ/wOF791bc3/gdQSwMEFAACAAgARVZzSXyF9/FeAAAAagAAABsAAAB1bml2ZXJzYWwvdW5pdmVyc2FsLnBuZy54bWwtjFsKgCAQAP+D7iB7gE1xzYTMyyQp9KLE7PZFNH8zH9O7ssws++OM22pBIAc31FW/Hz5Hf7HyNoGGfwC7LZDAVv16xTEFC1oQEjdGagMs+DiFZEFJhR3XpCRB8y4fUEsBAgAAFAACAAgARJRXRyO0Tvv7AgAAsAgAABQAAAAAAAAAAQAAAAAAAAAAAHVuaXZlcnNhbC9wbGF5ZXIueG1sUEsBAgAAFAACAAgARVZzSSzbRb1GMgAASUYAABcAAAAAAAAAAAAAAAAALQMAAHVuaXZlcnNhbC91bml2ZXJzYWwucG5nUEsBAgAAFAACAAgARVZzSXyF9/FeAAAAagAAABsAAAAAAAAAAQAAAAAAqDUAAHVuaXZlcnNhbC91bml2ZXJzYWwucG5nLnhtbFBLBQYAAAAAAwADANAAAAA/NgAAAAA="/>
  <p:tag name="ISPRING_PRESENTATION_TITLE" val="五四评优青年节团课通用模版-动"/>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189</TotalTime>
  <Words>828</Words>
  <Application>Microsoft Office PowerPoint</Application>
  <PresentationFormat>宽屏</PresentationFormat>
  <Paragraphs>113</Paragraphs>
  <Slides>22</Slides>
  <Notes>22</Notes>
  <HiddenSlides>0</HiddenSlides>
  <MMClips>1</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22</vt:i4>
      </vt:variant>
    </vt:vector>
  </HeadingPairs>
  <TitlesOfParts>
    <vt:vector size="27" baseType="lpstr">
      <vt:lpstr>等线</vt:lpstr>
      <vt:lpstr>等线 Light</vt:lpstr>
      <vt:lpstr>微软雅黑</vt:lpstr>
      <vt:lpstr>Arial</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五四评优青年节团课通用模版-动</dc:title>
  <dc:creator>微软用户</dc:creator>
  <cp:lastModifiedBy>faith123</cp:lastModifiedBy>
  <cp:revision>95</cp:revision>
  <dcterms:created xsi:type="dcterms:W3CDTF">2017-04-16T02:19:50Z</dcterms:created>
  <dcterms:modified xsi:type="dcterms:W3CDTF">2018-04-03T01:28:38Z</dcterms:modified>
</cp:coreProperties>
</file>