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7"/>
  </p:notesMasterIdLst>
  <p:handoutMasterIdLst>
    <p:handoutMasterId r:id="rId28"/>
  </p:handoutMasterIdLst>
  <p:sldIdLst>
    <p:sldId id="11548" r:id="rId2"/>
    <p:sldId id="11549" r:id="rId3"/>
    <p:sldId id="11550" r:id="rId4"/>
    <p:sldId id="11554" r:id="rId5"/>
    <p:sldId id="11555" r:id="rId6"/>
    <p:sldId id="11556" r:id="rId7"/>
    <p:sldId id="11557" r:id="rId8"/>
    <p:sldId id="11574" r:id="rId9"/>
    <p:sldId id="11558" r:id="rId10"/>
    <p:sldId id="11559" r:id="rId11"/>
    <p:sldId id="11560" r:id="rId12"/>
    <p:sldId id="11561" r:id="rId13"/>
    <p:sldId id="11575" r:id="rId14"/>
    <p:sldId id="11562" r:id="rId15"/>
    <p:sldId id="11563" r:id="rId16"/>
    <p:sldId id="11565" r:id="rId17"/>
    <p:sldId id="11566" r:id="rId18"/>
    <p:sldId id="11567" r:id="rId19"/>
    <p:sldId id="11576" r:id="rId20"/>
    <p:sldId id="11568" r:id="rId21"/>
    <p:sldId id="11569" r:id="rId22"/>
    <p:sldId id="11570" r:id="rId23"/>
    <p:sldId id="11572" r:id="rId24"/>
    <p:sldId id="11573" r:id="rId25"/>
    <p:sldId id="11577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4050" userDrawn="1">
          <p15:clr>
            <a:srgbClr val="A4A3A4"/>
          </p15:clr>
        </p15:guide>
        <p15:guide id="5" orient="horz" pos="3866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86434"/>
    <a:srgbClr val="4B3C39"/>
    <a:srgbClr val="0091CA"/>
    <a:srgbClr val="0292CD"/>
    <a:srgbClr val="D07414"/>
    <a:srgbClr val="F28800"/>
    <a:srgbClr val="FFBFBF"/>
    <a:srgbClr val="F87EB7"/>
    <a:srgbClr val="EE0C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86" autoAdjust="0"/>
    <p:restoredTop sz="96279" autoAdjust="0"/>
  </p:normalViewPr>
  <p:slideViewPr>
    <p:cSldViewPr>
      <p:cViewPr varScale="1">
        <p:scale>
          <a:sx n="46" d="100"/>
          <a:sy n="46" d="100"/>
        </p:scale>
        <p:origin x="252" y="78"/>
      </p:cViewPr>
      <p:guideLst>
        <p:guide pos="4050"/>
        <p:guide orient="horz" pos="3866"/>
        <p:guide pos="7588"/>
        <p:guide pos="376"/>
      </p:guideLst>
    </p:cSldViewPr>
  </p:slideViewPr>
  <p:outlineViewPr>
    <p:cViewPr>
      <p:scale>
        <a:sx n="100" d="100"/>
        <a:sy n="100" d="100"/>
      </p:scale>
      <p:origin x="0" y="-6042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3" d="100"/>
          <a:sy n="83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2018/3/21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2018/3/21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930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5940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6365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59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577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5404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765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6292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68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688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355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6680C-2A23-4F48-827E-EED156A343FA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626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97136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8641B-A909-494D-BC41-FA2C69D7D88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2908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65829-4C48-4427-8C22-1EE18F5EB61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9522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067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6818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9972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803563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73106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2501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7359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ABE1-1340-4246-B6E2-0A4388059E5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5299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4334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072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7043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PAD mockup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42939" y="401816"/>
            <a:ext cx="11572875" cy="1205442"/>
          </a:xfrm>
        </p:spPr>
        <p:txBody>
          <a:bodyPr>
            <a:normAutofit/>
          </a:bodyPr>
          <a:lstStyle>
            <a:lvl1pPr>
              <a:defRPr sz="3936">
                <a:solidFill>
                  <a:srgbClr val="48597F"/>
                </a:solidFill>
                <a:latin typeface="Lato Light"/>
                <a:cs typeface="Lato 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893220" y="1232230"/>
            <a:ext cx="7072313" cy="455389"/>
          </a:xfrm>
          <a:ln>
            <a:noFill/>
          </a:ln>
        </p:spPr>
        <p:txBody>
          <a:bodyPr>
            <a:noAutofit/>
          </a:bodyPr>
          <a:lstStyle>
            <a:lvl1pPr marL="0" indent="0" algn="ctr">
              <a:buFontTx/>
              <a:buNone/>
              <a:defRPr sz="1687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642686" indent="0">
              <a:buFontTx/>
              <a:buNone/>
              <a:defRPr sz="1476">
                <a:latin typeface="Mission Gothic Regular" pitchFamily="50" charset="0"/>
              </a:defRPr>
            </a:lvl2pPr>
            <a:lvl3pPr marL="1285372" indent="0">
              <a:buFontTx/>
              <a:buNone/>
              <a:defRPr sz="1476">
                <a:latin typeface="Mission Gothic Regular" pitchFamily="50" charset="0"/>
              </a:defRPr>
            </a:lvl3pPr>
            <a:lvl4pPr marL="1928058" indent="0">
              <a:buFontTx/>
              <a:buNone/>
              <a:defRPr sz="1476">
                <a:latin typeface="Mission Gothic Regular" pitchFamily="50" charset="0"/>
              </a:defRPr>
            </a:lvl4pPr>
            <a:lvl5pPr marL="2570744" indent="0">
              <a:buFontTx/>
              <a:buNone/>
              <a:defRPr sz="1476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61485" y="6846464"/>
            <a:ext cx="535781" cy="3861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6">
                <a:solidFill>
                  <a:srgbClr val="FFFFFF"/>
                </a:solidFill>
                <a:latin typeface="Glegoo"/>
                <a:cs typeface="Glegoo"/>
              </a:defRPr>
            </a:lvl1pPr>
          </a:lstStyle>
          <a:p>
            <a:fld id="{4F30D5C1-D155-2E40-A967-511B3BD0F2A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8" name="Picture 17" descr="iPad-Retina-Display-Mockup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564" y="1821556"/>
            <a:ext cx="3589985" cy="5009280"/>
          </a:xfrm>
          <a:prstGeom prst="rect">
            <a:avLst/>
          </a:prstGeom>
        </p:spPr>
      </p:pic>
      <p:sp>
        <p:nvSpPr>
          <p:cNvPr id="19" name="Picture Placeholder 20"/>
          <p:cNvSpPr>
            <a:spLocks noGrp="1"/>
          </p:cNvSpPr>
          <p:nvPr>
            <p:ph type="pic" sz="quarter" idx="25"/>
          </p:nvPr>
        </p:nvSpPr>
        <p:spPr>
          <a:xfrm>
            <a:off x="4929187" y="2357311"/>
            <a:ext cx="2751773" cy="340202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20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368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7611033"/>
      </p:ext>
    </p:extLst>
  </p:cSld>
  <p:clrMapOvr>
    <a:masterClrMapping/>
  </p:clrMapOvr>
  <p:transition spd="slow" advClick="0" advTm="0">
    <p:split orient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2018/3/21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2" r:id="rId1"/>
    <p:sldLayoutId id="2147484272" r:id="rId2"/>
    <p:sldLayoutId id="2147484273" r:id="rId3"/>
    <p:sldLayoutId id="2147484274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4.jp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韩国群星 (Korea Various Artists) - Sub tit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4575" y="-1153278"/>
            <a:ext cx="609600" cy="6096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919" t="-29469" r="1" b="-9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8661623" y="4264397"/>
            <a:ext cx="3744375" cy="2018865"/>
            <a:chOff x="4357760" y="1766185"/>
            <a:chExt cx="3550418" cy="1914287"/>
          </a:xfrm>
        </p:grpSpPr>
        <p:sp>
          <p:nvSpPr>
            <p:cNvPr id="44" name="文本框 43"/>
            <p:cNvSpPr txBox="1"/>
            <p:nvPr/>
          </p:nvSpPr>
          <p:spPr>
            <a:xfrm>
              <a:off x="4611077" y="1766185"/>
              <a:ext cx="3056114" cy="1432932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kern="0" dirty="0" smtClean="0">
                  <a:solidFill>
                    <a:schemeClr val="bg1"/>
                  </a:solidFill>
                  <a:latin typeface="汉仪大宋简" panose="02010609000101010101" pitchFamily="49" charset="-122"/>
                  <a:ea typeface="汉仪大宋简" panose="02010609000101010101" pitchFamily="49" charset="-122"/>
                  <a:cs typeface="+mn-ea"/>
                  <a:sym typeface="+mn-lt"/>
                </a:rPr>
                <a:t>美味川菜</a:t>
              </a:r>
              <a:endParaRPr lang="zh-CN" altLang="en-US" sz="4400" kern="0" dirty="0">
                <a:solidFill>
                  <a:schemeClr val="bg1"/>
                </a:solidFill>
                <a:latin typeface="汉仪大宋简" panose="02010609000101010101" pitchFamily="49" charset="-122"/>
                <a:ea typeface="汉仪大宋简" panose="02010609000101010101" pitchFamily="49" charset="-122"/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357760" y="3242721"/>
              <a:ext cx="3550418" cy="437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0" spc="633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工作总结</a:t>
              </a:r>
              <a:r>
                <a:rPr lang="en-US" altLang="zh-CN" sz="2400" kern="0" spc="633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/</a:t>
              </a:r>
              <a:r>
                <a:rPr lang="zh-CN" altLang="en-US" sz="2400" kern="0" spc="633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工作计划</a:t>
              </a:r>
              <a:endParaRPr lang="zh-CN" altLang="en-US" sz="2400" kern="0" spc="6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8928780" y="6319288"/>
            <a:ext cx="3223068" cy="414719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ctr">
            <a:noAutofit/>
          </a:bodyPr>
          <a:lstStyle/>
          <a:p>
            <a:pPr algn="ctr" defTabSz="964326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kern="0" spc="300" dirty="0" smtClean="0">
                <a:solidFill>
                  <a:schemeClr val="bg1"/>
                </a:solidFill>
                <a:cs typeface="+mn-ea"/>
                <a:sym typeface="+mn-lt"/>
              </a:rPr>
              <a:t>Delicious Sichuan Food</a:t>
            </a:r>
            <a:endParaRPr lang="zh-CN" altLang="en-US" sz="1600" kern="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2749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4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775" r="-26366" b="-4914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MH_Entry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250298" y="2586856"/>
            <a:ext cx="2942874" cy="72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buNone/>
            </a:pPr>
            <a:r>
              <a:rPr lang="zh-CN" altLang="zh-CN" sz="2811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  <a:p>
            <a:pPr defTabSz="964022">
              <a:defRPr/>
            </a:pPr>
            <a:r>
              <a:rPr lang="en-US" altLang="zh-CN" sz="1687" dirty="0">
                <a:solidFill>
                  <a:schemeClr val="bg1"/>
                </a:solidFill>
                <a:cs typeface="+mn-ea"/>
                <a:sym typeface="+mn-lt"/>
              </a:rPr>
              <a:t>Annual work summary</a:t>
            </a:r>
            <a:endParaRPr lang="zh-CN" altLang="en-US" sz="168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MH_Entry_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362302" y="3523420"/>
            <a:ext cx="2864625" cy="72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buNone/>
            </a:pPr>
            <a:r>
              <a:rPr lang="zh-CN" altLang="zh-CN" sz="2811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</a:p>
          <a:p>
            <a:pPr defTabSz="964022">
              <a:defRPr/>
            </a:pPr>
            <a:r>
              <a:rPr lang="en-US" altLang="zh-CN" sz="1687" dirty="0">
                <a:solidFill>
                  <a:schemeClr val="bg1"/>
                </a:solidFill>
                <a:cs typeface="+mn-ea"/>
                <a:sym typeface="+mn-lt"/>
              </a:rPr>
              <a:t>Job completion</a:t>
            </a:r>
            <a:endParaRPr lang="zh-CN" altLang="en-US" sz="168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MH_Entry_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47776" y="4460989"/>
            <a:ext cx="2942874" cy="72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buNone/>
            </a:pPr>
            <a:r>
              <a:rPr lang="zh-CN" altLang="zh-CN" sz="2811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</a:p>
          <a:p>
            <a:pPr defTabSz="964022">
              <a:defRPr/>
            </a:pPr>
            <a:r>
              <a:rPr lang="en-US" altLang="zh-CN" sz="1687" dirty="0">
                <a:solidFill>
                  <a:schemeClr val="bg1"/>
                </a:solidFill>
                <a:cs typeface="+mn-ea"/>
                <a:sym typeface="+mn-lt"/>
              </a:rPr>
              <a:t>Successful project presentation</a:t>
            </a:r>
            <a:endParaRPr lang="zh-CN" altLang="en-US" sz="168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MH_Entry_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961631" y="5400557"/>
            <a:ext cx="2864625" cy="725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buNone/>
            </a:pPr>
            <a:r>
              <a:rPr lang="zh-CN" altLang="zh-CN" sz="2811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  <a:p>
            <a:pPr defTabSz="964022">
              <a:defRPr/>
            </a:pPr>
            <a:r>
              <a:rPr lang="en-US" altLang="zh-CN" sz="1687" dirty="0">
                <a:solidFill>
                  <a:schemeClr val="bg1"/>
                </a:solidFill>
                <a:cs typeface="+mn-ea"/>
                <a:sym typeface="+mn-lt"/>
              </a:rPr>
              <a:t>Work plan for next yea</a:t>
            </a:r>
            <a:endParaRPr lang="zh-CN" altLang="en-US" sz="168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MH_Number_1"/>
          <p:cNvSpPr/>
          <p:nvPr>
            <p:custDataLst>
              <p:tags r:id="rId5"/>
            </p:custDataLst>
          </p:nvPr>
        </p:nvSpPr>
        <p:spPr>
          <a:xfrm rot="413314">
            <a:off x="6514446" y="2614363"/>
            <a:ext cx="485795" cy="525900"/>
          </a:xfrm>
          <a:custGeom>
            <a:avLst/>
            <a:gdLst>
              <a:gd name="connsiteX0" fmla="*/ 370244 w 370244"/>
              <a:gd name="connsiteY0" fmla="*/ 0 h 400732"/>
              <a:gd name="connsiteX1" fmla="*/ 325083 w 370244"/>
              <a:gd name="connsiteY1" fmla="*/ 361458 h 400732"/>
              <a:gd name="connsiteX2" fmla="*/ 0 w 370244"/>
              <a:gd name="connsiteY2" fmla="*/ 400732 h 400732"/>
              <a:gd name="connsiteX3" fmla="*/ 45161 w 370244"/>
              <a:gd name="connsiteY3" fmla="*/ 39274 h 40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4" h="400732">
                <a:moveTo>
                  <a:pt x="370244" y="0"/>
                </a:moveTo>
                <a:lnTo>
                  <a:pt x="325083" y="361458"/>
                </a:lnTo>
                <a:lnTo>
                  <a:pt x="0" y="400732"/>
                </a:lnTo>
                <a:lnTo>
                  <a:pt x="45161" y="392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952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9" name="MH_Number_2"/>
          <p:cNvSpPr/>
          <p:nvPr>
            <p:custDataLst>
              <p:tags r:id="rId6"/>
            </p:custDataLst>
          </p:nvPr>
        </p:nvSpPr>
        <p:spPr>
          <a:xfrm rot="413314">
            <a:off x="6308151" y="3554215"/>
            <a:ext cx="485795" cy="525898"/>
          </a:xfrm>
          <a:custGeom>
            <a:avLst/>
            <a:gdLst>
              <a:gd name="connsiteX0" fmla="*/ 45161 w 370245"/>
              <a:gd name="connsiteY0" fmla="*/ 39273 h 400731"/>
              <a:gd name="connsiteX1" fmla="*/ 370245 w 370245"/>
              <a:gd name="connsiteY1" fmla="*/ 0 h 400731"/>
              <a:gd name="connsiteX2" fmla="*/ 325083 w 370245"/>
              <a:gd name="connsiteY2" fmla="*/ 361458 h 400731"/>
              <a:gd name="connsiteX3" fmla="*/ 0 w 370245"/>
              <a:gd name="connsiteY3" fmla="*/ 400731 h 40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5" h="400731">
                <a:moveTo>
                  <a:pt x="45161" y="39273"/>
                </a:moveTo>
                <a:lnTo>
                  <a:pt x="370245" y="0"/>
                </a:lnTo>
                <a:lnTo>
                  <a:pt x="325083" y="361458"/>
                </a:lnTo>
                <a:lnTo>
                  <a:pt x="0" y="40073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952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0" name="MH_Number_3"/>
          <p:cNvSpPr/>
          <p:nvPr>
            <p:custDataLst>
              <p:tags r:id="rId7"/>
            </p:custDataLst>
          </p:nvPr>
        </p:nvSpPr>
        <p:spPr>
          <a:xfrm rot="413314">
            <a:off x="6101858" y="4494066"/>
            <a:ext cx="485795" cy="525900"/>
          </a:xfrm>
          <a:custGeom>
            <a:avLst/>
            <a:gdLst>
              <a:gd name="connsiteX0" fmla="*/ 370244 w 370244"/>
              <a:gd name="connsiteY0" fmla="*/ 0 h 400732"/>
              <a:gd name="connsiteX1" fmla="*/ 325083 w 370244"/>
              <a:gd name="connsiteY1" fmla="*/ 361458 h 400732"/>
              <a:gd name="connsiteX2" fmla="*/ 0 w 370244"/>
              <a:gd name="connsiteY2" fmla="*/ 400732 h 400732"/>
              <a:gd name="connsiteX3" fmla="*/ 45161 w 370244"/>
              <a:gd name="connsiteY3" fmla="*/ 39274 h 400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244" h="400732">
                <a:moveTo>
                  <a:pt x="370244" y="0"/>
                </a:moveTo>
                <a:lnTo>
                  <a:pt x="325083" y="361458"/>
                </a:lnTo>
                <a:lnTo>
                  <a:pt x="0" y="400732"/>
                </a:lnTo>
                <a:lnTo>
                  <a:pt x="45161" y="3927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952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1" name="MH_Number_4"/>
          <p:cNvSpPr/>
          <p:nvPr>
            <p:custDataLst>
              <p:tags r:id="rId8"/>
            </p:custDataLst>
          </p:nvPr>
        </p:nvSpPr>
        <p:spPr>
          <a:xfrm rot="413314">
            <a:off x="5895448" y="5433919"/>
            <a:ext cx="486019" cy="524054"/>
          </a:xfrm>
          <a:custGeom>
            <a:avLst/>
            <a:gdLst>
              <a:gd name="connsiteX0" fmla="*/ 45331 w 370414"/>
              <a:gd name="connsiteY0" fmla="*/ 39273 h 399327"/>
              <a:gd name="connsiteX1" fmla="*/ 370414 w 370414"/>
              <a:gd name="connsiteY1" fmla="*/ 0 h 399327"/>
              <a:gd name="connsiteX2" fmla="*/ 325084 w 370414"/>
              <a:gd name="connsiteY2" fmla="*/ 360054 h 399327"/>
              <a:gd name="connsiteX3" fmla="*/ 0 w 370414"/>
              <a:gd name="connsiteY3" fmla="*/ 399327 h 399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0414" h="399327">
                <a:moveTo>
                  <a:pt x="45331" y="39273"/>
                </a:moveTo>
                <a:lnTo>
                  <a:pt x="370414" y="0"/>
                </a:lnTo>
                <a:lnTo>
                  <a:pt x="325084" y="360054"/>
                </a:lnTo>
                <a:lnTo>
                  <a:pt x="0" y="39932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95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952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Others_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488999" y="763736"/>
            <a:ext cx="1134476" cy="654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8" tIns="45709" rIns="91418" bIns="45709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5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3" name="MH_Others_3"/>
          <p:cNvSpPr/>
          <p:nvPr>
            <p:custDataLst>
              <p:tags r:id="rId10"/>
            </p:custDataLst>
          </p:nvPr>
        </p:nvSpPr>
        <p:spPr>
          <a:xfrm>
            <a:off x="3623474" y="788283"/>
            <a:ext cx="2773195" cy="60567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/>
          <a:p>
            <a:r>
              <a:rPr lang="en-US" altLang="zh-CN" sz="393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CONTENTS</a:t>
            </a:r>
            <a:endParaRPr lang="zh-CN" altLang="en-US" sz="3233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524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767" b="-264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451735" y="808013"/>
            <a:ext cx="5955279" cy="5955279"/>
          </a:xfrm>
          <a:prstGeom prst="ellipse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:a16="http://schemas.microsoft.com/office/drawing/2014/main" id="{271C3795-366D-46B0-B5E1-856FB059B83D}"/>
              </a:ext>
            </a:extLst>
          </p:cNvPr>
          <p:cNvSpPr txBox="1"/>
          <p:nvPr/>
        </p:nvSpPr>
        <p:spPr>
          <a:xfrm>
            <a:off x="4040842" y="3685830"/>
            <a:ext cx="4717958" cy="143314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2668" spc="300" dirty="0" smtClean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添加标题文字</a:t>
            </a:r>
            <a:endParaRPr lang="zh-CN" altLang="zh-CN" sz="2668" spc="300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  <a:p>
            <a:pPr algn="ctr"/>
            <a:endParaRPr lang="en-US" altLang="zh-CN" sz="11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请在这里输入您的主要叙述内容请在这里输入您的主要叙述内容</a:t>
            </a:r>
            <a:endParaRPr lang="en-US" altLang="zh-CN" sz="12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1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:a16="http://schemas.microsoft.com/office/drawing/2014/main" id="{C83511AF-29B8-4852-9A6F-1C10F1368174}"/>
              </a:ext>
            </a:extLst>
          </p:cNvPr>
          <p:cNvSpPr txBox="1"/>
          <p:nvPr/>
        </p:nvSpPr>
        <p:spPr>
          <a:xfrm>
            <a:off x="4762721" y="2444251"/>
            <a:ext cx="3211007" cy="126047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 algn="ctr"/>
            <a:r>
              <a:rPr lang="en-US" altLang="zh-CN" sz="5623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PART  01</a:t>
            </a:r>
            <a:endParaRPr lang="en-US" altLang="zh-CN" sz="2249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968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6142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/>
          <p:cNvCxnSpPr>
            <a:stCxn id="16" idx="2"/>
          </p:cNvCxnSpPr>
          <p:nvPr/>
        </p:nvCxnSpPr>
        <p:spPr>
          <a:xfrm rot="10800000" flipV="1">
            <a:off x="2612117" y="3716343"/>
            <a:ext cx="803633" cy="436"/>
          </a:xfrm>
          <a:prstGeom prst="line">
            <a:avLst/>
          </a:prstGeom>
          <a:ln w="9525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5" idx="6"/>
          </p:cNvCxnSpPr>
          <p:nvPr/>
        </p:nvCxnSpPr>
        <p:spPr>
          <a:xfrm>
            <a:off x="8886960" y="3716343"/>
            <a:ext cx="857403" cy="436"/>
          </a:xfrm>
          <a:prstGeom prst="line">
            <a:avLst/>
          </a:prstGeom>
          <a:ln w="9525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rc 30"/>
          <p:cNvSpPr/>
          <p:nvPr/>
        </p:nvSpPr>
        <p:spPr>
          <a:xfrm>
            <a:off x="2511662" y="2009059"/>
            <a:ext cx="1699844" cy="1699843"/>
          </a:xfrm>
          <a:prstGeom prst="arc">
            <a:avLst/>
          </a:prstGeom>
          <a:ln w="9525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Group 50"/>
          <p:cNvGrpSpPr/>
          <p:nvPr/>
        </p:nvGrpSpPr>
        <p:grpSpPr>
          <a:xfrm>
            <a:off x="3415749" y="2939596"/>
            <a:ext cx="1553498" cy="1553497"/>
            <a:chOff x="2428860" y="2090493"/>
            <a:chExt cx="1104770" cy="1104770"/>
          </a:xfrm>
        </p:grpSpPr>
        <p:sp>
          <p:nvSpPr>
            <p:cNvPr id="16" name="Oval 15"/>
            <p:cNvSpPr/>
            <p:nvPr/>
          </p:nvSpPr>
          <p:spPr>
            <a:xfrm>
              <a:off x="2428860" y="2090493"/>
              <a:ext cx="1104770" cy="1104770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2737725" y="2451987"/>
              <a:ext cx="379548" cy="379548"/>
            </a:xfrm>
            <a:custGeom>
              <a:avLst/>
              <a:gdLst>
                <a:gd name="T0" fmla="*/ 276 w 344"/>
                <a:gd name="T1" fmla="*/ 172 h 344"/>
                <a:gd name="T2" fmla="*/ 172 w 344"/>
                <a:gd name="T3" fmla="*/ 276 h 344"/>
                <a:gd name="T4" fmla="*/ 68 w 344"/>
                <a:gd name="T5" fmla="*/ 172 h 344"/>
                <a:gd name="T6" fmla="*/ 70 w 344"/>
                <a:gd name="T7" fmla="*/ 152 h 344"/>
                <a:gd name="T8" fmla="*/ 0 w 344"/>
                <a:gd name="T9" fmla="*/ 152 h 344"/>
                <a:gd name="T10" fmla="*/ 0 w 344"/>
                <a:gd name="T11" fmla="*/ 290 h 344"/>
                <a:gd name="T12" fmla="*/ 54 w 344"/>
                <a:gd name="T13" fmla="*/ 344 h 344"/>
                <a:gd name="T14" fmla="*/ 290 w 344"/>
                <a:gd name="T15" fmla="*/ 344 h 344"/>
                <a:gd name="T16" fmla="*/ 344 w 344"/>
                <a:gd name="T17" fmla="*/ 290 h 344"/>
                <a:gd name="T18" fmla="*/ 344 w 344"/>
                <a:gd name="T19" fmla="*/ 152 h 344"/>
                <a:gd name="T20" fmla="*/ 274 w 344"/>
                <a:gd name="T21" fmla="*/ 152 h 344"/>
                <a:gd name="T22" fmla="*/ 276 w 344"/>
                <a:gd name="T23" fmla="*/ 172 h 344"/>
                <a:gd name="T24" fmla="*/ 290 w 344"/>
                <a:gd name="T25" fmla="*/ 0 h 344"/>
                <a:gd name="T26" fmla="*/ 54 w 344"/>
                <a:gd name="T27" fmla="*/ 0 h 344"/>
                <a:gd name="T28" fmla="*/ 0 w 344"/>
                <a:gd name="T29" fmla="*/ 54 h 344"/>
                <a:gd name="T30" fmla="*/ 0 w 344"/>
                <a:gd name="T31" fmla="*/ 112 h 344"/>
                <a:gd name="T32" fmla="*/ 87 w 344"/>
                <a:gd name="T33" fmla="*/ 112 h 344"/>
                <a:gd name="T34" fmla="*/ 172 w 344"/>
                <a:gd name="T35" fmla="*/ 68 h 344"/>
                <a:gd name="T36" fmla="*/ 257 w 344"/>
                <a:gd name="T37" fmla="*/ 112 h 344"/>
                <a:gd name="T38" fmla="*/ 344 w 344"/>
                <a:gd name="T39" fmla="*/ 112 h 344"/>
                <a:gd name="T40" fmla="*/ 344 w 344"/>
                <a:gd name="T41" fmla="*/ 54 h 344"/>
                <a:gd name="T42" fmla="*/ 290 w 344"/>
                <a:gd name="T43" fmla="*/ 0 h 344"/>
                <a:gd name="T44" fmla="*/ 317 w 344"/>
                <a:gd name="T45" fmla="*/ 66 h 344"/>
                <a:gd name="T46" fmla="*/ 307 w 344"/>
                <a:gd name="T47" fmla="*/ 76 h 344"/>
                <a:gd name="T48" fmla="*/ 278 w 344"/>
                <a:gd name="T49" fmla="*/ 76 h 344"/>
                <a:gd name="T50" fmla="*/ 269 w 344"/>
                <a:gd name="T51" fmla="*/ 66 h 344"/>
                <a:gd name="T52" fmla="*/ 269 w 344"/>
                <a:gd name="T53" fmla="*/ 37 h 344"/>
                <a:gd name="T54" fmla="*/ 278 w 344"/>
                <a:gd name="T55" fmla="*/ 28 h 344"/>
                <a:gd name="T56" fmla="*/ 307 w 344"/>
                <a:gd name="T57" fmla="*/ 28 h 344"/>
                <a:gd name="T58" fmla="*/ 317 w 344"/>
                <a:gd name="T59" fmla="*/ 37 h 344"/>
                <a:gd name="T60" fmla="*/ 317 w 344"/>
                <a:gd name="T61" fmla="*/ 66 h 344"/>
                <a:gd name="T62" fmla="*/ 236 w 344"/>
                <a:gd name="T63" fmla="*/ 172 h 344"/>
                <a:gd name="T64" fmla="*/ 172 w 344"/>
                <a:gd name="T65" fmla="*/ 108 h 344"/>
                <a:gd name="T66" fmla="*/ 108 w 344"/>
                <a:gd name="T67" fmla="*/ 172 h 344"/>
                <a:gd name="T68" fmla="*/ 172 w 344"/>
                <a:gd name="T69" fmla="*/ 236 h 344"/>
                <a:gd name="T70" fmla="*/ 236 w 344"/>
                <a:gd name="T71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4" h="344">
                  <a:moveTo>
                    <a:pt x="276" y="172"/>
                  </a:moveTo>
                  <a:cubicBezTo>
                    <a:pt x="276" y="229"/>
                    <a:pt x="230" y="276"/>
                    <a:pt x="172" y="276"/>
                  </a:cubicBezTo>
                  <a:cubicBezTo>
                    <a:pt x="115" y="276"/>
                    <a:pt x="68" y="229"/>
                    <a:pt x="68" y="172"/>
                  </a:cubicBezTo>
                  <a:cubicBezTo>
                    <a:pt x="68" y="165"/>
                    <a:pt x="69" y="158"/>
                    <a:pt x="7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20"/>
                    <a:pt x="24" y="344"/>
                    <a:pt x="54" y="344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320" y="344"/>
                    <a:pt x="344" y="320"/>
                    <a:pt x="344" y="290"/>
                  </a:cubicBezTo>
                  <a:cubicBezTo>
                    <a:pt x="344" y="152"/>
                    <a:pt x="344" y="152"/>
                    <a:pt x="344" y="152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6" y="158"/>
                    <a:pt x="276" y="165"/>
                    <a:pt x="276" y="172"/>
                  </a:cubicBezTo>
                  <a:close/>
                  <a:moveTo>
                    <a:pt x="29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06" y="85"/>
                    <a:pt x="137" y="68"/>
                    <a:pt x="172" y="68"/>
                  </a:cubicBezTo>
                  <a:cubicBezTo>
                    <a:pt x="207" y="68"/>
                    <a:pt x="238" y="85"/>
                    <a:pt x="257" y="112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4" y="24"/>
                    <a:pt x="320" y="0"/>
                    <a:pt x="290" y="0"/>
                  </a:cubicBezTo>
                  <a:close/>
                  <a:moveTo>
                    <a:pt x="317" y="66"/>
                  </a:moveTo>
                  <a:cubicBezTo>
                    <a:pt x="317" y="72"/>
                    <a:pt x="312" y="76"/>
                    <a:pt x="307" y="76"/>
                  </a:cubicBezTo>
                  <a:cubicBezTo>
                    <a:pt x="278" y="76"/>
                    <a:pt x="278" y="76"/>
                    <a:pt x="278" y="76"/>
                  </a:cubicBezTo>
                  <a:cubicBezTo>
                    <a:pt x="273" y="76"/>
                    <a:pt x="269" y="72"/>
                    <a:pt x="269" y="66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32"/>
                    <a:pt x="273" y="28"/>
                    <a:pt x="278" y="28"/>
                  </a:cubicBezTo>
                  <a:cubicBezTo>
                    <a:pt x="307" y="28"/>
                    <a:pt x="307" y="28"/>
                    <a:pt x="307" y="28"/>
                  </a:cubicBezTo>
                  <a:cubicBezTo>
                    <a:pt x="312" y="28"/>
                    <a:pt x="317" y="32"/>
                    <a:pt x="317" y="37"/>
                  </a:cubicBezTo>
                  <a:lnTo>
                    <a:pt x="317" y="66"/>
                  </a:lnTo>
                  <a:close/>
                  <a:moveTo>
                    <a:pt x="236" y="172"/>
                  </a:moveTo>
                  <a:cubicBezTo>
                    <a:pt x="236" y="137"/>
                    <a:pt x="208" y="108"/>
                    <a:pt x="172" y="108"/>
                  </a:cubicBezTo>
                  <a:cubicBezTo>
                    <a:pt x="137" y="108"/>
                    <a:pt x="108" y="137"/>
                    <a:pt x="108" y="172"/>
                  </a:cubicBezTo>
                  <a:cubicBezTo>
                    <a:pt x="108" y="207"/>
                    <a:pt x="137" y="236"/>
                    <a:pt x="172" y="236"/>
                  </a:cubicBezTo>
                  <a:cubicBezTo>
                    <a:pt x="208" y="236"/>
                    <a:pt x="236" y="207"/>
                    <a:pt x="236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266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Arc 31"/>
          <p:cNvSpPr/>
          <p:nvPr/>
        </p:nvSpPr>
        <p:spPr>
          <a:xfrm flipH="1">
            <a:off x="8137096" y="2009059"/>
            <a:ext cx="1699844" cy="1699843"/>
          </a:xfrm>
          <a:prstGeom prst="arc">
            <a:avLst/>
          </a:prstGeom>
          <a:ln w="9525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47"/>
          <p:cNvGrpSpPr/>
          <p:nvPr/>
        </p:nvGrpSpPr>
        <p:grpSpPr>
          <a:xfrm>
            <a:off x="7333463" y="2939596"/>
            <a:ext cx="1553497" cy="1553497"/>
            <a:chOff x="5214942" y="2090493"/>
            <a:chExt cx="1104770" cy="1104770"/>
          </a:xfrm>
        </p:grpSpPr>
        <p:sp>
          <p:nvSpPr>
            <p:cNvPr id="25" name="Oval 24"/>
            <p:cNvSpPr/>
            <p:nvPr/>
          </p:nvSpPr>
          <p:spPr>
            <a:xfrm>
              <a:off x="5214942" y="2090493"/>
              <a:ext cx="1104770" cy="110477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1"/>
            <p:cNvSpPr>
              <a:spLocks/>
            </p:cNvSpPr>
            <p:nvPr/>
          </p:nvSpPr>
          <p:spPr bwMode="auto">
            <a:xfrm>
              <a:off x="5633022" y="2401809"/>
              <a:ext cx="337810" cy="426798"/>
            </a:xfrm>
            <a:custGeom>
              <a:avLst/>
              <a:gdLst>
                <a:gd name="T0" fmla="*/ 129 w 323"/>
                <a:gd name="T1" fmla="*/ 272 h 408"/>
                <a:gd name="T2" fmla="*/ 68 w 323"/>
                <a:gd name="T3" fmla="*/ 408 h 408"/>
                <a:gd name="T4" fmla="*/ 98 w 323"/>
                <a:gd name="T5" fmla="*/ 196 h 408"/>
                <a:gd name="T6" fmla="*/ 149 w 323"/>
                <a:gd name="T7" fmla="*/ 99 h 408"/>
                <a:gd name="T8" fmla="*/ 172 w 323"/>
                <a:gd name="T9" fmla="*/ 257 h 408"/>
                <a:gd name="T10" fmla="*/ 234 w 323"/>
                <a:gd name="T11" fmla="*/ 73 h 408"/>
                <a:gd name="T12" fmla="*/ 47 w 323"/>
                <a:gd name="T13" fmla="*/ 173 h 408"/>
                <a:gd name="T14" fmla="*/ 57 w 323"/>
                <a:gd name="T15" fmla="*/ 239 h 408"/>
                <a:gd name="T16" fmla="*/ 1 w 323"/>
                <a:gd name="T17" fmla="*/ 147 h 408"/>
                <a:gd name="T18" fmla="*/ 137 w 323"/>
                <a:gd name="T19" fmla="*/ 9 h 408"/>
                <a:gd name="T20" fmla="*/ 310 w 323"/>
                <a:gd name="T21" fmla="*/ 119 h 408"/>
                <a:gd name="T22" fmla="*/ 183 w 323"/>
                <a:gd name="T23" fmla="*/ 298 h 408"/>
                <a:gd name="T24" fmla="*/ 129 w 323"/>
                <a:gd name="T25" fmla="*/ 27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08">
                  <a:moveTo>
                    <a:pt x="129" y="272"/>
                  </a:moveTo>
                  <a:cubicBezTo>
                    <a:pt x="118" y="328"/>
                    <a:pt x="106" y="380"/>
                    <a:pt x="68" y="408"/>
                  </a:cubicBezTo>
                  <a:cubicBezTo>
                    <a:pt x="56" y="325"/>
                    <a:pt x="85" y="262"/>
                    <a:pt x="98" y="196"/>
                  </a:cubicBezTo>
                  <a:cubicBezTo>
                    <a:pt x="75" y="157"/>
                    <a:pt x="101" y="80"/>
                    <a:pt x="149" y="99"/>
                  </a:cubicBezTo>
                  <a:cubicBezTo>
                    <a:pt x="209" y="122"/>
                    <a:pt x="98" y="242"/>
                    <a:pt x="172" y="257"/>
                  </a:cubicBezTo>
                  <a:cubicBezTo>
                    <a:pt x="250" y="273"/>
                    <a:pt x="282" y="122"/>
                    <a:pt x="234" y="73"/>
                  </a:cubicBezTo>
                  <a:cubicBezTo>
                    <a:pt x="164" y="2"/>
                    <a:pt x="31" y="72"/>
                    <a:pt x="47" y="173"/>
                  </a:cubicBezTo>
                  <a:cubicBezTo>
                    <a:pt x="51" y="198"/>
                    <a:pt x="77" y="205"/>
                    <a:pt x="57" y="239"/>
                  </a:cubicBezTo>
                  <a:cubicBezTo>
                    <a:pt x="13" y="229"/>
                    <a:pt x="0" y="194"/>
                    <a:pt x="1" y="147"/>
                  </a:cubicBezTo>
                  <a:cubicBezTo>
                    <a:pt x="4" y="70"/>
                    <a:pt x="70" y="17"/>
                    <a:pt x="137" y="9"/>
                  </a:cubicBezTo>
                  <a:cubicBezTo>
                    <a:pt x="221" y="0"/>
                    <a:pt x="300" y="40"/>
                    <a:pt x="310" y="119"/>
                  </a:cubicBezTo>
                  <a:cubicBezTo>
                    <a:pt x="323" y="208"/>
                    <a:pt x="273" y="305"/>
                    <a:pt x="183" y="298"/>
                  </a:cubicBezTo>
                  <a:cubicBezTo>
                    <a:pt x="158" y="296"/>
                    <a:pt x="148" y="284"/>
                    <a:pt x="129" y="2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266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Arc 33"/>
          <p:cNvSpPr/>
          <p:nvPr/>
        </p:nvSpPr>
        <p:spPr>
          <a:xfrm flipV="1">
            <a:off x="3817567" y="3716779"/>
            <a:ext cx="1699844" cy="1699843"/>
          </a:xfrm>
          <a:prstGeom prst="arc">
            <a:avLst/>
          </a:prstGeom>
          <a:ln w="9525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49"/>
          <p:cNvGrpSpPr/>
          <p:nvPr/>
        </p:nvGrpSpPr>
        <p:grpSpPr>
          <a:xfrm>
            <a:off x="4721654" y="2939594"/>
            <a:ext cx="1553498" cy="1553497"/>
            <a:chOff x="3357554" y="2090493"/>
            <a:chExt cx="1104770" cy="1104770"/>
          </a:xfrm>
        </p:grpSpPr>
        <p:sp>
          <p:nvSpPr>
            <p:cNvPr id="23" name="Oval 22"/>
            <p:cNvSpPr/>
            <p:nvPr/>
          </p:nvSpPr>
          <p:spPr>
            <a:xfrm>
              <a:off x="3357554" y="2090493"/>
              <a:ext cx="1104770" cy="110477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731757" y="2455892"/>
              <a:ext cx="427458" cy="348878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266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Arc 32"/>
          <p:cNvSpPr/>
          <p:nvPr/>
        </p:nvSpPr>
        <p:spPr>
          <a:xfrm flipH="1" flipV="1">
            <a:off x="6831191" y="3716779"/>
            <a:ext cx="1699844" cy="1699843"/>
          </a:xfrm>
          <a:prstGeom prst="arc">
            <a:avLst/>
          </a:prstGeom>
          <a:ln w="9525">
            <a:solidFill>
              <a:schemeClr val="accent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en-US" sz="266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Group 48"/>
          <p:cNvGrpSpPr/>
          <p:nvPr/>
        </p:nvGrpSpPr>
        <p:grpSpPr>
          <a:xfrm>
            <a:off x="6027558" y="2939594"/>
            <a:ext cx="1553497" cy="1553497"/>
            <a:chOff x="4286248" y="2090493"/>
            <a:chExt cx="1104770" cy="1104770"/>
          </a:xfrm>
        </p:grpSpPr>
        <p:sp>
          <p:nvSpPr>
            <p:cNvPr id="24" name="Oval 23"/>
            <p:cNvSpPr/>
            <p:nvPr/>
          </p:nvSpPr>
          <p:spPr>
            <a:xfrm>
              <a:off x="4286248" y="2090493"/>
              <a:ext cx="1104770" cy="1104770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16"/>
            <p:cNvSpPr>
              <a:spLocks/>
            </p:cNvSpPr>
            <p:nvPr/>
          </p:nvSpPr>
          <p:spPr bwMode="auto">
            <a:xfrm>
              <a:off x="4664907" y="2459705"/>
              <a:ext cx="392462" cy="318932"/>
            </a:xfrm>
            <a:custGeom>
              <a:avLst/>
              <a:gdLst>
                <a:gd name="T0" fmla="*/ 368 w 368"/>
                <a:gd name="T1" fmla="*/ 36 h 299"/>
                <a:gd name="T2" fmla="*/ 324 w 368"/>
                <a:gd name="T3" fmla="*/ 48 h 299"/>
                <a:gd name="T4" fmla="*/ 358 w 368"/>
                <a:gd name="T5" fmla="*/ 6 h 299"/>
                <a:gd name="T6" fmla="*/ 310 w 368"/>
                <a:gd name="T7" fmla="*/ 24 h 299"/>
                <a:gd name="T8" fmla="*/ 255 w 368"/>
                <a:gd name="T9" fmla="*/ 0 h 299"/>
                <a:gd name="T10" fmla="*/ 179 w 368"/>
                <a:gd name="T11" fmla="*/ 76 h 299"/>
                <a:gd name="T12" fmla="*/ 181 w 368"/>
                <a:gd name="T13" fmla="*/ 93 h 299"/>
                <a:gd name="T14" fmla="*/ 25 w 368"/>
                <a:gd name="T15" fmla="*/ 14 h 299"/>
                <a:gd name="T16" fmla="*/ 15 w 368"/>
                <a:gd name="T17" fmla="*/ 52 h 299"/>
                <a:gd name="T18" fmla="*/ 49 w 368"/>
                <a:gd name="T19" fmla="*/ 115 h 299"/>
                <a:gd name="T20" fmla="*/ 15 w 368"/>
                <a:gd name="T21" fmla="*/ 106 h 299"/>
                <a:gd name="T22" fmla="*/ 14 w 368"/>
                <a:gd name="T23" fmla="*/ 106 h 299"/>
                <a:gd name="T24" fmla="*/ 75 w 368"/>
                <a:gd name="T25" fmla="*/ 181 h 299"/>
                <a:gd name="T26" fmla="*/ 55 w 368"/>
                <a:gd name="T27" fmla="*/ 183 h 299"/>
                <a:gd name="T28" fmla="*/ 41 w 368"/>
                <a:gd name="T29" fmla="*/ 182 h 299"/>
                <a:gd name="T30" fmla="*/ 111 w 368"/>
                <a:gd name="T31" fmla="*/ 234 h 299"/>
                <a:gd name="T32" fmla="*/ 18 w 368"/>
                <a:gd name="T33" fmla="*/ 267 h 299"/>
                <a:gd name="T34" fmla="*/ 0 w 368"/>
                <a:gd name="T35" fmla="*/ 265 h 299"/>
                <a:gd name="T36" fmla="*/ 115 w 368"/>
                <a:gd name="T37" fmla="*/ 299 h 299"/>
                <a:gd name="T38" fmla="*/ 330 w 368"/>
                <a:gd name="T39" fmla="*/ 85 h 299"/>
                <a:gd name="T40" fmla="*/ 330 w 368"/>
                <a:gd name="T41" fmla="*/ 75 h 299"/>
                <a:gd name="T42" fmla="*/ 368 w 368"/>
                <a:gd name="T43" fmla="*/ 36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8" h="299">
                  <a:moveTo>
                    <a:pt x="368" y="36"/>
                  </a:moveTo>
                  <a:cubicBezTo>
                    <a:pt x="354" y="42"/>
                    <a:pt x="340" y="46"/>
                    <a:pt x="324" y="48"/>
                  </a:cubicBezTo>
                  <a:cubicBezTo>
                    <a:pt x="340" y="38"/>
                    <a:pt x="352" y="24"/>
                    <a:pt x="358" y="6"/>
                  </a:cubicBezTo>
                  <a:cubicBezTo>
                    <a:pt x="343" y="15"/>
                    <a:pt x="327" y="21"/>
                    <a:pt x="310" y="24"/>
                  </a:cubicBezTo>
                  <a:cubicBezTo>
                    <a:pt x="296" y="10"/>
                    <a:pt x="276" y="0"/>
                    <a:pt x="255" y="0"/>
                  </a:cubicBezTo>
                  <a:cubicBezTo>
                    <a:pt x="213" y="0"/>
                    <a:pt x="179" y="34"/>
                    <a:pt x="179" y="76"/>
                  </a:cubicBezTo>
                  <a:cubicBezTo>
                    <a:pt x="179" y="82"/>
                    <a:pt x="180" y="88"/>
                    <a:pt x="181" y="93"/>
                  </a:cubicBezTo>
                  <a:cubicBezTo>
                    <a:pt x="118" y="90"/>
                    <a:pt x="63" y="60"/>
                    <a:pt x="25" y="14"/>
                  </a:cubicBezTo>
                  <a:cubicBezTo>
                    <a:pt x="19" y="25"/>
                    <a:pt x="15" y="38"/>
                    <a:pt x="15" y="52"/>
                  </a:cubicBezTo>
                  <a:cubicBezTo>
                    <a:pt x="15" y="78"/>
                    <a:pt x="28" y="101"/>
                    <a:pt x="49" y="115"/>
                  </a:cubicBezTo>
                  <a:cubicBezTo>
                    <a:pt x="36" y="115"/>
                    <a:pt x="25" y="111"/>
                    <a:pt x="15" y="106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14" y="143"/>
                    <a:pt x="41" y="174"/>
                    <a:pt x="75" y="181"/>
                  </a:cubicBezTo>
                  <a:cubicBezTo>
                    <a:pt x="69" y="182"/>
                    <a:pt x="62" y="183"/>
                    <a:pt x="55" y="183"/>
                  </a:cubicBezTo>
                  <a:cubicBezTo>
                    <a:pt x="50" y="183"/>
                    <a:pt x="46" y="183"/>
                    <a:pt x="41" y="182"/>
                  </a:cubicBezTo>
                  <a:cubicBezTo>
                    <a:pt x="51" y="212"/>
                    <a:pt x="78" y="234"/>
                    <a:pt x="111" y="234"/>
                  </a:cubicBezTo>
                  <a:cubicBezTo>
                    <a:pt x="86" y="254"/>
                    <a:pt x="53" y="267"/>
                    <a:pt x="18" y="267"/>
                  </a:cubicBezTo>
                  <a:cubicBezTo>
                    <a:pt x="12" y="267"/>
                    <a:pt x="6" y="266"/>
                    <a:pt x="0" y="265"/>
                  </a:cubicBezTo>
                  <a:cubicBezTo>
                    <a:pt x="33" y="287"/>
                    <a:pt x="73" y="299"/>
                    <a:pt x="115" y="299"/>
                  </a:cubicBezTo>
                  <a:cubicBezTo>
                    <a:pt x="254" y="299"/>
                    <a:pt x="330" y="184"/>
                    <a:pt x="330" y="85"/>
                  </a:cubicBezTo>
                  <a:cubicBezTo>
                    <a:pt x="330" y="81"/>
                    <a:pt x="330" y="78"/>
                    <a:pt x="330" y="75"/>
                  </a:cubicBezTo>
                  <a:cubicBezTo>
                    <a:pt x="345" y="64"/>
                    <a:pt x="358" y="51"/>
                    <a:pt x="368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266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23"/>
          <p:cNvSpPr txBox="1"/>
          <p:nvPr/>
        </p:nvSpPr>
        <p:spPr>
          <a:xfrm>
            <a:off x="790117" y="1951328"/>
            <a:ext cx="2563298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1362934" y="1547451"/>
            <a:ext cx="1990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23"/>
          <p:cNvSpPr txBox="1"/>
          <p:nvPr/>
        </p:nvSpPr>
        <p:spPr>
          <a:xfrm>
            <a:off x="1952167" y="5637503"/>
            <a:ext cx="2563298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2524984" y="5233626"/>
            <a:ext cx="1990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23"/>
          <p:cNvSpPr txBox="1"/>
          <p:nvPr/>
        </p:nvSpPr>
        <p:spPr>
          <a:xfrm>
            <a:off x="7819567" y="5698310"/>
            <a:ext cx="2563298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4"/>
          <p:cNvSpPr txBox="1"/>
          <p:nvPr/>
        </p:nvSpPr>
        <p:spPr>
          <a:xfrm>
            <a:off x="7819567" y="5294433"/>
            <a:ext cx="1990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9001525" y="2179928"/>
            <a:ext cx="2563298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</a:t>
            </a: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9001525" y="1776051"/>
            <a:ext cx="1990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YOUR TITLE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37" name="矩形 36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1429361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75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250"/>
                            </p:stCondLst>
                            <p:childTnLst>
                              <p:par>
                                <p:cTn id="7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4" grpId="0" animBg="1"/>
      <p:bldP spid="33" grpId="0" animBg="1"/>
      <p:bldP spid="44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3916908" y="4118599"/>
            <a:ext cx="5023824" cy="1115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100"/>
          <p:cNvGrpSpPr/>
          <p:nvPr/>
        </p:nvGrpSpPr>
        <p:grpSpPr>
          <a:xfrm>
            <a:off x="5616255" y="3902075"/>
            <a:ext cx="1616753" cy="120546"/>
            <a:chOff x="3993750" y="2774961"/>
            <a:chExt cx="1149754" cy="85726"/>
          </a:xfrm>
        </p:grpSpPr>
        <p:cxnSp>
          <p:nvCxnSpPr>
            <p:cNvPr id="49" name="Straight Connector 48"/>
            <p:cNvCxnSpPr>
              <a:stCxn id="23" idx="3"/>
              <a:endCxn id="24" idx="1"/>
            </p:cNvCxnSpPr>
            <p:nvPr/>
          </p:nvCxnSpPr>
          <p:spPr>
            <a:xfrm>
              <a:off x="3993750" y="2818394"/>
              <a:ext cx="1149754" cy="158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Oval 51"/>
            <p:cNvSpPr/>
            <p:nvPr/>
          </p:nvSpPr>
          <p:spPr>
            <a:xfrm>
              <a:off x="4529137" y="2774961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99"/>
          <p:cNvGrpSpPr/>
          <p:nvPr/>
        </p:nvGrpSpPr>
        <p:grpSpPr>
          <a:xfrm>
            <a:off x="5616255" y="2401968"/>
            <a:ext cx="1616753" cy="120546"/>
            <a:chOff x="3993750" y="1708160"/>
            <a:chExt cx="1149754" cy="85726"/>
          </a:xfrm>
        </p:grpSpPr>
        <p:cxnSp>
          <p:nvCxnSpPr>
            <p:cNvPr id="46" name="Straight Connector 45"/>
            <p:cNvCxnSpPr>
              <a:stCxn id="14" idx="3"/>
              <a:endCxn id="17" idx="1"/>
            </p:cNvCxnSpPr>
            <p:nvPr/>
          </p:nvCxnSpPr>
          <p:spPr>
            <a:xfrm>
              <a:off x="3993750" y="1746824"/>
              <a:ext cx="1149754" cy="158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>
              <a:off x="4529137" y="17081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01"/>
          <p:cNvGrpSpPr/>
          <p:nvPr/>
        </p:nvGrpSpPr>
        <p:grpSpPr>
          <a:xfrm>
            <a:off x="5616255" y="5509329"/>
            <a:ext cx="1616753" cy="120546"/>
            <a:chOff x="3993750" y="3917960"/>
            <a:chExt cx="1149754" cy="85726"/>
          </a:xfrm>
        </p:grpSpPr>
        <p:cxnSp>
          <p:nvCxnSpPr>
            <p:cNvPr id="51" name="Straight Connector 50"/>
            <p:cNvCxnSpPr>
              <a:stCxn id="27" idx="3"/>
              <a:endCxn id="28" idx="1"/>
            </p:cNvCxnSpPr>
            <p:nvPr/>
          </p:nvCxnSpPr>
          <p:spPr>
            <a:xfrm>
              <a:off x="3993750" y="3961402"/>
              <a:ext cx="1149754" cy="158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/>
            <p:cNvSpPr/>
            <p:nvPr/>
          </p:nvSpPr>
          <p:spPr>
            <a:xfrm>
              <a:off x="4529137" y="39179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95"/>
          <p:cNvGrpSpPr/>
          <p:nvPr/>
        </p:nvGrpSpPr>
        <p:grpSpPr>
          <a:xfrm>
            <a:off x="502579" y="3415417"/>
            <a:ext cx="5113677" cy="1169335"/>
            <a:chOff x="357158" y="2428874"/>
            <a:chExt cx="3636592" cy="831573"/>
          </a:xfrm>
        </p:grpSpPr>
        <p:grpSp>
          <p:nvGrpSpPr>
            <p:cNvPr id="12" name="Group 88"/>
            <p:cNvGrpSpPr/>
            <p:nvPr/>
          </p:nvGrpSpPr>
          <p:grpSpPr>
            <a:xfrm>
              <a:off x="357158" y="2428874"/>
              <a:ext cx="2643206" cy="831573"/>
              <a:chOff x="357158" y="2428874"/>
              <a:chExt cx="2643206" cy="831573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357158" y="2714626"/>
                <a:ext cx="2643206" cy="545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1125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点击添加相关标题文字，点击添加相关标题文字，点击添加相关标题文字，点击添加相关标题文字。</a:t>
                </a:r>
                <a:r>
                  <a:rPr lang="ms-MY" sz="1125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et </a:t>
                </a:r>
                <a:r>
                  <a:rPr lang="ms-MY" sz="1125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odio tristique</a:t>
                </a:r>
                <a:endParaRPr lang="en-US" sz="112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059722" y="2428874"/>
                <a:ext cx="903773" cy="2807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en-US" sz="1687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Team Work</a:t>
                </a:r>
              </a:p>
            </p:txBody>
          </p:sp>
        </p:grpSp>
        <p:grpSp>
          <p:nvGrpSpPr>
            <p:cNvPr id="13" name="Group 84"/>
            <p:cNvGrpSpPr/>
            <p:nvPr/>
          </p:nvGrpSpPr>
          <p:grpSpPr>
            <a:xfrm>
              <a:off x="3357554" y="2500312"/>
              <a:ext cx="636196" cy="636164"/>
              <a:chOff x="3357554" y="2500312"/>
              <a:chExt cx="636196" cy="636164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3357554" y="2500312"/>
                <a:ext cx="636196" cy="63616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26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23"/>
              <p:cNvSpPr>
                <a:spLocks noEditPoints="1"/>
              </p:cNvSpPr>
              <p:nvPr/>
            </p:nvSpPr>
            <p:spPr bwMode="auto">
              <a:xfrm>
                <a:off x="3477620" y="2660940"/>
                <a:ext cx="389082" cy="322810"/>
              </a:xfrm>
              <a:custGeom>
                <a:avLst/>
                <a:gdLst/>
                <a:ahLst/>
                <a:cxnLst>
                  <a:cxn ang="0">
                    <a:pos x="312" y="110"/>
                  </a:cxn>
                  <a:cxn ang="0">
                    <a:pos x="323" y="138"/>
                  </a:cxn>
                  <a:cxn ang="0">
                    <a:pos x="350" y="127"/>
                  </a:cxn>
                  <a:cxn ang="0">
                    <a:pos x="339" y="100"/>
                  </a:cxn>
                  <a:cxn ang="0">
                    <a:pos x="25" y="100"/>
                  </a:cxn>
                  <a:cxn ang="0">
                    <a:pos x="15" y="127"/>
                  </a:cxn>
                  <a:cxn ang="0">
                    <a:pos x="42" y="138"/>
                  </a:cxn>
                  <a:cxn ang="0">
                    <a:pos x="53" y="110"/>
                  </a:cxn>
                  <a:cxn ang="0">
                    <a:pos x="270" y="60"/>
                  </a:cxn>
                  <a:cxn ang="0">
                    <a:pos x="248" y="69"/>
                  </a:cxn>
                  <a:cxn ang="0">
                    <a:pos x="239" y="91"/>
                  </a:cxn>
                  <a:cxn ang="0">
                    <a:pos x="252" y="116"/>
                  </a:cxn>
                  <a:cxn ang="0">
                    <a:pos x="276" y="121"/>
                  </a:cxn>
                  <a:cxn ang="0">
                    <a:pos x="297" y="103"/>
                  </a:cxn>
                  <a:cxn ang="0">
                    <a:pos x="297" y="80"/>
                  </a:cxn>
                  <a:cxn ang="0">
                    <a:pos x="276" y="62"/>
                  </a:cxn>
                  <a:cxn ang="0">
                    <a:pos x="330" y="183"/>
                  </a:cxn>
                  <a:cxn ang="0">
                    <a:pos x="321" y="152"/>
                  </a:cxn>
                  <a:cxn ang="0">
                    <a:pos x="350" y="158"/>
                  </a:cxn>
                  <a:cxn ang="0">
                    <a:pos x="364" y="185"/>
                  </a:cxn>
                  <a:cxn ang="0">
                    <a:pos x="83" y="63"/>
                  </a:cxn>
                  <a:cxn ang="0">
                    <a:pos x="65" y="85"/>
                  </a:cxn>
                  <a:cxn ang="0">
                    <a:pos x="71" y="109"/>
                  </a:cxn>
                  <a:cxn ang="0">
                    <a:pos x="96" y="121"/>
                  </a:cxn>
                  <a:cxn ang="0">
                    <a:pos x="118" y="112"/>
                  </a:cxn>
                  <a:cxn ang="0">
                    <a:pos x="127" y="91"/>
                  </a:cxn>
                  <a:cxn ang="0">
                    <a:pos x="112" y="65"/>
                  </a:cxn>
                  <a:cxn ang="0">
                    <a:pos x="35" y="150"/>
                  </a:cxn>
                  <a:cxn ang="0">
                    <a:pos x="36" y="176"/>
                  </a:cxn>
                  <a:cxn ang="0">
                    <a:pos x="0" y="185"/>
                  </a:cxn>
                  <a:cxn ang="0">
                    <a:pos x="15" y="158"/>
                  </a:cxn>
                  <a:cxn ang="0">
                    <a:pos x="183" y="0"/>
                  </a:cxn>
                  <a:cxn ang="0">
                    <a:pos x="151" y="13"/>
                  </a:cxn>
                  <a:cxn ang="0">
                    <a:pos x="138" y="45"/>
                  </a:cxn>
                  <a:cxn ang="0">
                    <a:pos x="158" y="81"/>
                  </a:cxn>
                  <a:cxn ang="0">
                    <a:pos x="192" y="89"/>
                  </a:cxn>
                  <a:cxn ang="0">
                    <a:pos x="225" y="62"/>
                  </a:cxn>
                  <a:cxn ang="0">
                    <a:pos x="225" y="27"/>
                  </a:cxn>
                  <a:cxn ang="0">
                    <a:pos x="192" y="0"/>
                  </a:cxn>
                  <a:cxn ang="0">
                    <a:pos x="265" y="174"/>
                  </a:cxn>
                  <a:cxn ang="0">
                    <a:pos x="256" y="136"/>
                  </a:cxn>
                  <a:cxn ang="0">
                    <a:pos x="279" y="136"/>
                  </a:cxn>
                  <a:cxn ang="0">
                    <a:pos x="316" y="165"/>
                  </a:cxn>
                  <a:cxn ang="0">
                    <a:pos x="100" y="272"/>
                  </a:cxn>
                  <a:cxn ang="0">
                    <a:pos x="51" y="165"/>
                  </a:cxn>
                  <a:cxn ang="0">
                    <a:pos x="85" y="136"/>
                  </a:cxn>
                  <a:cxn ang="0">
                    <a:pos x="109" y="136"/>
                  </a:cxn>
                  <a:cxn ang="0">
                    <a:pos x="100" y="174"/>
                  </a:cxn>
                  <a:cxn ang="0">
                    <a:pos x="252" y="159"/>
                  </a:cxn>
                  <a:cxn ang="0">
                    <a:pos x="210" y="109"/>
                  </a:cxn>
                  <a:cxn ang="0">
                    <a:pos x="154" y="109"/>
                  </a:cxn>
                  <a:cxn ang="0">
                    <a:pos x="112" y="159"/>
                  </a:cxn>
                </a:cxnLst>
                <a:rect l="0" t="0" r="r" b="b"/>
                <a:pathLst>
                  <a:path w="364" h="301">
                    <a:moveTo>
                      <a:pt x="332" y="98"/>
                    </a:moveTo>
                    <a:lnTo>
                      <a:pt x="332" y="98"/>
                    </a:lnTo>
                    <a:lnTo>
                      <a:pt x="323" y="100"/>
                    </a:lnTo>
                    <a:lnTo>
                      <a:pt x="317" y="105"/>
                    </a:lnTo>
                    <a:lnTo>
                      <a:pt x="312" y="110"/>
                    </a:lnTo>
                    <a:lnTo>
                      <a:pt x="310" y="120"/>
                    </a:lnTo>
                    <a:lnTo>
                      <a:pt x="310" y="120"/>
                    </a:lnTo>
                    <a:lnTo>
                      <a:pt x="312" y="127"/>
                    </a:lnTo>
                    <a:lnTo>
                      <a:pt x="317" y="134"/>
                    </a:lnTo>
                    <a:lnTo>
                      <a:pt x="323" y="138"/>
                    </a:lnTo>
                    <a:lnTo>
                      <a:pt x="332" y="139"/>
                    </a:lnTo>
                    <a:lnTo>
                      <a:pt x="332" y="139"/>
                    </a:lnTo>
                    <a:lnTo>
                      <a:pt x="339" y="138"/>
                    </a:lnTo>
                    <a:lnTo>
                      <a:pt x="346" y="134"/>
                    </a:lnTo>
                    <a:lnTo>
                      <a:pt x="350" y="127"/>
                    </a:lnTo>
                    <a:lnTo>
                      <a:pt x="352" y="120"/>
                    </a:lnTo>
                    <a:lnTo>
                      <a:pt x="352" y="120"/>
                    </a:lnTo>
                    <a:lnTo>
                      <a:pt x="350" y="110"/>
                    </a:lnTo>
                    <a:lnTo>
                      <a:pt x="346" y="105"/>
                    </a:lnTo>
                    <a:lnTo>
                      <a:pt x="339" y="100"/>
                    </a:lnTo>
                    <a:lnTo>
                      <a:pt x="332" y="98"/>
                    </a:lnTo>
                    <a:lnTo>
                      <a:pt x="332" y="98"/>
                    </a:lnTo>
                    <a:close/>
                    <a:moveTo>
                      <a:pt x="35" y="98"/>
                    </a:moveTo>
                    <a:lnTo>
                      <a:pt x="35" y="98"/>
                    </a:lnTo>
                    <a:lnTo>
                      <a:pt x="25" y="100"/>
                    </a:lnTo>
                    <a:lnTo>
                      <a:pt x="20" y="105"/>
                    </a:lnTo>
                    <a:lnTo>
                      <a:pt x="15" y="110"/>
                    </a:lnTo>
                    <a:lnTo>
                      <a:pt x="13" y="120"/>
                    </a:lnTo>
                    <a:lnTo>
                      <a:pt x="13" y="120"/>
                    </a:lnTo>
                    <a:lnTo>
                      <a:pt x="15" y="127"/>
                    </a:lnTo>
                    <a:lnTo>
                      <a:pt x="20" y="134"/>
                    </a:lnTo>
                    <a:lnTo>
                      <a:pt x="25" y="138"/>
                    </a:lnTo>
                    <a:lnTo>
                      <a:pt x="35" y="139"/>
                    </a:lnTo>
                    <a:lnTo>
                      <a:pt x="35" y="139"/>
                    </a:lnTo>
                    <a:lnTo>
                      <a:pt x="42" y="138"/>
                    </a:lnTo>
                    <a:lnTo>
                      <a:pt x="49" y="134"/>
                    </a:lnTo>
                    <a:lnTo>
                      <a:pt x="53" y="127"/>
                    </a:lnTo>
                    <a:lnTo>
                      <a:pt x="54" y="120"/>
                    </a:lnTo>
                    <a:lnTo>
                      <a:pt x="54" y="120"/>
                    </a:lnTo>
                    <a:lnTo>
                      <a:pt x="53" y="110"/>
                    </a:lnTo>
                    <a:lnTo>
                      <a:pt x="49" y="105"/>
                    </a:lnTo>
                    <a:lnTo>
                      <a:pt x="42" y="100"/>
                    </a:lnTo>
                    <a:lnTo>
                      <a:pt x="35" y="98"/>
                    </a:lnTo>
                    <a:lnTo>
                      <a:pt x="35" y="98"/>
                    </a:lnTo>
                    <a:close/>
                    <a:moveTo>
                      <a:pt x="270" y="60"/>
                    </a:moveTo>
                    <a:lnTo>
                      <a:pt x="270" y="60"/>
                    </a:lnTo>
                    <a:lnTo>
                      <a:pt x="263" y="62"/>
                    </a:lnTo>
                    <a:lnTo>
                      <a:pt x="258" y="63"/>
                    </a:lnTo>
                    <a:lnTo>
                      <a:pt x="252" y="65"/>
                    </a:lnTo>
                    <a:lnTo>
                      <a:pt x="248" y="69"/>
                    </a:lnTo>
                    <a:lnTo>
                      <a:pt x="245" y="74"/>
                    </a:lnTo>
                    <a:lnTo>
                      <a:pt x="241" y="80"/>
                    </a:lnTo>
                    <a:lnTo>
                      <a:pt x="239" y="85"/>
                    </a:lnTo>
                    <a:lnTo>
                      <a:pt x="239" y="91"/>
                    </a:lnTo>
                    <a:lnTo>
                      <a:pt x="239" y="91"/>
                    </a:lnTo>
                    <a:lnTo>
                      <a:pt x="239" y="98"/>
                    </a:lnTo>
                    <a:lnTo>
                      <a:pt x="241" y="103"/>
                    </a:lnTo>
                    <a:lnTo>
                      <a:pt x="245" y="109"/>
                    </a:lnTo>
                    <a:lnTo>
                      <a:pt x="248" y="112"/>
                    </a:lnTo>
                    <a:lnTo>
                      <a:pt x="252" y="116"/>
                    </a:lnTo>
                    <a:lnTo>
                      <a:pt x="258" y="120"/>
                    </a:lnTo>
                    <a:lnTo>
                      <a:pt x="263" y="121"/>
                    </a:lnTo>
                    <a:lnTo>
                      <a:pt x="270" y="121"/>
                    </a:lnTo>
                    <a:lnTo>
                      <a:pt x="270" y="121"/>
                    </a:lnTo>
                    <a:lnTo>
                      <a:pt x="276" y="121"/>
                    </a:lnTo>
                    <a:lnTo>
                      <a:pt x="281" y="120"/>
                    </a:lnTo>
                    <a:lnTo>
                      <a:pt x="287" y="116"/>
                    </a:lnTo>
                    <a:lnTo>
                      <a:pt x="292" y="112"/>
                    </a:lnTo>
                    <a:lnTo>
                      <a:pt x="296" y="109"/>
                    </a:lnTo>
                    <a:lnTo>
                      <a:pt x="297" y="103"/>
                    </a:lnTo>
                    <a:lnTo>
                      <a:pt x="299" y="98"/>
                    </a:lnTo>
                    <a:lnTo>
                      <a:pt x="301" y="91"/>
                    </a:lnTo>
                    <a:lnTo>
                      <a:pt x="301" y="91"/>
                    </a:lnTo>
                    <a:lnTo>
                      <a:pt x="299" y="85"/>
                    </a:lnTo>
                    <a:lnTo>
                      <a:pt x="297" y="80"/>
                    </a:lnTo>
                    <a:lnTo>
                      <a:pt x="296" y="74"/>
                    </a:lnTo>
                    <a:lnTo>
                      <a:pt x="292" y="69"/>
                    </a:lnTo>
                    <a:lnTo>
                      <a:pt x="287" y="65"/>
                    </a:lnTo>
                    <a:lnTo>
                      <a:pt x="281" y="63"/>
                    </a:lnTo>
                    <a:lnTo>
                      <a:pt x="276" y="62"/>
                    </a:lnTo>
                    <a:lnTo>
                      <a:pt x="270" y="60"/>
                    </a:lnTo>
                    <a:lnTo>
                      <a:pt x="270" y="60"/>
                    </a:lnTo>
                    <a:close/>
                    <a:moveTo>
                      <a:pt x="364" y="248"/>
                    </a:moveTo>
                    <a:lnTo>
                      <a:pt x="330" y="248"/>
                    </a:lnTo>
                    <a:lnTo>
                      <a:pt x="330" y="183"/>
                    </a:lnTo>
                    <a:lnTo>
                      <a:pt x="330" y="183"/>
                    </a:lnTo>
                    <a:lnTo>
                      <a:pt x="330" y="176"/>
                    </a:lnTo>
                    <a:lnTo>
                      <a:pt x="328" y="167"/>
                    </a:lnTo>
                    <a:lnTo>
                      <a:pt x="321" y="152"/>
                    </a:lnTo>
                    <a:lnTo>
                      <a:pt x="321" y="152"/>
                    </a:lnTo>
                    <a:lnTo>
                      <a:pt x="332" y="150"/>
                    </a:lnTo>
                    <a:lnTo>
                      <a:pt x="332" y="150"/>
                    </a:lnTo>
                    <a:lnTo>
                      <a:pt x="337" y="152"/>
                    </a:lnTo>
                    <a:lnTo>
                      <a:pt x="345" y="154"/>
                    </a:lnTo>
                    <a:lnTo>
                      <a:pt x="350" y="158"/>
                    </a:lnTo>
                    <a:lnTo>
                      <a:pt x="355" y="161"/>
                    </a:lnTo>
                    <a:lnTo>
                      <a:pt x="359" y="167"/>
                    </a:lnTo>
                    <a:lnTo>
                      <a:pt x="363" y="172"/>
                    </a:lnTo>
                    <a:lnTo>
                      <a:pt x="364" y="178"/>
                    </a:lnTo>
                    <a:lnTo>
                      <a:pt x="364" y="185"/>
                    </a:lnTo>
                    <a:lnTo>
                      <a:pt x="364" y="248"/>
                    </a:lnTo>
                    <a:close/>
                    <a:moveTo>
                      <a:pt x="96" y="60"/>
                    </a:moveTo>
                    <a:lnTo>
                      <a:pt x="96" y="60"/>
                    </a:lnTo>
                    <a:lnTo>
                      <a:pt x="89" y="62"/>
                    </a:lnTo>
                    <a:lnTo>
                      <a:pt x="83" y="63"/>
                    </a:lnTo>
                    <a:lnTo>
                      <a:pt x="78" y="65"/>
                    </a:lnTo>
                    <a:lnTo>
                      <a:pt x="74" y="69"/>
                    </a:lnTo>
                    <a:lnTo>
                      <a:pt x="71" y="74"/>
                    </a:lnTo>
                    <a:lnTo>
                      <a:pt x="67" y="80"/>
                    </a:lnTo>
                    <a:lnTo>
                      <a:pt x="65" y="85"/>
                    </a:lnTo>
                    <a:lnTo>
                      <a:pt x="65" y="91"/>
                    </a:lnTo>
                    <a:lnTo>
                      <a:pt x="65" y="91"/>
                    </a:lnTo>
                    <a:lnTo>
                      <a:pt x="65" y="98"/>
                    </a:lnTo>
                    <a:lnTo>
                      <a:pt x="67" y="103"/>
                    </a:lnTo>
                    <a:lnTo>
                      <a:pt x="71" y="109"/>
                    </a:lnTo>
                    <a:lnTo>
                      <a:pt x="74" y="112"/>
                    </a:lnTo>
                    <a:lnTo>
                      <a:pt x="78" y="116"/>
                    </a:lnTo>
                    <a:lnTo>
                      <a:pt x="83" y="120"/>
                    </a:lnTo>
                    <a:lnTo>
                      <a:pt x="89" y="121"/>
                    </a:lnTo>
                    <a:lnTo>
                      <a:pt x="96" y="121"/>
                    </a:lnTo>
                    <a:lnTo>
                      <a:pt x="96" y="121"/>
                    </a:lnTo>
                    <a:lnTo>
                      <a:pt x="102" y="121"/>
                    </a:lnTo>
                    <a:lnTo>
                      <a:pt x="107" y="120"/>
                    </a:lnTo>
                    <a:lnTo>
                      <a:pt x="112" y="116"/>
                    </a:lnTo>
                    <a:lnTo>
                      <a:pt x="118" y="112"/>
                    </a:lnTo>
                    <a:lnTo>
                      <a:pt x="122" y="109"/>
                    </a:lnTo>
                    <a:lnTo>
                      <a:pt x="123" y="103"/>
                    </a:lnTo>
                    <a:lnTo>
                      <a:pt x="125" y="98"/>
                    </a:lnTo>
                    <a:lnTo>
                      <a:pt x="127" y="91"/>
                    </a:lnTo>
                    <a:lnTo>
                      <a:pt x="127" y="91"/>
                    </a:lnTo>
                    <a:lnTo>
                      <a:pt x="125" y="85"/>
                    </a:lnTo>
                    <a:lnTo>
                      <a:pt x="123" y="80"/>
                    </a:lnTo>
                    <a:lnTo>
                      <a:pt x="122" y="74"/>
                    </a:lnTo>
                    <a:lnTo>
                      <a:pt x="118" y="69"/>
                    </a:lnTo>
                    <a:lnTo>
                      <a:pt x="112" y="65"/>
                    </a:lnTo>
                    <a:lnTo>
                      <a:pt x="107" y="63"/>
                    </a:lnTo>
                    <a:lnTo>
                      <a:pt x="102" y="62"/>
                    </a:lnTo>
                    <a:lnTo>
                      <a:pt x="96" y="60"/>
                    </a:lnTo>
                    <a:lnTo>
                      <a:pt x="96" y="60"/>
                    </a:lnTo>
                    <a:close/>
                    <a:moveTo>
                      <a:pt x="35" y="150"/>
                    </a:moveTo>
                    <a:lnTo>
                      <a:pt x="35" y="150"/>
                    </a:lnTo>
                    <a:lnTo>
                      <a:pt x="44" y="152"/>
                    </a:lnTo>
                    <a:lnTo>
                      <a:pt x="44" y="152"/>
                    </a:lnTo>
                    <a:lnTo>
                      <a:pt x="38" y="167"/>
                    </a:lnTo>
                    <a:lnTo>
                      <a:pt x="36" y="176"/>
                    </a:lnTo>
                    <a:lnTo>
                      <a:pt x="35" y="183"/>
                    </a:lnTo>
                    <a:lnTo>
                      <a:pt x="35" y="248"/>
                    </a:lnTo>
                    <a:lnTo>
                      <a:pt x="0" y="248"/>
                    </a:lnTo>
                    <a:lnTo>
                      <a:pt x="0" y="185"/>
                    </a:lnTo>
                    <a:lnTo>
                      <a:pt x="0" y="185"/>
                    </a:lnTo>
                    <a:lnTo>
                      <a:pt x="0" y="178"/>
                    </a:lnTo>
                    <a:lnTo>
                      <a:pt x="2" y="172"/>
                    </a:lnTo>
                    <a:lnTo>
                      <a:pt x="6" y="167"/>
                    </a:lnTo>
                    <a:lnTo>
                      <a:pt x="9" y="161"/>
                    </a:lnTo>
                    <a:lnTo>
                      <a:pt x="15" y="158"/>
                    </a:lnTo>
                    <a:lnTo>
                      <a:pt x="20" y="154"/>
                    </a:lnTo>
                    <a:lnTo>
                      <a:pt x="27" y="152"/>
                    </a:lnTo>
                    <a:lnTo>
                      <a:pt x="35" y="150"/>
                    </a:lnTo>
                    <a:lnTo>
                      <a:pt x="35" y="150"/>
                    </a:lnTo>
                    <a:close/>
                    <a:moveTo>
                      <a:pt x="183" y="0"/>
                    </a:moveTo>
                    <a:lnTo>
                      <a:pt x="183" y="0"/>
                    </a:lnTo>
                    <a:lnTo>
                      <a:pt x="174" y="0"/>
                    </a:lnTo>
                    <a:lnTo>
                      <a:pt x="165" y="4"/>
                    </a:lnTo>
                    <a:lnTo>
                      <a:pt x="158" y="7"/>
                    </a:lnTo>
                    <a:lnTo>
                      <a:pt x="151" y="13"/>
                    </a:lnTo>
                    <a:lnTo>
                      <a:pt x="145" y="20"/>
                    </a:lnTo>
                    <a:lnTo>
                      <a:pt x="141" y="27"/>
                    </a:lnTo>
                    <a:lnTo>
                      <a:pt x="138" y="36"/>
                    </a:lnTo>
                    <a:lnTo>
                      <a:pt x="138" y="45"/>
                    </a:lnTo>
                    <a:lnTo>
                      <a:pt x="138" y="45"/>
                    </a:lnTo>
                    <a:lnTo>
                      <a:pt x="138" y="54"/>
                    </a:lnTo>
                    <a:lnTo>
                      <a:pt x="141" y="62"/>
                    </a:lnTo>
                    <a:lnTo>
                      <a:pt x="145" y="71"/>
                    </a:lnTo>
                    <a:lnTo>
                      <a:pt x="151" y="76"/>
                    </a:lnTo>
                    <a:lnTo>
                      <a:pt x="158" y="81"/>
                    </a:lnTo>
                    <a:lnTo>
                      <a:pt x="165" y="87"/>
                    </a:lnTo>
                    <a:lnTo>
                      <a:pt x="174" y="89"/>
                    </a:lnTo>
                    <a:lnTo>
                      <a:pt x="183" y="91"/>
                    </a:lnTo>
                    <a:lnTo>
                      <a:pt x="183" y="91"/>
                    </a:lnTo>
                    <a:lnTo>
                      <a:pt x="192" y="89"/>
                    </a:lnTo>
                    <a:lnTo>
                      <a:pt x="200" y="87"/>
                    </a:lnTo>
                    <a:lnTo>
                      <a:pt x="209" y="81"/>
                    </a:lnTo>
                    <a:lnTo>
                      <a:pt x="214" y="76"/>
                    </a:lnTo>
                    <a:lnTo>
                      <a:pt x="219" y="71"/>
                    </a:lnTo>
                    <a:lnTo>
                      <a:pt x="225" y="62"/>
                    </a:lnTo>
                    <a:lnTo>
                      <a:pt x="227" y="54"/>
                    </a:lnTo>
                    <a:lnTo>
                      <a:pt x="229" y="45"/>
                    </a:lnTo>
                    <a:lnTo>
                      <a:pt x="229" y="45"/>
                    </a:lnTo>
                    <a:lnTo>
                      <a:pt x="227" y="36"/>
                    </a:lnTo>
                    <a:lnTo>
                      <a:pt x="225" y="27"/>
                    </a:lnTo>
                    <a:lnTo>
                      <a:pt x="219" y="20"/>
                    </a:lnTo>
                    <a:lnTo>
                      <a:pt x="214" y="13"/>
                    </a:lnTo>
                    <a:lnTo>
                      <a:pt x="209" y="7"/>
                    </a:lnTo>
                    <a:lnTo>
                      <a:pt x="200" y="4"/>
                    </a:lnTo>
                    <a:lnTo>
                      <a:pt x="192" y="0"/>
                    </a:lnTo>
                    <a:lnTo>
                      <a:pt x="183" y="0"/>
                    </a:lnTo>
                    <a:lnTo>
                      <a:pt x="183" y="0"/>
                    </a:lnTo>
                    <a:close/>
                    <a:moveTo>
                      <a:pt x="319" y="272"/>
                    </a:moveTo>
                    <a:lnTo>
                      <a:pt x="265" y="272"/>
                    </a:lnTo>
                    <a:lnTo>
                      <a:pt x="265" y="174"/>
                    </a:lnTo>
                    <a:lnTo>
                      <a:pt x="265" y="174"/>
                    </a:lnTo>
                    <a:lnTo>
                      <a:pt x="265" y="163"/>
                    </a:lnTo>
                    <a:lnTo>
                      <a:pt x="263" y="154"/>
                    </a:lnTo>
                    <a:lnTo>
                      <a:pt x="259" y="145"/>
                    </a:lnTo>
                    <a:lnTo>
                      <a:pt x="256" y="136"/>
                    </a:lnTo>
                    <a:lnTo>
                      <a:pt x="256" y="136"/>
                    </a:lnTo>
                    <a:lnTo>
                      <a:pt x="263" y="134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9" y="136"/>
                    </a:lnTo>
                    <a:lnTo>
                      <a:pt x="288" y="138"/>
                    </a:lnTo>
                    <a:lnTo>
                      <a:pt x="297" y="143"/>
                    </a:lnTo>
                    <a:lnTo>
                      <a:pt x="305" y="149"/>
                    </a:lnTo>
                    <a:lnTo>
                      <a:pt x="310" y="156"/>
                    </a:lnTo>
                    <a:lnTo>
                      <a:pt x="316" y="165"/>
                    </a:lnTo>
                    <a:lnTo>
                      <a:pt x="317" y="174"/>
                    </a:lnTo>
                    <a:lnTo>
                      <a:pt x="319" y="183"/>
                    </a:lnTo>
                    <a:lnTo>
                      <a:pt x="319" y="272"/>
                    </a:lnTo>
                    <a:close/>
                    <a:moveTo>
                      <a:pt x="100" y="174"/>
                    </a:moveTo>
                    <a:lnTo>
                      <a:pt x="100" y="272"/>
                    </a:lnTo>
                    <a:lnTo>
                      <a:pt x="45" y="272"/>
                    </a:lnTo>
                    <a:lnTo>
                      <a:pt x="45" y="183"/>
                    </a:lnTo>
                    <a:lnTo>
                      <a:pt x="45" y="183"/>
                    </a:lnTo>
                    <a:lnTo>
                      <a:pt x="47" y="174"/>
                    </a:lnTo>
                    <a:lnTo>
                      <a:pt x="51" y="165"/>
                    </a:lnTo>
                    <a:lnTo>
                      <a:pt x="54" y="156"/>
                    </a:lnTo>
                    <a:lnTo>
                      <a:pt x="60" y="149"/>
                    </a:lnTo>
                    <a:lnTo>
                      <a:pt x="67" y="143"/>
                    </a:lnTo>
                    <a:lnTo>
                      <a:pt x="76" y="138"/>
                    </a:lnTo>
                    <a:lnTo>
                      <a:pt x="85" y="136"/>
                    </a:lnTo>
                    <a:lnTo>
                      <a:pt x="96" y="134"/>
                    </a:lnTo>
                    <a:lnTo>
                      <a:pt x="96" y="134"/>
                    </a:lnTo>
                    <a:lnTo>
                      <a:pt x="103" y="134"/>
                    </a:lnTo>
                    <a:lnTo>
                      <a:pt x="109" y="136"/>
                    </a:lnTo>
                    <a:lnTo>
                      <a:pt x="109" y="136"/>
                    </a:lnTo>
                    <a:lnTo>
                      <a:pt x="105" y="145"/>
                    </a:lnTo>
                    <a:lnTo>
                      <a:pt x="102" y="154"/>
                    </a:lnTo>
                    <a:lnTo>
                      <a:pt x="100" y="163"/>
                    </a:lnTo>
                    <a:lnTo>
                      <a:pt x="100" y="174"/>
                    </a:lnTo>
                    <a:lnTo>
                      <a:pt x="100" y="174"/>
                    </a:lnTo>
                    <a:close/>
                    <a:moveTo>
                      <a:pt x="111" y="301"/>
                    </a:moveTo>
                    <a:lnTo>
                      <a:pt x="254" y="301"/>
                    </a:lnTo>
                    <a:lnTo>
                      <a:pt x="254" y="174"/>
                    </a:lnTo>
                    <a:lnTo>
                      <a:pt x="254" y="174"/>
                    </a:lnTo>
                    <a:lnTo>
                      <a:pt x="252" y="159"/>
                    </a:lnTo>
                    <a:lnTo>
                      <a:pt x="248" y="145"/>
                    </a:lnTo>
                    <a:lnTo>
                      <a:pt x="241" y="134"/>
                    </a:lnTo>
                    <a:lnTo>
                      <a:pt x="232" y="123"/>
                    </a:lnTo>
                    <a:lnTo>
                      <a:pt x="223" y="114"/>
                    </a:lnTo>
                    <a:lnTo>
                      <a:pt x="210" y="109"/>
                    </a:lnTo>
                    <a:lnTo>
                      <a:pt x="198" y="103"/>
                    </a:lnTo>
                    <a:lnTo>
                      <a:pt x="183" y="101"/>
                    </a:lnTo>
                    <a:lnTo>
                      <a:pt x="183" y="101"/>
                    </a:lnTo>
                    <a:lnTo>
                      <a:pt x="169" y="103"/>
                    </a:lnTo>
                    <a:lnTo>
                      <a:pt x="154" y="109"/>
                    </a:lnTo>
                    <a:lnTo>
                      <a:pt x="143" y="114"/>
                    </a:lnTo>
                    <a:lnTo>
                      <a:pt x="132" y="123"/>
                    </a:lnTo>
                    <a:lnTo>
                      <a:pt x="123" y="134"/>
                    </a:lnTo>
                    <a:lnTo>
                      <a:pt x="116" y="145"/>
                    </a:lnTo>
                    <a:lnTo>
                      <a:pt x="112" y="159"/>
                    </a:lnTo>
                    <a:lnTo>
                      <a:pt x="111" y="174"/>
                    </a:lnTo>
                    <a:lnTo>
                      <a:pt x="111" y="30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en-US" sz="26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" name="Group 93"/>
          <p:cNvGrpSpPr/>
          <p:nvPr/>
        </p:nvGrpSpPr>
        <p:grpSpPr>
          <a:xfrm>
            <a:off x="502579" y="1908603"/>
            <a:ext cx="5113677" cy="1169335"/>
            <a:chOff x="357158" y="1357304"/>
            <a:chExt cx="3636592" cy="831573"/>
          </a:xfrm>
        </p:grpSpPr>
        <p:grpSp>
          <p:nvGrpSpPr>
            <p:cNvPr id="16" name="Group 89"/>
            <p:cNvGrpSpPr/>
            <p:nvPr/>
          </p:nvGrpSpPr>
          <p:grpSpPr>
            <a:xfrm>
              <a:off x="357158" y="1357304"/>
              <a:ext cx="2643206" cy="831573"/>
              <a:chOff x="357158" y="1357304"/>
              <a:chExt cx="2643206" cy="831573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357158" y="1643056"/>
                <a:ext cx="2643206" cy="545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1125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点击添加相关标题文字，点击添加相关标题文字，点击添加相关标题文字，点击添加相关标题文字。</a:t>
                </a:r>
                <a:r>
                  <a:rPr lang="ms-MY" sz="1125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et </a:t>
                </a:r>
                <a:r>
                  <a:rPr lang="ms-MY" sz="1125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odio tristique</a:t>
                </a:r>
                <a:endParaRPr lang="en-US" sz="112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2261040" y="1357304"/>
                <a:ext cx="702453" cy="2807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en-US" sz="1687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Strategy</a:t>
                </a:r>
              </a:p>
            </p:txBody>
          </p:sp>
        </p:grpSp>
        <p:grpSp>
          <p:nvGrpSpPr>
            <p:cNvPr id="18" name="Group 83"/>
            <p:cNvGrpSpPr/>
            <p:nvPr/>
          </p:nvGrpSpPr>
          <p:grpSpPr>
            <a:xfrm>
              <a:off x="3357554" y="1428742"/>
              <a:ext cx="636196" cy="636164"/>
              <a:chOff x="3357554" y="1428742"/>
              <a:chExt cx="636196" cy="636164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3357554" y="1428742"/>
                <a:ext cx="636196" cy="6361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26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100"/>
              <p:cNvSpPr>
                <a:spLocks/>
              </p:cNvSpPr>
              <p:nvPr/>
            </p:nvSpPr>
            <p:spPr bwMode="auto">
              <a:xfrm>
                <a:off x="3500430" y="1571618"/>
                <a:ext cx="303570" cy="342050"/>
              </a:xfrm>
              <a:custGeom>
                <a:avLst/>
                <a:gdLst/>
                <a:ahLst/>
                <a:cxnLst>
                  <a:cxn ang="0">
                    <a:pos x="230" y="212"/>
                  </a:cxn>
                  <a:cxn ang="0">
                    <a:pos x="212" y="216"/>
                  </a:cxn>
                  <a:cxn ang="0">
                    <a:pos x="197" y="223"/>
                  </a:cxn>
                  <a:cxn ang="0">
                    <a:pos x="105" y="169"/>
                  </a:cxn>
                  <a:cxn ang="0">
                    <a:pos x="105" y="160"/>
                  </a:cxn>
                  <a:cxn ang="0">
                    <a:pos x="197" y="96"/>
                  </a:cxn>
                  <a:cxn ang="0">
                    <a:pos x="204" y="100"/>
                  </a:cxn>
                  <a:cxn ang="0">
                    <a:pos x="221" y="105"/>
                  </a:cxn>
                  <a:cxn ang="0">
                    <a:pos x="230" y="107"/>
                  </a:cxn>
                  <a:cxn ang="0">
                    <a:pos x="250" y="102"/>
                  </a:cxn>
                  <a:cxn ang="0">
                    <a:pos x="266" y="91"/>
                  </a:cxn>
                  <a:cxn ang="0">
                    <a:pos x="277" y="75"/>
                  </a:cxn>
                  <a:cxn ang="0">
                    <a:pos x="282" y="53"/>
                  </a:cxn>
                  <a:cxn ang="0">
                    <a:pos x="281" y="44"/>
                  </a:cxn>
                  <a:cxn ang="0">
                    <a:pos x="273" y="24"/>
                  </a:cxn>
                  <a:cxn ang="0">
                    <a:pos x="259" y="9"/>
                  </a:cxn>
                  <a:cxn ang="0">
                    <a:pos x="239" y="2"/>
                  </a:cxn>
                  <a:cxn ang="0">
                    <a:pos x="230" y="0"/>
                  </a:cxn>
                  <a:cxn ang="0">
                    <a:pos x="208" y="4"/>
                  </a:cxn>
                  <a:cxn ang="0">
                    <a:pos x="192" y="17"/>
                  </a:cxn>
                  <a:cxn ang="0">
                    <a:pos x="181" y="33"/>
                  </a:cxn>
                  <a:cxn ang="0">
                    <a:pos x="175" y="53"/>
                  </a:cxn>
                  <a:cxn ang="0">
                    <a:pos x="177" y="62"/>
                  </a:cxn>
                  <a:cxn ang="0">
                    <a:pos x="85" y="118"/>
                  </a:cxn>
                  <a:cxn ang="0">
                    <a:pos x="68" y="109"/>
                  </a:cxn>
                  <a:cxn ang="0">
                    <a:pos x="52" y="107"/>
                  </a:cxn>
                  <a:cxn ang="0">
                    <a:pos x="41" y="107"/>
                  </a:cxn>
                  <a:cxn ang="0">
                    <a:pos x="23" y="116"/>
                  </a:cxn>
                  <a:cxn ang="0">
                    <a:pos x="9" y="131"/>
                  </a:cxn>
                  <a:cxn ang="0">
                    <a:pos x="0" y="149"/>
                  </a:cxn>
                  <a:cxn ang="0">
                    <a:pos x="0" y="160"/>
                  </a:cxn>
                  <a:cxn ang="0">
                    <a:pos x="3" y="180"/>
                  </a:cxn>
                  <a:cxn ang="0">
                    <a:pos x="14" y="198"/>
                  </a:cxn>
                  <a:cxn ang="0">
                    <a:pos x="30" y="209"/>
                  </a:cxn>
                  <a:cxn ang="0">
                    <a:pos x="52" y="212"/>
                  </a:cxn>
                  <a:cxn ang="0">
                    <a:pos x="61" y="212"/>
                  </a:cxn>
                  <a:cxn ang="0">
                    <a:pos x="78" y="207"/>
                  </a:cxn>
                  <a:cxn ang="0">
                    <a:pos x="177" y="258"/>
                  </a:cxn>
                  <a:cxn ang="0">
                    <a:pos x="175" y="267"/>
                  </a:cxn>
                  <a:cxn ang="0">
                    <a:pos x="177" y="278"/>
                  </a:cxn>
                  <a:cxn ang="0">
                    <a:pos x="184" y="296"/>
                  </a:cxn>
                  <a:cxn ang="0">
                    <a:pos x="199" y="310"/>
                  </a:cxn>
                  <a:cxn ang="0">
                    <a:pos x="219" y="318"/>
                  </a:cxn>
                  <a:cxn ang="0">
                    <a:pos x="230" y="319"/>
                  </a:cxn>
                  <a:cxn ang="0">
                    <a:pos x="250" y="316"/>
                  </a:cxn>
                  <a:cxn ang="0">
                    <a:pos x="266" y="303"/>
                  </a:cxn>
                  <a:cxn ang="0">
                    <a:pos x="277" y="287"/>
                  </a:cxn>
                  <a:cxn ang="0">
                    <a:pos x="282" y="267"/>
                  </a:cxn>
                  <a:cxn ang="0">
                    <a:pos x="281" y="256"/>
                  </a:cxn>
                  <a:cxn ang="0">
                    <a:pos x="273" y="236"/>
                  </a:cxn>
                  <a:cxn ang="0">
                    <a:pos x="259" y="221"/>
                  </a:cxn>
                  <a:cxn ang="0">
                    <a:pos x="239" y="214"/>
                  </a:cxn>
                  <a:cxn ang="0">
                    <a:pos x="230" y="212"/>
                  </a:cxn>
                </a:cxnLst>
                <a:rect l="0" t="0" r="r" b="b"/>
                <a:pathLst>
                  <a:path w="282" h="319">
                    <a:moveTo>
                      <a:pt x="230" y="212"/>
                    </a:moveTo>
                    <a:lnTo>
                      <a:pt x="230" y="212"/>
                    </a:lnTo>
                    <a:lnTo>
                      <a:pt x="221" y="214"/>
                    </a:lnTo>
                    <a:lnTo>
                      <a:pt x="212" y="216"/>
                    </a:lnTo>
                    <a:lnTo>
                      <a:pt x="204" y="220"/>
                    </a:lnTo>
                    <a:lnTo>
                      <a:pt x="197" y="223"/>
                    </a:lnTo>
                    <a:lnTo>
                      <a:pt x="105" y="169"/>
                    </a:lnTo>
                    <a:lnTo>
                      <a:pt x="105" y="169"/>
                    </a:lnTo>
                    <a:lnTo>
                      <a:pt x="105" y="160"/>
                    </a:lnTo>
                    <a:lnTo>
                      <a:pt x="105" y="160"/>
                    </a:lnTo>
                    <a:lnTo>
                      <a:pt x="105" y="151"/>
                    </a:lnTo>
                    <a:lnTo>
                      <a:pt x="197" y="96"/>
                    </a:lnTo>
                    <a:lnTo>
                      <a:pt x="197" y="96"/>
                    </a:lnTo>
                    <a:lnTo>
                      <a:pt x="204" y="100"/>
                    </a:lnTo>
                    <a:lnTo>
                      <a:pt x="212" y="104"/>
                    </a:lnTo>
                    <a:lnTo>
                      <a:pt x="221" y="105"/>
                    </a:lnTo>
                    <a:lnTo>
                      <a:pt x="230" y="107"/>
                    </a:lnTo>
                    <a:lnTo>
                      <a:pt x="230" y="107"/>
                    </a:lnTo>
                    <a:lnTo>
                      <a:pt x="239" y="105"/>
                    </a:lnTo>
                    <a:lnTo>
                      <a:pt x="250" y="102"/>
                    </a:lnTo>
                    <a:lnTo>
                      <a:pt x="259" y="98"/>
                    </a:lnTo>
                    <a:lnTo>
                      <a:pt x="266" y="91"/>
                    </a:lnTo>
                    <a:lnTo>
                      <a:pt x="273" y="84"/>
                    </a:lnTo>
                    <a:lnTo>
                      <a:pt x="277" y="75"/>
                    </a:lnTo>
                    <a:lnTo>
                      <a:pt x="281" y="64"/>
                    </a:lnTo>
                    <a:lnTo>
                      <a:pt x="282" y="53"/>
                    </a:lnTo>
                    <a:lnTo>
                      <a:pt x="282" y="53"/>
                    </a:lnTo>
                    <a:lnTo>
                      <a:pt x="281" y="44"/>
                    </a:lnTo>
                    <a:lnTo>
                      <a:pt x="277" y="33"/>
                    </a:lnTo>
                    <a:lnTo>
                      <a:pt x="273" y="24"/>
                    </a:lnTo>
                    <a:lnTo>
                      <a:pt x="266" y="17"/>
                    </a:lnTo>
                    <a:lnTo>
                      <a:pt x="259" y="9"/>
                    </a:lnTo>
                    <a:lnTo>
                      <a:pt x="250" y="4"/>
                    </a:lnTo>
                    <a:lnTo>
                      <a:pt x="239" y="2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19" y="2"/>
                    </a:lnTo>
                    <a:lnTo>
                      <a:pt x="208" y="4"/>
                    </a:lnTo>
                    <a:lnTo>
                      <a:pt x="199" y="9"/>
                    </a:lnTo>
                    <a:lnTo>
                      <a:pt x="192" y="17"/>
                    </a:lnTo>
                    <a:lnTo>
                      <a:pt x="184" y="24"/>
                    </a:lnTo>
                    <a:lnTo>
                      <a:pt x="181" y="33"/>
                    </a:lnTo>
                    <a:lnTo>
                      <a:pt x="177" y="44"/>
                    </a:lnTo>
                    <a:lnTo>
                      <a:pt x="175" y="53"/>
                    </a:lnTo>
                    <a:lnTo>
                      <a:pt x="175" y="53"/>
                    </a:lnTo>
                    <a:lnTo>
                      <a:pt x="177" y="62"/>
                    </a:lnTo>
                    <a:lnTo>
                      <a:pt x="85" y="118"/>
                    </a:lnTo>
                    <a:lnTo>
                      <a:pt x="85" y="118"/>
                    </a:lnTo>
                    <a:lnTo>
                      <a:pt x="78" y="113"/>
                    </a:lnTo>
                    <a:lnTo>
                      <a:pt x="68" y="109"/>
                    </a:lnTo>
                    <a:lnTo>
                      <a:pt x="61" y="107"/>
                    </a:lnTo>
                    <a:lnTo>
                      <a:pt x="52" y="107"/>
                    </a:lnTo>
                    <a:lnTo>
                      <a:pt x="52" y="107"/>
                    </a:lnTo>
                    <a:lnTo>
                      <a:pt x="41" y="107"/>
                    </a:lnTo>
                    <a:lnTo>
                      <a:pt x="30" y="111"/>
                    </a:lnTo>
                    <a:lnTo>
                      <a:pt x="23" y="116"/>
                    </a:lnTo>
                    <a:lnTo>
                      <a:pt x="14" y="122"/>
                    </a:lnTo>
                    <a:lnTo>
                      <a:pt x="9" y="131"/>
                    </a:lnTo>
                    <a:lnTo>
                      <a:pt x="3" y="140"/>
                    </a:lnTo>
                    <a:lnTo>
                      <a:pt x="0" y="149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71"/>
                    </a:lnTo>
                    <a:lnTo>
                      <a:pt x="3" y="180"/>
                    </a:lnTo>
                    <a:lnTo>
                      <a:pt x="9" y="189"/>
                    </a:lnTo>
                    <a:lnTo>
                      <a:pt x="14" y="198"/>
                    </a:lnTo>
                    <a:lnTo>
                      <a:pt x="23" y="203"/>
                    </a:lnTo>
                    <a:lnTo>
                      <a:pt x="30" y="209"/>
                    </a:lnTo>
                    <a:lnTo>
                      <a:pt x="41" y="212"/>
                    </a:lnTo>
                    <a:lnTo>
                      <a:pt x="52" y="212"/>
                    </a:lnTo>
                    <a:lnTo>
                      <a:pt x="52" y="212"/>
                    </a:lnTo>
                    <a:lnTo>
                      <a:pt x="61" y="212"/>
                    </a:lnTo>
                    <a:lnTo>
                      <a:pt x="68" y="211"/>
                    </a:lnTo>
                    <a:lnTo>
                      <a:pt x="78" y="207"/>
                    </a:lnTo>
                    <a:lnTo>
                      <a:pt x="85" y="202"/>
                    </a:lnTo>
                    <a:lnTo>
                      <a:pt x="177" y="258"/>
                    </a:lnTo>
                    <a:lnTo>
                      <a:pt x="177" y="258"/>
                    </a:lnTo>
                    <a:lnTo>
                      <a:pt x="175" y="267"/>
                    </a:lnTo>
                    <a:lnTo>
                      <a:pt x="175" y="267"/>
                    </a:lnTo>
                    <a:lnTo>
                      <a:pt x="177" y="278"/>
                    </a:lnTo>
                    <a:lnTo>
                      <a:pt x="181" y="287"/>
                    </a:lnTo>
                    <a:lnTo>
                      <a:pt x="184" y="296"/>
                    </a:lnTo>
                    <a:lnTo>
                      <a:pt x="192" y="303"/>
                    </a:lnTo>
                    <a:lnTo>
                      <a:pt x="199" y="310"/>
                    </a:lnTo>
                    <a:lnTo>
                      <a:pt x="208" y="316"/>
                    </a:lnTo>
                    <a:lnTo>
                      <a:pt x="219" y="318"/>
                    </a:lnTo>
                    <a:lnTo>
                      <a:pt x="230" y="319"/>
                    </a:lnTo>
                    <a:lnTo>
                      <a:pt x="230" y="319"/>
                    </a:lnTo>
                    <a:lnTo>
                      <a:pt x="239" y="318"/>
                    </a:lnTo>
                    <a:lnTo>
                      <a:pt x="250" y="316"/>
                    </a:lnTo>
                    <a:lnTo>
                      <a:pt x="259" y="310"/>
                    </a:lnTo>
                    <a:lnTo>
                      <a:pt x="266" y="303"/>
                    </a:lnTo>
                    <a:lnTo>
                      <a:pt x="273" y="296"/>
                    </a:lnTo>
                    <a:lnTo>
                      <a:pt x="277" y="287"/>
                    </a:lnTo>
                    <a:lnTo>
                      <a:pt x="281" y="278"/>
                    </a:lnTo>
                    <a:lnTo>
                      <a:pt x="282" y="267"/>
                    </a:lnTo>
                    <a:lnTo>
                      <a:pt x="282" y="267"/>
                    </a:lnTo>
                    <a:lnTo>
                      <a:pt x="281" y="256"/>
                    </a:lnTo>
                    <a:lnTo>
                      <a:pt x="277" y="245"/>
                    </a:lnTo>
                    <a:lnTo>
                      <a:pt x="273" y="236"/>
                    </a:lnTo>
                    <a:lnTo>
                      <a:pt x="266" y="229"/>
                    </a:lnTo>
                    <a:lnTo>
                      <a:pt x="259" y="221"/>
                    </a:lnTo>
                    <a:lnTo>
                      <a:pt x="250" y="218"/>
                    </a:lnTo>
                    <a:lnTo>
                      <a:pt x="239" y="214"/>
                    </a:lnTo>
                    <a:lnTo>
                      <a:pt x="230" y="212"/>
                    </a:lnTo>
                    <a:lnTo>
                      <a:pt x="230" y="21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en-US" sz="26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Group 98"/>
          <p:cNvGrpSpPr/>
          <p:nvPr/>
        </p:nvGrpSpPr>
        <p:grpSpPr>
          <a:xfrm>
            <a:off x="7233008" y="5022683"/>
            <a:ext cx="5123163" cy="1169335"/>
            <a:chOff x="5143504" y="3571882"/>
            <a:chExt cx="3643338" cy="831573"/>
          </a:xfrm>
        </p:grpSpPr>
        <p:grpSp>
          <p:nvGrpSpPr>
            <p:cNvPr id="20" name="Group 92"/>
            <p:cNvGrpSpPr/>
            <p:nvPr/>
          </p:nvGrpSpPr>
          <p:grpSpPr>
            <a:xfrm>
              <a:off x="6143636" y="3571882"/>
              <a:ext cx="2643206" cy="831573"/>
              <a:chOff x="6143636" y="3571882"/>
              <a:chExt cx="2643206" cy="831573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6143636" y="3857634"/>
                <a:ext cx="2643206" cy="545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125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点击添加相关标题文字，点击添加相关标题文字，点击添加相关标题文字，点击添加相关标题文字。</a:t>
                </a:r>
                <a:r>
                  <a:rPr lang="ms-MY" sz="1125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et </a:t>
                </a:r>
                <a:r>
                  <a:rPr lang="ms-MY" sz="1125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odio tristique</a:t>
                </a:r>
                <a:endParaRPr lang="en-US" sz="112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6143636" y="3571882"/>
                <a:ext cx="907649" cy="2807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1687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Base home</a:t>
                </a:r>
              </a:p>
            </p:txBody>
          </p:sp>
        </p:grpSp>
        <p:grpSp>
          <p:nvGrpSpPr>
            <p:cNvPr id="21" name="Group 85"/>
            <p:cNvGrpSpPr/>
            <p:nvPr/>
          </p:nvGrpSpPr>
          <p:grpSpPr>
            <a:xfrm>
              <a:off x="5143504" y="3643320"/>
              <a:ext cx="636196" cy="636164"/>
              <a:chOff x="5143504" y="3643320"/>
              <a:chExt cx="636196" cy="636164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5143504" y="3643320"/>
                <a:ext cx="636196" cy="63616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26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107"/>
              <p:cNvSpPr>
                <a:spLocks noEditPoints="1"/>
              </p:cNvSpPr>
              <p:nvPr/>
            </p:nvSpPr>
            <p:spPr bwMode="auto">
              <a:xfrm>
                <a:off x="5286380" y="3786196"/>
                <a:ext cx="365566" cy="314258"/>
              </a:xfrm>
              <a:custGeom>
                <a:avLst/>
                <a:gdLst/>
                <a:ahLst/>
                <a:cxnLst>
                  <a:cxn ang="0">
                    <a:pos x="337" y="165"/>
                  </a:cxn>
                  <a:cxn ang="0">
                    <a:pos x="170" y="0"/>
                  </a:cxn>
                  <a:cxn ang="0">
                    <a:pos x="5" y="165"/>
                  </a:cxn>
                  <a:cxn ang="0">
                    <a:pos x="5" y="165"/>
                  </a:cxn>
                  <a:cxn ang="0">
                    <a:pos x="0" y="172"/>
                  </a:cxn>
                  <a:cxn ang="0">
                    <a:pos x="0" y="181"/>
                  </a:cxn>
                  <a:cxn ang="0">
                    <a:pos x="0" y="189"/>
                  </a:cxn>
                  <a:cxn ang="0">
                    <a:pos x="5" y="196"/>
                  </a:cxn>
                  <a:cxn ang="0">
                    <a:pos x="5" y="196"/>
                  </a:cxn>
                  <a:cxn ang="0">
                    <a:pos x="13" y="201"/>
                  </a:cxn>
                  <a:cxn ang="0">
                    <a:pos x="20" y="201"/>
                  </a:cxn>
                  <a:cxn ang="0">
                    <a:pos x="29" y="201"/>
                  </a:cxn>
                  <a:cxn ang="0">
                    <a:pos x="36" y="196"/>
                  </a:cxn>
                  <a:cxn ang="0">
                    <a:pos x="42" y="189"/>
                  </a:cxn>
                  <a:cxn ang="0">
                    <a:pos x="42" y="294"/>
                  </a:cxn>
                  <a:cxn ang="0">
                    <a:pos x="301" y="294"/>
                  </a:cxn>
                  <a:cxn ang="0">
                    <a:pos x="301" y="189"/>
                  </a:cxn>
                  <a:cxn ang="0">
                    <a:pos x="306" y="196"/>
                  </a:cxn>
                  <a:cxn ang="0">
                    <a:pos x="306" y="196"/>
                  </a:cxn>
                  <a:cxn ang="0">
                    <a:pos x="314" y="201"/>
                  </a:cxn>
                  <a:cxn ang="0">
                    <a:pos x="321" y="201"/>
                  </a:cxn>
                  <a:cxn ang="0">
                    <a:pos x="321" y="201"/>
                  </a:cxn>
                  <a:cxn ang="0">
                    <a:pos x="330" y="201"/>
                  </a:cxn>
                  <a:cxn ang="0">
                    <a:pos x="337" y="196"/>
                  </a:cxn>
                  <a:cxn ang="0">
                    <a:pos x="337" y="196"/>
                  </a:cxn>
                  <a:cxn ang="0">
                    <a:pos x="341" y="189"/>
                  </a:cxn>
                  <a:cxn ang="0">
                    <a:pos x="343" y="181"/>
                  </a:cxn>
                  <a:cxn ang="0">
                    <a:pos x="341" y="172"/>
                  </a:cxn>
                  <a:cxn ang="0">
                    <a:pos x="337" y="165"/>
                  </a:cxn>
                  <a:cxn ang="0">
                    <a:pos x="337" y="165"/>
                  </a:cxn>
                  <a:cxn ang="0">
                    <a:pos x="279" y="272"/>
                  </a:cxn>
                  <a:cxn ang="0">
                    <a:pos x="214" y="272"/>
                  </a:cxn>
                  <a:cxn ang="0">
                    <a:pos x="214" y="187"/>
                  </a:cxn>
                  <a:cxn ang="0">
                    <a:pos x="129" y="187"/>
                  </a:cxn>
                  <a:cxn ang="0">
                    <a:pos x="129" y="272"/>
                  </a:cxn>
                  <a:cxn ang="0">
                    <a:pos x="63" y="272"/>
                  </a:cxn>
                  <a:cxn ang="0">
                    <a:pos x="63" y="169"/>
                  </a:cxn>
                  <a:cxn ang="0">
                    <a:pos x="170" y="60"/>
                  </a:cxn>
                  <a:cxn ang="0">
                    <a:pos x="279" y="169"/>
                  </a:cxn>
                  <a:cxn ang="0">
                    <a:pos x="279" y="272"/>
                  </a:cxn>
                </a:cxnLst>
                <a:rect l="0" t="0" r="r" b="b"/>
                <a:pathLst>
                  <a:path w="343" h="294">
                    <a:moveTo>
                      <a:pt x="337" y="165"/>
                    </a:moveTo>
                    <a:lnTo>
                      <a:pt x="170" y="0"/>
                    </a:lnTo>
                    <a:lnTo>
                      <a:pt x="5" y="165"/>
                    </a:lnTo>
                    <a:lnTo>
                      <a:pt x="5" y="165"/>
                    </a:lnTo>
                    <a:lnTo>
                      <a:pt x="0" y="172"/>
                    </a:lnTo>
                    <a:lnTo>
                      <a:pt x="0" y="181"/>
                    </a:lnTo>
                    <a:lnTo>
                      <a:pt x="0" y="189"/>
                    </a:lnTo>
                    <a:lnTo>
                      <a:pt x="5" y="196"/>
                    </a:lnTo>
                    <a:lnTo>
                      <a:pt x="5" y="196"/>
                    </a:lnTo>
                    <a:lnTo>
                      <a:pt x="13" y="201"/>
                    </a:lnTo>
                    <a:lnTo>
                      <a:pt x="20" y="201"/>
                    </a:lnTo>
                    <a:lnTo>
                      <a:pt x="29" y="201"/>
                    </a:lnTo>
                    <a:lnTo>
                      <a:pt x="36" y="196"/>
                    </a:lnTo>
                    <a:lnTo>
                      <a:pt x="42" y="189"/>
                    </a:lnTo>
                    <a:lnTo>
                      <a:pt x="42" y="294"/>
                    </a:lnTo>
                    <a:lnTo>
                      <a:pt x="301" y="294"/>
                    </a:lnTo>
                    <a:lnTo>
                      <a:pt x="301" y="189"/>
                    </a:lnTo>
                    <a:lnTo>
                      <a:pt x="306" y="196"/>
                    </a:lnTo>
                    <a:lnTo>
                      <a:pt x="306" y="196"/>
                    </a:lnTo>
                    <a:lnTo>
                      <a:pt x="314" y="201"/>
                    </a:lnTo>
                    <a:lnTo>
                      <a:pt x="321" y="201"/>
                    </a:lnTo>
                    <a:lnTo>
                      <a:pt x="321" y="201"/>
                    </a:lnTo>
                    <a:lnTo>
                      <a:pt x="330" y="201"/>
                    </a:lnTo>
                    <a:lnTo>
                      <a:pt x="337" y="196"/>
                    </a:lnTo>
                    <a:lnTo>
                      <a:pt x="337" y="196"/>
                    </a:lnTo>
                    <a:lnTo>
                      <a:pt x="341" y="189"/>
                    </a:lnTo>
                    <a:lnTo>
                      <a:pt x="343" y="181"/>
                    </a:lnTo>
                    <a:lnTo>
                      <a:pt x="341" y="172"/>
                    </a:lnTo>
                    <a:lnTo>
                      <a:pt x="337" y="165"/>
                    </a:lnTo>
                    <a:lnTo>
                      <a:pt x="337" y="165"/>
                    </a:lnTo>
                    <a:close/>
                    <a:moveTo>
                      <a:pt x="279" y="272"/>
                    </a:moveTo>
                    <a:lnTo>
                      <a:pt x="214" y="272"/>
                    </a:lnTo>
                    <a:lnTo>
                      <a:pt x="214" y="187"/>
                    </a:lnTo>
                    <a:lnTo>
                      <a:pt x="129" y="187"/>
                    </a:lnTo>
                    <a:lnTo>
                      <a:pt x="129" y="272"/>
                    </a:lnTo>
                    <a:lnTo>
                      <a:pt x="63" y="272"/>
                    </a:lnTo>
                    <a:lnTo>
                      <a:pt x="63" y="169"/>
                    </a:lnTo>
                    <a:lnTo>
                      <a:pt x="170" y="60"/>
                    </a:lnTo>
                    <a:lnTo>
                      <a:pt x="279" y="169"/>
                    </a:lnTo>
                    <a:lnTo>
                      <a:pt x="279" y="2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30000"/>
                  </a:lnSpc>
                </a:pPr>
                <a:endParaRPr lang="en-US" sz="26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2" name="Group 97"/>
          <p:cNvGrpSpPr/>
          <p:nvPr/>
        </p:nvGrpSpPr>
        <p:grpSpPr>
          <a:xfrm>
            <a:off x="502579" y="5022683"/>
            <a:ext cx="5113677" cy="1169335"/>
            <a:chOff x="357158" y="3571882"/>
            <a:chExt cx="3636592" cy="831573"/>
          </a:xfrm>
        </p:grpSpPr>
        <p:grpSp>
          <p:nvGrpSpPr>
            <p:cNvPr id="25" name="Group 87"/>
            <p:cNvGrpSpPr/>
            <p:nvPr/>
          </p:nvGrpSpPr>
          <p:grpSpPr>
            <a:xfrm>
              <a:off x="357158" y="3571882"/>
              <a:ext cx="2643206" cy="831573"/>
              <a:chOff x="357158" y="3571882"/>
              <a:chExt cx="2643206" cy="831573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357158" y="3857634"/>
                <a:ext cx="2643206" cy="545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1125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点击添加相关标题文字，点击添加相关标题文字，点击添加相关标题文字，点击添加相关标题文字。</a:t>
                </a:r>
                <a:r>
                  <a:rPr lang="ms-MY" sz="1125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et </a:t>
                </a:r>
                <a:r>
                  <a:rPr lang="ms-MY" sz="1125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odio tristique</a:t>
                </a:r>
                <a:endParaRPr lang="en-US" sz="112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2550595" y="3571882"/>
                <a:ext cx="412899" cy="2807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en-US" sz="1687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Link</a:t>
                </a:r>
              </a:p>
            </p:txBody>
          </p:sp>
        </p:grpSp>
        <p:grpSp>
          <p:nvGrpSpPr>
            <p:cNvPr id="26" name="Group 86"/>
            <p:cNvGrpSpPr/>
            <p:nvPr/>
          </p:nvGrpSpPr>
          <p:grpSpPr>
            <a:xfrm>
              <a:off x="3357554" y="3643320"/>
              <a:ext cx="636196" cy="636164"/>
              <a:chOff x="3357554" y="3643320"/>
              <a:chExt cx="636196" cy="636164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3357554" y="3643320"/>
                <a:ext cx="636196" cy="636164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26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9" name="Group 67"/>
              <p:cNvGrpSpPr/>
              <p:nvPr/>
            </p:nvGrpSpPr>
            <p:grpSpPr>
              <a:xfrm>
                <a:off x="3428992" y="3857634"/>
                <a:ext cx="503238" cy="177800"/>
                <a:chOff x="1441430" y="4357700"/>
                <a:chExt cx="503238" cy="177800"/>
              </a:xfrm>
              <a:solidFill>
                <a:schemeClr val="bg1"/>
              </a:solidFill>
            </p:grpSpPr>
            <p:sp>
              <p:nvSpPr>
                <p:cNvPr id="64" name="Freeform 19"/>
                <p:cNvSpPr>
                  <a:spLocks/>
                </p:cNvSpPr>
                <p:nvPr/>
              </p:nvSpPr>
              <p:spPr bwMode="auto">
                <a:xfrm>
                  <a:off x="1441430" y="4357700"/>
                  <a:ext cx="231775" cy="177800"/>
                </a:xfrm>
                <a:custGeom>
                  <a:avLst/>
                  <a:gdLst/>
                  <a:ahLst/>
                  <a:cxnLst>
                    <a:cxn ang="0">
                      <a:pos x="192" y="0"/>
                    </a:cxn>
                    <a:cxn ang="0">
                      <a:pos x="203" y="0"/>
                    </a:cxn>
                    <a:cxn ang="0">
                      <a:pos x="225" y="5"/>
                    </a:cxn>
                    <a:cxn ang="0">
                      <a:pos x="245" y="13"/>
                    </a:cxn>
                    <a:cxn ang="0">
                      <a:pos x="262" y="26"/>
                    </a:cxn>
                    <a:cxn ang="0">
                      <a:pos x="271" y="32"/>
                    </a:cxn>
                    <a:cxn ang="0">
                      <a:pos x="282" y="47"/>
                    </a:cxn>
                    <a:cxn ang="0">
                      <a:pos x="292" y="63"/>
                    </a:cxn>
                    <a:cxn ang="0">
                      <a:pos x="232" y="63"/>
                    </a:cxn>
                    <a:cxn ang="0">
                      <a:pos x="213" y="53"/>
                    </a:cxn>
                    <a:cxn ang="0">
                      <a:pos x="192" y="49"/>
                    </a:cxn>
                    <a:cxn ang="0">
                      <a:pos x="112" y="49"/>
                    </a:cxn>
                    <a:cxn ang="0">
                      <a:pos x="88" y="54"/>
                    </a:cxn>
                    <a:cxn ang="0">
                      <a:pos x="68" y="68"/>
                    </a:cxn>
                    <a:cxn ang="0">
                      <a:pos x="61" y="77"/>
                    </a:cxn>
                    <a:cxn ang="0">
                      <a:pos x="51" y="99"/>
                    </a:cxn>
                    <a:cxn ang="0">
                      <a:pos x="50" y="111"/>
                    </a:cxn>
                    <a:cxn ang="0">
                      <a:pos x="51" y="124"/>
                    </a:cxn>
                    <a:cxn ang="0">
                      <a:pos x="61" y="146"/>
                    </a:cxn>
                    <a:cxn ang="0">
                      <a:pos x="68" y="154"/>
                    </a:cxn>
                    <a:cxn ang="0">
                      <a:pos x="88" y="168"/>
                    </a:cxn>
                    <a:cxn ang="0">
                      <a:pos x="112" y="173"/>
                    </a:cxn>
                    <a:cxn ang="0">
                      <a:pos x="192" y="173"/>
                    </a:cxn>
                    <a:cxn ang="0">
                      <a:pos x="213" y="169"/>
                    </a:cxn>
                    <a:cxn ang="0">
                      <a:pos x="232" y="158"/>
                    </a:cxn>
                    <a:cxn ang="0">
                      <a:pos x="292" y="158"/>
                    </a:cxn>
                    <a:cxn ang="0">
                      <a:pos x="282" y="175"/>
                    </a:cxn>
                    <a:cxn ang="0">
                      <a:pos x="271" y="189"/>
                    </a:cxn>
                    <a:cxn ang="0">
                      <a:pos x="262" y="196"/>
                    </a:cxn>
                    <a:cxn ang="0">
                      <a:pos x="245" y="209"/>
                    </a:cxn>
                    <a:cxn ang="0">
                      <a:pos x="225" y="217"/>
                    </a:cxn>
                    <a:cxn ang="0">
                      <a:pos x="203" y="221"/>
                    </a:cxn>
                    <a:cxn ang="0">
                      <a:pos x="112" y="222"/>
                    </a:cxn>
                    <a:cxn ang="0">
                      <a:pos x="100" y="221"/>
                    </a:cxn>
                    <a:cxn ang="0">
                      <a:pos x="78" y="217"/>
                    </a:cxn>
                    <a:cxn ang="0">
                      <a:pos x="58" y="209"/>
                    </a:cxn>
                    <a:cxn ang="0">
                      <a:pos x="41" y="196"/>
                    </a:cxn>
                    <a:cxn ang="0">
                      <a:pos x="34" y="189"/>
                    </a:cxn>
                    <a:cxn ang="0">
                      <a:pos x="20" y="173"/>
                    </a:cxn>
                    <a:cxn ang="0">
                      <a:pos x="9" y="154"/>
                    </a:cxn>
                    <a:cxn ang="0">
                      <a:pos x="3" y="133"/>
                    </a:cxn>
                    <a:cxn ang="0">
                      <a:pos x="0" y="111"/>
                    </a:cxn>
                    <a:cxn ang="0">
                      <a:pos x="0" y="111"/>
                    </a:cxn>
                    <a:cxn ang="0">
                      <a:pos x="3" y="89"/>
                    </a:cxn>
                    <a:cxn ang="0">
                      <a:pos x="9" y="68"/>
                    </a:cxn>
                    <a:cxn ang="0">
                      <a:pos x="20" y="49"/>
                    </a:cxn>
                    <a:cxn ang="0">
                      <a:pos x="34" y="32"/>
                    </a:cxn>
                    <a:cxn ang="0">
                      <a:pos x="41" y="26"/>
                    </a:cxn>
                    <a:cxn ang="0">
                      <a:pos x="58" y="13"/>
                    </a:cxn>
                    <a:cxn ang="0">
                      <a:pos x="78" y="5"/>
                    </a:cxn>
                    <a:cxn ang="0">
                      <a:pos x="100" y="0"/>
                    </a:cxn>
                    <a:cxn ang="0">
                      <a:pos x="112" y="0"/>
                    </a:cxn>
                  </a:cxnLst>
                  <a:rect l="0" t="0" r="r" b="b"/>
                  <a:pathLst>
                    <a:path w="292" h="222">
                      <a:moveTo>
                        <a:pt x="112" y="0"/>
                      </a:moveTo>
                      <a:lnTo>
                        <a:pt x="192" y="0"/>
                      </a:lnTo>
                      <a:lnTo>
                        <a:pt x="192" y="0"/>
                      </a:lnTo>
                      <a:lnTo>
                        <a:pt x="203" y="0"/>
                      </a:lnTo>
                      <a:lnTo>
                        <a:pt x="214" y="2"/>
                      </a:lnTo>
                      <a:lnTo>
                        <a:pt x="225" y="5"/>
                      </a:lnTo>
                      <a:lnTo>
                        <a:pt x="235" y="9"/>
                      </a:lnTo>
                      <a:lnTo>
                        <a:pt x="245" y="13"/>
                      </a:lnTo>
                      <a:lnTo>
                        <a:pt x="254" y="18"/>
                      </a:lnTo>
                      <a:lnTo>
                        <a:pt x="262" y="26"/>
                      </a:lnTo>
                      <a:lnTo>
                        <a:pt x="271" y="32"/>
                      </a:lnTo>
                      <a:lnTo>
                        <a:pt x="271" y="32"/>
                      </a:lnTo>
                      <a:lnTo>
                        <a:pt x="277" y="39"/>
                      </a:lnTo>
                      <a:lnTo>
                        <a:pt x="282" y="47"/>
                      </a:lnTo>
                      <a:lnTo>
                        <a:pt x="288" y="56"/>
                      </a:lnTo>
                      <a:lnTo>
                        <a:pt x="292" y="63"/>
                      </a:lnTo>
                      <a:lnTo>
                        <a:pt x="232" y="63"/>
                      </a:lnTo>
                      <a:lnTo>
                        <a:pt x="232" y="63"/>
                      </a:lnTo>
                      <a:lnTo>
                        <a:pt x="223" y="58"/>
                      </a:lnTo>
                      <a:lnTo>
                        <a:pt x="213" y="53"/>
                      </a:lnTo>
                      <a:lnTo>
                        <a:pt x="203" y="51"/>
                      </a:lnTo>
                      <a:lnTo>
                        <a:pt x="192" y="49"/>
                      </a:lnTo>
                      <a:lnTo>
                        <a:pt x="112" y="49"/>
                      </a:lnTo>
                      <a:lnTo>
                        <a:pt x="112" y="49"/>
                      </a:lnTo>
                      <a:lnTo>
                        <a:pt x="99" y="51"/>
                      </a:lnTo>
                      <a:lnTo>
                        <a:pt x="88" y="54"/>
                      </a:lnTo>
                      <a:lnTo>
                        <a:pt x="77" y="60"/>
                      </a:lnTo>
                      <a:lnTo>
                        <a:pt x="68" y="68"/>
                      </a:lnTo>
                      <a:lnTo>
                        <a:pt x="68" y="68"/>
                      </a:lnTo>
                      <a:lnTo>
                        <a:pt x="61" y="77"/>
                      </a:lnTo>
                      <a:lnTo>
                        <a:pt x="55" y="86"/>
                      </a:lnTo>
                      <a:lnTo>
                        <a:pt x="51" y="99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1" y="124"/>
                      </a:lnTo>
                      <a:lnTo>
                        <a:pt x="55" y="135"/>
                      </a:lnTo>
                      <a:lnTo>
                        <a:pt x="61" y="146"/>
                      </a:lnTo>
                      <a:lnTo>
                        <a:pt x="68" y="154"/>
                      </a:lnTo>
                      <a:lnTo>
                        <a:pt x="68" y="154"/>
                      </a:lnTo>
                      <a:lnTo>
                        <a:pt x="77" y="162"/>
                      </a:lnTo>
                      <a:lnTo>
                        <a:pt x="88" y="168"/>
                      </a:lnTo>
                      <a:lnTo>
                        <a:pt x="99" y="172"/>
                      </a:lnTo>
                      <a:lnTo>
                        <a:pt x="112" y="173"/>
                      </a:lnTo>
                      <a:lnTo>
                        <a:pt x="192" y="173"/>
                      </a:lnTo>
                      <a:lnTo>
                        <a:pt x="192" y="173"/>
                      </a:lnTo>
                      <a:lnTo>
                        <a:pt x="203" y="172"/>
                      </a:lnTo>
                      <a:lnTo>
                        <a:pt x="213" y="169"/>
                      </a:lnTo>
                      <a:lnTo>
                        <a:pt x="223" y="164"/>
                      </a:lnTo>
                      <a:lnTo>
                        <a:pt x="232" y="158"/>
                      </a:lnTo>
                      <a:lnTo>
                        <a:pt x="292" y="158"/>
                      </a:lnTo>
                      <a:lnTo>
                        <a:pt x="292" y="158"/>
                      </a:lnTo>
                      <a:lnTo>
                        <a:pt x="288" y="167"/>
                      </a:lnTo>
                      <a:lnTo>
                        <a:pt x="282" y="175"/>
                      </a:lnTo>
                      <a:lnTo>
                        <a:pt x="277" y="183"/>
                      </a:lnTo>
                      <a:lnTo>
                        <a:pt x="271" y="189"/>
                      </a:lnTo>
                      <a:lnTo>
                        <a:pt x="271" y="189"/>
                      </a:lnTo>
                      <a:lnTo>
                        <a:pt x="262" y="196"/>
                      </a:lnTo>
                      <a:lnTo>
                        <a:pt x="254" y="203"/>
                      </a:lnTo>
                      <a:lnTo>
                        <a:pt x="245" y="209"/>
                      </a:lnTo>
                      <a:lnTo>
                        <a:pt x="235" y="214"/>
                      </a:lnTo>
                      <a:lnTo>
                        <a:pt x="225" y="217"/>
                      </a:lnTo>
                      <a:lnTo>
                        <a:pt x="214" y="220"/>
                      </a:lnTo>
                      <a:lnTo>
                        <a:pt x="203" y="221"/>
                      </a:lnTo>
                      <a:lnTo>
                        <a:pt x="192" y="222"/>
                      </a:lnTo>
                      <a:lnTo>
                        <a:pt x="112" y="222"/>
                      </a:lnTo>
                      <a:lnTo>
                        <a:pt x="112" y="222"/>
                      </a:lnTo>
                      <a:lnTo>
                        <a:pt x="100" y="221"/>
                      </a:lnTo>
                      <a:lnTo>
                        <a:pt x="89" y="220"/>
                      </a:lnTo>
                      <a:lnTo>
                        <a:pt x="78" y="217"/>
                      </a:lnTo>
                      <a:lnTo>
                        <a:pt x="68" y="214"/>
                      </a:lnTo>
                      <a:lnTo>
                        <a:pt x="58" y="209"/>
                      </a:lnTo>
                      <a:lnTo>
                        <a:pt x="50" y="203"/>
                      </a:lnTo>
                      <a:lnTo>
                        <a:pt x="41" y="196"/>
                      </a:lnTo>
                      <a:lnTo>
                        <a:pt x="34" y="189"/>
                      </a:lnTo>
                      <a:lnTo>
                        <a:pt x="34" y="189"/>
                      </a:lnTo>
                      <a:lnTo>
                        <a:pt x="26" y="182"/>
                      </a:lnTo>
                      <a:lnTo>
                        <a:pt x="20" y="173"/>
                      </a:lnTo>
                      <a:lnTo>
                        <a:pt x="14" y="164"/>
                      </a:lnTo>
                      <a:lnTo>
                        <a:pt x="9" y="154"/>
                      </a:lnTo>
                      <a:lnTo>
                        <a:pt x="5" y="143"/>
                      </a:lnTo>
                      <a:lnTo>
                        <a:pt x="3" y="133"/>
                      </a:lnTo>
                      <a:lnTo>
                        <a:pt x="2" y="122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2" y="100"/>
                      </a:lnTo>
                      <a:lnTo>
                        <a:pt x="3" y="89"/>
                      </a:lnTo>
                      <a:lnTo>
                        <a:pt x="5" y="78"/>
                      </a:lnTo>
                      <a:lnTo>
                        <a:pt x="9" y="68"/>
                      </a:lnTo>
                      <a:lnTo>
                        <a:pt x="14" y="58"/>
                      </a:lnTo>
                      <a:lnTo>
                        <a:pt x="20" y="49"/>
                      </a:lnTo>
                      <a:lnTo>
                        <a:pt x="26" y="41"/>
                      </a:lnTo>
                      <a:lnTo>
                        <a:pt x="34" y="32"/>
                      </a:lnTo>
                      <a:lnTo>
                        <a:pt x="34" y="32"/>
                      </a:lnTo>
                      <a:lnTo>
                        <a:pt x="41" y="26"/>
                      </a:lnTo>
                      <a:lnTo>
                        <a:pt x="50" y="18"/>
                      </a:lnTo>
                      <a:lnTo>
                        <a:pt x="58" y="13"/>
                      </a:lnTo>
                      <a:lnTo>
                        <a:pt x="68" y="9"/>
                      </a:lnTo>
                      <a:lnTo>
                        <a:pt x="78" y="5"/>
                      </a:lnTo>
                      <a:lnTo>
                        <a:pt x="89" y="2"/>
                      </a:lnTo>
                      <a:lnTo>
                        <a:pt x="100" y="0"/>
                      </a:lnTo>
                      <a:lnTo>
                        <a:pt x="112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en-US" sz="26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Freeform 20"/>
                <p:cNvSpPr>
                  <a:spLocks/>
                </p:cNvSpPr>
                <p:nvPr/>
              </p:nvSpPr>
              <p:spPr bwMode="auto">
                <a:xfrm>
                  <a:off x="1714480" y="4357700"/>
                  <a:ext cx="230188" cy="177800"/>
                </a:xfrm>
                <a:custGeom>
                  <a:avLst/>
                  <a:gdLst/>
                  <a:ahLst/>
                  <a:cxnLst>
                    <a:cxn ang="0">
                      <a:pos x="181" y="0"/>
                    </a:cxn>
                    <a:cxn ang="0">
                      <a:pos x="192" y="0"/>
                    </a:cxn>
                    <a:cxn ang="0">
                      <a:pos x="213" y="5"/>
                    </a:cxn>
                    <a:cxn ang="0">
                      <a:pos x="234" y="13"/>
                    </a:cxn>
                    <a:cxn ang="0">
                      <a:pos x="251" y="26"/>
                    </a:cxn>
                    <a:cxn ang="0">
                      <a:pos x="258" y="32"/>
                    </a:cxn>
                    <a:cxn ang="0">
                      <a:pos x="272" y="49"/>
                    </a:cxn>
                    <a:cxn ang="0">
                      <a:pos x="283" y="68"/>
                    </a:cxn>
                    <a:cxn ang="0">
                      <a:pos x="289" y="89"/>
                    </a:cxn>
                    <a:cxn ang="0">
                      <a:pos x="292" y="111"/>
                    </a:cxn>
                    <a:cxn ang="0">
                      <a:pos x="292" y="111"/>
                    </a:cxn>
                    <a:cxn ang="0">
                      <a:pos x="289" y="133"/>
                    </a:cxn>
                    <a:cxn ang="0">
                      <a:pos x="283" y="154"/>
                    </a:cxn>
                    <a:cxn ang="0">
                      <a:pos x="272" y="173"/>
                    </a:cxn>
                    <a:cxn ang="0">
                      <a:pos x="258" y="189"/>
                    </a:cxn>
                    <a:cxn ang="0">
                      <a:pos x="251" y="196"/>
                    </a:cxn>
                    <a:cxn ang="0">
                      <a:pos x="234" y="209"/>
                    </a:cxn>
                    <a:cxn ang="0">
                      <a:pos x="213" y="217"/>
                    </a:cxn>
                    <a:cxn ang="0">
                      <a:pos x="192" y="221"/>
                    </a:cxn>
                    <a:cxn ang="0">
                      <a:pos x="100" y="222"/>
                    </a:cxn>
                    <a:cxn ang="0">
                      <a:pos x="89" y="221"/>
                    </a:cxn>
                    <a:cxn ang="0">
                      <a:pos x="67" y="217"/>
                    </a:cxn>
                    <a:cxn ang="0">
                      <a:pos x="47" y="209"/>
                    </a:cxn>
                    <a:cxn ang="0">
                      <a:pos x="30" y="196"/>
                    </a:cxn>
                    <a:cxn ang="0">
                      <a:pos x="21" y="189"/>
                    </a:cxn>
                    <a:cxn ang="0">
                      <a:pos x="9" y="175"/>
                    </a:cxn>
                    <a:cxn ang="0">
                      <a:pos x="0" y="158"/>
                    </a:cxn>
                    <a:cxn ang="0">
                      <a:pos x="61" y="158"/>
                    </a:cxn>
                    <a:cxn ang="0">
                      <a:pos x="79" y="169"/>
                    </a:cxn>
                    <a:cxn ang="0">
                      <a:pos x="100" y="173"/>
                    </a:cxn>
                    <a:cxn ang="0">
                      <a:pos x="181" y="173"/>
                    </a:cxn>
                    <a:cxn ang="0">
                      <a:pos x="204" y="168"/>
                    </a:cxn>
                    <a:cxn ang="0">
                      <a:pos x="224" y="154"/>
                    </a:cxn>
                    <a:cxn ang="0">
                      <a:pos x="231" y="146"/>
                    </a:cxn>
                    <a:cxn ang="0">
                      <a:pos x="241" y="124"/>
                    </a:cxn>
                    <a:cxn ang="0">
                      <a:pos x="242" y="111"/>
                    </a:cxn>
                    <a:cxn ang="0">
                      <a:pos x="241" y="99"/>
                    </a:cxn>
                    <a:cxn ang="0">
                      <a:pos x="231" y="77"/>
                    </a:cxn>
                    <a:cxn ang="0">
                      <a:pos x="224" y="68"/>
                    </a:cxn>
                    <a:cxn ang="0">
                      <a:pos x="204" y="54"/>
                    </a:cxn>
                    <a:cxn ang="0">
                      <a:pos x="181" y="49"/>
                    </a:cxn>
                    <a:cxn ang="0">
                      <a:pos x="100" y="49"/>
                    </a:cxn>
                    <a:cxn ang="0">
                      <a:pos x="79" y="53"/>
                    </a:cxn>
                    <a:cxn ang="0">
                      <a:pos x="61" y="63"/>
                    </a:cxn>
                    <a:cxn ang="0">
                      <a:pos x="0" y="63"/>
                    </a:cxn>
                    <a:cxn ang="0">
                      <a:pos x="9" y="47"/>
                    </a:cxn>
                    <a:cxn ang="0">
                      <a:pos x="21" y="32"/>
                    </a:cxn>
                    <a:cxn ang="0">
                      <a:pos x="30" y="26"/>
                    </a:cxn>
                    <a:cxn ang="0">
                      <a:pos x="47" y="13"/>
                    </a:cxn>
                    <a:cxn ang="0">
                      <a:pos x="67" y="5"/>
                    </a:cxn>
                    <a:cxn ang="0">
                      <a:pos x="89" y="0"/>
                    </a:cxn>
                    <a:cxn ang="0">
                      <a:pos x="100" y="0"/>
                    </a:cxn>
                  </a:cxnLst>
                  <a:rect l="0" t="0" r="r" b="b"/>
                  <a:pathLst>
                    <a:path w="292" h="222">
                      <a:moveTo>
                        <a:pt x="100" y="0"/>
                      </a:moveTo>
                      <a:lnTo>
                        <a:pt x="181" y="0"/>
                      </a:lnTo>
                      <a:lnTo>
                        <a:pt x="181" y="0"/>
                      </a:lnTo>
                      <a:lnTo>
                        <a:pt x="192" y="0"/>
                      </a:lnTo>
                      <a:lnTo>
                        <a:pt x="203" y="2"/>
                      </a:lnTo>
                      <a:lnTo>
                        <a:pt x="213" y="5"/>
                      </a:lnTo>
                      <a:lnTo>
                        <a:pt x="224" y="9"/>
                      </a:lnTo>
                      <a:lnTo>
                        <a:pt x="234" y="13"/>
                      </a:lnTo>
                      <a:lnTo>
                        <a:pt x="242" y="18"/>
                      </a:lnTo>
                      <a:lnTo>
                        <a:pt x="251" y="26"/>
                      </a:lnTo>
                      <a:lnTo>
                        <a:pt x="258" y="32"/>
                      </a:lnTo>
                      <a:lnTo>
                        <a:pt x="258" y="32"/>
                      </a:lnTo>
                      <a:lnTo>
                        <a:pt x="266" y="41"/>
                      </a:lnTo>
                      <a:lnTo>
                        <a:pt x="272" y="49"/>
                      </a:lnTo>
                      <a:lnTo>
                        <a:pt x="278" y="58"/>
                      </a:lnTo>
                      <a:lnTo>
                        <a:pt x="283" y="68"/>
                      </a:lnTo>
                      <a:lnTo>
                        <a:pt x="287" y="78"/>
                      </a:lnTo>
                      <a:lnTo>
                        <a:pt x="289" y="89"/>
                      </a:lnTo>
                      <a:lnTo>
                        <a:pt x="291" y="100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1" y="122"/>
                      </a:lnTo>
                      <a:lnTo>
                        <a:pt x="289" y="133"/>
                      </a:lnTo>
                      <a:lnTo>
                        <a:pt x="287" y="143"/>
                      </a:lnTo>
                      <a:lnTo>
                        <a:pt x="283" y="154"/>
                      </a:lnTo>
                      <a:lnTo>
                        <a:pt x="278" y="164"/>
                      </a:lnTo>
                      <a:lnTo>
                        <a:pt x="272" y="173"/>
                      </a:lnTo>
                      <a:lnTo>
                        <a:pt x="266" y="182"/>
                      </a:lnTo>
                      <a:lnTo>
                        <a:pt x="258" y="189"/>
                      </a:lnTo>
                      <a:lnTo>
                        <a:pt x="258" y="189"/>
                      </a:lnTo>
                      <a:lnTo>
                        <a:pt x="251" y="196"/>
                      </a:lnTo>
                      <a:lnTo>
                        <a:pt x="242" y="203"/>
                      </a:lnTo>
                      <a:lnTo>
                        <a:pt x="234" y="209"/>
                      </a:lnTo>
                      <a:lnTo>
                        <a:pt x="224" y="214"/>
                      </a:lnTo>
                      <a:lnTo>
                        <a:pt x="213" y="217"/>
                      </a:lnTo>
                      <a:lnTo>
                        <a:pt x="203" y="220"/>
                      </a:lnTo>
                      <a:lnTo>
                        <a:pt x="192" y="221"/>
                      </a:lnTo>
                      <a:lnTo>
                        <a:pt x="181" y="222"/>
                      </a:lnTo>
                      <a:lnTo>
                        <a:pt x="100" y="222"/>
                      </a:lnTo>
                      <a:lnTo>
                        <a:pt x="100" y="222"/>
                      </a:lnTo>
                      <a:lnTo>
                        <a:pt x="89" y="221"/>
                      </a:lnTo>
                      <a:lnTo>
                        <a:pt x="78" y="220"/>
                      </a:lnTo>
                      <a:lnTo>
                        <a:pt x="67" y="217"/>
                      </a:lnTo>
                      <a:lnTo>
                        <a:pt x="57" y="214"/>
                      </a:lnTo>
                      <a:lnTo>
                        <a:pt x="47" y="209"/>
                      </a:lnTo>
                      <a:lnTo>
                        <a:pt x="38" y="203"/>
                      </a:lnTo>
                      <a:lnTo>
                        <a:pt x="30" y="196"/>
                      </a:lnTo>
                      <a:lnTo>
                        <a:pt x="21" y="189"/>
                      </a:lnTo>
                      <a:lnTo>
                        <a:pt x="21" y="189"/>
                      </a:lnTo>
                      <a:lnTo>
                        <a:pt x="15" y="183"/>
                      </a:lnTo>
                      <a:lnTo>
                        <a:pt x="9" y="175"/>
                      </a:lnTo>
                      <a:lnTo>
                        <a:pt x="4" y="167"/>
                      </a:lnTo>
                      <a:lnTo>
                        <a:pt x="0" y="158"/>
                      </a:lnTo>
                      <a:lnTo>
                        <a:pt x="61" y="158"/>
                      </a:lnTo>
                      <a:lnTo>
                        <a:pt x="61" y="158"/>
                      </a:lnTo>
                      <a:lnTo>
                        <a:pt x="69" y="164"/>
                      </a:lnTo>
                      <a:lnTo>
                        <a:pt x="79" y="169"/>
                      </a:lnTo>
                      <a:lnTo>
                        <a:pt x="89" y="172"/>
                      </a:lnTo>
                      <a:lnTo>
                        <a:pt x="100" y="173"/>
                      </a:lnTo>
                      <a:lnTo>
                        <a:pt x="181" y="173"/>
                      </a:lnTo>
                      <a:lnTo>
                        <a:pt x="181" y="173"/>
                      </a:lnTo>
                      <a:lnTo>
                        <a:pt x="193" y="172"/>
                      </a:lnTo>
                      <a:lnTo>
                        <a:pt x="204" y="168"/>
                      </a:lnTo>
                      <a:lnTo>
                        <a:pt x="215" y="162"/>
                      </a:lnTo>
                      <a:lnTo>
                        <a:pt x="224" y="154"/>
                      </a:lnTo>
                      <a:lnTo>
                        <a:pt x="224" y="154"/>
                      </a:lnTo>
                      <a:lnTo>
                        <a:pt x="231" y="146"/>
                      </a:lnTo>
                      <a:lnTo>
                        <a:pt x="237" y="135"/>
                      </a:lnTo>
                      <a:lnTo>
                        <a:pt x="241" y="124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1" y="99"/>
                      </a:lnTo>
                      <a:lnTo>
                        <a:pt x="237" y="86"/>
                      </a:lnTo>
                      <a:lnTo>
                        <a:pt x="231" y="77"/>
                      </a:lnTo>
                      <a:lnTo>
                        <a:pt x="224" y="68"/>
                      </a:lnTo>
                      <a:lnTo>
                        <a:pt x="224" y="68"/>
                      </a:lnTo>
                      <a:lnTo>
                        <a:pt x="215" y="60"/>
                      </a:lnTo>
                      <a:lnTo>
                        <a:pt x="204" y="54"/>
                      </a:lnTo>
                      <a:lnTo>
                        <a:pt x="193" y="51"/>
                      </a:lnTo>
                      <a:lnTo>
                        <a:pt x="181" y="49"/>
                      </a:lnTo>
                      <a:lnTo>
                        <a:pt x="100" y="49"/>
                      </a:lnTo>
                      <a:lnTo>
                        <a:pt x="100" y="49"/>
                      </a:lnTo>
                      <a:lnTo>
                        <a:pt x="89" y="51"/>
                      </a:lnTo>
                      <a:lnTo>
                        <a:pt x="79" y="53"/>
                      </a:lnTo>
                      <a:lnTo>
                        <a:pt x="69" y="58"/>
                      </a:lnTo>
                      <a:lnTo>
                        <a:pt x="61" y="63"/>
                      </a:lnTo>
                      <a:lnTo>
                        <a:pt x="0" y="63"/>
                      </a:lnTo>
                      <a:lnTo>
                        <a:pt x="0" y="63"/>
                      </a:lnTo>
                      <a:lnTo>
                        <a:pt x="4" y="56"/>
                      </a:lnTo>
                      <a:lnTo>
                        <a:pt x="9" y="47"/>
                      </a:lnTo>
                      <a:lnTo>
                        <a:pt x="15" y="39"/>
                      </a:lnTo>
                      <a:lnTo>
                        <a:pt x="21" y="32"/>
                      </a:lnTo>
                      <a:lnTo>
                        <a:pt x="21" y="32"/>
                      </a:lnTo>
                      <a:lnTo>
                        <a:pt x="30" y="26"/>
                      </a:lnTo>
                      <a:lnTo>
                        <a:pt x="38" y="18"/>
                      </a:lnTo>
                      <a:lnTo>
                        <a:pt x="47" y="13"/>
                      </a:lnTo>
                      <a:lnTo>
                        <a:pt x="57" y="9"/>
                      </a:lnTo>
                      <a:lnTo>
                        <a:pt x="67" y="5"/>
                      </a:lnTo>
                      <a:lnTo>
                        <a:pt x="78" y="2"/>
                      </a:lnTo>
                      <a:lnTo>
                        <a:pt x="89" y="0"/>
                      </a:lnTo>
                      <a:lnTo>
                        <a:pt x="100" y="0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en-US" sz="26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21"/>
                <p:cNvSpPr>
                  <a:spLocks/>
                </p:cNvSpPr>
                <p:nvPr/>
              </p:nvSpPr>
              <p:spPr bwMode="auto">
                <a:xfrm>
                  <a:off x="1601767" y="4427550"/>
                  <a:ext cx="195263" cy="36513"/>
                </a:xfrm>
                <a:custGeom>
                  <a:avLst/>
                  <a:gdLst/>
                  <a:ahLst/>
                  <a:cxnLst>
                    <a:cxn ang="0">
                      <a:pos x="24" y="0"/>
                    </a:cxn>
                    <a:cxn ang="0">
                      <a:pos x="224" y="0"/>
                    </a:cxn>
                    <a:cxn ang="0">
                      <a:pos x="224" y="0"/>
                    </a:cxn>
                    <a:cxn ang="0">
                      <a:pos x="229" y="1"/>
                    </a:cxn>
                    <a:cxn ang="0">
                      <a:pos x="233" y="2"/>
                    </a:cxn>
                    <a:cxn ang="0">
                      <a:pos x="236" y="5"/>
                    </a:cxn>
                    <a:cxn ang="0">
                      <a:pos x="240" y="7"/>
                    </a:cxn>
                    <a:cxn ang="0">
                      <a:pos x="242" y="11"/>
                    </a:cxn>
                    <a:cxn ang="0">
                      <a:pos x="245" y="14"/>
                    </a:cxn>
                    <a:cxn ang="0">
                      <a:pos x="246" y="18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8"/>
                    </a:cxn>
                    <a:cxn ang="0">
                      <a:pos x="245" y="32"/>
                    </a:cxn>
                    <a:cxn ang="0">
                      <a:pos x="242" y="36"/>
                    </a:cxn>
                    <a:cxn ang="0">
                      <a:pos x="240" y="39"/>
                    </a:cxn>
                    <a:cxn ang="0">
                      <a:pos x="236" y="42"/>
                    </a:cxn>
                    <a:cxn ang="0">
                      <a:pos x="233" y="44"/>
                    </a:cxn>
                    <a:cxn ang="0">
                      <a:pos x="229" y="45"/>
                    </a:cxn>
                    <a:cxn ang="0">
                      <a:pos x="224" y="45"/>
                    </a:cxn>
                    <a:cxn ang="0">
                      <a:pos x="24" y="45"/>
                    </a:cxn>
                    <a:cxn ang="0">
                      <a:pos x="24" y="45"/>
                    </a:cxn>
                    <a:cxn ang="0">
                      <a:pos x="19" y="45"/>
                    </a:cxn>
                    <a:cxn ang="0">
                      <a:pos x="14" y="44"/>
                    </a:cxn>
                    <a:cxn ang="0">
                      <a:pos x="10" y="42"/>
                    </a:cxn>
                    <a:cxn ang="0">
                      <a:pos x="6" y="39"/>
                    </a:cxn>
                    <a:cxn ang="0">
                      <a:pos x="4" y="36"/>
                    </a:cxn>
                    <a:cxn ang="0">
                      <a:pos x="3" y="32"/>
                    </a:cxn>
                    <a:cxn ang="0">
                      <a:pos x="0" y="28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18"/>
                    </a:cxn>
                    <a:cxn ang="0">
                      <a:pos x="3" y="14"/>
                    </a:cxn>
                    <a:cxn ang="0">
                      <a:pos x="4" y="11"/>
                    </a:cxn>
                    <a:cxn ang="0">
                      <a:pos x="6" y="7"/>
                    </a:cxn>
                    <a:cxn ang="0">
                      <a:pos x="10" y="5"/>
                    </a:cxn>
                    <a:cxn ang="0">
                      <a:pos x="14" y="2"/>
                    </a:cxn>
                    <a:cxn ang="0">
                      <a:pos x="19" y="1"/>
                    </a:cxn>
                    <a:cxn ang="0">
                      <a:pos x="24" y="0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6" h="45">
                      <a:moveTo>
                        <a:pt x="24" y="0"/>
                      </a:moveTo>
                      <a:lnTo>
                        <a:pt x="224" y="0"/>
                      </a:lnTo>
                      <a:lnTo>
                        <a:pt x="224" y="0"/>
                      </a:lnTo>
                      <a:lnTo>
                        <a:pt x="229" y="1"/>
                      </a:lnTo>
                      <a:lnTo>
                        <a:pt x="233" y="2"/>
                      </a:lnTo>
                      <a:lnTo>
                        <a:pt x="236" y="5"/>
                      </a:lnTo>
                      <a:lnTo>
                        <a:pt x="240" y="7"/>
                      </a:lnTo>
                      <a:lnTo>
                        <a:pt x="242" y="11"/>
                      </a:lnTo>
                      <a:lnTo>
                        <a:pt x="245" y="14"/>
                      </a:lnTo>
                      <a:lnTo>
                        <a:pt x="246" y="18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8"/>
                      </a:lnTo>
                      <a:lnTo>
                        <a:pt x="245" y="32"/>
                      </a:lnTo>
                      <a:lnTo>
                        <a:pt x="242" y="36"/>
                      </a:lnTo>
                      <a:lnTo>
                        <a:pt x="240" y="39"/>
                      </a:lnTo>
                      <a:lnTo>
                        <a:pt x="236" y="42"/>
                      </a:lnTo>
                      <a:lnTo>
                        <a:pt x="233" y="44"/>
                      </a:lnTo>
                      <a:lnTo>
                        <a:pt x="229" y="45"/>
                      </a:lnTo>
                      <a:lnTo>
                        <a:pt x="224" y="45"/>
                      </a:lnTo>
                      <a:lnTo>
                        <a:pt x="24" y="45"/>
                      </a:lnTo>
                      <a:lnTo>
                        <a:pt x="24" y="45"/>
                      </a:lnTo>
                      <a:lnTo>
                        <a:pt x="19" y="45"/>
                      </a:lnTo>
                      <a:lnTo>
                        <a:pt x="14" y="44"/>
                      </a:lnTo>
                      <a:lnTo>
                        <a:pt x="10" y="42"/>
                      </a:lnTo>
                      <a:lnTo>
                        <a:pt x="6" y="39"/>
                      </a:lnTo>
                      <a:lnTo>
                        <a:pt x="4" y="36"/>
                      </a:lnTo>
                      <a:lnTo>
                        <a:pt x="3" y="32"/>
                      </a:lnTo>
                      <a:lnTo>
                        <a:pt x="0" y="28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18"/>
                      </a:lnTo>
                      <a:lnTo>
                        <a:pt x="3" y="14"/>
                      </a:lnTo>
                      <a:lnTo>
                        <a:pt x="4" y="11"/>
                      </a:lnTo>
                      <a:lnTo>
                        <a:pt x="6" y="7"/>
                      </a:lnTo>
                      <a:lnTo>
                        <a:pt x="10" y="5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30000"/>
                    </a:lnSpc>
                  </a:pPr>
                  <a:endParaRPr lang="en-US" sz="266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42" name="Group 94"/>
          <p:cNvGrpSpPr/>
          <p:nvPr/>
        </p:nvGrpSpPr>
        <p:grpSpPr>
          <a:xfrm>
            <a:off x="7233008" y="1908603"/>
            <a:ext cx="5123163" cy="1169335"/>
            <a:chOff x="5143504" y="1357304"/>
            <a:chExt cx="3643338" cy="831573"/>
          </a:xfrm>
        </p:grpSpPr>
        <p:grpSp>
          <p:nvGrpSpPr>
            <p:cNvPr id="43" name="Group 90"/>
            <p:cNvGrpSpPr/>
            <p:nvPr/>
          </p:nvGrpSpPr>
          <p:grpSpPr>
            <a:xfrm>
              <a:off x="6143636" y="1357304"/>
              <a:ext cx="2643206" cy="831573"/>
              <a:chOff x="6143636" y="1357304"/>
              <a:chExt cx="2643206" cy="831573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6143636" y="1643056"/>
                <a:ext cx="2643206" cy="545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125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点击添加相关标题文字，点击添加相关标题文字，点击添加相关标题文字，点击添加相关标题文字。</a:t>
                </a:r>
                <a:r>
                  <a:rPr lang="ms-MY" sz="1125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et </a:t>
                </a:r>
                <a:r>
                  <a:rPr lang="ms-MY" sz="1125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odio tristique</a:t>
                </a:r>
                <a:endParaRPr lang="en-US" sz="112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6143636" y="1357304"/>
                <a:ext cx="1119684" cy="2807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1687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File Document</a:t>
                </a:r>
              </a:p>
            </p:txBody>
          </p:sp>
        </p:grpSp>
        <p:grpSp>
          <p:nvGrpSpPr>
            <p:cNvPr id="44" name="Group 82"/>
            <p:cNvGrpSpPr/>
            <p:nvPr/>
          </p:nvGrpSpPr>
          <p:grpSpPr>
            <a:xfrm>
              <a:off x="5143504" y="1428742"/>
              <a:ext cx="636196" cy="636164"/>
              <a:chOff x="5143504" y="1428742"/>
              <a:chExt cx="636196" cy="636164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5143504" y="1428742"/>
                <a:ext cx="636196" cy="63616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26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5" name="Group 68"/>
              <p:cNvGrpSpPr/>
              <p:nvPr/>
            </p:nvGrpSpPr>
            <p:grpSpPr>
              <a:xfrm>
                <a:off x="5301319" y="1581456"/>
                <a:ext cx="337042" cy="337616"/>
                <a:chOff x="6998061" y="3496249"/>
                <a:chExt cx="366051" cy="366676"/>
              </a:xfrm>
              <a:solidFill>
                <a:schemeClr val="bg1"/>
              </a:solidFill>
            </p:grpSpPr>
            <p:sp>
              <p:nvSpPr>
                <p:cNvPr id="70" name="AutoShape 7"/>
                <p:cNvSpPr>
                  <a:spLocks/>
                </p:cNvSpPr>
                <p:nvPr/>
              </p:nvSpPr>
              <p:spPr bwMode="auto">
                <a:xfrm>
                  <a:off x="6998061" y="3496249"/>
                  <a:ext cx="366051" cy="366676"/>
                </a:xfrm>
                <a:custGeom>
                  <a:avLst/>
                  <a:gdLst>
                    <a:gd name="T0" fmla="+- 0 10800 1271"/>
                    <a:gd name="T1" fmla="*/ T0 w 19058"/>
                    <a:gd name="T2" fmla="+- 0 10799 1270"/>
                    <a:gd name="T3" fmla="*/ 10799 h 19059"/>
                    <a:gd name="T4" fmla="+- 0 10800 1271"/>
                    <a:gd name="T5" fmla="*/ T4 w 19058"/>
                    <a:gd name="T6" fmla="+- 0 10799 1270"/>
                    <a:gd name="T7" fmla="*/ 10799 h 19059"/>
                    <a:gd name="T8" fmla="+- 0 10800 1271"/>
                    <a:gd name="T9" fmla="*/ T8 w 19058"/>
                    <a:gd name="T10" fmla="+- 0 10799 1270"/>
                    <a:gd name="T11" fmla="*/ 10799 h 19059"/>
                    <a:gd name="T12" fmla="+- 0 10800 1271"/>
                    <a:gd name="T13" fmla="*/ T12 w 19058"/>
                    <a:gd name="T14" fmla="+- 0 10799 1270"/>
                    <a:gd name="T15" fmla="*/ 10799 h 1905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8" h="19059">
                      <a:moveTo>
                        <a:pt x="6430" y="17268"/>
                      </a:moveTo>
                      <a:cubicBezTo>
                        <a:pt x="2162" y="15559"/>
                        <a:pt x="82" y="10698"/>
                        <a:pt x="1790" y="6431"/>
                      </a:cubicBezTo>
                      <a:cubicBezTo>
                        <a:pt x="3499" y="2164"/>
                        <a:pt x="8360" y="81"/>
                        <a:pt x="12627" y="1791"/>
                      </a:cubicBezTo>
                      <a:cubicBezTo>
                        <a:pt x="16894" y="3499"/>
                        <a:pt x="18975" y="8361"/>
                        <a:pt x="17267" y="12628"/>
                      </a:cubicBezTo>
                      <a:cubicBezTo>
                        <a:pt x="15558" y="16895"/>
                        <a:pt x="10696" y="18976"/>
                        <a:pt x="6430" y="17268"/>
                      </a:cubicBezTo>
                      <a:moveTo>
                        <a:pt x="13070" y="685"/>
                      </a:moveTo>
                      <a:cubicBezTo>
                        <a:pt x="8186" y="-1270"/>
                        <a:pt x="2641" y="1103"/>
                        <a:pt x="685" y="5987"/>
                      </a:cubicBezTo>
                      <a:cubicBezTo>
                        <a:pt x="-1271" y="10872"/>
                        <a:pt x="1103" y="16418"/>
                        <a:pt x="5987" y="18373"/>
                      </a:cubicBezTo>
                      <a:cubicBezTo>
                        <a:pt x="10871" y="20330"/>
                        <a:pt x="16416" y="17955"/>
                        <a:pt x="18373" y="13071"/>
                      </a:cubicBezTo>
                      <a:cubicBezTo>
                        <a:pt x="20329" y="8186"/>
                        <a:pt x="17954" y="2641"/>
                        <a:pt x="13070" y="685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>
                    <a:lnSpc>
                      <a:spcPct val="130000"/>
                    </a:lnSpc>
                  </a:pPr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AutoShape 8"/>
                <p:cNvSpPr>
                  <a:spLocks/>
                </p:cNvSpPr>
                <p:nvPr/>
              </p:nvSpPr>
              <p:spPr bwMode="auto">
                <a:xfrm>
                  <a:off x="7158247" y="3656437"/>
                  <a:ext cx="45678" cy="45678"/>
                </a:xfrm>
                <a:custGeom>
                  <a:avLst/>
                  <a:gdLst>
                    <a:gd name="T0" fmla="+- 0 10801 1272"/>
                    <a:gd name="T1" fmla="*/ T0 w 19059"/>
                    <a:gd name="T2" fmla="+- 0 10800 1272"/>
                    <a:gd name="T3" fmla="*/ 10800 h 19056"/>
                    <a:gd name="T4" fmla="+- 0 10801 1272"/>
                    <a:gd name="T5" fmla="*/ T4 w 19059"/>
                    <a:gd name="T6" fmla="+- 0 10800 1272"/>
                    <a:gd name="T7" fmla="*/ 10800 h 19056"/>
                    <a:gd name="T8" fmla="+- 0 10801 1272"/>
                    <a:gd name="T9" fmla="*/ T8 w 19059"/>
                    <a:gd name="T10" fmla="+- 0 10800 1272"/>
                    <a:gd name="T11" fmla="*/ 10800 h 19056"/>
                    <a:gd name="T12" fmla="+- 0 10801 1272"/>
                    <a:gd name="T13" fmla="*/ T12 w 19059"/>
                    <a:gd name="T14" fmla="+- 0 10800 1272"/>
                    <a:gd name="T15" fmla="*/ 10800 h 1905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9" h="19056">
                      <a:moveTo>
                        <a:pt x="7753" y="13951"/>
                      </a:moveTo>
                      <a:cubicBezTo>
                        <a:pt x="5315" y="12969"/>
                        <a:pt x="4129" y="10197"/>
                        <a:pt x="5101" y="7755"/>
                      </a:cubicBezTo>
                      <a:cubicBezTo>
                        <a:pt x="6083" y="5323"/>
                        <a:pt x="8860" y="4132"/>
                        <a:pt x="11298" y="5104"/>
                      </a:cubicBezTo>
                      <a:cubicBezTo>
                        <a:pt x="13735" y="6081"/>
                        <a:pt x="14926" y="8858"/>
                        <a:pt x="13949" y="11300"/>
                      </a:cubicBezTo>
                      <a:cubicBezTo>
                        <a:pt x="12972" y="13737"/>
                        <a:pt x="10195" y="14923"/>
                        <a:pt x="7753" y="13951"/>
                      </a:cubicBezTo>
                      <a:moveTo>
                        <a:pt x="13070" y="686"/>
                      </a:moveTo>
                      <a:cubicBezTo>
                        <a:pt x="8190" y="-1272"/>
                        <a:pt x="2640" y="1104"/>
                        <a:pt x="686" y="5988"/>
                      </a:cubicBezTo>
                      <a:cubicBezTo>
                        <a:pt x="-1272" y="10872"/>
                        <a:pt x="1105" y="16416"/>
                        <a:pt x="5985" y="18369"/>
                      </a:cubicBezTo>
                      <a:cubicBezTo>
                        <a:pt x="10870" y="20328"/>
                        <a:pt x="16415" y="17951"/>
                        <a:pt x="18374" y="13072"/>
                      </a:cubicBezTo>
                      <a:cubicBezTo>
                        <a:pt x="20328" y="8188"/>
                        <a:pt x="17960" y="2644"/>
                        <a:pt x="13070" y="68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>
                    <a:lnSpc>
                      <a:spcPct val="130000"/>
                    </a:lnSpc>
                  </a:pPr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AutoShape 9"/>
                <p:cNvSpPr>
                  <a:spLocks/>
                </p:cNvSpPr>
                <p:nvPr/>
              </p:nvSpPr>
              <p:spPr bwMode="auto">
                <a:xfrm>
                  <a:off x="7111943" y="3610758"/>
                  <a:ext cx="137660" cy="137660"/>
                </a:xfrm>
                <a:custGeom>
                  <a:avLst/>
                  <a:gdLst>
                    <a:gd name="T0" fmla="+- 0 10800 1271"/>
                    <a:gd name="T1" fmla="*/ T0 w 19059"/>
                    <a:gd name="T2" fmla="+- 0 10800 1271"/>
                    <a:gd name="T3" fmla="*/ 10800 h 19058"/>
                    <a:gd name="T4" fmla="+- 0 10800 1271"/>
                    <a:gd name="T5" fmla="*/ T4 w 19059"/>
                    <a:gd name="T6" fmla="+- 0 10800 1271"/>
                    <a:gd name="T7" fmla="*/ 10800 h 19058"/>
                    <a:gd name="T8" fmla="+- 0 10800 1271"/>
                    <a:gd name="T9" fmla="*/ T8 w 19059"/>
                    <a:gd name="T10" fmla="+- 0 10800 1271"/>
                    <a:gd name="T11" fmla="*/ 10800 h 19058"/>
                    <a:gd name="T12" fmla="+- 0 10800 1271"/>
                    <a:gd name="T13" fmla="*/ T12 w 19059"/>
                    <a:gd name="T14" fmla="+- 0 10800 1271"/>
                    <a:gd name="T15" fmla="*/ 10800 h 1905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9" h="19058">
                      <a:moveTo>
                        <a:pt x="7169" y="15424"/>
                      </a:moveTo>
                      <a:cubicBezTo>
                        <a:pt x="3916" y="14123"/>
                        <a:pt x="2331" y="10417"/>
                        <a:pt x="3632" y="7167"/>
                      </a:cubicBezTo>
                      <a:cubicBezTo>
                        <a:pt x="4934" y="3917"/>
                        <a:pt x="8638" y="2331"/>
                        <a:pt x="11889" y="3632"/>
                      </a:cubicBezTo>
                      <a:cubicBezTo>
                        <a:pt x="15141" y="4934"/>
                        <a:pt x="16728" y="8640"/>
                        <a:pt x="15425" y="11890"/>
                      </a:cubicBezTo>
                      <a:cubicBezTo>
                        <a:pt x="14124" y="15140"/>
                        <a:pt x="10419" y="16728"/>
                        <a:pt x="7169" y="15424"/>
                      </a:cubicBezTo>
                      <a:moveTo>
                        <a:pt x="13071" y="685"/>
                      </a:moveTo>
                      <a:cubicBezTo>
                        <a:pt x="8186" y="-1271"/>
                        <a:pt x="2639" y="1104"/>
                        <a:pt x="686" y="5987"/>
                      </a:cubicBezTo>
                      <a:cubicBezTo>
                        <a:pt x="-1271" y="10871"/>
                        <a:pt x="1104" y="16416"/>
                        <a:pt x="5987" y="18372"/>
                      </a:cubicBezTo>
                      <a:cubicBezTo>
                        <a:pt x="10874" y="20329"/>
                        <a:pt x="16418" y="17955"/>
                        <a:pt x="18375" y="13070"/>
                      </a:cubicBezTo>
                      <a:cubicBezTo>
                        <a:pt x="20328" y="8186"/>
                        <a:pt x="17956" y="2641"/>
                        <a:pt x="13071" y="685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>
                    <a:lnSpc>
                      <a:spcPct val="130000"/>
                    </a:lnSpc>
                  </a:pPr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3" name="AutoShape 10"/>
                <p:cNvSpPr>
                  <a:spLocks/>
                </p:cNvSpPr>
                <p:nvPr/>
              </p:nvSpPr>
              <p:spPr bwMode="auto">
                <a:xfrm>
                  <a:off x="7203927" y="3702114"/>
                  <a:ext cx="56941" cy="58818"/>
                </a:xfrm>
                <a:custGeom>
                  <a:avLst/>
                  <a:gdLst>
                    <a:gd name="T0" fmla="+- 0 10804 288"/>
                    <a:gd name="T1" fmla="*/ T0 w 21033"/>
                    <a:gd name="T2" fmla="+- 0 10798 277"/>
                    <a:gd name="T3" fmla="*/ 10798 h 21043"/>
                    <a:gd name="T4" fmla="+- 0 10804 288"/>
                    <a:gd name="T5" fmla="*/ T4 w 21033"/>
                    <a:gd name="T6" fmla="+- 0 10798 277"/>
                    <a:gd name="T7" fmla="*/ 10798 h 21043"/>
                    <a:gd name="T8" fmla="+- 0 10804 288"/>
                    <a:gd name="T9" fmla="*/ T8 w 21033"/>
                    <a:gd name="T10" fmla="+- 0 10798 277"/>
                    <a:gd name="T11" fmla="*/ 10798 h 21043"/>
                    <a:gd name="T12" fmla="+- 0 10804 288"/>
                    <a:gd name="T13" fmla="*/ T12 w 21033"/>
                    <a:gd name="T14" fmla="+- 0 10798 277"/>
                    <a:gd name="T15" fmla="*/ 10798 h 2104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033" h="21043">
                      <a:moveTo>
                        <a:pt x="20881" y="2825"/>
                      </a:moveTo>
                      <a:cubicBezTo>
                        <a:pt x="21312" y="1771"/>
                        <a:pt x="20787" y="572"/>
                        <a:pt x="19713" y="149"/>
                      </a:cubicBezTo>
                      <a:cubicBezTo>
                        <a:pt x="18636" y="-277"/>
                        <a:pt x="17414" y="238"/>
                        <a:pt x="16984" y="1296"/>
                      </a:cubicBezTo>
                      <a:lnTo>
                        <a:pt x="16980" y="1292"/>
                      </a:lnTo>
                      <a:cubicBezTo>
                        <a:pt x="13964" y="8692"/>
                        <a:pt x="8182" y="14184"/>
                        <a:pt x="1269" y="17089"/>
                      </a:cubicBezTo>
                      <a:cubicBezTo>
                        <a:pt x="207" y="17536"/>
                        <a:pt x="-288" y="18747"/>
                        <a:pt x="170" y="19789"/>
                      </a:cubicBezTo>
                      <a:cubicBezTo>
                        <a:pt x="629" y="20840"/>
                        <a:pt x="1863" y="21323"/>
                        <a:pt x="2924" y="20876"/>
                      </a:cubicBezTo>
                      <a:cubicBezTo>
                        <a:pt x="2961" y="20860"/>
                        <a:pt x="2982" y="20828"/>
                        <a:pt x="3014" y="20815"/>
                      </a:cubicBezTo>
                      <a:cubicBezTo>
                        <a:pt x="10874" y="17480"/>
                        <a:pt x="17451" y="11227"/>
                        <a:pt x="20877" y="2825"/>
                      </a:cubicBezTo>
                      <a:cubicBezTo>
                        <a:pt x="20877" y="2825"/>
                        <a:pt x="20881" y="2825"/>
                        <a:pt x="20881" y="28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>
                    <a:lnSpc>
                      <a:spcPct val="130000"/>
                    </a:lnSpc>
                  </a:pPr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4" name="AutoShape 11"/>
                <p:cNvSpPr>
                  <a:spLocks/>
                </p:cNvSpPr>
                <p:nvPr/>
              </p:nvSpPr>
              <p:spPr bwMode="auto">
                <a:xfrm>
                  <a:off x="7226451" y="3725267"/>
                  <a:ext cx="81970" cy="83847"/>
                </a:xfrm>
                <a:custGeom>
                  <a:avLst/>
                  <a:gdLst>
                    <a:gd name="T0" fmla="+- 0 10803 203"/>
                    <a:gd name="T1" fmla="*/ T0 w 21201"/>
                    <a:gd name="T2" fmla="+- 0 10798 194"/>
                    <a:gd name="T3" fmla="*/ 10798 h 21209"/>
                    <a:gd name="T4" fmla="+- 0 10803 203"/>
                    <a:gd name="T5" fmla="*/ T4 w 21201"/>
                    <a:gd name="T6" fmla="+- 0 10798 194"/>
                    <a:gd name="T7" fmla="*/ 10798 h 21209"/>
                    <a:gd name="T8" fmla="+- 0 10803 203"/>
                    <a:gd name="T9" fmla="*/ T8 w 21201"/>
                    <a:gd name="T10" fmla="+- 0 10798 194"/>
                    <a:gd name="T11" fmla="*/ 10798 h 21209"/>
                    <a:gd name="T12" fmla="+- 0 10803 203"/>
                    <a:gd name="T13" fmla="*/ T12 w 21201"/>
                    <a:gd name="T14" fmla="+- 0 10798 194"/>
                    <a:gd name="T15" fmla="*/ 10798 h 2120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201" h="21209">
                      <a:moveTo>
                        <a:pt x="20267" y="104"/>
                      </a:moveTo>
                      <a:cubicBezTo>
                        <a:pt x="19508" y="-194"/>
                        <a:pt x="18645" y="169"/>
                        <a:pt x="18339" y="912"/>
                      </a:cubicBezTo>
                      <a:cubicBezTo>
                        <a:pt x="14991" y="9110"/>
                        <a:pt x="8568" y="15198"/>
                        <a:pt x="894" y="18420"/>
                      </a:cubicBezTo>
                      <a:cubicBezTo>
                        <a:pt x="144" y="18735"/>
                        <a:pt x="-203" y="19589"/>
                        <a:pt x="121" y="20327"/>
                      </a:cubicBezTo>
                      <a:cubicBezTo>
                        <a:pt x="442" y="21068"/>
                        <a:pt x="1314" y="21406"/>
                        <a:pt x="2067" y="21090"/>
                      </a:cubicBezTo>
                      <a:cubicBezTo>
                        <a:pt x="2102" y="21073"/>
                        <a:pt x="2125" y="21042"/>
                        <a:pt x="2159" y="21025"/>
                      </a:cubicBezTo>
                      <a:cubicBezTo>
                        <a:pt x="10491" y="17500"/>
                        <a:pt x="17461" y="10881"/>
                        <a:pt x="21095" y="1994"/>
                      </a:cubicBezTo>
                      <a:cubicBezTo>
                        <a:pt x="21397" y="1250"/>
                        <a:pt x="21026" y="404"/>
                        <a:pt x="20267" y="10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>
                    <a:lnSpc>
                      <a:spcPct val="130000"/>
                    </a:lnSpc>
                  </a:pPr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5" name="AutoShape 12"/>
                <p:cNvSpPr>
                  <a:spLocks/>
                </p:cNvSpPr>
                <p:nvPr/>
              </p:nvSpPr>
              <p:spPr bwMode="auto">
                <a:xfrm>
                  <a:off x="7215188" y="3714003"/>
                  <a:ext cx="69456" cy="70707"/>
                </a:xfrm>
                <a:custGeom>
                  <a:avLst/>
                  <a:gdLst>
                    <a:gd name="T0" fmla="+- 0 10802 238"/>
                    <a:gd name="T1" fmla="*/ T0 w 21128"/>
                    <a:gd name="T2" fmla="+- 0 10797 227"/>
                    <a:gd name="T3" fmla="*/ 10797 h 21141"/>
                    <a:gd name="T4" fmla="+- 0 10802 238"/>
                    <a:gd name="T5" fmla="*/ T4 w 21128"/>
                    <a:gd name="T6" fmla="+- 0 10797 227"/>
                    <a:gd name="T7" fmla="*/ 10797 h 21141"/>
                    <a:gd name="T8" fmla="+- 0 10802 238"/>
                    <a:gd name="T9" fmla="*/ T8 w 21128"/>
                    <a:gd name="T10" fmla="+- 0 10797 227"/>
                    <a:gd name="T11" fmla="*/ 10797 h 21141"/>
                    <a:gd name="T12" fmla="+- 0 10802 238"/>
                    <a:gd name="T13" fmla="*/ T12 w 21128"/>
                    <a:gd name="T14" fmla="+- 0 10797 227"/>
                    <a:gd name="T15" fmla="*/ 10797 h 211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28" h="21141">
                      <a:moveTo>
                        <a:pt x="20035" y="122"/>
                      </a:moveTo>
                      <a:cubicBezTo>
                        <a:pt x="19142" y="-227"/>
                        <a:pt x="18134" y="195"/>
                        <a:pt x="17778" y="1071"/>
                      </a:cubicBezTo>
                      <a:cubicBezTo>
                        <a:pt x="14571" y="8936"/>
                        <a:pt x="8412" y="14778"/>
                        <a:pt x="1051" y="17867"/>
                      </a:cubicBezTo>
                      <a:lnTo>
                        <a:pt x="1054" y="17867"/>
                      </a:lnTo>
                      <a:cubicBezTo>
                        <a:pt x="172" y="18240"/>
                        <a:pt x="-238" y="19242"/>
                        <a:pt x="142" y="20108"/>
                      </a:cubicBezTo>
                      <a:cubicBezTo>
                        <a:pt x="522" y="20973"/>
                        <a:pt x="1543" y="21372"/>
                        <a:pt x="2425" y="21003"/>
                      </a:cubicBezTo>
                      <a:cubicBezTo>
                        <a:pt x="2459" y="20986"/>
                        <a:pt x="2476" y="20956"/>
                        <a:pt x="2514" y="20936"/>
                      </a:cubicBezTo>
                      <a:cubicBezTo>
                        <a:pt x="10651" y="17491"/>
                        <a:pt x="17459" y="11027"/>
                        <a:pt x="21002" y="2339"/>
                      </a:cubicBezTo>
                      <a:cubicBezTo>
                        <a:pt x="21361" y="1463"/>
                        <a:pt x="20927" y="472"/>
                        <a:pt x="20035" y="12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>
                    <a:lnSpc>
                      <a:spcPct val="130000"/>
                    </a:lnSpc>
                  </a:pPr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6" name="AutoShape 13"/>
                <p:cNvSpPr>
                  <a:spLocks/>
                </p:cNvSpPr>
                <p:nvPr/>
              </p:nvSpPr>
              <p:spPr bwMode="auto">
                <a:xfrm>
                  <a:off x="7100682" y="3599495"/>
                  <a:ext cx="57567" cy="58192"/>
                </a:xfrm>
                <a:custGeom>
                  <a:avLst/>
                  <a:gdLst>
                    <a:gd name="T0" fmla="+- 0 10797 278"/>
                    <a:gd name="T1" fmla="*/ T0 w 21039"/>
                    <a:gd name="T2" fmla="+- 0 10803 281"/>
                    <a:gd name="T3" fmla="*/ 10803 h 21044"/>
                    <a:gd name="T4" fmla="+- 0 10797 278"/>
                    <a:gd name="T5" fmla="*/ T4 w 21039"/>
                    <a:gd name="T6" fmla="+- 0 10803 281"/>
                    <a:gd name="T7" fmla="*/ 10803 h 21044"/>
                    <a:gd name="T8" fmla="+- 0 10797 278"/>
                    <a:gd name="T9" fmla="*/ T8 w 21039"/>
                    <a:gd name="T10" fmla="+- 0 10803 281"/>
                    <a:gd name="T11" fmla="*/ 10803 h 21044"/>
                    <a:gd name="T12" fmla="+- 0 10797 278"/>
                    <a:gd name="T13" fmla="*/ T12 w 21039"/>
                    <a:gd name="T14" fmla="+- 0 10803 281"/>
                    <a:gd name="T15" fmla="*/ 10803 h 2104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039" h="21044">
                      <a:moveTo>
                        <a:pt x="20871" y="1248"/>
                      </a:moveTo>
                      <a:cubicBezTo>
                        <a:pt x="20411" y="197"/>
                        <a:pt x="19177" y="-281"/>
                        <a:pt x="18112" y="169"/>
                      </a:cubicBezTo>
                      <a:cubicBezTo>
                        <a:pt x="18075" y="181"/>
                        <a:pt x="18050" y="214"/>
                        <a:pt x="18021" y="226"/>
                      </a:cubicBezTo>
                      <a:cubicBezTo>
                        <a:pt x="10159" y="3562"/>
                        <a:pt x="3583" y="9820"/>
                        <a:pt x="152" y="18220"/>
                      </a:cubicBezTo>
                      <a:lnTo>
                        <a:pt x="148" y="18220"/>
                      </a:lnTo>
                      <a:cubicBezTo>
                        <a:pt x="-278" y="19278"/>
                        <a:pt x="242" y="20473"/>
                        <a:pt x="1320" y="20896"/>
                      </a:cubicBezTo>
                      <a:cubicBezTo>
                        <a:pt x="2398" y="21318"/>
                        <a:pt x="3620" y="20803"/>
                        <a:pt x="4046" y="19749"/>
                      </a:cubicBezTo>
                      <a:lnTo>
                        <a:pt x="4051" y="19749"/>
                      </a:lnTo>
                      <a:cubicBezTo>
                        <a:pt x="7068" y="12356"/>
                        <a:pt x="12856" y="6858"/>
                        <a:pt x="19764" y="3956"/>
                      </a:cubicBezTo>
                      <a:cubicBezTo>
                        <a:pt x="20830" y="3506"/>
                        <a:pt x="21322" y="2298"/>
                        <a:pt x="20871" y="124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>
                    <a:lnSpc>
                      <a:spcPct val="130000"/>
                    </a:lnSpc>
                  </a:pPr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7" name="AutoShape 14"/>
                <p:cNvSpPr>
                  <a:spLocks/>
                </p:cNvSpPr>
                <p:nvPr/>
              </p:nvSpPr>
              <p:spPr bwMode="auto">
                <a:xfrm>
                  <a:off x="7055002" y="3553816"/>
                  <a:ext cx="81970" cy="83222"/>
                </a:xfrm>
                <a:custGeom>
                  <a:avLst/>
                  <a:gdLst>
                    <a:gd name="T0" fmla="+- 0 10797 198"/>
                    <a:gd name="T1" fmla="*/ T0 w 21199"/>
                    <a:gd name="T2" fmla="+- 0 10802 198"/>
                    <a:gd name="T3" fmla="*/ 10802 h 21208"/>
                    <a:gd name="T4" fmla="+- 0 10797 198"/>
                    <a:gd name="T5" fmla="*/ T4 w 21199"/>
                    <a:gd name="T6" fmla="+- 0 10802 198"/>
                    <a:gd name="T7" fmla="*/ 10802 h 21208"/>
                    <a:gd name="T8" fmla="+- 0 10797 198"/>
                    <a:gd name="T9" fmla="*/ T8 w 21199"/>
                    <a:gd name="T10" fmla="+- 0 10802 198"/>
                    <a:gd name="T11" fmla="*/ 10802 h 21208"/>
                    <a:gd name="T12" fmla="+- 0 10797 198"/>
                    <a:gd name="T13" fmla="*/ T12 w 21199"/>
                    <a:gd name="T14" fmla="+- 0 10802 198"/>
                    <a:gd name="T15" fmla="*/ 10802 h 2120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99" h="21208">
                      <a:moveTo>
                        <a:pt x="21077" y="880"/>
                      </a:moveTo>
                      <a:cubicBezTo>
                        <a:pt x="20753" y="142"/>
                        <a:pt x="19881" y="-198"/>
                        <a:pt x="19129" y="117"/>
                      </a:cubicBezTo>
                      <a:cubicBezTo>
                        <a:pt x="19097" y="131"/>
                        <a:pt x="19071" y="162"/>
                        <a:pt x="19039" y="179"/>
                      </a:cubicBezTo>
                      <a:cubicBezTo>
                        <a:pt x="10706" y="3707"/>
                        <a:pt x="3739" y="10322"/>
                        <a:pt x="106" y="19208"/>
                      </a:cubicBezTo>
                      <a:cubicBezTo>
                        <a:pt x="-198" y="19957"/>
                        <a:pt x="172" y="20803"/>
                        <a:pt x="934" y="21101"/>
                      </a:cubicBezTo>
                      <a:cubicBezTo>
                        <a:pt x="1689" y="21401"/>
                        <a:pt x="2552" y="21041"/>
                        <a:pt x="2859" y="20292"/>
                      </a:cubicBezTo>
                      <a:cubicBezTo>
                        <a:pt x="6206" y="12096"/>
                        <a:pt x="12625" y="6008"/>
                        <a:pt x="20301" y="2787"/>
                      </a:cubicBezTo>
                      <a:cubicBezTo>
                        <a:pt x="21051" y="2469"/>
                        <a:pt x="21402" y="1618"/>
                        <a:pt x="21077" y="88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>
                    <a:lnSpc>
                      <a:spcPct val="130000"/>
                    </a:lnSpc>
                  </a:pPr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8" name="AutoShape 15"/>
                <p:cNvSpPr>
                  <a:spLocks/>
                </p:cNvSpPr>
                <p:nvPr/>
              </p:nvSpPr>
              <p:spPr bwMode="auto">
                <a:xfrm>
                  <a:off x="7078154" y="3576343"/>
                  <a:ext cx="69456" cy="71333"/>
                </a:xfrm>
                <a:custGeom>
                  <a:avLst/>
                  <a:gdLst>
                    <a:gd name="T0" fmla="+- 0 10796 232"/>
                    <a:gd name="T1" fmla="*/ T0 w 21129"/>
                    <a:gd name="T2" fmla="+- 0 10804 234"/>
                    <a:gd name="T3" fmla="*/ 10804 h 21141"/>
                    <a:gd name="T4" fmla="+- 0 10796 232"/>
                    <a:gd name="T5" fmla="*/ T4 w 21129"/>
                    <a:gd name="T6" fmla="+- 0 10804 234"/>
                    <a:gd name="T7" fmla="*/ 10804 h 21141"/>
                    <a:gd name="T8" fmla="+- 0 10796 232"/>
                    <a:gd name="T9" fmla="*/ T8 w 21129"/>
                    <a:gd name="T10" fmla="+- 0 10804 234"/>
                    <a:gd name="T11" fmla="*/ 10804 h 21141"/>
                    <a:gd name="T12" fmla="+- 0 10796 232"/>
                    <a:gd name="T13" fmla="*/ T12 w 21129"/>
                    <a:gd name="T14" fmla="+- 0 10804 234"/>
                    <a:gd name="T15" fmla="*/ 10804 h 211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29" h="21141">
                      <a:moveTo>
                        <a:pt x="20075" y="3267"/>
                      </a:moveTo>
                      <a:cubicBezTo>
                        <a:pt x="20953" y="2898"/>
                        <a:pt x="21368" y="1899"/>
                        <a:pt x="20987" y="1030"/>
                      </a:cubicBezTo>
                      <a:cubicBezTo>
                        <a:pt x="20611" y="168"/>
                        <a:pt x="19589" y="-234"/>
                        <a:pt x="18707" y="138"/>
                      </a:cubicBezTo>
                      <a:cubicBezTo>
                        <a:pt x="18670" y="152"/>
                        <a:pt x="18649" y="185"/>
                        <a:pt x="18615" y="198"/>
                      </a:cubicBezTo>
                      <a:cubicBezTo>
                        <a:pt x="10481" y="3647"/>
                        <a:pt x="3673" y="10118"/>
                        <a:pt x="124" y="18802"/>
                      </a:cubicBezTo>
                      <a:cubicBezTo>
                        <a:pt x="-232" y="19678"/>
                        <a:pt x="205" y="20666"/>
                        <a:pt x="1094" y="21019"/>
                      </a:cubicBezTo>
                      <a:cubicBezTo>
                        <a:pt x="1983" y="21366"/>
                        <a:pt x="2991" y="20946"/>
                        <a:pt x="3354" y="20071"/>
                      </a:cubicBezTo>
                      <a:cubicBezTo>
                        <a:pt x="6561" y="12205"/>
                        <a:pt x="12717" y="6360"/>
                        <a:pt x="20075" y="3274"/>
                      </a:cubicBezTo>
                      <a:cubicBezTo>
                        <a:pt x="20075" y="3274"/>
                        <a:pt x="20075" y="3267"/>
                        <a:pt x="20075" y="32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>
                    <a:lnSpc>
                      <a:spcPct val="130000"/>
                    </a:lnSpc>
                  </a:pPr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47" name="Group 96"/>
          <p:cNvGrpSpPr/>
          <p:nvPr/>
        </p:nvGrpSpPr>
        <p:grpSpPr>
          <a:xfrm>
            <a:off x="7233008" y="3415417"/>
            <a:ext cx="5123163" cy="1169335"/>
            <a:chOff x="5143504" y="2428874"/>
            <a:chExt cx="3643338" cy="831573"/>
          </a:xfrm>
        </p:grpSpPr>
        <p:grpSp>
          <p:nvGrpSpPr>
            <p:cNvPr id="48" name="Group 91"/>
            <p:cNvGrpSpPr/>
            <p:nvPr/>
          </p:nvGrpSpPr>
          <p:grpSpPr>
            <a:xfrm>
              <a:off x="6143636" y="2428874"/>
              <a:ext cx="2643206" cy="831573"/>
              <a:chOff x="6143636" y="2428874"/>
              <a:chExt cx="2643206" cy="831573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6143636" y="2714626"/>
                <a:ext cx="2643206" cy="545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125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点击添加相关标题文字，点击添加相关标题文字，点击添加相关标题文字，点击添加相关标题文字。</a:t>
                </a:r>
                <a:r>
                  <a:rPr lang="ms-MY" sz="1125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et </a:t>
                </a:r>
                <a:r>
                  <a:rPr lang="ms-MY" sz="1125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 Light" pitchFamily="34" charset="0"/>
                    <a:sym typeface="Arial" panose="020B0604020202020204" pitchFamily="34" charset="0"/>
                  </a:rPr>
                  <a:t>odio tristique</a:t>
                </a:r>
                <a:endParaRPr lang="en-US" sz="112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6143636" y="2428874"/>
                <a:ext cx="608976" cy="2807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en-US" sz="1687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Private</a:t>
                </a:r>
              </a:p>
            </p:txBody>
          </p:sp>
        </p:grpSp>
        <p:grpSp>
          <p:nvGrpSpPr>
            <p:cNvPr id="50" name="Group 81"/>
            <p:cNvGrpSpPr/>
            <p:nvPr/>
          </p:nvGrpSpPr>
          <p:grpSpPr>
            <a:xfrm>
              <a:off x="5143504" y="2500312"/>
              <a:ext cx="636196" cy="636164"/>
              <a:chOff x="5143504" y="2500312"/>
              <a:chExt cx="636196" cy="636164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5143504" y="2500312"/>
                <a:ext cx="636196" cy="63616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266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56" name="Group 78"/>
              <p:cNvGrpSpPr/>
              <p:nvPr/>
            </p:nvGrpSpPr>
            <p:grpSpPr>
              <a:xfrm>
                <a:off x="5333133" y="2643188"/>
                <a:ext cx="272454" cy="363686"/>
                <a:chOff x="1868971" y="2767277"/>
                <a:chExt cx="274694" cy="366676"/>
              </a:xfrm>
              <a:solidFill>
                <a:schemeClr val="bg1"/>
              </a:solidFill>
            </p:grpSpPr>
            <p:sp>
              <p:nvSpPr>
                <p:cNvPr id="80" name="AutoShape 115"/>
                <p:cNvSpPr>
                  <a:spLocks/>
                </p:cNvSpPr>
                <p:nvPr/>
              </p:nvSpPr>
              <p:spPr bwMode="auto">
                <a:xfrm>
                  <a:off x="1868971" y="2767277"/>
                  <a:ext cx="274694" cy="36667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800" y="12825"/>
                      </a:moveTo>
                      <a:lnTo>
                        <a:pt x="19800" y="13500"/>
                      </a:lnTo>
                      <a:lnTo>
                        <a:pt x="19800" y="14850"/>
                      </a:lnTo>
                      <a:lnTo>
                        <a:pt x="19800" y="15525"/>
                      </a:lnTo>
                      <a:cubicBezTo>
                        <a:pt x="19800" y="18129"/>
                        <a:pt x="16972" y="20249"/>
                        <a:pt x="13499" y="20249"/>
                      </a:cubicBezTo>
                      <a:lnTo>
                        <a:pt x="8099" y="20249"/>
                      </a:lnTo>
                      <a:cubicBezTo>
                        <a:pt x="4627" y="20249"/>
                        <a:pt x="1800" y="18129"/>
                        <a:pt x="1800" y="15525"/>
                      </a:cubicBezTo>
                      <a:lnTo>
                        <a:pt x="1800" y="14850"/>
                      </a:lnTo>
                      <a:lnTo>
                        <a:pt x="1800" y="13500"/>
                      </a:lnTo>
                      <a:lnTo>
                        <a:pt x="1800" y="12825"/>
                      </a:lnTo>
                      <a:lnTo>
                        <a:pt x="1800" y="10800"/>
                      </a:lnTo>
                      <a:cubicBezTo>
                        <a:pt x="1800" y="10427"/>
                        <a:pt x="2203" y="10124"/>
                        <a:pt x="2699" y="10124"/>
                      </a:cubicBezTo>
                      <a:lnTo>
                        <a:pt x="4499" y="10124"/>
                      </a:lnTo>
                      <a:lnTo>
                        <a:pt x="17100" y="10124"/>
                      </a:lnTo>
                      <a:lnTo>
                        <a:pt x="18899" y="10124"/>
                      </a:lnTo>
                      <a:cubicBezTo>
                        <a:pt x="19396" y="10124"/>
                        <a:pt x="19800" y="10427"/>
                        <a:pt x="19800" y="10800"/>
                      </a:cubicBezTo>
                      <a:cubicBezTo>
                        <a:pt x="19800" y="10800"/>
                        <a:pt x="19800" y="12825"/>
                        <a:pt x="19800" y="12825"/>
                      </a:cubicBezTo>
                      <a:close/>
                      <a:moveTo>
                        <a:pt x="14400" y="6075"/>
                      </a:moveTo>
                      <a:lnTo>
                        <a:pt x="14400" y="6076"/>
                      </a:lnTo>
                      <a:lnTo>
                        <a:pt x="14400" y="8774"/>
                      </a:lnTo>
                      <a:lnTo>
                        <a:pt x="7200" y="8774"/>
                      </a:lnTo>
                      <a:lnTo>
                        <a:pt x="7200" y="6076"/>
                      </a:lnTo>
                      <a:lnTo>
                        <a:pt x="7200" y="6075"/>
                      </a:lnTo>
                      <a:cubicBezTo>
                        <a:pt x="7200" y="4583"/>
                        <a:pt x="8811" y="3375"/>
                        <a:pt x="10800" y="3375"/>
                      </a:cubicBezTo>
                      <a:cubicBezTo>
                        <a:pt x="12788" y="3375"/>
                        <a:pt x="14400" y="4583"/>
                        <a:pt x="14400" y="6075"/>
                      </a:cubicBezTo>
                      <a:moveTo>
                        <a:pt x="4499" y="6075"/>
                      </a:moveTo>
                      <a:cubicBezTo>
                        <a:pt x="4499" y="3465"/>
                        <a:pt x="7320" y="1350"/>
                        <a:pt x="10800" y="1350"/>
                      </a:cubicBezTo>
                      <a:cubicBezTo>
                        <a:pt x="14279" y="1350"/>
                        <a:pt x="17100" y="3465"/>
                        <a:pt x="17100" y="6075"/>
                      </a:cubicBezTo>
                      <a:lnTo>
                        <a:pt x="17100" y="8774"/>
                      </a:lnTo>
                      <a:lnTo>
                        <a:pt x="15299" y="8774"/>
                      </a:lnTo>
                      <a:lnTo>
                        <a:pt x="15299" y="6076"/>
                      </a:lnTo>
                      <a:cubicBezTo>
                        <a:pt x="15299" y="4212"/>
                        <a:pt x="13285" y="2701"/>
                        <a:pt x="10800" y="2701"/>
                      </a:cubicBezTo>
                      <a:cubicBezTo>
                        <a:pt x="8314" y="2701"/>
                        <a:pt x="6299" y="4212"/>
                        <a:pt x="6299" y="6076"/>
                      </a:cubicBezTo>
                      <a:lnTo>
                        <a:pt x="6299" y="8774"/>
                      </a:lnTo>
                      <a:lnTo>
                        <a:pt x="4499" y="8774"/>
                      </a:lnTo>
                      <a:cubicBezTo>
                        <a:pt x="4499" y="8774"/>
                        <a:pt x="4499" y="6075"/>
                        <a:pt x="4499" y="6075"/>
                      </a:cubicBezTo>
                      <a:close/>
                      <a:moveTo>
                        <a:pt x="18899" y="8774"/>
                      </a:moveTo>
                      <a:lnTo>
                        <a:pt x="18899" y="6075"/>
                      </a:lnTo>
                      <a:cubicBezTo>
                        <a:pt x="18899" y="2719"/>
                        <a:pt x="15274" y="0"/>
                        <a:pt x="10800" y="0"/>
                      </a:cubicBezTo>
                      <a:cubicBezTo>
                        <a:pt x="6325" y="0"/>
                        <a:pt x="2699" y="2719"/>
                        <a:pt x="2699" y="6075"/>
                      </a:cubicBezTo>
                      <a:lnTo>
                        <a:pt x="2699" y="8774"/>
                      </a:lnTo>
                      <a:cubicBezTo>
                        <a:pt x="1208" y="8774"/>
                        <a:pt x="0" y="9681"/>
                        <a:pt x="0" y="10800"/>
                      </a:cubicBezTo>
                      <a:lnTo>
                        <a:pt x="0" y="12825"/>
                      </a:lnTo>
                      <a:lnTo>
                        <a:pt x="0" y="13500"/>
                      </a:lnTo>
                      <a:lnTo>
                        <a:pt x="0" y="14850"/>
                      </a:lnTo>
                      <a:lnTo>
                        <a:pt x="0" y="15525"/>
                      </a:lnTo>
                      <a:cubicBezTo>
                        <a:pt x="0" y="18880"/>
                        <a:pt x="3625" y="21599"/>
                        <a:pt x="8099" y="21599"/>
                      </a:cubicBezTo>
                      <a:lnTo>
                        <a:pt x="13499" y="21599"/>
                      </a:lnTo>
                      <a:cubicBezTo>
                        <a:pt x="17974" y="21599"/>
                        <a:pt x="21600" y="18880"/>
                        <a:pt x="21600" y="15525"/>
                      </a:cubicBezTo>
                      <a:lnTo>
                        <a:pt x="21600" y="14850"/>
                      </a:lnTo>
                      <a:lnTo>
                        <a:pt x="21600" y="13500"/>
                      </a:lnTo>
                      <a:lnTo>
                        <a:pt x="21600" y="12825"/>
                      </a:lnTo>
                      <a:lnTo>
                        <a:pt x="21600" y="10800"/>
                      </a:lnTo>
                      <a:cubicBezTo>
                        <a:pt x="21600" y="9681"/>
                        <a:pt x="20391" y="8774"/>
                        <a:pt x="18899" y="877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>
                    <a:lnSpc>
                      <a:spcPct val="130000"/>
                    </a:lnSpc>
                  </a:pPr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1" name="AutoShape 116"/>
                <p:cNvSpPr>
                  <a:spLocks/>
                </p:cNvSpPr>
                <p:nvPr/>
              </p:nvSpPr>
              <p:spPr bwMode="auto">
                <a:xfrm>
                  <a:off x="1983479" y="2985030"/>
                  <a:ext cx="45678" cy="6883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38" y="0"/>
                        <a:pt x="0" y="3226"/>
                        <a:pt x="0" y="7201"/>
                      </a:cubicBezTo>
                      <a:cubicBezTo>
                        <a:pt x="0" y="9390"/>
                        <a:pt x="1798" y="13537"/>
                        <a:pt x="3601" y="16821"/>
                      </a:cubicBezTo>
                      <a:cubicBezTo>
                        <a:pt x="5070" y="19493"/>
                        <a:pt x="6916" y="21600"/>
                        <a:pt x="10800" y="21600"/>
                      </a:cubicBezTo>
                      <a:cubicBezTo>
                        <a:pt x="15016" y="21600"/>
                        <a:pt x="16529" y="19514"/>
                        <a:pt x="18003" y="16858"/>
                      </a:cubicBezTo>
                      <a:cubicBezTo>
                        <a:pt x="19828" y="13567"/>
                        <a:pt x="21600" y="9397"/>
                        <a:pt x="21600" y="7201"/>
                      </a:cubicBezTo>
                      <a:cubicBezTo>
                        <a:pt x="21600" y="3226"/>
                        <a:pt x="16761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>
                    <a:lnSpc>
                      <a:spcPct val="130000"/>
                    </a:lnSpc>
                  </a:pPr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68" name="文本框 67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69" name="矩形 68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79" name="矩形 78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15704098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淘宝店chenying0907 19"/>
          <p:cNvSpPr/>
          <p:nvPr/>
        </p:nvSpPr>
        <p:spPr>
          <a:xfrm flipV="1">
            <a:off x="7950512" y="2067620"/>
            <a:ext cx="3994639" cy="854502"/>
          </a:xfrm>
          <a:custGeom>
            <a:avLst/>
            <a:gdLst>
              <a:gd name="connsiteX0" fmla="*/ 0 w 3276600"/>
              <a:gd name="connsiteY0" fmla="*/ 1026365 h 1026365"/>
              <a:gd name="connsiteX1" fmla="*/ 3276600 w 3276600"/>
              <a:gd name="connsiteY1" fmla="*/ 1026365 h 1026365"/>
              <a:gd name="connsiteX2" fmla="*/ 3276600 w 3276600"/>
              <a:gd name="connsiteY2" fmla="*/ 327719 h 1026365"/>
              <a:gd name="connsiteX3" fmla="*/ 1828377 w 3276600"/>
              <a:gd name="connsiteY3" fmla="*/ 327719 h 1026365"/>
              <a:gd name="connsiteX4" fmla="*/ 1638300 w 3276600"/>
              <a:gd name="connsiteY4" fmla="*/ 0 h 1026365"/>
              <a:gd name="connsiteX5" fmla="*/ 1448222 w 3276600"/>
              <a:gd name="connsiteY5" fmla="*/ 327719 h 1026365"/>
              <a:gd name="connsiteX6" fmla="*/ 0 w 3276600"/>
              <a:gd name="connsiteY6" fmla="*/ 327719 h 1026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6600" h="1026365">
                <a:moveTo>
                  <a:pt x="0" y="1026365"/>
                </a:moveTo>
                <a:lnTo>
                  <a:pt x="3276600" y="1026365"/>
                </a:lnTo>
                <a:lnTo>
                  <a:pt x="3276600" y="327719"/>
                </a:lnTo>
                <a:lnTo>
                  <a:pt x="1828377" y="327719"/>
                </a:lnTo>
                <a:lnTo>
                  <a:pt x="1638300" y="0"/>
                </a:lnTo>
                <a:lnTo>
                  <a:pt x="1448222" y="327719"/>
                </a:lnTo>
                <a:lnTo>
                  <a:pt x="0" y="327719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734571">
              <a:defRPr/>
            </a:pPr>
            <a:endParaRPr lang="zh-CN" altLang="en-US" sz="1446" ker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5" name="淘宝店chenying0907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14" b="27196"/>
          <a:stretch/>
        </p:blipFill>
        <p:spPr bwMode="auto">
          <a:xfrm>
            <a:off x="596900" y="2067621"/>
            <a:ext cx="7208181" cy="2890379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solidFill>
              <a:sysClr val="window" lastClr="FFFFFF"/>
            </a:solidFill>
            <a:miter lim="800000"/>
            <a:headEnd/>
            <a:tailEnd/>
          </a:ln>
          <a:extLst/>
        </p:spPr>
      </p:pic>
      <p:sp>
        <p:nvSpPr>
          <p:cNvPr id="26" name="淘宝店chenying0907 25"/>
          <p:cNvSpPr/>
          <p:nvPr/>
        </p:nvSpPr>
        <p:spPr>
          <a:xfrm>
            <a:off x="7956891" y="3010401"/>
            <a:ext cx="3988260" cy="306345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734571">
              <a:defRPr/>
            </a:pPr>
            <a:endParaRPr lang="zh-CN" altLang="en-US" sz="1446" kern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淘宝店chenying0907 1980"/>
          <p:cNvSpPr txBox="1">
            <a:spLocks noChangeArrowheads="1"/>
          </p:cNvSpPr>
          <p:nvPr/>
        </p:nvSpPr>
        <p:spPr bwMode="auto">
          <a:xfrm>
            <a:off x="8162224" y="3373888"/>
            <a:ext cx="363111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73457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12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我曾经欣赏过生命绚丽，也曾经低迷于生命价值的暗淡。在我的生命里似有似无的缺少了一种最安和的色彩，而这种色彩，非后天所能弥补，那是在初起之中而生成。</a:t>
            </a:r>
            <a:endParaRPr lang="en-US" altLang="zh-CN" sz="112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 defTabSz="73457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12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矛盾在人人之中皆有，只是浅与深的缘故。我曾经欣赏过生命绚丽，也曾经低迷于生命价值的暗淡。我曾经欣赏过生命绚丽，也曾经低迷于生命价值的暗淡。在我的生命里似有似无的缺少了一种最安和的色彩，而这种色彩，非后天所能弥补，那是在初起之中而生成。</a:t>
            </a:r>
            <a:endParaRPr lang="zh-CN" altLang="en-US" sz="1125" u="sng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淘宝店chenying0907 1981"/>
          <p:cNvSpPr txBox="1">
            <a:spLocks noChangeArrowheads="1"/>
          </p:cNvSpPr>
          <p:nvPr/>
        </p:nvSpPr>
        <p:spPr bwMode="auto">
          <a:xfrm>
            <a:off x="8330577" y="2147312"/>
            <a:ext cx="1879907" cy="389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73457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92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添加您的标题</a:t>
            </a:r>
          </a:p>
        </p:txBody>
      </p:sp>
      <p:sp>
        <p:nvSpPr>
          <p:cNvPr id="29" name="淘宝店chenying0907 1984"/>
          <p:cNvSpPr txBox="1">
            <a:spLocks noChangeArrowheads="1"/>
          </p:cNvSpPr>
          <p:nvPr/>
        </p:nvSpPr>
        <p:spPr bwMode="auto">
          <a:xfrm>
            <a:off x="2942102" y="2310222"/>
            <a:ext cx="4551825" cy="39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defTabSz="73457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968" dirty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cs typeface="Arial" charset="0"/>
                <a:sym typeface="Arial" panose="020B0604020202020204" pitchFamily="34" charset="0"/>
              </a:rPr>
              <a:t>Welcome To The Brief Introduction</a:t>
            </a:r>
            <a:endParaRPr lang="zh-CN" altLang="en-US" sz="1968" dirty="0">
              <a:solidFill>
                <a:schemeClr val="accent1"/>
              </a:solidFill>
              <a:latin typeface="Arial" panose="020B0604020202020204" pitchFamily="34" charset="0"/>
              <a:ea typeface="微软雅黑" pitchFamily="34" charset="-122"/>
              <a:cs typeface="Arial" charset="0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0" name="矩形 9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3095712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71"/>
          <p:cNvSpPr>
            <a:spLocks noEditPoints="1"/>
          </p:cNvSpPr>
          <p:nvPr/>
        </p:nvSpPr>
        <p:spPr bwMode="auto">
          <a:xfrm>
            <a:off x="6897944" y="4121680"/>
            <a:ext cx="1019287" cy="780053"/>
          </a:xfrm>
          <a:custGeom>
            <a:avLst/>
            <a:gdLst>
              <a:gd name="T0" fmla="*/ 939861 w 106"/>
              <a:gd name="T1" fmla="*/ 401414 h 81"/>
              <a:gd name="T2" fmla="*/ 775614 w 106"/>
              <a:gd name="T3" fmla="*/ 237199 h 81"/>
              <a:gd name="T4" fmla="*/ 602241 w 106"/>
              <a:gd name="T5" fmla="*/ 63861 h 81"/>
              <a:gd name="T6" fmla="*/ 428869 w 106"/>
              <a:gd name="T7" fmla="*/ 237199 h 81"/>
              <a:gd name="T8" fmla="*/ 264621 w 106"/>
              <a:gd name="T9" fmla="*/ 401414 h 81"/>
              <a:gd name="T10" fmla="*/ 36499 w 106"/>
              <a:gd name="T11" fmla="*/ 401414 h 81"/>
              <a:gd name="T12" fmla="*/ 36499 w 106"/>
              <a:gd name="T13" fmla="*/ 738967 h 81"/>
              <a:gd name="T14" fmla="*/ 602241 w 106"/>
              <a:gd name="T15" fmla="*/ 738967 h 81"/>
              <a:gd name="T16" fmla="*/ 602241 w 106"/>
              <a:gd name="T17" fmla="*/ 483522 h 81"/>
              <a:gd name="T18" fmla="*/ 766489 w 106"/>
              <a:gd name="T19" fmla="*/ 483522 h 81"/>
              <a:gd name="T20" fmla="*/ 766489 w 106"/>
              <a:gd name="T21" fmla="*/ 738967 h 81"/>
              <a:gd name="T22" fmla="*/ 939861 w 106"/>
              <a:gd name="T23" fmla="*/ 738967 h 81"/>
              <a:gd name="T24" fmla="*/ 939861 w 106"/>
              <a:gd name="T25" fmla="*/ 401414 h 81"/>
              <a:gd name="T26" fmla="*/ 228122 w 106"/>
              <a:gd name="T27" fmla="*/ 602121 h 81"/>
              <a:gd name="T28" fmla="*/ 100374 w 106"/>
              <a:gd name="T29" fmla="*/ 602121 h 81"/>
              <a:gd name="T30" fmla="*/ 100374 w 106"/>
              <a:gd name="T31" fmla="*/ 474399 h 81"/>
              <a:gd name="T32" fmla="*/ 228122 w 106"/>
              <a:gd name="T33" fmla="*/ 474399 h 81"/>
              <a:gd name="T34" fmla="*/ 228122 w 106"/>
              <a:gd name="T35" fmla="*/ 602121 h 81"/>
              <a:gd name="T36" fmla="*/ 428869 w 106"/>
              <a:gd name="T37" fmla="*/ 602121 h 81"/>
              <a:gd name="T38" fmla="*/ 301121 w 106"/>
              <a:gd name="T39" fmla="*/ 602121 h 81"/>
              <a:gd name="T40" fmla="*/ 301121 w 106"/>
              <a:gd name="T41" fmla="*/ 474399 h 81"/>
              <a:gd name="T42" fmla="*/ 428869 w 106"/>
              <a:gd name="T43" fmla="*/ 474399 h 81"/>
              <a:gd name="T44" fmla="*/ 428869 w 106"/>
              <a:gd name="T45" fmla="*/ 602121 h 81"/>
              <a:gd name="T46" fmla="*/ 574867 w 106"/>
              <a:gd name="T47" fmla="*/ 346676 h 81"/>
              <a:gd name="T48" fmla="*/ 510993 w 106"/>
              <a:gd name="T49" fmla="*/ 282814 h 81"/>
              <a:gd name="T50" fmla="*/ 574867 w 106"/>
              <a:gd name="T51" fmla="*/ 228076 h 81"/>
              <a:gd name="T52" fmla="*/ 638741 w 106"/>
              <a:gd name="T53" fmla="*/ 282814 h 81"/>
              <a:gd name="T54" fmla="*/ 574867 w 106"/>
              <a:gd name="T55" fmla="*/ 346676 h 81"/>
              <a:gd name="T56" fmla="*/ 967236 w 106"/>
              <a:gd name="T57" fmla="*/ 364922 h 81"/>
              <a:gd name="T58" fmla="*/ 948986 w 106"/>
              <a:gd name="T59" fmla="*/ 383168 h 81"/>
              <a:gd name="T60" fmla="*/ 602241 w 106"/>
              <a:gd name="T61" fmla="*/ 27369 h 81"/>
              <a:gd name="T62" fmla="*/ 255496 w 106"/>
              <a:gd name="T63" fmla="*/ 374045 h 81"/>
              <a:gd name="T64" fmla="*/ 255496 w 106"/>
              <a:gd name="T65" fmla="*/ 383168 h 81"/>
              <a:gd name="T66" fmla="*/ 0 w 106"/>
              <a:gd name="T67" fmla="*/ 383168 h 81"/>
              <a:gd name="T68" fmla="*/ 191622 w 106"/>
              <a:gd name="T69" fmla="*/ 182461 h 81"/>
              <a:gd name="T70" fmla="*/ 428869 w 106"/>
              <a:gd name="T71" fmla="*/ 182461 h 81"/>
              <a:gd name="T72" fmla="*/ 602241 w 106"/>
              <a:gd name="T73" fmla="*/ 0 h 81"/>
              <a:gd name="T74" fmla="*/ 793864 w 106"/>
              <a:gd name="T75" fmla="*/ 191584 h 81"/>
              <a:gd name="T76" fmla="*/ 793864 w 106"/>
              <a:gd name="T77" fmla="*/ 82107 h 81"/>
              <a:gd name="T78" fmla="*/ 866862 w 106"/>
              <a:gd name="T79" fmla="*/ 82107 h 81"/>
              <a:gd name="T80" fmla="*/ 866862 w 106"/>
              <a:gd name="T81" fmla="*/ 273691 h 81"/>
              <a:gd name="T82" fmla="*/ 967236 w 106"/>
              <a:gd name="T83" fmla="*/ 364922 h 8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06"/>
              <a:gd name="T127" fmla="*/ 0 h 81"/>
              <a:gd name="T128" fmla="*/ 106 w 106"/>
              <a:gd name="T129" fmla="*/ 81 h 8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06" h="81">
                <a:moveTo>
                  <a:pt x="103" y="44"/>
                </a:moveTo>
                <a:cubicBezTo>
                  <a:pt x="85" y="26"/>
                  <a:pt x="85" y="26"/>
                  <a:pt x="85" y="26"/>
                </a:cubicBezTo>
                <a:cubicBezTo>
                  <a:pt x="66" y="7"/>
                  <a:pt x="66" y="7"/>
                  <a:pt x="66" y="7"/>
                </a:cubicBezTo>
                <a:cubicBezTo>
                  <a:pt x="47" y="26"/>
                  <a:pt x="47" y="26"/>
                  <a:pt x="47" y="26"/>
                </a:cubicBezTo>
                <a:cubicBezTo>
                  <a:pt x="29" y="44"/>
                  <a:pt x="29" y="44"/>
                  <a:pt x="29" y="44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81"/>
                  <a:pt x="4" y="81"/>
                  <a:pt x="4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53"/>
                  <a:pt x="66" y="53"/>
                  <a:pt x="66" y="53"/>
                </a:cubicBezTo>
                <a:cubicBezTo>
                  <a:pt x="84" y="53"/>
                  <a:pt x="84" y="53"/>
                  <a:pt x="84" y="53"/>
                </a:cubicBezTo>
                <a:cubicBezTo>
                  <a:pt x="84" y="81"/>
                  <a:pt x="84" y="81"/>
                  <a:pt x="84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44"/>
                  <a:pt x="103" y="44"/>
                  <a:pt x="103" y="44"/>
                </a:cubicBezTo>
                <a:close/>
                <a:moveTo>
                  <a:pt x="25" y="66"/>
                </a:moveTo>
                <a:cubicBezTo>
                  <a:pt x="11" y="66"/>
                  <a:pt x="11" y="66"/>
                  <a:pt x="11" y="66"/>
                </a:cubicBezTo>
                <a:cubicBezTo>
                  <a:pt x="11" y="52"/>
                  <a:pt x="11" y="52"/>
                  <a:pt x="11" y="52"/>
                </a:cubicBezTo>
                <a:cubicBezTo>
                  <a:pt x="25" y="52"/>
                  <a:pt x="25" y="52"/>
                  <a:pt x="25" y="52"/>
                </a:cubicBezTo>
                <a:lnTo>
                  <a:pt x="25" y="66"/>
                </a:lnTo>
                <a:close/>
                <a:moveTo>
                  <a:pt x="47" y="66"/>
                </a:moveTo>
                <a:cubicBezTo>
                  <a:pt x="33" y="66"/>
                  <a:pt x="33" y="66"/>
                  <a:pt x="33" y="66"/>
                </a:cubicBezTo>
                <a:cubicBezTo>
                  <a:pt x="33" y="52"/>
                  <a:pt x="33" y="52"/>
                  <a:pt x="33" y="52"/>
                </a:cubicBezTo>
                <a:cubicBezTo>
                  <a:pt x="47" y="52"/>
                  <a:pt x="47" y="52"/>
                  <a:pt x="47" y="52"/>
                </a:cubicBezTo>
                <a:lnTo>
                  <a:pt x="47" y="66"/>
                </a:lnTo>
                <a:close/>
                <a:moveTo>
                  <a:pt x="63" y="38"/>
                </a:moveTo>
                <a:cubicBezTo>
                  <a:pt x="59" y="38"/>
                  <a:pt x="56" y="35"/>
                  <a:pt x="56" y="31"/>
                </a:cubicBezTo>
                <a:cubicBezTo>
                  <a:pt x="56" y="28"/>
                  <a:pt x="59" y="25"/>
                  <a:pt x="63" y="25"/>
                </a:cubicBezTo>
                <a:cubicBezTo>
                  <a:pt x="67" y="25"/>
                  <a:pt x="70" y="28"/>
                  <a:pt x="70" y="31"/>
                </a:cubicBezTo>
                <a:cubicBezTo>
                  <a:pt x="70" y="35"/>
                  <a:pt x="67" y="38"/>
                  <a:pt x="63" y="38"/>
                </a:cubicBezTo>
                <a:close/>
                <a:moveTo>
                  <a:pt x="106" y="40"/>
                </a:moveTo>
                <a:cubicBezTo>
                  <a:pt x="104" y="42"/>
                  <a:pt x="104" y="42"/>
                  <a:pt x="104" y="42"/>
                </a:cubicBezTo>
                <a:cubicBezTo>
                  <a:pt x="66" y="3"/>
                  <a:pt x="66" y="3"/>
                  <a:pt x="66" y="3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2"/>
                  <a:pt x="28" y="42"/>
                  <a:pt x="28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21" y="20"/>
                  <a:pt x="21" y="20"/>
                  <a:pt x="21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66" y="0"/>
                  <a:pt x="66" y="0"/>
                  <a:pt x="66" y="0"/>
                </a:cubicBezTo>
                <a:cubicBezTo>
                  <a:pt x="87" y="21"/>
                  <a:pt x="87" y="21"/>
                  <a:pt x="87" y="21"/>
                </a:cubicBezTo>
                <a:cubicBezTo>
                  <a:pt x="87" y="9"/>
                  <a:pt x="87" y="9"/>
                  <a:pt x="87" y="9"/>
                </a:cubicBezTo>
                <a:cubicBezTo>
                  <a:pt x="95" y="9"/>
                  <a:pt x="95" y="9"/>
                  <a:pt x="95" y="9"/>
                </a:cubicBezTo>
                <a:cubicBezTo>
                  <a:pt x="95" y="30"/>
                  <a:pt x="95" y="30"/>
                  <a:pt x="95" y="30"/>
                </a:cubicBezTo>
                <a:lnTo>
                  <a:pt x="106" y="4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lIns="96389" tIns="48194" rIns="96389" bIns="48194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476"/>
          <p:cNvSpPr>
            <a:spLocks noEditPoints="1"/>
          </p:cNvSpPr>
          <p:nvPr/>
        </p:nvSpPr>
        <p:spPr bwMode="auto">
          <a:xfrm>
            <a:off x="1903600" y="1692800"/>
            <a:ext cx="1097952" cy="795120"/>
          </a:xfrm>
          <a:custGeom>
            <a:avLst/>
            <a:gdLst>
              <a:gd name="T0" fmla="*/ 1041341 w 125"/>
              <a:gd name="T1" fmla="*/ 733874 h 73"/>
              <a:gd name="T2" fmla="*/ 1033010 w 125"/>
              <a:gd name="T3" fmla="*/ 754547 h 73"/>
              <a:gd name="T4" fmla="*/ 16661 w 125"/>
              <a:gd name="T5" fmla="*/ 754547 h 73"/>
              <a:gd name="T6" fmla="*/ 0 w 125"/>
              <a:gd name="T7" fmla="*/ 733874 h 73"/>
              <a:gd name="T8" fmla="*/ 0 w 125"/>
              <a:gd name="T9" fmla="*/ 702866 h 73"/>
              <a:gd name="T10" fmla="*/ 16661 w 125"/>
              <a:gd name="T11" fmla="*/ 682193 h 73"/>
              <a:gd name="T12" fmla="*/ 1033010 w 125"/>
              <a:gd name="T13" fmla="*/ 682193 h 73"/>
              <a:gd name="T14" fmla="*/ 1041341 w 125"/>
              <a:gd name="T15" fmla="*/ 702866 h 73"/>
              <a:gd name="T16" fmla="*/ 1041341 w 125"/>
              <a:gd name="T17" fmla="*/ 733874 h 73"/>
              <a:gd name="T18" fmla="*/ 983026 w 125"/>
              <a:gd name="T19" fmla="*/ 51681 h 73"/>
              <a:gd name="T20" fmla="*/ 983026 w 125"/>
              <a:gd name="T21" fmla="*/ 599503 h 73"/>
              <a:gd name="T22" fmla="*/ 941372 w 125"/>
              <a:gd name="T23" fmla="*/ 651184 h 73"/>
              <a:gd name="T24" fmla="*/ 99969 w 125"/>
              <a:gd name="T25" fmla="*/ 651184 h 73"/>
              <a:gd name="T26" fmla="*/ 58315 w 125"/>
              <a:gd name="T27" fmla="*/ 599503 h 73"/>
              <a:gd name="T28" fmla="*/ 58315 w 125"/>
              <a:gd name="T29" fmla="*/ 51681 h 73"/>
              <a:gd name="T30" fmla="*/ 99969 w 125"/>
              <a:gd name="T31" fmla="*/ 0 h 73"/>
              <a:gd name="T32" fmla="*/ 941372 w 125"/>
              <a:gd name="T33" fmla="*/ 0 h 73"/>
              <a:gd name="T34" fmla="*/ 983026 w 125"/>
              <a:gd name="T35" fmla="*/ 51681 h 73"/>
              <a:gd name="T36" fmla="*/ 941372 w 125"/>
              <a:gd name="T37" fmla="*/ 62018 h 73"/>
              <a:gd name="T38" fmla="*/ 99969 w 125"/>
              <a:gd name="T39" fmla="*/ 62018 h 73"/>
              <a:gd name="T40" fmla="*/ 99969 w 125"/>
              <a:gd name="T41" fmla="*/ 609839 h 73"/>
              <a:gd name="T42" fmla="*/ 941372 w 125"/>
              <a:gd name="T43" fmla="*/ 609839 h 73"/>
              <a:gd name="T44" fmla="*/ 941372 w 125"/>
              <a:gd name="T45" fmla="*/ 62018 h 73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25"/>
              <a:gd name="T70" fmla="*/ 0 h 73"/>
              <a:gd name="T71" fmla="*/ 125 w 125"/>
              <a:gd name="T72" fmla="*/ 73 h 73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25" h="73">
                <a:moveTo>
                  <a:pt x="125" y="71"/>
                </a:moveTo>
                <a:cubicBezTo>
                  <a:pt x="125" y="72"/>
                  <a:pt x="124" y="73"/>
                  <a:pt x="124" y="73"/>
                </a:cubicBezTo>
                <a:cubicBezTo>
                  <a:pt x="2" y="73"/>
                  <a:pt x="2" y="73"/>
                  <a:pt x="2" y="73"/>
                </a:cubicBezTo>
                <a:cubicBezTo>
                  <a:pt x="1" y="73"/>
                  <a:pt x="0" y="72"/>
                  <a:pt x="0" y="7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7"/>
                  <a:pt x="1" y="66"/>
                  <a:pt x="2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4" y="66"/>
                  <a:pt x="125" y="67"/>
                  <a:pt x="125" y="68"/>
                </a:cubicBezTo>
                <a:lnTo>
                  <a:pt x="125" y="71"/>
                </a:lnTo>
                <a:close/>
                <a:moveTo>
                  <a:pt x="118" y="5"/>
                </a:moveTo>
                <a:cubicBezTo>
                  <a:pt x="118" y="58"/>
                  <a:pt x="118" y="58"/>
                  <a:pt x="118" y="58"/>
                </a:cubicBezTo>
                <a:cubicBezTo>
                  <a:pt x="118" y="61"/>
                  <a:pt x="116" y="63"/>
                  <a:pt x="113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9" y="63"/>
                  <a:pt x="7" y="61"/>
                  <a:pt x="7" y="58"/>
                </a:cubicBezTo>
                <a:cubicBezTo>
                  <a:pt x="7" y="5"/>
                  <a:pt x="7" y="5"/>
                  <a:pt x="7" y="5"/>
                </a:cubicBezTo>
                <a:cubicBezTo>
                  <a:pt x="7" y="2"/>
                  <a:pt x="9" y="0"/>
                  <a:pt x="12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6" y="0"/>
                  <a:pt x="118" y="2"/>
                  <a:pt x="118" y="5"/>
                </a:cubicBezTo>
                <a:close/>
                <a:moveTo>
                  <a:pt x="113" y="6"/>
                </a:moveTo>
                <a:cubicBezTo>
                  <a:pt x="12" y="6"/>
                  <a:pt x="12" y="6"/>
                  <a:pt x="12" y="6"/>
                </a:cubicBezTo>
                <a:cubicBezTo>
                  <a:pt x="12" y="59"/>
                  <a:pt x="12" y="59"/>
                  <a:pt x="12" y="59"/>
                </a:cubicBezTo>
                <a:cubicBezTo>
                  <a:pt x="113" y="59"/>
                  <a:pt x="113" y="59"/>
                  <a:pt x="113" y="59"/>
                </a:cubicBezTo>
                <a:lnTo>
                  <a:pt x="113" y="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96389" tIns="48194" rIns="96389" bIns="48194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493"/>
          <p:cNvSpPr>
            <a:spLocks noChangeArrowheads="1"/>
          </p:cNvSpPr>
          <p:nvPr/>
        </p:nvSpPr>
        <p:spPr bwMode="auto">
          <a:xfrm>
            <a:off x="1903600" y="4203705"/>
            <a:ext cx="769906" cy="698030"/>
          </a:xfrm>
          <a:custGeom>
            <a:avLst/>
            <a:gdLst/>
            <a:ahLst/>
            <a:cxnLst>
              <a:cxn ang="0">
                <a:pos x="67420" y="131762"/>
              </a:cxn>
              <a:cxn ang="0">
                <a:pos x="71346" y="131762"/>
              </a:cxn>
              <a:cxn ang="0">
                <a:pos x="80061" y="131762"/>
              </a:cxn>
              <a:cxn ang="0">
                <a:pos x="80262" y="131762"/>
              </a:cxn>
              <a:cxn ang="0">
                <a:pos x="97384" y="131762"/>
              </a:cxn>
              <a:cxn ang="0">
                <a:pos x="100603" y="131762"/>
              </a:cxn>
              <a:cxn ang="0">
                <a:pos x="101129" y="131762"/>
              </a:cxn>
              <a:cxn ang="0">
                <a:pos x="102183" y="131762"/>
              </a:cxn>
              <a:cxn ang="0">
                <a:pos x="109088" y="131762"/>
              </a:cxn>
              <a:cxn ang="0">
                <a:pos x="109557" y="131762"/>
              </a:cxn>
              <a:cxn ang="0">
                <a:pos x="129513" y="131762"/>
              </a:cxn>
              <a:cxn ang="0">
                <a:pos x="129572" y="131762"/>
              </a:cxn>
              <a:cxn ang="0">
                <a:pos x="168548" y="131762"/>
              </a:cxn>
              <a:cxn ang="0">
                <a:pos x="195469" y="137003"/>
              </a:cxn>
              <a:cxn ang="0">
                <a:pos x="218177" y="151330"/>
              </a:cxn>
              <a:cxn ang="0">
                <a:pos x="233861" y="172645"/>
              </a:cxn>
              <a:cxn ang="0">
                <a:pos x="239713" y="198851"/>
              </a:cxn>
              <a:cxn ang="0">
                <a:pos x="239713" y="201181"/>
              </a:cxn>
              <a:cxn ang="0">
                <a:pos x="239713" y="201181"/>
              </a:cxn>
              <a:cxn ang="0">
                <a:pos x="239713" y="217487"/>
              </a:cxn>
              <a:cxn ang="0">
                <a:pos x="0" y="217487"/>
              </a:cxn>
              <a:cxn ang="0">
                <a:pos x="0" y="215158"/>
              </a:cxn>
              <a:cxn ang="0">
                <a:pos x="0" y="198851"/>
              </a:cxn>
              <a:cxn ang="0">
                <a:pos x="67420" y="131762"/>
              </a:cxn>
              <a:cxn ang="0">
                <a:pos x="119063" y="0"/>
              </a:cxn>
              <a:cxn ang="0">
                <a:pos x="142545" y="4741"/>
              </a:cxn>
              <a:cxn ang="0">
                <a:pos x="161720" y="17669"/>
              </a:cxn>
              <a:cxn ang="0">
                <a:pos x="174648" y="36844"/>
              </a:cxn>
              <a:cxn ang="0">
                <a:pos x="179388" y="60325"/>
              </a:cxn>
              <a:cxn ang="0">
                <a:pos x="174648" y="83807"/>
              </a:cxn>
              <a:cxn ang="0">
                <a:pos x="161720" y="102981"/>
              </a:cxn>
              <a:cxn ang="0">
                <a:pos x="142545" y="115910"/>
              </a:cxn>
              <a:cxn ang="0">
                <a:pos x="119063" y="120650"/>
              </a:cxn>
              <a:cxn ang="0">
                <a:pos x="76407" y="102981"/>
              </a:cxn>
              <a:cxn ang="0">
                <a:pos x="63479" y="83807"/>
              </a:cxn>
              <a:cxn ang="0">
                <a:pos x="58738" y="60325"/>
              </a:cxn>
              <a:cxn ang="0">
                <a:pos x="76407" y="17669"/>
              </a:cxn>
              <a:cxn ang="0">
                <a:pos x="95582" y="4741"/>
              </a:cxn>
              <a:cxn ang="0">
                <a:pos x="119063" y="0"/>
              </a:cxn>
            </a:cxnLst>
            <a:rect l="0" t="0" r="r" b="b"/>
            <a:pathLst>
              <a:path w="239713" h="217487">
                <a:moveTo>
                  <a:pt x="67420" y="131762"/>
                </a:moveTo>
                <a:lnTo>
                  <a:pt x="71346" y="131762"/>
                </a:lnTo>
                <a:lnTo>
                  <a:pt x="80061" y="131762"/>
                </a:lnTo>
                <a:lnTo>
                  <a:pt x="80262" y="131762"/>
                </a:lnTo>
                <a:lnTo>
                  <a:pt x="97384" y="131762"/>
                </a:lnTo>
                <a:lnTo>
                  <a:pt x="100603" y="131762"/>
                </a:lnTo>
                <a:lnTo>
                  <a:pt x="101129" y="131762"/>
                </a:lnTo>
                <a:lnTo>
                  <a:pt x="102183" y="131762"/>
                </a:lnTo>
                <a:lnTo>
                  <a:pt x="109088" y="131762"/>
                </a:lnTo>
                <a:lnTo>
                  <a:pt x="109557" y="131762"/>
                </a:lnTo>
                <a:lnTo>
                  <a:pt x="129513" y="131762"/>
                </a:lnTo>
                <a:lnTo>
                  <a:pt x="129572" y="131762"/>
                </a:lnTo>
                <a:lnTo>
                  <a:pt x="168548" y="131762"/>
                </a:lnTo>
                <a:lnTo>
                  <a:pt x="195469" y="137003"/>
                </a:lnTo>
                <a:lnTo>
                  <a:pt x="218177" y="151330"/>
                </a:lnTo>
                <a:lnTo>
                  <a:pt x="233861" y="172645"/>
                </a:lnTo>
                <a:lnTo>
                  <a:pt x="239713" y="198851"/>
                </a:lnTo>
                <a:lnTo>
                  <a:pt x="239713" y="201181"/>
                </a:lnTo>
                <a:lnTo>
                  <a:pt x="239713" y="217487"/>
                </a:lnTo>
                <a:lnTo>
                  <a:pt x="0" y="217487"/>
                </a:lnTo>
                <a:cubicBezTo>
                  <a:pt x="0" y="217487"/>
                  <a:pt x="0" y="217487"/>
                  <a:pt x="0" y="215158"/>
                </a:cubicBezTo>
                <a:lnTo>
                  <a:pt x="0" y="198851"/>
                </a:lnTo>
                <a:cubicBezTo>
                  <a:pt x="0" y="161580"/>
                  <a:pt x="29964" y="131762"/>
                  <a:pt x="67420" y="131762"/>
                </a:cubicBezTo>
                <a:close/>
                <a:moveTo>
                  <a:pt x="119063" y="0"/>
                </a:moveTo>
                <a:lnTo>
                  <a:pt x="142545" y="4741"/>
                </a:lnTo>
                <a:lnTo>
                  <a:pt x="161720" y="17669"/>
                </a:lnTo>
                <a:lnTo>
                  <a:pt x="174648" y="36844"/>
                </a:lnTo>
                <a:lnTo>
                  <a:pt x="179388" y="60325"/>
                </a:lnTo>
                <a:lnTo>
                  <a:pt x="174648" y="83807"/>
                </a:lnTo>
                <a:lnTo>
                  <a:pt x="161720" y="102981"/>
                </a:lnTo>
                <a:lnTo>
                  <a:pt x="142545" y="115910"/>
                </a:lnTo>
                <a:cubicBezTo>
                  <a:pt x="135327" y="118962"/>
                  <a:pt x="127393" y="120650"/>
                  <a:pt x="119063" y="120650"/>
                </a:cubicBezTo>
                <a:cubicBezTo>
                  <a:pt x="102405" y="120650"/>
                  <a:pt x="87323" y="113898"/>
                  <a:pt x="76407" y="102981"/>
                </a:cubicBezTo>
                <a:cubicBezTo>
                  <a:pt x="70949" y="97523"/>
                  <a:pt x="66531" y="91024"/>
                  <a:pt x="63479" y="83807"/>
                </a:cubicBezTo>
                <a:cubicBezTo>
                  <a:pt x="60426" y="76589"/>
                  <a:pt x="58738" y="68654"/>
                  <a:pt x="58738" y="60325"/>
                </a:cubicBezTo>
                <a:cubicBezTo>
                  <a:pt x="58738" y="43667"/>
                  <a:pt x="65490" y="28585"/>
                  <a:pt x="76407" y="17669"/>
                </a:cubicBezTo>
                <a:cubicBezTo>
                  <a:pt x="81865" y="12210"/>
                  <a:pt x="88365" y="7793"/>
                  <a:pt x="95582" y="4741"/>
                </a:cubicBezTo>
                <a:cubicBezTo>
                  <a:pt x="102799" y="1688"/>
                  <a:pt x="110734" y="0"/>
                  <a:pt x="119063" y="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lIns="96389" tIns="48194" rIns="96389" bIns="48194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497"/>
          <p:cNvSpPr>
            <a:spLocks noEditPoints="1"/>
          </p:cNvSpPr>
          <p:nvPr/>
        </p:nvSpPr>
        <p:spPr bwMode="auto">
          <a:xfrm>
            <a:off x="6897944" y="1692801"/>
            <a:ext cx="594167" cy="820228"/>
          </a:xfrm>
          <a:custGeom>
            <a:avLst/>
            <a:gdLst>
              <a:gd name="T0" fmla="*/ 550621 w 128"/>
              <a:gd name="T1" fmla="*/ 364747 h 177"/>
              <a:gd name="T2" fmla="*/ 281918 w 128"/>
              <a:gd name="T3" fmla="*/ 777833 h 177"/>
              <a:gd name="T4" fmla="*/ 0 w 128"/>
              <a:gd name="T5" fmla="*/ 312012 h 177"/>
              <a:gd name="T6" fmla="*/ 0 w 128"/>
              <a:gd name="T7" fmla="*/ 307618 h 177"/>
              <a:gd name="T8" fmla="*/ 0 w 128"/>
              <a:gd name="T9" fmla="*/ 281250 h 177"/>
              <a:gd name="T10" fmla="*/ 281918 w 128"/>
              <a:gd name="T11" fmla="*/ 0 h 177"/>
              <a:gd name="T12" fmla="*/ 563836 w 128"/>
              <a:gd name="T13" fmla="*/ 281250 h 177"/>
              <a:gd name="T14" fmla="*/ 559431 w 128"/>
              <a:gd name="T15" fmla="*/ 298829 h 177"/>
              <a:gd name="T16" fmla="*/ 550621 w 128"/>
              <a:gd name="T17" fmla="*/ 364747 h 177"/>
              <a:gd name="T18" fmla="*/ 281918 w 128"/>
              <a:gd name="T19" fmla="*/ 87891 h 177"/>
              <a:gd name="T20" fmla="*/ 96909 w 128"/>
              <a:gd name="T21" fmla="*/ 272461 h 177"/>
              <a:gd name="T22" fmla="*/ 281918 w 128"/>
              <a:gd name="T23" fmla="*/ 457032 h 177"/>
              <a:gd name="T24" fmla="*/ 466927 w 128"/>
              <a:gd name="T25" fmla="*/ 272461 h 177"/>
              <a:gd name="T26" fmla="*/ 281918 w 128"/>
              <a:gd name="T27" fmla="*/ 87891 h 177"/>
              <a:gd name="T28" fmla="*/ 281918 w 128"/>
              <a:gd name="T29" fmla="*/ 175781 h 177"/>
              <a:gd name="T30" fmla="*/ 193819 w 128"/>
              <a:gd name="T31" fmla="*/ 263672 h 177"/>
              <a:gd name="T32" fmla="*/ 281918 w 128"/>
              <a:gd name="T33" fmla="*/ 351563 h 177"/>
              <a:gd name="T34" fmla="*/ 370017 w 128"/>
              <a:gd name="T35" fmla="*/ 263672 h 177"/>
              <a:gd name="T36" fmla="*/ 281918 w 128"/>
              <a:gd name="T37" fmla="*/ 175781 h 17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28"/>
              <a:gd name="T58" fmla="*/ 0 h 177"/>
              <a:gd name="T59" fmla="*/ 128 w 128"/>
              <a:gd name="T60" fmla="*/ 177 h 17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28" h="177">
                <a:moveTo>
                  <a:pt x="125" y="83"/>
                </a:moveTo>
                <a:cubicBezTo>
                  <a:pt x="120" y="104"/>
                  <a:pt x="105" y="138"/>
                  <a:pt x="64" y="177"/>
                </a:cubicBezTo>
                <a:cubicBezTo>
                  <a:pt x="64" y="177"/>
                  <a:pt x="5" y="122"/>
                  <a:pt x="0" y="71"/>
                </a:cubicBezTo>
                <a:cubicBezTo>
                  <a:pt x="0" y="71"/>
                  <a:pt x="0" y="70"/>
                  <a:pt x="0" y="70"/>
                </a:cubicBezTo>
                <a:cubicBezTo>
                  <a:pt x="0" y="68"/>
                  <a:pt x="0" y="66"/>
                  <a:pt x="0" y="64"/>
                </a:cubicBezTo>
                <a:cubicBezTo>
                  <a:pt x="0" y="29"/>
                  <a:pt x="28" y="0"/>
                  <a:pt x="64" y="0"/>
                </a:cubicBezTo>
                <a:cubicBezTo>
                  <a:pt x="99" y="0"/>
                  <a:pt x="128" y="29"/>
                  <a:pt x="128" y="64"/>
                </a:cubicBezTo>
                <a:cubicBezTo>
                  <a:pt x="128" y="64"/>
                  <a:pt x="128" y="65"/>
                  <a:pt x="127" y="68"/>
                </a:cubicBezTo>
                <a:cubicBezTo>
                  <a:pt x="127" y="73"/>
                  <a:pt x="126" y="78"/>
                  <a:pt x="125" y="83"/>
                </a:cubicBezTo>
                <a:close/>
                <a:moveTo>
                  <a:pt x="64" y="20"/>
                </a:moveTo>
                <a:cubicBezTo>
                  <a:pt x="40" y="20"/>
                  <a:pt x="22" y="39"/>
                  <a:pt x="22" y="62"/>
                </a:cubicBezTo>
                <a:cubicBezTo>
                  <a:pt x="22" y="85"/>
                  <a:pt x="40" y="104"/>
                  <a:pt x="64" y="104"/>
                </a:cubicBezTo>
                <a:cubicBezTo>
                  <a:pt x="87" y="104"/>
                  <a:pt x="106" y="85"/>
                  <a:pt x="106" y="62"/>
                </a:cubicBezTo>
                <a:cubicBezTo>
                  <a:pt x="106" y="39"/>
                  <a:pt x="87" y="20"/>
                  <a:pt x="64" y="20"/>
                </a:cubicBezTo>
                <a:close/>
                <a:moveTo>
                  <a:pt x="64" y="40"/>
                </a:moveTo>
                <a:cubicBezTo>
                  <a:pt x="53" y="40"/>
                  <a:pt x="44" y="49"/>
                  <a:pt x="44" y="60"/>
                </a:cubicBezTo>
                <a:cubicBezTo>
                  <a:pt x="44" y="71"/>
                  <a:pt x="53" y="80"/>
                  <a:pt x="64" y="80"/>
                </a:cubicBezTo>
                <a:cubicBezTo>
                  <a:pt x="75" y="80"/>
                  <a:pt x="84" y="71"/>
                  <a:pt x="84" y="60"/>
                </a:cubicBezTo>
                <a:cubicBezTo>
                  <a:pt x="84" y="49"/>
                  <a:pt x="75" y="40"/>
                  <a:pt x="64" y="4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96389" tIns="48194" rIns="96389" bIns="48194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903600" y="2585007"/>
            <a:ext cx="391145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897948" y="2585007"/>
            <a:ext cx="387965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903600" y="5069125"/>
            <a:ext cx="391145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897948" y="5069125"/>
            <a:ext cx="387965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498"/>
          <p:cNvSpPr txBox="1"/>
          <p:nvPr/>
        </p:nvSpPr>
        <p:spPr>
          <a:xfrm>
            <a:off x="4232550" y="1983181"/>
            <a:ext cx="1704689" cy="400169"/>
          </a:xfrm>
          <a:prstGeom prst="rect">
            <a:avLst/>
          </a:prstGeom>
          <a:noFill/>
        </p:spPr>
        <p:txBody>
          <a:bodyPr wrap="none" lIns="96389" tIns="48194" rIns="96389" bIns="48194" anchor="ctr">
            <a:spAutoFit/>
          </a:bodyPr>
          <a:lstStyle/>
          <a:p>
            <a:pPr algn="r">
              <a:defRPr/>
            </a:pPr>
            <a:r>
              <a:rPr lang="zh-CN" altLang="en-US" sz="1968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UKIJ Qolyazma" pitchFamily="18" charset="0"/>
                <a:sym typeface="Arial" panose="020B0604020202020204" pitchFamily="34" charset="0"/>
              </a:rPr>
              <a:t>点击添加内容</a:t>
            </a:r>
          </a:p>
        </p:txBody>
      </p:sp>
      <p:sp>
        <p:nvSpPr>
          <p:cNvPr id="14" name="TextBox 499"/>
          <p:cNvSpPr txBox="1"/>
          <p:nvPr/>
        </p:nvSpPr>
        <p:spPr>
          <a:xfrm>
            <a:off x="9196767" y="1983181"/>
            <a:ext cx="1704689" cy="400169"/>
          </a:xfrm>
          <a:prstGeom prst="rect">
            <a:avLst/>
          </a:prstGeom>
          <a:noFill/>
        </p:spPr>
        <p:txBody>
          <a:bodyPr wrap="none" lIns="96389" tIns="48194" rIns="96389" bIns="48194" anchor="ctr">
            <a:spAutoFit/>
          </a:bodyPr>
          <a:lstStyle/>
          <a:p>
            <a:pPr algn="r">
              <a:defRPr/>
            </a:pPr>
            <a:r>
              <a:rPr lang="zh-CN" altLang="en-US" sz="1968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UKIJ Qolyazma" pitchFamily="18" charset="0"/>
                <a:sym typeface="Arial" panose="020B0604020202020204" pitchFamily="34" charset="0"/>
              </a:rPr>
              <a:t>点击添加内容</a:t>
            </a:r>
          </a:p>
        </p:txBody>
      </p:sp>
      <p:sp>
        <p:nvSpPr>
          <p:cNvPr id="15" name="TextBox 500"/>
          <p:cNvSpPr txBox="1"/>
          <p:nvPr/>
        </p:nvSpPr>
        <p:spPr>
          <a:xfrm>
            <a:off x="4232550" y="4434659"/>
            <a:ext cx="1704689" cy="400169"/>
          </a:xfrm>
          <a:prstGeom prst="rect">
            <a:avLst/>
          </a:prstGeom>
          <a:noFill/>
        </p:spPr>
        <p:txBody>
          <a:bodyPr wrap="none" lIns="96389" tIns="48194" rIns="96389" bIns="48194" anchor="ctr">
            <a:spAutoFit/>
          </a:bodyPr>
          <a:lstStyle/>
          <a:p>
            <a:pPr algn="r">
              <a:defRPr/>
            </a:pPr>
            <a:r>
              <a:rPr lang="zh-CN" altLang="en-US" sz="1968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UKIJ Qolyazma" pitchFamily="18" charset="0"/>
                <a:sym typeface="Arial" panose="020B0604020202020204" pitchFamily="34" charset="0"/>
              </a:rPr>
              <a:t>点击添加内容</a:t>
            </a:r>
          </a:p>
        </p:txBody>
      </p:sp>
      <p:sp>
        <p:nvSpPr>
          <p:cNvPr id="16" name="TextBox 501"/>
          <p:cNvSpPr txBox="1"/>
          <p:nvPr/>
        </p:nvSpPr>
        <p:spPr>
          <a:xfrm>
            <a:off x="9196767" y="4434659"/>
            <a:ext cx="1704689" cy="400169"/>
          </a:xfrm>
          <a:prstGeom prst="rect">
            <a:avLst/>
          </a:prstGeom>
          <a:noFill/>
        </p:spPr>
        <p:txBody>
          <a:bodyPr wrap="none" lIns="96389" tIns="48194" rIns="96389" bIns="48194" anchor="ctr">
            <a:spAutoFit/>
          </a:bodyPr>
          <a:lstStyle/>
          <a:p>
            <a:pPr algn="r">
              <a:defRPr/>
            </a:pPr>
            <a:r>
              <a:rPr lang="zh-CN" altLang="en-US" sz="1968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UKIJ Qolyazma" pitchFamily="18" charset="0"/>
                <a:sym typeface="Arial" panose="020B0604020202020204" pitchFamily="34" charset="0"/>
              </a:rPr>
              <a:t>点击添加内容</a:t>
            </a:r>
          </a:p>
        </p:txBody>
      </p:sp>
      <p:sp>
        <p:nvSpPr>
          <p:cNvPr id="17" name="TextBox 503"/>
          <p:cNvSpPr txBox="1"/>
          <p:nvPr/>
        </p:nvSpPr>
        <p:spPr>
          <a:xfrm>
            <a:off x="1773052" y="2680421"/>
            <a:ext cx="4281345" cy="941022"/>
          </a:xfrm>
          <a:prstGeom prst="rect">
            <a:avLst/>
          </a:prstGeom>
          <a:noFill/>
        </p:spPr>
        <p:txBody>
          <a:bodyPr lIns="96389" tIns="48194" rIns="96389" bIns="48194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您的内容打在这里，或者通过复制您的文本后，在此框中选择粘贴，并选择只保留文字，在此录入上述图表的描述说明。</a:t>
            </a:r>
          </a:p>
        </p:txBody>
      </p:sp>
      <p:sp>
        <p:nvSpPr>
          <p:cNvPr id="18" name="TextBox 504"/>
          <p:cNvSpPr txBox="1">
            <a:spLocks noChangeArrowheads="1"/>
          </p:cNvSpPr>
          <p:nvPr/>
        </p:nvSpPr>
        <p:spPr bwMode="auto">
          <a:xfrm>
            <a:off x="6790829" y="2680421"/>
            <a:ext cx="4281345" cy="941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389" tIns="48194" rIns="96389" bIns="4819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您的内容打在这里，或者通过复制您的文本后，在此框中选择粘贴，并选择只保留文字，在此录入上述图表的描述说明。</a:t>
            </a:r>
          </a:p>
        </p:txBody>
      </p:sp>
      <p:sp>
        <p:nvSpPr>
          <p:cNvPr id="19" name="TextBox 505"/>
          <p:cNvSpPr txBox="1">
            <a:spLocks noChangeArrowheads="1"/>
          </p:cNvSpPr>
          <p:nvPr/>
        </p:nvSpPr>
        <p:spPr bwMode="auto">
          <a:xfrm>
            <a:off x="1773052" y="5174583"/>
            <a:ext cx="4281345" cy="941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389" tIns="48194" rIns="96389" bIns="4819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您的内容打在这里，或者通过复制您的文本后，在此框中选择粘贴，并选择只保留文字，在此录入上述图表的描述说明。</a:t>
            </a:r>
          </a:p>
        </p:txBody>
      </p:sp>
      <p:sp>
        <p:nvSpPr>
          <p:cNvPr id="20" name="TextBox 506"/>
          <p:cNvSpPr txBox="1">
            <a:spLocks noChangeArrowheads="1"/>
          </p:cNvSpPr>
          <p:nvPr/>
        </p:nvSpPr>
        <p:spPr bwMode="auto">
          <a:xfrm>
            <a:off x="6790829" y="5174583"/>
            <a:ext cx="4281345" cy="941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389" tIns="48194" rIns="96389" bIns="4819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6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您的内容打在这里，或者通过复制您的文本后，在此框中选择粘贴，并选择只保留文字，在此录入上述图表的描述说明。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23" name="矩形 22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134889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767" b="-264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451735" y="808013"/>
            <a:ext cx="5955279" cy="5955279"/>
          </a:xfrm>
          <a:prstGeom prst="ellipse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:a16="http://schemas.microsoft.com/office/drawing/2014/main" id="{271C3795-366D-46B0-B5E1-856FB059B83D}"/>
              </a:ext>
            </a:extLst>
          </p:cNvPr>
          <p:cNvSpPr txBox="1"/>
          <p:nvPr/>
        </p:nvSpPr>
        <p:spPr>
          <a:xfrm>
            <a:off x="4040842" y="3685830"/>
            <a:ext cx="4717958" cy="143314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2668" spc="300" dirty="0" smtClean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添加标题文字</a:t>
            </a:r>
            <a:endParaRPr lang="zh-CN" altLang="zh-CN" sz="2668" spc="300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  <a:p>
            <a:pPr algn="ctr"/>
            <a:endParaRPr lang="en-US" altLang="zh-CN" sz="11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请在这里输入您的主要叙述内容请在这里输入您的主要叙述内容</a:t>
            </a:r>
            <a:endParaRPr lang="en-US" altLang="zh-CN" sz="12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1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:a16="http://schemas.microsoft.com/office/drawing/2014/main" id="{C83511AF-29B8-4852-9A6F-1C10F1368174}"/>
              </a:ext>
            </a:extLst>
          </p:cNvPr>
          <p:cNvSpPr txBox="1"/>
          <p:nvPr/>
        </p:nvSpPr>
        <p:spPr>
          <a:xfrm>
            <a:off x="4762721" y="2444251"/>
            <a:ext cx="3211007" cy="126047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 algn="ctr"/>
            <a:r>
              <a:rPr lang="en-US" altLang="zh-CN" sz="5623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PART  </a:t>
            </a:r>
            <a:r>
              <a:rPr lang="en-US" altLang="zh-CN" sz="5623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en-US" altLang="zh-CN" sz="2249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968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4838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068773" y="3693754"/>
            <a:ext cx="2498719" cy="1106582"/>
            <a:chOff x="1221767" y="2192338"/>
            <a:chExt cx="2370017" cy="1049585"/>
          </a:xfrm>
        </p:grpSpPr>
        <p:sp>
          <p:nvSpPr>
            <p:cNvPr id="32" name="矩形 31"/>
            <p:cNvSpPr/>
            <p:nvPr/>
          </p:nvSpPr>
          <p:spPr>
            <a:xfrm>
              <a:off x="1510184" y="2192338"/>
              <a:ext cx="2081600" cy="3646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898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ADD TITLE</a:t>
              </a:r>
              <a:endParaRPr lang="zh-CN" altLang="en-US" sz="1898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221767" y="2523608"/>
              <a:ext cx="2370017" cy="7183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108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Hunan magic rain Advertising CoLtd.professional professional team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291261" y="3693755"/>
            <a:ext cx="2498719" cy="1106582"/>
            <a:chOff x="3106598" y="5073134"/>
            <a:chExt cx="2370017" cy="1049585"/>
          </a:xfrm>
        </p:grpSpPr>
        <p:sp>
          <p:nvSpPr>
            <p:cNvPr id="35" name="矩形 34"/>
            <p:cNvSpPr/>
            <p:nvPr/>
          </p:nvSpPr>
          <p:spPr>
            <a:xfrm>
              <a:off x="3106598" y="5073134"/>
              <a:ext cx="2081600" cy="3646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898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ADD TITLE</a:t>
              </a:r>
              <a:endParaRPr lang="zh-CN" altLang="en-US" sz="1898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106598" y="5404404"/>
              <a:ext cx="2370017" cy="7183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8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Hunan magic rain Advertising CoLtd.professional professional team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068773" y="2302867"/>
            <a:ext cx="2498719" cy="1106583"/>
            <a:chOff x="1221767" y="2192338"/>
            <a:chExt cx="2370017" cy="1049586"/>
          </a:xfrm>
        </p:grpSpPr>
        <p:sp>
          <p:nvSpPr>
            <p:cNvPr id="38" name="矩形 37"/>
            <p:cNvSpPr/>
            <p:nvPr/>
          </p:nvSpPr>
          <p:spPr>
            <a:xfrm>
              <a:off x="1510184" y="2192338"/>
              <a:ext cx="2081600" cy="3646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898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ADD TITLE</a:t>
              </a:r>
              <a:endParaRPr lang="zh-CN" altLang="en-US" sz="1898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221767" y="2523609"/>
              <a:ext cx="2370017" cy="7183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108" dirty="0" smtClean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Hunan magic rain Advertising CoLtd.professional professional team</a:t>
              </a:r>
              <a:endParaRPr lang="zh-CN" altLang="en-US" sz="1108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291261" y="2302869"/>
            <a:ext cx="2498719" cy="1106582"/>
            <a:chOff x="3106598" y="5073134"/>
            <a:chExt cx="2370017" cy="1049585"/>
          </a:xfrm>
        </p:grpSpPr>
        <p:sp>
          <p:nvSpPr>
            <p:cNvPr id="41" name="矩形 40"/>
            <p:cNvSpPr/>
            <p:nvPr/>
          </p:nvSpPr>
          <p:spPr>
            <a:xfrm>
              <a:off x="3106598" y="5073134"/>
              <a:ext cx="2081600" cy="3646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898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ADD TITLE</a:t>
              </a:r>
              <a:endParaRPr lang="zh-CN" altLang="en-US" sz="1898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3106598" y="5404404"/>
              <a:ext cx="2370017" cy="7183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8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Hunan magic rain Advertising CoLtd.professional professional team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68773" y="5084641"/>
            <a:ext cx="2498719" cy="1106582"/>
            <a:chOff x="1221767" y="2192338"/>
            <a:chExt cx="2370017" cy="1049585"/>
          </a:xfrm>
        </p:grpSpPr>
        <p:sp>
          <p:nvSpPr>
            <p:cNvPr id="44" name="矩形 43"/>
            <p:cNvSpPr/>
            <p:nvPr/>
          </p:nvSpPr>
          <p:spPr>
            <a:xfrm>
              <a:off x="1510184" y="2192338"/>
              <a:ext cx="2081600" cy="3646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898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ADD TITLE</a:t>
              </a:r>
              <a:endParaRPr lang="zh-CN" altLang="en-US" sz="1898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221767" y="2523608"/>
              <a:ext cx="2370017" cy="7183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108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Hunan magic rain Advertising CoLtd.professional professional team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291261" y="5084642"/>
            <a:ext cx="2498719" cy="1106582"/>
            <a:chOff x="3106598" y="5073134"/>
            <a:chExt cx="2370017" cy="1049585"/>
          </a:xfrm>
        </p:grpSpPr>
        <p:sp>
          <p:nvSpPr>
            <p:cNvPr id="47" name="矩形 46"/>
            <p:cNvSpPr/>
            <p:nvPr/>
          </p:nvSpPr>
          <p:spPr>
            <a:xfrm>
              <a:off x="3106598" y="5073134"/>
              <a:ext cx="2081600" cy="36460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898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ADD TITLE</a:t>
              </a:r>
              <a:endParaRPr lang="zh-CN" altLang="en-US" sz="1898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3106598" y="5404404"/>
              <a:ext cx="2370017" cy="7183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8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Hunan magic rain Advertising CoLtd.professional professional team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85179" y="4169966"/>
            <a:ext cx="1346803" cy="1045475"/>
            <a:chOff x="4536490" y="3954124"/>
            <a:chExt cx="1277433" cy="991625"/>
          </a:xfrm>
        </p:grpSpPr>
        <p:grpSp>
          <p:nvGrpSpPr>
            <p:cNvPr id="30" name="组合 29"/>
            <p:cNvGrpSpPr/>
            <p:nvPr/>
          </p:nvGrpSpPr>
          <p:grpSpPr>
            <a:xfrm>
              <a:off x="4536490" y="3954124"/>
              <a:ext cx="1277433" cy="991625"/>
              <a:chOff x="4795439" y="4004932"/>
              <a:chExt cx="1073775" cy="833533"/>
            </a:xfrm>
          </p:grpSpPr>
          <p:sp>
            <p:nvSpPr>
              <p:cNvPr id="14" name="Freeform 7"/>
              <p:cNvSpPr>
                <a:spLocks/>
              </p:cNvSpPr>
              <p:nvPr/>
            </p:nvSpPr>
            <p:spPr bwMode="auto">
              <a:xfrm>
                <a:off x="4795439" y="4021645"/>
                <a:ext cx="877402" cy="816820"/>
              </a:xfrm>
              <a:custGeom>
                <a:avLst/>
                <a:gdLst>
                  <a:gd name="T0" fmla="*/ 0 w 223"/>
                  <a:gd name="T1" fmla="*/ 149 h 208"/>
                  <a:gd name="T2" fmla="*/ 30 w 223"/>
                  <a:gd name="T3" fmla="*/ 106 h 208"/>
                  <a:gd name="T4" fmla="*/ 82 w 223"/>
                  <a:gd name="T5" fmla="*/ 44 h 208"/>
                  <a:gd name="T6" fmla="*/ 106 w 223"/>
                  <a:gd name="T7" fmla="*/ 8 h 208"/>
                  <a:gd name="T8" fmla="*/ 152 w 223"/>
                  <a:gd name="T9" fmla="*/ 15 h 208"/>
                  <a:gd name="T10" fmla="*/ 156 w 223"/>
                  <a:gd name="T11" fmla="*/ 32 h 208"/>
                  <a:gd name="T12" fmla="*/ 203 w 223"/>
                  <a:gd name="T13" fmla="*/ 116 h 208"/>
                  <a:gd name="T14" fmla="*/ 219 w 223"/>
                  <a:gd name="T15" fmla="*/ 133 h 208"/>
                  <a:gd name="T16" fmla="*/ 198 w 223"/>
                  <a:gd name="T17" fmla="*/ 172 h 208"/>
                  <a:gd name="T18" fmla="*/ 159 w 223"/>
                  <a:gd name="T19" fmla="*/ 176 h 208"/>
                  <a:gd name="T20" fmla="*/ 78 w 223"/>
                  <a:gd name="T21" fmla="*/ 188 h 208"/>
                  <a:gd name="T22" fmla="*/ 31 w 223"/>
                  <a:gd name="T23" fmla="*/ 197 h 208"/>
                  <a:gd name="T24" fmla="*/ 0 w 223"/>
                  <a:gd name="T25" fmla="*/ 149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3" h="208">
                    <a:moveTo>
                      <a:pt x="0" y="149"/>
                    </a:moveTo>
                    <a:cubicBezTo>
                      <a:pt x="0" y="119"/>
                      <a:pt x="7" y="111"/>
                      <a:pt x="30" y="106"/>
                    </a:cubicBezTo>
                    <a:cubicBezTo>
                      <a:pt x="66" y="99"/>
                      <a:pt x="81" y="81"/>
                      <a:pt x="82" y="44"/>
                    </a:cubicBezTo>
                    <a:cubicBezTo>
                      <a:pt x="83" y="26"/>
                      <a:pt x="91" y="15"/>
                      <a:pt x="106" y="8"/>
                    </a:cubicBezTo>
                    <a:cubicBezTo>
                      <a:pt x="122" y="0"/>
                      <a:pt x="139" y="4"/>
                      <a:pt x="152" y="15"/>
                    </a:cubicBezTo>
                    <a:cubicBezTo>
                      <a:pt x="156" y="18"/>
                      <a:pt x="157" y="27"/>
                      <a:pt x="156" y="32"/>
                    </a:cubicBezTo>
                    <a:cubicBezTo>
                      <a:pt x="147" y="73"/>
                      <a:pt x="163" y="102"/>
                      <a:pt x="203" y="116"/>
                    </a:cubicBezTo>
                    <a:cubicBezTo>
                      <a:pt x="210" y="118"/>
                      <a:pt x="218" y="126"/>
                      <a:pt x="219" y="133"/>
                    </a:cubicBezTo>
                    <a:cubicBezTo>
                      <a:pt x="223" y="151"/>
                      <a:pt x="211" y="162"/>
                      <a:pt x="198" y="172"/>
                    </a:cubicBezTo>
                    <a:cubicBezTo>
                      <a:pt x="186" y="181"/>
                      <a:pt x="174" y="183"/>
                      <a:pt x="159" y="176"/>
                    </a:cubicBezTo>
                    <a:cubicBezTo>
                      <a:pt x="119" y="156"/>
                      <a:pt x="98" y="163"/>
                      <a:pt x="78" y="188"/>
                    </a:cubicBezTo>
                    <a:cubicBezTo>
                      <a:pt x="63" y="206"/>
                      <a:pt x="51" y="208"/>
                      <a:pt x="31" y="197"/>
                    </a:cubicBezTo>
                    <a:cubicBezTo>
                      <a:pt x="10" y="185"/>
                      <a:pt x="0" y="166"/>
                      <a:pt x="0" y="14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6"/>
              <p:cNvSpPr>
                <a:spLocks/>
              </p:cNvSpPr>
              <p:nvPr/>
            </p:nvSpPr>
            <p:spPr bwMode="auto">
              <a:xfrm>
                <a:off x="5428423" y="4004932"/>
                <a:ext cx="440791" cy="440791"/>
              </a:xfrm>
              <a:custGeom>
                <a:avLst/>
                <a:gdLst>
                  <a:gd name="T0" fmla="*/ 112 w 112"/>
                  <a:gd name="T1" fmla="*/ 56 h 112"/>
                  <a:gd name="T2" fmla="*/ 56 w 112"/>
                  <a:gd name="T3" fmla="*/ 112 h 112"/>
                  <a:gd name="T4" fmla="*/ 0 w 112"/>
                  <a:gd name="T5" fmla="*/ 57 h 112"/>
                  <a:gd name="T6" fmla="*/ 56 w 112"/>
                  <a:gd name="T7" fmla="*/ 0 h 112"/>
                  <a:gd name="T8" fmla="*/ 112 w 112"/>
                  <a:gd name="T9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12">
                    <a:moveTo>
                      <a:pt x="112" y="56"/>
                    </a:moveTo>
                    <a:cubicBezTo>
                      <a:pt x="112" y="90"/>
                      <a:pt x="90" y="112"/>
                      <a:pt x="56" y="112"/>
                    </a:cubicBezTo>
                    <a:cubicBezTo>
                      <a:pt x="25" y="112"/>
                      <a:pt x="1" y="88"/>
                      <a:pt x="0" y="57"/>
                    </a:cubicBezTo>
                    <a:cubicBezTo>
                      <a:pt x="0" y="26"/>
                      <a:pt x="25" y="1"/>
                      <a:pt x="56" y="0"/>
                    </a:cubicBezTo>
                    <a:cubicBezTo>
                      <a:pt x="87" y="0"/>
                      <a:pt x="112" y="24"/>
                      <a:pt x="112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2" name="文本框 51"/>
            <p:cNvSpPr txBox="1"/>
            <p:nvPr/>
          </p:nvSpPr>
          <p:spPr>
            <a:xfrm>
              <a:off x="5026993" y="4370811"/>
              <a:ext cx="56257" cy="160734"/>
            </a:xfrm>
            <a:custGeom>
              <a:avLst/>
              <a:gdLst/>
              <a:ahLst/>
              <a:cxnLst/>
              <a:rect l="l" t="t" r="r" b="b"/>
              <a:pathLst>
                <a:path w="56257" h="160734">
                  <a:moveTo>
                    <a:pt x="44649" y="0"/>
                  </a:moveTo>
                  <a:lnTo>
                    <a:pt x="56257" y="0"/>
                  </a:lnTo>
                  <a:lnTo>
                    <a:pt x="56257" y="160734"/>
                  </a:lnTo>
                  <a:lnTo>
                    <a:pt x="41077" y="160734"/>
                  </a:lnTo>
                  <a:lnTo>
                    <a:pt x="41077" y="41076"/>
                  </a:lnTo>
                  <a:lnTo>
                    <a:pt x="0" y="41076"/>
                  </a:lnTo>
                  <a:lnTo>
                    <a:pt x="0" y="31254"/>
                  </a:lnTo>
                  <a:cubicBezTo>
                    <a:pt x="26789" y="31849"/>
                    <a:pt x="41672" y="21431"/>
                    <a:pt x="446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6406" tIns="48203" rIns="96406" bIns="48203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89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79938" y="3051125"/>
            <a:ext cx="1352043" cy="1045473"/>
            <a:chOff x="4531520" y="2892912"/>
            <a:chExt cx="1282403" cy="991624"/>
          </a:xfrm>
        </p:grpSpPr>
        <p:grpSp>
          <p:nvGrpSpPr>
            <p:cNvPr id="25" name="组合 24"/>
            <p:cNvGrpSpPr/>
            <p:nvPr/>
          </p:nvGrpSpPr>
          <p:grpSpPr>
            <a:xfrm>
              <a:off x="4531520" y="2892912"/>
              <a:ext cx="1282403" cy="991624"/>
              <a:chOff x="4791261" y="3112906"/>
              <a:chExt cx="1077953" cy="833532"/>
            </a:xfrm>
          </p:grpSpPr>
          <p:sp>
            <p:nvSpPr>
              <p:cNvPr id="12" name="Freeform 5"/>
              <p:cNvSpPr>
                <a:spLocks/>
              </p:cNvSpPr>
              <p:nvPr/>
            </p:nvSpPr>
            <p:spPr bwMode="auto">
              <a:xfrm>
                <a:off x="4791261" y="3112906"/>
                <a:ext cx="881580" cy="833532"/>
              </a:xfrm>
              <a:custGeom>
                <a:avLst/>
                <a:gdLst>
                  <a:gd name="T0" fmla="*/ 0 w 224"/>
                  <a:gd name="T1" fmla="*/ 63 h 212"/>
                  <a:gd name="T2" fmla="*/ 37 w 224"/>
                  <a:gd name="T3" fmla="*/ 6 h 212"/>
                  <a:gd name="T4" fmla="*/ 79 w 224"/>
                  <a:gd name="T5" fmla="*/ 17 h 212"/>
                  <a:gd name="T6" fmla="*/ 156 w 224"/>
                  <a:gd name="T7" fmla="*/ 33 h 212"/>
                  <a:gd name="T8" fmla="*/ 217 w 224"/>
                  <a:gd name="T9" fmla="*/ 56 h 212"/>
                  <a:gd name="T10" fmla="*/ 199 w 224"/>
                  <a:gd name="T11" fmla="*/ 92 h 212"/>
                  <a:gd name="T12" fmla="*/ 157 w 224"/>
                  <a:gd name="T13" fmla="*/ 170 h 212"/>
                  <a:gd name="T14" fmla="*/ 143 w 224"/>
                  <a:gd name="T15" fmla="*/ 199 h 212"/>
                  <a:gd name="T16" fmla="*/ 82 w 224"/>
                  <a:gd name="T17" fmla="*/ 161 h 212"/>
                  <a:gd name="T18" fmla="*/ 30 w 224"/>
                  <a:gd name="T19" fmla="*/ 101 h 212"/>
                  <a:gd name="T20" fmla="*/ 0 w 224"/>
                  <a:gd name="T21" fmla="*/ 63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4" h="212">
                    <a:moveTo>
                      <a:pt x="0" y="63"/>
                    </a:moveTo>
                    <a:cubicBezTo>
                      <a:pt x="0" y="38"/>
                      <a:pt x="15" y="15"/>
                      <a:pt x="37" y="6"/>
                    </a:cubicBezTo>
                    <a:cubicBezTo>
                      <a:pt x="53" y="0"/>
                      <a:pt x="67" y="0"/>
                      <a:pt x="79" y="17"/>
                    </a:cubicBezTo>
                    <a:cubicBezTo>
                      <a:pt x="99" y="45"/>
                      <a:pt x="123" y="49"/>
                      <a:pt x="156" y="33"/>
                    </a:cubicBezTo>
                    <a:cubicBezTo>
                      <a:pt x="183" y="19"/>
                      <a:pt x="208" y="29"/>
                      <a:pt x="217" y="56"/>
                    </a:cubicBezTo>
                    <a:cubicBezTo>
                      <a:pt x="224" y="78"/>
                      <a:pt x="220" y="85"/>
                      <a:pt x="199" y="92"/>
                    </a:cubicBezTo>
                    <a:cubicBezTo>
                      <a:pt x="166" y="103"/>
                      <a:pt x="147" y="137"/>
                      <a:pt x="157" y="170"/>
                    </a:cubicBezTo>
                    <a:cubicBezTo>
                      <a:pt x="163" y="187"/>
                      <a:pt x="156" y="193"/>
                      <a:pt x="143" y="199"/>
                    </a:cubicBezTo>
                    <a:cubicBezTo>
                      <a:pt x="113" y="212"/>
                      <a:pt x="84" y="194"/>
                      <a:pt x="82" y="161"/>
                    </a:cubicBezTo>
                    <a:cubicBezTo>
                      <a:pt x="80" y="125"/>
                      <a:pt x="65" y="107"/>
                      <a:pt x="30" y="101"/>
                    </a:cubicBezTo>
                    <a:cubicBezTo>
                      <a:pt x="7" y="96"/>
                      <a:pt x="0" y="87"/>
                      <a:pt x="0" y="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8"/>
              <p:cNvSpPr>
                <a:spLocks/>
              </p:cNvSpPr>
              <p:nvPr/>
            </p:nvSpPr>
            <p:spPr bwMode="auto">
              <a:xfrm>
                <a:off x="5424245" y="3493114"/>
                <a:ext cx="444969" cy="449147"/>
              </a:xfrm>
              <a:custGeom>
                <a:avLst/>
                <a:gdLst>
                  <a:gd name="T0" fmla="*/ 113 w 113"/>
                  <a:gd name="T1" fmla="*/ 57 h 114"/>
                  <a:gd name="T2" fmla="*/ 56 w 113"/>
                  <a:gd name="T3" fmla="*/ 114 h 114"/>
                  <a:gd name="T4" fmla="*/ 0 w 113"/>
                  <a:gd name="T5" fmla="*/ 58 h 114"/>
                  <a:gd name="T6" fmla="*/ 59 w 113"/>
                  <a:gd name="T7" fmla="*/ 0 h 114"/>
                  <a:gd name="T8" fmla="*/ 113 w 113"/>
                  <a:gd name="T9" fmla="*/ 5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14">
                    <a:moveTo>
                      <a:pt x="113" y="57"/>
                    </a:moveTo>
                    <a:cubicBezTo>
                      <a:pt x="113" y="89"/>
                      <a:pt x="88" y="114"/>
                      <a:pt x="56" y="114"/>
                    </a:cubicBezTo>
                    <a:cubicBezTo>
                      <a:pt x="26" y="113"/>
                      <a:pt x="1" y="88"/>
                      <a:pt x="0" y="58"/>
                    </a:cubicBezTo>
                    <a:cubicBezTo>
                      <a:pt x="0" y="25"/>
                      <a:pt x="26" y="0"/>
                      <a:pt x="59" y="0"/>
                    </a:cubicBezTo>
                    <a:cubicBezTo>
                      <a:pt x="89" y="1"/>
                      <a:pt x="113" y="26"/>
                      <a:pt x="113" y="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>
              <a:off x="5018723" y="3259895"/>
              <a:ext cx="107156" cy="160734"/>
            </a:xfrm>
            <a:custGeom>
              <a:avLst/>
              <a:gdLst/>
              <a:ahLst/>
              <a:cxnLst/>
              <a:rect l="l" t="t" r="r" b="b"/>
              <a:pathLst>
                <a:path w="107156" h="160734">
                  <a:moveTo>
                    <a:pt x="57150" y="0"/>
                  </a:moveTo>
                  <a:cubicBezTo>
                    <a:pt x="88701" y="1190"/>
                    <a:pt x="105370" y="15775"/>
                    <a:pt x="107156" y="43755"/>
                  </a:cubicBezTo>
                  <a:cubicBezTo>
                    <a:pt x="107156" y="65186"/>
                    <a:pt x="90785" y="84832"/>
                    <a:pt x="58043" y="102691"/>
                  </a:cubicBezTo>
                  <a:cubicBezTo>
                    <a:pt x="47923" y="108644"/>
                    <a:pt x="40779" y="113109"/>
                    <a:pt x="36612" y="116086"/>
                  </a:cubicBezTo>
                  <a:cubicBezTo>
                    <a:pt x="22324" y="126206"/>
                    <a:pt x="15478" y="136922"/>
                    <a:pt x="16073" y="148233"/>
                  </a:cubicBezTo>
                  <a:lnTo>
                    <a:pt x="105370" y="148233"/>
                  </a:lnTo>
                  <a:lnTo>
                    <a:pt x="105370" y="160734"/>
                  </a:lnTo>
                  <a:lnTo>
                    <a:pt x="0" y="160734"/>
                  </a:lnTo>
                  <a:cubicBezTo>
                    <a:pt x="0" y="143470"/>
                    <a:pt x="4167" y="130373"/>
                    <a:pt x="12501" y="121443"/>
                  </a:cubicBezTo>
                  <a:cubicBezTo>
                    <a:pt x="21431" y="110728"/>
                    <a:pt x="36016" y="99715"/>
                    <a:pt x="56257" y="88404"/>
                  </a:cubicBezTo>
                  <a:cubicBezTo>
                    <a:pt x="80665" y="75902"/>
                    <a:pt x="92273" y="61317"/>
                    <a:pt x="91083" y="44648"/>
                  </a:cubicBezTo>
                  <a:cubicBezTo>
                    <a:pt x="89892" y="24408"/>
                    <a:pt x="77986" y="13394"/>
                    <a:pt x="55364" y="11608"/>
                  </a:cubicBezTo>
                  <a:cubicBezTo>
                    <a:pt x="32742" y="13990"/>
                    <a:pt x="21133" y="27682"/>
                    <a:pt x="20538" y="52685"/>
                  </a:cubicBezTo>
                  <a:lnTo>
                    <a:pt x="5358" y="52685"/>
                  </a:lnTo>
                  <a:cubicBezTo>
                    <a:pt x="6548" y="19347"/>
                    <a:pt x="23812" y="1786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6406" tIns="48203" rIns="96406" bIns="48203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89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914501" y="2280777"/>
            <a:ext cx="1008791" cy="1490913"/>
            <a:chOff x="5607644" y="2162242"/>
            <a:chExt cx="956831" cy="1414120"/>
          </a:xfrm>
        </p:grpSpPr>
        <p:grpSp>
          <p:nvGrpSpPr>
            <p:cNvPr id="26" name="组合 25"/>
            <p:cNvGrpSpPr/>
            <p:nvPr/>
          </p:nvGrpSpPr>
          <p:grpSpPr>
            <a:xfrm>
              <a:off x="5607644" y="2162242"/>
              <a:ext cx="956831" cy="1414120"/>
              <a:chOff x="5695821" y="2498725"/>
              <a:chExt cx="804286" cy="1188671"/>
            </a:xfrm>
          </p:grpSpPr>
          <p:sp>
            <p:nvSpPr>
              <p:cNvPr id="13" name="Freeform 6"/>
              <p:cNvSpPr>
                <a:spLocks/>
              </p:cNvSpPr>
              <p:nvPr/>
            </p:nvSpPr>
            <p:spPr bwMode="auto">
              <a:xfrm>
                <a:off x="5695821" y="2498725"/>
                <a:ext cx="804286" cy="846067"/>
              </a:xfrm>
              <a:custGeom>
                <a:avLst/>
                <a:gdLst>
                  <a:gd name="T0" fmla="*/ 103 w 204"/>
                  <a:gd name="T1" fmla="*/ 1 h 215"/>
                  <a:gd name="T2" fmla="*/ 153 w 204"/>
                  <a:gd name="T3" fmla="*/ 33 h 215"/>
                  <a:gd name="T4" fmla="*/ 150 w 204"/>
                  <a:gd name="T5" fmla="*/ 54 h 215"/>
                  <a:gd name="T6" fmla="*/ 175 w 204"/>
                  <a:gd name="T7" fmla="*/ 130 h 215"/>
                  <a:gd name="T8" fmla="*/ 181 w 204"/>
                  <a:gd name="T9" fmla="*/ 199 h 215"/>
                  <a:gd name="T10" fmla="*/ 145 w 204"/>
                  <a:gd name="T11" fmla="*/ 199 h 215"/>
                  <a:gd name="T12" fmla="*/ 56 w 204"/>
                  <a:gd name="T13" fmla="*/ 200 h 215"/>
                  <a:gd name="T14" fmla="*/ 25 w 204"/>
                  <a:gd name="T15" fmla="*/ 201 h 215"/>
                  <a:gd name="T16" fmla="*/ 28 w 204"/>
                  <a:gd name="T17" fmla="*/ 131 h 215"/>
                  <a:gd name="T18" fmla="*/ 54 w 204"/>
                  <a:gd name="T19" fmla="*/ 57 h 215"/>
                  <a:gd name="T20" fmla="*/ 57 w 204"/>
                  <a:gd name="T21" fmla="*/ 21 h 215"/>
                  <a:gd name="T22" fmla="*/ 103 w 204"/>
                  <a:gd name="T23" fmla="*/ 1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4" h="215">
                    <a:moveTo>
                      <a:pt x="103" y="1"/>
                    </a:moveTo>
                    <a:cubicBezTo>
                      <a:pt x="123" y="3"/>
                      <a:pt x="148" y="12"/>
                      <a:pt x="153" y="33"/>
                    </a:cubicBezTo>
                    <a:cubicBezTo>
                      <a:pt x="155" y="40"/>
                      <a:pt x="153" y="47"/>
                      <a:pt x="150" y="54"/>
                    </a:cubicBezTo>
                    <a:cubicBezTo>
                      <a:pt x="135" y="88"/>
                      <a:pt x="144" y="111"/>
                      <a:pt x="175" y="130"/>
                    </a:cubicBezTo>
                    <a:cubicBezTo>
                      <a:pt x="201" y="147"/>
                      <a:pt x="204" y="179"/>
                      <a:pt x="181" y="199"/>
                    </a:cubicBezTo>
                    <a:cubicBezTo>
                      <a:pt x="169" y="210"/>
                      <a:pt x="159" y="215"/>
                      <a:pt x="145" y="199"/>
                    </a:cubicBezTo>
                    <a:cubicBezTo>
                      <a:pt x="120" y="173"/>
                      <a:pt x="81" y="173"/>
                      <a:pt x="56" y="200"/>
                    </a:cubicBezTo>
                    <a:cubicBezTo>
                      <a:pt x="44" y="211"/>
                      <a:pt x="36" y="209"/>
                      <a:pt x="25" y="201"/>
                    </a:cubicBezTo>
                    <a:cubicBezTo>
                      <a:pt x="0" y="182"/>
                      <a:pt x="1" y="149"/>
                      <a:pt x="28" y="131"/>
                    </a:cubicBezTo>
                    <a:cubicBezTo>
                      <a:pt x="58" y="110"/>
                      <a:pt x="65" y="89"/>
                      <a:pt x="54" y="57"/>
                    </a:cubicBezTo>
                    <a:cubicBezTo>
                      <a:pt x="50" y="45"/>
                      <a:pt x="49" y="32"/>
                      <a:pt x="57" y="21"/>
                    </a:cubicBezTo>
                    <a:cubicBezTo>
                      <a:pt x="67" y="6"/>
                      <a:pt x="85" y="0"/>
                      <a:pt x="10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15"/>
              <p:cNvSpPr>
                <a:spLocks/>
              </p:cNvSpPr>
              <p:nvPr/>
            </p:nvSpPr>
            <p:spPr bwMode="auto">
              <a:xfrm>
                <a:off x="5873390" y="3234071"/>
                <a:ext cx="444969" cy="453325"/>
              </a:xfrm>
              <a:custGeom>
                <a:avLst/>
                <a:gdLst>
                  <a:gd name="T0" fmla="*/ 56 w 113"/>
                  <a:gd name="T1" fmla="*/ 114 h 115"/>
                  <a:gd name="T2" fmla="*/ 1 w 113"/>
                  <a:gd name="T3" fmla="*/ 58 h 115"/>
                  <a:gd name="T4" fmla="*/ 58 w 113"/>
                  <a:gd name="T5" fmla="*/ 1 h 115"/>
                  <a:gd name="T6" fmla="*/ 113 w 113"/>
                  <a:gd name="T7" fmla="*/ 58 h 115"/>
                  <a:gd name="T8" fmla="*/ 56 w 113"/>
                  <a:gd name="T9" fmla="*/ 11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115">
                    <a:moveTo>
                      <a:pt x="56" y="114"/>
                    </a:moveTo>
                    <a:cubicBezTo>
                      <a:pt x="25" y="114"/>
                      <a:pt x="0" y="88"/>
                      <a:pt x="1" y="58"/>
                    </a:cubicBezTo>
                    <a:cubicBezTo>
                      <a:pt x="1" y="25"/>
                      <a:pt x="26" y="0"/>
                      <a:pt x="58" y="1"/>
                    </a:cubicBezTo>
                    <a:cubicBezTo>
                      <a:pt x="88" y="2"/>
                      <a:pt x="113" y="27"/>
                      <a:pt x="113" y="58"/>
                    </a:cubicBezTo>
                    <a:cubicBezTo>
                      <a:pt x="113" y="88"/>
                      <a:pt x="86" y="115"/>
                      <a:pt x="56" y="11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4" name="文本框 53"/>
            <p:cNvSpPr txBox="1"/>
            <p:nvPr/>
          </p:nvSpPr>
          <p:spPr>
            <a:xfrm>
              <a:off x="6029103" y="2694974"/>
              <a:ext cx="108942" cy="162653"/>
            </a:xfrm>
            <a:custGeom>
              <a:avLst/>
              <a:gdLst/>
              <a:ahLst/>
              <a:cxnLst/>
              <a:rect l="l" t="t" r="r" b="b"/>
              <a:pathLst>
                <a:path w="108942" h="162653">
                  <a:moveTo>
                    <a:pt x="57150" y="0"/>
                  </a:moveTo>
                  <a:cubicBezTo>
                    <a:pt x="86916" y="1190"/>
                    <a:pt x="102394" y="14287"/>
                    <a:pt x="103584" y="39290"/>
                  </a:cubicBezTo>
                  <a:cubicBezTo>
                    <a:pt x="102989" y="56554"/>
                    <a:pt x="95250" y="68461"/>
                    <a:pt x="80367" y="75009"/>
                  </a:cubicBezTo>
                  <a:cubicBezTo>
                    <a:pt x="98822" y="80962"/>
                    <a:pt x="108347" y="94357"/>
                    <a:pt x="108942" y="115193"/>
                  </a:cubicBezTo>
                  <a:cubicBezTo>
                    <a:pt x="106561" y="145554"/>
                    <a:pt x="89297" y="161329"/>
                    <a:pt x="57150" y="162520"/>
                  </a:cubicBezTo>
                  <a:cubicBezTo>
                    <a:pt x="20241" y="164306"/>
                    <a:pt x="1191" y="148233"/>
                    <a:pt x="0" y="114300"/>
                  </a:cubicBezTo>
                  <a:lnTo>
                    <a:pt x="14287" y="114300"/>
                  </a:lnTo>
                  <a:cubicBezTo>
                    <a:pt x="14883" y="138708"/>
                    <a:pt x="28277" y="151209"/>
                    <a:pt x="54471" y="151804"/>
                  </a:cubicBezTo>
                  <a:cubicBezTo>
                    <a:pt x="78879" y="150018"/>
                    <a:pt x="92273" y="137815"/>
                    <a:pt x="94655" y="115193"/>
                  </a:cubicBezTo>
                  <a:cubicBezTo>
                    <a:pt x="92869" y="92571"/>
                    <a:pt x="75605" y="81855"/>
                    <a:pt x="42862" y="83046"/>
                  </a:cubicBezTo>
                  <a:lnTo>
                    <a:pt x="42862" y="71437"/>
                  </a:lnTo>
                  <a:cubicBezTo>
                    <a:pt x="73223" y="72628"/>
                    <a:pt x="88404" y="62210"/>
                    <a:pt x="88404" y="40183"/>
                  </a:cubicBezTo>
                  <a:cubicBezTo>
                    <a:pt x="87213" y="22324"/>
                    <a:pt x="75902" y="12799"/>
                    <a:pt x="54471" y="11608"/>
                  </a:cubicBezTo>
                  <a:cubicBezTo>
                    <a:pt x="32445" y="13394"/>
                    <a:pt x="20836" y="25003"/>
                    <a:pt x="19645" y="46434"/>
                  </a:cubicBezTo>
                  <a:lnTo>
                    <a:pt x="5358" y="46434"/>
                  </a:lnTo>
                  <a:cubicBezTo>
                    <a:pt x="4762" y="32742"/>
                    <a:pt x="9823" y="20836"/>
                    <a:pt x="20538" y="10715"/>
                  </a:cubicBezTo>
                  <a:cubicBezTo>
                    <a:pt x="28277" y="3572"/>
                    <a:pt x="40481" y="0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6406" tIns="48203" rIns="96406" bIns="48203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89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901399" y="4460810"/>
            <a:ext cx="993070" cy="1535458"/>
            <a:chOff x="5595218" y="4229988"/>
            <a:chExt cx="941920" cy="1456370"/>
          </a:xfrm>
        </p:grpSpPr>
        <p:grpSp>
          <p:nvGrpSpPr>
            <p:cNvPr id="29" name="组合 28"/>
            <p:cNvGrpSpPr/>
            <p:nvPr/>
          </p:nvGrpSpPr>
          <p:grpSpPr>
            <a:xfrm>
              <a:off x="5595218" y="4229988"/>
              <a:ext cx="941920" cy="1456370"/>
              <a:chOff x="5685376" y="4236816"/>
              <a:chExt cx="791752" cy="1224185"/>
            </a:xfrm>
          </p:grpSpPr>
          <p:sp>
            <p:nvSpPr>
              <p:cNvPr id="20" name="Freeform 13"/>
              <p:cNvSpPr>
                <a:spLocks/>
              </p:cNvSpPr>
              <p:nvPr/>
            </p:nvSpPr>
            <p:spPr bwMode="auto">
              <a:xfrm>
                <a:off x="5685376" y="4629558"/>
                <a:ext cx="791752" cy="831443"/>
              </a:xfrm>
              <a:custGeom>
                <a:avLst/>
                <a:gdLst>
                  <a:gd name="T0" fmla="*/ 70 w 201"/>
                  <a:gd name="T1" fmla="*/ 198 h 211"/>
                  <a:gd name="T2" fmla="*/ 54 w 201"/>
                  <a:gd name="T3" fmla="*/ 152 h 211"/>
                  <a:gd name="T4" fmla="*/ 29 w 201"/>
                  <a:gd name="T5" fmla="*/ 76 h 211"/>
                  <a:gd name="T6" fmla="*/ 35 w 201"/>
                  <a:gd name="T7" fmla="*/ 2 h 211"/>
                  <a:gd name="T8" fmla="*/ 55 w 201"/>
                  <a:gd name="T9" fmla="*/ 5 h 211"/>
                  <a:gd name="T10" fmla="*/ 153 w 201"/>
                  <a:gd name="T11" fmla="*/ 7 h 211"/>
                  <a:gd name="T12" fmla="*/ 169 w 201"/>
                  <a:gd name="T13" fmla="*/ 2 h 211"/>
                  <a:gd name="T14" fmla="*/ 199 w 201"/>
                  <a:gd name="T15" fmla="*/ 39 h 211"/>
                  <a:gd name="T16" fmla="*/ 180 w 201"/>
                  <a:gd name="T17" fmla="*/ 78 h 211"/>
                  <a:gd name="T18" fmla="*/ 152 w 201"/>
                  <a:gd name="T19" fmla="*/ 160 h 211"/>
                  <a:gd name="T20" fmla="*/ 141 w 201"/>
                  <a:gd name="T21" fmla="*/ 193 h 211"/>
                  <a:gd name="T22" fmla="*/ 70 w 201"/>
                  <a:gd name="T23" fmla="*/ 198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1" h="211">
                    <a:moveTo>
                      <a:pt x="70" y="198"/>
                    </a:moveTo>
                    <a:cubicBezTo>
                      <a:pt x="50" y="186"/>
                      <a:pt x="46" y="174"/>
                      <a:pt x="54" y="152"/>
                    </a:cubicBezTo>
                    <a:cubicBezTo>
                      <a:pt x="66" y="119"/>
                      <a:pt x="59" y="98"/>
                      <a:pt x="29" y="76"/>
                    </a:cubicBezTo>
                    <a:cubicBezTo>
                      <a:pt x="0" y="55"/>
                      <a:pt x="3" y="17"/>
                      <a:pt x="35" y="2"/>
                    </a:cubicBezTo>
                    <a:cubicBezTo>
                      <a:pt x="40" y="0"/>
                      <a:pt x="50" y="2"/>
                      <a:pt x="55" y="5"/>
                    </a:cubicBezTo>
                    <a:cubicBezTo>
                      <a:pt x="88" y="36"/>
                      <a:pt x="119" y="36"/>
                      <a:pt x="153" y="7"/>
                    </a:cubicBezTo>
                    <a:cubicBezTo>
                      <a:pt x="157" y="3"/>
                      <a:pt x="165" y="0"/>
                      <a:pt x="169" y="2"/>
                    </a:cubicBezTo>
                    <a:cubicBezTo>
                      <a:pt x="185" y="8"/>
                      <a:pt x="196" y="20"/>
                      <a:pt x="199" y="39"/>
                    </a:cubicBezTo>
                    <a:cubicBezTo>
                      <a:pt x="201" y="55"/>
                      <a:pt x="194" y="69"/>
                      <a:pt x="180" y="78"/>
                    </a:cubicBezTo>
                    <a:cubicBezTo>
                      <a:pt x="143" y="102"/>
                      <a:pt x="137" y="117"/>
                      <a:pt x="152" y="160"/>
                    </a:cubicBezTo>
                    <a:cubicBezTo>
                      <a:pt x="157" y="175"/>
                      <a:pt x="150" y="184"/>
                      <a:pt x="141" y="193"/>
                    </a:cubicBezTo>
                    <a:cubicBezTo>
                      <a:pt x="123" y="210"/>
                      <a:pt x="93" y="211"/>
                      <a:pt x="70" y="19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14"/>
              <p:cNvSpPr>
                <a:spLocks/>
              </p:cNvSpPr>
              <p:nvPr/>
            </p:nvSpPr>
            <p:spPr bwMode="auto">
              <a:xfrm>
                <a:off x="5846233" y="4236816"/>
                <a:ext cx="507640" cy="503462"/>
              </a:xfrm>
              <a:custGeom>
                <a:avLst/>
                <a:gdLst>
                  <a:gd name="T0" fmla="*/ 35 w 129"/>
                  <a:gd name="T1" fmla="*/ 113 h 128"/>
                  <a:gd name="T2" fmla="*/ 16 w 129"/>
                  <a:gd name="T3" fmla="*/ 34 h 128"/>
                  <a:gd name="T4" fmla="*/ 93 w 129"/>
                  <a:gd name="T5" fmla="*/ 16 h 128"/>
                  <a:gd name="T6" fmla="*/ 112 w 129"/>
                  <a:gd name="T7" fmla="*/ 94 h 128"/>
                  <a:gd name="T8" fmla="*/ 35 w 129"/>
                  <a:gd name="T9" fmla="*/ 11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" h="128">
                    <a:moveTo>
                      <a:pt x="35" y="113"/>
                    </a:moveTo>
                    <a:cubicBezTo>
                      <a:pt x="9" y="97"/>
                      <a:pt x="0" y="61"/>
                      <a:pt x="16" y="34"/>
                    </a:cubicBezTo>
                    <a:cubicBezTo>
                      <a:pt x="32" y="9"/>
                      <a:pt x="67" y="0"/>
                      <a:pt x="93" y="16"/>
                    </a:cubicBezTo>
                    <a:cubicBezTo>
                      <a:pt x="120" y="31"/>
                      <a:pt x="129" y="67"/>
                      <a:pt x="112" y="94"/>
                    </a:cubicBezTo>
                    <a:cubicBezTo>
                      <a:pt x="97" y="120"/>
                      <a:pt x="61" y="128"/>
                      <a:pt x="35" y="11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5" name="文本框 54"/>
            <p:cNvSpPr txBox="1"/>
            <p:nvPr/>
          </p:nvSpPr>
          <p:spPr>
            <a:xfrm>
              <a:off x="6029103" y="4923166"/>
              <a:ext cx="108942" cy="162520"/>
            </a:xfrm>
            <a:custGeom>
              <a:avLst/>
              <a:gdLst/>
              <a:ahLst/>
              <a:cxnLst/>
              <a:rect l="l" t="t" r="r" b="b"/>
              <a:pathLst>
                <a:path w="108942" h="162520">
                  <a:moveTo>
                    <a:pt x="58936" y="0"/>
                  </a:moveTo>
                  <a:cubicBezTo>
                    <a:pt x="85725" y="1190"/>
                    <a:pt x="101501" y="14287"/>
                    <a:pt x="106263" y="39290"/>
                  </a:cubicBezTo>
                  <a:lnTo>
                    <a:pt x="91083" y="39290"/>
                  </a:lnTo>
                  <a:cubicBezTo>
                    <a:pt x="86916" y="21431"/>
                    <a:pt x="76795" y="12204"/>
                    <a:pt x="60722" y="11608"/>
                  </a:cubicBezTo>
                  <a:cubicBezTo>
                    <a:pt x="30956" y="11013"/>
                    <a:pt x="15776" y="35421"/>
                    <a:pt x="15180" y="84832"/>
                  </a:cubicBezTo>
                  <a:cubicBezTo>
                    <a:pt x="25896" y="68163"/>
                    <a:pt x="39886" y="59829"/>
                    <a:pt x="57150" y="59829"/>
                  </a:cubicBezTo>
                  <a:cubicBezTo>
                    <a:pt x="90487" y="61019"/>
                    <a:pt x="107751" y="78283"/>
                    <a:pt x="108942" y="111621"/>
                  </a:cubicBezTo>
                  <a:cubicBezTo>
                    <a:pt x="107751" y="144363"/>
                    <a:pt x="90487" y="161329"/>
                    <a:pt x="57150" y="162520"/>
                  </a:cubicBezTo>
                  <a:cubicBezTo>
                    <a:pt x="19050" y="161925"/>
                    <a:pt x="0" y="136624"/>
                    <a:pt x="0" y="86618"/>
                  </a:cubicBezTo>
                  <a:cubicBezTo>
                    <a:pt x="1191" y="30063"/>
                    <a:pt x="20836" y="1190"/>
                    <a:pt x="58936" y="0"/>
                  </a:cubicBezTo>
                  <a:close/>
                  <a:moveTo>
                    <a:pt x="57150" y="72330"/>
                  </a:moveTo>
                  <a:cubicBezTo>
                    <a:pt x="33933" y="74116"/>
                    <a:pt x="21729" y="87213"/>
                    <a:pt x="20538" y="111621"/>
                  </a:cubicBezTo>
                  <a:cubicBezTo>
                    <a:pt x="21729" y="137815"/>
                    <a:pt x="33933" y="151209"/>
                    <a:pt x="57150" y="151804"/>
                  </a:cubicBezTo>
                  <a:cubicBezTo>
                    <a:pt x="79772" y="151209"/>
                    <a:pt x="91976" y="137517"/>
                    <a:pt x="93762" y="110728"/>
                  </a:cubicBezTo>
                  <a:cubicBezTo>
                    <a:pt x="93166" y="85725"/>
                    <a:pt x="80962" y="72925"/>
                    <a:pt x="57150" y="723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6406" tIns="48203" rIns="96406" bIns="48203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89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87467" y="3051126"/>
            <a:ext cx="1362524" cy="1055956"/>
            <a:chOff x="6340799" y="2892912"/>
            <a:chExt cx="1292344" cy="1001566"/>
          </a:xfrm>
        </p:grpSpPr>
        <p:grpSp>
          <p:nvGrpSpPr>
            <p:cNvPr id="27" name="组合 26"/>
            <p:cNvGrpSpPr/>
            <p:nvPr/>
          </p:nvGrpSpPr>
          <p:grpSpPr>
            <a:xfrm>
              <a:off x="6340799" y="2892912"/>
              <a:ext cx="1292344" cy="1001566"/>
              <a:chOff x="6312091" y="3112906"/>
              <a:chExt cx="1086309" cy="841889"/>
            </a:xfrm>
          </p:grpSpPr>
          <p:sp>
            <p:nvSpPr>
              <p:cNvPr id="16" name="Freeform 9"/>
              <p:cNvSpPr>
                <a:spLocks/>
              </p:cNvSpPr>
              <p:nvPr/>
            </p:nvSpPr>
            <p:spPr bwMode="auto">
              <a:xfrm>
                <a:off x="6523086" y="3112906"/>
                <a:ext cx="875314" cy="841889"/>
              </a:xfrm>
              <a:custGeom>
                <a:avLst/>
                <a:gdLst>
                  <a:gd name="T0" fmla="*/ 222 w 222"/>
                  <a:gd name="T1" fmla="*/ 63 h 214"/>
                  <a:gd name="T2" fmla="*/ 190 w 222"/>
                  <a:gd name="T3" fmla="*/ 100 h 214"/>
                  <a:gd name="T4" fmla="*/ 138 w 222"/>
                  <a:gd name="T5" fmla="*/ 161 h 214"/>
                  <a:gd name="T6" fmla="*/ 73 w 222"/>
                  <a:gd name="T7" fmla="*/ 194 h 214"/>
                  <a:gd name="T8" fmla="*/ 65 w 222"/>
                  <a:gd name="T9" fmla="*/ 175 h 214"/>
                  <a:gd name="T10" fmla="*/ 15 w 222"/>
                  <a:gd name="T11" fmla="*/ 90 h 214"/>
                  <a:gd name="T12" fmla="*/ 3 w 222"/>
                  <a:gd name="T13" fmla="*/ 80 h 214"/>
                  <a:gd name="T14" fmla="*/ 19 w 222"/>
                  <a:gd name="T15" fmla="*/ 35 h 214"/>
                  <a:gd name="T16" fmla="*/ 62 w 222"/>
                  <a:gd name="T17" fmla="*/ 31 h 214"/>
                  <a:gd name="T18" fmla="*/ 146 w 222"/>
                  <a:gd name="T19" fmla="*/ 12 h 214"/>
                  <a:gd name="T20" fmla="*/ 181 w 222"/>
                  <a:gd name="T21" fmla="*/ 5 h 214"/>
                  <a:gd name="T22" fmla="*/ 222 w 222"/>
                  <a:gd name="T23" fmla="*/ 63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2" h="214">
                    <a:moveTo>
                      <a:pt x="222" y="63"/>
                    </a:moveTo>
                    <a:cubicBezTo>
                      <a:pt x="221" y="86"/>
                      <a:pt x="214" y="96"/>
                      <a:pt x="190" y="100"/>
                    </a:cubicBezTo>
                    <a:cubicBezTo>
                      <a:pt x="156" y="107"/>
                      <a:pt x="141" y="124"/>
                      <a:pt x="138" y="161"/>
                    </a:cubicBezTo>
                    <a:cubicBezTo>
                      <a:pt x="135" y="196"/>
                      <a:pt x="102" y="214"/>
                      <a:pt x="73" y="194"/>
                    </a:cubicBezTo>
                    <a:cubicBezTo>
                      <a:pt x="68" y="191"/>
                      <a:pt x="64" y="181"/>
                      <a:pt x="65" y="175"/>
                    </a:cubicBezTo>
                    <a:cubicBezTo>
                      <a:pt x="73" y="131"/>
                      <a:pt x="58" y="105"/>
                      <a:pt x="15" y="90"/>
                    </a:cubicBezTo>
                    <a:cubicBezTo>
                      <a:pt x="10" y="89"/>
                      <a:pt x="4" y="84"/>
                      <a:pt x="3" y="80"/>
                    </a:cubicBezTo>
                    <a:cubicBezTo>
                      <a:pt x="0" y="62"/>
                      <a:pt x="4" y="46"/>
                      <a:pt x="19" y="35"/>
                    </a:cubicBezTo>
                    <a:cubicBezTo>
                      <a:pt x="32" y="25"/>
                      <a:pt x="47" y="23"/>
                      <a:pt x="62" y="31"/>
                    </a:cubicBezTo>
                    <a:cubicBezTo>
                      <a:pt x="102" y="50"/>
                      <a:pt x="118" y="47"/>
                      <a:pt x="146" y="12"/>
                    </a:cubicBezTo>
                    <a:cubicBezTo>
                      <a:pt x="157" y="0"/>
                      <a:pt x="169" y="2"/>
                      <a:pt x="181" y="5"/>
                    </a:cubicBezTo>
                    <a:cubicBezTo>
                      <a:pt x="204" y="11"/>
                      <a:pt x="222" y="37"/>
                      <a:pt x="222" y="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0"/>
              <p:cNvSpPr>
                <a:spLocks/>
              </p:cNvSpPr>
              <p:nvPr/>
            </p:nvSpPr>
            <p:spPr bwMode="auto">
              <a:xfrm>
                <a:off x="6312091" y="3488936"/>
                <a:ext cx="449147" cy="449147"/>
              </a:xfrm>
              <a:custGeom>
                <a:avLst/>
                <a:gdLst>
                  <a:gd name="T0" fmla="*/ 114 w 114"/>
                  <a:gd name="T1" fmla="*/ 57 h 114"/>
                  <a:gd name="T2" fmla="*/ 57 w 114"/>
                  <a:gd name="T3" fmla="*/ 114 h 114"/>
                  <a:gd name="T4" fmla="*/ 1 w 114"/>
                  <a:gd name="T5" fmla="*/ 58 h 114"/>
                  <a:gd name="T6" fmla="*/ 58 w 114"/>
                  <a:gd name="T7" fmla="*/ 1 h 114"/>
                  <a:gd name="T8" fmla="*/ 114 w 114"/>
                  <a:gd name="T9" fmla="*/ 57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114">
                    <a:moveTo>
                      <a:pt x="114" y="57"/>
                    </a:moveTo>
                    <a:cubicBezTo>
                      <a:pt x="114" y="88"/>
                      <a:pt x="88" y="114"/>
                      <a:pt x="57" y="114"/>
                    </a:cubicBezTo>
                    <a:cubicBezTo>
                      <a:pt x="26" y="113"/>
                      <a:pt x="1" y="88"/>
                      <a:pt x="1" y="58"/>
                    </a:cubicBezTo>
                    <a:cubicBezTo>
                      <a:pt x="0" y="27"/>
                      <a:pt x="27" y="0"/>
                      <a:pt x="58" y="1"/>
                    </a:cubicBezTo>
                    <a:cubicBezTo>
                      <a:pt x="88" y="1"/>
                      <a:pt x="114" y="27"/>
                      <a:pt x="114" y="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6" name="文本框 55"/>
            <p:cNvSpPr txBox="1"/>
            <p:nvPr/>
          </p:nvSpPr>
          <p:spPr>
            <a:xfrm>
              <a:off x="6949064" y="3265311"/>
              <a:ext cx="110728" cy="159841"/>
            </a:xfrm>
            <a:custGeom>
              <a:avLst/>
              <a:gdLst/>
              <a:ahLst/>
              <a:cxnLst/>
              <a:rect l="l" t="t" r="r" b="b"/>
              <a:pathLst>
                <a:path w="110728" h="159841">
                  <a:moveTo>
                    <a:pt x="75009" y="0"/>
                  </a:moveTo>
                  <a:lnTo>
                    <a:pt x="88404" y="0"/>
                  </a:lnTo>
                  <a:lnTo>
                    <a:pt x="88404" y="108049"/>
                  </a:lnTo>
                  <a:lnTo>
                    <a:pt x="110728" y="108049"/>
                  </a:lnTo>
                  <a:lnTo>
                    <a:pt x="110728" y="119657"/>
                  </a:lnTo>
                  <a:lnTo>
                    <a:pt x="88404" y="119657"/>
                  </a:lnTo>
                  <a:lnTo>
                    <a:pt x="88404" y="159841"/>
                  </a:lnTo>
                  <a:lnTo>
                    <a:pt x="74116" y="159841"/>
                  </a:lnTo>
                  <a:lnTo>
                    <a:pt x="74116" y="119657"/>
                  </a:lnTo>
                  <a:lnTo>
                    <a:pt x="0" y="119657"/>
                  </a:lnTo>
                  <a:lnTo>
                    <a:pt x="0" y="107156"/>
                  </a:lnTo>
                  <a:lnTo>
                    <a:pt x="75009" y="0"/>
                  </a:lnTo>
                  <a:close/>
                  <a:moveTo>
                    <a:pt x="74116" y="22324"/>
                  </a:moveTo>
                  <a:lnTo>
                    <a:pt x="14287" y="108049"/>
                  </a:lnTo>
                  <a:lnTo>
                    <a:pt x="74116" y="108049"/>
                  </a:lnTo>
                  <a:lnTo>
                    <a:pt x="74116" y="223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6406" tIns="48203" rIns="96406" bIns="48203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89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50785" y="4130661"/>
            <a:ext cx="1428028" cy="1071676"/>
            <a:chOff x="6306006" y="3916844"/>
            <a:chExt cx="1354474" cy="1016477"/>
          </a:xfrm>
        </p:grpSpPr>
        <p:grpSp>
          <p:nvGrpSpPr>
            <p:cNvPr id="28" name="组合 27"/>
            <p:cNvGrpSpPr/>
            <p:nvPr/>
          </p:nvGrpSpPr>
          <p:grpSpPr>
            <a:xfrm>
              <a:off x="6306006" y="3916844"/>
              <a:ext cx="1354474" cy="1016477"/>
              <a:chOff x="6282845" y="3973596"/>
              <a:chExt cx="1138534" cy="854423"/>
            </a:xfrm>
          </p:grpSpPr>
          <p:sp>
            <p:nvSpPr>
              <p:cNvPr id="18" name="Freeform 11"/>
              <p:cNvSpPr>
                <a:spLocks/>
              </p:cNvSpPr>
              <p:nvPr/>
            </p:nvSpPr>
            <p:spPr bwMode="auto">
              <a:xfrm>
                <a:off x="6531443" y="4017467"/>
                <a:ext cx="889936" cy="810552"/>
              </a:xfrm>
              <a:custGeom>
                <a:avLst/>
                <a:gdLst>
                  <a:gd name="T0" fmla="*/ 191 w 226"/>
                  <a:gd name="T1" fmla="*/ 194 h 206"/>
                  <a:gd name="T2" fmla="*/ 143 w 226"/>
                  <a:gd name="T3" fmla="*/ 186 h 206"/>
                  <a:gd name="T4" fmla="*/ 64 w 226"/>
                  <a:gd name="T5" fmla="*/ 173 h 206"/>
                  <a:gd name="T6" fmla="*/ 2 w 226"/>
                  <a:gd name="T7" fmla="*/ 134 h 206"/>
                  <a:gd name="T8" fmla="*/ 14 w 226"/>
                  <a:gd name="T9" fmla="*/ 118 h 206"/>
                  <a:gd name="T10" fmla="*/ 61 w 226"/>
                  <a:gd name="T11" fmla="*/ 31 h 206"/>
                  <a:gd name="T12" fmla="*/ 64 w 226"/>
                  <a:gd name="T13" fmla="*/ 15 h 206"/>
                  <a:gd name="T14" fmla="*/ 110 w 226"/>
                  <a:gd name="T15" fmla="*/ 6 h 206"/>
                  <a:gd name="T16" fmla="*/ 136 w 226"/>
                  <a:gd name="T17" fmla="*/ 41 h 206"/>
                  <a:gd name="T18" fmla="*/ 195 w 226"/>
                  <a:gd name="T19" fmla="*/ 104 h 206"/>
                  <a:gd name="T20" fmla="*/ 219 w 226"/>
                  <a:gd name="T21" fmla="*/ 129 h 206"/>
                  <a:gd name="T22" fmla="*/ 191 w 226"/>
                  <a:gd name="T23" fmla="*/ 19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6" h="206">
                    <a:moveTo>
                      <a:pt x="191" y="194"/>
                    </a:moveTo>
                    <a:cubicBezTo>
                      <a:pt x="171" y="206"/>
                      <a:pt x="159" y="204"/>
                      <a:pt x="143" y="186"/>
                    </a:cubicBezTo>
                    <a:cubicBezTo>
                      <a:pt x="119" y="161"/>
                      <a:pt x="97" y="157"/>
                      <a:pt x="64" y="173"/>
                    </a:cubicBezTo>
                    <a:cubicBezTo>
                      <a:pt x="32" y="189"/>
                      <a:pt x="0" y="169"/>
                      <a:pt x="2" y="134"/>
                    </a:cubicBezTo>
                    <a:cubicBezTo>
                      <a:pt x="2" y="128"/>
                      <a:pt x="8" y="120"/>
                      <a:pt x="14" y="118"/>
                    </a:cubicBezTo>
                    <a:cubicBezTo>
                      <a:pt x="56" y="102"/>
                      <a:pt x="71" y="76"/>
                      <a:pt x="61" y="31"/>
                    </a:cubicBezTo>
                    <a:cubicBezTo>
                      <a:pt x="60" y="26"/>
                      <a:pt x="61" y="18"/>
                      <a:pt x="64" y="15"/>
                    </a:cubicBezTo>
                    <a:cubicBezTo>
                      <a:pt x="77" y="4"/>
                      <a:pt x="93" y="0"/>
                      <a:pt x="110" y="6"/>
                    </a:cubicBezTo>
                    <a:cubicBezTo>
                      <a:pt x="126" y="12"/>
                      <a:pt x="135" y="24"/>
                      <a:pt x="136" y="41"/>
                    </a:cubicBezTo>
                    <a:cubicBezTo>
                      <a:pt x="140" y="86"/>
                      <a:pt x="151" y="98"/>
                      <a:pt x="195" y="104"/>
                    </a:cubicBezTo>
                    <a:cubicBezTo>
                      <a:pt x="211" y="106"/>
                      <a:pt x="216" y="117"/>
                      <a:pt x="219" y="129"/>
                    </a:cubicBezTo>
                    <a:cubicBezTo>
                      <a:pt x="226" y="153"/>
                      <a:pt x="213" y="181"/>
                      <a:pt x="191" y="19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2"/>
              <p:cNvSpPr>
                <a:spLocks/>
              </p:cNvSpPr>
              <p:nvPr/>
            </p:nvSpPr>
            <p:spPr bwMode="auto">
              <a:xfrm>
                <a:off x="6282845" y="3973596"/>
                <a:ext cx="505551" cy="507640"/>
              </a:xfrm>
              <a:custGeom>
                <a:avLst/>
                <a:gdLst>
                  <a:gd name="T0" fmla="*/ 93 w 128"/>
                  <a:gd name="T1" fmla="*/ 113 h 129"/>
                  <a:gd name="T2" fmla="*/ 15 w 128"/>
                  <a:gd name="T3" fmla="*/ 93 h 129"/>
                  <a:gd name="T4" fmla="*/ 34 w 128"/>
                  <a:gd name="T5" fmla="*/ 16 h 129"/>
                  <a:gd name="T6" fmla="*/ 113 w 128"/>
                  <a:gd name="T7" fmla="*/ 36 h 129"/>
                  <a:gd name="T8" fmla="*/ 93 w 128"/>
                  <a:gd name="T9" fmla="*/ 11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129">
                    <a:moveTo>
                      <a:pt x="93" y="113"/>
                    </a:moveTo>
                    <a:cubicBezTo>
                      <a:pt x="67" y="129"/>
                      <a:pt x="31" y="120"/>
                      <a:pt x="15" y="93"/>
                    </a:cubicBezTo>
                    <a:cubicBezTo>
                      <a:pt x="0" y="67"/>
                      <a:pt x="8" y="33"/>
                      <a:pt x="34" y="16"/>
                    </a:cubicBezTo>
                    <a:cubicBezTo>
                      <a:pt x="61" y="0"/>
                      <a:pt x="97" y="9"/>
                      <a:pt x="113" y="36"/>
                    </a:cubicBezTo>
                    <a:cubicBezTo>
                      <a:pt x="128" y="62"/>
                      <a:pt x="119" y="98"/>
                      <a:pt x="93" y="1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7004428" y="4379064"/>
              <a:ext cx="108049" cy="161627"/>
            </a:xfrm>
            <a:custGeom>
              <a:avLst/>
              <a:gdLst/>
              <a:ahLst/>
              <a:cxnLst/>
              <a:rect l="l" t="t" r="r" b="b"/>
              <a:pathLst>
                <a:path w="108049" h="161627">
                  <a:moveTo>
                    <a:pt x="18752" y="0"/>
                  </a:moveTo>
                  <a:lnTo>
                    <a:pt x="99119" y="0"/>
                  </a:lnTo>
                  <a:lnTo>
                    <a:pt x="99119" y="12501"/>
                  </a:lnTo>
                  <a:lnTo>
                    <a:pt x="31254" y="12501"/>
                  </a:lnTo>
                  <a:lnTo>
                    <a:pt x="21431" y="66972"/>
                  </a:lnTo>
                  <a:cubicBezTo>
                    <a:pt x="32147" y="59829"/>
                    <a:pt x="43755" y="56257"/>
                    <a:pt x="56257" y="56257"/>
                  </a:cubicBezTo>
                  <a:cubicBezTo>
                    <a:pt x="88404" y="58638"/>
                    <a:pt x="105668" y="76497"/>
                    <a:pt x="108049" y="109835"/>
                  </a:cubicBezTo>
                  <a:cubicBezTo>
                    <a:pt x="105668" y="142577"/>
                    <a:pt x="88404" y="159841"/>
                    <a:pt x="56257" y="161627"/>
                  </a:cubicBezTo>
                  <a:cubicBezTo>
                    <a:pt x="20538" y="161627"/>
                    <a:pt x="1786" y="147042"/>
                    <a:pt x="0" y="117872"/>
                  </a:cubicBezTo>
                  <a:lnTo>
                    <a:pt x="14287" y="117872"/>
                  </a:lnTo>
                  <a:cubicBezTo>
                    <a:pt x="17859" y="139898"/>
                    <a:pt x="31254" y="150911"/>
                    <a:pt x="54471" y="150911"/>
                  </a:cubicBezTo>
                  <a:cubicBezTo>
                    <a:pt x="78284" y="149721"/>
                    <a:pt x="91083" y="136029"/>
                    <a:pt x="92869" y="109835"/>
                  </a:cubicBezTo>
                  <a:cubicBezTo>
                    <a:pt x="91083" y="84236"/>
                    <a:pt x="77688" y="70544"/>
                    <a:pt x="52685" y="68758"/>
                  </a:cubicBezTo>
                  <a:cubicBezTo>
                    <a:pt x="37207" y="68758"/>
                    <a:pt x="25598" y="74414"/>
                    <a:pt x="17859" y="85725"/>
                  </a:cubicBezTo>
                  <a:lnTo>
                    <a:pt x="6251" y="83939"/>
                  </a:lnTo>
                  <a:lnTo>
                    <a:pt x="1875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6406" tIns="48203" rIns="96406" bIns="48203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189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51" name="矩形 50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58" name="矩形 57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3902250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9F603D5E-2178-4DFF-B31E-A653DCFA4AC1}"/>
              </a:ext>
            </a:extLst>
          </p:cNvPr>
          <p:cNvGrpSpPr/>
          <p:nvPr/>
        </p:nvGrpSpPr>
        <p:grpSpPr>
          <a:xfrm>
            <a:off x="971000" y="4543056"/>
            <a:ext cx="2498912" cy="1034662"/>
            <a:chOff x="8707919" y="4548099"/>
            <a:chExt cx="2370017" cy="98129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B2A19D8-8913-4E59-8761-5577039F2F32}"/>
                </a:ext>
              </a:extLst>
            </p:cNvPr>
            <p:cNvSpPr/>
            <p:nvPr/>
          </p:nvSpPr>
          <p:spPr>
            <a:xfrm>
              <a:off x="9228834" y="4548099"/>
              <a:ext cx="1099495" cy="3645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98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加入标题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DF549E1-6DB4-49C4-8B36-DD8607B06C2B}"/>
                </a:ext>
              </a:extLst>
            </p:cNvPr>
            <p:cNvSpPr/>
            <p:nvPr/>
          </p:nvSpPr>
          <p:spPr>
            <a:xfrm>
              <a:off x="8707919" y="4916400"/>
              <a:ext cx="2370017" cy="6129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点击输入简要文字内容，文字内容需概括精炼，不用多余的文字修饰，言简意赅的说明分项内容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……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6DBDE638-7A86-49A9-A2E6-B0051806E408}"/>
              </a:ext>
            </a:extLst>
          </p:cNvPr>
          <p:cNvGrpSpPr/>
          <p:nvPr/>
        </p:nvGrpSpPr>
        <p:grpSpPr>
          <a:xfrm>
            <a:off x="4101447" y="2489181"/>
            <a:ext cx="1714009" cy="1876372"/>
            <a:chOff x="3869722" y="2539206"/>
            <a:chExt cx="1625600" cy="1779588"/>
          </a:xfrm>
          <a:solidFill>
            <a:schemeClr val="accent2"/>
          </a:solidFill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926107F3-4A00-4FDB-9C81-E9BEBCDAA464}"/>
                </a:ext>
              </a:extLst>
            </p:cNvPr>
            <p:cNvGrpSpPr/>
            <p:nvPr/>
          </p:nvGrpSpPr>
          <p:grpSpPr>
            <a:xfrm>
              <a:off x="3869722" y="2539206"/>
              <a:ext cx="1625600" cy="1779588"/>
              <a:chOff x="1330325" y="2408238"/>
              <a:chExt cx="1625600" cy="1779588"/>
            </a:xfrm>
            <a:grpFill/>
          </p:grpSpPr>
          <p:sp>
            <p:nvSpPr>
              <p:cNvPr id="14" name="Freeform 7">
                <a:extLst>
                  <a:ext uri="{FF2B5EF4-FFF2-40B4-BE49-F238E27FC236}">
                    <a16:creationId xmlns:a16="http://schemas.microsoft.com/office/drawing/2014/main" id="{AA69516A-9EFF-4600-90C3-11541BB152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65250" y="2408238"/>
                <a:ext cx="1546225" cy="1681163"/>
              </a:xfrm>
              <a:custGeom>
                <a:avLst/>
                <a:gdLst>
                  <a:gd name="T0" fmla="*/ 404 w 515"/>
                  <a:gd name="T1" fmla="*/ 561 h 561"/>
                  <a:gd name="T2" fmla="*/ 362 w 515"/>
                  <a:gd name="T3" fmla="*/ 534 h 561"/>
                  <a:gd name="T4" fmla="*/ 301 w 515"/>
                  <a:gd name="T5" fmla="*/ 488 h 561"/>
                  <a:gd name="T6" fmla="*/ 242 w 515"/>
                  <a:gd name="T7" fmla="*/ 462 h 561"/>
                  <a:gd name="T8" fmla="*/ 109 w 515"/>
                  <a:gd name="T9" fmla="*/ 109 h 561"/>
                  <a:gd name="T10" fmla="*/ 444 w 515"/>
                  <a:gd name="T11" fmla="*/ 110 h 561"/>
                  <a:gd name="T12" fmla="*/ 411 w 515"/>
                  <a:gd name="T13" fmla="*/ 420 h 561"/>
                  <a:gd name="T14" fmla="*/ 399 w 515"/>
                  <a:gd name="T15" fmla="*/ 448 h 561"/>
                  <a:gd name="T16" fmla="*/ 405 w 515"/>
                  <a:gd name="T17" fmla="*/ 544 h 561"/>
                  <a:gd name="T18" fmla="*/ 404 w 515"/>
                  <a:gd name="T19" fmla="*/ 561 h 561"/>
                  <a:gd name="T20" fmla="*/ 361 w 515"/>
                  <a:gd name="T21" fmla="*/ 480 h 561"/>
                  <a:gd name="T22" fmla="*/ 355 w 515"/>
                  <a:gd name="T23" fmla="*/ 423 h 561"/>
                  <a:gd name="T24" fmla="*/ 368 w 515"/>
                  <a:gd name="T25" fmla="*/ 395 h 561"/>
                  <a:gd name="T26" fmla="*/ 430 w 515"/>
                  <a:gd name="T27" fmla="*/ 329 h 561"/>
                  <a:gd name="T28" fmla="*/ 371 w 515"/>
                  <a:gd name="T29" fmla="*/ 102 h 561"/>
                  <a:gd name="T30" fmla="*/ 132 w 515"/>
                  <a:gd name="T31" fmla="*/ 149 h 561"/>
                  <a:gd name="T32" fmla="*/ 119 w 515"/>
                  <a:gd name="T33" fmla="*/ 325 h 561"/>
                  <a:gd name="T34" fmla="*/ 265 w 515"/>
                  <a:gd name="T35" fmla="*/ 422 h 561"/>
                  <a:gd name="T36" fmla="*/ 294 w 515"/>
                  <a:gd name="T37" fmla="*/ 432 h 561"/>
                  <a:gd name="T38" fmla="*/ 361 w 515"/>
                  <a:gd name="T39" fmla="*/ 48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15" h="561">
                    <a:moveTo>
                      <a:pt x="404" y="561"/>
                    </a:moveTo>
                    <a:cubicBezTo>
                      <a:pt x="388" y="551"/>
                      <a:pt x="374" y="543"/>
                      <a:pt x="362" y="534"/>
                    </a:cubicBezTo>
                    <a:cubicBezTo>
                      <a:pt x="341" y="519"/>
                      <a:pt x="321" y="504"/>
                      <a:pt x="301" y="488"/>
                    </a:cubicBezTo>
                    <a:cubicBezTo>
                      <a:pt x="283" y="474"/>
                      <a:pt x="264" y="466"/>
                      <a:pt x="242" y="462"/>
                    </a:cubicBezTo>
                    <a:cubicBezTo>
                      <a:pt x="72" y="433"/>
                      <a:pt x="0" y="242"/>
                      <a:pt x="109" y="109"/>
                    </a:cubicBezTo>
                    <a:cubicBezTo>
                      <a:pt x="198" y="0"/>
                      <a:pt x="357" y="6"/>
                      <a:pt x="444" y="110"/>
                    </a:cubicBezTo>
                    <a:cubicBezTo>
                      <a:pt x="514" y="194"/>
                      <a:pt x="515" y="331"/>
                      <a:pt x="411" y="420"/>
                    </a:cubicBezTo>
                    <a:cubicBezTo>
                      <a:pt x="404" y="426"/>
                      <a:pt x="399" y="439"/>
                      <a:pt x="399" y="448"/>
                    </a:cubicBezTo>
                    <a:cubicBezTo>
                      <a:pt x="400" y="480"/>
                      <a:pt x="403" y="512"/>
                      <a:pt x="405" y="544"/>
                    </a:cubicBezTo>
                    <a:cubicBezTo>
                      <a:pt x="405" y="548"/>
                      <a:pt x="405" y="553"/>
                      <a:pt x="404" y="561"/>
                    </a:cubicBezTo>
                    <a:close/>
                    <a:moveTo>
                      <a:pt x="361" y="480"/>
                    </a:moveTo>
                    <a:cubicBezTo>
                      <a:pt x="359" y="457"/>
                      <a:pt x="357" y="440"/>
                      <a:pt x="355" y="423"/>
                    </a:cubicBezTo>
                    <a:cubicBezTo>
                      <a:pt x="353" y="410"/>
                      <a:pt x="357" y="402"/>
                      <a:pt x="368" y="395"/>
                    </a:cubicBezTo>
                    <a:cubicBezTo>
                      <a:pt x="395" y="379"/>
                      <a:pt x="415" y="357"/>
                      <a:pt x="430" y="329"/>
                    </a:cubicBezTo>
                    <a:cubicBezTo>
                      <a:pt x="472" y="250"/>
                      <a:pt x="445" y="150"/>
                      <a:pt x="371" y="102"/>
                    </a:cubicBezTo>
                    <a:cubicBezTo>
                      <a:pt x="289" y="49"/>
                      <a:pt x="185" y="73"/>
                      <a:pt x="132" y="149"/>
                    </a:cubicBezTo>
                    <a:cubicBezTo>
                      <a:pt x="94" y="204"/>
                      <a:pt x="90" y="265"/>
                      <a:pt x="119" y="325"/>
                    </a:cubicBezTo>
                    <a:cubicBezTo>
                      <a:pt x="148" y="385"/>
                      <a:pt x="198" y="417"/>
                      <a:pt x="265" y="422"/>
                    </a:cubicBezTo>
                    <a:cubicBezTo>
                      <a:pt x="275" y="423"/>
                      <a:pt x="286" y="427"/>
                      <a:pt x="294" y="432"/>
                    </a:cubicBezTo>
                    <a:cubicBezTo>
                      <a:pt x="316" y="446"/>
                      <a:pt x="336" y="462"/>
                      <a:pt x="361" y="480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8">
                <a:extLst>
                  <a:ext uri="{FF2B5EF4-FFF2-40B4-BE49-F238E27FC236}">
                    <a16:creationId xmlns:a16="http://schemas.microsoft.com/office/drawing/2014/main" id="{FDA430F2-510D-4F42-8A41-8BD37CDED0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0325" y="2509838"/>
                <a:ext cx="984250" cy="1677988"/>
              </a:xfrm>
              <a:custGeom>
                <a:avLst/>
                <a:gdLst>
                  <a:gd name="T0" fmla="*/ 130 w 328"/>
                  <a:gd name="T1" fmla="*/ 471 h 560"/>
                  <a:gd name="T2" fmla="*/ 327 w 328"/>
                  <a:gd name="T3" fmla="*/ 477 h 560"/>
                  <a:gd name="T4" fmla="*/ 328 w 328"/>
                  <a:gd name="T5" fmla="*/ 484 h 560"/>
                  <a:gd name="T6" fmla="*/ 298 w 328"/>
                  <a:gd name="T7" fmla="*/ 488 h 560"/>
                  <a:gd name="T8" fmla="*/ 209 w 328"/>
                  <a:gd name="T9" fmla="*/ 483 h 560"/>
                  <a:gd name="T10" fmla="*/ 181 w 328"/>
                  <a:gd name="T11" fmla="*/ 492 h 560"/>
                  <a:gd name="T12" fmla="*/ 86 w 328"/>
                  <a:gd name="T13" fmla="*/ 549 h 560"/>
                  <a:gd name="T14" fmla="*/ 62 w 328"/>
                  <a:gd name="T15" fmla="*/ 560 h 560"/>
                  <a:gd name="T16" fmla="*/ 66 w 328"/>
                  <a:gd name="T17" fmla="*/ 535 h 560"/>
                  <a:gd name="T18" fmla="*/ 89 w 328"/>
                  <a:gd name="T19" fmla="*/ 434 h 560"/>
                  <a:gd name="T20" fmla="*/ 82 w 328"/>
                  <a:gd name="T21" fmla="*/ 405 h 560"/>
                  <a:gd name="T22" fmla="*/ 51 w 328"/>
                  <a:gd name="T23" fmla="*/ 116 h 560"/>
                  <a:gd name="T24" fmla="*/ 201 w 328"/>
                  <a:gd name="T25" fmla="*/ 0 h 560"/>
                  <a:gd name="T26" fmla="*/ 182 w 328"/>
                  <a:gd name="T27" fmla="*/ 10 h 560"/>
                  <a:gd name="T28" fmla="*/ 114 w 328"/>
                  <a:gd name="T29" fmla="*/ 371 h 560"/>
                  <a:gd name="T30" fmla="*/ 130 w 328"/>
                  <a:gd name="T31" fmla="*/ 451 h 560"/>
                  <a:gd name="T32" fmla="*/ 128 w 328"/>
                  <a:gd name="T33" fmla="*/ 466 h 560"/>
                  <a:gd name="T34" fmla="*/ 130 w 328"/>
                  <a:gd name="T35" fmla="*/ 471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8" h="560">
                    <a:moveTo>
                      <a:pt x="130" y="471"/>
                    </a:moveTo>
                    <a:cubicBezTo>
                      <a:pt x="200" y="416"/>
                      <a:pt x="264" y="438"/>
                      <a:pt x="327" y="477"/>
                    </a:cubicBezTo>
                    <a:cubicBezTo>
                      <a:pt x="328" y="479"/>
                      <a:pt x="328" y="482"/>
                      <a:pt x="328" y="484"/>
                    </a:cubicBezTo>
                    <a:cubicBezTo>
                      <a:pt x="318" y="485"/>
                      <a:pt x="308" y="489"/>
                      <a:pt x="298" y="488"/>
                    </a:cubicBezTo>
                    <a:cubicBezTo>
                      <a:pt x="268" y="487"/>
                      <a:pt x="238" y="484"/>
                      <a:pt x="209" y="483"/>
                    </a:cubicBezTo>
                    <a:cubicBezTo>
                      <a:pt x="199" y="483"/>
                      <a:pt x="189" y="487"/>
                      <a:pt x="181" y="492"/>
                    </a:cubicBezTo>
                    <a:cubicBezTo>
                      <a:pt x="149" y="510"/>
                      <a:pt x="117" y="530"/>
                      <a:pt x="86" y="549"/>
                    </a:cubicBezTo>
                    <a:cubicBezTo>
                      <a:pt x="80" y="553"/>
                      <a:pt x="73" y="555"/>
                      <a:pt x="62" y="560"/>
                    </a:cubicBezTo>
                    <a:cubicBezTo>
                      <a:pt x="64" y="549"/>
                      <a:pt x="65" y="542"/>
                      <a:pt x="66" y="535"/>
                    </a:cubicBezTo>
                    <a:cubicBezTo>
                      <a:pt x="74" y="501"/>
                      <a:pt x="83" y="468"/>
                      <a:pt x="89" y="434"/>
                    </a:cubicBezTo>
                    <a:cubicBezTo>
                      <a:pt x="90" y="425"/>
                      <a:pt x="88" y="413"/>
                      <a:pt x="82" y="405"/>
                    </a:cubicBezTo>
                    <a:cubicBezTo>
                      <a:pt x="11" y="315"/>
                      <a:pt x="0" y="218"/>
                      <a:pt x="51" y="116"/>
                    </a:cubicBezTo>
                    <a:cubicBezTo>
                      <a:pt x="81" y="55"/>
                      <a:pt x="133" y="16"/>
                      <a:pt x="201" y="0"/>
                    </a:cubicBezTo>
                    <a:cubicBezTo>
                      <a:pt x="194" y="3"/>
                      <a:pt x="188" y="7"/>
                      <a:pt x="182" y="10"/>
                    </a:cubicBezTo>
                    <a:cubicBezTo>
                      <a:pt x="43" y="83"/>
                      <a:pt x="21" y="258"/>
                      <a:pt x="114" y="371"/>
                    </a:cubicBezTo>
                    <a:cubicBezTo>
                      <a:pt x="136" y="398"/>
                      <a:pt x="141" y="421"/>
                      <a:pt x="130" y="451"/>
                    </a:cubicBezTo>
                    <a:cubicBezTo>
                      <a:pt x="128" y="456"/>
                      <a:pt x="128" y="461"/>
                      <a:pt x="128" y="466"/>
                    </a:cubicBezTo>
                    <a:cubicBezTo>
                      <a:pt x="129" y="468"/>
                      <a:pt x="130" y="469"/>
                      <a:pt x="130" y="471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9">
                <a:extLst>
                  <a:ext uri="{FF2B5EF4-FFF2-40B4-BE49-F238E27FC236}">
                    <a16:creationId xmlns:a16="http://schemas.microsoft.com/office/drawing/2014/main" id="{C1A2AD39-1260-430A-AE32-D5A89762A3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8100" y="3086100"/>
                <a:ext cx="377825" cy="733425"/>
              </a:xfrm>
              <a:custGeom>
                <a:avLst/>
                <a:gdLst>
                  <a:gd name="T0" fmla="*/ 10 w 126"/>
                  <a:gd name="T1" fmla="*/ 245 h 245"/>
                  <a:gd name="T2" fmla="*/ 16 w 126"/>
                  <a:gd name="T3" fmla="*/ 200 h 245"/>
                  <a:gd name="T4" fmla="*/ 102 w 126"/>
                  <a:gd name="T5" fmla="*/ 19 h 245"/>
                  <a:gd name="T6" fmla="*/ 103 w 126"/>
                  <a:gd name="T7" fmla="*/ 0 h 245"/>
                  <a:gd name="T8" fmla="*/ 10 w 126"/>
                  <a:gd name="T9" fmla="*/ 245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245">
                    <a:moveTo>
                      <a:pt x="10" y="245"/>
                    </a:moveTo>
                    <a:cubicBezTo>
                      <a:pt x="4" y="227"/>
                      <a:pt x="0" y="213"/>
                      <a:pt x="16" y="200"/>
                    </a:cubicBezTo>
                    <a:cubicBezTo>
                      <a:pt x="73" y="154"/>
                      <a:pt x="101" y="92"/>
                      <a:pt x="102" y="19"/>
                    </a:cubicBezTo>
                    <a:cubicBezTo>
                      <a:pt x="102" y="14"/>
                      <a:pt x="103" y="9"/>
                      <a:pt x="103" y="0"/>
                    </a:cubicBezTo>
                    <a:cubicBezTo>
                      <a:pt x="126" y="95"/>
                      <a:pt x="78" y="198"/>
                      <a:pt x="10" y="245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Freeform 157">
              <a:extLst>
                <a:ext uri="{FF2B5EF4-FFF2-40B4-BE49-F238E27FC236}">
                  <a16:creationId xmlns:a16="http://schemas.microsoft.com/office/drawing/2014/main" id="{B2278B8B-9F07-4E10-9A38-D481A701AF3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527277" y="3031965"/>
              <a:ext cx="441004" cy="486555"/>
            </a:xfrm>
            <a:custGeom>
              <a:avLst/>
              <a:gdLst>
                <a:gd name="T0" fmla="*/ 25 w 99"/>
                <a:gd name="T1" fmla="*/ 58 h 109"/>
                <a:gd name="T2" fmla="*/ 15 w 99"/>
                <a:gd name="T3" fmla="*/ 61 h 109"/>
                <a:gd name="T4" fmla="*/ 51 w 99"/>
                <a:gd name="T5" fmla="*/ 55 h 109"/>
                <a:gd name="T6" fmla="*/ 63 w 99"/>
                <a:gd name="T7" fmla="*/ 46 h 109"/>
                <a:gd name="T8" fmla="*/ 56 w 99"/>
                <a:gd name="T9" fmla="*/ 59 h 109"/>
                <a:gd name="T10" fmla="*/ 51 w 99"/>
                <a:gd name="T11" fmla="*/ 67 h 109"/>
                <a:gd name="T12" fmla="*/ 46 w 99"/>
                <a:gd name="T13" fmla="*/ 57 h 109"/>
                <a:gd name="T14" fmla="*/ 38 w 99"/>
                <a:gd name="T15" fmla="*/ 37 h 109"/>
                <a:gd name="T16" fmla="*/ 51 w 99"/>
                <a:gd name="T17" fmla="*/ 55 h 109"/>
                <a:gd name="T18" fmla="*/ 42 w 99"/>
                <a:gd name="T19" fmla="*/ 33 h 109"/>
                <a:gd name="T20" fmla="*/ 42 w 99"/>
                <a:gd name="T21" fmla="*/ 0 h 109"/>
                <a:gd name="T22" fmla="*/ 15 w 99"/>
                <a:gd name="T23" fmla="*/ 25 h 109"/>
                <a:gd name="T24" fmla="*/ 15 w 99"/>
                <a:gd name="T25" fmla="*/ 94 h 109"/>
                <a:gd name="T26" fmla="*/ 84 w 99"/>
                <a:gd name="T27" fmla="*/ 94 h 109"/>
                <a:gd name="T28" fmla="*/ 97 w 99"/>
                <a:gd name="T29" fmla="*/ 73 h 109"/>
                <a:gd name="T30" fmla="*/ 85 w 99"/>
                <a:gd name="T31" fmla="*/ 71 h 109"/>
                <a:gd name="T32" fmla="*/ 49 w 99"/>
                <a:gd name="T33" fmla="*/ 97 h 109"/>
                <a:gd name="T34" fmla="*/ 12 w 99"/>
                <a:gd name="T35" fmla="*/ 60 h 109"/>
                <a:gd name="T36" fmla="*/ 42 w 99"/>
                <a:gd name="T37" fmla="*/ 22 h 109"/>
                <a:gd name="T38" fmla="*/ 85 w 99"/>
                <a:gd name="T39" fmla="*/ 47 h 109"/>
                <a:gd name="T40" fmla="*/ 95 w 99"/>
                <a:gd name="T41" fmla="*/ 41 h 109"/>
                <a:gd name="T42" fmla="*/ 98 w 99"/>
                <a:gd name="T43" fmla="*/ 53 h 109"/>
                <a:gd name="T44" fmla="*/ 87 w 99"/>
                <a:gd name="T45" fmla="*/ 56 h 109"/>
                <a:gd name="T46" fmla="*/ 87 w 99"/>
                <a:gd name="T47" fmla="*/ 67 h 109"/>
                <a:gd name="T48" fmla="*/ 87 w 99"/>
                <a:gd name="T49" fmla="*/ 59 h 109"/>
                <a:gd name="T50" fmla="*/ 99 w 99"/>
                <a:gd name="T51" fmla="*/ 57 h 109"/>
                <a:gd name="T52" fmla="*/ 99 w 99"/>
                <a:gd name="T53" fmla="*/ 60 h 109"/>
                <a:gd name="T54" fmla="*/ 97 w 99"/>
                <a:gd name="T55" fmla="*/ 71 h 109"/>
                <a:gd name="T56" fmla="*/ 87 w 99"/>
                <a:gd name="T57" fmla="*/ 67 h 109"/>
                <a:gd name="T58" fmla="*/ 80 w 99"/>
                <a:gd name="T59" fmla="*/ 37 h 109"/>
                <a:gd name="T60" fmla="*/ 88 w 99"/>
                <a:gd name="T61" fmla="*/ 28 h 109"/>
                <a:gd name="T62" fmla="*/ 94 w 99"/>
                <a:gd name="T63" fmla="*/ 38 h 109"/>
                <a:gd name="T64" fmla="*/ 84 w 99"/>
                <a:gd name="T65" fmla="*/ 44 h 109"/>
                <a:gd name="T66" fmla="*/ 77 w 99"/>
                <a:gd name="T67" fmla="*/ 34 h 109"/>
                <a:gd name="T68" fmla="*/ 71 w 99"/>
                <a:gd name="T69" fmla="*/ 28 h 109"/>
                <a:gd name="T70" fmla="*/ 76 w 99"/>
                <a:gd name="T71" fmla="*/ 18 h 109"/>
                <a:gd name="T72" fmla="*/ 84 w 99"/>
                <a:gd name="T73" fmla="*/ 25 h 109"/>
                <a:gd name="T74" fmla="*/ 86 w 99"/>
                <a:gd name="T75" fmla="*/ 27 h 109"/>
                <a:gd name="T76" fmla="*/ 50 w 99"/>
                <a:gd name="T77" fmla="*/ 93 h 109"/>
                <a:gd name="T78" fmla="*/ 53 w 99"/>
                <a:gd name="T79" fmla="*/ 83 h 109"/>
                <a:gd name="T80" fmla="*/ 50 w 99"/>
                <a:gd name="T81" fmla="*/ 93 h 109"/>
                <a:gd name="T82" fmla="*/ 67 w 99"/>
                <a:gd name="T83" fmla="*/ 76 h 109"/>
                <a:gd name="T84" fmla="*/ 77 w 99"/>
                <a:gd name="T85" fmla="*/ 81 h 109"/>
                <a:gd name="T86" fmla="*/ 25 w 99"/>
                <a:gd name="T87" fmla="*/ 83 h 109"/>
                <a:gd name="T88" fmla="*/ 34 w 99"/>
                <a:gd name="T89" fmla="*/ 78 h 109"/>
                <a:gd name="T90" fmla="*/ 25 w 99"/>
                <a:gd name="T91" fmla="*/ 83 h 109"/>
                <a:gd name="T92" fmla="*/ 33 w 99"/>
                <a:gd name="T93" fmla="*/ 40 h 109"/>
                <a:gd name="T94" fmla="*/ 23 w 99"/>
                <a:gd name="T95" fmla="*/ 36 h 109"/>
                <a:gd name="T96" fmla="*/ 75 w 99"/>
                <a:gd name="T97" fmla="*/ 34 h 109"/>
                <a:gd name="T98" fmla="*/ 66 w 99"/>
                <a:gd name="T99" fmla="*/ 39 h 109"/>
                <a:gd name="T100" fmla="*/ 75 w 99"/>
                <a:gd name="T101" fmla="*/ 34 h 109"/>
                <a:gd name="T102" fmla="*/ 75 w 99"/>
                <a:gd name="T103" fmla="*/ 59 h 109"/>
                <a:gd name="T104" fmla="*/ 85 w 99"/>
                <a:gd name="T105" fmla="*/ 5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109">
                  <a:moveTo>
                    <a:pt x="15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51" y="55"/>
                  </a:moveTo>
                  <a:cubicBezTo>
                    <a:pt x="52" y="55"/>
                    <a:pt x="52" y="55"/>
                    <a:pt x="53" y="55"/>
                  </a:cubicBezTo>
                  <a:cubicBezTo>
                    <a:pt x="56" y="52"/>
                    <a:pt x="60" y="48"/>
                    <a:pt x="63" y="46"/>
                  </a:cubicBezTo>
                  <a:cubicBezTo>
                    <a:pt x="64" y="46"/>
                    <a:pt x="65" y="47"/>
                    <a:pt x="66" y="48"/>
                  </a:cubicBezTo>
                  <a:cubicBezTo>
                    <a:pt x="63" y="53"/>
                    <a:pt x="60" y="56"/>
                    <a:pt x="56" y="59"/>
                  </a:cubicBezTo>
                  <a:cubicBezTo>
                    <a:pt x="57" y="60"/>
                    <a:pt x="57" y="60"/>
                    <a:pt x="57" y="61"/>
                  </a:cubicBezTo>
                  <a:cubicBezTo>
                    <a:pt x="57" y="64"/>
                    <a:pt x="54" y="67"/>
                    <a:pt x="51" y="67"/>
                  </a:cubicBezTo>
                  <a:cubicBezTo>
                    <a:pt x="47" y="67"/>
                    <a:pt x="45" y="64"/>
                    <a:pt x="45" y="61"/>
                  </a:cubicBezTo>
                  <a:cubicBezTo>
                    <a:pt x="45" y="59"/>
                    <a:pt x="45" y="58"/>
                    <a:pt x="46" y="57"/>
                  </a:cubicBezTo>
                  <a:cubicBezTo>
                    <a:pt x="41" y="51"/>
                    <a:pt x="38" y="45"/>
                    <a:pt x="35" y="38"/>
                  </a:cubicBezTo>
                  <a:cubicBezTo>
                    <a:pt x="36" y="38"/>
                    <a:pt x="37" y="37"/>
                    <a:pt x="38" y="37"/>
                  </a:cubicBezTo>
                  <a:cubicBezTo>
                    <a:pt x="42" y="42"/>
                    <a:pt x="46" y="49"/>
                    <a:pt x="49" y="55"/>
                  </a:cubicBezTo>
                  <a:cubicBezTo>
                    <a:pt x="49" y="55"/>
                    <a:pt x="50" y="55"/>
                    <a:pt x="51" y="55"/>
                  </a:cubicBezTo>
                  <a:close/>
                  <a:moveTo>
                    <a:pt x="42" y="2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2" y="12"/>
                    <a:pt x="22" y="17"/>
                    <a:pt x="15" y="25"/>
                  </a:cubicBezTo>
                  <a:cubicBezTo>
                    <a:pt x="5" y="34"/>
                    <a:pt x="0" y="46"/>
                    <a:pt x="0" y="60"/>
                  </a:cubicBezTo>
                  <a:cubicBezTo>
                    <a:pt x="0" y="73"/>
                    <a:pt x="5" y="85"/>
                    <a:pt x="15" y="94"/>
                  </a:cubicBezTo>
                  <a:cubicBezTo>
                    <a:pt x="24" y="104"/>
                    <a:pt x="36" y="109"/>
                    <a:pt x="49" y="109"/>
                  </a:cubicBezTo>
                  <a:cubicBezTo>
                    <a:pt x="63" y="109"/>
                    <a:pt x="75" y="104"/>
                    <a:pt x="84" y="94"/>
                  </a:cubicBezTo>
                  <a:cubicBezTo>
                    <a:pt x="90" y="89"/>
                    <a:pt x="94" y="82"/>
                    <a:pt x="96" y="75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7"/>
                    <a:pt x="80" y="82"/>
                    <a:pt x="76" y="86"/>
                  </a:cubicBezTo>
                  <a:cubicBezTo>
                    <a:pt x="69" y="93"/>
                    <a:pt x="60" y="97"/>
                    <a:pt x="49" y="97"/>
                  </a:cubicBezTo>
                  <a:cubicBezTo>
                    <a:pt x="39" y="97"/>
                    <a:pt x="30" y="93"/>
                    <a:pt x="23" y="86"/>
                  </a:cubicBezTo>
                  <a:cubicBezTo>
                    <a:pt x="16" y="79"/>
                    <a:pt x="12" y="70"/>
                    <a:pt x="12" y="60"/>
                  </a:cubicBezTo>
                  <a:cubicBezTo>
                    <a:pt x="12" y="50"/>
                    <a:pt x="16" y="40"/>
                    <a:pt x="23" y="33"/>
                  </a:cubicBezTo>
                  <a:cubicBezTo>
                    <a:pt x="28" y="28"/>
                    <a:pt x="35" y="24"/>
                    <a:pt x="42" y="22"/>
                  </a:cubicBezTo>
                  <a:close/>
                  <a:moveTo>
                    <a:pt x="87" y="54"/>
                  </a:moveTo>
                  <a:cubicBezTo>
                    <a:pt x="87" y="52"/>
                    <a:pt x="86" y="49"/>
                    <a:pt x="85" y="47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7" y="46"/>
                    <a:pt x="98" y="50"/>
                    <a:pt x="98" y="5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4"/>
                    <a:pt x="87" y="54"/>
                    <a:pt x="87" y="54"/>
                  </a:cubicBezTo>
                  <a:close/>
                  <a:moveTo>
                    <a:pt x="87" y="67"/>
                  </a:moveTo>
                  <a:cubicBezTo>
                    <a:pt x="87" y="64"/>
                    <a:pt x="87" y="62"/>
                    <a:pt x="87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99" y="63"/>
                    <a:pt x="99" y="66"/>
                    <a:pt x="98" y="6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7" y="67"/>
                    <a:pt x="87" y="67"/>
                    <a:pt x="87" y="67"/>
                  </a:cubicBezTo>
                  <a:close/>
                  <a:moveTo>
                    <a:pt x="83" y="42"/>
                  </a:moveTo>
                  <a:cubicBezTo>
                    <a:pt x="82" y="40"/>
                    <a:pt x="81" y="38"/>
                    <a:pt x="80" y="37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91" y="32"/>
                    <a:pt x="92" y="35"/>
                    <a:pt x="94" y="38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77" y="34"/>
                  </a:moveTo>
                  <a:cubicBezTo>
                    <a:pt x="76" y="33"/>
                    <a:pt x="76" y="33"/>
                    <a:pt x="76" y="33"/>
                  </a:cubicBezTo>
                  <a:cubicBezTo>
                    <a:pt x="75" y="31"/>
                    <a:pt x="73" y="30"/>
                    <a:pt x="71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1"/>
                    <a:pt x="82" y="23"/>
                    <a:pt x="84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77" y="34"/>
                    <a:pt x="77" y="34"/>
                    <a:pt x="77" y="34"/>
                  </a:cubicBezTo>
                  <a:close/>
                  <a:moveTo>
                    <a:pt x="50" y="93"/>
                  </a:moveTo>
                  <a:cubicBezTo>
                    <a:pt x="50" y="83"/>
                    <a:pt x="50" y="83"/>
                    <a:pt x="50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0" y="93"/>
                    <a:pt x="50" y="93"/>
                    <a:pt x="50" y="93"/>
                  </a:cubicBezTo>
                  <a:close/>
                  <a:moveTo>
                    <a:pt x="74" y="83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4" y="83"/>
                    <a:pt x="74" y="83"/>
                    <a:pt x="74" y="83"/>
                  </a:cubicBezTo>
                  <a:close/>
                  <a:moveTo>
                    <a:pt x="25" y="83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5" y="83"/>
                    <a:pt x="25" y="83"/>
                    <a:pt x="25" y="83"/>
                  </a:cubicBezTo>
                  <a:close/>
                  <a:moveTo>
                    <a:pt x="26" y="33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75" y="34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75" y="34"/>
                    <a:pt x="75" y="34"/>
                    <a:pt x="75" y="34"/>
                  </a:cubicBezTo>
                  <a:close/>
                  <a:moveTo>
                    <a:pt x="85" y="59"/>
                  </a:moveTo>
                  <a:cubicBezTo>
                    <a:pt x="75" y="59"/>
                    <a:pt x="75" y="59"/>
                    <a:pt x="75" y="59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5" y="56"/>
                    <a:pt x="85" y="56"/>
                    <a:pt x="85" y="56"/>
                  </a:cubicBezTo>
                  <a:lnTo>
                    <a:pt x="85" y="59"/>
                  </a:lnTo>
                  <a:close/>
                </a:path>
              </a:pathLst>
            </a:custGeom>
            <a:grpFill/>
            <a:ln w="0"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C210DA5-D83D-468D-AD0E-6A4F505F50FC}"/>
              </a:ext>
            </a:extLst>
          </p:cNvPr>
          <p:cNvGrpSpPr/>
          <p:nvPr/>
        </p:nvGrpSpPr>
        <p:grpSpPr>
          <a:xfrm>
            <a:off x="10044264" y="2489181"/>
            <a:ext cx="1714009" cy="1876372"/>
            <a:chOff x="9523637" y="2539206"/>
            <a:chExt cx="1625600" cy="1779588"/>
          </a:xfrm>
          <a:solidFill>
            <a:schemeClr val="accent2"/>
          </a:solidFill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BC3336A1-6305-432E-BED3-7F0504F18E9A}"/>
                </a:ext>
              </a:extLst>
            </p:cNvPr>
            <p:cNvGrpSpPr/>
            <p:nvPr/>
          </p:nvGrpSpPr>
          <p:grpSpPr>
            <a:xfrm>
              <a:off x="9523637" y="2539206"/>
              <a:ext cx="1625600" cy="1779588"/>
              <a:chOff x="1330325" y="2408238"/>
              <a:chExt cx="1625600" cy="1779588"/>
            </a:xfrm>
            <a:grpFill/>
          </p:grpSpPr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91AF2031-FB43-48FE-B45B-9BDA9DB401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65250" y="2408238"/>
                <a:ext cx="1546225" cy="1681163"/>
              </a:xfrm>
              <a:custGeom>
                <a:avLst/>
                <a:gdLst>
                  <a:gd name="T0" fmla="*/ 404 w 515"/>
                  <a:gd name="T1" fmla="*/ 561 h 561"/>
                  <a:gd name="T2" fmla="*/ 362 w 515"/>
                  <a:gd name="T3" fmla="*/ 534 h 561"/>
                  <a:gd name="T4" fmla="*/ 301 w 515"/>
                  <a:gd name="T5" fmla="*/ 488 h 561"/>
                  <a:gd name="T6" fmla="*/ 242 w 515"/>
                  <a:gd name="T7" fmla="*/ 462 h 561"/>
                  <a:gd name="T8" fmla="*/ 109 w 515"/>
                  <a:gd name="T9" fmla="*/ 109 h 561"/>
                  <a:gd name="T10" fmla="*/ 444 w 515"/>
                  <a:gd name="T11" fmla="*/ 110 h 561"/>
                  <a:gd name="T12" fmla="*/ 411 w 515"/>
                  <a:gd name="T13" fmla="*/ 420 h 561"/>
                  <a:gd name="T14" fmla="*/ 399 w 515"/>
                  <a:gd name="T15" fmla="*/ 448 h 561"/>
                  <a:gd name="T16" fmla="*/ 405 w 515"/>
                  <a:gd name="T17" fmla="*/ 544 h 561"/>
                  <a:gd name="T18" fmla="*/ 404 w 515"/>
                  <a:gd name="T19" fmla="*/ 561 h 561"/>
                  <a:gd name="T20" fmla="*/ 361 w 515"/>
                  <a:gd name="T21" fmla="*/ 480 h 561"/>
                  <a:gd name="T22" fmla="*/ 355 w 515"/>
                  <a:gd name="T23" fmla="*/ 423 h 561"/>
                  <a:gd name="T24" fmla="*/ 368 w 515"/>
                  <a:gd name="T25" fmla="*/ 395 h 561"/>
                  <a:gd name="T26" fmla="*/ 430 w 515"/>
                  <a:gd name="T27" fmla="*/ 329 h 561"/>
                  <a:gd name="T28" fmla="*/ 371 w 515"/>
                  <a:gd name="T29" fmla="*/ 102 h 561"/>
                  <a:gd name="T30" fmla="*/ 132 w 515"/>
                  <a:gd name="T31" fmla="*/ 149 h 561"/>
                  <a:gd name="T32" fmla="*/ 119 w 515"/>
                  <a:gd name="T33" fmla="*/ 325 h 561"/>
                  <a:gd name="T34" fmla="*/ 265 w 515"/>
                  <a:gd name="T35" fmla="*/ 422 h 561"/>
                  <a:gd name="T36" fmla="*/ 294 w 515"/>
                  <a:gd name="T37" fmla="*/ 432 h 561"/>
                  <a:gd name="T38" fmla="*/ 361 w 515"/>
                  <a:gd name="T39" fmla="*/ 48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15" h="561">
                    <a:moveTo>
                      <a:pt x="404" y="561"/>
                    </a:moveTo>
                    <a:cubicBezTo>
                      <a:pt x="388" y="551"/>
                      <a:pt x="374" y="543"/>
                      <a:pt x="362" y="534"/>
                    </a:cubicBezTo>
                    <a:cubicBezTo>
                      <a:pt x="341" y="519"/>
                      <a:pt x="321" y="504"/>
                      <a:pt x="301" y="488"/>
                    </a:cubicBezTo>
                    <a:cubicBezTo>
                      <a:pt x="283" y="474"/>
                      <a:pt x="264" y="466"/>
                      <a:pt x="242" y="462"/>
                    </a:cubicBezTo>
                    <a:cubicBezTo>
                      <a:pt x="72" y="433"/>
                      <a:pt x="0" y="242"/>
                      <a:pt x="109" y="109"/>
                    </a:cubicBezTo>
                    <a:cubicBezTo>
                      <a:pt x="198" y="0"/>
                      <a:pt x="357" y="6"/>
                      <a:pt x="444" y="110"/>
                    </a:cubicBezTo>
                    <a:cubicBezTo>
                      <a:pt x="514" y="194"/>
                      <a:pt x="515" y="331"/>
                      <a:pt x="411" y="420"/>
                    </a:cubicBezTo>
                    <a:cubicBezTo>
                      <a:pt x="404" y="426"/>
                      <a:pt x="399" y="439"/>
                      <a:pt x="399" y="448"/>
                    </a:cubicBezTo>
                    <a:cubicBezTo>
                      <a:pt x="400" y="480"/>
                      <a:pt x="403" y="512"/>
                      <a:pt x="405" y="544"/>
                    </a:cubicBezTo>
                    <a:cubicBezTo>
                      <a:pt x="405" y="548"/>
                      <a:pt x="405" y="553"/>
                      <a:pt x="404" y="561"/>
                    </a:cubicBezTo>
                    <a:close/>
                    <a:moveTo>
                      <a:pt x="361" y="480"/>
                    </a:moveTo>
                    <a:cubicBezTo>
                      <a:pt x="359" y="457"/>
                      <a:pt x="357" y="440"/>
                      <a:pt x="355" y="423"/>
                    </a:cubicBezTo>
                    <a:cubicBezTo>
                      <a:pt x="353" y="410"/>
                      <a:pt x="357" y="402"/>
                      <a:pt x="368" y="395"/>
                    </a:cubicBezTo>
                    <a:cubicBezTo>
                      <a:pt x="395" y="379"/>
                      <a:pt x="415" y="357"/>
                      <a:pt x="430" y="329"/>
                    </a:cubicBezTo>
                    <a:cubicBezTo>
                      <a:pt x="472" y="250"/>
                      <a:pt x="445" y="150"/>
                      <a:pt x="371" y="102"/>
                    </a:cubicBezTo>
                    <a:cubicBezTo>
                      <a:pt x="289" y="49"/>
                      <a:pt x="185" y="73"/>
                      <a:pt x="132" y="149"/>
                    </a:cubicBezTo>
                    <a:cubicBezTo>
                      <a:pt x="94" y="204"/>
                      <a:pt x="90" y="265"/>
                      <a:pt x="119" y="325"/>
                    </a:cubicBezTo>
                    <a:cubicBezTo>
                      <a:pt x="148" y="385"/>
                      <a:pt x="198" y="417"/>
                      <a:pt x="265" y="422"/>
                    </a:cubicBezTo>
                    <a:cubicBezTo>
                      <a:pt x="275" y="423"/>
                      <a:pt x="286" y="427"/>
                      <a:pt x="294" y="432"/>
                    </a:cubicBezTo>
                    <a:cubicBezTo>
                      <a:pt x="316" y="446"/>
                      <a:pt x="336" y="462"/>
                      <a:pt x="361" y="480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id="{625CE9DB-C0EC-4C40-9EFF-D73B826CCA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0325" y="2509838"/>
                <a:ext cx="984250" cy="1677988"/>
              </a:xfrm>
              <a:custGeom>
                <a:avLst/>
                <a:gdLst>
                  <a:gd name="T0" fmla="*/ 130 w 328"/>
                  <a:gd name="T1" fmla="*/ 471 h 560"/>
                  <a:gd name="T2" fmla="*/ 327 w 328"/>
                  <a:gd name="T3" fmla="*/ 477 h 560"/>
                  <a:gd name="T4" fmla="*/ 328 w 328"/>
                  <a:gd name="T5" fmla="*/ 484 h 560"/>
                  <a:gd name="T6" fmla="*/ 298 w 328"/>
                  <a:gd name="T7" fmla="*/ 488 h 560"/>
                  <a:gd name="T8" fmla="*/ 209 w 328"/>
                  <a:gd name="T9" fmla="*/ 483 h 560"/>
                  <a:gd name="T10" fmla="*/ 181 w 328"/>
                  <a:gd name="T11" fmla="*/ 492 h 560"/>
                  <a:gd name="T12" fmla="*/ 86 w 328"/>
                  <a:gd name="T13" fmla="*/ 549 h 560"/>
                  <a:gd name="T14" fmla="*/ 62 w 328"/>
                  <a:gd name="T15" fmla="*/ 560 h 560"/>
                  <a:gd name="T16" fmla="*/ 66 w 328"/>
                  <a:gd name="T17" fmla="*/ 535 h 560"/>
                  <a:gd name="T18" fmla="*/ 89 w 328"/>
                  <a:gd name="T19" fmla="*/ 434 h 560"/>
                  <a:gd name="T20" fmla="*/ 82 w 328"/>
                  <a:gd name="T21" fmla="*/ 405 h 560"/>
                  <a:gd name="T22" fmla="*/ 51 w 328"/>
                  <a:gd name="T23" fmla="*/ 116 h 560"/>
                  <a:gd name="T24" fmla="*/ 201 w 328"/>
                  <a:gd name="T25" fmla="*/ 0 h 560"/>
                  <a:gd name="T26" fmla="*/ 182 w 328"/>
                  <a:gd name="T27" fmla="*/ 10 h 560"/>
                  <a:gd name="T28" fmla="*/ 114 w 328"/>
                  <a:gd name="T29" fmla="*/ 371 h 560"/>
                  <a:gd name="T30" fmla="*/ 130 w 328"/>
                  <a:gd name="T31" fmla="*/ 451 h 560"/>
                  <a:gd name="T32" fmla="*/ 128 w 328"/>
                  <a:gd name="T33" fmla="*/ 466 h 560"/>
                  <a:gd name="T34" fmla="*/ 130 w 328"/>
                  <a:gd name="T35" fmla="*/ 471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8" h="560">
                    <a:moveTo>
                      <a:pt x="130" y="471"/>
                    </a:moveTo>
                    <a:cubicBezTo>
                      <a:pt x="200" y="416"/>
                      <a:pt x="264" y="438"/>
                      <a:pt x="327" y="477"/>
                    </a:cubicBezTo>
                    <a:cubicBezTo>
                      <a:pt x="328" y="479"/>
                      <a:pt x="328" y="482"/>
                      <a:pt x="328" y="484"/>
                    </a:cubicBezTo>
                    <a:cubicBezTo>
                      <a:pt x="318" y="485"/>
                      <a:pt x="308" y="489"/>
                      <a:pt x="298" y="488"/>
                    </a:cubicBezTo>
                    <a:cubicBezTo>
                      <a:pt x="268" y="487"/>
                      <a:pt x="238" y="484"/>
                      <a:pt x="209" y="483"/>
                    </a:cubicBezTo>
                    <a:cubicBezTo>
                      <a:pt x="199" y="483"/>
                      <a:pt x="189" y="487"/>
                      <a:pt x="181" y="492"/>
                    </a:cubicBezTo>
                    <a:cubicBezTo>
                      <a:pt x="149" y="510"/>
                      <a:pt x="117" y="530"/>
                      <a:pt x="86" y="549"/>
                    </a:cubicBezTo>
                    <a:cubicBezTo>
                      <a:pt x="80" y="553"/>
                      <a:pt x="73" y="555"/>
                      <a:pt x="62" y="560"/>
                    </a:cubicBezTo>
                    <a:cubicBezTo>
                      <a:pt x="64" y="549"/>
                      <a:pt x="65" y="542"/>
                      <a:pt x="66" y="535"/>
                    </a:cubicBezTo>
                    <a:cubicBezTo>
                      <a:pt x="74" y="501"/>
                      <a:pt x="83" y="468"/>
                      <a:pt x="89" y="434"/>
                    </a:cubicBezTo>
                    <a:cubicBezTo>
                      <a:pt x="90" y="425"/>
                      <a:pt x="88" y="413"/>
                      <a:pt x="82" y="405"/>
                    </a:cubicBezTo>
                    <a:cubicBezTo>
                      <a:pt x="11" y="315"/>
                      <a:pt x="0" y="218"/>
                      <a:pt x="51" y="116"/>
                    </a:cubicBezTo>
                    <a:cubicBezTo>
                      <a:pt x="81" y="55"/>
                      <a:pt x="133" y="16"/>
                      <a:pt x="201" y="0"/>
                    </a:cubicBezTo>
                    <a:cubicBezTo>
                      <a:pt x="194" y="3"/>
                      <a:pt x="188" y="7"/>
                      <a:pt x="182" y="10"/>
                    </a:cubicBezTo>
                    <a:cubicBezTo>
                      <a:pt x="43" y="83"/>
                      <a:pt x="21" y="258"/>
                      <a:pt x="114" y="371"/>
                    </a:cubicBezTo>
                    <a:cubicBezTo>
                      <a:pt x="136" y="398"/>
                      <a:pt x="141" y="421"/>
                      <a:pt x="130" y="451"/>
                    </a:cubicBezTo>
                    <a:cubicBezTo>
                      <a:pt x="128" y="456"/>
                      <a:pt x="128" y="461"/>
                      <a:pt x="128" y="466"/>
                    </a:cubicBezTo>
                    <a:cubicBezTo>
                      <a:pt x="129" y="468"/>
                      <a:pt x="130" y="469"/>
                      <a:pt x="130" y="471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9">
                <a:extLst>
                  <a:ext uri="{FF2B5EF4-FFF2-40B4-BE49-F238E27FC236}">
                    <a16:creationId xmlns:a16="http://schemas.microsoft.com/office/drawing/2014/main" id="{AFE11A5E-0F21-43B6-B47F-45921826A5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8100" y="3086100"/>
                <a:ext cx="377825" cy="733425"/>
              </a:xfrm>
              <a:custGeom>
                <a:avLst/>
                <a:gdLst>
                  <a:gd name="T0" fmla="*/ 10 w 126"/>
                  <a:gd name="T1" fmla="*/ 245 h 245"/>
                  <a:gd name="T2" fmla="*/ 16 w 126"/>
                  <a:gd name="T3" fmla="*/ 200 h 245"/>
                  <a:gd name="T4" fmla="*/ 102 w 126"/>
                  <a:gd name="T5" fmla="*/ 19 h 245"/>
                  <a:gd name="T6" fmla="*/ 103 w 126"/>
                  <a:gd name="T7" fmla="*/ 0 h 245"/>
                  <a:gd name="T8" fmla="*/ 10 w 126"/>
                  <a:gd name="T9" fmla="*/ 245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245">
                    <a:moveTo>
                      <a:pt x="10" y="245"/>
                    </a:moveTo>
                    <a:cubicBezTo>
                      <a:pt x="4" y="227"/>
                      <a:pt x="0" y="213"/>
                      <a:pt x="16" y="200"/>
                    </a:cubicBezTo>
                    <a:cubicBezTo>
                      <a:pt x="73" y="154"/>
                      <a:pt x="101" y="92"/>
                      <a:pt x="102" y="19"/>
                    </a:cubicBezTo>
                    <a:cubicBezTo>
                      <a:pt x="102" y="14"/>
                      <a:pt x="103" y="9"/>
                      <a:pt x="103" y="0"/>
                    </a:cubicBezTo>
                    <a:cubicBezTo>
                      <a:pt x="126" y="95"/>
                      <a:pt x="78" y="198"/>
                      <a:pt x="10" y="245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C87FE954-D396-4FA8-980C-2DA1491DB8D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076862" y="3021355"/>
              <a:ext cx="509623" cy="507774"/>
              <a:chOff x="3618897" y="2279040"/>
              <a:chExt cx="706229" cy="703668"/>
            </a:xfrm>
            <a:grpFill/>
          </p:grpSpPr>
          <p:sp>
            <p:nvSpPr>
              <p:cNvPr id="20" name="Freeform 9">
                <a:extLst>
                  <a:ext uri="{FF2B5EF4-FFF2-40B4-BE49-F238E27FC236}">
                    <a16:creationId xmlns:a16="http://schemas.microsoft.com/office/drawing/2014/main" id="{E4564F6F-C82C-419D-88A2-1217A70474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grpFill/>
              <a:ln w="0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10">
                <a:extLst>
                  <a:ext uri="{FF2B5EF4-FFF2-40B4-BE49-F238E27FC236}">
                    <a16:creationId xmlns:a16="http://schemas.microsoft.com/office/drawing/2014/main" id="{94D68148-89E8-4780-AC53-AF42C07C6B5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grpFill/>
              <a:ln w="0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11">
                <a:extLst>
                  <a:ext uri="{FF2B5EF4-FFF2-40B4-BE49-F238E27FC236}">
                    <a16:creationId xmlns:a16="http://schemas.microsoft.com/office/drawing/2014/main" id="{E3F92BD0-96A6-478E-B6BF-4B19B6CC29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grpFill/>
              <a:ln w="0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A6E459F9-9CC8-4FAF-98A2-9A3B7D4813FD}"/>
              </a:ext>
            </a:extLst>
          </p:cNvPr>
          <p:cNvGrpSpPr/>
          <p:nvPr/>
        </p:nvGrpSpPr>
        <p:grpSpPr>
          <a:xfrm>
            <a:off x="7063560" y="2489181"/>
            <a:ext cx="1714009" cy="1876372"/>
            <a:chOff x="6696680" y="2539206"/>
            <a:chExt cx="1625600" cy="1779588"/>
          </a:xfrm>
          <a:solidFill>
            <a:schemeClr val="accent1"/>
          </a:solidFill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8138D4D6-3DBC-40DE-88EF-912C21E56DAB}"/>
                </a:ext>
              </a:extLst>
            </p:cNvPr>
            <p:cNvGrpSpPr/>
            <p:nvPr/>
          </p:nvGrpSpPr>
          <p:grpSpPr>
            <a:xfrm>
              <a:off x="6696680" y="2539206"/>
              <a:ext cx="1625600" cy="1779588"/>
              <a:chOff x="1330325" y="2408238"/>
              <a:chExt cx="1625600" cy="1779588"/>
            </a:xfrm>
            <a:grpFill/>
          </p:grpSpPr>
          <p:sp>
            <p:nvSpPr>
              <p:cNvPr id="32" name="Freeform 7">
                <a:extLst>
                  <a:ext uri="{FF2B5EF4-FFF2-40B4-BE49-F238E27FC236}">
                    <a16:creationId xmlns:a16="http://schemas.microsoft.com/office/drawing/2014/main" id="{0BA79957-D9E2-4B88-9C7A-998145DEF4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65250" y="2408238"/>
                <a:ext cx="1546225" cy="1681163"/>
              </a:xfrm>
              <a:custGeom>
                <a:avLst/>
                <a:gdLst>
                  <a:gd name="T0" fmla="*/ 404 w 515"/>
                  <a:gd name="T1" fmla="*/ 561 h 561"/>
                  <a:gd name="T2" fmla="*/ 362 w 515"/>
                  <a:gd name="T3" fmla="*/ 534 h 561"/>
                  <a:gd name="T4" fmla="*/ 301 w 515"/>
                  <a:gd name="T5" fmla="*/ 488 h 561"/>
                  <a:gd name="T6" fmla="*/ 242 w 515"/>
                  <a:gd name="T7" fmla="*/ 462 h 561"/>
                  <a:gd name="T8" fmla="*/ 109 w 515"/>
                  <a:gd name="T9" fmla="*/ 109 h 561"/>
                  <a:gd name="T10" fmla="*/ 444 w 515"/>
                  <a:gd name="T11" fmla="*/ 110 h 561"/>
                  <a:gd name="T12" fmla="*/ 411 w 515"/>
                  <a:gd name="T13" fmla="*/ 420 h 561"/>
                  <a:gd name="T14" fmla="*/ 399 w 515"/>
                  <a:gd name="T15" fmla="*/ 448 h 561"/>
                  <a:gd name="T16" fmla="*/ 405 w 515"/>
                  <a:gd name="T17" fmla="*/ 544 h 561"/>
                  <a:gd name="T18" fmla="*/ 404 w 515"/>
                  <a:gd name="T19" fmla="*/ 561 h 561"/>
                  <a:gd name="T20" fmla="*/ 361 w 515"/>
                  <a:gd name="T21" fmla="*/ 480 h 561"/>
                  <a:gd name="T22" fmla="*/ 355 w 515"/>
                  <a:gd name="T23" fmla="*/ 423 h 561"/>
                  <a:gd name="T24" fmla="*/ 368 w 515"/>
                  <a:gd name="T25" fmla="*/ 395 h 561"/>
                  <a:gd name="T26" fmla="*/ 430 w 515"/>
                  <a:gd name="T27" fmla="*/ 329 h 561"/>
                  <a:gd name="T28" fmla="*/ 371 w 515"/>
                  <a:gd name="T29" fmla="*/ 102 h 561"/>
                  <a:gd name="T30" fmla="*/ 132 w 515"/>
                  <a:gd name="T31" fmla="*/ 149 h 561"/>
                  <a:gd name="T32" fmla="*/ 119 w 515"/>
                  <a:gd name="T33" fmla="*/ 325 h 561"/>
                  <a:gd name="T34" fmla="*/ 265 w 515"/>
                  <a:gd name="T35" fmla="*/ 422 h 561"/>
                  <a:gd name="T36" fmla="*/ 294 w 515"/>
                  <a:gd name="T37" fmla="*/ 432 h 561"/>
                  <a:gd name="T38" fmla="*/ 361 w 515"/>
                  <a:gd name="T39" fmla="*/ 48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15" h="561">
                    <a:moveTo>
                      <a:pt x="404" y="561"/>
                    </a:moveTo>
                    <a:cubicBezTo>
                      <a:pt x="388" y="551"/>
                      <a:pt x="374" y="543"/>
                      <a:pt x="362" y="534"/>
                    </a:cubicBezTo>
                    <a:cubicBezTo>
                      <a:pt x="341" y="519"/>
                      <a:pt x="321" y="504"/>
                      <a:pt x="301" y="488"/>
                    </a:cubicBezTo>
                    <a:cubicBezTo>
                      <a:pt x="283" y="474"/>
                      <a:pt x="264" y="466"/>
                      <a:pt x="242" y="462"/>
                    </a:cubicBezTo>
                    <a:cubicBezTo>
                      <a:pt x="72" y="433"/>
                      <a:pt x="0" y="242"/>
                      <a:pt x="109" y="109"/>
                    </a:cubicBezTo>
                    <a:cubicBezTo>
                      <a:pt x="198" y="0"/>
                      <a:pt x="357" y="6"/>
                      <a:pt x="444" y="110"/>
                    </a:cubicBezTo>
                    <a:cubicBezTo>
                      <a:pt x="514" y="194"/>
                      <a:pt x="515" y="331"/>
                      <a:pt x="411" y="420"/>
                    </a:cubicBezTo>
                    <a:cubicBezTo>
                      <a:pt x="404" y="426"/>
                      <a:pt x="399" y="439"/>
                      <a:pt x="399" y="448"/>
                    </a:cubicBezTo>
                    <a:cubicBezTo>
                      <a:pt x="400" y="480"/>
                      <a:pt x="403" y="512"/>
                      <a:pt x="405" y="544"/>
                    </a:cubicBezTo>
                    <a:cubicBezTo>
                      <a:pt x="405" y="548"/>
                      <a:pt x="405" y="553"/>
                      <a:pt x="404" y="561"/>
                    </a:cubicBezTo>
                    <a:close/>
                    <a:moveTo>
                      <a:pt x="361" y="480"/>
                    </a:moveTo>
                    <a:cubicBezTo>
                      <a:pt x="359" y="457"/>
                      <a:pt x="357" y="440"/>
                      <a:pt x="355" y="423"/>
                    </a:cubicBezTo>
                    <a:cubicBezTo>
                      <a:pt x="353" y="410"/>
                      <a:pt x="357" y="402"/>
                      <a:pt x="368" y="395"/>
                    </a:cubicBezTo>
                    <a:cubicBezTo>
                      <a:pt x="395" y="379"/>
                      <a:pt x="415" y="357"/>
                      <a:pt x="430" y="329"/>
                    </a:cubicBezTo>
                    <a:cubicBezTo>
                      <a:pt x="472" y="250"/>
                      <a:pt x="445" y="150"/>
                      <a:pt x="371" y="102"/>
                    </a:cubicBezTo>
                    <a:cubicBezTo>
                      <a:pt x="289" y="49"/>
                      <a:pt x="185" y="73"/>
                      <a:pt x="132" y="149"/>
                    </a:cubicBezTo>
                    <a:cubicBezTo>
                      <a:pt x="94" y="204"/>
                      <a:pt x="90" y="265"/>
                      <a:pt x="119" y="325"/>
                    </a:cubicBezTo>
                    <a:cubicBezTo>
                      <a:pt x="148" y="385"/>
                      <a:pt x="198" y="417"/>
                      <a:pt x="265" y="422"/>
                    </a:cubicBezTo>
                    <a:cubicBezTo>
                      <a:pt x="275" y="423"/>
                      <a:pt x="286" y="427"/>
                      <a:pt x="294" y="432"/>
                    </a:cubicBezTo>
                    <a:cubicBezTo>
                      <a:pt x="316" y="446"/>
                      <a:pt x="336" y="462"/>
                      <a:pt x="361" y="480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B2165F18-5878-4495-A12C-1952051C71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0325" y="2509838"/>
                <a:ext cx="984250" cy="1677988"/>
              </a:xfrm>
              <a:custGeom>
                <a:avLst/>
                <a:gdLst>
                  <a:gd name="T0" fmla="*/ 130 w 328"/>
                  <a:gd name="T1" fmla="*/ 471 h 560"/>
                  <a:gd name="T2" fmla="*/ 327 w 328"/>
                  <a:gd name="T3" fmla="*/ 477 h 560"/>
                  <a:gd name="T4" fmla="*/ 328 w 328"/>
                  <a:gd name="T5" fmla="*/ 484 h 560"/>
                  <a:gd name="T6" fmla="*/ 298 w 328"/>
                  <a:gd name="T7" fmla="*/ 488 h 560"/>
                  <a:gd name="T8" fmla="*/ 209 w 328"/>
                  <a:gd name="T9" fmla="*/ 483 h 560"/>
                  <a:gd name="T10" fmla="*/ 181 w 328"/>
                  <a:gd name="T11" fmla="*/ 492 h 560"/>
                  <a:gd name="T12" fmla="*/ 86 w 328"/>
                  <a:gd name="T13" fmla="*/ 549 h 560"/>
                  <a:gd name="T14" fmla="*/ 62 w 328"/>
                  <a:gd name="T15" fmla="*/ 560 h 560"/>
                  <a:gd name="T16" fmla="*/ 66 w 328"/>
                  <a:gd name="T17" fmla="*/ 535 h 560"/>
                  <a:gd name="T18" fmla="*/ 89 w 328"/>
                  <a:gd name="T19" fmla="*/ 434 h 560"/>
                  <a:gd name="T20" fmla="*/ 82 w 328"/>
                  <a:gd name="T21" fmla="*/ 405 h 560"/>
                  <a:gd name="T22" fmla="*/ 51 w 328"/>
                  <a:gd name="T23" fmla="*/ 116 h 560"/>
                  <a:gd name="T24" fmla="*/ 201 w 328"/>
                  <a:gd name="T25" fmla="*/ 0 h 560"/>
                  <a:gd name="T26" fmla="*/ 182 w 328"/>
                  <a:gd name="T27" fmla="*/ 10 h 560"/>
                  <a:gd name="T28" fmla="*/ 114 w 328"/>
                  <a:gd name="T29" fmla="*/ 371 h 560"/>
                  <a:gd name="T30" fmla="*/ 130 w 328"/>
                  <a:gd name="T31" fmla="*/ 451 h 560"/>
                  <a:gd name="T32" fmla="*/ 128 w 328"/>
                  <a:gd name="T33" fmla="*/ 466 h 560"/>
                  <a:gd name="T34" fmla="*/ 130 w 328"/>
                  <a:gd name="T35" fmla="*/ 471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8" h="560">
                    <a:moveTo>
                      <a:pt x="130" y="471"/>
                    </a:moveTo>
                    <a:cubicBezTo>
                      <a:pt x="200" y="416"/>
                      <a:pt x="264" y="438"/>
                      <a:pt x="327" y="477"/>
                    </a:cubicBezTo>
                    <a:cubicBezTo>
                      <a:pt x="328" y="479"/>
                      <a:pt x="328" y="482"/>
                      <a:pt x="328" y="484"/>
                    </a:cubicBezTo>
                    <a:cubicBezTo>
                      <a:pt x="318" y="485"/>
                      <a:pt x="308" y="489"/>
                      <a:pt x="298" y="488"/>
                    </a:cubicBezTo>
                    <a:cubicBezTo>
                      <a:pt x="268" y="487"/>
                      <a:pt x="238" y="484"/>
                      <a:pt x="209" y="483"/>
                    </a:cubicBezTo>
                    <a:cubicBezTo>
                      <a:pt x="199" y="483"/>
                      <a:pt x="189" y="487"/>
                      <a:pt x="181" y="492"/>
                    </a:cubicBezTo>
                    <a:cubicBezTo>
                      <a:pt x="149" y="510"/>
                      <a:pt x="117" y="530"/>
                      <a:pt x="86" y="549"/>
                    </a:cubicBezTo>
                    <a:cubicBezTo>
                      <a:pt x="80" y="553"/>
                      <a:pt x="73" y="555"/>
                      <a:pt x="62" y="560"/>
                    </a:cubicBezTo>
                    <a:cubicBezTo>
                      <a:pt x="64" y="549"/>
                      <a:pt x="65" y="542"/>
                      <a:pt x="66" y="535"/>
                    </a:cubicBezTo>
                    <a:cubicBezTo>
                      <a:pt x="74" y="501"/>
                      <a:pt x="83" y="468"/>
                      <a:pt x="89" y="434"/>
                    </a:cubicBezTo>
                    <a:cubicBezTo>
                      <a:pt x="90" y="425"/>
                      <a:pt x="88" y="413"/>
                      <a:pt x="82" y="405"/>
                    </a:cubicBezTo>
                    <a:cubicBezTo>
                      <a:pt x="11" y="315"/>
                      <a:pt x="0" y="218"/>
                      <a:pt x="51" y="116"/>
                    </a:cubicBezTo>
                    <a:cubicBezTo>
                      <a:pt x="81" y="55"/>
                      <a:pt x="133" y="16"/>
                      <a:pt x="201" y="0"/>
                    </a:cubicBezTo>
                    <a:cubicBezTo>
                      <a:pt x="194" y="3"/>
                      <a:pt x="188" y="7"/>
                      <a:pt x="182" y="10"/>
                    </a:cubicBezTo>
                    <a:cubicBezTo>
                      <a:pt x="43" y="83"/>
                      <a:pt x="21" y="258"/>
                      <a:pt x="114" y="371"/>
                    </a:cubicBezTo>
                    <a:cubicBezTo>
                      <a:pt x="136" y="398"/>
                      <a:pt x="141" y="421"/>
                      <a:pt x="130" y="451"/>
                    </a:cubicBezTo>
                    <a:cubicBezTo>
                      <a:pt x="128" y="456"/>
                      <a:pt x="128" y="461"/>
                      <a:pt x="128" y="466"/>
                    </a:cubicBezTo>
                    <a:cubicBezTo>
                      <a:pt x="129" y="468"/>
                      <a:pt x="130" y="469"/>
                      <a:pt x="130" y="471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9">
                <a:extLst>
                  <a:ext uri="{FF2B5EF4-FFF2-40B4-BE49-F238E27FC236}">
                    <a16:creationId xmlns:a16="http://schemas.microsoft.com/office/drawing/2014/main" id="{8AAEDD01-C3B6-4E4E-A491-07035A0A21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8100" y="3086100"/>
                <a:ext cx="377825" cy="733425"/>
              </a:xfrm>
              <a:custGeom>
                <a:avLst/>
                <a:gdLst>
                  <a:gd name="T0" fmla="*/ 10 w 126"/>
                  <a:gd name="T1" fmla="*/ 245 h 245"/>
                  <a:gd name="T2" fmla="*/ 16 w 126"/>
                  <a:gd name="T3" fmla="*/ 200 h 245"/>
                  <a:gd name="T4" fmla="*/ 102 w 126"/>
                  <a:gd name="T5" fmla="*/ 19 h 245"/>
                  <a:gd name="T6" fmla="*/ 103 w 126"/>
                  <a:gd name="T7" fmla="*/ 0 h 245"/>
                  <a:gd name="T8" fmla="*/ 10 w 126"/>
                  <a:gd name="T9" fmla="*/ 245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245">
                    <a:moveTo>
                      <a:pt x="10" y="245"/>
                    </a:moveTo>
                    <a:cubicBezTo>
                      <a:pt x="4" y="227"/>
                      <a:pt x="0" y="213"/>
                      <a:pt x="16" y="200"/>
                    </a:cubicBezTo>
                    <a:cubicBezTo>
                      <a:pt x="73" y="154"/>
                      <a:pt x="101" y="92"/>
                      <a:pt x="102" y="19"/>
                    </a:cubicBezTo>
                    <a:cubicBezTo>
                      <a:pt x="102" y="14"/>
                      <a:pt x="103" y="9"/>
                      <a:pt x="103" y="0"/>
                    </a:cubicBezTo>
                    <a:cubicBezTo>
                      <a:pt x="126" y="95"/>
                      <a:pt x="78" y="198"/>
                      <a:pt x="10" y="245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8D463670-7E26-4C29-88C5-C1A5534D1EC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84104" y="3011154"/>
              <a:ext cx="391836" cy="528176"/>
              <a:chOff x="3722033" y="3714538"/>
              <a:chExt cx="500321" cy="674410"/>
            </a:xfrm>
            <a:grpFill/>
          </p:grpSpPr>
          <p:sp>
            <p:nvSpPr>
              <p:cNvPr id="29" name="Freeform 27">
                <a:extLst>
                  <a:ext uri="{FF2B5EF4-FFF2-40B4-BE49-F238E27FC236}">
                    <a16:creationId xmlns:a16="http://schemas.microsoft.com/office/drawing/2014/main" id="{019DEF4E-9F64-45BA-B494-436D5F6021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 w="0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8">
                <a:extLst>
                  <a:ext uri="{FF2B5EF4-FFF2-40B4-BE49-F238E27FC236}">
                    <a16:creationId xmlns:a16="http://schemas.microsoft.com/office/drawing/2014/main" id="{23A09268-2B9F-4986-B75B-5211B47469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 w="0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9">
                <a:extLst>
                  <a:ext uri="{FF2B5EF4-FFF2-40B4-BE49-F238E27FC236}">
                    <a16:creationId xmlns:a16="http://schemas.microsoft.com/office/drawing/2014/main" id="{51571314-8D8F-435D-9D4B-00994CCE45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 w="0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8A10317E-0864-4703-9E85-ED1ADDAECE9B}"/>
              </a:ext>
            </a:extLst>
          </p:cNvPr>
          <p:cNvGrpSpPr/>
          <p:nvPr/>
        </p:nvGrpSpPr>
        <p:grpSpPr>
          <a:xfrm>
            <a:off x="1102153" y="2489181"/>
            <a:ext cx="1714009" cy="1876372"/>
            <a:chOff x="1042764" y="2539206"/>
            <a:chExt cx="1625600" cy="1779588"/>
          </a:xfrm>
          <a:solidFill>
            <a:schemeClr val="accent1"/>
          </a:solidFill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D9E6306D-9ECA-444D-B615-EA8C2BC71E17}"/>
                </a:ext>
              </a:extLst>
            </p:cNvPr>
            <p:cNvGrpSpPr/>
            <p:nvPr/>
          </p:nvGrpSpPr>
          <p:grpSpPr>
            <a:xfrm>
              <a:off x="1042764" y="2539206"/>
              <a:ext cx="1625600" cy="1779588"/>
              <a:chOff x="1330325" y="2408238"/>
              <a:chExt cx="1625600" cy="1779588"/>
            </a:xfrm>
            <a:grpFill/>
          </p:grpSpPr>
          <p:sp>
            <p:nvSpPr>
              <p:cNvPr id="42" name="Freeform 7">
                <a:extLst>
                  <a:ext uri="{FF2B5EF4-FFF2-40B4-BE49-F238E27FC236}">
                    <a16:creationId xmlns:a16="http://schemas.microsoft.com/office/drawing/2014/main" id="{83C1353C-82C5-4F5C-A412-67829C018F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65250" y="2408238"/>
                <a:ext cx="1546225" cy="1681163"/>
              </a:xfrm>
              <a:custGeom>
                <a:avLst/>
                <a:gdLst>
                  <a:gd name="T0" fmla="*/ 404 w 515"/>
                  <a:gd name="T1" fmla="*/ 561 h 561"/>
                  <a:gd name="T2" fmla="*/ 362 w 515"/>
                  <a:gd name="T3" fmla="*/ 534 h 561"/>
                  <a:gd name="T4" fmla="*/ 301 w 515"/>
                  <a:gd name="T5" fmla="*/ 488 h 561"/>
                  <a:gd name="T6" fmla="*/ 242 w 515"/>
                  <a:gd name="T7" fmla="*/ 462 h 561"/>
                  <a:gd name="T8" fmla="*/ 109 w 515"/>
                  <a:gd name="T9" fmla="*/ 109 h 561"/>
                  <a:gd name="T10" fmla="*/ 444 w 515"/>
                  <a:gd name="T11" fmla="*/ 110 h 561"/>
                  <a:gd name="T12" fmla="*/ 411 w 515"/>
                  <a:gd name="T13" fmla="*/ 420 h 561"/>
                  <a:gd name="T14" fmla="*/ 399 w 515"/>
                  <a:gd name="T15" fmla="*/ 448 h 561"/>
                  <a:gd name="T16" fmla="*/ 405 w 515"/>
                  <a:gd name="T17" fmla="*/ 544 h 561"/>
                  <a:gd name="T18" fmla="*/ 404 w 515"/>
                  <a:gd name="T19" fmla="*/ 561 h 561"/>
                  <a:gd name="T20" fmla="*/ 361 w 515"/>
                  <a:gd name="T21" fmla="*/ 480 h 561"/>
                  <a:gd name="T22" fmla="*/ 355 w 515"/>
                  <a:gd name="T23" fmla="*/ 423 h 561"/>
                  <a:gd name="T24" fmla="*/ 368 w 515"/>
                  <a:gd name="T25" fmla="*/ 395 h 561"/>
                  <a:gd name="T26" fmla="*/ 430 w 515"/>
                  <a:gd name="T27" fmla="*/ 329 h 561"/>
                  <a:gd name="T28" fmla="*/ 371 w 515"/>
                  <a:gd name="T29" fmla="*/ 102 h 561"/>
                  <a:gd name="T30" fmla="*/ 132 w 515"/>
                  <a:gd name="T31" fmla="*/ 149 h 561"/>
                  <a:gd name="T32" fmla="*/ 119 w 515"/>
                  <a:gd name="T33" fmla="*/ 325 h 561"/>
                  <a:gd name="T34" fmla="*/ 265 w 515"/>
                  <a:gd name="T35" fmla="*/ 422 h 561"/>
                  <a:gd name="T36" fmla="*/ 294 w 515"/>
                  <a:gd name="T37" fmla="*/ 432 h 561"/>
                  <a:gd name="T38" fmla="*/ 361 w 515"/>
                  <a:gd name="T39" fmla="*/ 48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15" h="561">
                    <a:moveTo>
                      <a:pt x="404" y="561"/>
                    </a:moveTo>
                    <a:cubicBezTo>
                      <a:pt x="388" y="551"/>
                      <a:pt x="374" y="543"/>
                      <a:pt x="362" y="534"/>
                    </a:cubicBezTo>
                    <a:cubicBezTo>
                      <a:pt x="341" y="519"/>
                      <a:pt x="321" y="504"/>
                      <a:pt x="301" y="488"/>
                    </a:cubicBezTo>
                    <a:cubicBezTo>
                      <a:pt x="283" y="474"/>
                      <a:pt x="264" y="466"/>
                      <a:pt x="242" y="462"/>
                    </a:cubicBezTo>
                    <a:cubicBezTo>
                      <a:pt x="72" y="433"/>
                      <a:pt x="0" y="242"/>
                      <a:pt x="109" y="109"/>
                    </a:cubicBezTo>
                    <a:cubicBezTo>
                      <a:pt x="198" y="0"/>
                      <a:pt x="357" y="6"/>
                      <a:pt x="444" y="110"/>
                    </a:cubicBezTo>
                    <a:cubicBezTo>
                      <a:pt x="514" y="194"/>
                      <a:pt x="515" y="331"/>
                      <a:pt x="411" y="420"/>
                    </a:cubicBezTo>
                    <a:cubicBezTo>
                      <a:pt x="404" y="426"/>
                      <a:pt x="399" y="439"/>
                      <a:pt x="399" y="448"/>
                    </a:cubicBezTo>
                    <a:cubicBezTo>
                      <a:pt x="400" y="480"/>
                      <a:pt x="403" y="512"/>
                      <a:pt x="405" y="544"/>
                    </a:cubicBezTo>
                    <a:cubicBezTo>
                      <a:pt x="405" y="548"/>
                      <a:pt x="405" y="553"/>
                      <a:pt x="404" y="561"/>
                    </a:cubicBezTo>
                    <a:close/>
                    <a:moveTo>
                      <a:pt x="361" y="480"/>
                    </a:moveTo>
                    <a:cubicBezTo>
                      <a:pt x="359" y="457"/>
                      <a:pt x="357" y="440"/>
                      <a:pt x="355" y="423"/>
                    </a:cubicBezTo>
                    <a:cubicBezTo>
                      <a:pt x="353" y="410"/>
                      <a:pt x="357" y="402"/>
                      <a:pt x="368" y="395"/>
                    </a:cubicBezTo>
                    <a:cubicBezTo>
                      <a:pt x="395" y="379"/>
                      <a:pt x="415" y="357"/>
                      <a:pt x="430" y="329"/>
                    </a:cubicBezTo>
                    <a:cubicBezTo>
                      <a:pt x="472" y="250"/>
                      <a:pt x="445" y="150"/>
                      <a:pt x="371" y="102"/>
                    </a:cubicBezTo>
                    <a:cubicBezTo>
                      <a:pt x="289" y="49"/>
                      <a:pt x="185" y="73"/>
                      <a:pt x="132" y="149"/>
                    </a:cubicBezTo>
                    <a:cubicBezTo>
                      <a:pt x="94" y="204"/>
                      <a:pt x="90" y="265"/>
                      <a:pt x="119" y="325"/>
                    </a:cubicBezTo>
                    <a:cubicBezTo>
                      <a:pt x="148" y="385"/>
                      <a:pt x="198" y="417"/>
                      <a:pt x="265" y="422"/>
                    </a:cubicBezTo>
                    <a:cubicBezTo>
                      <a:pt x="275" y="423"/>
                      <a:pt x="286" y="427"/>
                      <a:pt x="294" y="432"/>
                    </a:cubicBezTo>
                    <a:cubicBezTo>
                      <a:pt x="316" y="446"/>
                      <a:pt x="336" y="462"/>
                      <a:pt x="361" y="480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8">
                <a:extLst>
                  <a:ext uri="{FF2B5EF4-FFF2-40B4-BE49-F238E27FC236}">
                    <a16:creationId xmlns:a16="http://schemas.microsoft.com/office/drawing/2014/main" id="{BCC6F88D-567B-4351-8A25-B43452FAD1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0325" y="2509838"/>
                <a:ext cx="984250" cy="1677988"/>
              </a:xfrm>
              <a:custGeom>
                <a:avLst/>
                <a:gdLst>
                  <a:gd name="T0" fmla="*/ 130 w 328"/>
                  <a:gd name="T1" fmla="*/ 471 h 560"/>
                  <a:gd name="T2" fmla="*/ 327 w 328"/>
                  <a:gd name="T3" fmla="*/ 477 h 560"/>
                  <a:gd name="T4" fmla="*/ 328 w 328"/>
                  <a:gd name="T5" fmla="*/ 484 h 560"/>
                  <a:gd name="T6" fmla="*/ 298 w 328"/>
                  <a:gd name="T7" fmla="*/ 488 h 560"/>
                  <a:gd name="T8" fmla="*/ 209 w 328"/>
                  <a:gd name="T9" fmla="*/ 483 h 560"/>
                  <a:gd name="T10" fmla="*/ 181 w 328"/>
                  <a:gd name="T11" fmla="*/ 492 h 560"/>
                  <a:gd name="T12" fmla="*/ 86 w 328"/>
                  <a:gd name="T13" fmla="*/ 549 h 560"/>
                  <a:gd name="T14" fmla="*/ 62 w 328"/>
                  <a:gd name="T15" fmla="*/ 560 h 560"/>
                  <a:gd name="T16" fmla="*/ 66 w 328"/>
                  <a:gd name="T17" fmla="*/ 535 h 560"/>
                  <a:gd name="T18" fmla="*/ 89 w 328"/>
                  <a:gd name="T19" fmla="*/ 434 h 560"/>
                  <a:gd name="T20" fmla="*/ 82 w 328"/>
                  <a:gd name="T21" fmla="*/ 405 h 560"/>
                  <a:gd name="T22" fmla="*/ 51 w 328"/>
                  <a:gd name="T23" fmla="*/ 116 h 560"/>
                  <a:gd name="T24" fmla="*/ 201 w 328"/>
                  <a:gd name="T25" fmla="*/ 0 h 560"/>
                  <a:gd name="T26" fmla="*/ 182 w 328"/>
                  <a:gd name="T27" fmla="*/ 10 h 560"/>
                  <a:gd name="T28" fmla="*/ 114 w 328"/>
                  <a:gd name="T29" fmla="*/ 371 h 560"/>
                  <a:gd name="T30" fmla="*/ 130 w 328"/>
                  <a:gd name="T31" fmla="*/ 451 h 560"/>
                  <a:gd name="T32" fmla="*/ 128 w 328"/>
                  <a:gd name="T33" fmla="*/ 466 h 560"/>
                  <a:gd name="T34" fmla="*/ 130 w 328"/>
                  <a:gd name="T35" fmla="*/ 471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8" h="560">
                    <a:moveTo>
                      <a:pt x="130" y="471"/>
                    </a:moveTo>
                    <a:cubicBezTo>
                      <a:pt x="200" y="416"/>
                      <a:pt x="264" y="438"/>
                      <a:pt x="327" y="477"/>
                    </a:cubicBezTo>
                    <a:cubicBezTo>
                      <a:pt x="328" y="479"/>
                      <a:pt x="328" y="482"/>
                      <a:pt x="328" y="484"/>
                    </a:cubicBezTo>
                    <a:cubicBezTo>
                      <a:pt x="318" y="485"/>
                      <a:pt x="308" y="489"/>
                      <a:pt x="298" y="488"/>
                    </a:cubicBezTo>
                    <a:cubicBezTo>
                      <a:pt x="268" y="487"/>
                      <a:pt x="238" y="484"/>
                      <a:pt x="209" y="483"/>
                    </a:cubicBezTo>
                    <a:cubicBezTo>
                      <a:pt x="199" y="483"/>
                      <a:pt x="189" y="487"/>
                      <a:pt x="181" y="492"/>
                    </a:cubicBezTo>
                    <a:cubicBezTo>
                      <a:pt x="149" y="510"/>
                      <a:pt x="117" y="530"/>
                      <a:pt x="86" y="549"/>
                    </a:cubicBezTo>
                    <a:cubicBezTo>
                      <a:pt x="80" y="553"/>
                      <a:pt x="73" y="555"/>
                      <a:pt x="62" y="560"/>
                    </a:cubicBezTo>
                    <a:cubicBezTo>
                      <a:pt x="64" y="549"/>
                      <a:pt x="65" y="542"/>
                      <a:pt x="66" y="535"/>
                    </a:cubicBezTo>
                    <a:cubicBezTo>
                      <a:pt x="74" y="501"/>
                      <a:pt x="83" y="468"/>
                      <a:pt x="89" y="434"/>
                    </a:cubicBezTo>
                    <a:cubicBezTo>
                      <a:pt x="90" y="425"/>
                      <a:pt x="88" y="413"/>
                      <a:pt x="82" y="405"/>
                    </a:cubicBezTo>
                    <a:cubicBezTo>
                      <a:pt x="11" y="315"/>
                      <a:pt x="0" y="218"/>
                      <a:pt x="51" y="116"/>
                    </a:cubicBezTo>
                    <a:cubicBezTo>
                      <a:pt x="81" y="55"/>
                      <a:pt x="133" y="16"/>
                      <a:pt x="201" y="0"/>
                    </a:cubicBezTo>
                    <a:cubicBezTo>
                      <a:pt x="194" y="3"/>
                      <a:pt x="188" y="7"/>
                      <a:pt x="182" y="10"/>
                    </a:cubicBezTo>
                    <a:cubicBezTo>
                      <a:pt x="43" y="83"/>
                      <a:pt x="21" y="258"/>
                      <a:pt x="114" y="371"/>
                    </a:cubicBezTo>
                    <a:cubicBezTo>
                      <a:pt x="136" y="398"/>
                      <a:pt x="141" y="421"/>
                      <a:pt x="130" y="451"/>
                    </a:cubicBezTo>
                    <a:cubicBezTo>
                      <a:pt x="128" y="456"/>
                      <a:pt x="128" y="461"/>
                      <a:pt x="128" y="466"/>
                    </a:cubicBezTo>
                    <a:cubicBezTo>
                      <a:pt x="129" y="468"/>
                      <a:pt x="130" y="469"/>
                      <a:pt x="130" y="471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9">
                <a:extLst>
                  <a:ext uri="{FF2B5EF4-FFF2-40B4-BE49-F238E27FC236}">
                    <a16:creationId xmlns:a16="http://schemas.microsoft.com/office/drawing/2014/main" id="{7E1146AE-3311-45D5-90BD-FF0E9461AC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8100" y="3086100"/>
                <a:ext cx="377825" cy="733425"/>
              </a:xfrm>
              <a:custGeom>
                <a:avLst/>
                <a:gdLst>
                  <a:gd name="T0" fmla="*/ 10 w 126"/>
                  <a:gd name="T1" fmla="*/ 245 h 245"/>
                  <a:gd name="T2" fmla="*/ 16 w 126"/>
                  <a:gd name="T3" fmla="*/ 200 h 245"/>
                  <a:gd name="T4" fmla="*/ 102 w 126"/>
                  <a:gd name="T5" fmla="*/ 19 h 245"/>
                  <a:gd name="T6" fmla="*/ 103 w 126"/>
                  <a:gd name="T7" fmla="*/ 0 h 245"/>
                  <a:gd name="T8" fmla="*/ 10 w 126"/>
                  <a:gd name="T9" fmla="*/ 245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245">
                    <a:moveTo>
                      <a:pt x="10" y="245"/>
                    </a:moveTo>
                    <a:cubicBezTo>
                      <a:pt x="4" y="227"/>
                      <a:pt x="0" y="213"/>
                      <a:pt x="16" y="200"/>
                    </a:cubicBezTo>
                    <a:cubicBezTo>
                      <a:pt x="73" y="154"/>
                      <a:pt x="101" y="92"/>
                      <a:pt x="102" y="19"/>
                    </a:cubicBezTo>
                    <a:cubicBezTo>
                      <a:pt x="102" y="14"/>
                      <a:pt x="103" y="9"/>
                      <a:pt x="103" y="0"/>
                    </a:cubicBezTo>
                    <a:cubicBezTo>
                      <a:pt x="126" y="95"/>
                      <a:pt x="78" y="198"/>
                      <a:pt x="10" y="245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D9807996-CA75-49E1-9EAB-4F4E94136B58}"/>
                </a:ext>
              </a:extLst>
            </p:cNvPr>
            <p:cNvGrpSpPr/>
            <p:nvPr/>
          </p:nvGrpSpPr>
          <p:grpSpPr>
            <a:xfrm>
              <a:off x="1649992" y="3034254"/>
              <a:ext cx="481507" cy="481976"/>
              <a:chOff x="5240338" y="2657475"/>
              <a:chExt cx="1630363" cy="1631951"/>
            </a:xfrm>
            <a:grpFill/>
          </p:grpSpPr>
          <p:sp>
            <p:nvSpPr>
              <p:cNvPr id="38" name="Freeform 5">
                <a:extLst>
                  <a:ext uri="{FF2B5EF4-FFF2-40B4-BE49-F238E27FC236}">
                    <a16:creationId xmlns:a16="http://schemas.microsoft.com/office/drawing/2014/main" id="{19CC08FF-8259-47D8-A505-3392336ED9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0338" y="2735263"/>
                <a:ext cx="1552575" cy="1554163"/>
              </a:xfrm>
              <a:custGeom>
                <a:avLst/>
                <a:gdLst>
                  <a:gd name="T0" fmla="*/ 391 w 517"/>
                  <a:gd name="T1" fmla="*/ 73 h 519"/>
                  <a:gd name="T2" fmla="*/ 346 w 517"/>
                  <a:gd name="T3" fmla="*/ 101 h 519"/>
                  <a:gd name="T4" fmla="*/ 325 w 517"/>
                  <a:gd name="T5" fmla="*/ 98 h 519"/>
                  <a:gd name="T6" fmla="*/ 122 w 517"/>
                  <a:gd name="T7" fmla="*/ 151 h 519"/>
                  <a:gd name="T8" fmla="*/ 125 w 517"/>
                  <a:gd name="T9" fmla="*/ 369 h 519"/>
                  <a:gd name="T10" fmla="*/ 332 w 517"/>
                  <a:gd name="T11" fmla="*/ 416 h 519"/>
                  <a:gd name="T12" fmla="*/ 421 w 517"/>
                  <a:gd name="T13" fmla="*/ 197 h 519"/>
                  <a:gd name="T14" fmla="*/ 425 w 517"/>
                  <a:gd name="T15" fmla="*/ 155 h 519"/>
                  <a:gd name="T16" fmla="*/ 443 w 517"/>
                  <a:gd name="T17" fmla="*/ 127 h 519"/>
                  <a:gd name="T18" fmla="*/ 444 w 517"/>
                  <a:gd name="T19" fmla="*/ 398 h 519"/>
                  <a:gd name="T20" fmla="*/ 113 w 517"/>
                  <a:gd name="T21" fmla="*/ 438 h 519"/>
                  <a:gd name="T22" fmla="*/ 88 w 517"/>
                  <a:gd name="T23" fmla="*/ 101 h 519"/>
                  <a:gd name="T24" fmla="*/ 391 w 517"/>
                  <a:gd name="T25" fmla="*/ 73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7" h="519">
                    <a:moveTo>
                      <a:pt x="391" y="73"/>
                    </a:moveTo>
                    <a:cubicBezTo>
                      <a:pt x="376" y="83"/>
                      <a:pt x="361" y="93"/>
                      <a:pt x="346" y="101"/>
                    </a:cubicBezTo>
                    <a:cubicBezTo>
                      <a:pt x="340" y="103"/>
                      <a:pt x="331" y="100"/>
                      <a:pt x="325" y="98"/>
                    </a:cubicBezTo>
                    <a:cubicBezTo>
                      <a:pt x="252" y="68"/>
                      <a:pt x="166" y="91"/>
                      <a:pt x="122" y="151"/>
                    </a:cubicBezTo>
                    <a:cubicBezTo>
                      <a:pt x="72" y="219"/>
                      <a:pt x="73" y="305"/>
                      <a:pt x="125" y="369"/>
                    </a:cubicBezTo>
                    <a:cubicBezTo>
                      <a:pt x="174" y="429"/>
                      <a:pt x="261" y="449"/>
                      <a:pt x="332" y="416"/>
                    </a:cubicBezTo>
                    <a:cubicBezTo>
                      <a:pt x="413" y="379"/>
                      <a:pt x="454" y="279"/>
                      <a:pt x="421" y="197"/>
                    </a:cubicBezTo>
                    <a:cubicBezTo>
                      <a:pt x="414" y="181"/>
                      <a:pt x="415" y="169"/>
                      <a:pt x="425" y="155"/>
                    </a:cubicBezTo>
                    <a:cubicBezTo>
                      <a:pt x="432" y="146"/>
                      <a:pt x="437" y="136"/>
                      <a:pt x="443" y="127"/>
                    </a:cubicBezTo>
                    <a:cubicBezTo>
                      <a:pt x="491" y="165"/>
                      <a:pt x="517" y="302"/>
                      <a:pt x="444" y="398"/>
                    </a:cubicBezTo>
                    <a:cubicBezTo>
                      <a:pt x="366" y="501"/>
                      <a:pt x="209" y="519"/>
                      <a:pt x="113" y="438"/>
                    </a:cubicBezTo>
                    <a:cubicBezTo>
                      <a:pt x="0" y="343"/>
                      <a:pt x="9" y="187"/>
                      <a:pt x="88" y="101"/>
                    </a:cubicBezTo>
                    <a:cubicBezTo>
                      <a:pt x="181" y="0"/>
                      <a:pt x="336" y="17"/>
                      <a:pt x="391" y="73"/>
                    </a:cubicBezTo>
                    <a:close/>
                  </a:path>
                </a:pathLst>
              </a:custGeom>
              <a:grpFill/>
              <a:ln w="0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6">
                <a:extLst>
                  <a:ext uri="{FF2B5EF4-FFF2-40B4-BE49-F238E27FC236}">
                    <a16:creationId xmlns:a16="http://schemas.microsoft.com/office/drawing/2014/main" id="{BFE2FADE-3955-4219-ACEF-1528D48017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8163" y="3103563"/>
                <a:ext cx="793750" cy="793750"/>
              </a:xfrm>
              <a:custGeom>
                <a:avLst/>
                <a:gdLst>
                  <a:gd name="T0" fmla="*/ 132 w 264"/>
                  <a:gd name="T1" fmla="*/ 265 h 265"/>
                  <a:gd name="T2" fmla="*/ 3 w 264"/>
                  <a:gd name="T3" fmla="*/ 128 h 265"/>
                  <a:gd name="T4" fmla="*/ 141 w 264"/>
                  <a:gd name="T5" fmla="*/ 5 h 265"/>
                  <a:gd name="T6" fmla="*/ 161 w 264"/>
                  <a:gd name="T7" fmla="*/ 8 h 265"/>
                  <a:gd name="T8" fmla="*/ 168 w 264"/>
                  <a:gd name="T9" fmla="*/ 27 h 265"/>
                  <a:gd name="T10" fmla="*/ 156 w 264"/>
                  <a:gd name="T11" fmla="*/ 50 h 265"/>
                  <a:gd name="T12" fmla="*/ 135 w 264"/>
                  <a:gd name="T13" fmla="*/ 63 h 265"/>
                  <a:gd name="T14" fmla="*/ 60 w 264"/>
                  <a:gd name="T15" fmla="*/ 131 h 265"/>
                  <a:gd name="T16" fmla="*/ 124 w 264"/>
                  <a:gd name="T17" fmla="*/ 207 h 265"/>
                  <a:gd name="T18" fmla="*/ 205 w 264"/>
                  <a:gd name="T19" fmla="*/ 136 h 265"/>
                  <a:gd name="T20" fmla="*/ 224 w 264"/>
                  <a:gd name="T21" fmla="*/ 110 h 265"/>
                  <a:gd name="T22" fmla="*/ 226 w 264"/>
                  <a:gd name="T23" fmla="*/ 109 h 265"/>
                  <a:gd name="T24" fmla="*/ 254 w 264"/>
                  <a:gd name="T25" fmla="*/ 97 h 265"/>
                  <a:gd name="T26" fmla="*/ 263 w 264"/>
                  <a:gd name="T27" fmla="*/ 135 h 265"/>
                  <a:gd name="T28" fmla="*/ 132 w 264"/>
                  <a:gd name="T29" fmla="*/ 26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4" h="265">
                    <a:moveTo>
                      <a:pt x="132" y="265"/>
                    </a:moveTo>
                    <a:cubicBezTo>
                      <a:pt x="57" y="265"/>
                      <a:pt x="0" y="205"/>
                      <a:pt x="3" y="128"/>
                    </a:cubicBezTo>
                    <a:cubicBezTo>
                      <a:pt x="5" y="58"/>
                      <a:pt x="70" y="0"/>
                      <a:pt x="141" y="5"/>
                    </a:cubicBezTo>
                    <a:cubicBezTo>
                      <a:pt x="148" y="6"/>
                      <a:pt x="155" y="7"/>
                      <a:pt x="161" y="8"/>
                    </a:cubicBezTo>
                    <a:cubicBezTo>
                      <a:pt x="173" y="11"/>
                      <a:pt x="175" y="17"/>
                      <a:pt x="168" y="27"/>
                    </a:cubicBezTo>
                    <a:cubicBezTo>
                      <a:pt x="164" y="34"/>
                      <a:pt x="159" y="42"/>
                      <a:pt x="156" y="50"/>
                    </a:cubicBezTo>
                    <a:cubicBezTo>
                      <a:pt x="152" y="60"/>
                      <a:pt x="147" y="63"/>
                      <a:pt x="135" y="63"/>
                    </a:cubicBezTo>
                    <a:cubicBezTo>
                      <a:pt x="94" y="63"/>
                      <a:pt x="63" y="92"/>
                      <a:pt x="60" y="131"/>
                    </a:cubicBezTo>
                    <a:cubicBezTo>
                      <a:pt x="57" y="167"/>
                      <a:pt x="85" y="200"/>
                      <a:pt x="124" y="207"/>
                    </a:cubicBezTo>
                    <a:cubicBezTo>
                      <a:pt x="164" y="214"/>
                      <a:pt x="204" y="180"/>
                      <a:pt x="205" y="136"/>
                    </a:cubicBezTo>
                    <a:cubicBezTo>
                      <a:pt x="205" y="120"/>
                      <a:pt x="209" y="113"/>
                      <a:pt x="224" y="110"/>
                    </a:cubicBezTo>
                    <a:cubicBezTo>
                      <a:pt x="225" y="110"/>
                      <a:pt x="225" y="109"/>
                      <a:pt x="226" y="109"/>
                    </a:cubicBezTo>
                    <a:cubicBezTo>
                      <a:pt x="235" y="105"/>
                      <a:pt x="244" y="101"/>
                      <a:pt x="254" y="97"/>
                    </a:cubicBezTo>
                    <a:cubicBezTo>
                      <a:pt x="257" y="109"/>
                      <a:pt x="263" y="122"/>
                      <a:pt x="263" y="135"/>
                    </a:cubicBezTo>
                    <a:cubicBezTo>
                      <a:pt x="264" y="207"/>
                      <a:pt x="205" y="265"/>
                      <a:pt x="132" y="265"/>
                    </a:cubicBezTo>
                    <a:close/>
                  </a:path>
                </a:pathLst>
              </a:custGeom>
              <a:grpFill/>
              <a:ln w="0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7">
                <a:extLst>
                  <a:ext uri="{FF2B5EF4-FFF2-40B4-BE49-F238E27FC236}">
                    <a16:creationId xmlns:a16="http://schemas.microsoft.com/office/drawing/2014/main" id="{550F0605-EC80-4B02-8088-92D4325ED3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8213" y="2657475"/>
                <a:ext cx="852488" cy="850900"/>
              </a:xfrm>
              <a:custGeom>
                <a:avLst/>
                <a:gdLst>
                  <a:gd name="T0" fmla="*/ 0 w 284"/>
                  <a:gd name="T1" fmla="*/ 280 h 284"/>
                  <a:gd name="T2" fmla="*/ 10 w 284"/>
                  <a:gd name="T3" fmla="*/ 266 h 284"/>
                  <a:gd name="T4" fmla="*/ 31 w 284"/>
                  <a:gd name="T5" fmla="*/ 214 h 284"/>
                  <a:gd name="T6" fmla="*/ 68 w 284"/>
                  <a:gd name="T7" fmla="*/ 156 h 284"/>
                  <a:gd name="T8" fmla="*/ 165 w 284"/>
                  <a:gd name="T9" fmla="*/ 97 h 284"/>
                  <a:gd name="T10" fmla="*/ 186 w 284"/>
                  <a:gd name="T11" fmla="*/ 62 h 284"/>
                  <a:gd name="T12" fmla="*/ 186 w 284"/>
                  <a:gd name="T13" fmla="*/ 41 h 284"/>
                  <a:gd name="T14" fmla="*/ 216 w 284"/>
                  <a:gd name="T15" fmla="*/ 2 h 284"/>
                  <a:gd name="T16" fmla="*/ 249 w 284"/>
                  <a:gd name="T17" fmla="*/ 34 h 284"/>
                  <a:gd name="T18" fmla="*/ 282 w 284"/>
                  <a:gd name="T19" fmla="*/ 68 h 284"/>
                  <a:gd name="T20" fmla="*/ 243 w 284"/>
                  <a:gd name="T21" fmla="*/ 97 h 284"/>
                  <a:gd name="T22" fmla="*/ 175 w 284"/>
                  <a:gd name="T23" fmla="*/ 142 h 284"/>
                  <a:gd name="T24" fmla="*/ 102 w 284"/>
                  <a:gd name="T25" fmla="*/ 240 h 284"/>
                  <a:gd name="T26" fmla="*/ 69 w 284"/>
                  <a:gd name="T27" fmla="*/ 253 h 284"/>
                  <a:gd name="T28" fmla="*/ 19 w 284"/>
                  <a:gd name="T29" fmla="*/ 273 h 284"/>
                  <a:gd name="T30" fmla="*/ 4 w 284"/>
                  <a:gd name="T31" fmla="*/ 284 h 284"/>
                  <a:gd name="T32" fmla="*/ 0 w 284"/>
                  <a:gd name="T33" fmla="*/ 28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4" h="284">
                    <a:moveTo>
                      <a:pt x="0" y="280"/>
                    </a:moveTo>
                    <a:cubicBezTo>
                      <a:pt x="4" y="275"/>
                      <a:pt x="6" y="270"/>
                      <a:pt x="10" y="266"/>
                    </a:cubicBezTo>
                    <a:cubicBezTo>
                      <a:pt x="23" y="251"/>
                      <a:pt x="31" y="236"/>
                      <a:pt x="31" y="214"/>
                    </a:cubicBezTo>
                    <a:cubicBezTo>
                      <a:pt x="31" y="189"/>
                      <a:pt x="48" y="169"/>
                      <a:pt x="68" y="156"/>
                    </a:cubicBezTo>
                    <a:cubicBezTo>
                      <a:pt x="100" y="134"/>
                      <a:pt x="132" y="115"/>
                      <a:pt x="165" y="97"/>
                    </a:cubicBezTo>
                    <a:cubicBezTo>
                      <a:pt x="180" y="89"/>
                      <a:pt x="188" y="79"/>
                      <a:pt x="186" y="62"/>
                    </a:cubicBezTo>
                    <a:cubicBezTo>
                      <a:pt x="185" y="55"/>
                      <a:pt x="185" y="48"/>
                      <a:pt x="186" y="41"/>
                    </a:cubicBezTo>
                    <a:cubicBezTo>
                      <a:pt x="187" y="17"/>
                      <a:pt x="198" y="4"/>
                      <a:pt x="216" y="2"/>
                    </a:cubicBezTo>
                    <a:cubicBezTo>
                      <a:pt x="234" y="0"/>
                      <a:pt x="243" y="9"/>
                      <a:pt x="249" y="34"/>
                    </a:cubicBezTo>
                    <a:cubicBezTo>
                      <a:pt x="274" y="40"/>
                      <a:pt x="284" y="50"/>
                      <a:pt x="282" y="68"/>
                    </a:cubicBezTo>
                    <a:cubicBezTo>
                      <a:pt x="280" y="86"/>
                      <a:pt x="266" y="100"/>
                      <a:pt x="243" y="97"/>
                    </a:cubicBezTo>
                    <a:cubicBezTo>
                      <a:pt x="205" y="92"/>
                      <a:pt x="189" y="111"/>
                      <a:pt x="175" y="142"/>
                    </a:cubicBezTo>
                    <a:cubicBezTo>
                      <a:pt x="159" y="181"/>
                      <a:pt x="137" y="215"/>
                      <a:pt x="102" y="240"/>
                    </a:cubicBezTo>
                    <a:cubicBezTo>
                      <a:pt x="92" y="246"/>
                      <a:pt x="80" y="253"/>
                      <a:pt x="69" y="253"/>
                    </a:cubicBezTo>
                    <a:cubicBezTo>
                      <a:pt x="49" y="252"/>
                      <a:pt x="33" y="259"/>
                      <a:pt x="19" y="273"/>
                    </a:cubicBezTo>
                    <a:cubicBezTo>
                      <a:pt x="15" y="277"/>
                      <a:pt x="9" y="280"/>
                      <a:pt x="4" y="284"/>
                    </a:cubicBezTo>
                    <a:cubicBezTo>
                      <a:pt x="3" y="283"/>
                      <a:pt x="1" y="281"/>
                      <a:pt x="0" y="280"/>
                    </a:cubicBezTo>
                    <a:close/>
                  </a:path>
                </a:pathLst>
              </a:custGeom>
              <a:grpFill/>
              <a:ln w="0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8">
                <a:extLst>
                  <a:ext uri="{FF2B5EF4-FFF2-40B4-BE49-F238E27FC236}">
                    <a16:creationId xmlns:a16="http://schemas.microsoft.com/office/drawing/2014/main" id="{3649404A-ED36-41CB-977A-407F8FFDE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7088" y="3403600"/>
                <a:ext cx="222250" cy="219075"/>
              </a:xfrm>
              <a:custGeom>
                <a:avLst/>
                <a:gdLst>
                  <a:gd name="T0" fmla="*/ 39 w 74"/>
                  <a:gd name="T1" fmla="*/ 3 h 73"/>
                  <a:gd name="T2" fmla="*/ 30 w 74"/>
                  <a:gd name="T3" fmla="*/ 43 h 73"/>
                  <a:gd name="T4" fmla="*/ 69 w 74"/>
                  <a:gd name="T5" fmla="*/ 35 h 73"/>
                  <a:gd name="T6" fmla="*/ 58 w 74"/>
                  <a:gd name="T7" fmla="*/ 62 h 73"/>
                  <a:gd name="T8" fmla="*/ 15 w 74"/>
                  <a:gd name="T9" fmla="*/ 63 h 73"/>
                  <a:gd name="T10" fmla="*/ 6 w 74"/>
                  <a:gd name="T11" fmla="*/ 21 h 73"/>
                  <a:gd name="T12" fmla="*/ 39 w 74"/>
                  <a:gd name="T13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73">
                    <a:moveTo>
                      <a:pt x="39" y="3"/>
                    </a:moveTo>
                    <a:cubicBezTo>
                      <a:pt x="40" y="19"/>
                      <a:pt x="14" y="29"/>
                      <a:pt x="30" y="43"/>
                    </a:cubicBezTo>
                    <a:cubicBezTo>
                      <a:pt x="37" y="48"/>
                      <a:pt x="54" y="38"/>
                      <a:pt x="69" y="35"/>
                    </a:cubicBezTo>
                    <a:cubicBezTo>
                      <a:pt x="74" y="46"/>
                      <a:pt x="68" y="56"/>
                      <a:pt x="58" y="62"/>
                    </a:cubicBezTo>
                    <a:cubicBezTo>
                      <a:pt x="44" y="72"/>
                      <a:pt x="29" y="73"/>
                      <a:pt x="15" y="63"/>
                    </a:cubicBezTo>
                    <a:cubicBezTo>
                      <a:pt x="1" y="52"/>
                      <a:pt x="0" y="36"/>
                      <a:pt x="6" y="21"/>
                    </a:cubicBezTo>
                    <a:cubicBezTo>
                      <a:pt x="11" y="7"/>
                      <a:pt x="22" y="0"/>
                      <a:pt x="39" y="3"/>
                    </a:cubicBezTo>
                    <a:close/>
                  </a:path>
                </a:pathLst>
              </a:custGeom>
              <a:grpFill/>
              <a:ln w="0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2B545586-552F-4AB0-962D-8B06F0D0F3ED}"/>
              </a:ext>
            </a:extLst>
          </p:cNvPr>
          <p:cNvGrpSpPr/>
          <p:nvPr/>
        </p:nvGrpSpPr>
        <p:grpSpPr>
          <a:xfrm>
            <a:off x="3979422" y="4574798"/>
            <a:ext cx="2498912" cy="1002925"/>
            <a:chOff x="8707919" y="4578200"/>
            <a:chExt cx="2370017" cy="951193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6092DE83-D369-46B7-9427-5E296360CA26}"/>
                </a:ext>
              </a:extLst>
            </p:cNvPr>
            <p:cNvSpPr/>
            <p:nvPr/>
          </p:nvSpPr>
          <p:spPr>
            <a:xfrm>
              <a:off x="9137518" y="4578200"/>
              <a:ext cx="1099495" cy="3645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98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加入标题</a:t>
              </a: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364ECD2-0F04-40FB-8C12-11119F23A272}"/>
                </a:ext>
              </a:extLst>
            </p:cNvPr>
            <p:cNvSpPr/>
            <p:nvPr/>
          </p:nvSpPr>
          <p:spPr>
            <a:xfrm>
              <a:off x="8707919" y="4916400"/>
              <a:ext cx="2370017" cy="6129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点击输入简要文字内容，文字内容需概括精炼，不用多余的文字修饰，言简意赅的说明分项内容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……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6FDC991E-026A-4E32-8DD0-78F076BBC318}"/>
              </a:ext>
            </a:extLst>
          </p:cNvPr>
          <p:cNvGrpSpPr/>
          <p:nvPr/>
        </p:nvGrpSpPr>
        <p:grpSpPr>
          <a:xfrm>
            <a:off x="6936512" y="4571018"/>
            <a:ext cx="2498912" cy="1006705"/>
            <a:chOff x="8707919" y="4574615"/>
            <a:chExt cx="2370017" cy="954778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BAE4EA8A-CF35-4D66-871A-CD3E7B381ECA}"/>
                </a:ext>
              </a:extLst>
            </p:cNvPr>
            <p:cNvSpPr/>
            <p:nvPr/>
          </p:nvSpPr>
          <p:spPr>
            <a:xfrm>
              <a:off x="9109183" y="4574615"/>
              <a:ext cx="1099495" cy="3645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98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加入标题</a:t>
              </a: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6C1F3A8D-BC5C-4E1E-A0B6-1CFF51352B44}"/>
                </a:ext>
              </a:extLst>
            </p:cNvPr>
            <p:cNvSpPr/>
            <p:nvPr/>
          </p:nvSpPr>
          <p:spPr>
            <a:xfrm>
              <a:off x="8707919" y="4916400"/>
              <a:ext cx="2370017" cy="6129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点击输入简要文字内容，文字内容需概括精炼，不用多余的文字修饰，言简意赅的说明分项内容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……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9D14924B-1167-4BBC-809D-248F57A7BA7C}"/>
              </a:ext>
            </a:extLst>
          </p:cNvPr>
          <p:cNvGrpSpPr/>
          <p:nvPr/>
        </p:nvGrpSpPr>
        <p:grpSpPr>
          <a:xfrm>
            <a:off x="9917214" y="4571018"/>
            <a:ext cx="2498912" cy="1006705"/>
            <a:chOff x="8707919" y="4574615"/>
            <a:chExt cx="2370017" cy="954778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9E2F90AE-A37D-4A62-8BA7-4914B9625648}"/>
                </a:ext>
              </a:extLst>
            </p:cNvPr>
            <p:cNvSpPr/>
            <p:nvPr/>
          </p:nvSpPr>
          <p:spPr>
            <a:xfrm>
              <a:off x="9092879" y="4574615"/>
              <a:ext cx="1099495" cy="3645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98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加入标题</a:t>
              </a: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BD84FE1F-9702-4026-8001-595D3487A115}"/>
                </a:ext>
              </a:extLst>
            </p:cNvPr>
            <p:cNvSpPr/>
            <p:nvPr/>
          </p:nvSpPr>
          <p:spPr>
            <a:xfrm>
              <a:off x="8707919" y="4916400"/>
              <a:ext cx="2370017" cy="6129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点击输入简要文字内容，文字内容需概括精炼，不用多余的文字修饰，言简意赅的说明分项内容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……</a:t>
              </a: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55" name="矩形 54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56" name="矩形 55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1914331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3149" y="1474643"/>
            <a:ext cx="2770264" cy="271774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1295331" y="1371621"/>
            <a:ext cx="2999124" cy="2890766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4841" y="5882030"/>
            <a:ext cx="11229068" cy="56073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4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grpSp>
        <p:nvGrpSpPr>
          <p:cNvPr id="2" name="组合 26"/>
          <p:cNvGrpSpPr>
            <a:grpSpLocks/>
          </p:cNvGrpSpPr>
          <p:nvPr/>
        </p:nvGrpSpPr>
        <p:grpSpPr bwMode="auto">
          <a:xfrm>
            <a:off x="1482180" y="4358753"/>
            <a:ext cx="2612254" cy="872544"/>
            <a:chOff x="680210" y="1949615"/>
            <a:chExt cx="1718591" cy="620962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680210" y="2171523"/>
              <a:ext cx="1718591" cy="3990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43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0210" y="1949615"/>
              <a:ext cx="1330361" cy="15396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33895" y="1474643"/>
            <a:ext cx="2801095" cy="271774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4942081" y="1371621"/>
            <a:ext cx="2999124" cy="2890766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31"/>
          <p:cNvGrpSpPr>
            <a:grpSpLocks/>
          </p:cNvGrpSpPr>
          <p:nvPr/>
        </p:nvGrpSpPr>
        <p:grpSpPr bwMode="auto">
          <a:xfrm>
            <a:off x="5174195" y="4358754"/>
            <a:ext cx="2568980" cy="872546"/>
            <a:chOff x="578159" y="1949614"/>
            <a:chExt cx="1777231" cy="620963"/>
          </a:xfrm>
        </p:grpSpPr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578159" y="2171523"/>
              <a:ext cx="1777231" cy="3990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43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15396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07119" y="1474643"/>
            <a:ext cx="2770264" cy="271774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flipH="1">
            <a:off x="8588829" y="1371621"/>
            <a:ext cx="2999124" cy="2890766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09" rIns="91418" bIns="45709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组合 36"/>
          <p:cNvGrpSpPr>
            <a:grpSpLocks/>
          </p:cNvGrpSpPr>
          <p:nvPr/>
        </p:nvGrpSpPr>
        <p:grpSpPr bwMode="auto">
          <a:xfrm>
            <a:off x="8822934" y="4358754"/>
            <a:ext cx="2568977" cy="872546"/>
            <a:chOff x="578159" y="1949614"/>
            <a:chExt cx="1971069" cy="620963"/>
          </a:xfrm>
        </p:grpSpPr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578159" y="2171523"/>
              <a:ext cx="1971069" cy="399054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43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15396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21" name="矩形 20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525079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20" grpId="0"/>
      <p:bldP spid="30" grpId="0" animBg="1"/>
      <p:bldP spid="31" grpId="0" animBg="1"/>
      <p:bldP spid="35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3"/>
          <p:cNvGrpSpPr/>
          <p:nvPr/>
        </p:nvGrpSpPr>
        <p:grpSpPr>
          <a:xfrm>
            <a:off x="1655963" y="3383084"/>
            <a:ext cx="1042163" cy="844069"/>
            <a:chOff x="1176338" y="2262188"/>
            <a:chExt cx="741363" cy="600074"/>
          </a:xfrm>
          <a:solidFill>
            <a:schemeClr val="accent1"/>
          </a:solidFill>
        </p:grpSpPr>
        <p:sp>
          <p:nvSpPr>
            <p:cNvPr id="55" name="Oval 5"/>
            <p:cNvSpPr>
              <a:spLocks noChangeArrowheads="1"/>
            </p:cNvSpPr>
            <p:nvPr/>
          </p:nvSpPr>
          <p:spPr bwMode="auto">
            <a:xfrm>
              <a:off x="1400176" y="2262188"/>
              <a:ext cx="296863" cy="2968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6"/>
            <p:cNvSpPr/>
            <p:nvPr/>
          </p:nvSpPr>
          <p:spPr bwMode="auto">
            <a:xfrm>
              <a:off x="1176338" y="2587625"/>
              <a:ext cx="741363" cy="274637"/>
            </a:xfrm>
            <a:custGeom>
              <a:avLst/>
              <a:gdLst>
                <a:gd name="T0" fmla="*/ 572 w 615"/>
                <a:gd name="T1" fmla="*/ 96 h 228"/>
                <a:gd name="T2" fmla="*/ 390 w 615"/>
                <a:gd name="T3" fmla="*/ 0 h 228"/>
                <a:gd name="T4" fmla="*/ 352 w 615"/>
                <a:gd name="T5" fmla="*/ 186 h 228"/>
                <a:gd name="T6" fmla="*/ 320 w 615"/>
                <a:gd name="T7" fmla="*/ 81 h 228"/>
                <a:gd name="T8" fmla="*/ 338 w 615"/>
                <a:gd name="T9" fmla="*/ 60 h 228"/>
                <a:gd name="T10" fmla="*/ 308 w 615"/>
                <a:gd name="T11" fmla="*/ 23 h 228"/>
                <a:gd name="T12" fmla="*/ 275 w 615"/>
                <a:gd name="T13" fmla="*/ 61 h 228"/>
                <a:gd name="T14" fmla="*/ 296 w 615"/>
                <a:gd name="T15" fmla="*/ 81 h 228"/>
                <a:gd name="T16" fmla="*/ 268 w 615"/>
                <a:gd name="T17" fmla="*/ 186 h 228"/>
                <a:gd name="T18" fmla="*/ 223 w 615"/>
                <a:gd name="T19" fmla="*/ 0 h 228"/>
                <a:gd name="T20" fmla="*/ 68 w 615"/>
                <a:gd name="T21" fmla="*/ 73 h 228"/>
                <a:gd name="T22" fmla="*/ 17 w 615"/>
                <a:gd name="T23" fmla="*/ 228 h 228"/>
                <a:gd name="T24" fmla="*/ 599 w 615"/>
                <a:gd name="T25" fmla="*/ 228 h 228"/>
                <a:gd name="T26" fmla="*/ 572 w 615"/>
                <a:gd name="T27" fmla="*/ 9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5" h="228">
                  <a:moveTo>
                    <a:pt x="572" y="96"/>
                  </a:moveTo>
                  <a:cubicBezTo>
                    <a:pt x="524" y="27"/>
                    <a:pt x="390" y="0"/>
                    <a:pt x="390" y="0"/>
                  </a:cubicBezTo>
                  <a:cubicBezTo>
                    <a:pt x="389" y="123"/>
                    <a:pt x="352" y="186"/>
                    <a:pt x="352" y="186"/>
                  </a:cubicBezTo>
                  <a:cubicBezTo>
                    <a:pt x="339" y="114"/>
                    <a:pt x="320" y="81"/>
                    <a:pt x="320" y="81"/>
                  </a:cubicBezTo>
                  <a:cubicBezTo>
                    <a:pt x="338" y="60"/>
                    <a:pt x="338" y="60"/>
                    <a:pt x="338" y="60"/>
                  </a:cubicBezTo>
                  <a:cubicBezTo>
                    <a:pt x="308" y="23"/>
                    <a:pt x="308" y="23"/>
                    <a:pt x="308" y="23"/>
                  </a:cubicBezTo>
                  <a:cubicBezTo>
                    <a:pt x="275" y="61"/>
                    <a:pt x="275" y="61"/>
                    <a:pt x="275" y="61"/>
                  </a:cubicBezTo>
                  <a:cubicBezTo>
                    <a:pt x="296" y="81"/>
                    <a:pt x="296" y="81"/>
                    <a:pt x="296" y="81"/>
                  </a:cubicBezTo>
                  <a:cubicBezTo>
                    <a:pt x="273" y="126"/>
                    <a:pt x="268" y="186"/>
                    <a:pt x="268" y="186"/>
                  </a:cubicBezTo>
                  <a:cubicBezTo>
                    <a:pt x="238" y="154"/>
                    <a:pt x="223" y="0"/>
                    <a:pt x="223" y="0"/>
                  </a:cubicBezTo>
                  <a:cubicBezTo>
                    <a:pt x="223" y="0"/>
                    <a:pt x="125" y="17"/>
                    <a:pt x="68" y="73"/>
                  </a:cubicBezTo>
                  <a:cubicBezTo>
                    <a:pt x="0" y="140"/>
                    <a:pt x="17" y="228"/>
                    <a:pt x="17" y="228"/>
                  </a:cubicBezTo>
                  <a:cubicBezTo>
                    <a:pt x="599" y="228"/>
                    <a:pt x="599" y="228"/>
                    <a:pt x="599" y="228"/>
                  </a:cubicBezTo>
                  <a:cubicBezTo>
                    <a:pt x="599" y="228"/>
                    <a:pt x="615" y="159"/>
                    <a:pt x="572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56"/>
          <p:cNvGrpSpPr/>
          <p:nvPr/>
        </p:nvGrpSpPr>
        <p:grpSpPr>
          <a:xfrm>
            <a:off x="4072796" y="3546091"/>
            <a:ext cx="841318" cy="681062"/>
            <a:chOff x="2895601" y="2378075"/>
            <a:chExt cx="598488" cy="484188"/>
          </a:xfrm>
          <a:solidFill>
            <a:schemeClr val="accent1"/>
          </a:solidFill>
        </p:grpSpPr>
        <p:sp>
          <p:nvSpPr>
            <p:cNvPr id="58" name="Oval 7"/>
            <p:cNvSpPr>
              <a:spLocks noChangeArrowheads="1"/>
            </p:cNvSpPr>
            <p:nvPr/>
          </p:nvSpPr>
          <p:spPr bwMode="auto">
            <a:xfrm>
              <a:off x="3078163" y="2378075"/>
              <a:ext cx="238125" cy="2397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Freeform 8"/>
            <p:cNvSpPr/>
            <p:nvPr/>
          </p:nvSpPr>
          <p:spPr bwMode="auto">
            <a:xfrm>
              <a:off x="2895601" y="2640013"/>
              <a:ext cx="598488" cy="222250"/>
            </a:xfrm>
            <a:custGeom>
              <a:avLst/>
              <a:gdLst>
                <a:gd name="T0" fmla="*/ 462 w 497"/>
                <a:gd name="T1" fmla="*/ 78 h 184"/>
                <a:gd name="T2" fmla="*/ 315 w 497"/>
                <a:gd name="T3" fmla="*/ 0 h 184"/>
                <a:gd name="T4" fmla="*/ 285 w 497"/>
                <a:gd name="T5" fmla="*/ 150 h 184"/>
                <a:gd name="T6" fmla="*/ 258 w 497"/>
                <a:gd name="T7" fmla="*/ 65 h 184"/>
                <a:gd name="T8" fmla="*/ 273 w 497"/>
                <a:gd name="T9" fmla="*/ 49 h 184"/>
                <a:gd name="T10" fmla="*/ 249 w 497"/>
                <a:gd name="T11" fmla="*/ 18 h 184"/>
                <a:gd name="T12" fmla="*/ 223 w 497"/>
                <a:gd name="T13" fmla="*/ 49 h 184"/>
                <a:gd name="T14" fmla="*/ 239 w 497"/>
                <a:gd name="T15" fmla="*/ 66 h 184"/>
                <a:gd name="T16" fmla="*/ 217 w 497"/>
                <a:gd name="T17" fmla="*/ 150 h 184"/>
                <a:gd name="T18" fmla="*/ 181 w 497"/>
                <a:gd name="T19" fmla="*/ 0 h 184"/>
                <a:gd name="T20" fmla="*/ 55 w 497"/>
                <a:gd name="T21" fmla="*/ 59 h 184"/>
                <a:gd name="T22" fmla="*/ 14 w 497"/>
                <a:gd name="T23" fmla="*/ 184 h 184"/>
                <a:gd name="T24" fmla="*/ 484 w 497"/>
                <a:gd name="T25" fmla="*/ 184 h 184"/>
                <a:gd name="T26" fmla="*/ 462 w 497"/>
                <a:gd name="T27" fmla="*/ 7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7" h="184">
                  <a:moveTo>
                    <a:pt x="462" y="78"/>
                  </a:moveTo>
                  <a:cubicBezTo>
                    <a:pt x="423" y="22"/>
                    <a:pt x="315" y="0"/>
                    <a:pt x="315" y="0"/>
                  </a:cubicBezTo>
                  <a:cubicBezTo>
                    <a:pt x="315" y="100"/>
                    <a:pt x="285" y="150"/>
                    <a:pt x="285" y="150"/>
                  </a:cubicBezTo>
                  <a:cubicBezTo>
                    <a:pt x="274" y="92"/>
                    <a:pt x="258" y="65"/>
                    <a:pt x="258" y="65"/>
                  </a:cubicBezTo>
                  <a:cubicBezTo>
                    <a:pt x="273" y="49"/>
                    <a:pt x="273" y="49"/>
                    <a:pt x="273" y="49"/>
                  </a:cubicBezTo>
                  <a:cubicBezTo>
                    <a:pt x="249" y="18"/>
                    <a:pt x="249" y="18"/>
                    <a:pt x="249" y="18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39" y="66"/>
                    <a:pt x="239" y="66"/>
                    <a:pt x="239" y="66"/>
                  </a:cubicBezTo>
                  <a:cubicBezTo>
                    <a:pt x="221" y="102"/>
                    <a:pt x="217" y="150"/>
                    <a:pt x="217" y="150"/>
                  </a:cubicBezTo>
                  <a:cubicBezTo>
                    <a:pt x="193" y="124"/>
                    <a:pt x="181" y="0"/>
                    <a:pt x="181" y="0"/>
                  </a:cubicBezTo>
                  <a:cubicBezTo>
                    <a:pt x="181" y="0"/>
                    <a:pt x="101" y="13"/>
                    <a:pt x="55" y="59"/>
                  </a:cubicBezTo>
                  <a:cubicBezTo>
                    <a:pt x="0" y="113"/>
                    <a:pt x="14" y="184"/>
                    <a:pt x="14" y="184"/>
                  </a:cubicBezTo>
                  <a:cubicBezTo>
                    <a:pt x="484" y="184"/>
                    <a:pt x="484" y="184"/>
                    <a:pt x="484" y="184"/>
                  </a:cubicBezTo>
                  <a:cubicBezTo>
                    <a:pt x="484" y="184"/>
                    <a:pt x="497" y="128"/>
                    <a:pt x="462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59"/>
          <p:cNvGrpSpPr/>
          <p:nvPr/>
        </p:nvGrpSpPr>
        <p:grpSpPr>
          <a:xfrm>
            <a:off x="6507482" y="5091320"/>
            <a:ext cx="839086" cy="681062"/>
            <a:chOff x="4627563" y="3476625"/>
            <a:chExt cx="596900" cy="484188"/>
          </a:xfrm>
          <a:solidFill>
            <a:schemeClr val="accent2"/>
          </a:solidFill>
        </p:grpSpPr>
        <p:sp>
          <p:nvSpPr>
            <p:cNvPr id="61" name="Oval 9"/>
            <p:cNvSpPr>
              <a:spLocks noChangeArrowheads="1"/>
            </p:cNvSpPr>
            <p:nvPr/>
          </p:nvSpPr>
          <p:spPr bwMode="auto">
            <a:xfrm>
              <a:off x="4808538" y="3476625"/>
              <a:ext cx="239713" cy="2397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10"/>
            <p:cNvSpPr/>
            <p:nvPr/>
          </p:nvSpPr>
          <p:spPr bwMode="auto">
            <a:xfrm>
              <a:off x="4627563" y="3738563"/>
              <a:ext cx="596900" cy="222250"/>
            </a:xfrm>
            <a:custGeom>
              <a:avLst/>
              <a:gdLst>
                <a:gd name="T0" fmla="*/ 461 w 496"/>
                <a:gd name="T1" fmla="*/ 78 h 184"/>
                <a:gd name="T2" fmla="*/ 315 w 496"/>
                <a:gd name="T3" fmla="*/ 0 h 184"/>
                <a:gd name="T4" fmla="*/ 284 w 496"/>
                <a:gd name="T5" fmla="*/ 150 h 184"/>
                <a:gd name="T6" fmla="*/ 258 w 496"/>
                <a:gd name="T7" fmla="*/ 65 h 184"/>
                <a:gd name="T8" fmla="*/ 273 w 496"/>
                <a:gd name="T9" fmla="*/ 48 h 184"/>
                <a:gd name="T10" fmla="*/ 248 w 496"/>
                <a:gd name="T11" fmla="*/ 18 h 184"/>
                <a:gd name="T12" fmla="*/ 222 w 496"/>
                <a:gd name="T13" fmla="*/ 49 h 184"/>
                <a:gd name="T14" fmla="*/ 239 w 496"/>
                <a:gd name="T15" fmla="*/ 65 h 184"/>
                <a:gd name="T16" fmla="*/ 216 w 496"/>
                <a:gd name="T17" fmla="*/ 150 h 184"/>
                <a:gd name="T18" fmla="*/ 180 w 496"/>
                <a:gd name="T19" fmla="*/ 0 h 184"/>
                <a:gd name="T20" fmla="*/ 55 w 496"/>
                <a:gd name="T21" fmla="*/ 58 h 184"/>
                <a:gd name="T22" fmla="*/ 13 w 496"/>
                <a:gd name="T23" fmla="*/ 184 h 184"/>
                <a:gd name="T24" fmla="*/ 483 w 496"/>
                <a:gd name="T25" fmla="*/ 184 h 184"/>
                <a:gd name="T26" fmla="*/ 461 w 496"/>
                <a:gd name="T27" fmla="*/ 7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6" h="184">
                  <a:moveTo>
                    <a:pt x="461" y="78"/>
                  </a:moveTo>
                  <a:cubicBezTo>
                    <a:pt x="423" y="22"/>
                    <a:pt x="315" y="0"/>
                    <a:pt x="315" y="0"/>
                  </a:cubicBezTo>
                  <a:cubicBezTo>
                    <a:pt x="314" y="99"/>
                    <a:pt x="284" y="150"/>
                    <a:pt x="284" y="150"/>
                  </a:cubicBezTo>
                  <a:cubicBezTo>
                    <a:pt x="273" y="92"/>
                    <a:pt x="258" y="65"/>
                    <a:pt x="258" y="65"/>
                  </a:cubicBezTo>
                  <a:cubicBezTo>
                    <a:pt x="273" y="48"/>
                    <a:pt x="273" y="48"/>
                    <a:pt x="273" y="48"/>
                  </a:cubicBezTo>
                  <a:cubicBezTo>
                    <a:pt x="248" y="18"/>
                    <a:pt x="248" y="18"/>
                    <a:pt x="248" y="18"/>
                  </a:cubicBezTo>
                  <a:cubicBezTo>
                    <a:pt x="222" y="49"/>
                    <a:pt x="222" y="49"/>
                    <a:pt x="222" y="49"/>
                  </a:cubicBezTo>
                  <a:cubicBezTo>
                    <a:pt x="239" y="65"/>
                    <a:pt x="239" y="65"/>
                    <a:pt x="239" y="65"/>
                  </a:cubicBezTo>
                  <a:cubicBezTo>
                    <a:pt x="220" y="102"/>
                    <a:pt x="216" y="150"/>
                    <a:pt x="216" y="150"/>
                  </a:cubicBezTo>
                  <a:cubicBezTo>
                    <a:pt x="192" y="124"/>
                    <a:pt x="180" y="0"/>
                    <a:pt x="180" y="0"/>
                  </a:cubicBezTo>
                  <a:cubicBezTo>
                    <a:pt x="180" y="0"/>
                    <a:pt x="100" y="13"/>
                    <a:pt x="55" y="58"/>
                  </a:cubicBezTo>
                  <a:cubicBezTo>
                    <a:pt x="0" y="113"/>
                    <a:pt x="13" y="184"/>
                    <a:pt x="13" y="184"/>
                  </a:cubicBezTo>
                  <a:cubicBezTo>
                    <a:pt x="483" y="184"/>
                    <a:pt x="483" y="184"/>
                    <a:pt x="483" y="184"/>
                  </a:cubicBezTo>
                  <a:cubicBezTo>
                    <a:pt x="483" y="184"/>
                    <a:pt x="496" y="128"/>
                    <a:pt x="461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62"/>
          <p:cNvGrpSpPr/>
          <p:nvPr/>
        </p:nvGrpSpPr>
        <p:grpSpPr>
          <a:xfrm>
            <a:off x="6507482" y="3546091"/>
            <a:ext cx="839086" cy="681062"/>
            <a:chOff x="4627563" y="2378075"/>
            <a:chExt cx="596900" cy="484188"/>
          </a:xfrm>
          <a:solidFill>
            <a:schemeClr val="accent2"/>
          </a:solidFill>
        </p:grpSpPr>
        <p:sp>
          <p:nvSpPr>
            <p:cNvPr id="64" name="Oval 11"/>
            <p:cNvSpPr>
              <a:spLocks noChangeArrowheads="1"/>
            </p:cNvSpPr>
            <p:nvPr/>
          </p:nvSpPr>
          <p:spPr bwMode="auto">
            <a:xfrm>
              <a:off x="4808538" y="2378075"/>
              <a:ext cx="239713" cy="2397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Freeform 12"/>
            <p:cNvSpPr/>
            <p:nvPr/>
          </p:nvSpPr>
          <p:spPr bwMode="auto">
            <a:xfrm>
              <a:off x="4627563" y="2640013"/>
              <a:ext cx="596900" cy="222250"/>
            </a:xfrm>
            <a:custGeom>
              <a:avLst/>
              <a:gdLst>
                <a:gd name="T0" fmla="*/ 461 w 496"/>
                <a:gd name="T1" fmla="*/ 78 h 184"/>
                <a:gd name="T2" fmla="*/ 315 w 496"/>
                <a:gd name="T3" fmla="*/ 0 h 184"/>
                <a:gd name="T4" fmla="*/ 284 w 496"/>
                <a:gd name="T5" fmla="*/ 150 h 184"/>
                <a:gd name="T6" fmla="*/ 258 w 496"/>
                <a:gd name="T7" fmla="*/ 65 h 184"/>
                <a:gd name="T8" fmla="*/ 273 w 496"/>
                <a:gd name="T9" fmla="*/ 49 h 184"/>
                <a:gd name="T10" fmla="*/ 248 w 496"/>
                <a:gd name="T11" fmla="*/ 18 h 184"/>
                <a:gd name="T12" fmla="*/ 222 w 496"/>
                <a:gd name="T13" fmla="*/ 49 h 184"/>
                <a:gd name="T14" fmla="*/ 239 w 496"/>
                <a:gd name="T15" fmla="*/ 66 h 184"/>
                <a:gd name="T16" fmla="*/ 216 w 496"/>
                <a:gd name="T17" fmla="*/ 150 h 184"/>
                <a:gd name="T18" fmla="*/ 180 w 496"/>
                <a:gd name="T19" fmla="*/ 0 h 184"/>
                <a:gd name="T20" fmla="*/ 55 w 496"/>
                <a:gd name="T21" fmla="*/ 59 h 184"/>
                <a:gd name="T22" fmla="*/ 13 w 496"/>
                <a:gd name="T23" fmla="*/ 184 h 184"/>
                <a:gd name="T24" fmla="*/ 483 w 496"/>
                <a:gd name="T25" fmla="*/ 184 h 184"/>
                <a:gd name="T26" fmla="*/ 461 w 496"/>
                <a:gd name="T27" fmla="*/ 7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6" h="184">
                  <a:moveTo>
                    <a:pt x="461" y="78"/>
                  </a:moveTo>
                  <a:cubicBezTo>
                    <a:pt x="423" y="22"/>
                    <a:pt x="315" y="0"/>
                    <a:pt x="315" y="0"/>
                  </a:cubicBezTo>
                  <a:cubicBezTo>
                    <a:pt x="314" y="100"/>
                    <a:pt x="284" y="150"/>
                    <a:pt x="284" y="150"/>
                  </a:cubicBezTo>
                  <a:cubicBezTo>
                    <a:pt x="273" y="92"/>
                    <a:pt x="258" y="65"/>
                    <a:pt x="258" y="65"/>
                  </a:cubicBezTo>
                  <a:cubicBezTo>
                    <a:pt x="273" y="49"/>
                    <a:pt x="273" y="49"/>
                    <a:pt x="273" y="49"/>
                  </a:cubicBezTo>
                  <a:cubicBezTo>
                    <a:pt x="248" y="18"/>
                    <a:pt x="248" y="18"/>
                    <a:pt x="248" y="18"/>
                  </a:cubicBezTo>
                  <a:cubicBezTo>
                    <a:pt x="222" y="49"/>
                    <a:pt x="222" y="49"/>
                    <a:pt x="222" y="49"/>
                  </a:cubicBezTo>
                  <a:cubicBezTo>
                    <a:pt x="239" y="66"/>
                    <a:pt x="239" y="66"/>
                    <a:pt x="239" y="66"/>
                  </a:cubicBezTo>
                  <a:cubicBezTo>
                    <a:pt x="220" y="102"/>
                    <a:pt x="216" y="150"/>
                    <a:pt x="216" y="150"/>
                  </a:cubicBezTo>
                  <a:cubicBezTo>
                    <a:pt x="192" y="124"/>
                    <a:pt x="180" y="0"/>
                    <a:pt x="180" y="0"/>
                  </a:cubicBezTo>
                  <a:cubicBezTo>
                    <a:pt x="180" y="0"/>
                    <a:pt x="100" y="13"/>
                    <a:pt x="55" y="59"/>
                  </a:cubicBezTo>
                  <a:cubicBezTo>
                    <a:pt x="0" y="113"/>
                    <a:pt x="13" y="184"/>
                    <a:pt x="13" y="184"/>
                  </a:cubicBezTo>
                  <a:cubicBezTo>
                    <a:pt x="483" y="184"/>
                    <a:pt x="483" y="184"/>
                    <a:pt x="483" y="184"/>
                  </a:cubicBezTo>
                  <a:cubicBezTo>
                    <a:pt x="483" y="184"/>
                    <a:pt x="496" y="128"/>
                    <a:pt x="461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65"/>
          <p:cNvGrpSpPr/>
          <p:nvPr/>
        </p:nvGrpSpPr>
        <p:grpSpPr>
          <a:xfrm>
            <a:off x="6507482" y="1991932"/>
            <a:ext cx="839086" cy="683293"/>
            <a:chOff x="4627563" y="1273176"/>
            <a:chExt cx="596900" cy="485774"/>
          </a:xfrm>
          <a:solidFill>
            <a:schemeClr val="accent2"/>
          </a:solidFill>
        </p:grpSpPr>
        <p:sp>
          <p:nvSpPr>
            <p:cNvPr id="67" name="Oval 13"/>
            <p:cNvSpPr>
              <a:spLocks noChangeArrowheads="1"/>
            </p:cNvSpPr>
            <p:nvPr/>
          </p:nvSpPr>
          <p:spPr bwMode="auto">
            <a:xfrm>
              <a:off x="4808538" y="1273176"/>
              <a:ext cx="239713" cy="2413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Freeform 14"/>
            <p:cNvSpPr/>
            <p:nvPr/>
          </p:nvSpPr>
          <p:spPr bwMode="auto">
            <a:xfrm>
              <a:off x="4627563" y="1536700"/>
              <a:ext cx="596900" cy="222250"/>
            </a:xfrm>
            <a:custGeom>
              <a:avLst/>
              <a:gdLst>
                <a:gd name="T0" fmla="*/ 461 w 496"/>
                <a:gd name="T1" fmla="*/ 78 h 184"/>
                <a:gd name="T2" fmla="*/ 315 w 496"/>
                <a:gd name="T3" fmla="*/ 0 h 184"/>
                <a:gd name="T4" fmla="*/ 284 w 496"/>
                <a:gd name="T5" fmla="*/ 150 h 184"/>
                <a:gd name="T6" fmla="*/ 258 w 496"/>
                <a:gd name="T7" fmla="*/ 65 h 184"/>
                <a:gd name="T8" fmla="*/ 273 w 496"/>
                <a:gd name="T9" fmla="*/ 48 h 184"/>
                <a:gd name="T10" fmla="*/ 248 w 496"/>
                <a:gd name="T11" fmla="*/ 18 h 184"/>
                <a:gd name="T12" fmla="*/ 222 w 496"/>
                <a:gd name="T13" fmla="*/ 49 h 184"/>
                <a:gd name="T14" fmla="*/ 239 w 496"/>
                <a:gd name="T15" fmla="*/ 66 h 184"/>
                <a:gd name="T16" fmla="*/ 216 w 496"/>
                <a:gd name="T17" fmla="*/ 150 h 184"/>
                <a:gd name="T18" fmla="*/ 180 w 496"/>
                <a:gd name="T19" fmla="*/ 0 h 184"/>
                <a:gd name="T20" fmla="*/ 55 w 496"/>
                <a:gd name="T21" fmla="*/ 59 h 184"/>
                <a:gd name="T22" fmla="*/ 13 w 496"/>
                <a:gd name="T23" fmla="*/ 184 h 184"/>
                <a:gd name="T24" fmla="*/ 483 w 496"/>
                <a:gd name="T25" fmla="*/ 184 h 184"/>
                <a:gd name="T26" fmla="*/ 461 w 496"/>
                <a:gd name="T27" fmla="*/ 7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6" h="184">
                  <a:moveTo>
                    <a:pt x="461" y="78"/>
                  </a:moveTo>
                  <a:cubicBezTo>
                    <a:pt x="423" y="22"/>
                    <a:pt x="315" y="0"/>
                    <a:pt x="315" y="0"/>
                  </a:cubicBezTo>
                  <a:cubicBezTo>
                    <a:pt x="314" y="99"/>
                    <a:pt x="284" y="150"/>
                    <a:pt x="284" y="150"/>
                  </a:cubicBezTo>
                  <a:cubicBezTo>
                    <a:pt x="273" y="92"/>
                    <a:pt x="258" y="65"/>
                    <a:pt x="258" y="65"/>
                  </a:cubicBezTo>
                  <a:cubicBezTo>
                    <a:pt x="273" y="48"/>
                    <a:pt x="273" y="48"/>
                    <a:pt x="273" y="48"/>
                  </a:cubicBezTo>
                  <a:cubicBezTo>
                    <a:pt x="248" y="18"/>
                    <a:pt x="248" y="18"/>
                    <a:pt x="248" y="18"/>
                  </a:cubicBezTo>
                  <a:cubicBezTo>
                    <a:pt x="222" y="49"/>
                    <a:pt x="222" y="49"/>
                    <a:pt x="222" y="49"/>
                  </a:cubicBezTo>
                  <a:cubicBezTo>
                    <a:pt x="239" y="66"/>
                    <a:pt x="239" y="66"/>
                    <a:pt x="239" y="66"/>
                  </a:cubicBezTo>
                  <a:cubicBezTo>
                    <a:pt x="220" y="102"/>
                    <a:pt x="216" y="150"/>
                    <a:pt x="216" y="150"/>
                  </a:cubicBezTo>
                  <a:cubicBezTo>
                    <a:pt x="192" y="124"/>
                    <a:pt x="180" y="0"/>
                    <a:pt x="180" y="0"/>
                  </a:cubicBezTo>
                  <a:cubicBezTo>
                    <a:pt x="180" y="0"/>
                    <a:pt x="100" y="13"/>
                    <a:pt x="55" y="59"/>
                  </a:cubicBezTo>
                  <a:cubicBezTo>
                    <a:pt x="0" y="113"/>
                    <a:pt x="13" y="184"/>
                    <a:pt x="13" y="184"/>
                  </a:cubicBezTo>
                  <a:cubicBezTo>
                    <a:pt x="483" y="184"/>
                    <a:pt x="483" y="184"/>
                    <a:pt x="483" y="184"/>
                  </a:cubicBezTo>
                  <a:cubicBezTo>
                    <a:pt x="483" y="184"/>
                    <a:pt x="496" y="128"/>
                    <a:pt x="461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8"/>
          <p:cNvGrpSpPr/>
          <p:nvPr/>
        </p:nvGrpSpPr>
        <p:grpSpPr>
          <a:xfrm>
            <a:off x="9428663" y="2108046"/>
            <a:ext cx="1756278" cy="573879"/>
            <a:chOff x="6705601" y="1355725"/>
            <a:chExt cx="1249363" cy="407988"/>
          </a:xfrm>
          <a:solidFill>
            <a:schemeClr val="accent3"/>
          </a:solidFill>
        </p:grpSpPr>
        <p:sp>
          <p:nvSpPr>
            <p:cNvPr id="70" name="Oval 15"/>
            <p:cNvSpPr>
              <a:spLocks noChangeArrowheads="1"/>
            </p:cNvSpPr>
            <p:nvPr/>
          </p:nvSpPr>
          <p:spPr bwMode="auto">
            <a:xfrm>
              <a:off x="7231063" y="1355725"/>
              <a:ext cx="201613" cy="2016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16"/>
            <p:cNvSpPr/>
            <p:nvPr/>
          </p:nvSpPr>
          <p:spPr bwMode="auto">
            <a:xfrm>
              <a:off x="7078663" y="1576388"/>
              <a:ext cx="503238" cy="187325"/>
            </a:xfrm>
            <a:custGeom>
              <a:avLst/>
              <a:gdLst>
                <a:gd name="T0" fmla="*/ 389 w 418"/>
                <a:gd name="T1" fmla="*/ 66 h 155"/>
                <a:gd name="T2" fmla="*/ 265 w 418"/>
                <a:gd name="T3" fmla="*/ 0 h 155"/>
                <a:gd name="T4" fmla="*/ 239 w 418"/>
                <a:gd name="T5" fmla="*/ 127 h 155"/>
                <a:gd name="T6" fmla="*/ 217 w 418"/>
                <a:gd name="T7" fmla="*/ 55 h 155"/>
                <a:gd name="T8" fmla="*/ 230 w 418"/>
                <a:gd name="T9" fmla="*/ 41 h 155"/>
                <a:gd name="T10" fmla="*/ 209 w 418"/>
                <a:gd name="T11" fmla="*/ 16 h 155"/>
                <a:gd name="T12" fmla="*/ 187 w 418"/>
                <a:gd name="T13" fmla="*/ 42 h 155"/>
                <a:gd name="T14" fmla="*/ 201 w 418"/>
                <a:gd name="T15" fmla="*/ 56 h 155"/>
                <a:gd name="T16" fmla="*/ 182 w 418"/>
                <a:gd name="T17" fmla="*/ 127 h 155"/>
                <a:gd name="T18" fmla="*/ 152 w 418"/>
                <a:gd name="T19" fmla="*/ 0 h 155"/>
                <a:gd name="T20" fmla="*/ 46 w 418"/>
                <a:gd name="T21" fmla="*/ 50 h 155"/>
                <a:gd name="T22" fmla="*/ 11 w 418"/>
                <a:gd name="T23" fmla="*/ 155 h 155"/>
                <a:gd name="T24" fmla="*/ 407 w 418"/>
                <a:gd name="T25" fmla="*/ 155 h 155"/>
                <a:gd name="T26" fmla="*/ 389 w 418"/>
                <a:gd name="T27" fmla="*/ 6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8" h="155">
                  <a:moveTo>
                    <a:pt x="389" y="66"/>
                  </a:moveTo>
                  <a:cubicBezTo>
                    <a:pt x="356" y="19"/>
                    <a:pt x="265" y="0"/>
                    <a:pt x="265" y="0"/>
                  </a:cubicBezTo>
                  <a:cubicBezTo>
                    <a:pt x="265" y="84"/>
                    <a:pt x="239" y="127"/>
                    <a:pt x="239" y="127"/>
                  </a:cubicBezTo>
                  <a:cubicBezTo>
                    <a:pt x="230" y="78"/>
                    <a:pt x="217" y="55"/>
                    <a:pt x="217" y="55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09" y="16"/>
                    <a:pt x="209" y="16"/>
                    <a:pt x="209" y="16"/>
                  </a:cubicBezTo>
                  <a:cubicBezTo>
                    <a:pt x="187" y="42"/>
                    <a:pt x="187" y="42"/>
                    <a:pt x="187" y="42"/>
                  </a:cubicBezTo>
                  <a:cubicBezTo>
                    <a:pt x="201" y="56"/>
                    <a:pt x="201" y="56"/>
                    <a:pt x="201" y="56"/>
                  </a:cubicBezTo>
                  <a:cubicBezTo>
                    <a:pt x="185" y="86"/>
                    <a:pt x="182" y="127"/>
                    <a:pt x="182" y="127"/>
                  </a:cubicBezTo>
                  <a:cubicBezTo>
                    <a:pt x="162" y="105"/>
                    <a:pt x="152" y="0"/>
                    <a:pt x="152" y="0"/>
                  </a:cubicBezTo>
                  <a:cubicBezTo>
                    <a:pt x="152" y="0"/>
                    <a:pt x="85" y="12"/>
                    <a:pt x="46" y="50"/>
                  </a:cubicBezTo>
                  <a:cubicBezTo>
                    <a:pt x="0" y="96"/>
                    <a:pt x="11" y="155"/>
                    <a:pt x="11" y="155"/>
                  </a:cubicBezTo>
                  <a:cubicBezTo>
                    <a:pt x="407" y="155"/>
                    <a:pt x="407" y="155"/>
                    <a:pt x="407" y="155"/>
                  </a:cubicBezTo>
                  <a:cubicBezTo>
                    <a:pt x="407" y="155"/>
                    <a:pt x="418" y="108"/>
                    <a:pt x="38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Oval 17"/>
            <p:cNvSpPr>
              <a:spLocks noChangeArrowheads="1"/>
            </p:cNvSpPr>
            <p:nvPr/>
          </p:nvSpPr>
          <p:spPr bwMode="auto">
            <a:xfrm>
              <a:off x="7707313" y="1476375"/>
              <a:ext cx="142875" cy="1428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Freeform 18"/>
            <p:cNvSpPr/>
            <p:nvPr/>
          </p:nvSpPr>
          <p:spPr bwMode="auto">
            <a:xfrm>
              <a:off x="7600951" y="1631950"/>
              <a:ext cx="354013" cy="131762"/>
            </a:xfrm>
            <a:custGeom>
              <a:avLst/>
              <a:gdLst>
                <a:gd name="T0" fmla="*/ 274 w 295"/>
                <a:gd name="T1" fmla="*/ 46 h 109"/>
                <a:gd name="T2" fmla="*/ 187 w 295"/>
                <a:gd name="T3" fmla="*/ 0 h 109"/>
                <a:gd name="T4" fmla="*/ 169 w 295"/>
                <a:gd name="T5" fmla="*/ 89 h 109"/>
                <a:gd name="T6" fmla="*/ 153 w 295"/>
                <a:gd name="T7" fmla="*/ 39 h 109"/>
                <a:gd name="T8" fmla="*/ 162 w 295"/>
                <a:gd name="T9" fmla="*/ 29 h 109"/>
                <a:gd name="T10" fmla="*/ 147 w 295"/>
                <a:gd name="T11" fmla="*/ 11 h 109"/>
                <a:gd name="T12" fmla="*/ 132 w 295"/>
                <a:gd name="T13" fmla="*/ 29 h 109"/>
                <a:gd name="T14" fmla="*/ 142 w 295"/>
                <a:gd name="T15" fmla="*/ 39 h 109"/>
                <a:gd name="T16" fmla="*/ 128 w 295"/>
                <a:gd name="T17" fmla="*/ 89 h 109"/>
                <a:gd name="T18" fmla="*/ 107 w 295"/>
                <a:gd name="T19" fmla="*/ 0 h 109"/>
                <a:gd name="T20" fmla="*/ 33 w 295"/>
                <a:gd name="T21" fmla="*/ 35 h 109"/>
                <a:gd name="T22" fmla="*/ 8 w 295"/>
                <a:gd name="T23" fmla="*/ 109 h 109"/>
                <a:gd name="T24" fmla="*/ 287 w 295"/>
                <a:gd name="T25" fmla="*/ 109 h 109"/>
                <a:gd name="T26" fmla="*/ 274 w 295"/>
                <a:gd name="T27" fmla="*/ 4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5" h="109">
                  <a:moveTo>
                    <a:pt x="274" y="46"/>
                  </a:moveTo>
                  <a:cubicBezTo>
                    <a:pt x="251" y="13"/>
                    <a:pt x="187" y="0"/>
                    <a:pt x="187" y="0"/>
                  </a:cubicBezTo>
                  <a:cubicBezTo>
                    <a:pt x="186" y="59"/>
                    <a:pt x="169" y="89"/>
                    <a:pt x="169" y="89"/>
                  </a:cubicBezTo>
                  <a:cubicBezTo>
                    <a:pt x="162" y="55"/>
                    <a:pt x="153" y="39"/>
                    <a:pt x="153" y="39"/>
                  </a:cubicBezTo>
                  <a:cubicBezTo>
                    <a:pt x="162" y="29"/>
                    <a:pt x="162" y="29"/>
                    <a:pt x="162" y="29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42" y="39"/>
                    <a:pt x="142" y="39"/>
                    <a:pt x="142" y="39"/>
                  </a:cubicBezTo>
                  <a:cubicBezTo>
                    <a:pt x="131" y="61"/>
                    <a:pt x="128" y="89"/>
                    <a:pt x="128" y="89"/>
                  </a:cubicBezTo>
                  <a:cubicBezTo>
                    <a:pt x="114" y="74"/>
                    <a:pt x="107" y="0"/>
                    <a:pt x="107" y="0"/>
                  </a:cubicBezTo>
                  <a:cubicBezTo>
                    <a:pt x="107" y="0"/>
                    <a:pt x="60" y="8"/>
                    <a:pt x="33" y="35"/>
                  </a:cubicBezTo>
                  <a:cubicBezTo>
                    <a:pt x="0" y="67"/>
                    <a:pt x="8" y="109"/>
                    <a:pt x="8" y="109"/>
                  </a:cubicBezTo>
                  <a:cubicBezTo>
                    <a:pt x="287" y="109"/>
                    <a:pt x="287" y="109"/>
                    <a:pt x="287" y="109"/>
                  </a:cubicBezTo>
                  <a:cubicBezTo>
                    <a:pt x="287" y="109"/>
                    <a:pt x="295" y="76"/>
                    <a:pt x="27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Oval 19"/>
            <p:cNvSpPr>
              <a:spLocks noChangeArrowheads="1"/>
            </p:cNvSpPr>
            <p:nvPr/>
          </p:nvSpPr>
          <p:spPr bwMode="auto">
            <a:xfrm>
              <a:off x="6811963" y="1476375"/>
              <a:ext cx="142875" cy="1428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Freeform 20"/>
            <p:cNvSpPr/>
            <p:nvPr/>
          </p:nvSpPr>
          <p:spPr bwMode="auto">
            <a:xfrm>
              <a:off x="6705601" y="1631950"/>
              <a:ext cx="355600" cy="131762"/>
            </a:xfrm>
            <a:custGeom>
              <a:avLst/>
              <a:gdLst>
                <a:gd name="T0" fmla="*/ 21 w 295"/>
                <a:gd name="T1" fmla="*/ 46 h 109"/>
                <a:gd name="T2" fmla="*/ 108 w 295"/>
                <a:gd name="T3" fmla="*/ 0 h 109"/>
                <a:gd name="T4" fmla="*/ 126 w 295"/>
                <a:gd name="T5" fmla="*/ 89 h 109"/>
                <a:gd name="T6" fmla="*/ 142 w 295"/>
                <a:gd name="T7" fmla="*/ 39 h 109"/>
                <a:gd name="T8" fmla="*/ 133 w 295"/>
                <a:gd name="T9" fmla="*/ 29 h 109"/>
                <a:gd name="T10" fmla="*/ 147 w 295"/>
                <a:gd name="T11" fmla="*/ 11 h 109"/>
                <a:gd name="T12" fmla="*/ 163 w 295"/>
                <a:gd name="T13" fmla="*/ 29 h 109"/>
                <a:gd name="T14" fmla="*/ 153 w 295"/>
                <a:gd name="T15" fmla="*/ 39 h 109"/>
                <a:gd name="T16" fmla="*/ 166 w 295"/>
                <a:gd name="T17" fmla="*/ 89 h 109"/>
                <a:gd name="T18" fmla="*/ 188 w 295"/>
                <a:gd name="T19" fmla="*/ 0 h 109"/>
                <a:gd name="T20" fmla="*/ 262 w 295"/>
                <a:gd name="T21" fmla="*/ 35 h 109"/>
                <a:gd name="T22" fmla="*/ 287 w 295"/>
                <a:gd name="T23" fmla="*/ 109 h 109"/>
                <a:gd name="T24" fmla="*/ 8 w 295"/>
                <a:gd name="T25" fmla="*/ 109 h 109"/>
                <a:gd name="T26" fmla="*/ 21 w 295"/>
                <a:gd name="T27" fmla="*/ 4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5" h="109">
                  <a:moveTo>
                    <a:pt x="21" y="46"/>
                  </a:moveTo>
                  <a:cubicBezTo>
                    <a:pt x="44" y="13"/>
                    <a:pt x="108" y="0"/>
                    <a:pt x="108" y="0"/>
                  </a:cubicBezTo>
                  <a:cubicBezTo>
                    <a:pt x="108" y="59"/>
                    <a:pt x="126" y="89"/>
                    <a:pt x="126" y="89"/>
                  </a:cubicBezTo>
                  <a:cubicBezTo>
                    <a:pt x="133" y="55"/>
                    <a:pt x="142" y="39"/>
                    <a:pt x="142" y="39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63" y="29"/>
                    <a:pt x="163" y="29"/>
                    <a:pt x="163" y="2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64" y="61"/>
                    <a:pt x="166" y="89"/>
                    <a:pt x="166" y="89"/>
                  </a:cubicBezTo>
                  <a:cubicBezTo>
                    <a:pt x="181" y="74"/>
                    <a:pt x="188" y="0"/>
                    <a:pt x="188" y="0"/>
                  </a:cubicBezTo>
                  <a:cubicBezTo>
                    <a:pt x="188" y="0"/>
                    <a:pt x="235" y="8"/>
                    <a:pt x="262" y="35"/>
                  </a:cubicBezTo>
                  <a:cubicBezTo>
                    <a:pt x="295" y="67"/>
                    <a:pt x="287" y="109"/>
                    <a:pt x="287" y="109"/>
                  </a:cubicBezTo>
                  <a:cubicBezTo>
                    <a:pt x="8" y="109"/>
                    <a:pt x="8" y="109"/>
                    <a:pt x="8" y="109"/>
                  </a:cubicBezTo>
                  <a:cubicBezTo>
                    <a:pt x="8" y="109"/>
                    <a:pt x="0" y="76"/>
                    <a:pt x="21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5"/>
          <p:cNvGrpSpPr/>
          <p:nvPr/>
        </p:nvGrpSpPr>
        <p:grpSpPr>
          <a:xfrm>
            <a:off x="9428663" y="3651043"/>
            <a:ext cx="1756278" cy="576111"/>
            <a:chOff x="6705601" y="2452688"/>
            <a:chExt cx="1249363" cy="409575"/>
          </a:xfrm>
          <a:solidFill>
            <a:schemeClr val="accent3"/>
          </a:solidFill>
        </p:grpSpPr>
        <p:sp>
          <p:nvSpPr>
            <p:cNvPr id="77" name="Oval 21"/>
            <p:cNvSpPr>
              <a:spLocks noChangeArrowheads="1"/>
            </p:cNvSpPr>
            <p:nvPr/>
          </p:nvSpPr>
          <p:spPr bwMode="auto">
            <a:xfrm>
              <a:off x="7231063" y="2452688"/>
              <a:ext cx="201613" cy="203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22"/>
            <p:cNvSpPr/>
            <p:nvPr/>
          </p:nvSpPr>
          <p:spPr bwMode="auto">
            <a:xfrm>
              <a:off x="7078663" y="2674938"/>
              <a:ext cx="503238" cy="187325"/>
            </a:xfrm>
            <a:custGeom>
              <a:avLst/>
              <a:gdLst>
                <a:gd name="T0" fmla="*/ 389 w 418"/>
                <a:gd name="T1" fmla="*/ 65 h 155"/>
                <a:gd name="T2" fmla="*/ 265 w 418"/>
                <a:gd name="T3" fmla="*/ 0 h 155"/>
                <a:gd name="T4" fmla="*/ 239 w 418"/>
                <a:gd name="T5" fmla="*/ 126 h 155"/>
                <a:gd name="T6" fmla="*/ 217 w 418"/>
                <a:gd name="T7" fmla="*/ 55 h 155"/>
                <a:gd name="T8" fmla="*/ 230 w 418"/>
                <a:gd name="T9" fmla="*/ 41 h 155"/>
                <a:gd name="T10" fmla="*/ 209 w 418"/>
                <a:gd name="T11" fmla="*/ 15 h 155"/>
                <a:gd name="T12" fmla="*/ 187 w 418"/>
                <a:gd name="T13" fmla="*/ 41 h 155"/>
                <a:gd name="T14" fmla="*/ 201 w 418"/>
                <a:gd name="T15" fmla="*/ 55 h 155"/>
                <a:gd name="T16" fmla="*/ 182 w 418"/>
                <a:gd name="T17" fmla="*/ 126 h 155"/>
                <a:gd name="T18" fmla="*/ 152 w 418"/>
                <a:gd name="T19" fmla="*/ 0 h 155"/>
                <a:gd name="T20" fmla="*/ 46 w 418"/>
                <a:gd name="T21" fmla="*/ 49 h 155"/>
                <a:gd name="T22" fmla="*/ 11 w 418"/>
                <a:gd name="T23" fmla="*/ 155 h 155"/>
                <a:gd name="T24" fmla="*/ 407 w 418"/>
                <a:gd name="T25" fmla="*/ 155 h 155"/>
                <a:gd name="T26" fmla="*/ 389 w 418"/>
                <a:gd name="T27" fmla="*/ 6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8" h="155">
                  <a:moveTo>
                    <a:pt x="389" y="65"/>
                  </a:moveTo>
                  <a:cubicBezTo>
                    <a:pt x="356" y="18"/>
                    <a:pt x="265" y="0"/>
                    <a:pt x="265" y="0"/>
                  </a:cubicBezTo>
                  <a:cubicBezTo>
                    <a:pt x="265" y="84"/>
                    <a:pt x="239" y="126"/>
                    <a:pt x="239" y="126"/>
                  </a:cubicBezTo>
                  <a:cubicBezTo>
                    <a:pt x="230" y="77"/>
                    <a:pt x="217" y="55"/>
                    <a:pt x="217" y="55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187" y="41"/>
                    <a:pt x="187" y="41"/>
                    <a:pt x="187" y="41"/>
                  </a:cubicBezTo>
                  <a:cubicBezTo>
                    <a:pt x="201" y="55"/>
                    <a:pt x="201" y="55"/>
                    <a:pt x="201" y="55"/>
                  </a:cubicBezTo>
                  <a:cubicBezTo>
                    <a:pt x="185" y="86"/>
                    <a:pt x="182" y="126"/>
                    <a:pt x="182" y="126"/>
                  </a:cubicBezTo>
                  <a:cubicBezTo>
                    <a:pt x="162" y="105"/>
                    <a:pt x="152" y="0"/>
                    <a:pt x="152" y="0"/>
                  </a:cubicBezTo>
                  <a:cubicBezTo>
                    <a:pt x="152" y="0"/>
                    <a:pt x="85" y="11"/>
                    <a:pt x="46" y="49"/>
                  </a:cubicBezTo>
                  <a:cubicBezTo>
                    <a:pt x="0" y="95"/>
                    <a:pt x="11" y="155"/>
                    <a:pt x="11" y="155"/>
                  </a:cubicBezTo>
                  <a:cubicBezTo>
                    <a:pt x="407" y="155"/>
                    <a:pt x="407" y="155"/>
                    <a:pt x="407" y="155"/>
                  </a:cubicBezTo>
                  <a:cubicBezTo>
                    <a:pt x="407" y="155"/>
                    <a:pt x="418" y="108"/>
                    <a:pt x="389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Oval 23"/>
            <p:cNvSpPr>
              <a:spLocks noChangeArrowheads="1"/>
            </p:cNvSpPr>
            <p:nvPr/>
          </p:nvSpPr>
          <p:spPr bwMode="auto">
            <a:xfrm>
              <a:off x="7707313" y="2574925"/>
              <a:ext cx="142875" cy="1428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24"/>
            <p:cNvSpPr/>
            <p:nvPr/>
          </p:nvSpPr>
          <p:spPr bwMode="auto">
            <a:xfrm>
              <a:off x="7600951" y="2730500"/>
              <a:ext cx="354013" cy="131762"/>
            </a:xfrm>
            <a:custGeom>
              <a:avLst/>
              <a:gdLst>
                <a:gd name="T0" fmla="*/ 274 w 295"/>
                <a:gd name="T1" fmla="*/ 46 h 109"/>
                <a:gd name="T2" fmla="*/ 187 w 295"/>
                <a:gd name="T3" fmla="*/ 0 h 109"/>
                <a:gd name="T4" fmla="*/ 169 w 295"/>
                <a:gd name="T5" fmla="*/ 89 h 109"/>
                <a:gd name="T6" fmla="*/ 153 w 295"/>
                <a:gd name="T7" fmla="*/ 38 h 109"/>
                <a:gd name="T8" fmla="*/ 162 w 295"/>
                <a:gd name="T9" fmla="*/ 29 h 109"/>
                <a:gd name="T10" fmla="*/ 147 w 295"/>
                <a:gd name="T11" fmla="*/ 11 h 109"/>
                <a:gd name="T12" fmla="*/ 132 w 295"/>
                <a:gd name="T13" fmla="*/ 29 h 109"/>
                <a:gd name="T14" fmla="*/ 142 w 295"/>
                <a:gd name="T15" fmla="*/ 39 h 109"/>
                <a:gd name="T16" fmla="*/ 128 w 295"/>
                <a:gd name="T17" fmla="*/ 89 h 109"/>
                <a:gd name="T18" fmla="*/ 107 w 295"/>
                <a:gd name="T19" fmla="*/ 0 h 109"/>
                <a:gd name="T20" fmla="*/ 33 w 295"/>
                <a:gd name="T21" fmla="*/ 35 h 109"/>
                <a:gd name="T22" fmla="*/ 8 w 295"/>
                <a:gd name="T23" fmla="*/ 109 h 109"/>
                <a:gd name="T24" fmla="*/ 287 w 295"/>
                <a:gd name="T25" fmla="*/ 109 h 109"/>
                <a:gd name="T26" fmla="*/ 274 w 295"/>
                <a:gd name="T27" fmla="*/ 4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5" h="109">
                  <a:moveTo>
                    <a:pt x="274" y="46"/>
                  </a:moveTo>
                  <a:cubicBezTo>
                    <a:pt x="251" y="13"/>
                    <a:pt x="187" y="0"/>
                    <a:pt x="187" y="0"/>
                  </a:cubicBezTo>
                  <a:cubicBezTo>
                    <a:pt x="186" y="59"/>
                    <a:pt x="169" y="89"/>
                    <a:pt x="169" y="89"/>
                  </a:cubicBezTo>
                  <a:cubicBezTo>
                    <a:pt x="162" y="54"/>
                    <a:pt x="153" y="38"/>
                    <a:pt x="153" y="38"/>
                  </a:cubicBezTo>
                  <a:cubicBezTo>
                    <a:pt x="162" y="29"/>
                    <a:pt x="162" y="29"/>
                    <a:pt x="162" y="29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42" y="39"/>
                    <a:pt x="142" y="39"/>
                    <a:pt x="142" y="39"/>
                  </a:cubicBezTo>
                  <a:cubicBezTo>
                    <a:pt x="131" y="60"/>
                    <a:pt x="128" y="89"/>
                    <a:pt x="128" y="89"/>
                  </a:cubicBezTo>
                  <a:cubicBezTo>
                    <a:pt x="114" y="74"/>
                    <a:pt x="107" y="0"/>
                    <a:pt x="107" y="0"/>
                  </a:cubicBezTo>
                  <a:cubicBezTo>
                    <a:pt x="107" y="0"/>
                    <a:pt x="60" y="8"/>
                    <a:pt x="33" y="35"/>
                  </a:cubicBezTo>
                  <a:cubicBezTo>
                    <a:pt x="0" y="67"/>
                    <a:pt x="8" y="109"/>
                    <a:pt x="8" y="109"/>
                  </a:cubicBezTo>
                  <a:cubicBezTo>
                    <a:pt x="287" y="109"/>
                    <a:pt x="287" y="109"/>
                    <a:pt x="287" y="109"/>
                  </a:cubicBezTo>
                  <a:cubicBezTo>
                    <a:pt x="287" y="109"/>
                    <a:pt x="295" y="76"/>
                    <a:pt x="27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Oval 25"/>
            <p:cNvSpPr>
              <a:spLocks noChangeArrowheads="1"/>
            </p:cNvSpPr>
            <p:nvPr/>
          </p:nvSpPr>
          <p:spPr bwMode="auto">
            <a:xfrm>
              <a:off x="6811963" y="2574925"/>
              <a:ext cx="142875" cy="1428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26"/>
            <p:cNvSpPr/>
            <p:nvPr/>
          </p:nvSpPr>
          <p:spPr bwMode="auto">
            <a:xfrm>
              <a:off x="6705601" y="2730500"/>
              <a:ext cx="355600" cy="131762"/>
            </a:xfrm>
            <a:custGeom>
              <a:avLst/>
              <a:gdLst>
                <a:gd name="T0" fmla="*/ 21 w 295"/>
                <a:gd name="T1" fmla="*/ 46 h 109"/>
                <a:gd name="T2" fmla="*/ 108 w 295"/>
                <a:gd name="T3" fmla="*/ 0 h 109"/>
                <a:gd name="T4" fmla="*/ 126 w 295"/>
                <a:gd name="T5" fmla="*/ 89 h 109"/>
                <a:gd name="T6" fmla="*/ 142 w 295"/>
                <a:gd name="T7" fmla="*/ 38 h 109"/>
                <a:gd name="T8" fmla="*/ 133 w 295"/>
                <a:gd name="T9" fmla="*/ 29 h 109"/>
                <a:gd name="T10" fmla="*/ 147 w 295"/>
                <a:gd name="T11" fmla="*/ 11 h 109"/>
                <a:gd name="T12" fmla="*/ 163 w 295"/>
                <a:gd name="T13" fmla="*/ 29 h 109"/>
                <a:gd name="T14" fmla="*/ 153 w 295"/>
                <a:gd name="T15" fmla="*/ 39 h 109"/>
                <a:gd name="T16" fmla="*/ 166 w 295"/>
                <a:gd name="T17" fmla="*/ 89 h 109"/>
                <a:gd name="T18" fmla="*/ 188 w 295"/>
                <a:gd name="T19" fmla="*/ 0 h 109"/>
                <a:gd name="T20" fmla="*/ 262 w 295"/>
                <a:gd name="T21" fmla="*/ 35 h 109"/>
                <a:gd name="T22" fmla="*/ 287 w 295"/>
                <a:gd name="T23" fmla="*/ 109 h 109"/>
                <a:gd name="T24" fmla="*/ 8 w 295"/>
                <a:gd name="T25" fmla="*/ 109 h 109"/>
                <a:gd name="T26" fmla="*/ 21 w 295"/>
                <a:gd name="T27" fmla="*/ 4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5" h="109">
                  <a:moveTo>
                    <a:pt x="21" y="46"/>
                  </a:moveTo>
                  <a:cubicBezTo>
                    <a:pt x="44" y="13"/>
                    <a:pt x="108" y="0"/>
                    <a:pt x="108" y="0"/>
                  </a:cubicBezTo>
                  <a:cubicBezTo>
                    <a:pt x="108" y="59"/>
                    <a:pt x="126" y="89"/>
                    <a:pt x="126" y="89"/>
                  </a:cubicBezTo>
                  <a:cubicBezTo>
                    <a:pt x="133" y="54"/>
                    <a:pt x="142" y="38"/>
                    <a:pt x="142" y="38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63" y="29"/>
                    <a:pt x="163" y="29"/>
                    <a:pt x="163" y="29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64" y="60"/>
                    <a:pt x="166" y="89"/>
                    <a:pt x="166" y="89"/>
                  </a:cubicBezTo>
                  <a:cubicBezTo>
                    <a:pt x="181" y="74"/>
                    <a:pt x="188" y="0"/>
                    <a:pt x="188" y="0"/>
                  </a:cubicBezTo>
                  <a:cubicBezTo>
                    <a:pt x="188" y="0"/>
                    <a:pt x="235" y="8"/>
                    <a:pt x="262" y="35"/>
                  </a:cubicBezTo>
                  <a:cubicBezTo>
                    <a:pt x="295" y="67"/>
                    <a:pt x="287" y="109"/>
                    <a:pt x="287" y="109"/>
                  </a:cubicBezTo>
                  <a:cubicBezTo>
                    <a:pt x="8" y="109"/>
                    <a:pt x="8" y="109"/>
                    <a:pt x="8" y="109"/>
                  </a:cubicBezTo>
                  <a:cubicBezTo>
                    <a:pt x="8" y="109"/>
                    <a:pt x="0" y="76"/>
                    <a:pt x="21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41" tIns="64270" rIns="128541" bIns="6427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3" name="圆角矩形 82"/>
          <p:cNvSpPr/>
          <p:nvPr/>
        </p:nvSpPr>
        <p:spPr>
          <a:xfrm>
            <a:off x="1263128" y="4227153"/>
            <a:ext cx="1832291" cy="2733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87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84" name="圆角矩形 83"/>
          <p:cNvSpPr/>
          <p:nvPr/>
        </p:nvSpPr>
        <p:spPr>
          <a:xfrm>
            <a:off x="3580655" y="4227153"/>
            <a:ext cx="1832291" cy="27333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87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85" name="圆角矩形 84"/>
          <p:cNvSpPr/>
          <p:nvPr/>
        </p:nvSpPr>
        <p:spPr>
          <a:xfrm>
            <a:off x="6014226" y="4227153"/>
            <a:ext cx="1832291" cy="2733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87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86" name="圆角矩形 85"/>
          <p:cNvSpPr/>
          <p:nvPr/>
        </p:nvSpPr>
        <p:spPr>
          <a:xfrm>
            <a:off x="6014226" y="5772382"/>
            <a:ext cx="1832291" cy="2733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87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87" name="圆角矩形 86"/>
          <p:cNvSpPr/>
          <p:nvPr/>
        </p:nvSpPr>
        <p:spPr>
          <a:xfrm>
            <a:off x="6014226" y="2675227"/>
            <a:ext cx="1832291" cy="2733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87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88" name="圆角矩形 87"/>
          <p:cNvSpPr/>
          <p:nvPr/>
        </p:nvSpPr>
        <p:spPr>
          <a:xfrm>
            <a:off x="9106688" y="2675227"/>
            <a:ext cx="2404685" cy="27333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87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89" name="圆角矩形 88"/>
          <p:cNvSpPr/>
          <p:nvPr/>
        </p:nvSpPr>
        <p:spPr>
          <a:xfrm>
            <a:off x="9106688" y="4227155"/>
            <a:ext cx="2404685" cy="27333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87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</a:p>
        </p:txBody>
      </p:sp>
      <p:cxnSp>
        <p:nvCxnSpPr>
          <p:cNvPr id="90" name="直接连接符 89"/>
          <p:cNvCxnSpPr>
            <a:stCxn id="83" idx="3"/>
            <a:endCxn id="84" idx="1"/>
          </p:cNvCxnSpPr>
          <p:nvPr/>
        </p:nvCxnSpPr>
        <p:spPr>
          <a:xfrm>
            <a:off x="3095419" y="4363817"/>
            <a:ext cx="485236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>
            <a:stCxn id="84" idx="3"/>
            <a:endCxn id="85" idx="1"/>
          </p:cNvCxnSpPr>
          <p:nvPr/>
        </p:nvCxnSpPr>
        <p:spPr>
          <a:xfrm>
            <a:off x="5412948" y="4363817"/>
            <a:ext cx="601281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>
            <a:stCxn id="85" idx="3"/>
            <a:endCxn id="89" idx="1"/>
          </p:cNvCxnSpPr>
          <p:nvPr/>
        </p:nvCxnSpPr>
        <p:spPr>
          <a:xfrm>
            <a:off x="7846520" y="4363819"/>
            <a:ext cx="1260170" cy="1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>
            <a:off x="7846520" y="2811890"/>
            <a:ext cx="1260170" cy="1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>
            <a:endCxn id="87" idx="1"/>
          </p:cNvCxnSpPr>
          <p:nvPr/>
        </p:nvCxnSpPr>
        <p:spPr>
          <a:xfrm>
            <a:off x="5713588" y="2811891"/>
            <a:ext cx="300641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5713588" y="5909046"/>
            <a:ext cx="300641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5713585" y="2811891"/>
            <a:ext cx="0" cy="3097155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46" name="矩形 45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47" name="矩形 46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2126290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4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4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767" b="-264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451735" y="808013"/>
            <a:ext cx="5955279" cy="5955279"/>
          </a:xfrm>
          <a:prstGeom prst="ellipse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:a16="http://schemas.microsoft.com/office/drawing/2014/main" id="{271C3795-366D-46B0-B5E1-856FB059B83D}"/>
              </a:ext>
            </a:extLst>
          </p:cNvPr>
          <p:cNvSpPr txBox="1"/>
          <p:nvPr/>
        </p:nvSpPr>
        <p:spPr>
          <a:xfrm>
            <a:off x="4040842" y="3685830"/>
            <a:ext cx="4717958" cy="143314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2668" spc="300" dirty="0" smtClean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添加标题文字</a:t>
            </a:r>
            <a:endParaRPr lang="zh-CN" altLang="zh-CN" sz="2668" spc="300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  <a:p>
            <a:pPr algn="ctr"/>
            <a:endParaRPr lang="en-US" altLang="zh-CN" sz="11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请在这里输入您的主要叙述内容请在这里输入您的主要叙述内容</a:t>
            </a:r>
            <a:endParaRPr lang="en-US" altLang="zh-CN" sz="12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1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:a16="http://schemas.microsoft.com/office/drawing/2014/main" id="{C83511AF-29B8-4852-9A6F-1C10F1368174}"/>
              </a:ext>
            </a:extLst>
          </p:cNvPr>
          <p:cNvSpPr txBox="1"/>
          <p:nvPr/>
        </p:nvSpPr>
        <p:spPr>
          <a:xfrm>
            <a:off x="4762721" y="2444251"/>
            <a:ext cx="3211007" cy="126047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 algn="ctr"/>
            <a:r>
              <a:rPr lang="en-US" altLang="zh-CN" sz="5623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PART  </a:t>
            </a:r>
            <a:r>
              <a:rPr lang="en-US" altLang="zh-CN" sz="5623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en-US" altLang="zh-CN" sz="2249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968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4491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" name="矩形 22"/>
          <p:cNvSpPr>
            <a:spLocks noChangeArrowheads="1"/>
          </p:cNvSpPr>
          <p:nvPr/>
        </p:nvSpPr>
        <p:spPr bwMode="auto">
          <a:xfrm>
            <a:off x="6874754" y="1573402"/>
            <a:ext cx="5981660" cy="3180046"/>
          </a:xfrm>
          <a:prstGeom prst="rect">
            <a:avLst/>
          </a:prstGeom>
          <a:solidFill>
            <a:schemeClr val="bg1">
              <a:lumMod val="95000"/>
              <a:alpha val="29803"/>
            </a:schemeClr>
          </a:solidFill>
          <a:ln>
            <a:noFill/>
          </a:ln>
          <a:extLst/>
        </p:spPr>
        <p:txBody>
          <a:bodyPr lIns="128501" tIns="64251" rIns="128501" bIns="64251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529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1" name="任意多边形 4"/>
          <p:cNvSpPr>
            <a:spLocks noChangeArrowheads="1"/>
          </p:cNvSpPr>
          <p:nvPr/>
        </p:nvSpPr>
        <p:spPr bwMode="auto">
          <a:xfrm>
            <a:off x="12292239" y="6498450"/>
            <a:ext cx="669277" cy="421775"/>
          </a:xfrm>
          <a:custGeom>
            <a:avLst/>
            <a:gdLst>
              <a:gd name="T0" fmla="*/ 154365 w 808522"/>
              <a:gd name="T1" fmla="*/ 0 h 510140"/>
              <a:gd name="T2" fmla="*/ 157334 w 808522"/>
              <a:gd name="T3" fmla="*/ 0 h 510140"/>
              <a:gd name="T4" fmla="*/ 498719 w 808522"/>
              <a:gd name="T5" fmla="*/ 0 h 510140"/>
              <a:gd name="T6" fmla="*/ 498719 w 808522"/>
              <a:gd name="T7" fmla="*/ 313717 h 510140"/>
              <a:gd name="T8" fmla="*/ 157341 w 808522"/>
              <a:gd name="T9" fmla="*/ 313717 h 510140"/>
              <a:gd name="T10" fmla="*/ 157334 w 808522"/>
              <a:gd name="T11" fmla="*/ 313718 h 510140"/>
              <a:gd name="T12" fmla="*/ 157328 w 808522"/>
              <a:gd name="T13" fmla="*/ 313717 h 510140"/>
              <a:gd name="T14" fmla="*/ 154365 w 808522"/>
              <a:gd name="T15" fmla="*/ 313717 h 510140"/>
              <a:gd name="T16" fmla="*/ 154365 w 808522"/>
              <a:gd name="T17" fmla="*/ 313420 h 510140"/>
              <a:gd name="T18" fmla="*/ 125625 w 808522"/>
              <a:gd name="T19" fmla="*/ 310531 h 510140"/>
              <a:gd name="T20" fmla="*/ 0 w 808522"/>
              <a:gd name="T21" fmla="*/ 156859 h 510140"/>
              <a:gd name="T22" fmla="*/ 125625 w 808522"/>
              <a:gd name="T23" fmla="*/ 3187 h 510140"/>
              <a:gd name="T24" fmla="*/ 154365 w 808522"/>
              <a:gd name="T25" fmla="*/ 298 h 5101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08522"/>
              <a:gd name="T40" fmla="*/ 0 h 510140"/>
              <a:gd name="T41" fmla="*/ 808522 w 808522"/>
              <a:gd name="T42" fmla="*/ 510140 h 5101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lnTo>
                  <a:pt x="250256" y="0"/>
                </a:lnTo>
                <a:close/>
              </a:path>
            </a:pathLst>
          </a:custGeom>
          <a:solidFill>
            <a:srgbClr val="F2F2F2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6376" tIns="48189" rIns="96376" bIns="48189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252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2" name="TextBox 15"/>
          <p:cNvSpPr>
            <a:spLocks noChangeArrowheads="1"/>
          </p:cNvSpPr>
          <p:nvPr/>
        </p:nvSpPr>
        <p:spPr bwMode="auto">
          <a:xfrm>
            <a:off x="12375900" y="6546990"/>
            <a:ext cx="478533" cy="310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261" tIns="36129" rIns="72261" bIns="36129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zh-CN" sz="1546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* </a:t>
            </a:r>
            <a:endParaRPr lang="zh-CN" altLang="zh-CN" sz="1546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pic>
        <p:nvPicPr>
          <p:cNvPr id="9225" name="图片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0490" y="1425442"/>
            <a:ext cx="5213953" cy="3475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9227" name="矩形 19"/>
          <p:cNvSpPr>
            <a:spLocks noChangeArrowheads="1"/>
          </p:cNvSpPr>
          <p:nvPr/>
        </p:nvSpPr>
        <p:spPr bwMode="auto">
          <a:xfrm>
            <a:off x="7366363" y="2233843"/>
            <a:ext cx="4778635" cy="174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6366" tIns="48185" rIns="96366" bIns="48185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527"/>
              </a:spcAft>
              <a:buNone/>
            </a:pP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右键点击图片选择设置图片格式可直接替换图片。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527"/>
              </a:spcAft>
              <a:buNone/>
            </a:pP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您可以点击文字框输入您的描述说明，或者通过复制粘贴，在此录入上述图表的综合描述说明。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527"/>
              </a:spcAft>
              <a:buNone/>
            </a:pP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 。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9228" name="矩形 47"/>
          <p:cNvSpPr>
            <a:spLocks noChangeArrowheads="1"/>
          </p:cNvSpPr>
          <p:nvPr/>
        </p:nvSpPr>
        <p:spPr bwMode="auto">
          <a:xfrm>
            <a:off x="1496807" y="5278318"/>
            <a:ext cx="10029110" cy="856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6366" tIns="48185" rIns="96366" bIns="48185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  <a:endParaRPr lang="en-US" altLang="zh-CN" sz="1265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6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在此录入上述图表的综合描述说明，在此录入上述图表的综合描述说明。在此录入上述图表的综合描述说明。</a:t>
            </a:r>
          </a:p>
        </p:txBody>
      </p:sp>
      <p:grpSp>
        <p:nvGrpSpPr>
          <p:cNvPr id="3" name="组合 14"/>
          <p:cNvGrpSpPr>
            <a:grpSpLocks/>
          </p:cNvGrpSpPr>
          <p:nvPr/>
        </p:nvGrpSpPr>
        <p:grpSpPr bwMode="auto">
          <a:xfrm>
            <a:off x="2743337" y="2449752"/>
            <a:ext cx="296154" cy="466965"/>
            <a:chOff x="0" y="0"/>
            <a:chExt cx="474034" cy="743490"/>
          </a:xfrm>
          <a:solidFill>
            <a:schemeClr val="accent1"/>
          </a:solidFill>
        </p:grpSpPr>
        <p:grpSp>
          <p:nvGrpSpPr>
            <p:cNvPr id="4" name="组合 15"/>
            <p:cNvGrpSpPr>
              <a:grpSpLocks/>
            </p:cNvGrpSpPr>
            <p:nvPr/>
          </p:nvGrpSpPr>
          <p:grpSpPr bwMode="auto">
            <a:xfrm>
              <a:off x="0" y="0"/>
              <a:ext cx="474034" cy="743490"/>
              <a:chOff x="0" y="0"/>
              <a:chExt cx="474034" cy="743490"/>
            </a:xfrm>
            <a:grpFill/>
          </p:grpSpPr>
          <p:sp>
            <p:nvSpPr>
              <p:cNvPr id="32783" name="同心圆 1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4034" cy="474034"/>
              </a:xfrm>
              <a:custGeom>
                <a:avLst/>
                <a:gdLst>
                  <a:gd name="T0" fmla="*/ 5201579 w 21600"/>
                  <a:gd name="T1" fmla="*/ 0 h 21600"/>
                  <a:gd name="T2" fmla="*/ 1523383 w 21600"/>
                  <a:gd name="T3" fmla="*/ 1523383 h 21600"/>
                  <a:gd name="T4" fmla="*/ 0 w 21600"/>
                  <a:gd name="T5" fmla="*/ 5201579 h 21600"/>
                  <a:gd name="T6" fmla="*/ 1523383 w 21600"/>
                  <a:gd name="T7" fmla="*/ 8879776 h 21600"/>
                  <a:gd name="T8" fmla="*/ 5201579 w 21600"/>
                  <a:gd name="T9" fmla="*/ 10403159 h 21600"/>
                  <a:gd name="T10" fmla="*/ 8879776 w 21600"/>
                  <a:gd name="T11" fmla="*/ 8879776 h 21600"/>
                  <a:gd name="T12" fmla="*/ 10403159 w 21600"/>
                  <a:gd name="T13" fmla="*/ 5201579 h 21600"/>
                  <a:gd name="T14" fmla="*/ 8879776 w 21600"/>
                  <a:gd name="T15" fmla="*/ 1523383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z="2529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784" name="等腰三角形 18"/>
              <p:cNvSpPr>
                <a:spLocks noChangeArrowheads="1"/>
              </p:cNvSpPr>
              <p:nvPr/>
            </p:nvSpPr>
            <p:spPr bwMode="auto">
              <a:xfrm rot="10800000">
                <a:off x="28216" y="351576"/>
                <a:ext cx="417601" cy="391914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2529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2782" name="椭圆 16"/>
            <p:cNvSpPr>
              <a:spLocks noChangeArrowheads="1"/>
            </p:cNvSpPr>
            <p:nvPr/>
          </p:nvSpPr>
          <p:spPr bwMode="auto">
            <a:xfrm>
              <a:off x="165009" y="165009"/>
              <a:ext cx="144016" cy="14401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529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5" name="矩形 14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34806319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75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 bldLvl="0" animBg="1" autoUpdateAnimBg="0"/>
      <p:bldP spid="9227" grpId="0" bldLvl="0" autoUpdateAnimBg="0"/>
      <p:bldP spid="9228" grpId="0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任意多边形 57"/>
          <p:cNvSpPr/>
          <p:nvPr/>
        </p:nvSpPr>
        <p:spPr>
          <a:xfrm rot="5400000">
            <a:off x="3523014" y="3517867"/>
            <a:ext cx="1585494" cy="762667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79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任意多边形 59"/>
          <p:cNvSpPr/>
          <p:nvPr/>
        </p:nvSpPr>
        <p:spPr>
          <a:xfrm rot="18900000">
            <a:off x="1900756" y="3327817"/>
            <a:ext cx="1117018" cy="1132103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79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任意多边形 58"/>
          <p:cNvSpPr/>
          <p:nvPr/>
        </p:nvSpPr>
        <p:spPr>
          <a:xfrm rot="18900000" flipV="1">
            <a:off x="2772368" y="4198501"/>
            <a:ext cx="1117018" cy="1132103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79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任意多边形 56"/>
          <p:cNvSpPr/>
          <p:nvPr/>
        </p:nvSpPr>
        <p:spPr>
          <a:xfrm rot="2700000">
            <a:off x="2752285" y="2453903"/>
            <a:ext cx="1117018" cy="1132103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79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心形 20"/>
          <p:cNvSpPr/>
          <p:nvPr/>
        </p:nvSpPr>
        <p:spPr>
          <a:xfrm>
            <a:off x="3150977" y="2091496"/>
            <a:ext cx="370771" cy="308976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870150" y="3637974"/>
            <a:ext cx="237071" cy="595236"/>
            <a:chOff x="3114596" y="2996938"/>
            <a:chExt cx="224872" cy="564609"/>
          </a:xfrm>
          <a:solidFill>
            <a:schemeClr val="accent1"/>
          </a:solidFill>
        </p:grpSpPr>
        <p:sp>
          <p:nvSpPr>
            <p:cNvPr id="23" name="椭圆 22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同侧圆角矩形 23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同侧圆角矩形 25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同侧圆角矩形 26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同侧圆角矩形 27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同侧圆角矩形 28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382205" y="3730327"/>
            <a:ext cx="463717" cy="328680"/>
            <a:chOff x="4979939" y="3638125"/>
            <a:chExt cx="439857" cy="311768"/>
          </a:xfrm>
          <a:solidFill>
            <a:schemeClr val="accent1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33" name="组合 32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37" name="矩形 36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9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矩形 37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99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4" name="等腰三角形 33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9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9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9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2" name="剪去单角的矩形 31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089738" y="5401794"/>
            <a:ext cx="490601" cy="441156"/>
            <a:chOff x="2928203" y="5369694"/>
            <a:chExt cx="465358" cy="418456"/>
          </a:xfrm>
          <a:solidFill>
            <a:schemeClr val="accent2"/>
          </a:solidFill>
        </p:grpSpPr>
        <p:grpSp>
          <p:nvGrpSpPr>
            <p:cNvPr id="39" name="组合 38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40" name="任意多边形 39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278127 w 406232"/>
                  <a:gd name="connsiteY7" fmla="*/ 209845 h 348959"/>
                  <a:gd name="connsiteX8" fmla="*/ 211452 w 406232"/>
                  <a:gd name="connsiteY8" fmla="*/ 305095 h 348959"/>
                  <a:gd name="connsiteX9" fmla="*/ 128108 w 406232"/>
                  <a:gd name="connsiteY9" fmla="*/ 345576 h 348959"/>
                  <a:gd name="connsiteX10" fmla="*/ 44765 w 406232"/>
                  <a:gd name="connsiteY10" fmla="*/ 345576 h 348959"/>
                  <a:gd name="connsiteX11" fmla="*/ 6665 w 406232"/>
                  <a:gd name="connsiteY11" fmla="*/ 305095 h 348959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7668 w 407235"/>
                  <a:gd name="connsiteY0" fmla="*/ 305095 h 357637"/>
                  <a:gd name="connsiteX1" fmla="*/ 7668 w 407235"/>
                  <a:gd name="connsiteY1" fmla="*/ 226514 h 357637"/>
                  <a:gd name="connsiteX2" fmla="*/ 74343 w 407235"/>
                  <a:gd name="connsiteY2" fmla="*/ 128882 h 357637"/>
                  <a:gd name="connsiteX3" fmla="*/ 245793 w 407235"/>
                  <a:gd name="connsiteY3" fmla="*/ 43157 h 357637"/>
                  <a:gd name="connsiteX4" fmla="*/ 402955 w 407235"/>
                  <a:gd name="connsiteY4" fmla="*/ 295 h 357637"/>
                  <a:gd name="connsiteX5" fmla="*/ 360093 w 407235"/>
                  <a:gd name="connsiteY5" fmla="*/ 26489 h 357637"/>
                  <a:gd name="connsiteX6" fmla="*/ 331518 w 407235"/>
                  <a:gd name="connsiteY6" fmla="*/ 69351 h 357637"/>
                  <a:gd name="connsiteX7" fmla="*/ 279130 w 407235"/>
                  <a:gd name="connsiteY7" fmla="*/ 209845 h 357637"/>
                  <a:gd name="connsiteX8" fmla="*/ 212455 w 407235"/>
                  <a:gd name="connsiteY8" fmla="*/ 305095 h 357637"/>
                  <a:gd name="connsiteX9" fmla="*/ 121967 w 407235"/>
                  <a:gd name="connsiteY9" fmla="*/ 355101 h 357637"/>
                  <a:gd name="connsiteX10" fmla="*/ 45768 w 407235"/>
                  <a:gd name="connsiteY10" fmla="*/ 345576 h 357637"/>
                  <a:gd name="connsiteX11" fmla="*/ 7668 w 407235"/>
                  <a:gd name="connsiteY11" fmla="*/ 305095 h 35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9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" fmla="*/ 114303 w 114766"/>
                  <a:gd name="connsiteY0" fmla="*/ 7143 h 117111"/>
                  <a:gd name="connsiteX1" fmla="*/ 66678 w 114766"/>
                  <a:gd name="connsiteY1" fmla="*/ 66675 h 117111"/>
                  <a:gd name="connsiteX2" fmla="*/ 40484 w 114766"/>
                  <a:gd name="connsiteY2" fmla="*/ 116681 h 117111"/>
                  <a:gd name="connsiteX3" fmla="*/ 3 w 114766"/>
                  <a:gd name="connsiteY3" fmla="*/ 88106 h 117111"/>
                  <a:gd name="connsiteX4" fmla="*/ 42865 w 114766"/>
                  <a:gd name="connsiteY4" fmla="*/ 40481 h 117111"/>
                  <a:gd name="connsiteX5" fmla="*/ 88109 w 114766"/>
                  <a:gd name="connsiteY5" fmla="*/ 4762 h 117111"/>
                  <a:gd name="connsiteX6" fmla="*/ 114303 w 114766"/>
                  <a:gd name="connsiteY6" fmla="*/ 7143 h 117111"/>
                  <a:gd name="connsiteX0" fmla="*/ 114306 w 114769"/>
                  <a:gd name="connsiteY0" fmla="*/ 7143 h 109586"/>
                  <a:gd name="connsiteX1" fmla="*/ 66681 w 114769"/>
                  <a:gd name="connsiteY1" fmla="*/ 66675 h 109586"/>
                  <a:gd name="connsiteX2" fmla="*/ 29099 w 114769"/>
                  <a:gd name="connsiteY2" fmla="*/ 108934 h 109586"/>
                  <a:gd name="connsiteX3" fmla="*/ 6 w 114769"/>
                  <a:gd name="connsiteY3" fmla="*/ 88106 h 109586"/>
                  <a:gd name="connsiteX4" fmla="*/ 42868 w 114769"/>
                  <a:gd name="connsiteY4" fmla="*/ 40481 h 109586"/>
                  <a:gd name="connsiteX5" fmla="*/ 88112 w 114769"/>
                  <a:gd name="connsiteY5" fmla="*/ 4762 h 109586"/>
                  <a:gd name="connsiteX6" fmla="*/ 114306 w 114769"/>
                  <a:gd name="connsiteY6" fmla="*/ 7143 h 109586"/>
                  <a:gd name="connsiteX0" fmla="*/ 148467 w 148642"/>
                  <a:gd name="connsiteY0" fmla="*/ 2864 h 123382"/>
                  <a:gd name="connsiteX1" fmla="*/ 66681 w 148642"/>
                  <a:gd name="connsiteY1" fmla="*/ 80472 h 123382"/>
                  <a:gd name="connsiteX2" fmla="*/ 29099 w 148642"/>
                  <a:gd name="connsiteY2" fmla="*/ 122731 h 123382"/>
                  <a:gd name="connsiteX3" fmla="*/ 6 w 148642"/>
                  <a:gd name="connsiteY3" fmla="*/ 101903 h 123382"/>
                  <a:gd name="connsiteX4" fmla="*/ 42868 w 148642"/>
                  <a:gd name="connsiteY4" fmla="*/ 54278 h 123382"/>
                  <a:gd name="connsiteX5" fmla="*/ 88112 w 148642"/>
                  <a:gd name="connsiteY5" fmla="*/ 18559 h 123382"/>
                  <a:gd name="connsiteX6" fmla="*/ 148467 w 148642"/>
                  <a:gd name="connsiteY6" fmla="*/ 2864 h 123382"/>
                  <a:gd name="connsiteX0" fmla="*/ 148467 w 151739"/>
                  <a:gd name="connsiteY0" fmla="*/ 11381 h 131899"/>
                  <a:gd name="connsiteX1" fmla="*/ 66681 w 151739"/>
                  <a:gd name="connsiteY1" fmla="*/ 88989 h 131899"/>
                  <a:gd name="connsiteX2" fmla="*/ 29099 w 151739"/>
                  <a:gd name="connsiteY2" fmla="*/ 131248 h 131899"/>
                  <a:gd name="connsiteX3" fmla="*/ 6 w 151739"/>
                  <a:gd name="connsiteY3" fmla="*/ 110420 h 131899"/>
                  <a:gd name="connsiteX4" fmla="*/ 42868 w 151739"/>
                  <a:gd name="connsiteY4" fmla="*/ 62795 h 131899"/>
                  <a:gd name="connsiteX5" fmla="*/ 129865 w 151739"/>
                  <a:gd name="connsiteY5" fmla="*/ 3837 h 131899"/>
                  <a:gd name="connsiteX6" fmla="*/ 148467 w 151739"/>
                  <a:gd name="connsiteY6" fmla="*/ 11381 h 13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99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2" name="任意多边形 41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" fmla="*/ 3352 w 180873"/>
                <a:gd name="connsiteY0" fmla="*/ 166776 h 173137"/>
                <a:gd name="connsiteX1" fmla="*/ 93840 w 180873"/>
                <a:gd name="connsiteY1" fmla="*/ 64383 h 173137"/>
                <a:gd name="connsiteX2" fmla="*/ 179565 w 180873"/>
                <a:gd name="connsiteY2" fmla="*/ 89 h 173137"/>
                <a:gd name="connsiteX3" fmla="*/ 139083 w 180873"/>
                <a:gd name="connsiteY3" fmla="*/ 52476 h 173137"/>
                <a:gd name="connsiteX4" fmla="*/ 50977 w 180873"/>
                <a:gd name="connsiteY4" fmla="*/ 138201 h 173137"/>
                <a:gd name="connsiteX5" fmla="*/ 22402 w 180873"/>
                <a:gd name="connsiteY5" fmla="*/ 159633 h 173137"/>
                <a:gd name="connsiteX6" fmla="*/ 3352 w 180873"/>
                <a:gd name="connsiteY6" fmla="*/ 166776 h 173137"/>
                <a:gd name="connsiteX0" fmla="*/ 4789 w 182310"/>
                <a:gd name="connsiteY0" fmla="*/ 166776 h 185696"/>
                <a:gd name="connsiteX1" fmla="*/ 95277 w 182310"/>
                <a:gd name="connsiteY1" fmla="*/ 64383 h 185696"/>
                <a:gd name="connsiteX2" fmla="*/ 181002 w 182310"/>
                <a:gd name="connsiteY2" fmla="*/ 89 h 185696"/>
                <a:gd name="connsiteX3" fmla="*/ 140520 w 182310"/>
                <a:gd name="connsiteY3" fmla="*/ 52476 h 185696"/>
                <a:gd name="connsiteX4" fmla="*/ 52414 w 182310"/>
                <a:gd name="connsiteY4" fmla="*/ 138201 h 185696"/>
                <a:gd name="connsiteX5" fmla="*/ 16695 w 182310"/>
                <a:gd name="connsiteY5" fmla="*/ 183445 h 185696"/>
                <a:gd name="connsiteX6" fmla="*/ 4789 w 182310"/>
                <a:gd name="connsiteY6" fmla="*/ 166776 h 185696"/>
                <a:gd name="connsiteX0" fmla="*/ 4789 w 181809"/>
                <a:gd name="connsiteY0" fmla="*/ 166776 h 185696"/>
                <a:gd name="connsiteX1" fmla="*/ 95277 w 181809"/>
                <a:gd name="connsiteY1" fmla="*/ 64383 h 185696"/>
                <a:gd name="connsiteX2" fmla="*/ 181002 w 181809"/>
                <a:gd name="connsiteY2" fmla="*/ 89 h 185696"/>
                <a:gd name="connsiteX3" fmla="*/ 133376 w 181809"/>
                <a:gd name="connsiteY3" fmla="*/ 52476 h 185696"/>
                <a:gd name="connsiteX4" fmla="*/ 52414 w 181809"/>
                <a:gd name="connsiteY4" fmla="*/ 138201 h 185696"/>
                <a:gd name="connsiteX5" fmla="*/ 16695 w 181809"/>
                <a:gd name="connsiteY5" fmla="*/ 183445 h 185696"/>
                <a:gd name="connsiteX6" fmla="*/ 4789 w 181809"/>
                <a:gd name="connsiteY6" fmla="*/ 166776 h 185696"/>
                <a:gd name="connsiteX0" fmla="*/ 4789 w 181809"/>
                <a:gd name="connsiteY0" fmla="*/ 166776 h 185696"/>
                <a:gd name="connsiteX1" fmla="*/ 95277 w 181809"/>
                <a:gd name="connsiteY1" fmla="*/ 64383 h 185696"/>
                <a:gd name="connsiteX2" fmla="*/ 181002 w 181809"/>
                <a:gd name="connsiteY2" fmla="*/ 89 h 185696"/>
                <a:gd name="connsiteX3" fmla="*/ 133376 w 181809"/>
                <a:gd name="connsiteY3" fmla="*/ 52476 h 185696"/>
                <a:gd name="connsiteX4" fmla="*/ 52414 w 181809"/>
                <a:gd name="connsiteY4" fmla="*/ 133439 h 185696"/>
                <a:gd name="connsiteX5" fmla="*/ 16695 w 181809"/>
                <a:gd name="connsiteY5" fmla="*/ 183445 h 185696"/>
                <a:gd name="connsiteX6" fmla="*/ 4789 w 181809"/>
                <a:gd name="connsiteY6" fmla="*/ 166776 h 185696"/>
                <a:gd name="connsiteX0" fmla="*/ 6892 w 183912"/>
                <a:gd name="connsiteY0" fmla="*/ 166776 h 183799"/>
                <a:gd name="connsiteX1" fmla="*/ 97380 w 183912"/>
                <a:gd name="connsiteY1" fmla="*/ 64383 h 183799"/>
                <a:gd name="connsiteX2" fmla="*/ 183105 w 183912"/>
                <a:gd name="connsiteY2" fmla="*/ 89 h 183799"/>
                <a:gd name="connsiteX3" fmla="*/ 135479 w 183912"/>
                <a:gd name="connsiteY3" fmla="*/ 52476 h 183799"/>
                <a:gd name="connsiteX4" fmla="*/ 54517 w 183912"/>
                <a:gd name="connsiteY4" fmla="*/ 133439 h 183799"/>
                <a:gd name="connsiteX5" fmla="*/ 11655 w 183912"/>
                <a:gd name="connsiteY5" fmla="*/ 181064 h 183799"/>
                <a:gd name="connsiteX6" fmla="*/ 6892 w 183912"/>
                <a:gd name="connsiteY6" fmla="*/ 166776 h 183799"/>
                <a:gd name="connsiteX0" fmla="*/ 6892 w 183575"/>
                <a:gd name="connsiteY0" fmla="*/ 166823 h 183846"/>
                <a:gd name="connsiteX1" fmla="*/ 97380 w 183575"/>
                <a:gd name="connsiteY1" fmla="*/ 64430 h 183846"/>
                <a:gd name="connsiteX2" fmla="*/ 183105 w 183575"/>
                <a:gd name="connsiteY2" fmla="*/ 136 h 183846"/>
                <a:gd name="connsiteX3" fmla="*/ 128336 w 183575"/>
                <a:gd name="connsiteY3" fmla="*/ 50142 h 183846"/>
                <a:gd name="connsiteX4" fmla="*/ 54517 w 183575"/>
                <a:gd name="connsiteY4" fmla="*/ 133486 h 183846"/>
                <a:gd name="connsiteX5" fmla="*/ 11655 w 183575"/>
                <a:gd name="connsiteY5" fmla="*/ 181111 h 183846"/>
                <a:gd name="connsiteX6" fmla="*/ 6892 w 183575"/>
                <a:gd name="connsiteY6" fmla="*/ 166823 h 183846"/>
                <a:gd name="connsiteX0" fmla="*/ 6892 w 183417"/>
                <a:gd name="connsiteY0" fmla="*/ 166742 h 183765"/>
                <a:gd name="connsiteX1" fmla="*/ 97380 w 183417"/>
                <a:gd name="connsiteY1" fmla="*/ 64349 h 183765"/>
                <a:gd name="connsiteX2" fmla="*/ 183105 w 183417"/>
                <a:gd name="connsiteY2" fmla="*/ 55 h 183765"/>
                <a:gd name="connsiteX3" fmla="*/ 123574 w 183417"/>
                <a:gd name="connsiteY3" fmla="*/ 54824 h 183765"/>
                <a:gd name="connsiteX4" fmla="*/ 54517 w 183417"/>
                <a:gd name="connsiteY4" fmla="*/ 133405 h 183765"/>
                <a:gd name="connsiteX5" fmla="*/ 11655 w 183417"/>
                <a:gd name="connsiteY5" fmla="*/ 181030 h 183765"/>
                <a:gd name="connsiteX6" fmla="*/ 6892 w 183417"/>
                <a:gd name="connsiteY6" fmla="*/ 166742 h 183765"/>
                <a:gd name="connsiteX0" fmla="*/ 5402 w 181927"/>
                <a:gd name="connsiteY0" fmla="*/ 166742 h 183765"/>
                <a:gd name="connsiteX1" fmla="*/ 95890 w 181927"/>
                <a:gd name="connsiteY1" fmla="*/ 64349 h 183765"/>
                <a:gd name="connsiteX2" fmla="*/ 181615 w 181927"/>
                <a:gd name="connsiteY2" fmla="*/ 55 h 183765"/>
                <a:gd name="connsiteX3" fmla="*/ 122084 w 181927"/>
                <a:gd name="connsiteY3" fmla="*/ 54824 h 183765"/>
                <a:gd name="connsiteX4" fmla="*/ 53027 w 181927"/>
                <a:gd name="connsiteY4" fmla="*/ 133405 h 183765"/>
                <a:gd name="connsiteX5" fmla="*/ 14927 w 181927"/>
                <a:gd name="connsiteY5" fmla="*/ 181030 h 183765"/>
                <a:gd name="connsiteX6" fmla="*/ 5402 w 181927"/>
                <a:gd name="connsiteY6" fmla="*/ 166742 h 183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6317556" y="2165168"/>
            <a:ext cx="1387301" cy="454226"/>
          </a:xfrm>
          <a:prstGeom prst="rect">
            <a:avLst/>
          </a:prstGeom>
        </p:spPr>
        <p:txBody>
          <a:bodyPr wrap="none" lIns="96392" tIns="48196" rIns="96392" bIns="48196">
            <a:spAutoFit/>
          </a:bodyPr>
          <a:lstStyle/>
          <a:p>
            <a:r>
              <a:rPr lang="zh-CN" altLang="en-US" sz="231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添加标题</a:t>
            </a:r>
            <a:endParaRPr lang="en-US" altLang="zh-CN" sz="2319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317557" y="2675946"/>
            <a:ext cx="2548019" cy="983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392" tIns="48196" rIns="96392" bIns="4819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7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在此录入上述图表的综合描述说明，在此录入上述图表的综合描述说明。</a:t>
            </a:r>
          </a:p>
        </p:txBody>
      </p:sp>
      <p:sp>
        <p:nvSpPr>
          <p:cNvPr id="70" name="矩形 69"/>
          <p:cNvSpPr/>
          <p:nvPr/>
        </p:nvSpPr>
        <p:spPr>
          <a:xfrm>
            <a:off x="9255818" y="2165168"/>
            <a:ext cx="1387301" cy="454226"/>
          </a:xfrm>
          <a:prstGeom prst="rect">
            <a:avLst/>
          </a:prstGeom>
        </p:spPr>
        <p:txBody>
          <a:bodyPr wrap="none" lIns="96392" tIns="48196" rIns="96392" bIns="48196">
            <a:spAutoFit/>
          </a:bodyPr>
          <a:lstStyle/>
          <a:p>
            <a:r>
              <a:rPr lang="zh-CN" altLang="en-US" sz="231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添加标题</a:t>
            </a:r>
            <a:endParaRPr lang="en-US" altLang="zh-CN" sz="2319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9255814" y="2675946"/>
            <a:ext cx="2530729" cy="983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392" tIns="48196" rIns="96392" bIns="4819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7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在此录入上述图表的综合描述说明，在此录入上述图表的综合描述说明。</a:t>
            </a:r>
          </a:p>
        </p:txBody>
      </p:sp>
      <p:sp>
        <p:nvSpPr>
          <p:cNvPr id="72" name="矩形 71"/>
          <p:cNvSpPr/>
          <p:nvPr/>
        </p:nvSpPr>
        <p:spPr>
          <a:xfrm>
            <a:off x="6317556" y="4335899"/>
            <a:ext cx="1387301" cy="454226"/>
          </a:xfrm>
          <a:prstGeom prst="rect">
            <a:avLst/>
          </a:prstGeom>
        </p:spPr>
        <p:txBody>
          <a:bodyPr wrap="none" lIns="96392" tIns="48196" rIns="96392" bIns="48196">
            <a:spAutoFit/>
          </a:bodyPr>
          <a:lstStyle/>
          <a:p>
            <a:r>
              <a:rPr lang="zh-CN" altLang="en-US" sz="231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添加标题</a:t>
            </a:r>
            <a:endParaRPr lang="en-US" altLang="zh-CN" sz="2319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6317557" y="4846679"/>
            <a:ext cx="2548019" cy="983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392" tIns="48196" rIns="96392" bIns="4819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7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在此录入上述图表的综合描述说明，在此录入上述图表的综合描述说明。</a:t>
            </a:r>
          </a:p>
        </p:txBody>
      </p:sp>
      <p:sp>
        <p:nvSpPr>
          <p:cNvPr id="74" name="矩形 73"/>
          <p:cNvSpPr/>
          <p:nvPr/>
        </p:nvSpPr>
        <p:spPr>
          <a:xfrm>
            <a:off x="9255818" y="4335899"/>
            <a:ext cx="1387301" cy="454226"/>
          </a:xfrm>
          <a:prstGeom prst="rect">
            <a:avLst/>
          </a:prstGeom>
        </p:spPr>
        <p:txBody>
          <a:bodyPr wrap="none" lIns="96392" tIns="48196" rIns="96392" bIns="48196">
            <a:spAutoFit/>
          </a:bodyPr>
          <a:lstStyle/>
          <a:p>
            <a:r>
              <a:rPr lang="zh-CN" altLang="en-US" sz="2319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添加标题</a:t>
            </a:r>
            <a:endParaRPr lang="en-US" altLang="zh-CN" sz="2319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9255814" y="4846679"/>
            <a:ext cx="2530729" cy="983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392" tIns="48196" rIns="96392" bIns="4819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7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在此录入上述图表的综合描述说明，在此录入上述图表的综合描述说明。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45" name="矩形 44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46" name="矩形 45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1197904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9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0" grpId="0" animBg="1"/>
      <p:bldP spid="59" grpId="0" animBg="1"/>
      <p:bldP spid="57" grpId="0" animBg="1"/>
      <p:bldP spid="21" grpId="0" animBg="1"/>
      <p:bldP spid="61" grpId="0"/>
      <p:bldP spid="62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643448" y="3862865"/>
            <a:ext cx="3202695" cy="222169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8" tIns="48210" rIns="96418" bIns="48210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84818" y="1552435"/>
            <a:ext cx="3272754" cy="222169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8" tIns="48210" rIns="96418" bIns="48210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5771333" y="1592616"/>
            <a:ext cx="5137807" cy="2221697"/>
            <a:chOff x="5831780" y="1788244"/>
            <a:chExt cx="3895118" cy="1684286"/>
          </a:xfrm>
          <a:solidFill>
            <a:schemeClr val="accent2"/>
          </a:solidFill>
        </p:grpSpPr>
        <p:sp>
          <p:nvSpPr>
            <p:cNvPr id="6" name="Rectangle 1"/>
            <p:cNvSpPr/>
            <p:nvPr/>
          </p:nvSpPr>
          <p:spPr bwMode="auto">
            <a:xfrm>
              <a:off x="6075438" y="1788244"/>
              <a:ext cx="3651460" cy="16842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rot="16200000">
              <a:off x="5812088" y="3002295"/>
              <a:ext cx="286849" cy="24746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25"/>
          <p:cNvGrpSpPr>
            <a:grpSpLocks/>
          </p:cNvGrpSpPr>
          <p:nvPr/>
        </p:nvGrpSpPr>
        <p:grpSpPr bwMode="auto">
          <a:xfrm>
            <a:off x="1797751" y="3822685"/>
            <a:ext cx="5152026" cy="2302059"/>
            <a:chOff x="5907365" y="1787673"/>
            <a:chExt cx="3905900" cy="1745210"/>
          </a:xfrm>
          <a:solidFill>
            <a:srgbClr val="05B32E"/>
          </a:solidFill>
        </p:grpSpPr>
        <p:sp>
          <p:nvSpPr>
            <p:cNvPr id="9" name="Rectangle 1"/>
            <p:cNvSpPr/>
            <p:nvPr/>
          </p:nvSpPr>
          <p:spPr bwMode="auto">
            <a:xfrm flipH="1">
              <a:off x="5907365" y="1787673"/>
              <a:ext cx="3663510" cy="17452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400000" flipH="1">
              <a:off x="9545474" y="3002357"/>
              <a:ext cx="288118" cy="24746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633326" y="2325316"/>
            <a:ext cx="3674631" cy="1265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418" tIns="48210" rIns="96418" bIns="4821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您只需点击图片，然后通过右键找到填充图片，就可以换成您的图片而不影响效果。您只需点击图片，然后通过右键找到填充图片，就可以换成您的图片而不影响效果。</a:t>
            </a:r>
            <a:endParaRPr lang="zh-CN" altLang="en-US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7607308" y="1840592"/>
            <a:ext cx="1609286" cy="33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307" tIns="36154" rIns="72307" bIns="36154">
            <a:spAutoFit/>
          </a:bodyPr>
          <a:lstStyle/>
          <a:p>
            <a:r>
              <a:rPr lang="zh-CN" altLang="en-US" sz="1687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输入标题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405180" y="4628675"/>
            <a:ext cx="3674631" cy="103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418" tIns="48210" rIns="96418" bIns="4821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您只需点击图片，然后通过右键找到填充图片，就可以换成您的图片而不影响效果。您只需点击图片，然后通过右键找到填充图片，就可以换成您的图片而不影响效果。</a:t>
            </a:r>
            <a:endParaRPr lang="zh-CN" altLang="en-US" sz="126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3453383" y="4042903"/>
            <a:ext cx="1609286" cy="33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307" tIns="36154" rIns="72307" bIns="36154">
            <a:spAutoFit/>
          </a:bodyPr>
          <a:lstStyle/>
          <a:p>
            <a:r>
              <a:rPr lang="zh-CN" altLang="en-US" sz="1687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输入标题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6623362" y="2158880"/>
            <a:ext cx="345056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447311" y="4381879"/>
            <a:ext cx="345056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9" name="矩形 18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20744776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0"/>
          <p:cNvGrpSpPr/>
          <p:nvPr/>
        </p:nvGrpSpPr>
        <p:grpSpPr>
          <a:xfrm>
            <a:off x="11593468" y="1566644"/>
            <a:ext cx="529862" cy="5086252"/>
            <a:chOff x="10994103" y="1484783"/>
            <a:chExt cx="502571" cy="4824537"/>
          </a:xfrm>
        </p:grpSpPr>
        <p:sp>
          <p:nvSpPr>
            <p:cNvPr id="54" name="等腰三角形 6"/>
            <p:cNvSpPr/>
            <p:nvPr/>
          </p:nvSpPr>
          <p:spPr>
            <a:xfrm rot="16200000" flipH="1">
              <a:off x="10693937" y="1784949"/>
              <a:ext cx="1102903" cy="502571"/>
            </a:xfrm>
            <a:custGeom>
              <a:avLst/>
              <a:gdLst>
                <a:gd name="connsiteX0" fmla="*/ 0 w 693325"/>
                <a:gd name="connsiteY0" fmla="*/ 728790 h 728790"/>
                <a:gd name="connsiteX1" fmla="*/ 693325 w 693325"/>
                <a:gd name="connsiteY1" fmla="*/ 0 h 728790"/>
                <a:gd name="connsiteX2" fmla="*/ 693325 w 693325"/>
                <a:gd name="connsiteY2" fmla="*/ 728790 h 728790"/>
                <a:gd name="connsiteX3" fmla="*/ 0 w 693325"/>
                <a:gd name="connsiteY3" fmla="*/ 728790 h 728790"/>
                <a:gd name="connsiteX0" fmla="*/ 0 w 1102903"/>
                <a:gd name="connsiteY0" fmla="*/ 500190 h 500190"/>
                <a:gd name="connsiteX1" fmla="*/ 1102903 w 1102903"/>
                <a:gd name="connsiteY1" fmla="*/ 0 h 500190"/>
                <a:gd name="connsiteX2" fmla="*/ 693325 w 1102903"/>
                <a:gd name="connsiteY2" fmla="*/ 500190 h 500190"/>
                <a:gd name="connsiteX3" fmla="*/ 0 w 1102903"/>
                <a:gd name="connsiteY3" fmla="*/ 500190 h 500190"/>
                <a:gd name="connsiteX0" fmla="*/ 0 w 1102903"/>
                <a:gd name="connsiteY0" fmla="*/ 500190 h 502571"/>
                <a:gd name="connsiteX1" fmla="*/ 1102903 w 1102903"/>
                <a:gd name="connsiteY1" fmla="*/ 0 h 502571"/>
                <a:gd name="connsiteX2" fmla="*/ 729047 w 1102903"/>
                <a:gd name="connsiteY2" fmla="*/ 502571 h 502571"/>
                <a:gd name="connsiteX3" fmla="*/ 0 w 1102903"/>
                <a:gd name="connsiteY3" fmla="*/ 500190 h 50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2903" h="502571">
                  <a:moveTo>
                    <a:pt x="0" y="500190"/>
                  </a:moveTo>
                  <a:lnTo>
                    <a:pt x="1102903" y="0"/>
                  </a:lnTo>
                  <a:lnTo>
                    <a:pt x="729047" y="502571"/>
                  </a:lnTo>
                  <a:lnTo>
                    <a:pt x="0" y="50019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 flipH="1">
              <a:off x="11001690" y="2578162"/>
              <a:ext cx="1" cy="3731158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61"/>
          <p:cNvGrpSpPr/>
          <p:nvPr/>
        </p:nvGrpSpPr>
        <p:grpSpPr>
          <a:xfrm>
            <a:off x="735421" y="1566644"/>
            <a:ext cx="529862" cy="5086252"/>
            <a:chOff x="695325" y="1484783"/>
            <a:chExt cx="502571" cy="4824537"/>
          </a:xfrm>
        </p:grpSpPr>
        <p:sp>
          <p:nvSpPr>
            <p:cNvPr id="7" name="等腰三角形 6"/>
            <p:cNvSpPr/>
            <p:nvPr/>
          </p:nvSpPr>
          <p:spPr>
            <a:xfrm rot="5400000">
              <a:off x="395159" y="1784949"/>
              <a:ext cx="1102903" cy="502571"/>
            </a:xfrm>
            <a:custGeom>
              <a:avLst/>
              <a:gdLst>
                <a:gd name="connsiteX0" fmla="*/ 0 w 693325"/>
                <a:gd name="connsiteY0" fmla="*/ 728790 h 728790"/>
                <a:gd name="connsiteX1" fmla="*/ 693325 w 693325"/>
                <a:gd name="connsiteY1" fmla="*/ 0 h 728790"/>
                <a:gd name="connsiteX2" fmla="*/ 693325 w 693325"/>
                <a:gd name="connsiteY2" fmla="*/ 728790 h 728790"/>
                <a:gd name="connsiteX3" fmla="*/ 0 w 693325"/>
                <a:gd name="connsiteY3" fmla="*/ 728790 h 728790"/>
                <a:gd name="connsiteX0" fmla="*/ 0 w 1102903"/>
                <a:gd name="connsiteY0" fmla="*/ 500190 h 500190"/>
                <a:gd name="connsiteX1" fmla="*/ 1102903 w 1102903"/>
                <a:gd name="connsiteY1" fmla="*/ 0 h 500190"/>
                <a:gd name="connsiteX2" fmla="*/ 693325 w 1102903"/>
                <a:gd name="connsiteY2" fmla="*/ 500190 h 500190"/>
                <a:gd name="connsiteX3" fmla="*/ 0 w 1102903"/>
                <a:gd name="connsiteY3" fmla="*/ 500190 h 500190"/>
                <a:gd name="connsiteX0" fmla="*/ 0 w 1102903"/>
                <a:gd name="connsiteY0" fmla="*/ 500190 h 502571"/>
                <a:gd name="connsiteX1" fmla="*/ 1102903 w 1102903"/>
                <a:gd name="connsiteY1" fmla="*/ 0 h 502571"/>
                <a:gd name="connsiteX2" fmla="*/ 729047 w 1102903"/>
                <a:gd name="connsiteY2" fmla="*/ 502571 h 502571"/>
                <a:gd name="connsiteX3" fmla="*/ 0 w 1102903"/>
                <a:gd name="connsiteY3" fmla="*/ 500190 h 50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2903" h="502571">
                  <a:moveTo>
                    <a:pt x="0" y="500190"/>
                  </a:moveTo>
                  <a:lnTo>
                    <a:pt x="1102903" y="0"/>
                  </a:lnTo>
                  <a:lnTo>
                    <a:pt x="729047" y="502571"/>
                  </a:lnTo>
                  <a:lnTo>
                    <a:pt x="0" y="50019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1190309" y="2578162"/>
              <a:ext cx="0" cy="3731158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51"/>
          <p:cNvGrpSpPr/>
          <p:nvPr/>
        </p:nvGrpSpPr>
        <p:grpSpPr>
          <a:xfrm>
            <a:off x="735422" y="1566642"/>
            <a:ext cx="5693954" cy="768324"/>
            <a:chOff x="695325" y="1484784"/>
            <a:chExt cx="5400675" cy="728790"/>
          </a:xfrm>
        </p:grpSpPr>
        <p:sp>
          <p:nvSpPr>
            <p:cNvPr id="26" name="五边形 25"/>
            <p:cNvSpPr/>
            <p:nvPr/>
          </p:nvSpPr>
          <p:spPr>
            <a:xfrm>
              <a:off x="695325" y="1484784"/>
              <a:ext cx="5400675" cy="728790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876" tIns="60937" rIns="121876" bIns="6093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19"/>
            <p:cNvSpPr txBox="1"/>
            <p:nvPr/>
          </p:nvSpPr>
          <p:spPr>
            <a:xfrm>
              <a:off x="2471482" y="1556791"/>
              <a:ext cx="1848361" cy="583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399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活动宗旨</a:t>
              </a:r>
            </a:p>
          </p:txBody>
        </p:sp>
      </p:grpSp>
      <p:grpSp>
        <p:nvGrpSpPr>
          <p:cNvPr id="5" name="组合 59"/>
          <p:cNvGrpSpPr/>
          <p:nvPr/>
        </p:nvGrpSpPr>
        <p:grpSpPr>
          <a:xfrm>
            <a:off x="6429375" y="1566642"/>
            <a:ext cx="5693954" cy="768324"/>
            <a:chOff x="6095999" y="1484784"/>
            <a:chExt cx="5400675" cy="728790"/>
          </a:xfrm>
        </p:grpSpPr>
        <p:sp>
          <p:nvSpPr>
            <p:cNvPr id="29" name="五边形 28"/>
            <p:cNvSpPr/>
            <p:nvPr/>
          </p:nvSpPr>
          <p:spPr>
            <a:xfrm flipH="1">
              <a:off x="6095999" y="1484784"/>
              <a:ext cx="5400675" cy="728790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876" tIns="60937" rIns="121876" bIns="6093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TextBox 19"/>
            <p:cNvSpPr txBox="1"/>
            <p:nvPr/>
          </p:nvSpPr>
          <p:spPr>
            <a:xfrm>
              <a:off x="7872156" y="1556791"/>
              <a:ext cx="1848361" cy="583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399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活动目标</a:t>
              </a:r>
            </a:p>
          </p:txBody>
        </p:sp>
      </p:grpSp>
      <p:sp>
        <p:nvSpPr>
          <p:cNvPr id="33" name="TextBox 106"/>
          <p:cNvSpPr txBox="1"/>
          <p:nvPr/>
        </p:nvSpPr>
        <p:spPr>
          <a:xfrm>
            <a:off x="1931194" y="3521393"/>
            <a:ext cx="3530244" cy="11975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点击输入简要文字内容，文字内容需概括精炼，言简意赅的说明该分项内容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COOLLA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专业设计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</a:p>
        </p:txBody>
      </p:sp>
      <p:grpSp>
        <p:nvGrpSpPr>
          <p:cNvPr id="6" name="组合 33"/>
          <p:cNvGrpSpPr/>
          <p:nvPr/>
        </p:nvGrpSpPr>
        <p:grpSpPr>
          <a:xfrm>
            <a:off x="7270251" y="3117234"/>
            <a:ext cx="356657" cy="384592"/>
            <a:chOff x="2071540" y="3138835"/>
            <a:chExt cx="338286" cy="364803"/>
          </a:xfrm>
        </p:grpSpPr>
        <p:sp>
          <p:nvSpPr>
            <p:cNvPr id="35" name="椭圆 34"/>
            <p:cNvSpPr/>
            <p:nvPr/>
          </p:nvSpPr>
          <p:spPr>
            <a:xfrm>
              <a:off x="2071540" y="3142952"/>
              <a:ext cx="338286" cy="33828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TextBox 14"/>
            <p:cNvSpPr txBox="1"/>
            <p:nvPr/>
          </p:nvSpPr>
          <p:spPr>
            <a:xfrm>
              <a:off x="2111291" y="3138835"/>
              <a:ext cx="274723" cy="36480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chemeClr val="bg2"/>
                  </a:solidFill>
                  <a:latin typeface="Impact" pitchFamily="34" charset="0"/>
                </a:defRPr>
              </a:lvl1pPr>
            </a:lstStyle>
            <a:p>
              <a:pPr algn="ctr"/>
              <a:r>
                <a:rPr lang="en-US" altLang="zh-CN" sz="24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zh-CN" altLang="en-US" sz="24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36"/>
          <p:cNvGrpSpPr/>
          <p:nvPr/>
        </p:nvGrpSpPr>
        <p:grpSpPr>
          <a:xfrm>
            <a:off x="7270251" y="3950467"/>
            <a:ext cx="356657" cy="384592"/>
            <a:chOff x="2071540" y="3138835"/>
            <a:chExt cx="338286" cy="364803"/>
          </a:xfrm>
        </p:grpSpPr>
        <p:sp>
          <p:nvSpPr>
            <p:cNvPr id="38" name="椭圆 37"/>
            <p:cNvSpPr/>
            <p:nvPr/>
          </p:nvSpPr>
          <p:spPr>
            <a:xfrm>
              <a:off x="2071540" y="3142952"/>
              <a:ext cx="338286" cy="33828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TextBox 14"/>
            <p:cNvSpPr txBox="1"/>
            <p:nvPr/>
          </p:nvSpPr>
          <p:spPr>
            <a:xfrm>
              <a:off x="2111291" y="3138835"/>
              <a:ext cx="274723" cy="36480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chemeClr val="bg2"/>
                  </a:solidFill>
                  <a:latin typeface="Impact" pitchFamily="34" charset="0"/>
                </a:defRPr>
              </a:lvl1pPr>
            </a:lstStyle>
            <a:p>
              <a:pPr algn="ctr"/>
              <a:r>
                <a:rPr lang="en-US" altLang="zh-CN" sz="24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24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39"/>
          <p:cNvGrpSpPr/>
          <p:nvPr/>
        </p:nvGrpSpPr>
        <p:grpSpPr>
          <a:xfrm>
            <a:off x="7270251" y="4783698"/>
            <a:ext cx="356657" cy="384592"/>
            <a:chOff x="2071540" y="3138835"/>
            <a:chExt cx="338286" cy="364803"/>
          </a:xfrm>
        </p:grpSpPr>
        <p:sp>
          <p:nvSpPr>
            <p:cNvPr id="41" name="椭圆 40"/>
            <p:cNvSpPr/>
            <p:nvPr/>
          </p:nvSpPr>
          <p:spPr>
            <a:xfrm>
              <a:off x="2071540" y="3142952"/>
              <a:ext cx="338286" cy="33828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14"/>
            <p:cNvSpPr txBox="1"/>
            <p:nvPr/>
          </p:nvSpPr>
          <p:spPr>
            <a:xfrm>
              <a:off x="2111291" y="3138835"/>
              <a:ext cx="274723" cy="36480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chemeClr val="bg2"/>
                  </a:solidFill>
                  <a:latin typeface="Impact" pitchFamily="34" charset="0"/>
                </a:defRPr>
              </a:lvl1pPr>
            </a:lstStyle>
            <a:p>
              <a:pPr algn="ctr"/>
              <a:r>
                <a:rPr lang="en-US" altLang="zh-CN" sz="24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</a:t>
              </a:r>
              <a:endParaRPr lang="zh-CN" altLang="en-US" sz="24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42"/>
          <p:cNvGrpSpPr/>
          <p:nvPr/>
        </p:nvGrpSpPr>
        <p:grpSpPr>
          <a:xfrm>
            <a:off x="7270251" y="5616932"/>
            <a:ext cx="356657" cy="384592"/>
            <a:chOff x="2071540" y="3138835"/>
            <a:chExt cx="338286" cy="364803"/>
          </a:xfrm>
        </p:grpSpPr>
        <p:sp>
          <p:nvSpPr>
            <p:cNvPr id="44" name="椭圆 43"/>
            <p:cNvSpPr/>
            <p:nvPr/>
          </p:nvSpPr>
          <p:spPr>
            <a:xfrm>
              <a:off x="2071540" y="3142952"/>
              <a:ext cx="338286" cy="33828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14"/>
            <p:cNvSpPr txBox="1"/>
            <p:nvPr/>
          </p:nvSpPr>
          <p:spPr>
            <a:xfrm>
              <a:off x="2111291" y="3138835"/>
              <a:ext cx="274723" cy="36480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chemeClr val="bg2"/>
                  </a:solidFill>
                  <a:latin typeface="Impact" pitchFamily="34" charset="0"/>
                </a:defRPr>
              </a:lvl1pPr>
            </a:lstStyle>
            <a:p>
              <a:pPr algn="ctr"/>
              <a:r>
                <a:rPr lang="en-US" altLang="zh-CN" sz="24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zh-CN" altLang="en-US" sz="24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7907443" y="3169292"/>
            <a:ext cx="3359614" cy="257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2319"/>
              </a:lnSpc>
            </a:pPr>
            <a:r>
              <a:rPr lang="zh-CN" altLang="en-US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点击输入简要文字内容</a:t>
            </a:r>
            <a:r>
              <a:rPr lang="en-US" altLang="zh-CN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COOLLA</a:t>
            </a:r>
            <a:r>
              <a:rPr lang="zh-CN" altLang="en-US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专业设计</a:t>
            </a:r>
            <a:r>
              <a:rPr lang="en-US" altLang="zh-CN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……</a:t>
            </a:r>
          </a:p>
        </p:txBody>
      </p:sp>
      <p:sp>
        <p:nvSpPr>
          <p:cNvPr id="47" name="TextBox 23"/>
          <p:cNvSpPr txBox="1"/>
          <p:nvPr/>
        </p:nvSpPr>
        <p:spPr>
          <a:xfrm>
            <a:off x="7907443" y="4000200"/>
            <a:ext cx="3359614" cy="257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2319"/>
              </a:lnSpc>
            </a:pPr>
            <a:r>
              <a:rPr lang="zh-CN" altLang="en-US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点击输入简要文字内容</a:t>
            </a:r>
            <a:r>
              <a:rPr lang="en-US" altLang="zh-CN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COOLLA</a:t>
            </a:r>
            <a:r>
              <a:rPr lang="zh-CN" altLang="en-US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专业设计</a:t>
            </a:r>
            <a:r>
              <a:rPr lang="en-US" altLang="zh-CN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……</a:t>
            </a:r>
          </a:p>
        </p:txBody>
      </p:sp>
      <p:sp>
        <p:nvSpPr>
          <p:cNvPr id="48" name="TextBox 23"/>
          <p:cNvSpPr txBox="1"/>
          <p:nvPr/>
        </p:nvSpPr>
        <p:spPr>
          <a:xfrm>
            <a:off x="7907443" y="4831105"/>
            <a:ext cx="3359614" cy="257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2319"/>
              </a:lnSpc>
            </a:pPr>
            <a:r>
              <a:rPr lang="zh-CN" altLang="en-US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点击输入简要文字内容</a:t>
            </a:r>
            <a:r>
              <a:rPr lang="en-US" altLang="zh-CN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COOLLA</a:t>
            </a:r>
            <a:r>
              <a:rPr lang="zh-CN" altLang="en-US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专业设计</a:t>
            </a:r>
            <a:r>
              <a:rPr lang="en-US" altLang="zh-CN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……</a:t>
            </a:r>
          </a:p>
        </p:txBody>
      </p:sp>
      <p:sp>
        <p:nvSpPr>
          <p:cNvPr id="49" name="TextBox 23"/>
          <p:cNvSpPr txBox="1"/>
          <p:nvPr/>
        </p:nvSpPr>
        <p:spPr>
          <a:xfrm>
            <a:off x="7907443" y="5662011"/>
            <a:ext cx="3359614" cy="257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2319"/>
              </a:lnSpc>
            </a:pPr>
            <a:r>
              <a:rPr lang="zh-CN" altLang="en-US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点击输入简要文字内容</a:t>
            </a:r>
            <a:r>
              <a:rPr lang="en-US" altLang="zh-CN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COOLLA</a:t>
            </a:r>
            <a:r>
              <a:rPr lang="zh-CN" altLang="en-US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专业设计</a:t>
            </a:r>
            <a:r>
              <a:rPr lang="en-US" altLang="zh-CN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……</a:t>
            </a:r>
          </a:p>
        </p:txBody>
      </p:sp>
      <p:cxnSp>
        <p:nvCxnSpPr>
          <p:cNvPr id="51" name="直接连接符 50"/>
          <p:cNvCxnSpPr/>
          <p:nvPr/>
        </p:nvCxnSpPr>
        <p:spPr>
          <a:xfrm>
            <a:off x="6437379" y="6652893"/>
            <a:ext cx="51640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1265287" y="6652893"/>
            <a:ext cx="5164090" cy="0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40" name="矩形 39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1004424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6" grpId="0"/>
      <p:bldP spid="47" grpId="0"/>
      <p:bldP spid="48" grpId="0"/>
      <p:bldP spid="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8"/>
          <p:cNvSpPr>
            <a:spLocks/>
          </p:cNvSpPr>
          <p:nvPr/>
        </p:nvSpPr>
        <p:spPr bwMode="auto">
          <a:xfrm>
            <a:off x="3617642" y="1883797"/>
            <a:ext cx="2274515" cy="7755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 fontScale="925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546" dirty="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此部分内容作为文字排版占位显示（建议使用主题字体）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6121775" y="1721765"/>
            <a:ext cx="1502479" cy="1502478"/>
            <a:chOff x="4353170" y="1223943"/>
            <a:chExt cx="1068877" cy="1068876"/>
          </a:xfrm>
        </p:grpSpPr>
        <p:sp>
          <p:nvSpPr>
            <p:cNvPr id="4" name="Freeform: Shape 2"/>
            <p:cNvSpPr>
              <a:spLocks/>
            </p:cNvSpPr>
            <p:nvPr/>
          </p:nvSpPr>
          <p:spPr bwMode="auto">
            <a:xfrm>
              <a:off x="4353170" y="1223943"/>
              <a:ext cx="1068877" cy="10688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: Shape 9"/>
            <p:cNvSpPr>
              <a:spLocks/>
            </p:cNvSpPr>
            <p:nvPr/>
          </p:nvSpPr>
          <p:spPr bwMode="auto">
            <a:xfrm>
              <a:off x="4926443" y="1790435"/>
              <a:ext cx="186776" cy="2009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id-ID" sz="1687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</p:grpSp>
      <p:sp>
        <p:nvSpPr>
          <p:cNvPr id="12" name="Freeform: Shape 10"/>
          <p:cNvSpPr>
            <a:spLocks/>
          </p:cNvSpPr>
          <p:nvPr/>
        </p:nvSpPr>
        <p:spPr bwMode="auto">
          <a:xfrm>
            <a:off x="2369908" y="3022354"/>
            <a:ext cx="2274515" cy="7755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 fontScale="925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546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此部分内容作为文字排版占位显示（建议使用主题字体）</a:t>
            </a:r>
          </a:p>
        </p:txBody>
      </p:sp>
      <p:sp>
        <p:nvSpPr>
          <p:cNvPr id="13" name="Freeform: Shape 11"/>
          <p:cNvSpPr>
            <a:spLocks/>
          </p:cNvSpPr>
          <p:nvPr/>
        </p:nvSpPr>
        <p:spPr bwMode="auto">
          <a:xfrm>
            <a:off x="1343127" y="4160042"/>
            <a:ext cx="2274515" cy="7755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 fontScale="925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546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此部分内容作为文字排版占位显示（建议使用主题字体）</a:t>
            </a:r>
          </a:p>
        </p:txBody>
      </p:sp>
      <p:sp>
        <p:nvSpPr>
          <p:cNvPr id="14" name="Freeform: Shape 12"/>
          <p:cNvSpPr>
            <a:spLocks/>
          </p:cNvSpPr>
          <p:nvPr/>
        </p:nvSpPr>
        <p:spPr bwMode="auto">
          <a:xfrm>
            <a:off x="9100740" y="1997306"/>
            <a:ext cx="2414885" cy="80322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546" dirty="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此部分内容作为文字排版占位显示（建议使用主题字体）</a:t>
            </a:r>
          </a:p>
        </p:txBody>
      </p:sp>
      <p:sp>
        <p:nvSpPr>
          <p:cNvPr id="15" name="Freeform: Shape 13"/>
          <p:cNvSpPr>
            <a:spLocks/>
          </p:cNvSpPr>
          <p:nvPr/>
        </p:nvSpPr>
        <p:spPr bwMode="auto">
          <a:xfrm>
            <a:off x="8154542" y="3199982"/>
            <a:ext cx="2414885" cy="80322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546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此部分内容作为文字排版占位显示（建议使用主题字体）</a:t>
            </a:r>
          </a:p>
        </p:txBody>
      </p:sp>
      <p:sp>
        <p:nvSpPr>
          <p:cNvPr id="16" name="Freeform: Shape 14"/>
          <p:cNvSpPr>
            <a:spLocks/>
          </p:cNvSpPr>
          <p:nvPr/>
        </p:nvSpPr>
        <p:spPr bwMode="auto">
          <a:xfrm>
            <a:off x="7059309" y="4355002"/>
            <a:ext cx="2414019" cy="80322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1546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此部分内容作为文字排版占位显示（建议使用主题字体）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6121775" y="2864654"/>
            <a:ext cx="1502479" cy="1503345"/>
            <a:chOff x="4353170" y="2037004"/>
            <a:chExt cx="1068877" cy="1069493"/>
          </a:xfrm>
        </p:grpSpPr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4353170" y="2037004"/>
              <a:ext cx="1068877" cy="106949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: Shape 15"/>
            <p:cNvSpPr>
              <a:spLocks/>
            </p:cNvSpPr>
            <p:nvPr/>
          </p:nvSpPr>
          <p:spPr bwMode="auto">
            <a:xfrm>
              <a:off x="4926443" y="2572058"/>
              <a:ext cx="186776" cy="200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id-ID" sz="1687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983217" y="2864654"/>
            <a:ext cx="1503345" cy="1503345"/>
            <a:chOff x="3543190" y="2037004"/>
            <a:chExt cx="1069493" cy="1069493"/>
          </a:xfrm>
        </p:grpSpPr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3543190" y="2037004"/>
              <a:ext cx="1069493" cy="106949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: Shape 16"/>
            <p:cNvSpPr>
              <a:spLocks/>
            </p:cNvSpPr>
            <p:nvPr/>
          </p:nvSpPr>
          <p:spPr bwMode="auto">
            <a:xfrm>
              <a:off x="4129408" y="2572058"/>
              <a:ext cx="187393" cy="200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id-ID" sz="1687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983217" y="4008410"/>
            <a:ext cx="1503345" cy="1502479"/>
            <a:chOff x="3543190" y="2850681"/>
            <a:chExt cx="1069493" cy="1068877"/>
          </a:xfrm>
        </p:grpSpPr>
        <p:sp>
          <p:nvSpPr>
            <p:cNvPr id="8" name="Freeform: Shape 6"/>
            <p:cNvSpPr>
              <a:spLocks/>
            </p:cNvSpPr>
            <p:nvPr/>
          </p:nvSpPr>
          <p:spPr bwMode="auto">
            <a:xfrm>
              <a:off x="3543190" y="2850681"/>
              <a:ext cx="1069493" cy="10688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: Shape 17"/>
            <p:cNvSpPr>
              <a:spLocks/>
            </p:cNvSpPr>
            <p:nvPr/>
          </p:nvSpPr>
          <p:spPr bwMode="auto">
            <a:xfrm>
              <a:off x="4129408" y="3382654"/>
              <a:ext cx="187393" cy="2009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id-ID" sz="1687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06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845526" y="4008410"/>
            <a:ext cx="1502481" cy="1502479"/>
            <a:chOff x="2733827" y="2850681"/>
            <a:chExt cx="1068878" cy="1068877"/>
          </a:xfrm>
        </p:grpSpPr>
        <p:sp>
          <p:nvSpPr>
            <p:cNvPr id="9" name="Freeform: Shape 7"/>
            <p:cNvSpPr>
              <a:spLocks/>
            </p:cNvSpPr>
            <p:nvPr/>
          </p:nvSpPr>
          <p:spPr bwMode="auto">
            <a:xfrm>
              <a:off x="2733827" y="2850681"/>
              <a:ext cx="1068878" cy="10688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: Shape 18"/>
            <p:cNvSpPr>
              <a:spLocks/>
            </p:cNvSpPr>
            <p:nvPr/>
          </p:nvSpPr>
          <p:spPr bwMode="auto">
            <a:xfrm>
              <a:off x="3302169" y="3382654"/>
              <a:ext cx="187393" cy="2009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id-ID" sz="1687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259466" y="1721765"/>
            <a:ext cx="1503346" cy="1502478"/>
            <a:chOff x="5162533" y="1223943"/>
            <a:chExt cx="1069494" cy="1068876"/>
          </a:xfrm>
        </p:grpSpPr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5162533" y="1223943"/>
              <a:ext cx="1069494" cy="10688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8179"/>
                  </a:moveTo>
                  <a:cubicBezTo>
                    <a:pt x="21599" y="7622"/>
                    <a:pt x="21372" y="7076"/>
                    <a:pt x="20962" y="6638"/>
                  </a:cubicBezTo>
                  <a:cubicBezTo>
                    <a:pt x="20062" y="5676"/>
                    <a:pt x="18556" y="5625"/>
                    <a:pt x="17878" y="6638"/>
                  </a:cubicBezTo>
                  <a:cubicBezTo>
                    <a:pt x="17743" y="6841"/>
                    <a:pt x="17659" y="7083"/>
                    <a:pt x="17459" y="7224"/>
                  </a:cubicBezTo>
                  <a:cubicBezTo>
                    <a:pt x="17008" y="7543"/>
                    <a:pt x="16381" y="7235"/>
                    <a:pt x="16358" y="6683"/>
                  </a:cubicBezTo>
                  <a:lnTo>
                    <a:pt x="16358" y="0"/>
                  </a:lnTo>
                  <a:lnTo>
                    <a:pt x="9675" y="0"/>
                  </a:lnTo>
                  <a:cubicBezTo>
                    <a:pt x="9123" y="23"/>
                    <a:pt x="8814" y="649"/>
                    <a:pt x="9133" y="1100"/>
                  </a:cubicBezTo>
                  <a:cubicBezTo>
                    <a:pt x="9274" y="1300"/>
                    <a:pt x="9517" y="1384"/>
                    <a:pt x="9719" y="1519"/>
                  </a:cubicBezTo>
                  <a:cubicBezTo>
                    <a:pt x="10733" y="2197"/>
                    <a:pt x="10681" y="3704"/>
                    <a:pt x="9719" y="4604"/>
                  </a:cubicBezTo>
                  <a:cubicBezTo>
                    <a:pt x="9282" y="5013"/>
                    <a:pt x="8735" y="5241"/>
                    <a:pt x="8179" y="5241"/>
                  </a:cubicBezTo>
                  <a:cubicBezTo>
                    <a:pt x="7622" y="5241"/>
                    <a:pt x="7076" y="5013"/>
                    <a:pt x="6638" y="4604"/>
                  </a:cubicBezTo>
                  <a:cubicBezTo>
                    <a:pt x="5676" y="3704"/>
                    <a:pt x="5625" y="2198"/>
                    <a:pt x="6638" y="1519"/>
                  </a:cubicBezTo>
                  <a:cubicBezTo>
                    <a:pt x="6840" y="1384"/>
                    <a:pt x="7083" y="1300"/>
                    <a:pt x="7224" y="1100"/>
                  </a:cubicBezTo>
                  <a:cubicBezTo>
                    <a:pt x="7543" y="649"/>
                    <a:pt x="7235" y="23"/>
                    <a:pt x="6683" y="0"/>
                  </a:cubicBezTo>
                  <a:lnTo>
                    <a:pt x="0" y="0"/>
                  </a:lnTo>
                  <a:lnTo>
                    <a:pt x="0" y="6683"/>
                  </a:lnTo>
                  <a:cubicBezTo>
                    <a:pt x="23" y="7235"/>
                    <a:pt x="649" y="7543"/>
                    <a:pt x="1100" y="7224"/>
                  </a:cubicBezTo>
                  <a:cubicBezTo>
                    <a:pt x="1300" y="7083"/>
                    <a:pt x="1384" y="6841"/>
                    <a:pt x="1519" y="6638"/>
                  </a:cubicBezTo>
                  <a:cubicBezTo>
                    <a:pt x="2197" y="5625"/>
                    <a:pt x="3704" y="5676"/>
                    <a:pt x="4604" y="6638"/>
                  </a:cubicBezTo>
                  <a:cubicBezTo>
                    <a:pt x="5013" y="7076"/>
                    <a:pt x="5241" y="7622"/>
                    <a:pt x="5241" y="8179"/>
                  </a:cubicBezTo>
                  <a:cubicBezTo>
                    <a:pt x="5241" y="8735"/>
                    <a:pt x="5013" y="9282"/>
                    <a:pt x="4604" y="9719"/>
                  </a:cubicBezTo>
                  <a:cubicBezTo>
                    <a:pt x="3704" y="10681"/>
                    <a:pt x="2198" y="10732"/>
                    <a:pt x="1519" y="9719"/>
                  </a:cubicBezTo>
                  <a:cubicBezTo>
                    <a:pt x="1384" y="9517"/>
                    <a:pt x="1300" y="9274"/>
                    <a:pt x="1100" y="9133"/>
                  </a:cubicBezTo>
                  <a:cubicBezTo>
                    <a:pt x="649" y="8814"/>
                    <a:pt x="23" y="9123"/>
                    <a:pt x="0" y="9675"/>
                  </a:cubicBezTo>
                  <a:lnTo>
                    <a:pt x="0" y="16358"/>
                  </a:lnTo>
                  <a:lnTo>
                    <a:pt x="6683" y="16358"/>
                  </a:lnTo>
                  <a:cubicBezTo>
                    <a:pt x="7235" y="16381"/>
                    <a:pt x="7543" y="17008"/>
                    <a:pt x="7224" y="17459"/>
                  </a:cubicBezTo>
                  <a:cubicBezTo>
                    <a:pt x="7083" y="17659"/>
                    <a:pt x="6840" y="17743"/>
                    <a:pt x="6638" y="17878"/>
                  </a:cubicBezTo>
                  <a:cubicBezTo>
                    <a:pt x="5625" y="18556"/>
                    <a:pt x="5676" y="20062"/>
                    <a:pt x="6638" y="20962"/>
                  </a:cubicBezTo>
                  <a:cubicBezTo>
                    <a:pt x="7076" y="21372"/>
                    <a:pt x="7622" y="21600"/>
                    <a:pt x="8179" y="21599"/>
                  </a:cubicBezTo>
                  <a:cubicBezTo>
                    <a:pt x="8735" y="21599"/>
                    <a:pt x="9282" y="21372"/>
                    <a:pt x="9719" y="20962"/>
                  </a:cubicBezTo>
                  <a:cubicBezTo>
                    <a:pt x="10681" y="20062"/>
                    <a:pt x="10733" y="18556"/>
                    <a:pt x="9719" y="17878"/>
                  </a:cubicBezTo>
                  <a:cubicBezTo>
                    <a:pt x="9517" y="17743"/>
                    <a:pt x="9274" y="17659"/>
                    <a:pt x="9133" y="17459"/>
                  </a:cubicBezTo>
                  <a:cubicBezTo>
                    <a:pt x="8814" y="17008"/>
                    <a:pt x="9123" y="16381"/>
                    <a:pt x="9675" y="16358"/>
                  </a:cubicBezTo>
                  <a:lnTo>
                    <a:pt x="16358" y="16358"/>
                  </a:lnTo>
                  <a:lnTo>
                    <a:pt x="16358" y="9675"/>
                  </a:lnTo>
                  <a:cubicBezTo>
                    <a:pt x="16381" y="9123"/>
                    <a:pt x="17008" y="8814"/>
                    <a:pt x="17459" y="9133"/>
                  </a:cubicBezTo>
                  <a:cubicBezTo>
                    <a:pt x="17659" y="9274"/>
                    <a:pt x="17743" y="9517"/>
                    <a:pt x="17878" y="9719"/>
                  </a:cubicBezTo>
                  <a:cubicBezTo>
                    <a:pt x="18556" y="10732"/>
                    <a:pt x="20062" y="10681"/>
                    <a:pt x="20962" y="9719"/>
                  </a:cubicBezTo>
                  <a:cubicBezTo>
                    <a:pt x="21372" y="9282"/>
                    <a:pt x="21600" y="8735"/>
                    <a:pt x="21599" y="8179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: Shape 19"/>
            <p:cNvSpPr>
              <a:spLocks/>
            </p:cNvSpPr>
            <p:nvPr/>
          </p:nvSpPr>
          <p:spPr bwMode="auto">
            <a:xfrm>
              <a:off x="5738889" y="1790435"/>
              <a:ext cx="187393" cy="2009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id-ID" sz="1687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30" name="矩形 29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8154211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767" b="-264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451735" y="808013"/>
            <a:ext cx="5955279" cy="5955279"/>
          </a:xfrm>
          <a:prstGeom prst="ellipse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:a16="http://schemas.microsoft.com/office/drawing/2014/main" id="{271C3795-366D-46B0-B5E1-856FB059B83D}"/>
              </a:ext>
            </a:extLst>
          </p:cNvPr>
          <p:cNvSpPr txBox="1"/>
          <p:nvPr/>
        </p:nvSpPr>
        <p:spPr>
          <a:xfrm>
            <a:off x="4040842" y="3685830"/>
            <a:ext cx="4717958" cy="143314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2668" spc="300" dirty="0" smtClean="0">
                <a:solidFill>
                  <a:schemeClr val="bg1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添加标题文字</a:t>
            </a:r>
            <a:endParaRPr lang="zh-CN" altLang="zh-CN" sz="2668" spc="300" dirty="0">
              <a:solidFill>
                <a:schemeClr val="bg1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  <a:p>
            <a:pPr algn="ctr"/>
            <a:endParaRPr lang="en-US" altLang="zh-CN" sz="11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请在这里输入您的主要叙述内容请在这里输入您的主要叙述内容</a:t>
            </a:r>
            <a:endParaRPr lang="en-US" altLang="zh-CN" sz="12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请在这里输入您的主要叙述内容</a:t>
            </a:r>
            <a:endParaRPr lang="en-US" altLang="zh-CN" sz="126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1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 descr="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">
            <a:extLst>
              <a:ext uri="{FF2B5EF4-FFF2-40B4-BE49-F238E27FC236}">
                <a16:creationId xmlns:a16="http://schemas.microsoft.com/office/drawing/2014/main" id="{C83511AF-29B8-4852-9A6F-1C10F1368174}"/>
              </a:ext>
            </a:extLst>
          </p:cNvPr>
          <p:cNvSpPr txBox="1"/>
          <p:nvPr/>
        </p:nvSpPr>
        <p:spPr>
          <a:xfrm>
            <a:off x="4762721" y="2444251"/>
            <a:ext cx="3211007" cy="126047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lvl="0" algn="ctr"/>
            <a:r>
              <a:rPr lang="en-US" altLang="zh-CN" sz="5623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PART  </a:t>
            </a:r>
            <a:r>
              <a:rPr lang="en-US" altLang="zh-CN" sz="5623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en-US" altLang="zh-CN" sz="2249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968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3495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906" y="3012447"/>
            <a:ext cx="4025559" cy="2686265"/>
          </a:xfrm>
          <a:custGeom>
            <a:avLst/>
            <a:gdLst>
              <a:gd name="connsiteX0" fmla="*/ 0 w 4309350"/>
              <a:gd name="connsiteY0" fmla="*/ 0 h 3182886"/>
              <a:gd name="connsiteX1" fmla="*/ 4309350 w 4309350"/>
              <a:gd name="connsiteY1" fmla="*/ 0 h 3182886"/>
              <a:gd name="connsiteX2" fmla="*/ 4309350 w 4309350"/>
              <a:gd name="connsiteY2" fmla="*/ 3182886 h 3182886"/>
              <a:gd name="connsiteX3" fmla="*/ 0 w 4309350"/>
              <a:gd name="connsiteY3" fmla="*/ 3182886 h 3182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09350" h="3182886">
                <a:moveTo>
                  <a:pt x="0" y="0"/>
                </a:moveTo>
                <a:lnTo>
                  <a:pt x="4309350" y="0"/>
                </a:lnTo>
                <a:lnTo>
                  <a:pt x="4309350" y="3182886"/>
                </a:lnTo>
                <a:lnTo>
                  <a:pt x="0" y="3182886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</p:pic>
      <p:grpSp>
        <p:nvGrpSpPr>
          <p:cNvPr id="2" name="Group 1"/>
          <p:cNvGrpSpPr/>
          <p:nvPr/>
        </p:nvGrpSpPr>
        <p:grpSpPr>
          <a:xfrm>
            <a:off x="1422499" y="3824468"/>
            <a:ext cx="300264" cy="300356"/>
            <a:chOff x="5528303" y="3044312"/>
            <a:chExt cx="262890" cy="262890"/>
          </a:xfrm>
        </p:grpSpPr>
        <p:sp>
          <p:nvSpPr>
            <p:cNvPr id="41" name="Oval 15"/>
            <p:cNvSpPr/>
            <p:nvPr/>
          </p:nvSpPr>
          <p:spPr>
            <a:xfrm>
              <a:off x="5528303" y="3044312"/>
              <a:ext cx="262890" cy="262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27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9"/>
            <p:cNvSpPr>
              <a:spLocks noEditPoints="1"/>
            </p:cNvSpPr>
            <p:nvPr/>
          </p:nvSpPr>
          <p:spPr bwMode="auto">
            <a:xfrm>
              <a:off x="5584628" y="3106976"/>
              <a:ext cx="153678" cy="136556"/>
            </a:xfrm>
            <a:custGeom>
              <a:avLst/>
              <a:gdLst>
                <a:gd name="T0" fmla="*/ 374 w 2388"/>
                <a:gd name="T1" fmla="*/ 687 h 2123"/>
                <a:gd name="T2" fmla="*/ 700 w 2388"/>
                <a:gd name="T3" fmla="*/ 802 h 2123"/>
                <a:gd name="T4" fmla="*/ 743 w 2388"/>
                <a:gd name="T5" fmla="*/ 790 h 2123"/>
                <a:gd name="T6" fmla="*/ 924 w 2388"/>
                <a:gd name="T7" fmla="*/ 628 h 2123"/>
                <a:gd name="T8" fmla="*/ 928 w 2388"/>
                <a:gd name="T9" fmla="*/ 594 h 2123"/>
                <a:gd name="T10" fmla="*/ 840 w 2388"/>
                <a:gd name="T11" fmla="*/ 480 h 2123"/>
                <a:gd name="T12" fmla="*/ 1305 w 2388"/>
                <a:gd name="T13" fmla="*/ 5 h 2123"/>
                <a:gd name="T14" fmla="*/ 953 w 2388"/>
                <a:gd name="T15" fmla="*/ 4 h 2123"/>
                <a:gd name="T16" fmla="*/ 512 w 2388"/>
                <a:gd name="T17" fmla="*/ 230 h 2123"/>
                <a:gd name="T18" fmla="*/ 330 w 2388"/>
                <a:gd name="T19" fmla="*/ 374 h 2123"/>
                <a:gd name="T20" fmla="*/ 260 w 2388"/>
                <a:gd name="T21" fmla="*/ 534 h 2123"/>
                <a:gd name="T22" fmla="*/ 109 w 2388"/>
                <a:gd name="T23" fmla="*/ 583 h 2123"/>
                <a:gd name="T24" fmla="*/ 19 w 2388"/>
                <a:gd name="T25" fmla="*/ 656 h 2123"/>
                <a:gd name="T26" fmla="*/ 16 w 2388"/>
                <a:gd name="T27" fmla="*/ 712 h 2123"/>
                <a:gd name="T28" fmla="*/ 179 w 2388"/>
                <a:gd name="T29" fmla="*/ 893 h 2123"/>
                <a:gd name="T30" fmla="*/ 247 w 2388"/>
                <a:gd name="T31" fmla="*/ 901 h 2123"/>
                <a:gd name="T32" fmla="*/ 331 w 2388"/>
                <a:gd name="T33" fmla="*/ 827 h 2123"/>
                <a:gd name="T34" fmla="*/ 374 w 2388"/>
                <a:gd name="T35" fmla="*/ 687 h 2123"/>
                <a:gd name="T36" fmla="*/ 1053 w 2388"/>
                <a:gd name="T37" fmla="*/ 748 h 2123"/>
                <a:gd name="T38" fmla="*/ 1006 w 2388"/>
                <a:gd name="T39" fmla="*/ 745 h 2123"/>
                <a:gd name="T40" fmla="*/ 835 w 2388"/>
                <a:gd name="T41" fmla="*/ 894 h 2123"/>
                <a:gd name="T42" fmla="*/ 832 w 2388"/>
                <a:gd name="T43" fmla="*/ 942 h 2123"/>
                <a:gd name="T44" fmla="*/ 1819 w 2388"/>
                <a:gd name="T45" fmla="*/ 2065 h 2123"/>
                <a:gd name="T46" fmla="*/ 1909 w 2388"/>
                <a:gd name="T47" fmla="*/ 2072 h 2123"/>
                <a:gd name="T48" fmla="*/ 2024 w 2388"/>
                <a:gd name="T49" fmla="*/ 1975 h 2123"/>
                <a:gd name="T50" fmla="*/ 2031 w 2388"/>
                <a:gd name="T51" fmla="*/ 1885 h 2123"/>
                <a:gd name="T52" fmla="*/ 1053 w 2388"/>
                <a:gd name="T53" fmla="*/ 748 h 2123"/>
                <a:gd name="T54" fmla="*/ 2370 w 2388"/>
                <a:gd name="T55" fmla="*/ 270 h 2123"/>
                <a:gd name="T56" fmla="*/ 2315 w 2388"/>
                <a:gd name="T57" fmla="*/ 248 h 2123"/>
                <a:gd name="T58" fmla="*/ 2200 w 2388"/>
                <a:gd name="T59" fmla="*/ 428 h 2123"/>
                <a:gd name="T60" fmla="*/ 1970 w 2388"/>
                <a:gd name="T61" fmla="*/ 476 h 2123"/>
                <a:gd name="T62" fmla="*/ 1905 w 2388"/>
                <a:gd name="T63" fmla="*/ 267 h 2123"/>
                <a:gd name="T64" fmla="*/ 2012 w 2388"/>
                <a:gd name="T65" fmla="*/ 78 h 2123"/>
                <a:gd name="T66" fmla="*/ 1968 w 2388"/>
                <a:gd name="T67" fmla="*/ 35 h 2123"/>
                <a:gd name="T68" fmla="*/ 1632 w 2388"/>
                <a:gd name="T69" fmla="*/ 304 h 2123"/>
                <a:gd name="T70" fmla="*/ 1531 w 2388"/>
                <a:gd name="T71" fmla="*/ 720 h 2123"/>
                <a:gd name="T72" fmla="*/ 1371 w 2388"/>
                <a:gd name="T73" fmla="*/ 886 h 2123"/>
                <a:gd name="T74" fmla="*/ 1532 w 2388"/>
                <a:gd name="T75" fmla="*/ 1073 h 2123"/>
                <a:gd name="T76" fmla="*/ 1729 w 2388"/>
                <a:gd name="T77" fmla="*/ 886 h 2123"/>
                <a:gd name="T78" fmla="*/ 1967 w 2388"/>
                <a:gd name="T79" fmla="*/ 814 h 2123"/>
                <a:gd name="T80" fmla="*/ 2331 w 2388"/>
                <a:gd name="T81" fmla="*/ 664 h 2123"/>
                <a:gd name="T82" fmla="*/ 2370 w 2388"/>
                <a:gd name="T83" fmla="*/ 270 h 2123"/>
                <a:gd name="T84" fmla="*/ 327 w 2388"/>
                <a:gd name="T85" fmla="*/ 1897 h 2123"/>
                <a:gd name="T86" fmla="*/ 327 w 2388"/>
                <a:gd name="T87" fmla="*/ 1987 h 2123"/>
                <a:gd name="T88" fmla="*/ 440 w 2388"/>
                <a:gd name="T89" fmla="*/ 2098 h 2123"/>
                <a:gd name="T90" fmla="*/ 529 w 2388"/>
                <a:gd name="T91" fmla="*/ 2087 h 2123"/>
                <a:gd name="T92" fmla="*/ 1113 w 2388"/>
                <a:gd name="T93" fmla="*/ 1513 h 2123"/>
                <a:gd name="T94" fmla="*/ 934 w 2388"/>
                <a:gd name="T95" fmla="*/ 1309 h 2123"/>
                <a:gd name="T96" fmla="*/ 327 w 2388"/>
                <a:gd name="T97" fmla="*/ 1897 h 2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88" h="2123">
                  <a:moveTo>
                    <a:pt x="374" y="687"/>
                  </a:moveTo>
                  <a:cubicBezTo>
                    <a:pt x="485" y="600"/>
                    <a:pt x="577" y="660"/>
                    <a:pt x="700" y="802"/>
                  </a:cubicBezTo>
                  <a:cubicBezTo>
                    <a:pt x="714" y="818"/>
                    <a:pt x="732" y="800"/>
                    <a:pt x="743" y="790"/>
                  </a:cubicBezTo>
                  <a:cubicBezTo>
                    <a:pt x="753" y="781"/>
                    <a:pt x="916" y="635"/>
                    <a:pt x="924" y="628"/>
                  </a:cubicBezTo>
                  <a:cubicBezTo>
                    <a:pt x="931" y="621"/>
                    <a:pt x="941" y="608"/>
                    <a:pt x="928" y="594"/>
                  </a:cubicBezTo>
                  <a:cubicBezTo>
                    <a:pt x="916" y="579"/>
                    <a:pt x="870" y="519"/>
                    <a:pt x="840" y="480"/>
                  </a:cubicBezTo>
                  <a:cubicBezTo>
                    <a:pt x="625" y="199"/>
                    <a:pt x="1429" y="8"/>
                    <a:pt x="1305" y="5"/>
                  </a:cubicBezTo>
                  <a:cubicBezTo>
                    <a:pt x="1243" y="3"/>
                    <a:pt x="990" y="0"/>
                    <a:pt x="953" y="4"/>
                  </a:cubicBezTo>
                  <a:cubicBezTo>
                    <a:pt x="800" y="20"/>
                    <a:pt x="608" y="163"/>
                    <a:pt x="512" y="230"/>
                  </a:cubicBezTo>
                  <a:cubicBezTo>
                    <a:pt x="385" y="316"/>
                    <a:pt x="338" y="367"/>
                    <a:pt x="330" y="374"/>
                  </a:cubicBezTo>
                  <a:cubicBezTo>
                    <a:pt x="295" y="405"/>
                    <a:pt x="325" y="477"/>
                    <a:pt x="260" y="534"/>
                  </a:cubicBezTo>
                  <a:cubicBezTo>
                    <a:pt x="191" y="594"/>
                    <a:pt x="149" y="549"/>
                    <a:pt x="109" y="583"/>
                  </a:cubicBezTo>
                  <a:cubicBezTo>
                    <a:pt x="89" y="601"/>
                    <a:pt x="34" y="642"/>
                    <a:pt x="19" y="656"/>
                  </a:cubicBezTo>
                  <a:cubicBezTo>
                    <a:pt x="3" y="669"/>
                    <a:pt x="0" y="693"/>
                    <a:pt x="16" y="712"/>
                  </a:cubicBezTo>
                  <a:cubicBezTo>
                    <a:pt x="16" y="712"/>
                    <a:pt x="167" y="878"/>
                    <a:pt x="179" y="893"/>
                  </a:cubicBezTo>
                  <a:cubicBezTo>
                    <a:pt x="192" y="907"/>
                    <a:pt x="226" y="920"/>
                    <a:pt x="247" y="901"/>
                  </a:cubicBezTo>
                  <a:cubicBezTo>
                    <a:pt x="268" y="882"/>
                    <a:pt x="322" y="835"/>
                    <a:pt x="331" y="827"/>
                  </a:cubicBezTo>
                  <a:cubicBezTo>
                    <a:pt x="340" y="819"/>
                    <a:pt x="325" y="724"/>
                    <a:pt x="374" y="687"/>
                  </a:cubicBezTo>
                  <a:close/>
                  <a:moveTo>
                    <a:pt x="1053" y="748"/>
                  </a:moveTo>
                  <a:cubicBezTo>
                    <a:pt x="1039" y="732"/>
                    <a:pt x="1021" y="731"/>
                    <a:pt x="1006" y="745"/>
                  </a:cubicBezTo>
                  <a:cubicBezTo>
                    <a:pt x="835" y="894"/>
                    <a:pt x="835" y="894"/>
                    <a:pt x="835" y="894"/>
                  </a:cubicBezTo>
                  <a:cubicBezTo>
                    <a:pt x="822" y="906"/>
                    <a:pt x="820" y="928"/>
                    <a:pt x="832" y="942"/>
                  </a:cubicBezTo>
                  <a:cubicBezTo>
                    <a:pt x="1819" y="2065"/>
                    <a:pt x="1819" y="2065"/>
                    <a:pt x="1819" y="2065"/>
                  </a:cubicBezTo>
                  <a:cubicBezTo>
                    <a:pt x="1843" y="2092"/>
                    <a:pt x="1883" y="2095"/>
                    <a:pt x="1909" y="2072"/>
                  </a:cubicBezTo>
                  <a:cubicBezTo>
                    <a:pt x="2024" y="1975"/>
                    <a:pt x="2024" y="1975"/>
                    <a:pt x="2024" y="1975"/>
                  </a:cubicBezTo>
                  <a:cubicBezTo>
                    <a:pt x="2051" y="1952"/>
                    <a:pt x="2054" y="1911"/>
                    <a:pt x="2031" y="1885"/>
                  </a:cubicBezTo>
                  <a:lnTo>
                    <a:pt x="1053" y="748"/>
                  </a:lnTo>
                  <a:close/>
                  <a:moveTo>
                    <a:pt x="2370" y="270"/>
                  </a:moveTo>
                  <a:cubicBezTo>
                    <a:pt x="2361" y="211"/>
                    <a:pt x="2331" y="223"/>
                    <a:pt x="2315" y="248"/>
                  </a:cubicBezTo>
                  <a:cubicBezTo>
                    <a:pt x="2299" y="273"/>
                    <a:pt x="2229" y="380"/>
                    <a:pt x="2200" y="428"/>
                  </a:cubicBezTo>
                  <a:cubicBezTo>
                    <a:pt x="2172" y="475"/>
                    <a:pt x="2101" y="569"/>
                    <a:pt x="1970" y="476"/>
                  </a:cubicBezTo>
                  <a:cubicBezTo>
                    <a:pt x="1833" y="380"/>
                    <a:pt x="1881" y="313"/>
                    <a:pt x="1905" y="267"/>
                  </a:cubicBezTo>
                  <a:cubicBezTo>
                    <a:pt x="1928" y="222"/>
                    <a:pt x="2002" y="94"/>
                    <a:pt x="2012" y="78"/>
                  </a:cubicBezTo>
                  <a:cubicBezTo>
                    <a:pt x="2023" y="62"/>
                    <a:pt x="2011" y="15"/>
                    <a:pt x="1968" y="35"/>
                  </a:cubicBezTo>
                  <a:cubicBezTo>
                    <a:pt x="1926" y="54"/>
                    <a:pt x="1668" y="157"/>
                    <a:pt x="1632" y="304"/>
                  </a:cubicBezTo>
                  <a:cubicBezTo>
                    <a:pt x="1596" y="453"/>
                    <a:pt x="1663" y="587"/>
                    <a:pt x="1531" y="720"/>
                  </a:cubicBezTo>
                  <a:cubicBezTo>
                    <a:pt x="1371" y="886"/>
                    <a:pt x="1371" y="886"/>
                    <a:pt x="1371" y="886"/>
                  </a:cubicBezTo>
                  <a:cubicBezTo>
                    <a:pt x="1532" y="1073"/>
                    <a:pt x="1532" y="1073"/>
                    <a:pt x="1532" y="1073"/>
                  </a:cubicBezTo>
                  <a:cubicBezTo>
                    <a:pt x="1729" y="886"/>
                    <a:pt x="1729" y="886"/>
                    <a:pt x="1729" y="886"/>
                  </a:cubicBezTo>
                  <a:cubicBezTo>
                    <a:pt x="1776" y="839"/>
                    <a:pt x="1876" y="793"/>
                    <a:pt x="1967" y="814"/>
                  </a:cubicBezTo>
                  <a:cubicBezTo>
                    <a:pt x="2161" y="858"/>
                    <a:pt x="2267" y="785"/>
                    <a:pt x="2331" y="664"/>
                  </a:cubicBezTo>
                  <a:cubicBezTo>
                    <a:pt x="2388" y="556"/>
                    <a:pt x="2379" y="329"/>
                    <a:pt x="2370" y="270"/>
                  </a:cubicBezTo>
                  <a:close/>
                  <a:moveTo>
                    <a:pt x="327" y="1897"/>
                  </a:moveTo>
                  <a:cubicBezTo>
                    <a:pt x="302" y="1922"/>
                    <a:pt x="302" y="1962"/>
                    <a:pt x="327" y="1987"/>
                  </a:cubicBezTo>
                  <a:cubicBezTo>
                    <a:pt x="440" y="2098"/>
                    <a:pt x="440" y="2098"/>
                    <a:pt x="440" y="2098"/>
                  </a:cubicBezTo>
                  <a:cubicBezTo>
                    <a:pt x="465" y="2123"/>
                    <a:pt x="504" y="2112"/>
                    <a:pt x="529" y="2087"/>
                  </a:cubicBezTo>
                  <a:cubicBezTo>
                    <a:pt x="1113" y="1513"/>
                    <a:pt x="1113" y="1513"/>
                    <a:pt x="1113" y="1513"/>
                  </a:cubicBezTo>
                  <a:cubicBezTo>
                    <a:pt x="934" y="1309"/>
                    <a:pt x="934" y="1309"/>
                    <a:pt x="934" y="1309"/>
                  </a:cubicBezTo>
                  <a:lnTo>
                    <a:pt x="327" y="189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9253" tIns="69626" rIns="139253" bIns="69626" numCol="1" anchor="t" anchorCtr="0" compatLnSpc="1"/>
            <a:lstStyle/>
            <a:p>
              <a:endParaRPr lang="en-US" sz="1827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3"/>
          <p:cNvGrpSpPr/>
          <p:nvPr/>
        </p:nvGrpSpPr>
        <p:grpSpPr>
          <a:xfrm>
            <a:off x="1422501" y="4531869"/>
            <a:ext cx="300264" cy="300356"/>
            <a:chOff x="5528325" y="3511961"/>
            <a:chExt cx="262891" cy="262891"/>
          </a:xfrm>
        </p:grpSpPr>
        <p:sp>
          <p:nvSpPr>
            <p:cNvPr id="55" name="Oval 17"/>
            <p:cNvSpPr/>
            <p:nvPr/>
          </p:nvSpPr>
          <p:spPr>
            <a:xfrm>
              <a:off x="5528325" y="3511961"/>
              <a:ext cx="262891" cy="2628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27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15"/>
            <p:cNvSpPr>
              <a:spLocks noEditPoints="1"/>
            </p:cNvSpPr>
            <p:nvPr/>
          </p:nvSpPr>
          <p:spPr bwMode="auto">
            <a:xfrm>
              <a:off x="5605011" y="3575424"/>
              <a:ext cx="146774" cy="132602"/>
            </a:xfrm>
            <a:custGeom>
              <a:avLst/>
              <a:gdLst>
                <a:gd name="T0" fmla="*/ 213 w 266"/>
                <a:gd name="T1" fmla="*/ 211 h 239"/>
                <a:gd name="T2" fmla="*/ 213 w 266"/>
                <a:gd name="T3" fmla="*/ 239 h 239"/>
                <a:gd name="T4" fmla="*/ 0 w 266"/>
                <a:gd name="T5" fmla="*/ 239 h 239"/>
                <a:gd name="T6" fmla="*/ 0 w 266"/>
                <a:gd name="T7" fmla="*/ 186 h 239"/>
                <a:gd name="T8" fmla="*/ 21 w 266"/>
                <a:gd name="T9" fmla="*/ 179 h 239"/>
                <a:gd name="T10" fmla="*/ 65 w 266"/>
                <a:gd name="T11" fmla="*/ 135 h 239"/>
                <a:gd name="T12" fmla="*/ 51 w 266"/>
                <a:gd name="T13" fmla="*/ 103 h 239"/>
                <a:gd name="T14" fmla="*/ 38 w 266"/>
                <a:gd name="T15" fmla="*/ 80 h 239"/>
                <a:gd name="T16" fmla="*/ 43 w 266"/>
                <a:gd name="T17" fmla="*/ 69 h 239"/>
                <a:gd name="T18" fmla="*/ 39 w 266"/>
                <a:gd name="T19" fmla="*/ 46 h 239"/>
                <a:gd name="T20" fmla="*/ 93 w 266"/>
                <a:gd name="T21" fmla="*/ 0 h 239"/>
                <a:gd name="T22" fmla="*/ 146 w 266"/>
                <a:gd name="T23" fmla="*/ 46 h 239"/>
                <a:gd name="T24" fmla="*/ 142 w 266"/>
                <a:gd name="T25" fmla="*/ 69 h 239"/>
                <a:gd name="T26" fmla="*/ 148 w 266"/>
                <a:gd name="T27" fmla="*/ 80 h 239"/>
                <a:gd name="T28" fmla="*/ 135 w 266"/>
                <a:gd name="T29" fmla="*/ 103 h 239"/>
                <a:gd name="T30" fmla="*/ 121 w 266"/>
                <a:gd name="T31" fmla="*/ 135 h 239"/>
                <a:gd name="T32" fmla="*/ 164 w 266"/>
                <a:gd name="T33" fmla="*/ 179 h 239"/>
                <a:gd name="T34" fmla="*/ 213 w 266"/>
                <a:gd name="T35" fmla="*/ 211 h 239"/>
                <a:gd name="T36" fmla="*/ 266 w 266"/>
                <a:gd name="T37" fmla="*/ 106 h 239"/>
                <a:gd name="T38" fmla="*/ 266 w 266"/>
                <a:gd name="T39" fmla="*/ 133 h 239"/>
                <a:gd name="T40" fmla="*/ 226 w 266"/>
                <a:gd name="T41" fmla="*/ 133 h 239"/>
                <a:gd name="T42" fmla="*/ 226 w 266"/>
                <a:gd name="T43" fmla="*/ 173 h 239"/>
                <a:gd name="T44" fmla="*/ 199 w 266"/>
                <a:gd name="T45" fmla="*/ 173 h 239"/>
                <a:gd name="T46" fmla="*/ 199 w 266"/>
                <a:gd name="T47" fmla="*/ 133 h 239"/>
                <a:gd name="T48" fmla="*/ 159 w 266"/>
                <a:gd name="T49" fmla="*/ 133 h 239"/>
                <a:gd name="T50" fmla="*/ 159 w 266"/>
                <a:gd name="T51" fmla="*/ 106 h 239"/>
                <a:gd name="T52" fmla="*/ 199 w 266"/>
                <a:gd name="T53" fmla="*/ 106 h 239"/>
                <a:gd name="T54" fmla="*/ 199 w 266"/>
                <a:gd name="T55" fmla="*/ 66 h 239"/>
                <a:gd name="T56" fmla="*/ 226 w 266"/>
                <a:gd name="T57" fmla="*/ 66 h 239"/>
                <a:gd name="T58" fmla="*/ 226 w 266"/>
                <a:gd name="T59" fmla="*/ 106 h 239"/>
                <a:gd name="T60" fmla="*/ 266 w 266"/>
                <a:gd name="T61" fmla="*/ 10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6" h="239">
                  <a:moveTo>
                    <a:pt x="213" y="211"/>
                  </a:moveTo>
                  <a:cubicBezTo>
                    <a:pt x="213" y="219"/>
                    <a:pt x="213" y="239"/>
                    <a:pt x="213" y="23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8" y="182"/>
                    <a:pt x="18" y="180"/>
                    <a:pt x="21" y="179"/>
                  </a:cubicBezTo>
                  <a:cubicBezTo>
                    <a:pt x="54" y="167"/>
                    <a:pt x="65" y="157"/>
                    <a:pt x="65" y="135"/>
                  </a:cubicBezTo>
                  <a:cubicBezTo>
                    <a:pt x="65" y="122"/>
                    <a:pt x="55" y="126"/>
                    <a:pt x="51" y="103"/>
                  </a:cubicBezTo>
                  <a:cubicBezTo>
                    <a:pt x="48" y="93"/>
                    <a:pt x="40" y="103"/>
                    <a:pt x="38" y="80"/>
                  </a:cubicBezTo>
                  <a:cubicBezTo>
                    <a:pt x="38" y="71"/>
                    <a:pt x="43" y="69"/>
                    <a:pt x="43" y="69"/>
                  </a:cubicBezTo>
                  <a:cubicBezTo>
                    <a:pt x="43" y="69"/>
                    <a:pt x="41" y="56"/>
                    <a:pt x="39" y="46"/>
                  </a:cubicBezTo>
                  <a:cubicBezTo>
                    <a:pt x="38" y="33"/>
                    <a:pt x="47" y="0"/>
                    <a:pt x="93" y="0"/>
                  </a:cubicBezTo>
                  <a:cubicBezTo>
                    <a:pt x="139" y="0"/>
                    <a:pt x="147" y="33"/>
                    <a:pt x="146" y="46"/>
                  </a:cubicBezTo>
                  <a:cubicBezTo>
                    <a:pt x="145" y="56"/>
                    <a:pt x="142" y="69"/>
                    <a:pt x="142" y="69"/>
                  </a:cubicBezTo>
                  <a:cubicBezTo>
                    <a:pt x="142" y="69"/>
                    <a:pt x="148" y="71"/>
                    <a:pt x="148" y="80"/>
                  </a:cubicBezTo>
                  <a:cubicBezTo>
                    <a:pt x="146" y="103"/>
                    <a:pt x="137" y="93"/>
                    <a:pt x="135" y="103"/>
                  </a:cubicBezTo>
                  <a:cubicBezTo>
                    <a:pt x="131" y="126"/>
                    <a:pt x="121" y="122"/>
                    <a:pt x="121" y="135"/>
                  </a:cubicBezTo>
                  <a:cubicBezTo>
                    <a:pt x="121" y="157"/>
                    <a:pt x="131" y="167"/>
                    <a:pt x="164" y="179"/>
                  </a:cubicBezTo>
                  <a:cubicBezTo>
                    <a:pt x="197" y="191"/>
                    <a:pt x="213" y="203"/>
                    <a:pt x="213" y="211"/>
                  </a:cubicBezTo>
                  <a:close/>
                  <a:moveTo>
                    <a:pt x="266" y="106"/>
                  </a:moveTo>
                  <a:cubicBezTo>
                    <a:pt x="266" y="133"/>
                    <a:pt x="266" y="133"/>
                    <a:pt x="266" y="133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73"/>
                    <a:pt x="226" y="173"/>
                    <a:pt x="226" y="173"/>
                  </a:cubicBezTo>
                  <a:cubicBezTo>
                    <a:pt x="199" y="173"/>
                    <a:pt x="199" y="173"/>
                    <a:pt x="199" y="173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159" y="133"/>
                    <a:pt x="159" y="133"/>
                    <a:pt x="159" y="133"/>
                  </a:cubicBezTo>
                  <a:cubicBezTo>
                    <a:pt x="159" y="106"/>
                    <a:pt x="159" y="106"/>
                    <a:pt x="159" y="106"/>
                  </a:cubicBezTo>
                  <a:cubicBezTo>
                    <a:pt x="199" y="106"/>
                    <a:pt x="199" y="106"/>
                    <a:pt x="199" y="106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26" y="106"/>
                    <a:pt x="226" y="106"/>
                    <a:pt x="226" y="106"/>
                  </a:cubicBezTo>
                  <a:lnTo>
                    <a:pt x="266" y="1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9253" tIns="69626" rIns="139253" bIns="69626" numCol="1" anchor="t" anchorCtr="0" compatLnSpc="1"/>
            <a:lstStyle/>
            <a:p>
              <a:endParaRPr lang="en-US" sz="1827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430998" y="5259249"/>
            <a:ext cx="300264" cy="300356"/>
            <a:chOff x="5528314" y="3976762"/>
            <a:chExt cx="262890" cy="262891"/>
          </a:xfrm>
        </p:grpSpPr>
        <p:sp>
          <p:nvSpPr>
            <p:cNvPr id="59" name="Oval 19"/>
            <p:cNvSpPr/>
            <p:nvPr/>
          </p:nvSpPr>
          <p:spPr>
            <a:xfrm>
              <a:off x="5528314" y="3976762"/>
              <a:ext cx="262890" cy="26289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27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Freeform 13"/>
            <p:cNvSpPr>
              <a:spLocks noEditPoints="1"/>
            </p:cNvSpPr>
            <p:nvPr/>
          </p:nvSpPr>
          <p:spPr bwMode="auto">
            <a:xfrm>
              <a:off x="5584628" y="4055680"/>
              <a:ext cx="145762" cy="132602"/>
            </a:xfrm>
            <a:custGeom>
              <a:avLst/>
              <a:gdLst>
                <a:gd name="T0" fmla="*/ 170 w 265"/>
                <a:gd name="T1" fmla="*/ 149 h 239"/>
                <a:gd name="T2" fmla="*/ 172 w 265"/>
                <a:gd name="T3" fmla="*/ 149 h 239"/>
                <a:gd name="T4" fmla="*/ 172 w 265"/>
                <a:gd name="T5" fmla="*/ 173 h 239"/>
                <a:gd name="T6" fmla="*/ 146 w 265"/>
                <a:gd name="T7" fmla="*/ 199 h 239"/>
                <a:gd name="T8" fmla="*/ 79 w 265"/>
                <a:gd name="T9" fmla="*/ 199 h 239"/>
                <a:gd name="T10" fmla="*/ 39 w 265"/>
                <a:gd name="T11" fmla="*/ 239 h 239"/>
                <a:gd name="T12" fmla="*/ 39 w 265"/>
                <a:gd name="T13" fmla="*/ 199 h 239"/>
                <a:gd name="T14" fmla="*/ 26 w 265"/>
                <a:gd name="T15" fmla="*/ 199 h 239"/>
                <a:gd name="T16" fmla="*/ 0 w 265"/>
                <a:gd name="T17" fmla="*/ 173 h 239"/>
                <a:gd name="T18" fmla="*/ 0 w 265"/>
                <a:gd name="T19" fmla="*/ 93 h 239"/>
                <a:gd name="T20" fmla="*/ 26 w 265"/>
                <a:gd name="T21" fmla="*/ 66 h 239"/>
                <a:gd name="T22" fmla="*/ 77 w 265"/>
                <a:gd name="T23" fmla="*/ 66 h 239"/>
                <a:gd name="T24" fmla="*/ 77 w 265"/>
                <a:gd name="T25" fmla="*/ 149 h 239"/>
                <a:gd name="T26" fmla="*/ 170 w 265"/>
                <a:gd name="T27" fmla="*/ 149 h 239"/>
                <a:gd name="T28" fmla="*/ 265 w 265"/>
                <a:gd name="T29" fmla="*/ 27 h 239"/>
                <a:gd name="T30" fmla="*/ 265 w 265"/>
                <a:gd name="T31" fmla="*/ 106 h 239"/>
                <a:gd name="T32" fmla="*/ 239 w 265"/>
                <a:gd name="T33" fmla="*/ 133 h 239"/>
                <a:gd name="T34" fmla="*/ 225 w 265"/>
                <a:gd name="T35" fmla="*/ 133 h 239"/>
                <a:gd name="T36" fmla="*/ 225 w 265"/>
                <a:gd name="T37" fmla="*/ 173 h 239"/>
                <a:gd name="T38" fmla="*/ 186 w 265"/>
                <a:gd name="T39" fmla="*/ 133 h 239"/>
                <a:gd name="T40" fmla="*/ 93 w 265"/>
                <a:gd name="T41" fmla="*/ 133 h 239"/>
                <a:gd name="T42" fmla="*/ 93 w 265"/>
                <a:gd name="T43" fmla="*/ 27 h 239"/>
                <a:gd name="T44" fmla="*/ 119 w 265"/>
                <a:gd name="T45" fmla="*/ 0 h 239"/>
                <a:gd name="T46" fmla="*/ 239 w 265"/>
                <a:gd name="T47" fmla="*/ 0 h 239"/>
                <a:gd name="T48" fmla="*/ 265 w 265"/>
                <a:gd name="T49" fmla="*/ 27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65" h="239">
                  <a:moveTo>
                    <a:pt x="170" y="149"/>
                  </a:moveTo>
                  <a:cubicBezTo>
                    <a:pt x="171" y="149"/>
                    <a:pt x="172" y="149"/>
                    <a:pt x="172" y="149"/>
                  </a:cubicBezTo>
                  <a:cubicBezTo>
                    <a:pt x="172" y="173"/>
                    <a:pt x="172" y="173"/>
                    <a:pt x="172" y="173"/>
                  </a:cubicBezTo>
                  <a:cubicBezTo>
                    <a:pt x="172" y="188"/>
                    <a:pt x="161" y="199"/>
                    <a:pt x="146" y="199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39" y="239"/>
                    <a:pt x="39" y="239"/>
                    <a:pt x="39" y="239"/>
                  </a:cubicBezTo>
                  <a:cubicBezTo>
                    <a:pt x="39" y="199"/>
                    <a:pt x="39" y="199"/>
                    <a:pt x="39" y="199"/>
                  </a:cubicBezTo>
                  <a:cubicBezTo>
                    <a:pt x="26" y="199"/>
                    <a:pt x="26" y="199"/>
                    <a:pt x="26" y="199"/>
                  </a:cubicBezTo>
                  <a:cubicBezTo>
                    <a:pt x="12" y="199"/>
                    <a:pt x="0" y="188"/>
                    <a:pt x="0" y="17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79"/>
                    <a:pt x="12" y="66"/>
                    <a:pt x="26" y="66"/>
                  </a:cubicBezTo>
                  <a:cubicBezTo>
                    <a:pt x="77" y="66"/>
                    <a:pt x="77" y="66"/>
                    <a:pt x="77" y="66"/>
                  </a:cubicBezTo>
                  <a:cubicBezTo>
                    <a:pt x="77" y="149"/>
                    <a:pt x="77" y="149"/>
                    <a:pt x="77" y="149"/>
                  </a:cubicBezTo>
                  <a:lnTo>
                    <a:pt x="170" y="149"/>
                  </a:lnTo>
                  <a:close/>
                  <a:moveTo>
                    <a:pt x="265" y="27"/>
                  </a:moveTo>
                  <a:cubicBezTo>
                    <a:pt x="265" y="106"/>
                    <a:pt x="265" y="106"/>
                    <a:pt x="265" y="106"/>
                  </a:cubicBezTo>
                  <a:cubicBezTo>
                    <a:pt x="265" y="121"/>
                    <a:pt x="253" y="133"/>
                    <a:pt x="239" y="133"/>
                  </a:cubicBezTo>
                  <a:cubicBezTo>
                    <a:pt x="225" y="133"/>
                    <a:pt x="225" y="133"/>
                    <a:pt x="225" y="133"/>
                  </a:cubicBezTo>
                  <a:cubicBezTo>
                    <a:pt x="225" y="173"/>
                    <a:pt x="225" y="173"/>
                    <a:pt x="225" y="17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12"/>
                    <a:pt x="105" y="0"/>
                    <a:pt x="119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53" y="0"/>
                    <a:pt x="265" y="12"/>
                    <a:pt x="265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39253" tIns="69626" rIns="139253" bIns="69626" numCol="1" anchor="t" anchorCtr="0" compatLnSpc="1"/>
            <a:lstStyle/>
            <a:p>
              <a:endParaRPr lang="en-US" sz="1827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1" name="TextBox 51"/>
          <p:cNvSpPr txBox="1"/>
          <p:nvPr/>
        </p:nvSpPr>
        <p:spPr>
          <a:xfrm>
            <a:off x="1336112" y="2876259"/>
            <a:ext cx="4345368" cy="668658"/>
          </a:xfrm>
          <a:prstGeom prst="rect">
            <a:avLst/>
          </a:prstGeom>
          <a:noFill/>
        </p:spPr>
        <p:txBody>
          <a:bodyPr wrap="square" lIns="96406" tIns="48203" rIns="96406" bIns="48203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sz="112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单击此处编辑内容，建议您在展示时采用微软雅黑字体单击此处编辑内容，建议您在展示时采用微软雅黑字体单击此处编辑内容，建议您在展示时采用微软雅黑字体</a:t>
            </a:r>
          </a:p>
        </p:txBody>
      </p:sp>
      <p:sp>
        <p:nvSpPr>
          <p:cNvPr id="62" name="Text Placeholder 2"/>
          <p:cNvSpPr txBox="1"/>
          <p:nvPr/>
        </p:nvSpPr>
        <p:spPr>
          <a:xfrm>
            <a:off x="1810376" y="3782378"/>
            <a:ext cx="2411774" cy="342449"/>
          </a:xfrm>
          <a:prstGeom prst="rect">
            <a:avLst/>
          </a:prstGeom>
          <a:noFill/>
        </p:spPr>
        <p:txBody>
          <a:bodyPr vert="horz" lIns="96406" tIns="48203" rIns="96406" bIns="48203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8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968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61"/>
          <p:cNvSpPr txBox="1"/>
          <p:nvPr/>
        </p:nvSpPr>
        <p:spPr>
          <a:xfrm>
            <a:off x="1907480" y="4124827"/>
            <a:ext cx="3774000" cy="3893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dobe Arabic" panose="02040503050201020203" pitchFamily="18" charset="-78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sz="126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dobe Arabic" panose="02040503050201020203" pitchFamily="18" charset="-78"/>
              <a:sym typeface="Arial" panose="020B0604020202020204" pitchFamily="34" charset="0"/>
            </a:endParaRPr>
          </a:p>
        </p:txBody>
      </p:sp>
      <p:sp>
        <p:nvSpPr>
          <p:cNvPr id="64" name="Text Placeholder 2"/>
          <p:cNvSpPr txBox="1"/>
          <p:nvPr/>
        </p:nvSpPr>
        <p:spPr>
          <a:xfrm>
            <a:off x="1810376" y="4527295"/>
            <a:ext cx="2411774" cy="342449"/>
          </a:xfrm>
          <a:prstGeom prst="rect">
            <a:avLst/>
          </a:prstGeom>
          <a:noFill/>
        </p:spPr>
        <p:txBody>
          <a:bodyPr vert="horz" lIns="96406" tIns="48203" rIns="96406" bIns="48203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8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968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61"/>
          <p:cNvSpPr txBox="1"/>
          <p:nvPr/>
        </p:nvSpPr>
        <p:spPr>
          <a:xfrm>
            <a:off x="1907480" y="4869745"/>
            <a:ext cx="3774000" cy="3893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dobe Arabic" panose="02040503050201020203" pitchFamily="18" charset="-78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sz="126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dobe Arabic" panose="02040503050201020203" pitchFamily="18" charset="-78"/>
              <a:sym typeface="Arial" panose="020B0604020202020204" pitchFamily="34" charset="0"/>
            </a:endParaRPr>
          </a:p>
        </p:txBody>
      </p:sp>
      <p:sp>
        <p:nvSpPr>
          <p:cNvPr id="66" name="Text Placeholder 2"/>
          <p:cNvSpPr txBox="1"/>
          <p:nvPr/>
        </p:nvSpPr>
        <p:spPr>
          <a:xfrm>
            <a:off x="1795582" y="5259253"/>
            <a:ext cx="2411774" cy="342449"/>
          </a:xfrm>
          <a:prstGeom prst="rect">
            <a:avLst/>
          </a:prstGeom>
          <a:noFill/>
        </p:spPr>
        <p:txBody>
          <a:bodyPr vert="horz" lIns="96406" tIns="48203" rIns="96406" bIns="48203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87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968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61"/>
          <p:cNvSpPr txBox="1"/>
          <p:nvPr/>
        </p:nvSpPr>
        <p:spPr>
          <a:xfrm>
            <a:off x="1892686" y="5601702"/>
            <a:ext cx="3774000" cy="3893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dobe Arabic" panose="02040503050201020203" pitchFamily="18" charset="-78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sz="126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dobe Arabic" panose="02040503050201020203" pitchFamily="18" charset="-78"/>
              <a:sym typeface="Arial" panose="020B0604020202020204" pitchFamily="34" charset="0"/>
            </a:endParaRPr>
          </a:p>
        </p:txBody>
      </p:sp>
      <p:sp>
        <p:nvSpPr>
          <p:cNvPr id="69" name="TextBox 61"/>
          <p:cNvSpPr txBox="1"/>
          <p:nvPr/>
        </p:nvSpPr>
        <p:spPr>
          <a:xfrm>
            <a:off x="1336113" y="1963270"/>
            <a:ext cx="10280804" cy="428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10000"/>
              </a:lnSpc>
              <a:spcBef>
                <a:spcPct val="0"/>
              </a:spcBef>
              <a:buNone/>
            </a:pPr>
            <a:r>
              <a:rPr sz="12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单击此处编辑内容，建议您在展示时采用微软雅黑字体单击此处编辑内容，建议您在展示时采用微软雅黑字体单击此处编辑内容，建议您在展示时采用微软雅黑字体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21" name="矩形 20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22" name="矩形 21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2834245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90327" y="4991154"/>
            <a:ext cx="10933665" cy="997211"/>
          </a:xfrm>
          <a:prstGeom prst="rect">
            <a:avLst/>
          </a:prstGeom>
        </p:spPr>
        <p:txBody>
          <a:bodyPr wrap="square" lIns="96408" tIns="48204" rIns="96408" bIns="4820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968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在此添加标题</a:t>
            </a:r>
            <a:endParaRPr lang="en-US" altLang="zh-CN" sz="1968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26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这里输入您的内容，或通复制内容后右键选择保留文本。在这里输入您的内容，或通复制内容后右键选择保留文本。在这里输入您的内容，或通复制内容后右键选择保留文本。在这里输入您的内容，或通复制内容后右键选择保留文本。在这里输入您的内容，或通复制内容后右键选择保留文本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8599" y="1389226"/>
            <a:ext cx="5048550" cy="3365700"/>
          </a:xfrm>
          <a:prstGeom prst="roundRect">
            <a:avLst>
              <a:gd name="adj" fmla="val 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61404" y="1406009"/>
            <a:ext cx="2421351" cy="1614234"/>
          </a:xfrm>
          <a:prstGeom prst="roundRect">
            <a:avLst>
              <a:gd name="adj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02159" y="3135360"/>
            <a:ext cx="2427033" cy="1619565"/>
          </a:xfrm>
          <a:prstGeom prst="roundRect">
            <a:avLst>
              <a:gd name="adj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9300824" y="1388699"/>
            <a:ext cx="2429703" cy="16200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8" tIns="48204" rIns="96408" bIns="48204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757228" y="3135360"/>
            <a:ext cx="2429703" cy="16200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8" tIns="48204" rIns="96408" bIns="48204"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516700" y="1895509"/>
            <a:ext cx="2125735" cy="720597"/>
          </a:xfrm>
          <a:prstGeom prst="rect">
            <a:avLst/>
          </a:prstGeom>
          <a:noFill/>
        </p:spPr>
        <p:txBody>
          <a:bodyPr wrap="square" lIns="96408" tIns="48204" rIns="96408" bIns="48204" rtlCol="0">
            <a:spAutoFit/>
          </a:bodyPr>
          <a:lstStyle/>
          <a:p>
            <a:pPr>
              <a:lnSpc>
                <a:spcPct val="120000"/>
              </a:lnSpc>
              <a:spcBef>
                <a:spcPts val="895"/>
              </a:spcBef>
            </a:pPr>
            <a:r>
              <a:rPr lang="zh-CN" altLang="en-US" sz="11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添加适当的文字，一页的文字最好不要超过</a:t>
            </a:r>
            <a:r>
              <a:rPr lang="en-US" altLang="zh-CN" sz="11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200,</a:t>
            </a:r>
            <a:r>
              <a:rPr lang="zh-CN" altLang="en-US" sz="11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添加适当的文字添</a:t>
            </a:r>
            <a:endParaRPr lang="es-ES" altLang="zh-CN" sz="112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86110" y="3717549"/>
            <a:ext cx="2125735" cy="720597"/>
          </a:xfrm>
          <a:prstGeom prst="rect">
            <a:avLst/>
          </a:prstGeom>
          <a:noFill/>
        </p:spPr>
        <p:txBody>
          <a:bodyPr wrap="square" lIns="96408" tIns="48204" rIns="96408" bIns="48204" rtlCol="0">
            <a:spAutoFit/>
          </a:bodyPr>
          <a:lstStyle/>
          <a:p>
            <a:pPr>
              <a:lnSpc>
                <a:spcPct val="120000"/>
              </a:lnSpc>
              <a:spcBef>
                <a:spcPts val="895"/>
              </a:spcBef>
            </a:pPr>
            <a:r>
              <a:rPr lang="zh-CN" altLang="en-US" sz="11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添加适当的文字，一页的文字最好不要超过</a:t>
            </a:r>
            <a:r>
              <a:rPr lang="en-US" altLang="zh-CN" sz="11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200,</a:t>
            </a:r>
            <a:r>
              <a:rPr lang="zh-CN" altLang="en-US" sz="112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添加适当的文字添</a:t>
            </a:r>
            <a:endParaRPr lang="es-ES" altLang="zh-CN" sz="112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6" name="矩形 15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399486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14" grpId="0" animBg="1"/>
      <p:bldP spid="15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6049785" y="1085714"/>
            <a:ext cx="6073546" cy="58545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1" tIns="48201" rIns="96401" bIns="48201" rtlCol="0" anchor="ctr"/>
          <a:lstStyle/>
          <a:p>
            <a:pPr algn="ctr"/>
            <a:endParaRPr lang="zh-CN" altLang="en-US" sz="179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9581" y="1996736"/>
            <a:ext cx="5693954" cy="420775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1" tIns="48201" rIns="96401" bIns="48201" rtlCol="0" anchor="ctr"/>
          <a:lstStyle/>
          <a:p>
            <a:pPr algn="ctr"/>
            <a:endParaRPr lang="zh-CN" altLang="en-US" sz="179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9"/>
          <p:cNvSpPr txBox="1"/>
          <p:nvPr/>
        </p:nvSpPr>
        <p:spPr>
          <a:xfrm>
            <a:off x="6808970" y="1358615"/>
            <a:ext cx="4460785" cy="2768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7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场地要求</a:t>
            </a:r>
          </a:p>
        </p:txBody>
      </p:sp>
      <p:sp>
        <p:nvSpPr>
          <p:cNvPr id="31" name="TextBox 106"/>
          <p:cNvSpPr txBox="1"/>
          <p:nvPr/>
        </p:nvSpPr>
        <p:spPr>
          <a:xfrm>
            <a:off x="6808972" y="2127794"/>
            <a:ext cx="4934772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2109"/>
              </a:lnSpc>
            </a:pPr>
            <a:r>
              <a:rPr lang="zh-CN" altLang="en-US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本次活动需要选择档次较高的场地，要求交通便利、空间宽敞，有足够的空间来划分各种功能区域；点击输入简要文字内容，文字内容需概括精炼，言简意赅的说明该分项内容</a:t>
            </a:r>
            <a:r>
              <a:rPr lang="en-US" altLang="zh-CN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COOLLA</a:t>
            </a:r>
            <a:r>
              <a:rPr lang="zh-CN" altLang="en-US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专业设计</a:t>
            </a:r>
            <a:r>
              <a:rPr lang="en-US" altLang="zh-CN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</a:p>
        </p:txBody>
      </p:sp>
      <p:sp>
        <p:nvSpPr>
          <p:cNvPr id="36" name="TextBox 19"/>
          <p:cNvSpPr txBox="1"/>
          <p:nvPr/>
        </p:nvSpPr>
        <p:spPr>
          <a:xfrm>
            <a:off x="6808970" y="3602222"/>
            <a:ext cx="4460785" cy="2768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7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备选场地基本情况</a:t>
            </a:r>
          </a:p>
        </p:txBody>
      </p:sp>
      <p:cxnSp>
        <p:nvCxnSpPr>
          <p:cNvPr id="41" name="直接连接符 40"/>
          <p:cNvCxnSpPr/>
          <p:nvPr/>
        </p:nvCxnSpPr>
        <p:spPr>
          <a:xfrm>
            <a:off x="6808966" y="1914131"/>
            <a:ext cx="4934774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06"/>
          <p:cNvSpPr txBox="1"/>
          <p:nvPr/>
        </p:nvSpPr>
        <p:spPr>
          <a:xfrm>
            <a:off x="6808969" y="4858743"/>
            <a:ext cx="432734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点击输入简要文字内容，言简意赅的说明分项内容</a:t>
            </a:r>
            <a:r>
              <a:rPr lang="en-US" altLang="zh-CN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COOLLA</a:t>
            </a:r>
            <a:r>
              <a:rPr lang="zh-CN" altLang="en-US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专业设计</a:t>
            </a:r>
            <a:r>
              <a:rPr lang="en-US" altLang="zh-CN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</a:p>
        </p:txBody>
      </p:sp>
      <p:cxnSp>
        <p:nvCxnSpPr>
          <p:cNvPr id="44" name="直接连接符 43"/>
          <p:cNvCxnSpPr/>
          <p:nvPr/>
        </p:nvCxnSpPr>
        <p:spPr>
          <a:xfrm>
            <a:off x="6808966" y="4132602"/>
            <a:ext cx="4934774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17"/>
          <p:cNvGrpSpPr/>
          <p:nvPr/>
        </p:nvGrpSpPr>
        <p:grpSpPr>
          <a:xfrm>
            <a:off x="6808969" y="4401982"/>
            <a:ext cx="1897960" cy="368065"/>
            <a:chOff x="6456039" y="4174226"/>
            <a:chExt cx="1800201" cy="349127"/>
          </a:xfrm>
        </p:grpSpPr>
        <p:sp>
          <p:nvSpPr>
            <p:cNvPr id="17" name="圆角矩形 16"/>
            <p:cNvSpPr/>
            <p:nvPr/>
          </p:nvSpPr>
          <p:spPr>
            <a:xfrm>
              <a:off x="6456039" y="4174226"/>
              <a:ext cx="1800201" cy="3491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TextBox 106"/>
            <p:cNvSpPr txBox="1"/>
            <p:nvPr/>
          </p:nvSpPr>
          <p:spPr>
            <a:xfrm>
              <a:off x="6545587" y="4259251"/>
              <a:ext cx="1710653" cy="2554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ts val="2109"/>
                </a:lnSpc>
              </a:pPr>
              <a:r>
                <a:rPr lang="zh-CN" altLang="en-US" sz="19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希尔顿大酒店</a:t>
              </a:r>
              <a:endParaRPr lang="en-US" altLang="zh-CN" sz="19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19"/>
          <p:cNvGrpSpPr/>
          <p:nvPr/>
        </p:nvGrpSpPr>
        <p:grpSpPr>
          <a:xfrm>
            <a:off x="6808969" y="5528362"/>
            <a:ext cx="1897960" cy="368065"/>
            <a:chOff x="6456039" y="5242647"/>
            <a:chExt cx="1800201" cy="349127"/>
          </a:xfrm>
        </p:grpSpPr>
        <p:sp>
          <p:nvSpPr>
            <p:cNvPr id="45" name="圆角矩形 44"/>
            <p:cNvSpPr/>
            <p:nvPr/>
          </p:nvSpPr>
          <p:spPr>
            <a:xfrm>
              <a:off x="6456039" y="5242647"/>
              <a:ext cx="1800201" cy="3491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106"/>
            <p:cNvSpPr txBox="1"/>
            <p:nvPr/>
          </p:nvSpPr>
          <p:spPr>
            <a:xfrm>
              <a:off x="6545587" y="5327672"/>
              <a:ext cx="1710653" cy="2554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ts val="2109"/>
                </a:lnSpc>
              </a:pPr>
              <a:r>
                <a:rPr lang="zh-CN" altLang="en-US" sz="1999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天一国际广场</a:t>
              </a:r>
              <a:endParaRPr lang="en-US" altLang="zh-CN" sz="199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106"/>
          <p:cNvSpPr txBox="1"/>
          <p:nvPr/>
        </p:nvSpPr>
        <p:spPr>
          <a:xfrm>
            <a:off x="6808969" y="6065456"/>
            <a:ext cx="432734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点击输入简要文字内容，言简意赅的说明分项内容</a:t>
            </a:r>
            <a:r>
              <a:rPr lang="en-US" altLang="zh-CN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COOLLA</a:t>
            </a:r>
            <a:r>
              <a:rPr lang="zh-CN" altLang="en-US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专业设计</a:t>
            </a:r>
            <a:r>
              <a:rPr lang="en-US" altLang="zh-CN" sz="1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20" name="矩形 19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3341080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5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30" grpId="0"/>
      <p:bldP spid="31" grpId="0"/>
      <p:bldP spid="36" grpId="0"/>
      <p:bldP spid="43" grpId="0"/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8438256" y="4817844"/>
            <a:ext cx="2498719" cy="1106582"/>
            <a:chOff x="3106598" y="5073134"/>
            <a:chExt cx="2370017" cy="1049585"/>
          </a:xfrm>
        </p:grpSpPr>
        <p:sp>
          <p:nvSpPr>
            <p:cNvPr id="18" name="矩形 17"/>
            <p:cNvSpPr/>
            <p:nvPr/>
          </p:nvSpPr>
          <p:spPr>
            <a:xfrm>
              <a:off x="3106598" y="5073134"/>
              <a:ext cx="1561793" cy="3646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898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此处填写内容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3106598" y="5404404"/>
              <a:ext cx="2370017" cy="7183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8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Hunan magic rain Advertising CoLtd.professional professional team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21778" y="4824780"/>
            <a:ext cx="2498719" cy="1106582"/>
            <a:chOff x="1221767" y="2192338"/>
            <a:chExt cx="2370017" cy="1049585"/>
          </a:xfrm>
        </p:grpSpPr>
        <p:sp>
          <p:nvSpPr>
            <p:cNvPr id="21" name="矩形 20"/>
            <p:cNvSpPr/>
            <p:nvPr/>
          </p:nvSpPr>
          <p:spPr>
            <a:xfrm>
              <a:off x="2029991" y="2192338"/>
              <a:ext cx="1561793" cy="3646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898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此处填写内容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221767" y="2523608"/>
              <a:ext cx="2370017" cy="7183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108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Hunan magic rain Advertising CoLtd.professional professional team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180017" y="2216902"/>
            <a:ext cx="2498719" cy="1106582"/>
            <a:chOff x="4863893" y="1343202"/>
            <a:chExt cx="2370017" cy="1049585"/>
          </a:xfrm>
        </p:grpSpPr>
        <p:sp>
          <p:nvSpPr>
            <p:cNvPr id="25" name="矩形 24"/>
            <p:cNvSpPr/>
            <p:nvPr/>
          </p:nvSpPr>
          <p:spPr>
            <a:xfrm>
              <a:off x="5268005" y="1343202"/>
              <a:ext cx="1561793" cy="3646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898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此处填写内容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4863893" y="1674472"/>
              <a:ext cx="2370017" cy="7183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108" dirty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Hunan magic rain Advertising CoLtd.professional professional team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469348" y="3392813"/>
            <a:ext cx="1820745" cy="1180725"/>
            <a:chOff x="5185420" y="3217000"/>
            <a:chExt cx="1726964" cy="1119909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 rot="10800000">
              <a:off x="5185420" y="3217000"/>
              <a:ext cx="1726964" cy="1119909"/>
            </a:xfrm>
            <a:custGeom>
              <a:avLst/>
              <a:gdLst>
                <a:gd name="T0" fmla="*/ 101 w 349"/>
                <a:gd name="T1" fmla="*/ 132 h 227"/>
                <a:gd name="T2" fmla="*/ 136 w 349"/>
                <a:gd name="T3" fmla="*/ 117 h 227"/>
                <a:gd name="T4" fmla="*/ 161 w 349"/>
                <a:gd name="T5" fmla="*/ 71 h 227"/>
                <a:gd name="T6" fmla="*/ 313 w 349"/>
                <a:gd name="T7" fmla="*/ 12 h 227"/>
                <a:gd name="T8" fmla="*/ 329 w 349"/>
                <a:gd name="T9" fmla="*/ 3 h 227"/>
                <a:gd name="T10" fmla="*/ 345 w 349"/>
                <a:gd name="T11" fmla="*/ 3 h 227"/>
                <a:gd name="T12" fmla="*/ 348 w 349"/>
                <a:gd name="T13" fmla="*/ 18 h 227"/>
                <a:gd name="T14" fmla="*/ 329 w 349"/>
                <a:gd name="T15" fmla="*/ 68 h 227"/>
                <a:gd name="T16" fmla="*/ 249 w 349"/>
                <a:gd name="T17" fmla="*/ 190 h 227"/>
                <a:gd name="T18" fmla="*/ 223 w 349"/>
                <a:gd name="T19" fmla="*/ 196 h 227"/>
                <a:gd name="T20" fmla="*/ 201 w 349"/>
                <a:gd name="T21" fmla="*/ 195 h 227"/>
                <a:gd name="T22" fmla="*/ 192 w 349"/>
                <a:gd name="T23" fmla="*/ 199 h 227"/>
                <a:gd name="T24" fmla="*/ 24 w 349"/>
                <a:gd name="T25" fmla="*/ 144 h 227"/>
                <a:gd name="T26" fmla="*/ 24 w 349"/>
                <a:gd name="T27" fmla="*/ 50 h 227"/>
                <a:gd name="T28" fmla="*/ 52 w 349"/>
                <a:gd name="T29" fmla="*/ 46 h 227"/>
                <a:gd name="T30" fmla="*/ 100 w 349"/>
                <a:gd name="T31" fmla="*/ 88 h 227"/>
                <a:gd name="T32" fmla="*/ 107 w 349"/>
                <a:gd name="T33" fmla="*/ 117 h 227"/>
                <a:gd name="T34" fmla="*/ 101 w 349"/>
                <a:gd name="T35" fmla="*/ 13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9" h="227">
                  <a:moveTo>
                    <a:pt x="101" y="132"/>
                  </a:moveTo>
                  <a:cubicBezTo>
                    <a:pt x="115" y="126"/>
                    <a:pt x="126" y="121"/>
                    <a:pt x="136" y="117"/>
                  </a:cubicBezTo>
                  <a:cubicBezTo>
                    <a:pt x="122" y="80"/>
                    <a:pt x="122" y="80"/>
                    <a:pt x="161" y="71"/>
                  </a:cubicBezTo>
                  <a:cubicBezTo>
                    <a:pt x="215" y="60"/>
                    <a:pt x="266" y="40"/>
                    <a:pt x="313" y="12"/>
                  </a:cubicBezTo>
                  <a:cubicBezTo>
                    <a:pt x="318" y="9"/>
                    <a:pt x="323" y="5"/>
                    <a:pt x="329" y="3"/>
                  </a:cubicBezTo>
                  <a:cubicBezTo>
                    <a:pt x="334" y="1"/>
                    <a:pt x="342" y="0"/>
                    <a:pt x="345" y="3"/>
                  </a:cubicBezTo>
                  <a:cubicBezTo>
                    <a:pt x="348" y="5"/>
                    <a:pt x="349" y="13"/>
                    <a:pt x="348" y="18"/>
                  </a:cubicBezTo>
                  <a:cubicBezTo>
                    <a:pt x="342" y="35"/>
                    <a:pt x="338" y="53"/>
                    <a:pt x="329" y="68"/>
                  </a:cubicBezTo>
                  <a:cubicBezTo>
                    <a:pt x="303" y="110"/>
                    <a:pt x="276" y="150"/>
                    <a:pt x="249" y="190"/>
                  </a:cubicBezTo>
                  <a:cubicBezTo>
                    <a:pt x="243" y="200"/>
                    <a:pt x="235" y="201"/>
                    <a:pt x="223" y="196"/>
                  </a:cubicBezTo>
                  <a:cubicBezTo>
                    <a:pt x="217" y="193"/>
                    <a:pt x="209" y="195"/>
                    <a:pt x="201" y="195"/>
                  </a:cubicBezTo>
                  <a:cubicBezTo>
                    <a:pt x="198" y="195"/>
                    <a:pt x="195" y="197"/>
                    <a:pt x="192" y="199"/>
                  </a:cubicBezTo>
                  <a:cubicBezTo>
                    <a:pt x="133" y="227"/>
                    <a:pt x="76" y="216"/>
                    <a:pt x="24" y="144"/>
                  </a:cubicBezTo>
                  <a:cubicBezTo>
                    <a:pt x="0" y="110"/>
                    <a:pt x="8" y="81"/>
                    <a:pt x="24" y="50"/>
                  </a:cubicBezTo>
                  <a:cubicBezTo>
                    <a:pt x="32" y="33"/>
                    <a:pt x="38" y="33"/>
                    <a:pt x="52" y="46"/>
                  </a:cubicBezTo>
                  <a:cubicBezTo>
                    <a:pt x="68" y="60"/>
                    <a:pt x="83" y="75"/>
                    <a:pt x="100" y="88"/>
                  </a:cubicBezTo>
                  <a:cubicBezTo>
                    <a:pt x="111" y="97"/>
                    <a:pt x="117" y="104"/>
                    <a:pt x="107" y="117"/>
                  </a:cubicBezTo>
                  <a:cubicBezTo>
                    <a:pt x="105" y="120"/>
                    <a:pt x="104" y="124"/>
                    <a:pt x="101" y="132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172"/>
            <p:cNvSpPr>
              <a:spLocks noChangeAspect="1" noEditPoints="1"/>
            </p:cNvSpPr>
            <p:nvPr/>
          </p:nvSpPr>
          <p:spPr bwMode="auto">
            <a:xfrm>
              <a:off x="5722714" y="3561367"/>
              <a:ext cx="243746" cy="258980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6406" tIns="48203" rIns="96406" bIns="48203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559036" y="4256286"/>
            <a:ext cx="1299351" cy="1840056"/>
            <a:chOff x="6218981" y="4035998"/>
            <a:chExt cx="1232425" cy="1745280"/>
          </a:xfrm>
        </p:grpSpPr>
        <p:sp>
          <p:nvSpPr>
            <p:cNvPr id="15" name="Freeform 7"/>
            <p:cNvSpPr>
              <a:spLocks/>
            </p:cNvSpPr>
            <p:nvPr/>
          </p:nvSpPr>
          <p:spPr bwMode="auto">
            <a:xfrm rot="10800000">
              <a:off x="6218981" y="4035998"/>
              <a:ext cx="1232425" cy="1745280"/>
            </a:xfrm>
            <a:custGeom>
              <a:avLst/>
              <a:gdLst>
                <a:gd name="T0" fmla="*/ 129 w 249"/>
                <a:gd name="T1" fmla="*/ 78 h 354"/>
                <a:gd name="T2" fmla="*/ 123 w 249"/>
                <a:gd name="T3" fmla="*/ 116 h 354"/>
                <a:gd name="T4" fmla="*/ 128 w 249"/>
                <a:gd name="T5" fmla="*/ 120 h 354"/>
                <a:gd name="T6" fmla="*/ 149 w 249"/>
                <a:gd name="T7" fmla="*/ 157 h 354"/>
                <a:gd name="T8" fmla="*/ 113 w 249"/>
                <a:gd name="T9" fmla="*/ 326 h 354"/>
                <a:gd name="T10" fmla="*/ 113 w 249"/>
                <a:gd name="T11" fmla="*/ 337 h 354"/>
                <a:gd name="T12" fmla="*/ 105 w 249"/>
                <a:gd name="T13" fmla="*/ 354 h 354"/>
                <a:gd name="T14" fmla="*/ 89 w 249"/>
                <a:gd name="T15" fmla="*/ 346 h 354"/>
                <a:gd name="T16" fmla="*/ 21 w 249"/>
                <a:gd name="T17" fmla="*/ 229 h 354"/>
                <a:gd name="T18" fmla="*/ 2 w 249"/>
                <a:gd name="T19" fmla="*/ 170 h 354"/>
                <a:gd name="T20" fmla="*/ 10 w 249"/>
                <a:gd name="T21" fmla="*/ 147 h 354"/>
                <a:gd name="T22" fmla="*/ 24 w 249"/>
                <a:gd name="T23" fmla="*/ 123 h 354"/>
                <a:gd name="T24" fmla="*/ 143 w 249"/>
                <a:gd name="T25" fmla="*/ 9 h 354"/>
                <a:gd name="T26" fmla="*/ 238 w 249"/>
                <a:gd name="T27" fmla="*/ 56 h 354"/>
                <a:gd name="T28" fmla="*/ 224 w 249"/>
                <a:gd name="T29" fmla="*/ 85 h 354"/>
                <a:gd name="T30" fmla="*/ 182 w 249"/>
                <a:gd name="T31" fmla="*/ 95 h 354"/>
                <a:gd name="T32" fmla="*/ 129 w 249"/>
                <a:gd name="T33" fmla="*/ 7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9" h="354">
                  <a:moveTo>
                    <a:pt x="129" y="78"/>
                  </a:moveTo>
                  <a:cubicBezTo>
                    <a:pt x="127" y="94"/>
                    <a:pt x="125" y="105"/>
                    <a:pt x="123" y="116"/>
                  </a:cubicBezTo>
                  <a:cubicBezTo>
                    <a:pt x="126" y="118"/>
                    <a:pt x="127" y="119"/>
                    <a:pt x="128" y="120"/>
                  </a:cubicBezTo>
                  <a:cubicBezTo>
                    <a:pt x="163" y="124"/>
                    <a:pt x="163" y="124"/>
                    <a:pt x="149" y="157"/>
                  </a:cubicBezTo>
                  <a:cubicBezTo>
                    <a:pt x="127" y="211"/>
                    <a:pt x="115" y="267"/>
                    <a:pt x="113" y="326"/>
                  </a:cubicBezTo>
                  <a:cubicBezTo>
                    <a:pt x="113" y="330"/>
                    <a:pt x="114" y="334"/>
                    <a:pt x="113" y="337"/>
                  </a:cubicBezTo>
                  <a:cubicBezTo>
                    <a:pt x="111" y="343"/>
                    <a:pt x="108" y="349"/>
                    <a:pt x="105" y="354"/>
                  </a:cubicBezTo>
                  <a:cubicBezTo>
                    <a:pt x="99" y="351"/>
                    <a:pt x="92" y="350"/>
                    <a:pt x="89" y="346"/>
                  </a:cubicBezTo>
                  <a:cubicBezTo>
                    <a:pt x="65" y="307"/>
                    <a:pt x="42" y="269"/>
                    <a:pt x="21" y="229"/>
                  </a:cubicBezTo>
                  <a:cubicBezTo>
                    <a:pt x="11" y="211"/>
                    <a:pt x="6" y="190"/>
                    <a:pt x="2" y="170"/>
                  </a:cubicBezTo>
                  <a:cubicBezTo>
                    <a:pt x="0" y="163"/>
                    <a:pt x="6" y="154"/>
                    <a:pt x="10" y="147"/>
                  </a:cubicBezTo>
                  <a:cubicBezTo>
                    <a:pt x="14" y="139"/>
                    <a:pt x="23" y="131"/>
                    <a:pt x="24" y="123"/>
                  </a:cubicBezTo>
                  <a:cubicBezTo>
                    <a:pt x="36" y="50"/>
                    <a:pt x="60" y="26"/>
                    <a:pt x="143" y="9"/>
                  </a:cubicBezTo>
                  <a:cubicBezTo>
                    <a:pt x="187" y="0"/>
                    <a:pt x="218" y="18"/>
                    <a:pt x="238" y="56"/>
                  </a:cubicBezTo>
                  <a:cubicBezTo>
                    <a:pt x="249" y="76"/>
                    <a:pt x="246" y="81"/>
                    <a:pt x="224" y="85"/>
                  </a:cubicBezTo>
                  <a:cubicBezTo>
                    <a:pt x="210" y="88"/>
                    <a:pt x="196" y="91"/>
                    <a:pt x="182" y="95"/>
                  </a:cubicBezTo>
                  <a:cubicBezTo>
                    <a:pt x="151" y="105"/>
                    <a:pt x="152" y="105"/>
                    <a:pt x="129" y="78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组合 31"/>
            <p:cNvGrpSpPr>
              <a:grpSpLocks noChangeAspect="1"/>
            </p:cNvGrpSpPr>
            <p:nvPr/>
          </p:nvGrpSpPr>
          <p:grpSpPr>
            <a:xfrm>
              <a:off x="6936505" y="4759878"/>
              <a:ext cx="293248" cy="249518"/>
              <a:chOff x="7909299" y="3772690"/>
              <a:chExt cx="667095" cy="567616"/>
            </a:xfrm>
            <a:solidFill>
              <a:schemeClr val="bg1"/>
            </a:solidFill>
          </p:grpSpPr>
          <p:sp>
            <p:nvSpPr>
              <p:cNvPr id="33" name="Freeform 16"/>
              <p:cNvSpPr>
                <a:spLocks noEditPoints="1"/>
              </p:cNvSpPr>
              <p:nvPr/>
            </p:nvSpPr>
            <p:spPr bwMode="auto">
              <a:xfrm>
                <a:off x="7909299" y="3772690"/>
                <a:ext cx="623207" cy="567616"/>
              </a:xfrm>
              <a:custGeom>
                <a:avLst/>
                <a:gdLst>
                  <a:gd name="T0" fmla="*/ 499 w 721"/>
                  <a:gd name="T1" fmla="*/ 196 h 657"/>
                  <a:gd name="T2" fmla="*/ 637 w 721"/>
                  <a:gd name="T3" fmla="*/ 322 h 657"/>
                  <a:gd name="T4" fmla="*/ 646 w 721"/>
                  <a:gd name="T5" fmla="*/ 329 h 657"/>
                  <a:gd name="T6" fmla="*/ 672 w 721"/>
                  <a:gd name="T7" fmla="*/ 353 h 657"/>
                  <a:gd name="T8" fmla="*/ 686 w 721"/>
                  <a:gd name="T9" fmla="*/ 367 h 657"/>
                  <a:gd name="T10" fmla="*/ 669 w 721"/>
                  <a:gd name="T11" fmla="*/ 472 h 657"/>
                  <a:gd name="T12" fmla="*/ 611 w 721"/>
                  <a:gd name="T13" fmla="*/ 550 h 657"/>
                  <a:gd name="T14" fmla="*/ 539 w 721"/>
                  <a:gd name="T15" fmla="*/ 598 h 657"/>
                  <a:gd name="T16" fmla="*/ 439 w 721"/>
                  <a:gd name="T17" fmla="*/ 633 h 657"/>
                  <a:gd name="T18" fmla="*/ 433 w 721"/>
                  <a:gd name="T19" fmla="*/ 629 h 657"/>
                  <a:gd name="T20" fmla="*/ 449 w 721"/>
                  <a:gd name="T21" fmla="*/ 594 h 657"/>
                  <a:gd name="T22" fmla="*/ 481 w 721"/>
                  <a:gd name="T23" fmla="*/ 606 h 657"/>
                  <a:gd name="T24" fmla="*/ 501 w 721"/>
                  <a:gd name="T25" fmla="*/ 591 h 657"/>
                  <a:gd name="T26" fmla="*/ 501 w 721"/>
                  <a:gd name="T27" fmla="*/ 577 h 657"/>
                  <a:gd name="T28" fmla="*/ 452 w 721"/>
                  <a:gd name="T29" fmla="*/ 538 h 657"/>
                  <a:gd name="T30" fmla="*/ 449 w 721"/>
                  <a:gd name="T31" fmla="*/ 511 h 657"/>
                  <a:gd name="T32" fmla="*/ 475 w 721"/>
                  <a:gd name="T33" fmla="*/ 508 h 657"/>
                  <a:gd name="T34" fmla="*/ 530 w 721"/>
                  <a:gd name="T35" fmla="*/ 551 h 657"/>
                  <a:gd name="T36" fmla="*/ 567 w 721"/>
                  <a:gd name="T37" fmla="*/ 557 h 657"/>
                  <a:gd name="T38" fmla="*/ 572 w 721"/>
                  <a:gd name="T39" fmla="*/ 549 h 657"/>
                  <a:gd name="T40" fmla="*/ 570 w 721"/>
                  <a:gd name="T41" fmla="*/ 532 h 657"/>
                  <a:gd name="T42" fmla="*/ 506 w 721"/>
                  <a:gd name="T43" fmla="*/ 481 h 657"/>
                  <a:gd name="T44" fmla="*/ 503 w 721"/>
                  <a:gd name="T45" fmla="*/ 455 h 657"/>
                  <a:gd name="T46" fmla="*/ 529 w 721"/>
                  <a:gd name="T47" fmla="*/ 451 h 657"/>
                  <a:gd name="T48" fmla="*/ 596 w 721"/>
                  <a:gd name="T49" fmla="*/ 504 h 657"/>
                  <a:gd name="T50" fmla="*/ 598 w 721"/>
                  <a:gd name="T51" fmla="*/ 505 h 657"/>
                  <a:gd name="T52" fmla="*/ 620 w 721"/>
                  <a:gd name="T53" fmla="*/ 467 h 657"/>
                  <a:gd name="T54" fmla="*/ 549 w 721"/>
                  <a:gd name="T55" fmla="*/ 414 h 657"/>
                  <a:gd name="T56" fmla="*/ 546 w 721"/>
                  <a:gd name="T57" fmla="*/ 388 h 657"/>
                  <a:gd name="T58" fmla="*/ 572 w 721"/>
                  <a:gd name="T59" fmla="*/ 384 h 657"/>
                  <a:gd name="T60" fmla="*/ 642 w 721"/>
                  <a:gd name="T61" fmla="*/ 437 h 657"/>
                  <a:gd name="T62" fmla="*/ 663 w 721"/>
                  <a:gd name="T63" fmla="*/ 429 h 657"/>
                  <a:gd name="T64" fmla="*/ 659 w 721"/>
                  <a:gd name="T65" fmla="*/ 394 h 657"/>
                  <a:gd name="T66" fmla="*/ 645 w 721"/>
                  <a:gd name="T67" fmla="*/ 379 h 657"/>
                  <a:gd name="T68" fmla="*/ 457 w 721"/>
                  <a:gd name="T69" fmla="*/ 209 h 657"/>
                  <a:gd name="T70" fmla="*/ 462 w 721"/>
                  <a:gd name="T71" fmla="*/ 198 h 657"/>
                  <a:gd name="T72" fmla="*/ 496 w 721"/>
                  <a:gd name="T73" fmla="*/ 196 h 657"/>
                  <a:gd name="T74" fmla="*/ 499 w 721"/>
                  <a:gd name="T75" fmla="*/ 196 h 657"/>
                  <a:gd name="T76" fmla="*/ 86 w 721"/>
                  <a:gd name="T77" fmla="*/ 355 h 657"/>
                  <a:gd name="T78" fmla="*/ 59 w 721"/>
                  <a:gd name="T79" fmla="*/ 262 h 657"/>
                  <a:gd name="T80" fmla="*/ 35 w 721"/>
                  <a:gd name="T81" fmla="*/ 239 h 657"/>
                  <a:gd name="T82" fmla="*/ 0 w 721"/>
                  <a:gd name="T83" fmla="*/ 176 h 657"/>
                  <a:gd name="T84" fmla="*/ 16 w 721"/>
                  <a:gd name="T85" fmla="*/ 135 h 657"/>
                  <a:gd name="T86" fmla="*/ 116 w 721"/>
                  <a:gd name="T87" fmla="*/ 27 h 657"/>
                  <a:gd name="T88" fmla="*/ 199 w 721"/>
                  <a:gd name="T89" fmla="*/ 20 h 657"/>
                  <a:gd name="T90" fmla="*/ 242 w 721"/>
                  <a:gd name="T91" fmla="*/ 46 h 657"/>
                  <a:gd name="T92" fmla="*/ 254 w 721"/>
                  <a:gd name="T93" fmla="*/ 50 h 657"/>
                  <a:gd name="T94" fmla="*/ 350 w 721"/>
                  <a:gd name="T95" fmla="*/ 33 h 657"/>
                  <a:gd name="T96" fmla="*/ 284 w 721"/>
                  <a:gd name="T97" fmla="*/ 82 h 657"/>
                  <a:gd name="T98" fmla="*/ 260 w 721"/>
                  <a:gd name="T99" fmla="*/ 87 h 657"/>
                  <a:gd name="T100" fmla="*/ 195 w 721"/>
                  <a:gd name="T101" fmla="*/ 64 h 657"/>
                  <a:gd name="T102" fmla="*/ 176 w 721"/>
                  <a:gd name="T103" fmla="*/ 50 h 657"/>
                  <a:gd name="T104" fmla="*/ 144 w 721"/>
                  <a:gd name="T105" fmla="*/ 53 h 657"/>
                  <a:gd name="T106" fmla="*/ 44 w 721"/>
                  <a:gd name="T107" fmla="*/ 161 h 657"/>
                  <a:gd name="T108" fmla="*/ 44 w 721"/>
                  <a:gd name="T109" fmla="*/ 193 h 657"/>
                  <a:gd name="T110" fmla="*/ 69 w 721"/>
                  <a:gd name="T111" fmla="*/ 220 h 657"/>
                  <a:gd name="T112" fmla="*/ 97 w 721"/>
                  <a:gd name="T113" fmla="*/ 257 h 657"/>
                  <a:gd name="T114" fmla="*/ 115 w 721"/>
                  <a:gd name="T115" fmla="*/ 330 h 657"/>
                  <a:gd name="T116" fmla="*/ 86 w 721"/>
                  <a:gd name="T117" fmla="*/ 355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21" h="657">
                    <a:moveTo>
                      <a:pt x="499" y="196"/>
                    </a:moveTo>
                    <a:cubicBezTo>
                      <a:pt x="545" y="237"/>
                      <a:pt x="592" y="279"/>
                      <a:pt x="637" y="322"/>
                    </a:cubicBezTo>
                    <a:cubicBezTo>
                      <a:pt x="640" y="325"/>
                      <a:pt x="643" y="327"/>
                      <a:pt x="646" y="329"/>
                    </a:cubicBezTo>
                    <a:cubicBezTo>
                      <a:pt x="672" y="353"/>
                      <a:pt x="672" y="353"/>
                      <a:pt x="672" y="353"/>
                    </a:cubicBezTo>
                    <a:cubicBezTo>
                      <a:pt x="686" y="367"/>
                      <a:pt x="686" y="367"/>
                      <a:pt x="686" y="367"/>
                    </a:cubicBezTo>
                    <a:cubicBezTo>
                      <a:pt x="721" y="403"/>
                      <a:pt x="707" y="456"/>
                      <a:pt x="669" y="472"/>
                    </a:cubicBezTo>
                    <a:cubicBezTo>
                      <a:pt x="685" y="513"/>
                      <a:pt x="652" y="552"/>
                      <a:pt x="611" y="550"/>
                    </a:cubicBezTo>
                    <a:cubicBezTo>
                      <a:pt x="606" y="584"/>
                      <a:pt x="574" y="607"/>
                      <a:pt x="539" y="598"/>
                    </a:cubicBezTo>
                    <a:cubicBezTo>
                      <a:pt x="529" y="641"/>
                      <a:pt x="479" y="657"/>
                      <a:pt x="439" y="633"/>
                    </a:cubicBezTo>
                    <a:cubicBezTo>
                      <a:pt x="433" y="629"/>
                      <a:pt x="433" y="629"/>
                      <a:pt x="433" y="629"/>
                    </a:cubicBezTo>
                    <a:cubicBezTo>
                      <a:pt x="441" y="619"/>
                      <a:pt x="446" y="607"/>
                      <a:pt x="449" y="594"/>
                    </a:cubicBezTo>
                    <a:cubicBezTo>
                      <a:pt x="460" y="601"/>
                      <a:pt x="468" y="607"/>
                      <a:pt x="481" y="606"/>
                    </a:cubicBezTo>
                    <a:cubicBezTo>
                      <a:pt x="490" y="605"/>
                      <a:pt x="499" y="600"/>
                      <a:pt x="501" y="591"/>
                    </a:cubicBezTo>
                    <a:cubicBezTo>
                      <a:pt x="502" y="587"/>
                      <a:pt x="502" y="583"/>
                      <a:pt x="501" y="577"/>
                    </a:cubicBezTo>
                    <a:cubicBezTo>
                      <a:pt x="452" y="538"/>
                      <a:pt x="452" y="538"/>
                      <a:pt x="452" y="538"/>
                    </a:cubicBezTo>
                    <a:cubicBezTo>
                      <a:pt x="444" y="531"/>
                      <a:pt x="442" y="519"/>
                      <a:pt x="449" y="511"/>
                    </a:cubicBezTo>
                    <a:cubicBezTo>
                      <a:pt x="455" y="503"/>
                      <a:pt x="467" y="502"/>
                      <a:pt x="475" y="508"/>
                    </a:cubicBezTo>
                    <a:cubicBezTo>
                      <a:pt x="530" y="551"/>
                      <a:pt x="530" y="551"/>
                      <a:pt x="530" y="551"/>
                    </a:cubicBezTo>
                    <a:cubicBezTo>
                      <a:pt x="543" y="562"/>
                      <a:pt x="556" y="566"/>
                      <a:pt x="567" y="557"/>
                    </a:cubicBezTo>
                    <a:cubicBezTo>
                      <a:pt x="569" y="555"/>
                      <a:pt x="571" y="552"/>
                      <a:pt x="572" y="549"/>
                    </a:cubicBezTo>
                    <a:cubicBezTo>
                      <a:pt x="574" y="544"/>
                      <a:pt x="576" y="536"/>
                      <a:pt x="570" y="532"/>
                    </a:cubicBezTo>
                    <a:cubicBezTo>
                      <a:pt x="506" y="481"/>
                      <a:pt x="506" y="481"/>
                      <a:pt x="506" y="481"/>
                    </a:cubicBezTo>
                    <a:cubicBezTo>
                      <a:pt x="498" y="475"/>
                      <a:pt x="496" y="463"/>
                      <a:pt x="503" y="455"/>
                    </a:cubicBezTo>
                    <a:cubicBezTo>
                      <a:pt x="509" y="446"/>
                      <a:pt x="521" y="445"/>
                      <a:pt x="529" y="451"/>
                    </a:cubicBezTo>
                    <a:cubicBezTo>
                      <a:pt x="596" y="504"/>
                      <a:pt x="596" y="504"/>
                      <a:pt x="596" y="504"/>
                    </a:cubicBezTo>
                    <a:cubicBezTo>
                      <a:pt x="597" y="504"/>
                      <a:pt x="597" y="505"/>
                      <a:pt x="598" y="505"/>
                    </a:cubicBezTo>
                    <a:cubicBezTo>
                      <a:pt x="620" y="525"/>
                      <a:pt x="656" y="496"/>
                      <a:pt x="620" y="467"/>
                    </a:cubicBezTo>
                    <a:cubicBezTo>
                      <a:pt x="549" y="414"/>
                      <a:pt x="549" y="414"/>
                      <a:pt x="549" y="414"/>
                    </a:cubicBezTo>
                    <a:cubicBezTo>
                      <a:pt x="541" y="408"/>
                      <a:pt x="539" y="396"/>
                      <a:pt x="546" y="388"/>
                    </a:cubicBezTo>
                    <a:cubicBezTo>
                      <a:pt x="552" y="379"/>
                      <a:pt x="564" y="378"/>
                      <a:pt x="572" y="384"/>
                    </a:cubicBezTo>
                    <a:cubicBezTo>
                      <a:pt x="642" y="437"/>
                      <a:pt x="642" y="437"/>
                      <a:pt x="642" y="437"/>
                    </a:cubicBezTo>
                    <a:cubicBezTo>
                      <a:pt x="649" y="441"/>
                      <a:pt x="659" y="436"/>
                      <a:pt x="663" y="429"/>
                    </a:cubicBezTo>
                    <a:cubicBezTo>
                      <a:pt x="671" y="419"/>
                      <a:pt x="670" y="405"/>
                      <a:pt x="659" y="394"/>
                    </a:cubicBezTo>
                    <a:cubicBezTo>
                      <a:pt x="645" y="379"/>
                      <a:pt x="645" y="379"/>
                      <a:pt x="645" y="379"/>
                    </a:cubicBezTo>
                    <a:cubicBezTo>
                      <a:pt x="457" y="209"/>
                      <a:pt x="457" y="209"/>
                      <a:pt x="457" y="209"/>
                    </a:cubicBezTo>
                    <a:cubicBezTo>
                      <a:pt x="453" y="205"/>
                      <a:pt x="456" y="198"/>
                      <a:pt x="462" y="198"/>
                    </a:cubicBezTo>
                    <a:cubicBezTo>
                      <a:pt x="473" y="198"/>
                      <a:pt x="485" y="198"/>
                      <a:pt x="496" y="196"/>
                    </a:cubicBezTo>
                    <a:cubicBezTo>
                      <a:pt x="497" y="196"/>
                      <a:pt x="498" y="196"/>
                      <a:pt x="499" y="196"/>
                    </a:cubicBezTo>
                    <a:close/>
                    <a:moveTo>
                      <a:pt x="86" y="355"/>
                    </a:moveTo>
                    <a:cubicBezTo>
                      <a:pt x="66" y="330"/>
                      <a:pt x="64" y="295"/>
                      <a:pt x="59" y="262"/>
                    </a:cubicBezTo>
                    <a:cubicBezTo>
                      <a:pt x="35" y="239"/>
                      <a:pt x="35" y="239"/>
                      <a:pt x="35" y="239"/>
                    </a:cubicBezTo>
                    <a:cubicBezTo>
                      <a:pt x="17" y="219"/>
                      <a:pt x="0" y="205"/>
                      <a:pt x="0" y="176"/>
                    </a:cubicBezTo>
                    <a:cubicBezTo>
                      <a:pt x="0" y="161"/>
                      <a:pt x="6" y="147"/>
                      <a:pt x="16" y="135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38" y="3"/>
                      <a:pt x="174" y="0"/>
                      <a:pt x="199" y="20"/>
                    </a:cubicBezTo>
                    <a:cubicBezTo>
                      <a:pt x="215" y="31"/>
                      <a:pt x="221" y="38"/>
                      <a:pt x="242" y="46"/>
                    </a:cubicBezTo>
                    <a:cubicBezTo>
                      <a:pt x="248" y="48"/>
                      <a:pt x="253" y="50"/>
                      <a:pt x="254" y="50"/>
                    </a:cubicBezTo>
                    <a:cubicBezTo>
                      <a:pt x="284" y="46"/>
                      <a:pt x="316" y="32"/>
                      <a:pt x="350" y="33"/>
                    </a:cubicBezTo>
                    <a:cubicBezTo>
                      <a:pt x="337" y="42"/>
                      <a:pt x="286" y="82"/>
                      <a:pt x="284" y="82"/>
                    </a:cubicBezTo>
                    <a:cubicBezTo>
                      <a:pt x="276" y="84"/>
                      <a:pt x="268" y="86"/>
                      <a:pt x="260" y="87"/>
                    </a:cubicBezTo>
                    <a:cubicBezTo>
                      <a:pt x="241" y="90"/>
                      <a:pt x="208" y="74"/>
                      <a:pt x="195" y="64"/>
                    </a:cubicBezTo>
                    <a:cubicBezTo>
                      <a:pt x="176" y="50"/>
                      <a:pt x="176" y="50"/>
                      <a:pt x="176" y="50"/>
                    </a:cubicBezTo>
                    <a:cubicBezTo>
                      <a:pt x="166" y="42"/>
                      <a:pt x="152" y="44"/>
                      <a:pt x="144" y="53"/>
                    </a:cubicBezTo>
                    <a:cubicBezTo>
                      <a:pt x="44" y="161"/>
                      <a:pt x="44" y="161"/>
                      <a:pt x="44" y="161"/>
                    </a:cubicBezTo>
                    <a:cubicBezTo>
                      <a:pt x="36" y="170"/>
                      <a:pt x="36" y="184"/>
                      <a:pt x="44" y="193"/>
                    </a:cubicBezTo>
                    <a:cubicBezTo>
                      <a:pt x="53" y="203"/>
                      <a:pt x="59" y="210"/>
                      <a:pt x="69" y="220"/>
                    </a:cubicBezTo>
                    <a:cubicBezTo>
                      <a:pt x="80" y="230"/>
                      <a:pt x="95" y="244"/>
                      <a:pt x="97" y="257"/>
                    </a:cubicBezTo>
                    <a:cubicBezTo>
                      <a:pt x="100" y="280"/>
                      <a:pt x="102" y="313"/>
                      <a:pt x="115" y="330"/>
                    </a:cubicBezTo>
                    <a:cubicBezTo>
                      <a:pt x="102" y="337"/>
                      <a:pt x="95" y="344"/>
                      <a:pt x="86" y="3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06" tIns="48203" rIns="96406" bIns="4820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17"/>
              <p:cNvSpPr>
                <a:spLocks noEditPoints="1"/>
              </p:cNvSpPr>
              <p:nvPr/>
            </p:nvSpPr>
            <p:spPr bwMode="auto">
              <a:xfrm>
                <a:off x="7980982" y="3772690"/>
                <a:ext cx="595412" cy="551158"/>
              </a:xfrm>
              <a:custGeom>
                <a:avLst/>
                <a:gdLst>
                  <a:gd name="T0" fmla="*/ 319 w 689"/>
                  <a:gd name="T1" fmla="*/ 543 h 638"/>
                  <a:gd name="T2" fmla="*/ 262 w 689"/>
                  <a:gd name="T3" fmla="*/ 538 h 638"/>
                  <a:gd name="T4" fmla="*/ 258 w 689"/>
                  <a:gd name="T5" fmla="*/ 538 h 638"/>
                  <a:gd name="T6" fmla="*/ 257 w 689"/>
                  <a:gd name="T7" fmla="*/ 535 h 638"/>
                  <a:gd name="T8" fmla="*/ 241 w 689"/>
                  <a:gd name="T9" fmla="*/ 489 h 638"/>
                  <a:gd name="T10" fmla="*/ 241 w 689"/>
                  <a:gd name="T11" fmla="*/ 489 h 638"/>
                  <a:gd name="T12" fmla="*/ 185 w 689"/>
                  <a:gd name="T13" fmla="*/ 484 h 638"/>
                  <a:gd name="T14" fmla="*/ 181 w 689"/>
                  <a:gd name="T15" fmla="*/ 484 h 638"/>
                  <a:gd name="T16" fmla="*/ 180 w 689"/>
                  <a:gd name="T17" fmla="*/ 481 h 638"/>
                  <a:gd name="T18" fmla="*/ 164 w 689"/>
                  <a:gd name="T19" fmla="*/ 435 h 638"/>
                  <a:gd name="T20" fmla="*/ 164 w 689"/>
                  <a:gd name="T21" fmla="*/ 435 h 638"/>
                  <a:gd name="T22" fmla="*/ 117 w 689"/>
                  <a:gd name="T23" fmla="*/ 425 h 638"/>
                  <a:gd name="T24" fmla="*/ 113 w 689"/>
                  <a:gd name="T25" fmla="*/ 425 h 638"/>
                  <a:gd name="T26" fmla="*/ 113 w 689"/>
                  <a:gd name="T27" fmla="*/ 421 h 638"/>
                  <a:gd name="T28" fmla="*/ 100 w 689"/>
                  <a:gd name="T29" fmla="*/ 365 h 638"/>
                  <a:gd name="T30" fmla="*/ 100 w 689"/>
                  <a:gd name="T31" fmla="*/ 365 h 638"/>
                  <a:gd name="T32" fmla="*/ 32 w 689"/>
                  <a:gd name="T33" fmla="*/ 370 h 638"/>
                  <a:gd name="T34" fmla="*/ 18 w 689"/>
                  <a:gd name="T35" fmla="*/ 386 h 638"/>
                  <a:gd name="T36" fmla="*/ 23 w 689"/>
                  <a:gd name="T37" fmla="*/ 455 h 638"/>
                  <a:gd name="T38" fmla="*/ 23 w 689"/>
                  <a:gd name="T39" fmla="*/ 455 h 638"/>
                  <a:gd name="T40" fmla="*/ 66 w 689"/>
                  <a:gd name="T41" fmla="*/ 465 h 638"/>
                  <a:gd name="T42" fmla="*/ 70 w 689"/>
                  <a:gd name="T43" fmla="*/ 466 h 638"/>
                  <a:gd name="T44" fmla="*/ 69 w 689"/>
                  <a:gd name="T45" fmla="*/ 470 h 638"/>
                  <a:gd name="T46" fmla="*/ 76 w 689"/>
                  <a:gd name="T47" fmla="*/ 536 h 638"/>
                  <a:gd name="T48" fmla="*/ 76 w 689"/>
                  <a:gd name="T49" fmla="*/ 536 h 638"/>
                  <a:gd name="T50" fmla="*/ 142 w 689"/>
                  <a:gd name="T51" fmla="*/ 534 h 638"/>
                  <a:gd name="T52" fmla="*/ 145 w 689"/>
                  <a:gd name="T53" fmla="*/ 534 h 638"/>
                  <a:gd name="T54" fmla="*/ 147 w 689"/>
                  <a:gd name="T55" fmla="*/ 537 h 638"/>
                  <a:gd name="T56" fmla="*/ 164 w 689"/>
                  <a:gd name="T57" fmla="*/ 578 h 638"/>
                  <a:gd name="T58" fmla="*/ 164 w 689"/>
                  <a:gd name="T59" fmla="*/ 578 h 638"/>
                  <a:gd name="T60" fmla="*/ 230 w 689"/>
                  <a:gd name="T61" fmla="*/ 576 h 638"/>
                  <a:gd name="T62" fmla="*/ 233 w 689"/>
                  <a:gd name="T63" fmla="*/ 576 h 638"/>
                  <a:gd name="T64" fmla="*/ 235 w 689"/>
                  <a:gd name="T65" fmla="*/ 579 h 638"/>
                  <a:gd name="T66" fmla="*/ 252 w 689"/>
                  <a:gd name="T67" fmla="*/ 621 h 638"/>
                  <a:gd name="T68" fmla="*/ 320 w 689"/>
                  <a:gd name="T69" fmla="*/ 615 h 638"/>
                  <a:gd name="T70" fmla="*/ 324 w 689"/>
                  <a:gd name="T71" fmla="*/ 611 h 638"/>
                  <a:gd name="T72" fmla="*/ 319 w 689"/>
                  <a:gd name="T73" fmla="*/ 543 h 638"/>
                  <a:gd name="T74" fmla="*/ 449 w 689"/>
                  <a:gd name="T75" fmla="*/ 177 h 638"/>
                  <a:gd name="T76" fmla="*/ 576 w 689"/>
                  <a:gd name="T77" fmla="*/ 299 h 638"/>
                  <a:gd name="T78" fmla="*/ 597 w 689"/>
                  <a:gd name="T79" fmla="*/ 306 h 638"/>
                  <a:gd name="T80" fmla="*/ 616 w 689"/>
                  <a:gd name="T81" fmla="*/ 293 h 638"/>
                  <a:gd name="T82" fmla="*/ 636 w 689"/>
                  <a:gd name="T83" fmla="*/ 234 h 638"/>
                  <a:gd name="T84" fmla="*/ 649 w 689"/>
                  <a:gd name="T85" fmla="*/ 209 h 638"/>
                  <a:gd name="T86" fmla="*/ 671 w 689"/>
                  <a:gd name="T87" fmla="*/ 186 h 638"/>
                  <a:gd name="T88" fmla="*/ 672 w 689"/>
                  <a:gd name="T89" fmla="*/ 121 h 638"/>
                  <a:gd name="T90" fmla="*/ 580 w 689"/>
                  <a:gd name="T91" fmla="*/ 21 h 638"/>
                  <a:gd name="T92" fmla="*/ 515 w 689"/>
                  <a:gd name="T93" fmla="*/ 16 h 638"/>
                  <a:gd name="T94" fmla="*/ 493 w 689"/>
                  <a:gd name="T95" fmla="*/ 34 h 638"/>
                  <a:gd name="T96" fmla="*/ 457 w 689"/>
                  <a:gd name="T97" fmla="*/ 44 h 638"/>
                  <a:gd name="T98" fmla="*/ 390 w 689"/>
                  <a:gd name="T99" fmla="*/ 36 h 638"/>
                  <a:gd name="T100" fmla="*/ 274 w 689"/>
                  <a:gd name="T101" fmla="*/ 67 h 638"/>
                  <a:gd name="T102" fmla="*/ 139 w 689"/>
                  <a:gd name="T103" fmla="*/ 171 h 638"/>
                  <a:gd name="T104" fmla="*/ 203 w 689"/>
                  <a:gd name="T105" fmla="*/ 222 h 638"/>
                  <a:gd name="T106" fmla="*/ 301 w 689"/>
                  <a:gd name="T107" fmla="*/ 161 h 638"/>
                  <a:gd name="T108" fmla="*/ 346 w 689"/>
                  <a:gd name="T109" fmla="*/ 158 h 638"/>
                  <a:gd name="T110" fmla="*/ 408 w 689"/>
                  <a:gd name="T111" fmla="*/ 165 h 638"/>
                  <a:gd name="T112" fmla="*/ 449 w 689"/>
                  <a:gd name="T113" fmla="*/ 17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89" h="638">
                    <a:moveTo>
                      <a:pt x="319" y="543"/>
                    </a:moveTo>
                    <a:cubicBezTo>
                      <a:pt x="302" y="529"/>
                      <a:pt x="279" y="528"/>
                      <a:pt x="262" y="538"/>
                    </a:cubicBezTo>
                    <a:cubicBezTo>
                      <a:pt x="261" y="539"/>
                      <a:pt x="259" y="539"/>
                      <a:pt x="258" y="538"/>
                    </a:cubicBezTo>
                    <a:cubicBezTo>
                      <a:pt x="257" y="537"/>
                      <a:pt x="257" y="536"/>
                      <a:pt x="257" y="535"/>
                    </a:cubicBezTo>
                    <a:cubicBezTo>
                      <a:pt x="260" y="518"/>
                      <a:pt x="255" y="500"/>
                      <a:pt x="241" y="489"/>
                    </a:cubicBezTo>
                    <a:cubicBezTo>
                      <a:pt x="241" y="489"/>
                      <a:pt x="241" y="489"/>
                      <a:pt x="241" y="489"/>
                    </a:cubicBezTo>
                    <a:cubicBezTo>
                      <a:pt x="225" y="475"/>
                      <a:pt x="202" y="473"/>
                      <a:pt x="185" y="484"/>
                    </a:cubicBezTo>
                    <a:cubicBezTo>
                      <a:pt x="183" y="485"/>
                      <a:pt x="182" y="484"/>
                      <a:pt x="181" y="484"/>
                    </a:cubicBezTo>
                    <a:cubicBezTo>
                      <a:pt x="180" y="483"/>
                      <a:pt x="180" y="482"/>
                      <a:pt x="180" y="481"/>
                    </a:cubicBezTo>
                    <a:cubicBezTo>
                      <a:pt x="183" y="464"/>
                      <a:pt x="177" y="446"/>
                      <a:pt x="164" y="435"/>
                    </a:cubicBezTo>
                    <a:cubicBezTo>
                      <a:pt x="164" y="435"/>
                      <a:pt x="164" y="435"/>
                      <a:pt x="164" y="435"/>
                    </a:cubicBezTo>
                    <a:cubicBezTo>
                      <a:pt x="150" y="423"/>
                      <a:pt x="132" y="420"/>
                      <a:pt x="117" y="425"/>
                    </a:cubicBezTo>
                    <a:cubicBezTo>
                      <a:pt x="115" y="426"/>
                      <a:pt x="114" y="425"/>
                      <a:pt x="113" y="425"/>
                    </a:cubicBezTo>
                    <a:cubicBezTo>
                      <a:pt x="112" y="424"/>
                      <a:pt x="112" y="422"/>
                      <a:pt x="113" y="421"/>
                    </a:cubicBezTo>
                    <a:cubicBezTo>
                      <a:pt x="121" y="402"/>
                      <a:pt x="116" y="379"/>
                      <a:pt x="100" y="365"/>
                    </a:cubicBezTo>
                    <a:cubicBezTo>
                      <a:pt x="100" y="365"/>
                      <a:pt x="100" y="365"/>
                      <a:pt x="100" y="365"/>
                    </a:cubicBezTo>
                    <a:cubicBezTo>
                      <a:pt x="80" y="347"/>
                      <a:pt x="49" y="350"/>
                      <a:pt x="32" y="370"/>
                    </a:cubicBezTo>
                    <a:cubicBezTo>
                      <a:pt x="18" y="386"/>
                      <a:pt x="18" y="386"/>
                      <a:pt x="18" y="386"/>
                    </a:cubicBezTo>
                    <a:cubicBezTo>
                      <a:pt x="0" y="406"/>
                      <a:pt x="2" y="437"/>
                      <a:pt x="23" y="455"/>
                    </a:cubicBezTo>
                    <a:cubicBezTo>
                      <a:pt x="23" y="455"/>
                      <a:pt x="23" y="455"/>
                      <a:pt x="23" y="455"/>
                    </a:cubicBezTo>
                    <a:cubicBezTo>
                      <a:pt x="35" y="465"/>
                      <a:pt x="51" y="469"/>
                      <a:pt x="66" y="465"/>
                    </a:cubicBezTo>
                    <a:cubicBezTo>
                      <a:pt x="68" y="465"/>
                      <a:pt x="69" y="465"/>
                      <a:pt x="70" y="466"/>
                    </a:cubicBezTo>
                    <a:cubicBezTo>
                      <a:pt x="70" y="467"/>
                      <a:pt x="70" y="469"/>
                      <a:pt x="69" y="470"/>
                    </a:cubicBezTo>
                    <a:cubicBezTo>
                      <a:pt x="54" y="490"/>
                      <a:pt x="57" y="519"/>
                      <a:pt x="76" y="536"/>
                    </a:cubicBezTo>
                    <a:cubicBezTo>
                      <a:pt x="76" y="536"/>
                      <a:pt x="76" y="536"/>
                      <a:pt x="76" y="536"/>
                    </a:cubicBezTo>
                    <a:cubicBezTo>
                      <a:pt x="95" y="553"/>
                      <a:pt x="124" y="552"/>
                      <a:pt x="142" y="534"/>
                    </a:cubicBezTo>
                    <a:cubicBezTo>
                      <a:pt x="143" y="533"/>
                      <a:pt x="144" y="533"/>
                      <a:pt x="145" y="534"/>
                    </a:cubicBezTo>
                    <a:cubicBezTo>
                      <a:pt x="147" y="534"/>
                      <a:pt x="147" y="535"/>
                      <a:pt x="147" y="537"/>
                    </a:cubicBezTo>
                    <a:cubicBezTo>
                      <a:pt x="146" y="552"/>
                      <a:pt x="151" y="568"/>
                      <a:pt x="164" y="578"/>
                    </a:cubicBezTo>
                    <a:cubicBezTo>
                      <a:pt x="164" y="578"/>
                      <a:pt x="164" y="578"/>
                      <a:pt x="164" y="578"/>
                    </a:cubicBezTo>
                    <a:cubicBezTo>
                      <a:pt x="183" y="595"/>
                      <a:pt x="212" y="594"/>
                      <a:pt x="230" y="576"/>
                    </a:cubicBezTo>
                    <a:cubicBezTo>
                      <a:pt x="231" y="575"/>
                      <a:pt x="232" y="575"/>
                      <a:pt x="233" y="576"/>
                    </a:cubicBezTo>
                    <a:cubicBezTo>
                      <a:pt x="234" y="576"/>
                      <a:pt x="235" y="577"/>
                      <a:pt x="235" y="579"/>
                    </a:cubicBezTo>
                    <a:cubicBezTo>
                      <a:pt x="233" y="594"/>
                      <a:pt x="239" y="610"/>
                      <a:pt x="252" y="621"/>
                    </a:cubicBezTo>
                    <a:cubicBezTo>
                      <a:pt x="272" y="638"/>
                      <a:pt x="303" y="636"/>
                      <a:pt x="320" y="615"/>
                    </a:cubicBezTo>
                    <a:cubicBezTo>
                      <a:pt x="324" y="611"/>
                      <a:pt x="324" y="611"/>
                      <a:pt x="324" y="611"/>
                    </a:cubicBezTo>
                    <a:cubicBezTo>
                      <a:pt x="341" y="591"/>
                      <a:pt x="339" y="560"/>
                      <a:pt x="319" y="543"/>
                    </a:cubicBezTo>
                    <a:close/>
                    <a:moveTo>
                      <a:pt x="449" y="177"/>
                    </a:moveTo>
                    <a:cubicBezTo>
                      <a:pt x="489" y="216"/>
                      <a:pt x="535" y="260"/>
                      <a:pt x="576" y="299"/>
                    </a:cubicBezTo>
                    <a:cubicBezTo>
                      <a:pt x="582" y="305"/>
                      <a:pt x="589" y="307"/>
                      <a:pt x="597" y="306"/>
                    </a:cubicBezTo>
                    <a:cubicBezTo>
                      <a:pt x="605" y="305"/>
                      <a:pt x="612" y="300"/>
                      <a:pt x="616" y="293"/>
                    </a:cubicBezTo>
                    <a:cubicBezTo>
                      <a:pt x="626" y="275"/>
                      <a:pt x="632" y="256"/>
                      <a:pt x="636" y="234"/>
                    </a:cubicBezTo>
                    <a:cubicBezTo>
                      <a:pt x="638" y="224"/>
                      <a:pt x="642" y="216"/>
                      <a:pt x="649" y="209"/>
                    </a:cubicBezTo>
                    <a:cubicBezTo>
                      <a:pt x="671" y="186"/>
                      <a:pt x="671" y="186"/>
                      <a:pt x="671" y="186"/>
                    </a:cubicBezTo>
                    <a:cubicBezTo>
                      <a:pt x="688" y="168"/>
                      <a:pt x="689" y="139"/>
                      <a:pt x="672" y="121"/>
                    </a:cubicBezTo>
                    <a:cubicBezTo>
                      <a:pt x="580" y="21"/>
                      <a:pt x="580" y="21"/>
                      <a:pt x="580" y="21"/>
                    </a:cubicBezTo>
                    <a:cubicBezTo>
                      <a:pt x="563" y="3"/>
                      <a:pt x="534" y="0"/>
                      <a:pt x="515" y="16"/>
                    </a:cubicBezTo>
                    <a:cubicBezTo>
                      <a:pt x="493" y="34"/>
                      <a:pt x="493" y="34"/>
                      <a:pt x="493" y="34"/>
                    </a:cubicBezTo>
                    <a:cubicBezTo>
                      <a:pt x="483" y="42"/>
                      <a:pt x="471" y="45"/>
                      <a:pt x="457" y="44"/>
                    </a:cubicBezTo>
                    <a:cubicBezTo>
                      <a:pt x="435" y="41"/>
                      <a:pt x="412" y="38"/>
                      <a:pt x="390" y="36"/>
                    </a:cubicBezTo>
                    <a:cubicBezTo>
                      <a:pt x="347" y="30"/>
                      <a:pt x="308" y="41"/>
                      <a:pt x="274" y="67"/>
                    </a:cubicBezTo>
                    <a:cubicBezTo>
                      <a:pt x="229" y="101"/>
                      <a:pt x="184" y="136"/>
                      <a:pt x="139" y="171"/>
                    </a:cubicBezTo>
                    <a:cubicBezTo>
                      <a:pt x="95" y="207"/>
                      <a:pt x="151" y="255"/>
                      <a:pt x="203" y="222"/>
                    </a:cubicBezTo>
                    <a:cubicBezTo>
                      <a:pt x="301" y="161"/>
                      <a:pt x="301" y="161"/>
                      <a:pt x="301" y="161"/>
                    </a:cubicBezTo>
                    <a:cubicBezTo>
                      <a:pt x="315" y="153"/>
                      <a:pt x="331" y="152"/>
                      <a:pt x="346" y="158"/>
                    </a:cubicBezTo>
                    <a:cubicBezTo>
                      <a:pt x="364" y="167"/>
                      <a:pt x="388" y="168"/>
                      <a:pt x="408" y="165"/>
                    </a:cubicBezTo>
                    <a:cubicBezTo>
                      <a:pt x="423" y="162"/>
                      <a:pt x="437" y="166"/>
                      <a:pt x="449" y="1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06" tIns="48203" rIns="96406" bIns="4820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000365" y="4678369"/>
            <a:ext cx="1641431" cy="1462113"/>
            <a:chOff x="4740594" y="4436340"/>
            <a:chExt cx="1556885" cy="1386804"/>
          </a:xfrm>
        </p:grpSpPr>
        <p:sp>
          <p:nvSpPr>
            <p:cNvPr id="14" name="Freeform 6"/>
            <p:cNvSpPr>
              <a:spLocks/>
            </p:cNvSpPr>
            <p:nvPr/>
          </p:nvSpPr>
          <p:spPr bwMode="auto">
            <a:xfrm rot="10800000">
              <a:off x="4740594" y="4436340"/>
              <a:ext cx="1556885" cy="1386804"/>
            </a:xfrm>
            <a:custGeom>
              <a:avLst/>
              <a:gdLst>
                <a:gd name="T0" fmla="*/ 227 w 315"/>
                <a:gd name="T1" fmla="*/ 173 h 281"/>
                <a:gd name="T2" fmla="*/ 212 w 315"/>
                <a:gd name="T3" fmla="*/ 160 h 281"/>
                <a:gd name="T4" fmla="*/ 188 w 315"/>
                <a:gd name="T5" fmla="*/ 164 h 281"/>
                <a:gd name="T6" fmla="*/ 160 w 315"/>
                <a:gd name="T7" fmla="*/ 165 h 281"/>
                <a:gd name="T8" fmla="*/ 17 w 315"/>
                <a:gd name="T9" fmla="*/ 40 h 281"/>
                <a:gd name="T10" fmla="*/ 0 w 315"/>
                <a:gd name="T11" fmla="*/ 22 h 281"/>
                <a:gd name="T12" fmla="*/ 22 w 315"/>
                <a:gd name="T13" fmla="*/ 11 h 281"/>
                <a:gd name="T14" fmla="*/ 208 w 315"/>
                <a:gd name="T15" fmla="*/ 18 h 281"/>
                <a:gd name="T16" fmla="*/ 226 w 315"/>
                <a:gd name="T17" fmla="*/ 35 h 281"/>
                <a:gd name="T18" fmla="*/ 243 w 315"/>
                <a:gd name="T19" fmla="*/ 61 h 281"/>
                <a:gd name="T20" fmla="*/ 277 w 315"/>
                <a:gd name="T21" fmla="*/ 235 h 281"/>
                <a:gd name="T22" fmla="*/ 193 w 315"/>
                <a:gd name="T23" fmla="*/ 281 h 281"/>
                <a:gd name="T24" fmla="*/ 178 w 315"/>
                <a:gd name="T25" fmla="*/ 261 h 281"/>
                <a:gd name="T26" fmla="*/ 193 w 315"/>
                <a:gd name="T27" fmla="*/ 194 h 281"/>
                <a:gd name="T28" fmla="*/ 227 w 315"/>
                <a:gd name="T29" fmla="*/ 173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5" h="281">
                  <a:moveTo>
                    <a:pt x="227" y="173"/>
                  </a:moveTo>
                  <a:cubicBezTo>
                    <a:pt x="221" y="167"/>
                    <a:pt x="217" y="164"/>
                    <a:pt x="212" y="160"/>
                  </a:cubicBezTo>
                  <a:cubicBezTo>
                    <a:pt x="202" y="150"/>
                    <a:pt x="195" y="150"/>
                    <a:pt x="188" y="164"/>
                  </a:cubicBezTo>
                  <a:cubicBezTo>
                    <a:pt x="179" y="181"/>
                    <a:pt x="172" y="181"/>
                    <a:pt x="160" y="165"/>
                  </a:cubicBezTo>
                  <a:cubicBezTo>
                    <a:pt x="121" y="114"/>
                    <a:pt x="72" y="73"/>
                    <a:pt x="17" y="40"/>
                  </a:cubicBezTo>
                  <a:cubicBezTo>
                    <a:pt x="10" y="36"/>
                    <a:pt x="6" y="28"/>
                    <a:pt x="0" y="22"/>
                  </a:cubicBezTo>
                  <a:cubicBezTo>
                    <a:pt x="7" y="18"/>
                    <a:pt x="14" y="12"/>
                    <a:pt x="22" y="11"/>
                  </a:cubicBezTo>
                  <a:cubicBezTo>
                    <a:pt x="84" y="0"/>
                    <a:pt x="146" y="2"/>
                    <a:pt x="208" y="18"/>
                  </a:cubicBezTo>
                  <a:cubicBezTo>
                    <a:pt x="215" y="20"/>
                    <a:pt x="221" y="28"/>
                    <a:pt x="226" y="35"/>
                  </a:cubicBezTo>
                  <a:cubicBezTo>
                    <a:pt x="233" y="43"/>
                    <a:pt x="235" y="56"/>
                    <a:pt x="243" y="61"/>
                  </a:cubicBezTo>
                  <a:cubicBezTo>
                    <a:pt x="295" y="97"/>
                    <a:pt x="315" y="152"/>
                    <a:pt x="277" y="235"/>
                  </a:cubicBezTo>
                  <a:cubicBezTo>
                    <a:pt x="259" y="274"/>
                    <a:pt x="230" y="281"/>
                    <a:pt x="193" y="281"/>
                  </a:cubicBezTo>
                  <a:cubicBezTo>
                    <a:pt x="179" y="281"/>
                    <a:pt x="174" y="276"/>
                    <a:pt x="178" y="261"/>
                  </a:cubicBezTo>
                  <a:cubicBezTo>
                    <a:pt x="184" y="239"/>
                    <a:pt x="190" y="216"/>
                    <a:pt x="193" y="194"/>
                  </a:cubicBezTo>
                  <a:cubicBezTo>
                    <a:pt x="196" y="173"/>
                    <a:pt x="213" y="180"/>
                    <a:pt x="227" y="173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377065" y="5317740"/>
              <a:ext cx="277069" cy="277339"/>
              <a:chOff x="5240338" y="2657475"/>
              <a:chExt cx="1630363" cy="1631951"/>
            </a:xfrm>
            <a:solidFill>
              <a:schemeClr val="bg1"/>
            </a:solidFill>
          </p:grpSpPr>
          <p:sp>
            <p:nvSpPr>
              <p:cNvPr id="36" name="Freeform 5"/>
              <p:cNvSpPr>
                <a:spLocks/>
              </p:cNvSpPr>
              <p:nvPr/>
            </p:nvSpPr>
            <p:spPr bwMode="auto">
              <a:xfrm>
                <a:off x="5240338" y="2735263"/>
                <a:ext cx="1552575" cy="1554163"/>
              </a:xfrm>
              <a:custGeom>
                <a:avLst/>
                <a:gdLst>
                  <a:gd name="T0" fmla="*/ 391 w 517"/>
                  <a:gd name="T1" fmla="*/ 73 h 519"/>
                  <a:gd name="T2" fmla="*/ 346 w 517"/>
                  <a:gd name="T3" fmla="*/ 101 h 519"/>
                  <a:gd name="T4" fmla="*/ 325 w 517"/>
                  <a:gd name="T5" fmla="*/ 98 h 519"/>
                  <a:gd name="T6" fmla="*/ 122 w 517"/>
                  <a:gd name="T7" fmla="*/ 151 h 519"/>
                  <a:gd name="T8" fmla="*/ 125 w 517"/>
                  <a:gd name="T9" fmla="*/ 369 h 519"/>
                  <a:gd name="T10" fmla="*/ 332 w 517"/>
                  <a:gd name="T11" fmla="*/ 416 h 519"/>
                  <a:gd name="T12" fmla="*/ 421 w 517"/>
                  <a:gd name="T13" fmla="*/ 197 h 519"/>
                  <a:gd name="T14" fmla="*/ 425 w 517"/>
                  <a:gd name="T15" fmla="*/ 155 h 519"/>
                  <a:gd name="T16" fmla="*/ 443 w 517"/>
                  <a:gd name="T17" fmla="*/ 127 h 519"/>
                  <a:gd name="T18" fmla="*/ 444 w 517"/>
                  <a:gd name="T19" fmla="*/ 398 h 519"/>
                  <a:gd name="T20" fmla="*/ 113 w 517"/>
                  <a:gd name="T21" fmla="*/ 438 h 519"/>
                  <a:gd name="T22" fmla="*/ 88 w 517"/>
                  <a:gd name="T23" fmla="*/ 101 h 519"/>
                  <a:gd name="T24" fmla="*/ 391 w 517"/>
                  <a:gd name="T25" fmla="*/ 73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7" h="519">
                    <a:moveTo>
                      <a:pt x="391" y="73"/>
                    </a:moveTo>
                    <a:cubicBezTo>
                      <a:pt x="376" y="83"/>
                      <a:pt x="361" y="93"/>
                      <a:pt x="346" y="101"/>
                    </a:cubicBezTo>
                    <a:cubicBezTo>
                      <a:pt x="340" y="103"/>
                      <a:pt x="331" y="100"/>
                      <a:pt x="325" y="98"/>
                    </a:cubicBezTo>
                    <a:cubicBezTo>
                      <a:pt x="252" y="68"/>
                      <a:pt x="166" y="91"/>
                      <a:pt x="122" y="151"/>
                    </a:cubicBezTo>
                    <a:cubicBezTo>
                      <a:pt x="72" y="219"/>
                      <a:pt x="73" y="305"/>
                      <a:pt x="125" y="369"/>
                    </a:cubicBezTo>
                    <a:cubicBezTo>
                      <a:pt x="174" y="429"/>
                      <a:pt x="261" y="449"/>
                      <a:pt x="332" y="416"/>
                    </a:cubicBezTo>
                    <a:cubicBezTo>
                      <a:pt x="413" y="379"/>
                      <a:pt x="454" y="279"/>
                      <a:pt x="421" y="197"/>
                    </a:cubicBezTo>
                    <a:cubicBezTo>
                      <a:pt x="414" y="181"/>
                      <a:pt x="415" y="169"/>
                      <a:pt x="425" y="155"/>
                    </a:cubicBezTo>
                    <a:cubicBezTo>
                      <a:pt x="432" y="146"/>
                      <a:pt x="437" y="136"/>
                      <a:pt x="443" y="127"/>
                    </a:cubicBezTo>
                    <a:cubicBezTo>
                      <a:pt x="491" y="165"/>
                      <a:pt x="517" y="302"/>
                      <a:pt x="444" y="398"/>
                    </a:cubicBezTo>
                    <a:cubicBezTo>
                      <a:pt x="366" y="501"/>
                      <a:pt x="209" y="519"/>
                      <a:pt x="113" y="438"/>
                    </a:cubicBezTo>
                    <a:cubicBezTo>
                      <a:pt x="0" y="343"/>
                      <a:pt x="9" y="187"/>
                      <a:pt x="88" y="101"/>
                    </a:cubicBezTo>
                    <a:cubicBezTo>
                      <a:pt x="181" y="0"/>
                      <a:pt x="336" y="17"/>
                      <a:pt x="391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06" tIns="48203" rIns="96406" bIns="4820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6"/>
              <p:cNvSpPr>
                <a:spLocks/>
              </p:cNvSpPr>
              <p:nvPr/>
            </p:nvSpPr>
            <p:spPr bwMode="auto">
              <a:xfrm>
                <a:off x="5618163" y="3103563"/>
                <a:ext cx="793750" cy="793750"/>
              </a:xfrm>
              <a:custGeom>
                <a:avLst/>
                <a:gdLst>
                  <a:gd name="T0" fmla="*/ 132 w 264"/>
                  <a:gd name="T1" fmla="*/ 265 h 265"/>
                  <a:gd name="T2" fmla="*/ 3 w 264"/>
                  <a:gd name="T3" fmla="*/ 128 h 265"/>
                  <a:gd name="T4" fmla="*/ 141 w 264"/>
                  <a:gd name="T5" fmla="*/ 5 h 265"/>
                  <a:gd name="T6" fmla="*/ 161 w 264"/>
                  <a:gd name="T7" fmla="*/ 8 h 265"/>
                  <a:gd name="T8" fmla="*/ 168 w 264"/>
                  <a:gd name="T9" fmla="*/ 27 h 265"/>
                  <a:gd name="T10" fmla="*/ 156 w 264"/>
                  <a:gd name="T11" fmla="*/ 50 h 265"/>
                  <a:gd name="T12" fmla="*/ 135 w 264"/>
                  <a:gd name="T13" fmla="*/ 63 h 265"/>
                  <a:gd name="T14" fmla="*/ 60 w 264"/>
                  <a:gd name="T15" fmla="*/ 131 h 265"/>
                  <a:gd name="T16" fmla="*/ 124 w 264"/>
                  <a:gd name="T17" fmla="*/ 207 h 265"/>
                  <a:gd name="T18" fmla="*/ 205 w 264"/>
                  <a:gd name="T19" fmla="*/ 136 h 265"/>
                  <a:gd name="T20" fmla="*/ 224 w 264"/>
                  <a:gd name="T21" fmla="*/ 110 h 265"/>
                  <a:gd name="T22" fmla="*/ 226 w 264"/>
                  <a:gd name="T23" fmla="*/ 109 h 265"/>
                  <a:gd name="T24" fmla="*/ 254 w 264"/>
                  <a:gd name="T25" fmla="*/ 97 h 265"/>
                  <a:gd name="T26" fmla="*/ 263 w 264"/>
                  <a:gd name="T27" fmla="*/ 135 h 265"/>
                  <a:gd name="T28" fmla="*/ 132 w 264"/>
                  <a:gd name="T29" fmla="*/ 26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4" h="265">
                    <a:moveTo>
                      <a:pt x="132" y="265"/>
                    </a:moveTo>
                    <a:cubicBezTo>
                      <a:pt x="57" y="265"/>
                      <a:pt x="0" y="205"/>
                      <a:pt x="3" y="128"/>
                    </a:cubicBezTo>
                    <a:cubicBezTo>
                      <a:pt x="5" y="58"/>
                      <a:pt x="70" y="0"/>
                      <a:pt x="141" y="5"/>
                    </a:cubicBezTo>
                    <a:cubicBezTo>
                      <a:pt x="148" y="6"/>
                      <a:pt x="155" y="7"/>
                      <a:pt x="161" y="8"/>
                    </a:cubicBezTo>
                    <a:cubicBezTo>
                      <a:pt x="173" y="11"/>
                      <a:pt x="175" y="17"/>
                      <a:pt x="168" y="27"/>
                    </a:cubicBezTo>
                    <a:cubicBezTo>
                      <a:pt x="164" y="34"/>
                      <a:pt x="159" y="42"/>
                      <a:pt x="156" y="50"/>
                    </a:cubicBezTo>
                    <a:cubicBezTo>
                      <a:pt x="152" y="60"/>
                      <a:pt x="147" y="63"/>
                      <a:pt x="135" y="63"/>
                    </a:cubicBezTo>
                    <a:cubicBezTo>
                      <a:pt x="94" y="63"/>
                      <a:pt x="63" y="92"/>
                      <a:pt x="60" y="131"/>
                    </a:cubicBezTo>
                    <a:cubicBezTo>
                      <a:pt x="57" y="167"/>
                      <a:pt x="85" y="200"/>
                      <a:pt x="124" y="207"/>
                    </a:cubicBezTo>
                    <a:cubicBezTo>
                      <a:pt x="164" y="214"/>
                      <a:pt x="204" y="180"/>
                      <a:pt x="205" y="136"/>
                    </a:cubicBezTo>
                    <a:cubicBezTo>
                      <a:pt x="205" y="120"/>
                      <a:pt x="209" y="113"/>
                      <a:pt x="224" y="110"/>
                    </a:cubicBezTo>
                    <a:cubicBezTo>
                      <a:pt x="225" y="110"/>
                      <a:pt x="225" y="109"/>
                      <a:pt x="226" y="109"/>
                    </a:cubicBezTo>
                    <a:cubicBezTo>
                      <a:pt x="235" y="105"/>
                      <a:pt x="244" y="101"/>
                      <a:pt x="254" y="97"/>
                    </a:cubicBezTo>
                    <a:cubicBezTo>
                      <a:pt x="257" y="109"/>
                      <a:pt x="263" y="122"/>
                      <a:pt x="263" y="135"/>
                    </a:cubicBezTo>
                    <a:cubicBezTo>
                      <a:pt x="264" y="207"/>
                      <a:pt x="205" y="265"/>
                      <a:pt x="132" y="2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06" tIns="48203" rIns="96406" bIns="4820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7"/>
              <p:cNvSpPr>
                <a:spLocks/>
              </p:cNvSpPr>
              <p:nvPr/>
            </p:nvSpPr>
            <p:spPr bwMode="auto">
              <a:xfrm>
                <a:off x="6018213" y="2657475"/>
                <a:ext cx="852488" cy="850900"/>
              </a:xfrm>
              <a:custGeom>
                <a:avLst/>
                <a:gdLst>
                  <a:gd name="T0" fmla="*/ 0 w 284"/>
                  <a:gd name="T1" fmla="*/ 280 h 284"/>
                  <a:gd name="T2" fmla="*/ 10 w 284"/>
                  <a:gd name="T3" fmla="*/ 266 h 284"/>
                  <a:gd name="T4" fmla="*/ 31 w 284"/>
                  <a:gd name="T5" fmla="*/ 214 h 284"/>
                  <a:gd name="T6" fmla="*/ 68 w 284"/>
                  <a:gd name="T7" fmla="*/ 156 h 284"/>
                  <a:gd name="T8" fmla="*/ 165 w 284"/>
                  <a:gd name="T9" fmla="*/ 97 h 284"/>
                  <a:gd name="T10" fmla="*/ 186 w 284"/>
                  <a:gd name="T11" fmla="*/ 62 h 284"/>
                  <a:gd name="T12" fmla="*/ 186 w 284"/>
                  <a:gd name="T13" fmla="*/ 41 h 284"/>
                  <a:gd name="T14" fmla="*/ 216 w 284"/>
                  <a:gd name="T15" fmla="*/ 2 h 284"/>
                  <a:gd name="T16" fmla="*/ 249 w 284"/>
                  <a:gd name="T17" fmla="*/ 34 h 284"/>
                  <a:gd name="T18" fmla="*/ 282 w 284"/>
                  <a:gd name="T19" fmla="*/ 68 h 284"/>
                  <a:gd name="T20" fmla="*/ 243 w 284"/>
                  <a:gd name="T21" fmla="*/ 97 h 284"/>
                  <a:gd name="T22" fmla="*/ 175 w 284"/>
                  <a:gd name="T23" fmla="*/ 142 h 284"/>
                  <a:gd name="T24" fmla="*/ 102 w 284"/>
                  <a:gd name="T25" fmla="*/ 240 h 284"/>
                  <a:gd name="T26" fmla="*/ 69 w 284"/>
                  <a:gd name="T27" fmla="*/ 253 h 284"/>
                  <a:gd name="T28" fmla="*/ 19 w 284"/>
                  <a:gd name="T29" fmla="*/ 273 h 284"/>
                  <a:gd name="T30" fmla="*/ 4 w 284"/>
                  <a:gd name="T31" fmla="*/ 284 h 284"/>
                  <a:gd name="T32" fmla="*/ 0 w 284"/>
                  <a:gd name="T33" fmla="*/ 28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4" h="284">
                    <a:moveTo>
                      <a:pt x="0" y="280"/>
                    </a:moveTo>
                    <a:cubicBezTo>
                      <a:pt x="4" y="275"/>
                      <a:pt x="6" y="270"/>
                      <a:pt x="10" y="266"/>
                    </a:cubicBezTo>
                    <a:cubicBezTo>
                      <a:pt x="23" y="251"/>
                      <a:pt x="31" y="236"/>
                      <a:pt x="31" y="214"/>
                    </a:cubicBezTo>
                    <a:cubicBezTo>
                      <a:pt x="31" y="189"/>
                      <a:pt x="48" y="169"/>
                      <a:pt x="68" y="156"/>
                    </a:cubicBezTo>
                    <a:cubicBezTo>
                      <a:pt x="100" y="134"/>
                      <a:pt x="132" y="115"/>
                      <a:pt x="165" y="97"/>
                    </a:cubicBezTo>
                    <a:cubicBezTo>
                      <a:pt x="180" y="89"/>
                      <a:pt x="188" y="79"/>
                      <a:pt x="186" y="62"/>
                    </a:cubicBezTo>
                    <a:cubicBezTo>
                      <a:pt x="185" y="55"/>
                      <a:pt x="185" y="48"/>
                      <a:pt x="186" y="41"/>
                    </a:cubicBezTo>
                    <a:cubicBezTo>
                      <a:pt x="187" y="17"/>
                      <a:pt x="198" y="4"/>
                      <a:pt x="216" y="2"/>
                    </a:cubicBezTo>
                    <a:cubicBezTo>
                      <a:pt x="234" y="0"/>
                      <a:pt x="243" y="9"/>
                      <a:pt x="249" y="34"/>
                    </a:cubicBezTo>
                    <a:cubicBezTo>
                      <a:pt x="274" y="40"/>
                      <a:pt x="284" y="50"/>
                      <a:pt x="282" y="68"/>
                    </a:cubicBezTo>
                    <a:cubicBezTo>
                      <a:pt x="280" y="86"/>
                      <a:pt x="266" y="100"/>
                      <a:pt x="243" y="97"/>
                    </a:cubicBezTo>
                    <a:cubicBezTo>
                      <a:pt x="205" y="92"/>
                      <a:pt x="189" y="111"/>
                      <a:pt x="175" y="142"/>
                    </a:cubicBezTo>
                    <a:cubicBezTo>
                      <a:pt x="159" y="181"/>
                      <a:pt x="137" y="215"/>
                      <a:pt x="102" y="240"/>
                    </a:cubicBezTo>
                    <a:cubicBezTo>
                      <a:pt x="92" y="246"/>
                      <a:pt x="80" y="253"/>
                      <a:pt x="69" y="253"/>
                    </a:cubicBezTo>
                    <a:cubicBezTo>
                      <a:pt x="49" y="252"/>
                      <a:pt x="33" y="259"/>
                      <a:pt x="19" y="273"/>
                    </a:cubicBezTo>
                    <a:cubicBezTo>
                      <a:pt x="15" y="277"/>
                      <a:pt x="9" y="280"/>
                      <a:pt x="4" y="284"/>
                    </a:cubicBezTo>
                    <a:cubicBezTo>
                      <a:pt x="3" y="283"/>
                      <a:pt x="1" y="281"/>
                      <a:pt x="0" y="2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06" tIns="48203" rIns="96406" bIns="4820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8"/>
              <p:cNvSpPr>
                <a:spLocks/>
              </p:cNvSpPr>
              <p:nvPr/>
            </p:nvSpPr>
            <p:spPr bwMode="auto">
              <a:xfrm>
                <a:off x="5907088" y="3403600"/>
                <a:ext cx="222250" cy="219075"/>
              </a:xfrm>
              <a:custGeom>
                <a:avLst/>
                <a:gdLst>
                  <a:gd name="T0" fmla="*/ 39 w 74"/>
                  <a:gd name="T1" fmla="*/ 3 h 73"/>
                  <a:gd name="T2" fmla="*/ 30 w 74"/>
                  <a:gd name="T3" fmla="*/ 43 h 73"/>
                  <a:gd name="T4" fmla="*/ 69 w 74"/>
                  <a:gd name="T5" fmla="*/ 35 h 73"/>
                  <a:gd name="T6" fmla="*/ 58 w 74"/>
                  <a:gd name="T7" fmla="*/ 62 h 73"/>
                  <a:gd name="T8" fmla="*/ 15 w 74"/>
                  <a:gd name="T9" fmla="*/ 63 h 73"/>
                  <a:gd name="T10" fmla="*/ 6 w 74"/>
                  <a:gd name="T11" fmla="*/ 21 h 73"/>
                  <a:gd name="T12" fmla="*/ 39 w 74"/>
                  <a:gd name="T13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73">
                    <a:moveTo>
                      <a:pt x="39" y="3"/>
                    </a:moveTo>
                    <a:cubicBezTo>
                      <a:pt x="40" y="19"/>
                      <a:pt x="14" y="29"/>
                      <a:pt x="30" y="43"/>
                    </a:cubicBezTo>
                    <a:cubicBezTo>
                      <a:pt x="37" y="48"/>
                      <a:pt x="54" y="38"/>
                      <a:pt x="69" y="35"/>
                    </a:cubicBezTo>
                    <a:cubicBezTo>
                      <a:pt x="74" y="46"/>
                      <a:pt x="68" y="56"/>
                      <a:pt x="58" y="62"/>
                    </a:cubicBezTo>
                    <a:cubicBezTo>
                      <a:pt x="44" y="72"/>
                      <a:pt x="29" y="73"/>
                      <a:pt x="15" y="63"/>
                    </a:cubicBezTo>
                    <a:cubicBezTo>
                      <a:pt x="1" y="52"/>
                      <a:pt x="0" y="36"/>
                      <a:pt x="6" y="21"/>
                    </a:cubicBezTo>
                    <a:cubicBezTo>
                      <a:pt x="11" y="7"/>
                      <a:pt x="22" y="0"/>
                      <a:pt x="3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06" tIns="48203" rIns="96406" bIns="48203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898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8" name="文本框 27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30" name="矩形 29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3669161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Oval 5"/>
          <p:cNvSpPr>
            <a:spLocks noChangeArrowheads="1"/>
          </p:cNvSpPr>
          <p:nvPr/>
        </p:nvSpPr>
        <p:spPr bwMode="auto">
          <a:xfrm>
            <a:off x="1364837" y="2353399"/>
            <a:ext cx="1604767" cy="1604767"/>
          </a:xfrm>
          <a:prstGeom prst="ellipse">
            <a:avLst/>
          </a:prstGeom>
          <a:solidFill>
            <a:schemeClr val="accent1"/>
          </a:solidFill>
          <a:ln w="44450">
            <a:noFill/>
            <a:prstDash val="sysDot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id-ID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8" name="Oval 5"/>
          <p:cNvSpPr>
            <a:spLocks noChangeArrowheads="1"/>
          </p:cNvSpPr>
          <p:nvPr/>
        </p:nvSpPr>
        <p:spPr bwMode="auto">
          <a:xfrm>
            <a:off x="4191736" y="2353402"/>
            <a:ext cx="1604767" cy="1604767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square" lIns="96417" tIns="48208" rIns="96417" bIns="4820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id-ID" sz="200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4008660" y="2170326"/>
            <a:ext cx="1969750" cy="1969750"/>
            <a:chOff x="3800237" y="2257147"/>
            <a:chExt cx="1868076" cy="1868076"/>
          </a:xfrm>
          <a:solidFill>
            <a:schemeClr val="accent2"/>
          </a:solidFill>
        </p:grpSpPr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4756252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4287036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Oval 5"/>
          <p:cNvSpPr>
            <a:spLocks noChangeArrowheads="1"/>
          </p:cNvSpPr>
          <p:nvPr/>
        </p:nvSpPr>
        <p:spPr bwMode="auto">
          <a:xfrm>
            <a:off x="7087378" y="2353402"/>
            <a:ext cx="1604767" cy="1604767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vert="horz" wrap="square" lIns="96417" tIns="48208" rIns="96417" bIns="4820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id-ID" sz="200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3" name="Group 112"/>
          <p:cNvGrpSpPr/>
          <p:nvPr/>
        </p:nvGrpSpPr>
        <p:grpSpPr>
          <a:xfrm>
            <a:off x="6904303" y="2170326"/>
            <a:ext cx="1969750" cy="1969750"/>
            <a:chOff x="6546413" y="2257147"/>
            <a:chExt cx="1868076" cy="1868076"/>
          </a:xfrm>
          <a:solidFill>
            <a:schemeClr val="accent1"/>
          </a:solidFill>
        </p:grpSpPr>
        <p:sp>
          <p:nvSpPr>
            <p:cNvPr id="114" name="Freeform 6"/>
            <p:cNvSpPr>
              <a:spLocks/>
            </p:cNvSpPr>
            <p:nvPr/>
          </p:nvSpPr>
          <p:spPr bwMode="auto">
            <a:xfrm>
              <a:off x="7922196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7"/>
            <p:cNvSpPr>
              <a:spLocks/>
            </p:cNvSpPr>
            <p:nvPr/>
          </p:nvSpPr>
          <p:spPr bwMode="auto">
            <a:xfrm>
              <a:off x="7502428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Freeform 8"/>
            <p:cNvSpPr>
              <a:spLocks/>
            </p:cNvSpPr>
            <p:nvPr/>
          </p:nvSpPr>
          <p:spPr bwMode="auto">
            <a:xfrm>
              <a:off x="8223286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Freeform 9"/>
            <p:cNvSpPr>
              <a:spLocks/>
            </p:cNvSpPr>
            <p:nvPr/>
          </p:nvSpPr>
          <p:spPr bwMode="auto">
            <a:xfrm>
              <a:off x="8223286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Freeform 10"/>
            <p:cNvSpPr>
              <a:spLocks/>
            </p:cNvSpPr>
            <p:nvPr/>
          </p:nvSpPr>
          <p:spPr bwMode="auto">
            <a:xfrm>
              <a:off x="7922196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Freeform 11"/>
            <p:cNvSpPr>
              <a:spLocks/>
            </p:cNvSpPr>
            <p:nvPr/>
          </p:nvSpPr>
          <p:spPr bwMode="auto">
            <a:xfrm>
              <a:off x="7502428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Freeform 12"/>
            <p:cNvSpPr>
              <a:spLocks/>
            </p:cNvSpPr>
            <p:nvPr/>
          </p:nvSpPr>
          <p:spPr bwMode="auto">
            <a:xfrm>
              <a:off x="7033212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3"/>
            <p:cNvSpPr>
              <a:spLocks/>
            </p:cNvSpPr>
            <p:nvPr/>
          </p:nvSpPr>
          <p:spPr bwMode="auto">
            <a:xfrm>
              <a:off x="6683771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4"/>
            <p:cNvSpPr>
              <a:spLocks/>
            </p:cNvSpPr>
            <p:nvPr/>
          </p:nvSpPr>
          <p:spPr bwMode="auto">
            <a:xfrm>
              <a:off x="6546413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Freeform 15"/>
            <p:cNvSpPr>
              <a:spLocks/>
            </p:cNvSpPr>
            <p:nvPr/>
          </p:nvSpPr>
          <p:spPr bwMode="auto">
            <a:xfrm>
              <a:off x="6546413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Freeform 16"/>
            <p:cNvSpPr>
              <a:spLocks/>
            </p:cNvSpPr>
            <p:nvPr/>
          </p:nvSpPr>
          <p:spPr bwMode="auto">
            <a:xfrm>
              <a:off x="6683771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Freeform 17"/>
            <p:cNvSpPr>
              <a:spLocks/>
            </p:cNvSpPr>
            <p:nvPr/>
          </p:nvSpPr>
          <p:spPr bwMode="auto">
            <a:xfrm>
              <a:off x="7033212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6" name="Oval 5"/>
          <p:cNvSpPr>
            <a:spLocks noChangeArrowheads="1"/>
          </p:cNvSpPr>
          <p:nvPr/>
        </p:nvSpPr>
        <p:spPr bwMode="auto">
          <a:xfrm>
            <a:off x="9924613" y="2353402"/>
            <a:ext cx="1604767" cy="1604767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square" lIns="96417" tIns="48208" rIns="96417" bIns="4820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id-ID" sz="200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9741537" y="2170326"/>
            <a:ext cx="1969750" cy="1969750"/>
            <a:chOff x="9237196" y="2257147"/>
            <a:chExt cx="1868076" cy="1868076"/>
          </a:xfrm>
          <a:solidFill>
            <a:schemeClr val="accent2"/>
          </a:solidFill>
        </p:grpSpPr>
        <p:sp>
          <p:nvSpPr>
            <p:cNvPr id="128" name="Freeform 6"/>
            <p:cNvSpPr>
              <a:spLocks/>
            </p:cNvSpPr>
            <p:nvPr/>
          </p:nvSpPr>
          <p:spPr bwMode="auto">
            <a:xfrm>
              <a:off x="10612979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7"/>
            <p:cNvSpPr>
              <a:spLocks/>
            </p:cNvSpPr>
            <p:nvPr/>
          </p:nvSpPr>
          <p:spPr bwMode="auto">
            <a:xfrm>
              <a:off x="10193211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8"/>
            <p:cNvSpPr>
              <a:spLocks/>
            </p:cNvSpPr>
            <p:nvPr/>
          </p:nvSpPr>
          <p:spPr bwMode="auto">
            <a:xfrm>
              <a:off x="10914069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9"/>
            <p:cNvSpPr>
              <a:spLocks/>
            </p:cNvSpPr>
            <p:nvPr/>
          </p:nvSpPr>
          <p:spPr bwMode="auto">
            <a:xfrm>
              <a:off x="10914069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0"/>
            <p:cNvSpPr>
              <a:spLocks/>
            </p:cNvSpPr>
            <p:nvPr/>
          </p:nvSpPr>
          <p:spPr bwMode="auto">
            <a:xfrm>
              <a:off x="10612979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1"/>
            <p:cNvSpPr>
              <a:spLocks/>
            </p:cNvSpPr>
            <p:nvPr/>
          </p:nvSpPr>
          <p:spPr bwMode="auto">
            <a:xfrm>
              <a:off x="10193211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2"/>
            <p:cNvSpPr>
              <a:spLocks/>
            </p:cNvSpPr>
            <p:nvPr/>
          </p:nvSpPr>
          <p:spPr bwMode="auto">
            <a:xfrm>
              <a:off x="9723995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3"/>
            <p:cNvSpPr>
              <a:spLocks/>
            </p:cNvSpPr>
            <p:nvPr/>
          </p:nvSpPr>
          <p:spPr bwMode="auto">
            <a:xfrm>
              <a:off x="9374554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4"/>
            <p:cNvSpPr>
              <a:spLocks/>
            </p:cNvSpPr>
            <p:nvPr/>
          </p:nvSpPr>
          <p:spPr bwMode="auto">
            <a:xfrm>
              <a:off x="9237196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5"/>
            <p:cNvSpPr>
              <a:spLocks/>
            </p:cNvSpPr>
            <p:nvPr/>
          </p:nvSpPr>
          <p:spPr bwMode="auto">
            <a:xfrm>
              <a:off x="9237196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6"/>
            <p:cNvSpPr>
              <a:spLocks/>
            </p:cNvSpPr>
            <p:nvPr/>
          </p:nvSpPr>
          <p:spPr bwMode="auto">
            <a:xfrm>
              <a:off x="9374554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7"/>
            <p:cNvSpPr>
              <a:spLocks/>
            </p:cNvSpPr>
            <p:nvPr/>
          </p:nvSpPr>
          <p:spPr bwMode="auto">
            <a:xfrm>
              <a:off x="9723995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1181763" y="2170326"/>
            <a:ext cx="1969750" cy="1969750"/>
            <a:chOff x="1119258" y="2257147"/>
            <a:chExt cx="1868076" cy="1868076"/>
          </a:xfrm>
          <a:solidFill>
            <a:schemeClr val="accent1"/>
          </a:solidFill>
        </p:grpSpPr>
        <p:sp>
          <p:nvSpPr>
            <p:cNvPr id="141" name="Freeform 6"/>
            <p:cNvSpPr>
              <a:spLocks/>
            </p:cNvSpPr>
            <p:nvPr/>
          </p:nvSpPr>
          <p:spPr bwMode="auto">
            <a:xfrm>
              <a:off x="2495041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7"/>
            <p:cNvSpPr>
              <a:spLocks/>
            </p:cNvSpPr>
            <p:nvPr/>
          </p:nvSpPr>
          <p:spPr bwMode="auto">
            <a:xfrm>
              <a:off x="2075273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8"/>
            <p:cNvSpPr>
              <a:spLocks/>
            </p:cNvSpPr>
            <p:nvPr/>
          </p:nvSpPr>
          <p:spPr bwMode="auto">
            <a:xfrm>
              <a:off x="2796131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9"/>
            <p:cNvSpPr>
              <a:spLocks/>
            </p:cNvSpPr>
            <p:nvPr/>
          </p:nvSpPr>
          <p:spPr bwMode="auto">
            <a:xfrm>
              <a:off x="2796131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0"/>
            <p:cNvSpPr>
              <a:spLocks/>
            </p:cNvSpPr>
            <p:nvPr/>
          </p:nvSpPr>
          <p:spPr bwMode="auto">
            <a:xfrm>
              <a:off x="2495041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1"/>
            <p:cNvSpPr>
              <a:spLocks/>
            </p:cNvSpPr>
            <p:nvPr/>
          </p:nvSpPr>
          <p:spPr bwMode="auto">
            <a:xfrm>
              <a:off x="2075273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2"/>
            <p:cNvSpPr>
              <a:spLocks/>
            </p:cNvSpPr>
            <p:nvPr/>
          </p:nvSpPr>
          <p:spPr bwMode="auto">
            <a:xfrm>
              <a:off x="1606057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3"/>
            <p:cNvSpPr>
              <a:spLocks/>
            </p:cNvSpPr>
            <p:nvPr/>
          </p:nvSpPr>
          <p:spPr bwMode="auto">
            <a:xfrm>
              <a:off x="1256616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4"/>
            <p:cNvSpPr>
              <a:spLocks/>
            </p:cNvSpPr>
            <p:nvPr/>
          </p:nvSpPr>
          <p:spPr bwMode="auto">
            <a:xfrm>
              <a:off x="1119258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5"/>
            <p:cNvSpPr>
              <a:spLocks/>
            </p:cNvSpPr>
            <p:nvPr/>
          </p:nvSpPr>
          <p:spPr bwMode="auto">
            <a:xfrm>
              <a:off x="1119258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6"/>
            <p:cNvSpPr>
              <a:spLocks/>
            </p:cNvSpPr>
            <p:nvPr/>
          </p:nvSpPr>
          <p:spPr bwMode="auto">
            <a:xfrm>
              <a:off x="1256616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7"/>
            <p:cNvSpPr>
              <a:spLocks/>
            </p:cNvSpPr>
            <p:nvPr/>
          </p:nvSpPr>
          <p:spPr bwMode="auto">
            <a:xfrm>
              <a:off x="1606057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3" name="TextBox 152"/>
          <p:cNvSpPr txBox="1"/>
          <p:nvPr/>
        </p:nvSpPr>
        <p:spPr>
          <a:xfrm>
            <a:off x="1051150" y="4603735"/>
            <a:ext cx="2224084" cy="414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id-ID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YOUR TITLE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918342" y="5015488"/>
            <a:ext cx="249432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881591" y="4603735"/>
            <a:ext cx="2224084" cy="414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id-ID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YOUR TITLE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748785" y="5015488"/>
            <a:ext cx="249432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6773017" y="4603735"/>
            <a:ext cx="2224084" cy="414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id-ID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YOUR TITLE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6640211" y="5015488"/>
            <a:ext cx="249432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9683334" y="4603735"/>
            <a:ext cx="2224084" cy="414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id-ID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YOUR TITLE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9550527" y="5015488"/>
            <a:ext cx="249432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11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1" name="Group 160"/>
          <p:cNvGrpSpPr/>
          <p:nvPr/>
        </p:nvGrpSpPr>
        <p:grpSpPr>
          <a:xfrm>
            <a:off x="7578352" y="2862931"/>
            <a:ext cx="627228" cy="586856"/>
            <a:chOff x="6964363" y="2108200"/>
            <a:chExt cx="690562" cy="646113"/>
          </a:xfrm>
          <a:solidFill>
            <a:schemeClr val="bg1"/>
          </a:solidFill>
        </p:grpSpPr>
        <p:sp>
          <p:nvSpPr>
            <p:cNvPr id="162" name="Freeform 91"/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92"/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10511431" y="2811685"/>
            <a:ext cx="431129" cy="625787"/>
            <a:chOff x="9856788" y="2057400"/>
            <a:chExt cx="474662" cy="688975"/>
          </a:xfrm>
          <a:solidFill>
            <a:schemeClr val="bg1"/>
          </a:solidFill>
        </p:grpSpPr>
        <p:sp>
          <p:nvSpPr>
            <p:cNvPr id="165" name="Freeform 110"/>
            <p:cNvSpPr>
              <a:spLocks noEditPoints="1"/>
            </p:cNvSpPr>
            <p:nvPr/>
          </p:nvSpPr>
          <p:spPr bwMode="auto">
            <a:xfrm>
              <a:off x="9856788" y="2057400"/>
              <a:ext cx="474662" cy="688975"/>
            </a:xfrm>
            <a:custGeom>
              <a:avLst/>
              <a:gdLst>
                <a:gd name="T0" fmla="*/ 1009 w 11063"/>
                <a:gd name="T1" fmla="*/ 1454 h 16058"/>
                <a:gd name="T2" fmla="*/ 1036 w 11063"/>
                <a:gd name="T3" fmla="*/ 1334 h 16058"/>
                <a:gd name="T4" fmla="*/ 1091 w 11063"/>
                <a:gd name="T5" fmla="*/ 1225 h 16058"/>
                <a:gd name="T6" fmla="*/ 1171 w 11063"/>
                <a:gd name="T7" fmla="*/ 1134 h 16058"/>
                <a:gd name="T8" fmla="*/ 1268 w 11063"/>
                <a:gd name="T9" fmla="*/ 1065 h 16058"/>
                <a:gd name="T10" fmla="*/ 1383 w 11063"/>
                <a:gd name="T11" fmla="*/ 1020 h 16058"/>
                <a:gd name="T12" fmla="*/ 1509 w 11063"/>
                <a:gd name="T13" fmla="*/ 1004 h 16058"/>
                <a:gd name="T14" fmla="*/ 9655 w 11063"/>
                <a:gd name="T15" fmla="*/ 1014 h 16058"/>
                <a:gd name="T16" fmla="*/ 9772 w 11063"/>
                <a:gd name="T17" fmla="*/ 1053 h 16058"/>
                <a:gd name="T18" fmla="*/ 9874 w 11063"/>
                <a:gd name="T19" fmla="*/ 1118 h 16058"/>
                <a:gd name="T20" fmla="*/ 9957 w 11063"/>
                <a:gd name="T21" fmla="*/ 1205 h 16058"/>
                <a:gd name="T22" fmla="*/ 10018 w 11063"/>
                <a:gd name="T23" fmla="*/ 1310 h 16058"/>
                <a:gd name="T24" fmla="*/ 10051 w 11063"/>
                <a:gd name="T25" fmla="*/ 1429 h 16058"/>
                <a:gd name="T26" fmla="*/ 10057 w 11063"/>
                <a:gd name="T27" fmla="*/ 13044 h 16058"/>
                <a:gd name="T28" fmla="*/ 10057 w 11063"/>
                <a:gd name="T29" fmla="*/ 14553 h 16058"/>
                <a:gd name="T30" fmla="*/ 10041 w 11063"/>
                <a:gd name="T31" fmla="*/ 14677 h 16058"/>
                <a:gd name="T32" fmla="*/ 9996 w 11063"/>
                <a:gd name="T33" fmla="*/ 14791 h 16058"/>
                <a:gd name="T34" fmla="*/ 9927 w 11063"/>
                <a:gd name="T35" fmla="*/ 14890 h 16058"/>
                <a:gd name="T36" fmla="*/ 9835 w 11063"/>
                <a:gd name="T37" fmla="*/ 14968 h 16058"/>
                <a:gd name="T38" fmla="*/ 9727 w 11063"/>
                <a:gd name="T39" fmla="*/ 15023 h 16058"/>
                <a:gd name="T40" fmla="*/ 9606 w 11063"/>
                <a:gd name="T41" fmla="*/ 15051 h 16058"/>
                <a:gd name="T42" fmla="*/ 1457 w 11063"/>
                <a:gd name="T43" fmla="*/ 15051 h 16058"/>
                <a:gd name="T44" fmla="*/ 1336 w 11063"/>
                <a:gd name="T45" fmla="*/ 15024 h 16058"/>
                <a:gd name="T46" fmla="*/ 1227 w 11063"/>
                <a:gd name="T47" fmla="*/ 14969 h 16058"/>
                <a:gd name="T48" fmla="*/ 1136 w 11063"/>
                <a:gd name="T49" fmla="*/ 14890 h 16058"/>
                <a:gd name="T50" fmla="*/ 1066 w 11063"/>
                <a:gd name="T51" fmla="*/ 14791 h 16058"/>
                <a:gd name="T52" fmla="*/ 1022 w 11063"/>
                <a:gd name="T53" fmla="*/ 14678 h 16058"/>
                <a:gd name="T54" fmla="*/ 1006 w 11063"/>
                <a:gd name="T55" fmla="*/ 14553 h 16058"/>
                <a:gd name="T56" fmla="*/ 1509 w 11063"/>
                <a:gd name="T57" fmla="*/ 1 h 16058"/>
                <a:gd name="T58" fmla="*/ 1131 w 11063"/>
                <a:gd name="T59" fmla="*/ 48 h 16058"/>
                <a:gd name="T60" fmla="*/ 789 w 11063"/>
                <a:gd name="T61" fmla="*/ 183 h 16058"/>
                <a:gd name="T62" fmla="*/ 494 w 11063"/>
                <a:gd name="T63" fmla="*/ 391 h 16058"/>
                <a:gd name="T64" fmla="*/ 257 w 11063"/>
                <a:gd name="T65" fmla="*/ 664 h 16058"/>
                <a:gd name="T66" fmla="*/ 92 w 11063"/>
                <a:gd name="T67" fmla="*/ 989 h 16058"/>
                <a:gd name="T68" fmla="*/ 8 w 11063"/>
                <a:gd name="T69" fmla="*/ 1352 h 16058"/>
                <a:gd name="T70" fmla="*/ 8 w 11063"/>
                <a:gd name="T71" fmla="*/ 14706 h 16058"/>
                <a:gd name="T72" fmla="*/ 92 w 11063"/>
                <a:gd name="T73" fmla="*/ 15070 h 16058"/>
                <a:gd name="T74" fmla="*/ 257 w 11063"/>
                <a:gd name="T75" fmla="*/ 15395 h 16058"/>
                <a:gd name="T76" fmla="*/ 494 w 11063"/>
                <a:gd name="T77" fmla="*/ 15667 h 16058"/>
                <a:gd name="T78" fmla="*/ 789 w 11063"/>
                <a:gd name="T79" fmla="*/ 15876 h 16058"/>
                <a:gd name="T80" fmla="*/ 1131 w 11063"/>
                <a:gd name="T81" fmla="*/ 16011 h 16058"/>
                <a:gd name="T82" fmla="*/ 1509 w 11063"/>
                <a:gd name="T83" fmla="*/ 16058 h 16058"/>
                <a:gd name="T84" fmla="*/ 9858 w 11063"/>
                <a:gd name="T85" fmla="*/ 16027 h 16058"/>
                <a:gd name="T86" fmla="*/ 10208 w 11063"/>
                <a:gd name="T87" fmla="*/ 15909 h 16058"/>
                <a:gd name="T88" fmla="*/ 10514 w 11063"/>
                <a:gd name="T89" fmla="*/ 15714 h 16058"/>
                <a:gd name="T90" fmla="*/ 10763 w 11063"/>
                <a:gd name="T91" fmla="*/ 15453 h 16058"/>
                <a:gd name="T92" fmla="*/ 10944 w 11063"/>
                <a:gd name="T93" fmla="*/ 15138 h 16058"/>
                <a:gd name="T94" fmla="*/ 11046 w 11063"/>
                <a:gd name="T95" fmla="*/ 14781 h 16058"/>
                <a:gd name="T96" fmla="*/ 11061 w 11063"/>
                <a:gd name="T97" fmla="*/ 1428 h 16058"/>
                <a:gd name="T98" fmla="*/ 10996 w 11063"/>
                <a:gd name="T99" fmla="*/ 1058 h 16058"/>
                <a:gd name="T100" fmla="*/ 10845 w 11063"/>
                <a:gd name="T101" fmla="*/ 725 h 16058"/>
                <a:gd name="T102" fmla="*/ 10620 w 11063"/>
                <a:gd name="T103" fmla="*/ 441 h 16058"/>
                <a:gd name="T104" fmla="*/ 10337 w 11063"/>
                <a:gd name="T105" fmla="*/ 218 h 16058"/>
                <a:gd name="T106" fmla="*/ 10003 w 11063"/>
                <a:gd name="T107" fmla="*/ 67 h 16058"/>
                <a:gd name="T108" fmla="*/ 9632 w 11063"/>
                <a:gd name="T109" fmla="*/ 2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063" h="16058">
                  <a:moveTo>
                    <a:pt x="10057" y="2509"/>
                  </a:moveTo>
                  <a:lnTo>
                    <a:pt x="1006" y="2510"/>
                  </a:lnTo>
                  <a:lnTo>
                    <a:pt x="1006" y="1505"/>
                  </a:lnTo>
                  <a:lnTo>
                    <a:pt x="1007" y="1480"/>
                  </a:lnTo>
                  <a:lnTo>
                    <a:pt x="1009" y="1454"/>
                  </a:lnTo>
                  <a:lnTo>
                    <a:pt x="1012" y="1429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7"/>
                  </a:lnTo>
                  <a:lnTo>
                    <a:pt x="1036" y="1334"/>
                  </a:lnTo>
                  <a:lnTo>
                    <a:pt x="1045" y="1311"/>
                  </a:lnTo>
                  <a:lnTo>
                    <a:pt x="1055" y="1289"/>
                  </a:lnTo>
                  <a:lnTo>
                    <a:pt x="1066" y="1267"/>
                  </a:lnTo>
                  <a:lnTo>
                    <a:pt x="1078" y="1245"/>
                  </a:lnTo>
                  <a:lnTo>
                    <a:pt x="1091" y="1225"/>
                  </a:lnTo>
                  <a:lnTo>
                    <a:pt x="1105" y="1205"/>
                  </a:lnTo>
                  <a:lnTo>
                    <a:pt x="1120" y="1186"/>
                  </a:lnTo>
                  <a:lnTo>
                    <a:pt x="1136" y="1168"/>
                  </a:lnTo>
                  <a:lnTo>
                    <a:pt x="1153" y="1151"/>
                  </a:lnTo>
                  <a:lnTo>
                    <a:pt x="1171" y="1134"/>
                  </a:lnTo>
                  <a:lnTo>
                    <a:pt x="1189" y="1119"/>
                  </a:lnTo>
                  <a:lnTo>
                    <a:pt x="1208" y="1104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5"/>
                  </a:lnTo>
                  <a:lnTo>
                    <a:pt x="1290" y="1054"/>
                  </a:lnTo>
                  <a:lnTo>
                    <a:pt x="1312" y="1044"/>
                  </a:lnTo>
                  <a:lnTo>
                    <a:pt x="1336" y="1035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5"/>
                  </a:lnTo>
                  <a:lnTo>
                    <a:pt x="1432" y="1010"/>
                  </a:lnTo>
                  <a:lnTo>
                    <a:pt x="1457" y="1007"/>
                  </a:lnTo>
                  <a:lnTo>
                    <a:pt x="1482" y="1005"/>
                  </a:lnTo>
                  <a:lnTo>
                    <a:pt x="1509" y="1004"/>
                  </a:lnTo>
                  <a:lnTo>
                    <a:pt x="9554" y="1004"/>
                  </a:lnTo>
                  <a:lnTo>
                    <a:pt x="9581" y="1005"/>
                  </a:lnTo>
                  <a:lnTo>
                    <a:pt x="9606" y="1007"/>
                  </a:lnTo>
                  <a:lnTo>
                    <a:pt x="9631" y="1010"/>
                  </a:lnTo>
                  <a:lnTo>
                    <a:pt x="9655" y="1014"/>
                  </a:lnTo>
                  <a:lnTo>
                    <a:pt x="9680" y="1020"/>
                  </a:lnTo>
                  <a:lnTo>
                    <a:pt x="9703" y="1027"/>
                  </a:lnTo>
                  <a:lnTo>
                    <a:pt x="9727" y="1034"/>
                  </a:lnTo>
                  <a:lnTo>
                    <a:pt x="9750" y="1043"/>
                  </a:lnTo>
                  <a:lnTo>
                    <a:pt x="9772" y="1053"/>
                  </a:lnTo>
                  <a:lnTo>
                    <a:pt x="9794" y="1064"/>
                  </a:lnTo>
                  <a:lnTo>
                    <a:pt x="9815" y="1076"/>
                  </a:lnTo>
                  <a:lnTo>
                    <a:pt x="9835" y="1089"/>
                  </a:lnTo>
                  <a:lnTo>
                    <a:pt x="9855" y="1103"/>
                  </a:lnTo>
                  <a:lnTo>
                    <a:pt x="9874" y="1118"/>
                  </a:lnTo>
                  <a:lnTo>
                    <a:pt x="9892" y="1134"/>
                  </a:lnTo>
                  <a:lnTo>
                    <a:pt x="9909" y="1151"/>
                  </a:lnTo>
                  <a:lnTo>
                    <a:pt x="9927" y="1168"/>
                  </a:lnTo>
                  <a:lnTo>
                    <a:pt x="9943" y="1186"/>
                  </a:lnTo>
                  <a:lnTo>
                    <a:pt x="9957" y="1205"/>
                  </a:lnTo>
                  <a:lnTo>
                    <a:pt x="9971" y="1225"/>
                  </a:lnTo>
                  <a:lnTo>
                    <a:pt x="9984" y="1245"/>
                  </a:lnTo>
                  <a:lnTo>
                    <a:pt x="9996" y="1267"/>
                  </a:lnTo>
                  <a:lnTo>
                    <a:pt x="10008" y="1288"/>
                  </a:lnTo>
                  <a:lnTo>
                    <a:pt x="10018" y="1310"/>
                  </a:lnTo>
                  <a:lnTo>
                    <a:pt x="10026" y="1333"/>
                  </a:lnTo>
                  <a:lnTo>
                    <a:pt x="10034" y="1356"/>
                  </a:lnTo>
                  <a:lnTo>
                    <a:pt x="10041" y="1380"/>
                  </a:lnTo>
                  <a:lnTo>
                    <a:pt x="10047" y="1404"/>
                  </a:lnTo>
                  <a:lnTo>
                    <a:pt x="10051" y="1429"/>
                  </a:lnTo>
                  <a:lnTo>
                    <a:pt x="10054" y="1454"/>
                  </a:lnTo>
                  <a:lnTo>
                    <a:pt x="10056" y="1479"/>
                  </a:lnTo>
                  <a:lnTo>
                    <a:pt x="10057" y="1505"/>
                  </a:lnTo>
                  <a:lnTo>
                    <a:pt x="10057" y="2509"/>
                  </a:lnTo>
                  <a:close/>
                  <a:moveTo>
                    <a:pt x="10057" y="13044"/>
                  </a:moveTo>
                  <a:lnTo>
                    <a:pt x="1006" y="13045"/>
                  </a:lnTo>
                  <a:lnTo>
                    <a:pt x="1006" y="3011"/>
                  </a:lnTo>
                  <a:lnTo>
                    <a:pt x="10057" y="3011"/>
                  </a:lnTo>
                  <a:lnTo>
                    <a:pt x="10057" y="13044"/>
                  </a:lnTo>
                  <a:close/>
                  <a:moveTo>
                    <a:pt x="10057" y="14553"/>
                  </a:moveTo>
                  <a:lnTo>
                    <a:pt x="10056" y="14578"/>
                  </a:lnTo>
                  <a:lnTo>
                    <a:pt x="10054" y="14604"/>
                  </a:lnTo>
                  <a:lnTo>
                    <a:pt x="10051" y="14629"/>
                  </a:lnTo>
                  <a:lnTo>
                    <a:pt x="10047" y="14653"/>
                  </a:lnTo>
                  <a:lnTo>
                    <a:pt x="10041" y="14677"/>
                  </a:lnTo>
                  <a:lnTo>
                    <a:pt x="10034" y="14701"/>
                  </a:lnTo>
                  <a:lnTo>
                    <a:pt x="10026" y="14724"/>
                  </a:lnTo>
                  <a:lnTo>
                    <a:pt x="10018" y="14747"/>
                  </a:lnTo>
                  <a:lnTo>
                    <a:pt x="10008" y="14769"/>
                  </a:lnTo>
                  <a:lnTo>
                    <a:pt x="9996" y="14791"/>
                  </a:lnTo>
                  <a:lnTo>
                    <a:pt x="9984" y="14813"/>
                  </a:lnTo>
                  <a:lnTo>
                    <a:pt x="9971" y="14833"/>
                  </a:lnTo>
                  <a:lnTo>
                    <a:pt x="9957" y="14853"/>
                  </a:lnTo>
                  <a:lnTo>
                    <a:pt x="9943" y="14872"/>
                  </a:lnTo>
                  <a:lnTo>
                    <a:pt x="9927" y="14890"/>
                  </a:lnTo>
                  <a:lnTo>
                    <a:pt x="9909" y="14907"/>
                  </a:lnTo>
                  <a:lnTo>
                    <a:pt x="9892" y="14924"/>
                  </a:lnTo>
                  <a:lnTo>
                    <a:pt x="9874" y="14939"/>
                  </a:lnTo>
                  <a:lnTo>
                    <a:pt x="9855" y="14954"/>
                  </a:lnTo>
                  <a:lnTo>
                    <a:pt x="9835" y="14968"/>
                  </a:lnTo>
                  <a:lnTo>
                    <a:pt x="9815" y="14981"/>
                  </a:lnTo>
                  <a:lnTo>
                    <a:pt x="9794" y="14993"/>
                  </a:lnTo>
                  <a:lnTo>
                    <a:pt x="9772" y="15004"/>
                  </a:lnTo>
                  <a:lnTo>
                    <a:pt x="9750" y="15014"/>
                  </a:lnTo>
                  <a:lnTo>
                    <a:pt x="9727" y="15023"/>
                  </a:lnTo>
                  <a:lnTo>
                    <a:pt x="9703" y="15031"/>
                  </a:lnTo>
                  <a:lnTo>
                    <a:pt x="9680" y="15038"/>
                  </a:lnTo>
                  <a:lnTo>
                    <a:pt x="9655" y="15043"/>
                  </a:lnTo>
                  <a:lnTo>
                    <a:pt x="9631" y="15048"/>
                  </a:lnTo>
                  <a:lnTo>
                    <a:pt x="9606" y="15051"/>
                  </a:lnTo>
                  <a:lnTo>
                    <a:pt x="9581" y="15053"/>
                  </a:lnTo>
                  <a:lnTo>
                    <a:pt x="9554" y="15054"/>
                  </a:lnTo>
                  <a:lnTo>
                    <a:pt x="1509" y="15054"/>
                  </a:lnTo>
                  <a:lnTo>
                    <a:pt x="1482" y="15053"/>
                  </a:lnTo>
                  <a:lnTo>
                    <a:pt x="1457" y="15051"/>
                  </a:lnTo>
                  <a:lnTo>
                    <a:pt x="1432" y="15048"/>
                  </a:lnTo>
                  <a:lnTo>
                    <a:pt x="1407" y="15044"/>
                  </a:lnTo>
                  <a:lnTo>
                    <a:pt x="1383" y="15038"/>
                  </a:lnTo>
                  <a:lnTo>
                    <a:pt x="1359" y="15031"/>
                  </a:lnTo>
                  <a:lnTo>
                    <a:pt x="1336" y="15024"/>
                  </a:lnTo>
                  <a:lnTo>
                    <a:pt x="1312" y="15015"/>
                  </a:lnTo>
                  <a:lnTo>
                    <a:pt x="1290" y="15005"/>
                  </a:lnTo>
                  <a:lnTo>
                    <a:pt x="1268" y="14994"/>
                  </a:lnTo>
                  <a:lnTo>
                    <a:pt x="1248" y="14982"/>
                  </a:lnTo>
                  <a:lnTo>
                    <a:pt x="1227" y="14969"/>
                  </a:lnTo>
                  <a:lnTo>
                    <a:pt x="1208" y="14955"/>
                  </a:lnTo>
                  <a:lnTo>
                    <a:pt x="1189" y="14940"/>
                  </a:lnTo>
                  <a:lnTo>
                    <a:pt x="1171" y="14924"/>
                  </a:lnTo>
                  <a:lnTo>
                    <a:pt x="1153" y="14907"/>
                  </a:lnTo>
                  <a:lnTo>
                    <a:pt x="1136" y="14890"/>
                  </a:lnTo>
                  <a:lnTo>
                    <a:pt x="1120" y="14872"/>
                  </a:lnTo>
                  <a:lnTo>
                    <a:pt x="1105" y="14853"/>
                  </a:lnTo>
                  <a:lnTo>
                    <a:pt x="1091" y="14833"/>
                  </a:lnTo>
                  <a:lnTo>
                    <a:pt x="1078" y="14813"/>
                  </a:lnTo>
                  <a:lnTo>
                    <a:pt x="1066" y="14791"/>
                  </a:lnTo>
                  <a:lnTo>
                    <a:pt x="1055" y="14770"/>
                  </a:lnTo>
                  <a:lnTo>
                    <a:pt x="1045" y="14748"/>
                  </a:lnTo>
                  <a:lnTo>
                    <a:pt x="1036" y="14725"/>
                  </a:lnTo>
                  <a:lnTo>
                    <a:pt x="1028" y="14702"/>
                  </a:lnTo>
                  <a:lnTo>
                    <a:pt x="1022" y="14678"/>
                  </a:lnTo>
                  <a:lnTo>
                    <a:pt x="1016" y="14654"/>
                  </a:lnTo>
                  <a:lnTo>
                    <a:pt x="1012" y="14629"/>
                  </a:lnTo>
                  <a:lnTo>
                    <a:pt x="1009" y="14604"/>
                  </a:lnTo>
                  <a:lnTo>
                    <a:pt x="1007" y="14579"/>
                  </a:lnTo>
                  <a:lnTo>
                    <a:pt x="1006" y="14553"/>
                  </a:lnTo>
                  <a:lnTo>
                    <a:pt x="1006" y="13547"/>
                  </a:lnTo>
                  <a:lnTo>
                    <a:pt x="10057" y="13546"/>
                  </a:lnTo>
                  <a:lnTo>
                    <a:pt x="10057" y="14553"/>
                  </a:lnTo>
                  <a:close/>
                  <a:moveTo>
                    <a:pt x="9554" y="0"/>
                  </a:moveTo>
                  <a:lnTo>
                    <a:pt x="1509" y="1"/>
                  </a:lnTo>
                  <a:lnTo>
                    <a:pt x="1431" y="3"/>
                  </a:lnTo>
                  <a:lnTo>
                    <a:pt x="1354" y="8"/>
                  </a:lnTo>
                  <a:lnTo>
                    <a:pt x="1278" y="18"/>
                  </a:lnTo>
                  <a:lnTo>
                    <a:pt x="1204" y="31"/>
                  </a:lnTo>
                  <a:lnTo>
                    <a:pt x="1131" y="48"/>
                  </a:lnTo>
                  <a:lnTo>
                    <a:pt x="1060" y="68"/>
                  </a:lnTo>
                  <a:lnTo>
                    <a:pt x="990" y="92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89" y="183"/>
                  </a:lnTo>
                  <a:lnTo>
                    <a:pt x="726" y="219"/>
                  </a:lnTo>
                  <a:lnTo>
                    <a:pt x="665" y="258"/>
                  </a:lnTo>
                  <a:lnTo>
                    <a:pt x="605" y="300"/>
                  </a:lnTo>
                  <a:lnTo>
                    <a:pt x="549" y="344"/>
                  </a:lnTo>
                  <a:lnTo>
                    <a:pt x="494" y="391"/>
                  </a:lnTo>
                  <a:lnTo>
                    <a:pt x="442" y="442"/>
                  </a:lnTo>
                  <a:lnTo>
                    <a:pt x="391" y="494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7" y="664"/>
                  </a:lnTo>
                  <a:lnTo>
                    <a:pt x="218" y="726"/>
                  </a:lnTo>
                  <a:lnTo>
                    <a:pt x="182" y="789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9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2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8"/>
                  </a:lnTo>
                  <a:lnTo>
                    <a:pt x="0" y="1505"/>
                  </a:lnTo>
                  <a:lnTo>
                    <a:pt x="0" y="14553"/>
                  </a:lnTo>
                  <a:lnTo>
                    <a:pt x="2" y="14630"/>
                  </a:lnTo>
                  <a:lnTo>
                    <a:pt x="8" y="14706"/>
                  </a:lnTo>
                  <a:lnTo>
                    <a:pt x="17" y="14781"/>
                  </a:lnTo>
                  <a:lnTo>
                    <a:pt x="30" y="14856"/>
                  </a:lnTo>
                  <a:lnTo>
                    <a:pt x="47" y="14929"/>
                  </a:lnTo>
                  <a:lnTo>
                    <a:pt x="67" y="15000"/>
                  </a:lnTo>
                  <a:lnTo>
                    <a:pt x="92" y="15070"/>
                  </a:lnTo>
                  <a:lnTo>
                    <a:pt x="119" y="15139"/>
                  </a:lnTo>
                  <a:lnTo>
                    <a:pt x="149" y="15205"/>
                  </a:lnTo>
                  <a:lnTo>
                    <a:pt x="182" y="15270"/>
                  </a:lnTo>
                  <a:lnTo>
                    <a:pt x="218" y="15333"/>
                  </a:lnTo>
                  <a:lnTo>
                    <a:pt x="257" y="15395"/>
                  </a:lnTo>
                  <a:lnTo>
                    <a:pt x="300" y="15453"/>
                  </a:lnTo>
                  <a:lnTo>
                    <a:pt x="344" y="15510"/>
                  </a:lnTo>
                  <a:lnTo>
                    <a:pt x="391" y="15565"/>
                  </a:lnTo>
                  <a:lnTo>
                    <a:pt x="442" y="15617"/>
                  </a:lnTo>
                  <a:lnTo>
                    <a:pt x="494" y="15667"/>
                  </a:lnTo>
                  <a:lnTo>
                    <a:pt x="549" y="15714"/>
                  </a:lnTo>
                  <a:lnTo>
                    <a:pt x="605" y="15759"/>
                  </a:lnTo>
                  <a:lnTo>
                    <a:pt x="665" y="15801"/>
                  </a:lnTo>
                  <a:lnTo>
                    <a:pt x="726" y="15840"/>
                  </a:lnTo>
                  <a:lnTo>
                    <a:pt x="789" y="15876"/>
                  </a:lnTo>
                  <a:lnTo>
                    <a:pt x="854" y="15909"/>
                  </a:lnTo>
                  <a:lnTo>
                    <a:pt x="921" y="15940"/>
                  </a:lnTo>
                  <a:lnTo>
                    <a:pt x="990" y="15967"/>
                  </a:lnTo>
                  <a:lnTo>
                    <a:pt x="1060" y="15991"/>
                  </a:lnTo>
                  <a:lnTo>
                    <a:pt x="1131" y="16011"/>
                  </a:lnTo>
                  <a:lnTo>
                    <a:pt x="1204" y="16028"/>
                  </a:lnTo>
                  <a:lnTo>
                    <a:pt x="1278" y="16041"/>
                  </a:lnTo>
                  <a:lnTo>
                    <a:pt x="1354" y="16050"/>
                  </a:lnTo>
                  <a:lnTo>
                    <a:pt x="1431" y="16056"/>
                  </a:lnTo>
                  <a:lnTo>
                    <a:pt x="1509" y="16058"/>
                  </a:lnTo>
                  <a:lnTo>
                    <a:pt x="9554" y="16057"/>
                  </a:lnTo>
                  <a:lnTo>
                    <a:pt x="9632" y="16055"/>
                  </a:lnTo>
                  <a:lnTo>
                    <a:pt x="9708" y="16050"/>
                  </a:lnTo>
                  <a:lnTo>
                    <a:pt x="9784" y="16040"/>
                  </a:lnTo>
                  <a:lnTo>
                    <a:pt x="9858" y="16027"/>
                  </a:lnTo>
                  <a:lnTo>
                    <a:pt x="9932" y="16010"/>
                  </a:lnTo>
                  <a:lnTo>
                    <a:pt x="10003" y="15990"/>
                  </a:lnTo>
                  <a:lnTo>
                    <a:pt x="10073" y="15966"/>
                  </a:lnTo>
                  <a:lnTo>
                    <a:pt x="10142" y="15940"/>
                  </a:lnTo>
                  <a:lnTo>
                    <a:pt x="10208" y="15909"/>
                  </a:lnTo>
                  <a:lnTo>
                    <a:pt x="10274" y="15875"/>
                  </a:lnTo>
                  <a:lnTo>
                    <a:pt x="10337" y="15839"/>
                  </a:lnTo>
                  <a:lnTo>
                    <a:pt x="10397" y="15800"/>
                  </a:lnTo>
                  <a:lnTo>
                    <a:pt x="10457" y="15758"/>
                  </a:lnTo>
                  <a:lnTo>
                    <a:pt x="10514" y="15714"/>
                  </a:lnTo>
                  <a:lnTo>
                    <a:pt x="10568" y="15667"/>
                  </a:lnTo>
                  <a:lnTo>
                    <a:pt x="10620" y="15616"/>
                  </a:lnTo>
                  <a:lnTo>
                    <a:pt x="10671" y="15564"/>
                  </a:lnTo>
                  <a:lnTo>
                    <a:pt x="10718" y="15510"/>
                  </a:lnTo>
                  <a:lnTo>
                    <a:pt x="10763" y="15453"/>
                  </a:lnTo>
                  <a:lnTo>
                    <a:pt x="10806" y="15394"/>
                  </a:lnTo>
                  <a:lnTo>
                    <a:pt x="10845" y="15332"/>
                  </a:lnTo>
                  <a:lnTo>
                    <a:pt x="10881" y="15269"/>
                  </a:lnTo>
                  <a:lnTo>
                    <a:pt x="10914" y="15205"/>
                  </a:lnTo>
                  <a:lnTo>
                    <a:pt x="10944" y="15138"/>
                  </a:lnTo>
                  <a:lnTo>
                    <a:pt x="10971" y="15069"/>
                  </a:lnTo>
                  <a:lnTo>
                    <a:pt x="10996" y="15000"/>
                  </a:lnTo>
                  <a:lnTo>
                    <a:pt x="11016" y="14928"/>
                  </a:lnTo>
                  <a:lnTo>
                    <a:pt x="11032" y="14856"/>
                  </a:lnTo>
                  <a:lnTo>
                    <a:pt x="11046" y="14781"/>
                  </a:lnTo>
                  <a:lnTo>
                    <a:pt x="11055" y="14706"/>
                  </a:lnTo>
                  <a:lnTo>
                    <a:pt x="11061" y="14630"/>
                  </a:lnTo>
                  <a:lnTo>
                    <a:pt x="11063" y="14553"/>
                  </a:lnTo>
                  <a:lnTo>
                    <a:pt x="11063" y="1505"/>
                  </a:lnTo>
                  <a:lnTo>
                    <a:pt x="11061" y="1428"/>
                  </a:lnTo>
                  <a:lnTo>
                    <a:pt x="11055" y="1352"/>
                  </a:lnTo>
                  <a:lnTo>
                    <a:pt x="11046" y="1277"/>
                  </a:lnTo>
                  <a:lnTo>
                    <a:pt x="11032" y="1202"/>
                  </a:lnTo>
                  <a:lnTo>
                    <a:pt x="11016" y="1129"/>
                  </a:lnTo>
                  <a:lnTo>
                    <a:pt x="10996" y="1058"/>
                  </a:lnTo>
                  <a:lnTo>
                    <a:pt x="10971" y="988"/>
                  </a:lnTo>
                  <a:lnTo>
                    <a:pt x="10944" y="919"/>
                  </a:lnTo>
                  <a:lnTo>
                    <a:pt x="10914" y="853"/>
                  </a:lnTo>
                  <a:lnTo>
                    <a:pt x="10881" y="788"/>
                  </a:lnTo>
                  <a:lnTo>
                    <a:pt x="10845" y="725"/>
                  </a:lnTo>
                  <a:lnTo>
                    <a:pt x="10806" y="663"/>
                  </a:lnTo>
                  <a:lnTo>
                    <a:pt x="10763" y="605"/>
                  </a:lnTo>
                  <a:lnTo>
                    <a:pt x="10718" y="548"/>
                  </a:lnTo>
                  <a:lnTo>
                    <a:pt x="10671" y="493"/>
                  </a:lnTo>
                  <a:lnTo>
                    <a:pt x="10620" y="441"/>
                  </a:lnTo>
                  <a:lnTo>
                    <a:pt x="10568" y="391"/>
                  </a:lnTo>
                  <a:lnTo>
                    <a:pt x="10514" y="344"/>
                  </a:lnTo>
                  <a:lnTo>
                    <a:pt x="10457" y="299"/>
                  </a:lnTo>
                  <a:lnTo>
                    <a:pt x="10397" y="257"/>
                  </a:lnTo>
                  <a:lnTo>
                    <a:pt x="10337" y="218"/>
                  </a:lnTo>
                  <a:lnTo>
                    <a:pt x="10274" y="182"/>
                  </a:lnTo>
                  <a:lnTo>
                    <a:pt x="10208" y="149"/>
                  </a:lnTo>
                  <a:lnTo>
                    <a:pt x="10142" y="118"/>
                  </a:lnTo>
                  <a:lnTo>
                    <a:pt x="10073" y="91"/>
                  </a:lnTo>
                  <a:lnTo>
                    <a:pt x="10003" y="67"/>
                  </a:lnTo>
                  <a:lnTo>
                    <a:pt x="9932" y="47"/>
                  </a:lnTo>
                  <a:lnTo>
                    <a:pt x="9858" y="30"/>
                  </a:lnTo>
                  <a:lnTo>
                    <a:pt x="9784" y="17"/>
                  </a:lnTo>
                  <a:lnTo>
                    <a:pt x="9708" y="8"/>
                  </a:lnTo>
                  <a:lnTo>
                    <a:pt x="9632" y="2"/>
                  </a:lnTo>
                  <a:lnTo>
                    <a:pt x="95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11"/>
            <p:cNvSpPr>
              <a:spLocks/>
            </p:cNvSpPr>
            <p:nvPr/>
          </p:nvSpPr>
          <p:spPr bwMode="auto">
            <a:xfrm>
              <a:off x="10050463" y="2122488"/>
              <a:ext cx="87312" cy="20638"/>
            </a:xfrm>
            <a:custGeom>
              <a:avLst/>
              <a:gdLst>
                <a:gd name="T0" fmla="*/ 2010 w 2011"/>
                <a:gd name="T1" fmla="*/ 276 h 502"/>
                <a:gd name="T2" fmla="*/ 2003 w 2011"/>
                <a:gd name="T3" fmla="*/ 314 h 502"/>
                <a:gd name="T4" fmla="*/ 1991 w 2011"/>
                <a:gd name="T5" fmla="*/ 349 h 502"/>
                <a:gd name="T6" fmla="*/ 1975 w 2011"/>
                <a:gd name="T7" fmla="*/ 382 h 502"/>
                <a:gd name="T8" fmla="*/ 1954 w 2011"/>
                <a:gd name="T9" fmla="*/ 411 h 502"/>
                <a:gd name="T10" fmla="*/ 1929 w 2011"/>
                <a:gd name="T11" fmla="*/ 437 h 502"/>
                <a:gd name="T12" fmla="*/ 1900 w 2011"/>
                <a:gd name="T13" fmla="*/ 459 h 502"/>
                <a:gd name="T14" fmla="*/ 1868 w 2011"/>
                <a:gd name="T15" fmla="*/ 477 h 502"/>
                <a:gd name="T16" fmla="*/ 1834 w 2011"/>
                <a:gd name="T17" fmla="*/ 491 h 502"/>
                <a:gd name="T18" fmla="*/ 1798 w 2011"/>
                <a:gd name="T19" fmla="*/ 499 h 502"/>
                <a:gd name="T20" fmla="*/ 1760 w 2011"/>
                <a:gd name="T21" fmla="*/ 502 h 502"/>
                <a:gd name="T22" fmla="*/ 225 w 2011"/>
                <a:gd name="T23" fmla="*/ 501 h 502"/>
                <a:gd name="T24" fmla="*/ 188 w 2011"/>
                <a:gd name="T25" fmla="*/ 494 h 502"/>
                <a:gd name="T26" fmla="*/ 153 w 2011"/>
                <a:gd name="T27" fmla="*/ 482 h 502"/>
                <a:gd name="T28" fmla="*/ 120 w 2011"/>
                <a:gd name="T29" fmla="*/ 466 h 502"/>
                <a:gd name="T30" fmla="*/ 91 w 2011"/>
                <a:gd name="T31" fmla="*/ 445 h 502"/>
                <a:gd name="T32" fmla="*/ 65 w 2011"/>
                <a:gd name="T33" fmla="*/ 420 h 502"/>
                <a:gd name="T34" fmla="*/ 43 w 2011"/>
                <a:gd name="T35" fmla="*/ 392 h 502"/>
                <a:gd name="T36" fmla="*/ 25 w 2011"/>
                <a:gd name="T37" fmla="*/ 360 h 502"/>
                <a:gd name="T38" fmla="*/ 11 w 2011"/>
                <a:gd name="T39" fmla="*/ 326 h 502"/>
                <a:gd name="T40" fmla="*/ 3 w 2011"/>
                <a:gd name="T41" fmla="*/ 289 h 502"/>
                <a:gd name="T42" fmla="*/ 0 w 2011"/>
                <a:gd name="T43" fmla="*/ 251 h 502"/>
                <a:gd name="T44" fmla="*/ 3 w 2011"/>
                <a:gd name="T45" fmla="*/ 213 h 502"/>
                <a:gd name="T46" fmla="*/ 11 w 2011"/>
                <a:gd name="T47" fmla="*/ 177 h 502"/>
                <a:gd name="T48" fmla="*/ 25 w 2011"/>
                <a:gd name="T49" fmla="*/ 143 h 502"/>
                <a:gd name="T50" fmla="*/ 43 w 2011"/>
                <a:gd name="T51" fmla="*/ 111 h 502"/>
                <a:gd name="T52" fmla="*/ 65 w 2011"/>
                <a:gd name="T53" fmla="*/ 83 h 502"/>
                <a:gd name="T54" fmla="*/ 91 w 2011"/>
                <a:gd name="T55" fmla="*/ 58 h 502"/>
                <a:gd name="T56" fmla="*/ 120 w 2011"/>
                <a:gd name="T57" fmla="*/ 37 h 502"/>
                <a:gd name="T58" fmla="*/ 153 w 2011"/>
                <a:gd name="T59" fmla="*/ 21 h 502"/>
                <a:gd name="T60" fmla="*/ 188 w 2011"/>
                <a:gd name="T61" fmla="*/ 8 h 502"/>
                <a:gd name="T62" fmla="*/ 225 w 2011"/>
                <a:gd name="T63" fmla="*/ 1 h 502"/>
                <a:gd name="T64" fmla="*/ 1760 w 2011"/>
                <a:gd name="T65" fmla="*/ 0 h 502"/>
                <a:gd name="T66" fmla="*/ 1798 w 2011"/>
                <a:gd name="T67" fmla="*/ 3 h 502"/>
                <a:gd name="T68" fmla="*/ 1834 w 2011"/>
                <a:gd name="T69" fmla="*/ 11 h 502"/>
                <a:gd name="T70" fmla="*/ 1868 w 2011"/>
                <a:gd name="T71" fmla="*/ 26 h 502"/>
                <a:gd name="T72" fmla="*/ 1900 w 2011"/>
                <a:gd name="T73" fmla="*/ 44 h 502"/>
                <a:gd name="T74" fmla="*/ 1929 w 2011"/>
                <a:gd name="T75" fmla="*/ 66 h 502"/>
                <a:gd name="T76" fmla="*/ 1954 w 2011"/>
                <a:gd name="T77" fmla="*/ 92 h 502"/>
                <a:gd name="T78" fmla="*/ 1975 w 2011"/>
                <a:gd name="T79" fmla="*/ 121 h 502"/>
                <a:gd name="T80" fmla="*/ 1991 w 2011"/>
                <a:gd name="T81" fmla="*/ 154 h 502"/>
                <a:gd name="T82" fmla="*/ 2003 w 2011"/>
                <a:gd name="T83" fmla="*/ 189 h 502"/>
                <a:gd name="T84" fmla="*/ 2010 w 2011"/>
                <a:gd name="T85" fmla="*/ 22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11" h="502">
                  <a:moveTo>
                    <a:pt x="2011" y="251"/>
                  </a:moveTo>
                  <a:lnTo>
                    <a:pt x="2011" y="264"/>
                  </a:lnTo>
                  <a:lnTo>
                    <a:pt x="2010" y="276"/>
                  </a:lnTo>
                  <a:lnTo>
                    <a:pt x="2008" y="289"/>
                  </a:lnTo>
                  <a:lnTo>
                    <a:pt x="2006" y="302"/>
                  </a:lnTo>
                  <a:lnTo>
                    <a:pt x="2003" y="314"/>
                  </a:lnTo>
                  <a:lnTo>
                    <a:pt x="2000" y="326"/>
                  </a:lnTo>
                  <a:lnTo>
                    <a:pt x="1996" y="338"/>
                  </a:lnTo>
                  <a:lnTo>
                    <a:pt x="1991" y="349"/>
                  </a:lnTo>
                  <a:lnTo>
                    <a:pt x="1986" y="360"/>
                  </a:lnTo>
                  <a:lnTo>
                    <a:pt x="1981" y="371"/>
                  </a:lnTo>
                  <a:lnTo>
                    <a:pt x="1975" y="382"/>
                  </a:lnTo>
                  <a:lnTo>
                    <a:pt x="1968" y="392"/>
                  </a:lnTo>
                  <a:lnTo>
                    <a:pt x="1961" y="402"/>
                  </a:lnTo>
                  <a:lnTo>
                    <a:pt x="1954" y="411"/>
                  </a:lnTo>
                  <a:lnTo>
                    <a:pt x="1946" y="420"/>
                  </a:lnTo>
                  <a:lnTo>
                    <a:pt x="1938" y="429"/>
                  </a:lnTo>
                  <a:lnTo>
                    <a:pt x="1929" y="437"/>
                  </a:lnTo>
                  <a:lnTo>
                    <a:pt x="1920" y="445"/>
                  </a:lnTo>
                  <a:lnTo>
                    <a:pt x="1910" y="452"/>
                  </a:lnTo>
                  <a:lnTo>
                    <a:pt x="1900" y="459"/>
                  </a:lnTo>
                  <a:lnTo>
                    <a:pt x="1890" y="466"/>
                  </a:lnTo>
                  <a:lnTo>
                    <a:pt x="1879" y="472"/>
                  </a:lnTo>
                  <a:lnTo>
                    <a:pt x="1868" y="477"/>
                  </a:lnTo>
                  <a:lnTo>
                    <a:pt x="1857" y="482"/>
                  </a:lnTo>
                  <a:lnTo>
                    <a:pt x="1846" y="487"/>
                  </a:lnTo>
                  <a:lnTo>
                    <a:pt x="1834" y="491"/>
                  </a:lnTo>
                  <a:lnTo>
                    <a:pt x="1822" y="494"/>
                  </a:lnTo>
                  <a:lnTo>
                    <a:pt x="1810" y="497"/>
                  </a:lnTo>
                  <a:lnTo>
                    <a:pt x="1798" y="499"/>
                  </a:lnTo>
                  <a:lnTo>
                    <a:pt x="1785" y="501"/>
                  </a:lnTo>
                  <a:lnTo>
                    <a:pt x="1773" y="502"/>
                  </a:lnTo>
                  <a:lnTo>
                    <a:pt x="1760" y="502"/>
                  </a:lnTo>
                  <a:lnTo>
                    <a:pt x="251" y="502"/>
                  </a:lnTo>
                  <a:lnTo>
                    <a:pt x="238" y="502"/>
                  </a:lnTo>
                  <a:lnTo>
                    <a:pt x="225" y="501"/>
                  </a:lnTo>
                  <a:lnTo>
                    <a:pt x="213" y="499"/>
                  </a:lnTo>
                  <a:lnTo>
                    <a:pt x="200" y="497"/>
                  </a:lnTo>
                  <a:lnTo>
                    <a:pt x="188" y="494"/>
                  </a:lnTo>
                  <a:lnTo>
                    <a:pt x="176" y="491"/>
                  </a:lnTo>
                  <a:lnTo>
                    <a:pt x="165" y="487"/>
                  </a:lnTo>
                  <a:lnTo>
                    <a:pt x="153" y="482"/>
                  </a:lnTo>
                  <a:lnTo>
                    <a:pt x="142" y="477"/>
                  </a:lnTo>
                  <a:lnTo>
                    <a:pt x="132" y="472"/>
                  </a:lnTo>
                  <a:lnTo>
                    <a:pt x="120" y="466"/>
                  </a:lnTo>
                  <a:lnTo>
                    <a:pt x="110" y="459"/>
                  </a:lnTo>
                  <a:lnTo>
                    <a:pt x="100" y="452"/>
                  </a:lnTo>
                  <a:lnTo>
                    <a:pt x="91" y="445"/>
                  </a:lnTo>
                  <a:lnTo>
                    <a:pt x="82" y="437"/>
                  </a:lnTo>
                  <a:lnTo>
                    <a:pt x="73" y="429"/>
                  </a:lnTo>
                  <a:lnTo>
                    <a:pt x="65" y="420"/>
                  </a:lnTo>
                  <a:lnTo>
                    <a:pt x="57" y="411"/>
                  </a:lnTo>
                  <a:lnTo>
                    <a:pt x="49" y="402"/>
                  </a:lnTo>
                  <a:lnTo>
                    <a:pt x="43" y="392"/>
                  </a:lnTo>
                  <a:lnTo>
                    <a:pt x="36" y="382"/>
                  </a:lnTo>
                  <a:lnTo>
                    <a:pt x="30" y="371"/>
                  </a:lnTo>
                  <a:lnTo>
                    <a:pt x="25" y="360"/>
                  </a:lnTo>
                  <a:lnTo>
                    <a:pt x="20" y="349"/>
                  </a:lnTo>
                  <a:lnTo>
                    <a:pt x="15" y="338"/>
                  </a:lnTo>
                  <a:lnTo>
                    <a:pt x="11" y="326"/>
                  </a:lnTo>
                  <a:lnTo>
                    <a:pt x="8" y="314"/>
                  </a:lnTo>
                  <a:lnTo>
                    <a:pt x="5" y="302"/>
                  </a:lnTo>
                  <a:lnTo>
                    <a:pt x="3" y="289"/>
                  </a:lnTo>
                  <a:lnTo>
                    <a:pt x="1" y="276"/>
                  </a:lnTo>
                  <a:lnTo>
                    <a:pt x="0" y="264"/>
                  </a:lnTo>
                  <a:lnTo>
                    <a:pt x="0" y="251"/>
                  </a:lnTo>
                  <a:lnTo>
                    <a:pt x="0" y="238"/>
                  </a:lnTo>
                  <a:lnTo>
                    <a:pt x="1" y="225"/>
                  </a:lnTo>
                  <a:lnTo>
                    <a:pt x="3" y="213"/>
                  </a:lnTo>
                  <a:lnTo>
                    <a:pt x="5" y="201"/>
                  </a:lnTo>
                  <a:lnTo>
                    <a:pt x="8" y="189"/>
                  </a:lnTo>
                  <a:lnTo>
                    <a:pt x="11" y="177"/>
                  </a:lnTo>
                  <a:lnTo>
                    <a:pt x="15" y="165"/>
                  </a:lnTo>
                  <a:lnTo>
                    <a:pt x="20" y="154"/>
                  </a:lnTo>
                  <a:lnTo>
                    <a:pt x="25" y="143"/>
                  </a:lnTo>
                  <a:lnTo>
                    <a:pt x="30" y="132"/>
                  </a:lnTo>
                  <a:lnTo>
                    <a:pt x="36" y="121"/>
                  </a:lnTo>
                  <a:lnTo>
                    <a:pt x="43" y="111"/>
                  </a:lnTo>
                  <a:lnTo>
                    <a:pt x="49" y="101"/>
                  </a:lnTo>
                  <a:lnTo>
                    <a:pt x="57" y="92"/>
                  </a:lnTo>
                  <a:lnTo>
                    <a:pt x="65" y="83"/>
                  </a:lnTo>
                  <a:lnTo>
                    <a:pt x="73" y="74"/>
                  </a:lnTo>
                  <a:lnTo>
                    <a:pt x="82" y="66"/>
                  </a:lnTo>
                  <a:lnTo>
                    <a:pt x="91" y="58"/>
                  </a:lnTo>
                  <a:lnTo>
                    <a:pt x="100" y="51"/>
                  </a:lnTo>
                  <a:lnTo>
                    <a:pt x="110" y="44"/>
                  </a:lnTo>
                  <a:lnTo>
                    <a:pt x="120" y="37"/>
                  </a:lnTo>
                  <a:lnTo>
                    <a:pt x="132" y="31"/>
                  </a:lnTo>
                  <a:lnTo>
                    <a:pt x="142" y="26"/>
                  </a:lnTo>
                  <a:lnTo>
                    <a:pt x="153" y="21"/>
                  </a:lnTo>
                  <a:lnTo>
                    <a:pt x="165" y="15"/>
                  </a:lnTo>
                  <a:lnTo>
                    <a:pt x="176" y="11"/>
                  </a:lnTo>
                  <a:lnTo>
                    <a:pt x="188" y="8"/>
                  </a:lnTo>
                  <a:lnTo>
                    <a:pt x="200" y="5"/>
                  </a:lnTo>
                  <a:lnTo>
                    <a:pt x="213" y="3"/>
                  </a:lnTo>
                  <a:lnTo>
                    <a:pt x="225" y="1"/>
                  </a:lnTo>
                  <a:lnTo>
                    <a:pt x="238" y="0"/>
                  </a:lnTo>
                  <a:lnTo>
                    <a:pt x="251" y="0"/>
                  </a:lnTo>
                  <a:lnTo>
                    <a:pt x="1760" y="0"/>
                  </a:lnTo>
                  <a:lnTo>
                    <a:pt x="1773" y="0"/>
                  </a:lnTo>
                  <a:lnTo>
                    <a:pt x="1785" y="1"/>
                  </a:lnTo>
                  <a:lnTo>
                    <a:pt x="1798" y="3"/>
                  </a:lnTo>
                  <a:lnTo>
                    <a:pt x="1810" y="5"/>
                  </a:lnTo>
                  <a:lnTo>
                    <a:pt x="1822" y="8"/>
                  </a:lnTo>
                  <a:lnTo>
                    <a:pt x="1834" y="11"/>
                  </a:lnTo>
                  <a:lnTo>
                    <a:pt x="1846" y="15"/>
                  </a:lnTo>
                  <a:lnTo>
                    <a:pt x="1857" y="21"/>
                  </a:lnTo>
                  <a:lnTo>
                    <a:pt x="1868" y="26"/>
                  </a:lnTo>
                  <a:lnTo>
                    <a:pt x="1879" y="31"/>
                  </a:lnTo>
                  <a:lnTo>
                    <a:pt x="1890" y="37"/>
                  </a:lnTo>
                  <a:lnTo>
                    <a:pt x="1900" y="44"/>
                  </a:lnTo>
                  <a:lnTo>
                    <a:pt x="1910" y="51"/>
                  </a:lnTo>
                  <a:lnTo>
                    <a:pt x="1920" y="58"/>
                  </a:lnTo>
                  <a:lnTo>
                    <a:pt x="1929" y="66"/>
                  </a:lnTo>
                  <a:lnTo>
                    <a:pt x="1938" y="74"/>
                  </a:lnTo>
                  <a:lnTo>
                    <a:pt x="1946" y="83"/>
                  </a:lnTo>
                  <a:lnTo>
                    <a:pt x="1954" y="92"/>
                  </a:lnTo>
                  <a:lnTo>
                    <a:pt x="1961" y="101"/>
                  </a:lnTo>
                  <a:lnTo>
                    <a:pt x="1968" y="111"/>
                  </a:lnTo>
                  <a:lnTo>
                    <a:pt x="1975" y="121"/>
                  </a:lnTo>
                  <a:lnTo>
                    <a:pt x="1981" y="132"/>
                  </a:lnTo>
                  <a:lnTo>
                    <a:pt x="1986" y="143"/>
                  </a:lnTo>
                  <a:lnTo>
                    <a:pt x="1991" y="154"/>
                  </a:lnTo>
                  <a:lnTo>
                    <a:pt x="1996" y="165"/>
                  </a:lnTo>
                  <a:lnTo>
                    <a:pt x="2000" y="177"/>
                  </a:lnTo>
                  <a:lnTo>
                    <a:pt x="2003" y="189"/>
                  </a:lnTo>
                  <a:lnTo>
                    <a:pt x="2006" y="201"/>
                  </a:lnTo>
                  <a:lnTo>
                    <a:pt x="2008" y="213"/>
                  </a:lnTo>
                  <a:lnTo>
                    <a:pt x="2010" y="225"/>
                  </a:lnTo>
                  <a:lnTo>
                    <a:pt x="2011" y="238"/>
                  </a:lnTo>
                  <a:lnTo>
                    <a:pt x="2011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12"/>
            <p:cNvSpPr>
              <a:spLocks/>
            </p:cNvSpPr>
            <p:nvPr/>
          </p:nvSpPr>
          <p:spPr bwMode="auto">
            <a:xfrm>
              <a:off x="10072688" y="2660650"/>
              <a:ext cx="42862" cy="20638"/>
            </a:xfrm>
            <a:custGeom>
              <a:avLst/>
              <a:gdLst>
                <a:gd name="T0" fmla="*/ 1004 w 1005"/>
                <a:gd name="T1" fmla="*/ 277 h 503"/>
                <a:gd name="T2" fmla="*/ 997 w 1005"/>
                <a:gd name="T3" fmla="*/ 314 h 503"/>
                <a:gd name="T4" fmla="*/ 985 w 1005"/>
                <a:gd name="T5" fmla="*/ 349 h 503"/>
                <a:gd name="T6" fmla="*/ 969 w 1005"/>
                <a:gd name="T7" fmla="*/ 381 h 503"/>
                <a:gd name="T8" fmla="*/ 948 w 1005"/>
                <a:gd name="T9" fmla="*/ 411 h 503"/>
                <a:gd name="T10" fmla="*/ 923 w 1005"/>
                <a:gd name="T11" fmla="*/ 437 h 503"/>
                <a:gd name="T12" fmla="*/ 894 w 1005"/>
                <a:gd name="T13" fmla="*/ 459 h 503"/>
                <a:gd name="T14" fmla="*/ 863 w 1005"/>
                <a:gd name="T15" fmla="*/ 477 h 503"/>
                <a:gd name="T16" fmla="*/ 828 w 1005"/>
                <a:gd name="T17" fmla="*/ 491 h 503"/>
                <a:gd name="T18" fmla="*/ 792 w 1005"/>
                <a:gd name="T19" fmla="*/ 500 h 503"/>
                <a:gd name="T20" fmla="*/ 754 w 1005"/>
                <a:gd name="T21" fmla="*/ 503 h 503"/>
                <a:gd name="T22" fmla="*/ 225 w 1005"/>
                <a:gd name="T23" fmla="*/ 501 h 503"/>
                <a:gd name="T24" fmla="*/ 188 w 1005"/>
                <a:gd name="T25" fmla="*/ 495 h 503"/>
                <a:gd name="T26" fmla="*/ 153 w 1005"/>
                <a:gd name="T27" fmla="*/ 482 h 503"/>
                <a:gd name="T28" fmla="*/ 120 w 1005"/>
                <a:gd name="T29" fmla="*/ 465 h 503"/>
                <a:gd name="T30" fmla="*/ 91 w 1005"/>
                <a:gd name="T31" fmla="*/ 444 h 503"/>
                <a:gd name="T32" fmla="*/ 65 w 1005"/>
                <a:gd name="T33" fmla="*/ 420 h 503"/>
                <a:gd name="T34" fmla="*/ 43 w 1005"/>
                <a:gd name="T35" fmla="*/ 391 h 503"/>
                <a:gd name="T36" fmla="*/ 25 w 1005"/>
                <a:gd name="T37" fmla="*/ 360 h 503"/>
                <a:gd name="T38" fmla="*/ 11 w 1005"/>
                <a:gd name="T39" fmla="*/ 326 h 503"/>
                <a:gd name="T40" fmla="*/ 3 w 1005"/>
                <a:gd name="T41" fmla="*/ 290 h 503"/>
                <a:gd name="T42" fmla="*/ 0 w 1005"/>
                <a:gd name="T43" fmla="*/ 252 h 503"/>
                <a:gd name="T44" fmla="*/ 3 w 1005"/>
                <a:gd name="T45" fmla="*/ 214 h 503"/>
                <a:gd name="T46" fmla="*/ 11 w 1005"/>
                <a:gd name="T47" fmla="*/ 176 h 503"/>
                <a:gd name="T48" fmla="*/ 25 w 1005"/>
                <a:gd name="T49" fmla="*/ 142 h 503"/>
                <a:gd name="T50" fmla="*/ 43 w 1005"/>
                <a:gd name="T51" fmla="*/ 111 h 503"/>
                <a:gd name="T52" fmla="*/ 65 w 1005"/>
                <a:gd name="T53" fmla="*/ 82 h 503"/>
                <a:gd name="T54" fmla="*/ 91 w 1005"/>
                <a:gd name="T55" fmla="*/ 58 h 503"/>
                <a:gd name="T56" fmla="*/ 120 w 1005"/>
                <a:gd name="T57" fmla="*/ 37 h 503"/>
                <a:gd name="T58" fmla="*/ 153 w 1005"/>
                <a:gd name="T59" fmla="*/ 20 h 503"/>
                <a:gd name="T60" fmla="*/ 188 w 1005"/>
                <a:gd name="T61" fmla="*/ 8 h 503"/>
                <a:gd name="T62" fmla="*/ 225 w 1005"/>
                <a:gd name="T63" fmla="*/ 2 h 503"/>
                <a:gd name="T64" fmla="*/ 754 w 1005"/>
                <a:gd name="T65" fmla="*/ 0 h 503"/>
                <a:gd name="T66" fmla="*/ 792 w 1005"/>
                <a:gd name="T67" fmla="*/ 3 h 503"/>
                <a:gd name="T68" fmla="*/ 828 w 1005"/>
                <a:gd name="T69" fmla="*/ 12 h 503"/>
                <a:gd name="T70" fmla="*/ 863 w 1005"/>
                <a:gd name="T71" fmla="*/ 25 h 503"/>
                <a:gd name="T72" fmla="*/ 894 w 1005"/>
                <a:gd name="T73" fmla="*/ 43 h 503"/>
                <a:gd name="T74" fmla="*/ 923 w 1005"/>
                <a:gd name="T75" fmla="*/ 65 h 503"/>
                <a:gd name="T76" fmla="*/ 948 w 1005"/>
                <a:gd name="T77" fmla="*/ 92 h 503"/>
                <a:gd name="T78" fmla="*/ 969 w 1005"/>
                <a:gd name="T79" fmla="*/ 121 h 503"/>
                <a:gd name="T80" fmla="*/ 985 w 1005"/>
                <a:gd name="T81" fmla="*/ 153 h 503"/>
                <a:gd name="T82" fmla="*/ 997 w 1005"/>
                <a:gd name="T83" fmla="*/ 188 h 503"/>
                <a:gd name="T84" fmla="*/ 1004 w 1005"/>
                <a:gd name="T85" fmla="*/ 226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64"/>
                  </a:lnTo>
                  <a:lnTo>
                    <a:pt x="1004" y="277"/>
                  </a:lnTo>
                  <a:lnTo>
                    <a:pt x="1002" y="290"/>
                  </a:lnTo>
                  <a:lnTo>
                    <a:pt x="1000" y="302"/>
                  </a:lnTo>
                  <a:lnTo>
                    <a:pt x="997" y="314"/>
                  </a:lnTo>
                  <a:lnTo>
                    <a:pt x="994" y="326"/>
                  </a:lnTo>
                  <a:lnTo>
                    <a:pt x="990" y="337"/>
                  </a:lnTo>
                  <a:lnTo>
                    <a:pt x="985" y="349"/>
                  </a:lnTo>
                  <a:lnTo>
                    <a:pt x="980" y="360"/>
                  </a:lnTo>
                  <a:lnTo>
                    <a:pt x="975" y="371"/>
                  </a:lnTo>
                  <a:lnTo>
                    <a:pt x="969" y="381"/>
                  </a:lnTo>
                  <a:lnTo>
                    <a:pt x="962" y="391"/>
                  </a:lnTo>
                  <a:lnTo>
                    <a:pt x="955" y="401"/>
                  </a:lnTo>
                  <a:lnTo>
                    <a:pt x="948" y="411"/>
                  </a:lnTo>
                  <a:lnTo>
                    <a:pt x="940" y="420"/>
                  </a:lnTo>
                  <a:lnTo>
                    <a:pt x="932" y="428"/>
                  </a:lnTo>
                  <a:lnTo>
                    <a:pt x="923" y="437"/>
                  </a:lnTo>
                  <a:lnTo>
                    <a:pt x="914" y="444"/>
                  </a:lnTo>
                  <a:lnTo>
                    <a:pt x="904" y="452"/>
                  </a:lnTo>
                  <a:lnTo>
                    <a:pt x="894" y="459"/>
                  </a:lnTo>
                  <a:lnTo>
                    <a:pt x="884" y="465"/>
                  </a:lnTo>
                  <a:lnTo>
                    <a:pt x="874" y="471"/>
                  </a:lnTo>
                  <a:lnTo>
                    <a:pt x="863" y="477"/>
                  </a:lnTo>
                  <a:lnTo>
                    <a:pt x="851" y="482"/>
                  </a:lnTo>
                  <a:lnTo>
                    <a:pt x="840" y="486"/>
                  </a:lnTo>
                  <a:lnTo>
                    <a:pt x="828" y="491"/>
                  </a:lnTo>
                  <a:lnTo>
                    <a:pt x="816" y="495"/>
                  </a:lnTo>
                  <a:lnTo>
                    <a:pt x="804" y="497"/>
                  </a:lnTo>
                  <a:lnTo>
                    <a:pt x="792" y="500"/>
                  </a:lnTo>
                  <a:lnTo>
                    <a:pt x="779" y="501"/>
                  </a:lnTo>
                  <a:lnTo>
                    <a:pt x="767" y="502"/>
                  </a:lnTo>
                  <a:lnTo>
                    <a:pt x="754" y="503"/>
                  </a:lnTo>
                  <a:lnTo>
                    <a:pt x="251" y="503"/>
                  </a:lnTo>
                  <a:lnTo>
                    <a:pt x="238" y="502"/>
                  </a:lnTo>
                  <a:lnTo>
                    <a:pt x="225" y="501"/>
                  </a:lnTo>
                  <a:lnTo>
                    <a:pt x="213" y="500"/>
                  </a:lnTo>
                  <a:lnTo>
                    <a:pt x="200" y="497"/>
                  </a:lnTo>
                  <a:lnTo>
                    <a:pt x="188" y="495"/>
                  </a:lnTo>
                  <a:lnTo>
                    <a:pt x="176" y="491"/>
                  </a:lnTo>
                  <a:lnTo>
                    <a:pt x="165" y="486"/>
                  </a:lnTo>
                  <a:lnTo>
                    <a:pt x="153" y="482"/>
                  </a:lnTo>
                  <a:lnTo>
                    <a:pt x="141" y="477"/>
                  </a:lnTo>
                  <a:lnTo>
                    <a:pt x="131" y="471"/>
                  </a:lnTo>
                  <a:lnTo>
                    <a:pt x="120" y="465"/>
                  </a:lnTo>
                  <a:lnTo>
                    <a:pt x="110" y="459"/>
                  </a:lnTo>
                  <a:lnTo>
                    <a:pt x="100" y="452"/>
                  </a:lnTo>
                  <a:lnTo>
                    <a:pt x="91" y="444"/>
                  </a:lnTo>
                  <a:lnTo>
                    <a:pt x="82" y="437"/>
                  </a:lnTo>
                  <a:lnTo>
                    <a:pt x="73" y="428"/>
                  </a:lnTo>
                  <a:lnTo>
                    <a:pt x="65" y="420"/>
                  </a:lnTo>
                  <a:lnTo>
                    <a:pt x="57" y="411"/>
                  </a:lnTo>
                  <a:lnTo>
                    <a:pt x="49" y="401"/>
                  </a:lnTo>
                  <a:lnTo>
                    <a:pt x="43" y="391"/>
                  </a:lnTo>
                  <a:lnTo>
                    <a:pt x="36" y="381"/>
                  </a:lnTo>
                  <a:lnTo>
                    <a:pt x="30" y="371"/>
                  </a:lnTo>
                  <a:lnTo>
                    <a:pt x="25" y="360"/>
                  </a:lnTo>
                  <a:lnTo>
                    <a:pt x="20" y="349"/>
                  </a:lnTo>
                  <a:lnTo>
                    <a:pt x="15" y="337"/>
                  </a:lnTo>
                  <a:lnTo>
                    <a:pt x="11" y="326"/>
                  </a:lnTo>
                  <a:lnTo>
                    <a:pt x="8" y="314"/>
                  </a:lnTo>
                  <a:lnTo>
                    <a:pt x="5" y="302"/>
                  </a:lnTo>
                  <a:lnTo>
                    <a:pt x="3" y="290"/>
                  </a:lnTo>
                  <a:lnTo>
                    <a:pt x="1" y="277"/>
                  </a:lnTo>
                  <a:lnTo>
                    <a:pt x="0" y="264"/>
                  </a:lnTo>
                  <a:lnTo>
                    <a:pt x="0" y="252"/>
                  </a:lnTo>
                  <a:lnTo>
                    <a:pt x="0" y="239"/>
                  </a:lnTo>
                  <a:lnTo>
                    <a:pt x="1" y="226"/>
                  </a:lnTo>
                  <a:lnTo>
                    <a:pt x="3" y="214"/>
                  </a:lnTo>
                  <a:lnTo>
                    <a:pt x="5" y="200"/>
                  </a:lnTo>
                  <a:lnTo>
                    <a:pt x="8" y="188"/>
                  </a:lnTo>
                  <a:lnTo>
                    <a:pt x="11" y="176"/>
                  </a:lnTo>
                  <a:lnTo>
                    <a:pt x="15" y="165"/>
                  </a:lnTo>
                  <a:lnTo>
                    <a:pt x="20" y="153"/>
                  </a:lnTo>
                  <a:lnTo>
                    <a:pt x="25" y="142"/>
                  </a:lnTo>
                  <a:lnTo>
                    <a:pt x="30" y="131"/>
                  </a:lnTo>
                  <a:lnTo>
                    <a:pt x="36" y="121"/>
                  </a:lnTo>
                  <a:lnTo>
                    <a:pt x="43" y="111"/>
                  </a:lnTo>
                  <a:lnTo>
                    <a:pt x="49" y="101"/>
                  </a:lnTo>
                  <a:lnTo>
                    <a:pt x="57" y="92"/>
                  </a:lnTo>
                  <a:lnTo>
                    <a:pt x="65" y="82"/>
                  </a:lnTo>
                  <a:lnTo>
                    <a:pt x="73" y="74"/>
                  </a:lnTo>
                  <a:lnTo>
                    <a:pt x="82" y="65"/>
                  </a:lnTo>
                  <a:lnTo>
                    <a:pt x="91" y="58"/>
                  </a:lnTo>
                  <a:lnTo>
                    <a:pt x="100" y="50"/>
                  </a:lnTo>
                  <a:lnTo>
                    <a:pt x="110" y="43"/>
                  </a:lnTo>
                  <a:lnTo>
                    <a:pt x="120" y="37"/>
                  </a:lnTo>
                  <a:lnTo>
                    <a:pt x="131" y="31"/>
                  </a:lnTo>
                  <a:lnTo>
                    <a:pt x="141" y="25"/>
                  </a:lnTo>
                  <a:lnTo>
                    <a:pt x="153" y="20"/>
                  </a:lnTo>
                  <a:lnTo>
                    <a:pt x="165" y="16"/>
                  </a:lnTo>
                  <a:lnTo>
                    <a:pt x="176" y="12"/>
                  </a:lnTo>
                  <a:lnTo>
                    <a:pt x="188" y="8"/>
                  </a:lnTo>
                  <a:lnTo>
                    <a:pt x="200" y="6"/>
                  </a:lnTo>
                  <a:lnTo>
                    <a:pt x="213" y="3"/>
                  </a:lnTo>
                  <a:lnTo>
                    <a:pt x="225" y="2"/>
                  </a:lnTo>
                  <a:lnTo>
                    <a:pt x="238" y="1"/>
                  </a:lnTo>
                  <a:lnTo>
                    <a:pt x="251" y="0"/>
                  </a:lnTo>
                  <a:lnTo>
                    <a:pt x="754" y="0"/>
                  </a:lnTo>
                  <a:lnTo>
                    <a:pt x="767" y="1"/>
                  </a:lnTo>
                  <a:lnTo>
                    <a:pt x="779" y="2"/>
                  </a:lnTo>
                  <a:lnTo>
                    <a:pt x="792" y="3"/>
                  </a:lnTo>
                  <a:lnTo>
                    <a:pt x="804" y="6"/>
                  </a:lnTo>
                  <a:lnTo>
                    <a:pt x="816" y="8"/>
                  </a:lnTo>
                  <a:lnTo>
                    <a:pt x="828" y="12"/>
                  </a:lnTo>
                  <a:lnTo>
                    <a:pt x="840" y="16"/>
                  </a:lnTo>
                  <a:lnTo>
                    <a:pt x="851" y="20"/>
                  </a:lnTo>
                  <a:lnTo>
                    <a:pt x="863" y="25"/>
                  </a:lnTo>
                  <a:lnTo>
                    <a:pt x="874" y="31"/>
                  </a:lnTo>
                  <a:lnTo>
                    <a:pt x="884" y="37"/>
                  </a:lnTo>
                  <a:lnTo>
                    <a:pt x="894" y="43"/>
                  </a:lnTo>
                  <a:lnTo>
                    <a:pt x="904" y="50"/>
                  </a:lnTo>
                  <a:lnTo>
                    <a:pt x="914" y="58"/>
                  </a:lnTo>
                  <a:lnTo>
                    <a:pt x="923" y="65"/>
                  </a:lnTo>
                  <a:lnTo>
                    <a:pt x="932" y="74"/>
                  </a:lnTo>
                  <a:lnTo>
                    <a:pt x="940" y="82"/>
                  </a:lnTo>
                  <a:lnTo>
                    <a:pt x="948" y="92"/>
                  </a:lnTo>
                  <a:lnTo>
                    <a:pt x="955" y="101"/>
                  </a:lnTo>
                  <a:lnTo>
                    <a:pt x="962" y="111"/>
                  </a:lnTo>
                  <a:lnTo>
                    <a:pt x="969" y="121"/>
                  </a:lnTo>
                  <a:lnTo>
                    <a:pt x="975" y="131"/>
                  </a:lnTo>
                  <a:lnTo>
                    <a:pt x="980" y="142"/>
                  </a:lnTo>
                  <a:lnTo>
                    <a:pt x="985" y="153"/>
                  </a:lnTo>
                  <a:lnTo>
                    <a:pt x="990" y="165"/>
                  </a:lnTo>
                  <a:lnTo>
                    <a:pt x="994" y="176"/>
                  </a:lnTo>
                  <a:lnTo>
                    <a:pt x="997" y="188"/>
                  </a:lnTo>
                  <a:lnTo>
                    <a:pt x="1000" y="200"/>
                  </a:lnTo>
                  <a:lnTo>
                    <a:pt x="1002" y="214"/>
                  </a:lnTo>
                  <a:lnTo>
                    <a:pt x="1004" y="226"/>
                  </a:lnTo>
                  <a:lnTo>
                    <a:pt x="1005" y="239"/>
                  </a:lnTo>
                  <a:lnTo>
                    <a:pt x="1005" y="2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1910848" y="2849895"/>
            <a:ext cx="547924" cy="627229"/>
            <a:chOff x="2005013" y="4152900"/>
            <a:chExt cx="603250" cy="690563"/>
          </a:xfrm>
          <a:solidFill>
            <a:schemeClr val="bg1"/>
          </a:solidFill>
        </p:grpSpPr>
        <p:sp>
          <p:nvSpPr>
            <p:cNvPr id="169" name="Freeform 193"/>
            <p:cNvSpPr>
              <a:spLocks noEditPoints="1"/>
            </p:cNvSpPr>
            <p:nvPr/>
          </p:nvSpPr>
          <p:spPr bwMode="auto">
            <a:xfrm>
              <a:off x="2005013" y="4152900"/>
              <a:ext cx="603250" cy="690563"/>
            </a:xfrm>
            <a:custGeom>
              <a:avLst/>
              <a:gdLst>
                <a:gd name="T0" fmla="*/ 4158 w 14060"/>
                <a:gd name="T1" fmla="*/ 5259 h 16095"/>
                <a:gd name="T2" fmla="*/ 1877 w 14060"/>
                <a:gd name="T3" fmla="*/ 4442 h 16095"/>
                <a:gd name="T4" fmla="*/ 1004 w 14060"/>
                <a:gd name="T5" fmla="*/ 3269 h 16095"/>
                <a:gd name="T6" fmla="*/ 1877 w 14060"/>
                <a:gd name="T7" fmla="*/ 2095 h 16095"/>
                <a:gd name="T8" fmla="*/ 4158 w 14060"/>
                <a:gd name="T9" fmla="*/ 1279 h 16095"/>
                <a:gd name="T10" fmla="*/ 7340 w 14060"/>
                <a:gd name="T11" fmla="*/ 1009 h 16095"/>
                <a:gd name="T12" fmla="*/ 10399 w 14060"/>
                <a:gd name="T13" fmla="*/ 1392 h 16095"/>
                <a:gd name="T14" fmla="*/ 12461 w 14060"/>
                <a:gd name="T15" fmla="*/ 2288 h 16095"/>
                <a:gd name="T16" fmla="*/ 13025 w 14060"/>
                <a:gd name="T17" fmla="*/ 3501 h 16095"/>
                <a:gd name="T18" fmla="*/ 11859 w 14060"/>
                <a:gd name="T19" fmla="*/ 4623 h 16095"/>
                <a:gd name="T20" fmla="*/ 9376 w 14060"/>
                <a:gd name="T21" fmla="*/ 5355 h 16095"/>
                <a:gd name="T22" fmla="*/ 13055 w 14060"/>
                <a:gd name="T23" fmla="*/ 6798 h 16095"/>
                <a:gd name="T24" fmla="*/ 12329 w 14060"/>
                <a:gd name="T25" fmla="*/ 7877 h 16095"/>
                <a:gd name="T26" fmla="*/ 10154 w 14060"/>
                <a:gd name="T27" fmla="*/ 8729 h 16095"/>
                <a:gd name="T28" fmla="*/ 7030 w 14060"/>
                <a:gd name="T29" fmla="*/ 9053 h 16095"/>
                <a:gd name="T30" fmla="*/ 3906 w 14060"/>
                <a:gd name="T31" fmla="*/ 8729 h 16095"/>
                <a:gd name="T32" fmla="*/ 1731 w 14060"/>
                <a:gd name="T33" fmla="*/ 7877 h 16095"/>
                <a:gd name="T34" fmla="*/ 1005 w 14060"/>
                <a:gd name="T35" fmla="*/ 6798 h 16095"/>
                <a:gd name="T36" fmla="*/ 2178 w 14060"/>
                <a:gd name="T37" fmla="*/ 5717 h 16095"/>
                <a:gd name="T38" fmla="*/ 4255 w 14060"/>
                <a:gd name="T39" fmla="*/ 6300 h 16095"/>
                <a:gd name="T40" fmla="*/ 6598 w 14060"/>
                <a:gd name="T41" fmla="*/ 6533 h 16095"/>
                <a:gd name="T42" fmla="*/ 8968 w 14060"/>
                <a:gd name="T43" fmla="*/ 6425 h 16095"/>
                <a:gd name="T44" fmla="*/ 11177 w 14060"/>
                <a:gd name="T45" fmla="*/ 5970 h 16095"/>
                <a:gd name="T46" fmla="*/ 12929 w 14060"/>
                <a:gd name="T47" fmla="*/ 5154 h 16095"/>
                <a:gd name="T48" fmla="*/ 12866 w 14060"/>
                <a:gd name="T49" fmla="*/ 10385 h 16095"/>
                <a:gd name="T50" fmla="*/ 11291 w 14060"/>
                <a:gd name="T51" fmla="*/ 11413 h 16095"/>
                <a:gd name="T52" fmla="*/ 8535 w 14060"/>
                <a:gd name="T53" fmla="*/ 12001 h 16095"/>
                <a:gd name="T54" fmla="*/ 5238 w 14060"/>
                <a:gd name="T55" fmla="*/ 11971 h 16095"/>
                <a:gd name="T56" fmla="*/ 2570 w 14060"/>
                <a:gd name="T57" fmla="*/ 11335 h 16095"/>
                <a:gd name="T58" fmla="*/ 1127 w 14060"/>
                <a:gd name="T59" fmla="*/ 10277 h 16095"/>
                <a:gd name="T60" fmla="*/ 1334 w 14060"/>
                <a:gd name="T61" fmla="*/ 8216 h 16095"/>
                <a:gd name="T62" fmla="*/ 3083 w 14060"/>
                <a:gd name="T63" fmla="*/ 9035 h 16095"/>
                <a:gd name="T64" fmla="*/ 5412 w 14060"/>
                <a:gd name="T65" fmla="*/ 9477 h 16095"/>
                <a:gd name="T66" fmla="*/ 7960 w 14060"/>
                <a:gd name="T67" fmla="*/ 9530 h 16095"/>
                <a:gd name="T68" fmla="*/ 10383 w 14060"/>
                <a:gd name="T69" fmla="*/ 9193 h 16095"/>
                <a:gd name="T70" fmla="*/ 12328 w 14060"/>
                <a:gd name="T71" fmla="*/ 8477 h 16095"/>
                <a:gd name="T72" fmla="*/ 12986 w 14060"/>
                <a:gd name="T73" fmla="*/ 13170 h 16095"/>
                <a:gd name="T74" fmla="*/ 11680 w 14060"/>
                <a:gd name="T75" fmla="*/ 14265 h 16095"/>
                <a:gd name="T76" fmla="*/ 9102 w 14060"/>
                <a:gd name="T77" fmla="*/ 14951 h 16095"/>
                <a:gd name="T78" fmla="*/ 5816 w 14060"/>
                <a:gd name="T79" fmla="*/ 15043 h 16095"/>
                <a:gd name="T80" fmla="*/ 2979 w 14060"/>
                <a:gd name="T81" fmla="*/ 14501 h 16095"/>
                <a:gd name="T82" fmla="*/ 1275 w 14060"/>
                <a:gd name="T83" fmla="*/ 13499 h 16095"/>
                <a:gd name="T84" fmla="*/ 1459 w 14060"/>
                <a:gd name="T85" fmla="*/ 11324 h 16095"/>
                <a:gd name="T86" fmla="*/ 3277 w 14060"/>
                <a:gd name="T87" fmla="*/ 12109 h 16095"/>
                <a:gd name="T88" fmla="*/ 5640 w 14060"/>
                <a:gd name="T89" fmla="*/ 12516 h 16095"/>
                <a:gd name="T90" fmla="*/ 8191 w 14060"/>
                <a:gd name="T91" fmla="*/ 12534 h 16095"/>
                <a:gd name="T92" fmla="*/ 10586 w 14060"/>
                <a:gd name="T93" fmla="*/ 12162 h 16095"/>
                <a:gd name="T94" fmla="*/ 12468 w 14060"/>
                <a:gd name="T95" fmla="*/ 11410 h 16095"/>
                <a:gd name="T96" fmla="*/ 5756 w 14060"/>
                <a:gd name="T97" fmla="*/ 48 h 16095"/>
                <a:gd name="T98" fmla="*/ 2501 w 14060"/>
                <a:gd name="T99" fmla="*/ 695 h 16095"/>
                <a:gd name="T100" fmla="*/ 359 w 14060"/>
                <a:gd name="T101" fmla="*/ 2134 h 16095"/>
                <a:gd name="T102" fmla="*/ 163 w 14060"/>
                <a:gd name="T103" fmla="*/ 13611 h 16095"/>
                <a:gd name="T104" fmla="*/ 2001 w 14060"/>
                <a:gd name="T105" fmla="*/ 15199 h 16095"/>
                <a:gd name="T106" fmla="*/ 5124 w 14060"/>
                <a:gd name="T107" fmla="*/ 15985 h 16095"/>
                <a:gd name="T108" fmla="*/ 8621 w 14060"/>
                <a:gd name="T109" fmla="*/ 16020 h 16095"/>
                <a:gd name="T110" fmla="*/ 11814 w 14060"/>
                <a:gd name="T111" fmla="*/ 15302 h 16095"/>
                <a:gd name="T112" fmla="*/ 13808 w 14060"/>
                <a:gd name="T113" fmla="*/ 13789 h 16095"/>
                <a:gd name="T114" fmla="*/ 13808 w 14060"/>
                <a:gd name="T115" fmla="*/ 2305 h 16095"/>
                <a:gd name="T116" fmla="*/ 11814 w 14060"/>
                <a:gd name="T117" fmla="*/ 792 h 16095"/>
                <a:gd name="T118" fmla="*/ 8621 w 14060"/>
                <a:gd name="T119" fmla="*/ 75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60" h="16095">
                  <a:moveTo>
                    <a:pt x="7030" y="5533"/>
                  </a:moveTo>
                  <a:lnTo>
                    <a:pt x="6720" y="5530"/>
                  </a:lnTo>
                  <a:lnTo>
                    <a:pt x="6413" y="5521"/>
                  </a:lnTo>
                  <a:lnTo>
                    <a:pt x="6112" y="5507"/>
                  </a:lnTo>
                  <a:lnTo>
                    <a:pt x="5816" y="5486"/>
                  </a:lnTo>
                  <a:lnTo>
                    <a:pt x="5524" y="5461"/>
                  </a:lnTo>
                  <a:lnTo>
                    <a:pt x="5238" y="5431"/>
                  </a:lnTo>
                  <a:lnTo>
                    <a:pt x="4958" y="5395"/>
                  </a:lnTo>
                  <a:lnTo>
                    <a:pt x="4684" y="5355"/>
                  </a:lnTo>
                  <a:lnTo>
                    <a:pt x="4418" y="5309"/>
                  </a:lnTo>
                  <a:lnTo>
                    <a:pt x="4158" y="5259"/>
                  </a:lnTo>
                  <a:lnTo>
                    <a:pt x="3906" y="5205"/>
                  </a:lnTo>
                  <a:lnTo>
                    <a:pt x="3661" y="5145"/>
                  </a:lnTo>
                  <a:lnTo>
                    <a:pt x="3425" y="5083"/>
                  </a:lnTo>
                  <a:lnTo>
                    <a:pt x="3197" y="5016"/>
                  </a:lnTo>
                  <a:lnTo>
                    <a:pt x="2979" y="4944"/>
                  </a:lnTo>
                  <a:lnTo>
                    <a:pt x="2769" y="4870"/>
                  </a:lnTo>
                  <a:lnTo>
                    <a:pt x="2570" y="4791"/>
                  </a:lnTo>
                  <a:lnTo>
                    <a:pt x="2380" y="4709"/>
                  </a:lnTo>
                  <a:lnTo>
                    <a:pt x="2201" y="4623"/>
                  </a:lnTo>
                  <a:lnTo>
                    <a:pt x="2034" y="4535"/>
                  </a:lnTo>
                  <a:lnTo>
                    <a:pt x="1877" y="4442"/>
                  </a:lnTo>
                  <a:lnTo>
                    <a:pt x="1731" y="4348"/>
                  </a:lnTo>
                  <a:lnTo>
                    <a:pt x="1599" y="4250"/>
                  </a:lnTo>
                  <a:lnTo>
                    <a:pt x="1477" y="4149"/>
                  </a:lnTo>
                  <a:lnTo>
                    <a:pt x="1370" y="4047"/>
                  </a:lnTo>
                  <a:lnTo>
                    <a:pt x="1275" y="3942"/>
                  </a:lnTo>
                  <a:lnTo>
                    <a:pt x="1194" y="3835"/>
                  </a:lnTo>
                  <a:lnTo>
                    <a:pt x="1127" y="3725"/>
                  </a:lnTo>
                  <a:lnTo>
                    <a:pt x="1074" y="3613"/>
                  </a:lnTo>
                  <a:lnTo>
                    <a:pt x="1035" y="3501"/>
                  </a:lnTo>
                  <a:lnTo>
                    <a:pt x="1012" y="3386"/>
                  </a:lnTo>
                  <a:lnTo>
                    <a:pt x="1004" y="3269"/>
                  </a:lnTo>
                  <a:lnTo>
                    <a:pt x="1012" y="3153"/>
                  </a:lnTo>
                  <a:lnTo>
                    <a:pt x="1035" y="3038"/>
                  </a:lnTo>
                  <a:lnTo>
                    <a:pt x="1074" y="2924"/>
                  </a:lnTo>
                  <a:lnTo>
                    <a:pt x="1127" y="2813"/>
                  </a:lnTo>
                  <a:lnTo>
                    <a:pt x="1194" y="2703"/>
                  </a:lnTo>
                  <a:lnTo>
                    <a:pt x="1275" y="2596"/>
                  </a:lnTo>
                  <a:lnTo>
                    <a:pt x="1370" y="2491"/>
                  </a:lnTo>
                  <a:lnTo>
                    <a:pt x="1477" y="2388"/>
                  </a:lnTo>
                  <a:lnTo>
                    <a:pt x="1599" y="2288"/>
                  </a:lnTo>
                  <a:lnTo>
                    <a:pt x="1731" y="2190"/>
                  </a:lnTo>
                  <a:lnTo>
                    <a:pt x="1877" y="2095"/>
                  </a:lnTo>
                  <a:lnTo>
                    <a:pt x="2034" y="2004"/>
                  </a:lnTo>
                  <a:lnTo>
                    <a:pt x="2201" y="1915"/>
                  </a:lnTo>
                  <a:lnTo>
                    <a:pt x="2380" y="1830"/>
                  </a:lnTo>
                  <a:lnTo>
                    <a:pt x="2570" y="1747"/>
                  </a:lnTo>
                  <a:lnTo>
                    <a:pt x="2769" y="1669"/>
                  </a:lnTo>
                  <a:lnTo>
                    <a:pt x="2979" y="1593"/>
                  </a:lnTo>
                  <a:lnTo>
                    <a:pt x="3197" y="1523"/>
                  </a:lnTo>
                  <a:lnTo>
                    <a:pt x="3425" y="1456"/>
                  </a:lnTo>
                  <a:lnTo>
                    <a:pt x="3661" y="1392"/>
                  </a:lnTo>
                  <a:lnTo>
                    <a:pt x="3906" y="1334"/>
                  </a:lnTo>
                  <a:lnTo>
                    <a:pt x="4158" y="1279"/>
                  </a:lnTo>
                  <a:lnTo>
                    <a:pt x="4418" y="1229"/>
                  </a:lnTo>
                  <a:lnTo>
                    <a:pt x="4684" y="1184"/>
                  </a:lnTo>
                  <a:lnTo>
                    <a:pt x="4958" y="1143"/>
                  </a:lnTo>
                  <a:lnTo>
                    <a:pt x="5238" y="1108"/>
                  </a:lnTo>
                  <a:lnTo>
                    <a:pt x="5524" y="1077"/>
                  </a:lnTo>
                  <a:lnTo>
                    <a:pt x="5816" y="1052"/>
                  </a:lnTo>
                  <a:lnTo>
                    <a:pt x="6112" y="1032"/>
                  </a:lnTo>
                  <a:lnTo>
                    <a:pt x="6413" y="1018"/>
                  </a:lnTo>
                  <a:lnTo>
                    <a:pt x="6720" y="1009"/>
                  </a:lnTo>
                  <a:lnTo>
                    <a:pt x="7030" y="1006"/>
                  </a:lnTo>
                  <a:lnTo>
                    <a:pt x="7340" y="1009"/>
                  </a:lnTo>
                  <a:lnTo>
                    <a:pt x="7647" y="1018"/>
                  </a:lnTo>
                  <a:lnTo>
                    <a:pt x="7948" y="1032"/>
                  </a:lnTo>
                  <a:lnTo>
                    <a:pt x="8244" y="1052"/>
                  </a:lnTo>
                  <a:lnTo>
                    <a:pt x="8536" y="1077"/>
                  </a:lnTo>
                  <a:lnTo>
                    <a:pt x="8822" y="1108"/>
                  </a:lnTo>
                  <a:lnTo>
                    <a:pt x="9102" y="1143"/>
                  </a:lnTo>
                  <a:lnTo>
                    <a:pt x="9376" y="1184"/>
                  </a:lnTo>
                  <a:lnTo>
                    <a:pt x="9642" y="1229"/>
                  </a:lnTo>
                  <a:lnTo>
                    <a:pt x="9902" y="1279"/>
                  </a:lnTo>
                  <a:lnTo>
                    <a:pt x="10154" y="1334"/>
                  </a:lnTo>
                  <a:lnTo>
                    <a:pt x="10399" y="1392"/>
                  </a:lnTo>
                  <a:lnTo>
                    <a:pt x="10635" y="1456"/>
                  </a:lnTo>
                  <a:lnTo>
                    <a:pt x="10863" y="1523"/>
                  </a:lnTo>
                  <a:lnTo>
                    <a:pt x="11081" y="1593"/>
                  </a:lnTo>
                  <a:lnTo>
                    <a:pt x="11291" y="1669"/>
                  </a:lnTo>
                  <a:lnTo>
                    <a:pt x="11490" y="1747"/>
                  </a:lnTo>
                  <a:lnTo>
                    <a:pt x="11680" y="1830"/>
                  </a:lnTo>
                  <a:lnTo>
                    <a:pt x="11859" y="1915"/>
                  </a:lnTo>
                  <a:lnTo>
                    <a:pt x="12026" y="2004"/>
                  </a:lnTo>
                  <a:lnTo>
                    <a:pt x="12183" y="2095"/>
                  </a:lnTo>
                  <a:lnTo>
                    <a:pt x="12329" y="2190"/>
                  </a:lnTo>
                  <a:lnTo>
                    <a:pt x="12461" y="2288"/>
                  </a:lnTo>
                  <a:lnTo>
                    <a:pt x="12583" y="2388"/>
                  </a:lnTo>
                  <a:lnTo>
                    <a:pt x="12690" y="2491"/>
                  </a:lnTo>
                  <a:lnTo>
                    <a:pt x="12785" y="2596"/>
                  </a:lnTo>
                  <a:lnTo>
                    <a:pt x="12866" y="2703"/>
                  </a:lnTo>
                  <a:lnTo>
                    <a:pt x="12933" y="2813"/>
                  </a:lnTo>
                  <a:lnTo>
                    <a:pt x="12986" y="2924"/>
                  </a:lnTo>
                  <a:lnTo>
                    <a:pt x="13025" y="3038"/>
                  </a:lnTo>
                  <a:lnTo>
                    <a:pt x="13048" y="3153"/>
                  </a:lnTo>
                  <a:lnTo>
                    <a:pt x="13056" y="3269"/>
                  </a:lnTo>
                  <a:lnTo>
                    <a:pt x="13048" y="3386"/>
                  </a:lnTo>
                  <a:lnTo>
                    <a:pt x="13025" y="3501"/>
                  </a:lnTo>
                  <a:lnTo>
                    <a:pt x="12986" y="3613"/>
                  </a:lnTo>
                  <a:lnTo>
                    <a:pt x="12933" y="3725"/>
                  </a:lnTo>
                  <a:lnTo>
                    <a:pt x="12866" y="3835"/>
                  </a:lnTo>
                  <a:lnTo>
                    <a:pt x="12785" y="3942"/>
                  </a:lnTo>
                  <a:lnTo>
                    <a:pt x="12690" y="4047"/>
                  </a:lnTo>
                  <a:lnTo>
                    <a:pt x="12583" y="4149"/>
                  </a:lnTo>
                  <a:lnTo>
                    <a:pt x="12461" y="4250"/>
                  </a:lnTo>
                  <a:lnTo>
                    <a:pt x="12329" y="4348"/>
                  </a:lnTo>
                  <a:lnTo>
                    <a:pt x="12183" y="4442"/>
                  </a:lnTo>
                  <a:lnTo>
                    <a:pt x="12026" y="4535"/>
                  </a:lnTo>
                  <a:lnTo>
                    <a:pt x="11859" y="4623"/>
                  </a:lnTo>
                  <a:lnTo>
                    <a:pt x="11680" y="4709"/>
                  </a:lnTo>
                  <a:lnTo>
                    <a:pt x="11490" y="4791"/>
                  </a:lnTo>
                  <a:lnTo>
                    <a:pt x="11291" y="4870"/>
                  </a:lnTo>
                  <a:lnTo>
                    <a:pt x="11081" y="4944"/>
                  </a:lnTo>
                  <a:lnTo>
                    <a:pt x="10863" y="5016"/>
                  </a:lnTo>
                  <a:lnTo>
                    <a:pt x="10635" y="5083"/>
                  </a:lnTo>
                  <a:lnTo>
                    <a:pt x="10399" y="5145"/>
                  </a:lnTo>
                  <a:lnTo>
                    <a:pt x="10154" y="5205"/>
                  </a:lnTo>
                  <a:lnTo>
                    <a:pt x="9902" y="5259"/>
                  </a:lnTo>
                  <a:lnTo>
                    <a:pt x="9642" y="5309"/>
                  </a:lnTo>
                  <a:lnTo>
                    <a:pt x="9376" y="5355"/>
                  </a:lnTo>
                  <a:lnTo>
                    <a:pt x="9102" y="5395"/>
                  </a:lnTo>
                  <a:lnTo>
                    <a:pt x="8822" y="5431"/>
                  </a:lnTo>
                  <a:lnTo>
                    <a:pt x="8536" y="5461"/>
                  </a:lnTo>
                  <a:lnTo>
                    <a:pt x="8244" y="5486"/>
                  </a:lnTo>
                  <a:lnTo>
                    <a:pt x="7948" y="5507"/>
                  </a:lnTo>
                  <a:lnTo>
                    <a:pt x="7647" y="5521"/>
                  </a:lnTo>
                  <a:lnTo>
                    <a:pt x="7340" y="5530"/>
                  </a:lnTo>
                  <a:lnTo>
                    <a:pt x="7030" y="5533"/>
                  </a:lnTo>
                  <a:close/>
                  <a:moveTo>
                    <a:pt x="13056" y="6790"/>
                  </a:moveTo>
                  <a:lnTo>
                    <a:pt x="13054" y="6790"/>
                  </a:lnTo>
                  <a:lnTo>
                    <a:pt x="13055" y="6798"/>
                  </a:lnTo>
                  <a:lnTo>
                    <a:pt x="13056" y="6805"/>
                  </a:lnTo>
                  <a:lnTo>
                    <a:pt x="13048" y="6921"/>
                  </a:lnTo>
                  <a:lnTo>
                    <a:pt x="13025" y="7036"/>
                  </a:lnTo>
                  <a:lnTo>
                    <a:pt x="12986" y="7148"/>
                  </a:lnTo>
                  <a:lnTo>
                    <a:pt x="12933" y="7259"/>
                  </a:lnTo>
                  <a:lnTo>
                    <a:pt x="12866" y="7367"/>
                  </a:lnTo>
                  <a:lnTo>
                    <a:pt x="12785" y="7474"/>
                  </a:lnTo>
                  <a:lnTo>
                    <a:pt x="12690" y="7579"/>
                  </a:lnTo>
                  <a:lnTo>
                    <a:pt x="12582" y="7680"/>
                  </a:lnTo>
                  <a:lnTo>
                    <a:pt x="12461" y="7780"/>
                  </a:lnTo>
                  <a:lnTo>
                    <a:pt x="12329" y="7877"/>
                  </a:lnTo>
                  <a:lnTo>
                    <a:pt x="12183" y="7971"/>
                  </a:lnTo>
                  <a:lnTo>
                    <a:pt x="12026" y="8063"/>
                  </a:lnTo>
                  <a:lnTo>
                    <a:pt x="11859" y="8151"/>
                  </a:lnTo>
                  <a:lnTo>
                    <a:pt x="11680" y="8236"/>
                  </a:lnTo>
                  <a:lnTo>
                    <a:pt x="11490" y="8317"/>
                  </a:lnTo>
                  <a:lnTo>
                    <a:pt x="11291" y="8396"/>
                  </a:lnTo>
                  <a:lnTo>
                    <a:pt x="11081" y="8470"/>
                  </a:lnTo>
                  <a:lnTo>
                    <a:pt x="10862" y="8540"/>
                  </a:lnTo>
                  <a:lnTo>
                    <a:pt x="10635" y="8607"/>
                  </a:lnTo>
                  <a:lnTo>
                    <a:pt x="10399" y="8670"/>
                  </a:lnTo>
                  <a:lnTo>
                    <a:pt x="10154" y="8729"/>
                  </a:lnTo>
                  <a:lnTo>
                    <a:pt x="9902" y="8782"/>
                  </a:lnTo>
                  <a:lnTo>
                    <a:pt x="9642" y="8832"/>
                  </a:lnTo>
                  <a:lnTo>
                    <a:pt x="9375" y="8876"/>
                  </a:lnTo>
                  <a:lnTo>
                    <a:pt x="9102" y="8917"/>
                  </a:lnTo>
                  <a:lnTo>
                    <a:pt x="8822" y="8953"/>
                  </a:lnTo>
                  <a:lnTo>
                    <a:pt x="8535" y="8983"/>
                  </a:lnTo>
                  <a:lnTo>
                    <a:pt x="8244" y="9008"/>
                  </a:lnTo>
                  <a:lnTo>
                    <a:pt x="7948" y="9027"/>
                  </a:lnTo>
                  <a:lnTo>
                    <a:pt x="7646" y="9041"/>
                  </a:lnTo>
                  <a:lnTo>
                    <a:pt x="7340" y="9050"/>
                  </a:lnTo>
                  <a:lnTo>
                    <a:pt x="7030" y="9053"/>
                  </a:lnTo>
                  <a:lnTo>
                    <a:pt x="6720" y="9050"/>
                  </a:lnTo>
                  <a:lnTo>
                    <a:pt x="6414" y="9041"/>
                  </a:lnTo>
                  <a:lnTo>
                    <a:pt x="6112" y="9027"/>
                  </a:lnTo>
                  <a:lnTo>
                    <a:pt x="5816" y="9008"/>
                  </a:lnTo>
                  <a:lnTo>
                    <a:pt x="5525" y="8983"/>
                  </a:lnTo>
                  <a:lnTo>
                    <a:pt x="5238" y="8953"/>
                  </a:lnTo>
                  <a:lnTo>
                    <a:pt x="4958" y="8917"/>
                  </a:lnTo>
                  <a:lnTo>
                    <a:pt x="4685" y="8876"/>
                  </a:lnTo>
                  <a:lnTo>
                    <a:pt x="4418" y="8832"/>
                  </a:lnTo>
                  <a:lnTo>
                    <a:pt x="4158" y="8782"/>
                  </a:lnTo>
                  <a:lnTo>
                    <a:pt x="3906" y="8729"/>
                  </a:lnTo>
                  <a:lnTo>
                    <a:pt x="3661" y="8670"/>
                  </a:lnTo>
                  <a:lnTo>
                    <a:pt x="3425" y="8607"/>
                  </a:lnTo>
                  <a:lnTo>
                    <a:pt x="3197" y="8540"/>
                  </a:lnTo>
                  <a:lnTo>
                    <a:pt x="2979" y="8470"/>
                  </a:lnTo>
                  <a:lnTo>
                    <a:pt x="2769" y="8396"/>
                  </a:lnTo>
                  <a:lnTo>
                    <a:pt x="2570" y="8317"/>
                  </a:lnTo>
                  <a:lnTo>
                    <a:pt x="2380" y="8236"/>
                  </a:lnTo>
                  <a:lnTo>
                    <a:pt x="2201" y="8151"/>
                  </a:lnTo>
                  <a:lnTo>
                    <a:pt x="2034" y="8063"/>
                  </a:lnTo>
                  <a:lnTo>
                    <a:pt x="1877" y="7971"/>
                  </a:lnTo>
                  <a:lnTo>
                    <a:pt x="1731" y="7877"/>
                  </a:lnTo>
                  <a:lnTo>
                    <a:pt x="1599" y="7780"/>
                  </a:lnTo>
                  <a:lnTo>
                    <a:pt x="1477" y="7680"/>
                  </a:lnTo>
                  <a:lnTo>
                    <a:pt x="1370" y="7579"/>
                  </a:lnTo>
                  <a:lnTo>
                    <a:pt x="1275" y="7474"/>
                  </a:lnTo>
                  <a:lnTo>
                    <a:pt x="1194" y="7367"/>
                  </a:lnTo>
                  <a:lnTo>
                    <a:pt x="1127" y="7259"/>
                  </a:lnTo>
                  <a:lnTo>
                    <a:pt x="1074" y="7148"/>
                  </a:lnTo>
                  <a:lnTo>
                    <a:pt x="1035" y="7036"/>
                  </a:lnTo>
                  <a:lnTo>
                    <a:pt x="1012" y="6921"/>
                  </a:lnTo>
                  <a:lnTo>
                    <a:pt x="1004" y="6805"/>
                  </a:lnTo>
                  <a:lnTo>
                    <a:pt x="1005" y="6798"/>
                  </a:lnTo>
                  <a:lnTo>
                    <a:pt x="1006" y="6790"/>
                  </a:lnTo>
                  <a:lnTo>
                    <a:pt x="1004" y="6790"/>
                  </a:lnTo>
                  <a:lnTo>
                    <a:pt x="1004" y="5062"/>
                  </a:lnTo>
                  <a:lnTo>
                    <a:pt x="1131" y="5154"/>
                  </a:lnTo>
                  <a:lnTo>
                    <a:pt x="1263" y="5244"/>
                  </a:lnTo>
                  <a:lnTo>
                    <a:pt x="1402" y="5330"/>
                  </a:lnTo>
                  <a:lnTo>
                    <a:pt x="1547" y="5414"/>
                  </a:lnTo>
                  <a:lnTo>
                    <a:pt x="1697" y="5493"/>
                  </a:lnTo>
                  <a:lnTo>
                    <a:pt x="1852" y="5571"/>
                  </a:lnTo>
                  <a:lnTo>
                    <a:pt x="2013" y="5645"/>
                  </a:lnTo>
                  <a:lnTo>
                    <a:pt x="2178" y="5717"/>
                  </a:lnTo>
                  <a:lnTo>
                    <a:pt x="2348" y="5784"/>
                  </a:lnTo>
                  <a:lnTo>
                    <a:pt x="2523" y="5850"/>
                  </a:lnTo>
                  <a:lnTo>
                    <a:pt x="2701" y="5911"/>
                  </a:lnTo>
                  <a:lnTo>
                    <a:pt x="2883" y="5970"/>
                  </a:lnTo>
                  <a:lnTo>
                    <a:pt x="3070" y="6027"/>
                  </a:lnTo>
                  <a:lnTo>
                    <a:pt x="3260" y="6080"/>
                  </a:lnTo>
                  <a:lnTo>
                    <a:pt x="3453" y="6129"/>
                  </a:lnTo>
                  <a:lnTo>
                    <a:pt x="3650" y="6176"/>
                  </a:lnTo>
                  <a:lnTo>
                    <a:pt x="3848" y="6221"/>
                  </a:lnTo>
                  <a:lnTo>
                    <a:pt x="4050" y="6262"/>
                  </a:lnTo>
                  <a:lnTo>
                    <a:pt x="4255" y="6300"/>
                  </a:lnTo>
                  <a:lnTo>
                    <a:pt x="4461" y="6336"/>
                  </a:lnTo>
                  <a:lnTo>
                    <a:pt x="4670" y="6369"/>
                  </a:lnTo>
                  <a:lnTo>
                    <a:pt x="4880" y="6399"/>
                  </a:lnTo>
                  <a:lnTo>
                    <a:pt x="5092" y="6425"/>
                  </a:lnTo>
                  <a:lnTo>
                    <a:pt x="5305" y="6449"/>
                  </a:lnTo>
                  <a:lnTo>
                    <a:pt x="5519" y="6470"/>
                  </a:lnTo>
                  <a:lnTo>
                    <a:pt x="5733" y="6488"/>
                  </a:lnTo>
                  <a:lnTo>
                    <a:pt x="5949" y="6503"/>
                  </a:lnTo>
                  <a:lnTo>
                    <a:pt x="6165" y="6516"/>
                  </a:lnTo>
                  <a:lnTo>
                    <a:pt x="6382" y="6527"/>
                  </a:lnTo>
                  <a:lnTo>
                    <a:pt x="6598" y="6533"/>
                  </a:lnTo>
                  <a:lnTo>
                    <a:pt x="6814" y="6538"/>
                  </a:lnTo>
                  <a:lnTo>
                    <a:pt x="7030" y="6539"/>
                  </a:lnTo>
                  <a:lnTo>
                    <a:pt x="7246" y="6538"/>
                  </a:lnTo>
                  <a:lnTo>
                    <a:pt x="7462" y="6533"/>
                  </a:lnTo>
                  <a:lnTo>
                    <a:pt x="7678" y="6527"/>
                  </a:lnTo>
                  <a:lnTo>
                    <a:pt x="7895" y="6516"/>
                  </a:lnTo>
                  <a:lnTo>
                    <a:pt x="8111" y="6503"/>
                  </a:lnTo>
                  <a:lnTo>
                    <a:pt x="8327" y="6488"/>
                  </a:lnTo>
                  <a:lnTo>
                    <a:pt x="8541" y="6470"/>
                  </a:lnTo>
                  <a:lnTo>
                    <a:pt x="8755" y="6449"/>
                  </a:lnTo>
                  <a:lnTo>
                    <a:pt x="8968" y="6425"/>
                  </a:lnTo>
                  <a:lnTo>
                    <a:pt x="9180" y="6399"/>
                  </a:lnTo>
                  <a:lnTo>
                    <a:pt x="9390" y="6369"/>
                  </a:lnTo>
                  <a:lnTo>
                    <a:pt x="9599" y="6336"/>
                  </a:lnTo>
                  <a:lnTo>
                    <a:pt x="9805" y="6300"/>
                  </a:lnTo>
                  <a:lnTo>
                    <a:pt x="10010" y="6262"/>
                  </a:lnTo>
                  <a:lnTo>
                    <a:pt x="10212" y="6221"/>
                  </a:lnTo>
                  <a:lnTo>
                    <a:pt x="10410" y="6176"/>
                  </a:lnTo>
                  <a:lnTo>
                    <a:pt x="10607" y="6129"/>
                  </a:lnTo>
                  <a:lnTo>
                    <a:pt x="10800" y="6080"/>
                  </a:lnTo>
                  <a:lnTo>
                    <a:pt x="10990" y="6027"/>
                  </a:lnTo>
                  <a:lnTo>
                    <a:pt x="11177" y="5970"/>
                  </a:lnTo>
                  <a:lnTo>
                    <a:pt x="11358" y="5911"/>
                  </a:lnTo>
                  <a:lnTo>
                    <a:pt x="11537" y="5850"/>
                  </a:lnTo>
                  <a:lnTo>
                    <a:pt x="11712" y="5784"/>
                  </a:lnTo>
                  <a:lnTo>
                    <a:pt x="11882" y="5717"/>
                  </a:lnTo>
                  <a:lnTo>
                    <a:pt x="12047" y="5645"/>
                  </a:lnTo>
                  <a:lnTo>
                    <a:pt x="12208" y="5571"/>
                  </a:lnTo>
                  <a:lnTo>
                    <a:pt x="12363" y="5493"/>
                  </a:lnTo>
                  <a:lnTo>
                    <a:pt x="12513" y="5414"/>
                  </a:lnTo>
                  <a:lnTo>
                    <a:pt x="12658" y="5330"/>
                  </a:lnTo>
                  <a:lnTo>
                    <a:pt x="12797" y="5244"/>
                  </a:lnTo>
                  <a:lnTo>
                    <a:pt x="12929" y="5154"/>
                  </a:lnTo>
                  <a:lnTo>
                    <a:pt x="13056" y="5062"/>
                  </a:lnTo>
                  <a:lnTo>
                    <a:pt x="13056" y="6790"/>
                  </a:lnTo>
                  <a:close/>
                  <a:moveTo>
                    <a:pt x="13056" y="9808"/>
                  </a:moveTo>
                  <a:lnTo>
                    <a:pt x="13054" y="9808"/>
                  </a:lnTo>
                  <a:lnTo>
                    <a:pt x="13055" y="9816"/>
                  </a:lnTo>
                  <a:lnTo>
                    <a:pt x="13056" y="9824"/>
                  </a:lnTo>
                  <a:lnTo>
                    <a:pt x="13048" y="9940"/>
                  </a:lnTo>
                  <a:lnTo>
                    <a:pt x="13025" y="10053"/>
                  </a:lnTo>
                  <a:lnTo>
                    <a:pt x="12986" y="10166"/>
                  </a:lnTo>
                  <a:lnTo>
                    <a:pt x="12933" y="10277"/>
                  </a:lnTo>
                  <a:lnTo>
                    <a:pt x="12866" y="10385"/>
                  </a:lnTo>
                  <a:lnTo>
                    <a:pt x="12785" y="10492"/>
                  </a:lnTo>
                  <a:lnTo>
                    <a:pt x="12690" y="10597"/>
                  </a:lnTo>
                  <a:lnTo>
                    <a:pt x="12582" y="10698"/>
                  </a:lnTo>
                  <a:lnTo>
                    <a:pt x="12461" y="10798"/>
                  </a:lnTo>
                  <a:lnTo>
                    <a:pt x="12329" y="10895"/>
                  </a:lnTo>
                  <a:lnTo>
                    <a:pt x="12183" y="10989"/>
                  </a:lnTo>
                  <a:lnTo>
                    <a:pt x="12026" y="11080"/>
                  </a:lnTo>
                  <a:lnTo>
                    <a:pt x="11859" y="11169"/>
                  </a:lnTo>
                  <a:lnTo>
                    <a:pt x="11680" y="11253"/>
                  </a:lnTo>
                  <a:lnTo>
                    <a:pt x="11490" y="11335"/>
                  </a:lnTo>
                  <a:lnTo>
                    <a:pt x="11291" y="11413"/>
                  </a:lnTo>
                  <a:lnTo>
                    <a:pt x="11081" y="11488"/>
                  </a:lnTo>
                  <a:lnTo>
                    <a:pt x="10862" y="11558"/>
                  </a:lnTo>
                  <a:lnTo>
                    <a:pt x="10635" y="11625"/>
                  </a:lnTo>
                  <a:lnTo>
                    <a:pt x="10399" y="11688"/>
                  </a:lnTo>
                  <a:lnTo>
                    <a:pt x="10154" y="11746"/>
                  </a:lnTo>
                  <a:lnTo>
                    <a:pt x="9902" y="11800"/>
                  </a:lnTo>
                  <a:lnTo>
                    <a:pt x="9642" y="11850"/>
                  </a:lnTo>
                  <a:lnTo>
                    <a:pt x="9375" y="11895"/>
                  </a:lnTo>
                  <a:lnTo>
                    <a:pt x="9102" y="11934"/>
                  </a:lnTo>
                  <a:lnTo>
                    <a:pt x="8822" y="11971"/>
                  </a:lnTo>
                  <a:lnTo>
                    <a:pt x="8535" y="12001"/>
                  </a:lnTo>
                  <a:lnTo>
                    <a:pt x="8244" y="12026"/>
                  </a:lnTo>
                  <a:lnTo>
                    <a:pt x="7948" y="12045"/>
                  </a:lnTo>
                  <a:lnTo>
                    <a:pt x="7646" y="12060"/>
                  </a:lnTo>
                  <a:lnTo>
                    <a:pt x="7340" y="12068"/>
                  </a:lnTo>
                  <a:lnTo>
                    <a:pt x="7030" y="12071"/>
                  </a:lnTo>
                  <a:lnTo>
                    <a:pt x="6720" y="12068"/>
                  </a:lnTo>
                  <a:lnTo>
                    <a:pt x="6414" y="12060"/>
                  </a:lnTo>
                  <a:lnTo>
                    <a:pt x="6112" y="12045"/>
                  </a:lnTo>
                  <a:lnTo>
                    <a:pt x="5816" y="12026"/>
                  </a:lnTo>
                  <a:lnTo>
                    <a:pt x="5525" y="12001"/>
                  </a:lnTo>
                  <a:lnTo>
                    <a:pt x="5238" y="11971"/>
                  </a:lnTo>
                  <a:lnTo>
                    <a:pt x="4958" y="11934"/>
                  </a:lnTo>
                  <a:lnTo>
                    <a:pt x="4685" y="11895"/>
                  </a:lnTo>
                  <a:lnTo>
                    <a:pt x="4418" y="11850"/>
                  </a:lnTo>
                  <a:lnTo>
                    <a:pt x="4158" y="11800"/>
                  </a:lnTo>
                  <a:lnTo>
                    <a:pt x="3906" y="11746"/>
                  </a:lnTo>
                  <a:lnTo>
                    <a:pt x="3661" y="11688"/>
                  </a:lnTo>
                  <a:lnTo>
                    <a:pt x="3425" y="11625"/>
                  </a:lnTo>
                  <a:lnTo>
                    <a:pt x="3197" y="11558"/>
                  </a:lnTo>
                  <a:lnTo>
                    <a:pt x="2979" y="11488"/>
                  </a:lnTo>
                  <a:lnTo>
                    <a:pt x="2769" y="11413"/>
                  </a:lnTo>
                  <a:lnTo>
                    <a:pt x="2570" y="11335"/>
                  </a:lnTo>
                  <a:lnTo>
                    <a:pt x="2380" y="11253"/>
                  </a:lnTo>
                  <a:lnTo>
                    <a:pt x="2201" y="11169"/>
                  </a:lnTo>
                  <a:lnTo>
                    <a:pt x="2034" y="11080"/>
                  </a:lnTo>
                  <a:lnTo>
                    <a:pt x="1877" y="10989"/>
                  </a:lnTo>
                  <a:lnTo>
                    <a:pt x="1731" y="10895"/>
                  </a:lnTo>
                  <a:lnTo>
                    <a:pt x="1599" y="10798"/>
                  </a:lnTo>
                  <a:lnTo>
                    <a:pt x="1477" y="10698"/>
                  </a:lnTo>
                  <a:lnTo>
                    <a:pt x="1370" y="10597"/>
                  </a:lnTo>
                  <a:lnTo>
                    <a:pt x="1275" y="10492"/>
                  </a:lnTo>
                  <a:lnTo>
                    <a:pt x="1194" y="10385"/>
                  </a:lnTo>
                  <a:lnTo>
                    <a:pt x="1127" y="10277"/>
                  </a:lnTo>
                  <a:lnTo>
                    <a:pt x="1074" y="10166"/>
                  </a:lnTo>
                  <a:lnTo>
                    <a:pt x="1035" y="10053"/>
                  </a:lnTo>
                  <a:lnTo>
                    <a:pt x="1012" y="9940"/>
                  </a:lnTo>
                  <a:lnTo>
                    <a:pt x="1004" y="9824"/>
                  </a:lnTo>
                  <a:lnTo>
                    <a:pt x="1005" y="9816"/>
                  </a:lnTo>
                  <a:lnTo>
                    <a:pt x="1006" y="9808"/>
                  </a:lnTo>
                  <a:lnTo>
                    <a:pt x="1004" y="9808"/>
                  </a:lnTo>
                  <a:lnTo>
                    <a:pt x="1004" y="7929"/>
                  </a:lnTo>
                  <a:lnTo>
                    <a:pt x="1106" y="8027"/>
                  </a:lnTo>
                  <a:lnTo>
                    <a:pt x="1215" y="8124"/>
                  </a:lnTo>
                  <a:lnTo>
                    <a:pt x="1334" y="8216"/>
                  </a:lnTo>
                  <a:lnTo>
                    <a:pt x="1459" y="8306"/>
                  </a:lnTo>
                  <a:lnTo>
                    <a:pt x="1592" y="8393"/>
                  </a:lnTo>
                  <a:lnTo>
                    <a:pt x="1732" y="8477"/>
                  </a:lnTo>
                  <a:lnTo>
                    <a:pt x="1880" y="8558"/>
                  </a:lnTo>
                  <a:lnTo>
                    <a:pt x="2034" y="8635"/>
                  </a:lnTo>
                  <a:lnTo>
                    <a:pt x="2194" y="8709"/>
                  </a:lnTo>
                  <a:lnTo>
                    <a:pt x="2361" y="8781"/>
                  </a:lnTo>
                  <a:lnTo>
                    <a:pt x="2534" y="8849"/>
                  </a:lnTo>
                  <a:lnTo>
                    <a:pt x="2712" y="8915"/>
                  </a:lnTo>
                  <a:lnTo>
                    <a:pt x="2895" y="8976"/>
                  </a:lnTo>
                  <a:lnTo>
                    <a:pt x="3083" y="9035"/>
                  </a:lnTo>
                  <a:lnTo>
                    <a:pt x="3277" y="9092"/>
                  </a:lnTo>
                  <a:lnTo>
                    <a:pt x="3474" y="9144"/>
                  </a:lnTo>
                  <a:lnTo>
                    <a:pt x="3677" y="9193"/>
                  </a:lnTo>
                  <a:lnTo>
                    <a:pt x="3883" y="9241"/>
                  </a:lnTo>
                  <a:lnTo>
                    <a:pt x="4091" y="9284"/>
                  </a:lnTo>
                  <a:lnTo>
                    <a:pt x="4305" y="9324"/>
                  </a:lnTo>
                  <a:lnTo>
                    <a:pt x="4521" y="9360"/>
                  </a:lnTo>
                  <a:lnTo>
                    <a:pt x="4740" y="9394"/>
                  </a:lnTo>
                  <a:lnTo>
                    <a:pt x="4962" y="9426"/>
                  </a:lnTo>
                  <a:lnTo>
                    <a:pt x="5186" y="9453"/>
                  </a:lnTo>
                  <a:lnTo>
                    <a:pt x="5412" y="9477"/>
                  </a:lnTo>
                  <a:lnTo>
                    <a:pt x="5640" y="9498"/>
                  </a:lnTo>
                  <a:lnTo>
                    <a:pt x="5869" y="9516"/>
                  </a:lnTo>
                  <a:lnTo>
                    <a:pt x="6100" y="9530"/>
                  </a:lnTo>
                  <a:lnTo>
                    <a:pt x="6332" y="9541"/>
                  </a:lnTo>
                  <a:lnTo>
                    <a:pt x="6564" y="9549"/>
                  </a:lnTo>
                  <a:lnTo>
                    <a:pt x="6797" y="9554"/>
                  </a:lnTo>
                  <a:lnTo>
                    <a:pt x="7030" y="9556"/>
                  </a:lnTo>
                  <a:lnTo>
                    <a:pt x="7263" y="9554"/>
                  </a:lnTo>
                  <a:lnTo>
                    <a:pt x="7496" y="9549"/>
                  </a:lnTo>
                  <a:lnTo>
                    <a:pt x="7728" y="9541"/>
                  </a:lnTo>
                  <a:lnTo>
                    <a:pt x="7960" y="9530"/>
                  </a:lnTo>
                  <a:lnTo>
                    <a:pt x="8191" y="9516"/>
                  </a:lnTo>
                  <a:lnTo>
                    <a:pt x="8420" y="9498"/>
                  </a:lnTo>
                  <a:lnTo>
                    <a:pt x="8648" y="9477"/>
                  </a:lnTo>
                  <a:lnTo>
                    <a:pt x="8874" y="9453"/>
                  </a:lnTo>
                  <a:lnTo>
                    <a:pt x="9098" y="9426"/>
                  </a:lnTo>
                  <a:lnTo>
                    <a:pt x="9320" y="9394"/>
                  </a:lnTo>
                  <a:lnTo>
                    <a:pt x="9539" y="9360"/>
                  </a:lnTo>
                  <a:lnTo>
                    <a:pt x="9755" y="9324"/>
                  </a:lnTo>
                  <a:lnTo>
                    <a:pt x="9969" y="9284"/>
                  </a:lnTo>
                  <a:lnTo>
                    <a:pt x="10177" y="9241"/>
                  </a:lnTo>
                  <a:lnTo>
                    <a:pt x="10383" y="9193"/>
                  </a:lnTo>
                  <a:lnTo>
                    <a:pt x="10586" y="9144"/>
                  </a:lnTo>
                  <a:lnTo>
                    <a:pt x="10783" y="9092"/>
                  </a:lnTo>
                  <a:lnTo>
                    <a:pt x="10977" y="9035"/>
                  </a:lnTo>
                  <a:lnTo>
                    <a:pt x="11165" y="8976"/>
                  </a:lnTo>
                  <a:lnTo>
                    <a:pt x="11348" y="8915"/>
                  </a:lnTo>
                  <a:lnTo>
                    <a:pt x="11526" y="8849"/>
                  </a:lnTo>
                  <a:lnTo>
                    <a:pt x="11699" y="8781"/>
                  </a:lnTo>
                  <a:lnTo>
                    <a:pt x="11866" y="8709"/>
                  </a:lnTo>
                  <a:lnTo>
                    <a:pt x="12026" y="8635"/>
                  </a:lnTo>
                  <a:lnTo>
                    <a:pt x="12180" y="8558"/>
                  </a:lnTo>
                  <a:lnTo>
                    <a:pt x="12328" y="8477"/>
                  </a:lnTo>
                  <a:lnTo>
                    <a:pt x="12468" y="8393"/>
                  </a:lnTo>
                  <a:lnTo>
                    <a:pt x="12601" y="8306"/>
                  </a:lnTo>
                  <a:lnTo>
                    <a:pt x="12726" y="8216"/>
                  </a:lnTo>
                  <a:lnTo>
                    <a:pt x="12845" y="8124"/>
                  </a:lnTo>
                  <a:lnTo>
                    <a:pt x="12954" y="8027"/>
                  </a:lnTo>
                  <a:lnTo>
                    <a:pt x="13056" y="7929"/>
                  </a:lnTo>
                  <a:lnTo>
                    <a:pt x="13056" y="9808"/>
                  </a:lnTo>
                  <a:close/>
                  <a:moveTo>
                    <a:pt x="13056" y="12826"/>
                  </a:moveTo>
                  <a:lnTo>
                    <a:pt x="13048" y="12942"/>
                  </a:lnTo>
                  <a:lnTo>
                    <a:pt x="13025" y="13057"/>
                  </a:lnTo>
                  <a:lnTo>
                    <a:pt x="12986" y="13170"/>
                  </a:lnTo>
                  <a:lnTo>
                    <a:pt x="12933" y="13281"/>
                  </a:lnTo>
                  <a:lnTo>
                    <a:pt x="12866" y="13391"/>
                  </a:lnTo>
                  <a:lnTo>
                    <a:pt x="12785" y="13499"/>
                  </a:lnTo>
                  <a:lnTo>
                    <a:pt x="12690" y="13603"/>
                  </a:lnTo>
                  <a:lnTo>
                    <a:pt x="12583" y="13707"/>
                  </a:lnTo>
                  <a:lnTo>
                    <a:pt x="12461" y="13806"/>
                  </a:lnTo>
                  <a:lnTo>
                    <a:pt x="12329" y="13904"/>
                  </a:lnTo>
                  <a:lnTo>
                    <a:pt x="12183" y="13999"/>
                  </a:lnTo>
                  <a:lnTo>
                    <a:pt x="12026" y="14091"/>
                  </a:lnTo>
                  <a:lnTo>
                    <a:pt x="11859" y="14180"/>
                  </a:lnTo>
                  <a:lnTo>
                    <a:pt x="11680" y="14265"/>
                  </a:lnTo>
                  <a:lnTo>
                    <a:pt x="11490" y="14348"/>
                  </a:lnTo>
                  <a:lnTo>
                    <a:pt x="11291" y="14426"/>
                  </a:lnTo>
                  <a:lnTo>
                    <a:pt x="11081" y="14501"/>
                  </a:lnTo>
                  <a:lnTo>
                    <a:pt x="10863" y="14572"/>
                  </a:lnTo>
                  <a:lnTo>
                    <a:pt x="10635" y="14639"/>
                  </a:lnTo>
                  <a:lnTo>
                    <a:pt x="10399" y="14703"/>
                  </a:lnTo>
                  <a:lnTo>
                    <a:pt x="10154" y="14761"/>
                  </a:lnTo>
                  <a:lnTo>
                    <a:pt x="9902" y="14815"/>
                  </a:lnTo>
                  <a:lnTo>
                    <a:pt x="9642" y="14866"/>
                  </a:lnTo>
                  <a:lnTo>
                    <a:pt x="9376" y="14911"/>
                  </a:lnTo>
                  <a:lnTo>
                    <a:pt x="9102" y="14951"/>
                  </a:lnTo>
                  <a:lnTo>
                    <a:pt x="8822" y="14987"/>
                  </a:lnTo>
                  <a:lnTo>
                    <a:pt x="8536" y="15018"/>
                  </a:lnTo>
                  <a:lnTo>
                    <a:pt x="8244" y="15043"/>
                  </a:lnTo>
                  <a:lnTo>
                    <a:pt x="7948" y="15063"/>
                  </a:lnTo>
                  <a:lnTo>
                    <a:pt x="7647" y="15077"/>
                  </a:lnTo>
                  <a:lnTo>
                    <a:pt x="7340" y="15086"/>
                  </a:lnTo>
                  <a:lnTo>
                    <a:pt x="7030" y="15089"/>
                  </a:lnTo>
                  <a:lnTo>
                    <a:pt x="6720" y="15086"/>
                  </a:lnTo>
                  <a:lnTo>
                    <a:pt x="6413" y="15077"/>
                  </a:lnTo>
                  <a:lnTo>
                    <a:pt x="6112" y="15063"/>
                  </a:lnTo>
                  <a:lnTo>
                    <a:pt x="5816" y="15043"/>
                  </a:lnTo>
                  <a:lnTo>
                    <a:pt x="5524" y="15018"/>
                  </a:lnTo>
                  <a:lnTo>
                    <a:pt x="5238" y="14987"/>
                  </a:lnTo>
                  <a:lnTo>
                    <a:pt x="4958" y="14951"/>
                  </a:lnTo>
                  <a:lnTo>
                    <a:pt x="4684" y="14911"/>
                  </a:lnTo>
                  <a:lnTo>
                    <a:pt x="4418" y="14866"/>
                  </a:lnTo>
                  <a:lnTo>
                    <a:pt x="4158" y="14815"/>
                  </a:lnTo>
                  <a:lnTo>
                    <a:pt x="3906" y="14761"/>
                  </a:lnTo>
                  <a:lnTo>
                    <a:pt x="3661" y="14703"/>
                  </a:lnTo>
                  <a:lnTo>
                    <a:pt x="3425" y="14639"/>
                  </a:lnTo>
                  <a:lnTo>
                    <a:pt x="3197" y="14572"/>
                  </a:lnTo>
                  <a:lnTo>
                    <a:pt x="2979" y="14501"/>
                  </a:lnTo>
                  <a:lnTo>
                    <a:pt x="2769" y="14426"/>
                  </a:lnTo>
                  <a:lnTo>
                    <a:pt x="2570" y="14348"/>
                  </a:lnTo>
                  <a:lnTo>
                    <a:pt x="2380" y="14265"/>
                  </a:lnTo>
                  <a:lnTo>
                    <a:pt x="2201" y="14180"/>
                  </a:lnTo>
                  <a:lnTo>
                    <a:pt x="2034" y="14091"/>
                  </a:lnTo>
                  <a:lnTo>
                    <a:pt x="1877" y="13999"/>
                  </a:lnTo>
                  <a:lnTo>
                    <a:pt x="1731" y="13904"/>
                  </a:lnTo>
                  <a:lnTo>
                    <a:pt x="1599" y="13806"/>
                  </a:lnTo>
                  <a:lnTo>
                    <a:pt x="1477" y="13707"/>
                  </a:lnTo>
                  <a:lnTo>
                    <a:pt x="1370" y="13603"/>
                  </a:lnTo>
                  <a:lnTo>
                    <a:pt x="1275" y="13499"/>
                  </a:lnTo>
                  <a:lnTo>
                    <a:pt x="1194" y="13391"/>
                  </a:lnTo>
                  <a:lnTo>
                    <a:pt x="1127" y="13281"/>
                  </a:lnTo>
                  <a:lnTo>
                    <a:pt x="1074" y="13170"/>
                  </a:lnTo>
                  <a:lnTo>
                    <a:pt x="1035" y="13057"/>
                  </a:lnTo>
                  <a:lnTo>
                    <a:pt x="1012" y="12942"/>
                  </a:lnTo>
                  <a:lnTo>
                    <a:pt x="1004" y="12826"/>
                  </a:lnTo>
                  <a:lnTo>
                    <a:pt x="1004" y="10947"/>
                  </a:lnTo>
                  <a:lnTo>
                    <a:pt x="1106" y="11045"/>
                  </a:lnTo>
                  <a:lnTo>
                    <a:pt x="1215" y="11141"/>
                  </a:lnTo>
                  <a:lnTo>
                    <a:pt x="1334" y="11234"/>
                  </a:lnTo>
                  <a:lnTo>
                    <a:pt x="1459" y="11324"/>
                  </a:lnTo>
                  <a:lnTo>
                    <a:pt x="1592" y="11410"/>
                  </a:lnTo>
                  <a:lnTo>
                    <a:pt x="1732" y="11495"/>
                  </a:lnTo>
                  <a:lnTo>
                    <a:pt x="1880" y="11575"/>
                  </a:lnTo>
                  <a:lnTo>
                    <a:pt x="2034" y="11653"/>
                  </a:lnTo>
                  <a:lnTo>
                    <a:pt x="2194" y="11727"/>
                  </a:lnTo>
                  <a:lnTo>
                    <a:pt x="2361" y="11799"/>
                  </a:lnTo>
                  <a:lnTo>
                    <a:pt x="2534" y="11867"/>
                  </a:lnTo>
                  <a:lnTo>
                    <a:pt x="2712" y="11932"/>
                  </a:lnTo>
                  <a:lnTo>
                    <a:pt x="2895" y="11994"/>
                  </a:lnTo>
                  <a:lnTo>
                    <a:pt x="3083" y="12053"/>
                  </a:lnTo>
                  <a:lnTo>
                    <a:pt x="3277" y="12109"/>
                  </a:lnTo>
                  <a:lnTo>
                    <a:pt x="3474" y="12162"/>
                  </a:lnTo>
                  <a:lnTo>
                    <a:pt x="3677" y="12211"/>
                  </a:lnTo>
                  <a:lnTo>
                    <a:pt x="3883" y="12258"/>
                  </a:lnTo>
                  <a:lnTo>
                    <a:pt x="4091" y="12302"/>
                  </a:lnTo>
                  <a:lnTo>
                    <a:pt x="4305" y="12342"/>
                  </a:lnTo>
                  <a:lnTo>
                    <a:pt x="4521" y="12378"/>
                  </a:lnTo>
                  <a:lnTo>
                    <a:pt x="4740" y="12412"/>
                  </a:lnTo>
                  <a:lnTo>
                    <a:pt x="4962" y="12443"/>
                  </a:lnTo>
                  <a:lnTo>
                    <a:pt x="5186" y="12471"/>
                  </a:lnTo>
                  <a:lnTo>
                    <a:pt x="5412" y="12495"/>
                  </a:lnTo>
                  <a:lnTo>
                    <a:pt x="5640" y="12516"/>
                  </a:lnTo>
                  <a:lnTo>
                    <a:pt x="5869" y="12534"/>
                  </a:lnTo>
                  <a:lnTo>
                    <a:pt x="6100" y="12548"/>
                  </a:lnTo>
                  <a:lnTo>
                    <a:pt x="6332" y="12559"/>
                  </a:lnTo>
                  <a:lnTo>
                    <a:pt x="6564" y="12567"/>
                  </a:lnTo>
                  <a:lnTo>
                    <a:pt x="6797" y="12572"/>
                  </a:lnTo>
                  <a:lnTo>
                    <a:pt x="7030" y="12574"/>
                  </a:lnTo>
                  <a:lnTo>
                    <a:pt x="7263" y="12572"/>
                  </a:lnTo>
                  <a:lnTo>
                    <a:pt x="7496" y="12567"/>
                  </a:lnTo>
                  <a:lnTo>
                    <a:pt x="7728" y="12559"/>
                  </a:lnTo>
                  <a:lnTo>
                    <a:pt x="7960" y="12548"/>
                  </a:lnTo>
                  <a:lnTo>
                    <a:pt x="8191" y="12534"/>
                  </a:lnTo>
                  <a:lnTo>
                    <a:pt x="8420" y="12516"/>
                  </a:lnTo>
                  <a:lnTo>
                    <a:pt x="8648" y="12495"/>
                  </a:lnTo>
                  <a:lnTo>
                    <a:pt x="8874" y="12471"/>
                  </a:lnTo>
                  <a:lnTo>
                    <a:pt x="9098" y="12443"/>
                  </a:lnTo>
                  <a:lnTo>
                    <a:pt x="9320" y="12412"/>
                  </a:lnTo>
                  <a:lnTo>
                    <a:pt x="9539" y="12378"/>
                  </a:lnTo>
                  <a:lnTo>
                    <a:pt x="9755" y="12342"/>
                  </a:lnTo>
                  <a:lnTo>
                    <a:pt x="9969" y="12302"/>
                  </a:lnTo>
                  <a:lnTo>
                    <a:pt x="10177" y="12258"/>
                  </a:lnTo>
                  <a:lnTo>
                    <a:pt x="10383" y="12211"/>
                  </a:lnTo>
                  <a:lnTo>
                    <a:pt x="10586" y="12162"/>
                  </a:lnTo>
                  <a:lnTo>
                    <a:pt x="10783" y="12109"/>
                  </a:lnTo>
                  <a:lnTo>
                    <a:pt x="10977" y="12053"/>
                  </a:lnTo>
                  <a:lnTo>
                    <a:pt x="11165" y="11994"/>
                  </a:lnTo>
                  <a:lnTo>
                    <a:pt x="11348" y="11932"/>
                  </a:lnTo>
                  <a:lnTo>
                    <a:pt x="11526" y="11867"/>
                  </a:lnTo>
                  <a:lnTo>
                    <a:pt x="11699" y="11799"/>
                  </a:lnTo>
                  <a:lnTo>
                    <a:pt x="11866" y="11727"/>
                  </a:lnTo>
                  <a:lnTo>
                    <a:pt x="12026" y="11653"/>
                  </a:lnTo>
                  <a:lnTo>
                    <a:pt x="12180" y="11575"/>
                  </a:lnTo>
                  <a:lnTo>
                    <a:pt x="12328" y="11495"/>
                  </a:lnTo>
                  <a:lnTo>
                    <a:pt x="12468" y="11410"/>
                  </a:lnTo>
                  <a:lnTo>
                    <a:pt x="12601" y="11324"/>
                  </a:lnTo>
                  <a:lnTo>
                    <a:pt x="12726" y="11234"/>
                  </a:lnTo>
                  <a:lnTo>
                    <a:pt x="12845" y="11141"/>
                  </a:lnTo>
                  <a:lnTo>
                    <a:pt x="12954" y="11045"/>
                  </a:lnTo>
                  <a:lnTo>
                    <a:pt x="13056" y="10947"/>
                  </a:lnTo>
                  <a:lnTo>
                    <a:pt x="13056" y="12826"/>
                  </a:lnTo>
                  <a:close/>
                  <a:moveTo>
                    <a:pt x="7030" y="0"/>
                  </a:moveTo>
                  <a:lnTo>
                    <a:pt x="6712" y="3"/>
                  </a:lnTo>
                  <a:lnTo>
                    <a:pt x="6393" y="12"/>
                  </a:lnTo>
                  <a:lnTo>
                    <a:pt x="6074" y="27"/>
                  </a:lnTo>
                  <a:lnTo>
                    <a:pt x="5756" y="48"/>
                  </a:lnTo>
                  <a:lnTo>
                    <a:pt x="5439" y="75"/>
                  </a:lnTo>
                  <a:lnTo>
                    <a:pt x="5124" y="110"/>
                  </a:lnTo>
                  <a:lnTo>
                    <a:pt x="4812" y="149"/>
                  </a:lnTo>
                  <a:lnTo>
                    <a:pt x="4503" y="195"/>
                  </a:lnTo>
                  <a:lnTo>
                    <a:pt x="4199" y="247"/>
                  </a:lnTo>
                  <a:lnTo>
                    <a:pt x="3900" y="306"/>
                  </a:lnTo>
                  <a:lnTo>
                    <a:pt x="3605" y="370"/>
                  </a:lnTo>
                  <a:lnTo>
                    <a:pt x="3318" y="442"/>
                  </a:lnTo>
                  <a:lnTo>
                    <a:pt x="3037" y="520"/>
                  </a:lnTo>
                  <a:lnTo>
                    <a:pt x="2765" y="604"/>
                  </a:lnTo>
                  <a:lnTo>
                    <a:pt x="2501" y="695"/>
                  </a:lnTo>
                  <a:lnTo>
                    <a:pt x="2246" y="792"/>
                  </a:lnTo>
                  <a:lnTo>
                    <a:pt x="2001" y="896"/>
                  </a:lnTo>
                  <a:lnTo>
                    <a:pt x="1766" y="1007"/>
                  </a:lnTo>
                  <a:lnTo>
                    <a:pt x="1543" y="1124"/>
                  </a:lnTo>
                  <a:lnTo>
                    <a:pt x="1332" y="1247"/>
                  </a:lnTo>
                  <a:lnTo>
                    <a:pt x="1133" y="1378"/>
                  </a:lnTo>
                  <a:lnTo>
                    <a:pt x="948" y="1515"/>
                  </a:lnTo>
                  <a:lnTo>
                    <a:pt x="778" y="1660"/>
                  </a:lnTo>
                  <a:lnTo>
                    <a:pt x="623" y="1811"/>
                  </a:lnTo>
                  <a:lnTo>
                    <a:pt x="482" y="1969"/>
                  </a:lnTo>
                  <a:lnTo>
                    <a:pt x="359" y="2134"/>
                  </a:lnTo>
                  <a:lnTo>
                    <a:pt x="252" y="2305"/>
                  </a:lnTo>
                  <a:lnTo>
                    <a:pt x="163" y="2484"/>
                  </a:lnTo>
                  <a:lnTo>
                    <a:pt x="93" y="2670"/>
                  </a:lnTo>
                  <a:lnTo>
                    <a:pt x="42" y="2862"/>
                  </a:lnTo>
                  <a:lnTo>
                    <a:pt x="11" y="3062"/>
                  </a:lnTo>
                  <a:lnTo>
                    <a:pt x="0" y="3269"/>
                  </a:lnTo>
                  <a:lnTo>
                    <a:pt x="0" y="12826"/>
                  </a:lnTo>
                  <a:lnTo>
                    <a:pt x="11" y="13033"/>
                  </a:lnTo>
                  <a:lnTo>
                    <a:pt x="42" y="13232"/>
                  </a:lnTo>
                  <a:lnTo>
                    <a:pt x="93" y="13425"/>
                  </a:lnTo>
                  <a:lnTo>
                    <a:pt x="163" y="13611"/>
                  </a:lnTo>
                  <a:lnTo>
                    <a:pt x="252" y="13789"/>
                  </a:lnTo>
                  <a:lnTo>
                    <a:pt x="359" y="13961"/>
                  </a:lnTo>
                  <a:lnTo>
                    <a:pt x="482" y="14126"/>
                  </a:lnTo>
                  <a:lnTo>
                    <a:pt x="623" y="14284"/>
                  </a:lnTo>
                  <a:lnTo>
                    <a:pt x="778" y="14435"/>
                  </a:lnTo>
                  <a:lnTo>
                    <a:pt x="948" y="14579"/>
                  </a:lnTo>
                  <a:lnTo>
                    <a:pt x="1133" y="14717"/>
                  </a:lnTo>
                  <a:lnTo>
                    <a:pt x="1332" y="14847"/>
                  </a:lnTo>
                  <a:lnTo>
                    <a:pt x="1543" y="14971"/>
                  </a:lnTo>
                  <a:lnTo>
                    <a:pt x="1766" y="15088"/>
                  </a:lnTo>
                  <a:lnTo>
                    <a:pt x="2001" y="15199"/>
                  </a:lnTo>
                  <a:lnTo>
                    <a:pt x="2246" y="15302"/>
                  </a:lnTo>
                  <a:lnTo>
                    <a:pt x="2501" y="15400"/>
                  </a:lnTo>
                  <a:lnTo>
                    <a:pt x="2765" y="15490"/>
                  </a:lnTo>
                  <a:lnTo>
                    <a:pt x="3037" y="15575"/>
                  </a:lnTo>
                  <a:lnTo>
                    <a:pt x="3318" y="15652"/>
                  </a:lnTo>
                  <a:lnTo>
                    <a:pt x="3605" y="15724"/>
                  </a:lnTo>
                  <a:lnTo>
                    <a:pt x="3900" y="15789"/>
                  </a:lnTo>
                  <a:lnTo>
                    <a:pt x="4199" y="15848"/>
                  </a:lnTo>
                  <a:lnTo>
                    <a:pt x="4503" y="15900"/>
                  </a:lnTo>
                  <a:lnTo>
                    <a:pt x="4812" y="15946"/>
                  </a:lnTo>
                  <a:lnTo>
                    <a:pt x="5124" y="15985"/>
                  </a:lnTo>
                  <a:lnTo>
                    <a:pt x="5439" y="16020"/>
                  </a:lnTo>
                  <a:lnTo>
                    <a:pt x="5756" y="16047"/>
                  </a:lnTo>
                  <a:lnTo>
                    <a:pt x="6074" y="16068"/>
                  </a:lnTo>
                  <a:lnTo>
                    <a:pt x="6393" y="16083"/>
                  </a:lnTo>
                  <a:lnTo>
                    <a:pt x="6712" y="16092"/>
                  </a:lnTo>
                  <a:lnTo>
                    <a:pt x="7030" y="16095"/>
                  </a:lnTo>
                  <a:lnTo>
                    <a:pt x="7348" y="16092"/>
                  </a:lnTo>
                  <a:lnTo>
                    <a:pt x="7667" y="16083"/>
                  </a:lnTo>
                  <a:lnTo>
                    <a:pt x="7986" y="16068"/>
                  </a:lnTo>
                  <a:lnTo>
                    <a:pt x="8304" y="16047"/>
                  </a:lnTo>
                  <a:lnTo>
                    <a:pt x="8621" y="16020"/>
                  </a:lnTo>
                  <a:lnTo>
                    <a:pt x="8936" y="15985"/>
                  </a:lnTo>
                  <a:lnTo>
                    <a:pt x="9248" y="15946"/>
                  </a:lnTo>
                  <a:lnTo>
                    <a:pt x="9557" y="15900"/>
                  </a:lnTo>
                  <a:lnTo>
                    <a:pt x="9861" y="15848"/>
                  </a:lnTo>
                  <a:lnTo>
                    <a:pt x="10160" y="15789"/>
                  </a:lnTo>
                  <a:lnTo>
                    <a:pt x="10455" y="15724"/>
                  </a:lnTo>
                  <a:lnTo>
                    <a:pt x="10742" y="15652"/>
                  </a:lnTo>
                  <a:lnTo>
                    <a:pt x="11023" y="15575"/>
                  </a:lnTo>
                  <a:lnTo>
                    <a:pt x="11295" y="15490"/>
                  </a:lnTo>
                  <a:lnTo>
                    <a:pt x="11559" y="15400"/>
                  </a:lnTo>
                  <a:lnTo>
                    <a:pt x="11814" y="15302"/>
                  </a:lnTo>
                  <a:lnTo>
                    <a:pt x="12059" y="15199"/>
                  </a:lnTo>
                  <a:lnTo>
                    <a:pt x="12294" y="15088"/>
                  </a:lnTo>
                  <a:lnTo>
                    <a:pt x="12517" y="14971"/>
                  </a:lnTo>
                  <a:lnTo>
                    <a:pt x="12728" y="14847"/>
                  </a:lnTo>
                  <a:lnTo>
                    <a:pt x="12927" y="14717"/>
                  </a:lnTo>
                  <a:lnTo>
                    <a:pt x="13112" y="14579"/>
                  </a:lnTo>
                  <a:lnTo>
                    <a:pt x="13282" y="14435"/>
                  </a:lnTo>
                  <a:lnTo>
                    <a:pt x="13437" y="14284"/>
                  </a:lnTo>
                  <a:lnTo>
                    <a:pt x="13578" y="14126"/>
                  </a:lnTo>
                  <a:lnTo>
                    <a:pt x="13701" y="13961"/>
                  </a:lnTo>
                  <a:lnTo>
                    <a:pt x="13808" y="13789"/>
                  </a:lnTo>
                  <a:lnTo>
                    <a:pt x="13897" y="13611"/>
                  </a:lnTo>
                  <a:lnTo>
                    <a:pt x="13967" y="13425"/>
                  </a:lnTo>
                  <a:lnTo>
                    <a:pt x="14018" y="13232"/>
                  </a:lnTo>
                  <a:lnTo>
                    <a:pt x="14049" y="13033"/>
                  </a:lnTo>
                  <a:lnTo>
                    <a:pt x="14060" y="12826"/>
                  </a:lnTo>
                  <a:lnTo>
                    <a:pt x="14060" y="3269"/>
                  </a:lnTo>
                  <a:lnTo>
                    <a:pt x="14049" y="3062"/>
                  </a:lnTo>
                  <a:lnTo>
                    <a:pt x="14018" y="2862"/>
                  </a:lnTo>
                  <a:lnTo>
                    <a:pt x="13967" y="2670"/>
                  </a:lnTo>
                  <a:lnTo>
                    <a:pt x="13897" y="2484"/>
                  </a:lnTo>
                  <a:lnTo>
                    <a:pt x="13808" y="2305"/>
                  </a:lnTo>
                  <a:lnTo>
                    <a:pt x="13701" y="2134"/>
                  </a:lnTo>
                  <a:lnTo>
                    <a:pt x="13578" y="1969"/>
                  </a:lnTo>
                  <a:lnTo>
                    <a:pt x="13437" y="1811"/>
                  </a:lnTo>
                  <a:lnTo>
                    <a:pt x="13282" y="1660"/>
                  </a:lnTo>
                  <a:lnTo>
                    <a:pt x="13112" y="1515"/>
                  </a:lnTo>
                  <a:lnTo>
                    <a:pt x="12927" y="1378"/>
                  </a:lnTo>
                  <a:lnTo>
                    <a:pt x="12728" y="1247"/>
                  </a:lnTo>
                  <a:lnTo>
                    <a:pt x="12517" y="1124"/>
                  </a:lnTo>
                  <a:lnTo>
                    <a:pt x="12294" y="1007"/>
                  </a:lnTo>
                  <a:lnTo>
                    <a:pt x="12059" y="896"/>
                  </a:lnTo>
                  <a:lnTo>
                    <a:pt x="11814" y="792"/>
                  </a:lnTo>
                  <a:lnTo>
                    <a:pt x="11559" y="695"/>
                  </a:lnTo>
                  <a:lnTo>
                    <a:pt x="11295" y="604"/>
                  </a:lnTo>
                  <a:lnTo>
                    <a:pt x="11023" y="520"/>
                  </a:lnTo>
                  <a:lnTo>
                    <a:pt x="10742" y="442"/>
                  </a:lnTo>
                  <a:lnTo>
                    <a:pt x="10455" y="370"/>
                  </a:lnTo>
                  <a:lnTo>
                    <a:pt x="10160" y="306"/>
                  </a:lnTo>
                  <a:lnTo>
                    <a:pt x="9861" y="247"/>
                  </a:lnTo>
                  <a:lnTo>
                    <a:pt x="9557" y="195"/>
                  </a:lnTo>
                  <a:lnTo>
                    <a:pt x="9248" y="149"/>
                  </a:lnTo>
                  <a:lnTo>
                    <a:pt x="8936" y="110"/>
                  </a:lnTo>
                  <a:lnTo>
                    <a:pt x="8621" y="75"/>
                  </a:lnTo>
                  <a:lnTo>
                    <a:pt x="8304" y="48"/>
                  </a:lnTo>
                  <a:lnTo>
                    <a:pt x="7986" y="27"/>
                  </a:lnTo>
                  <a:lnTo>
                    <a:pt x="7667" y="12"/>
                  </a:lnTo>
                  <a:lnTo>
                    <a:pt x="7348" y="3"/>
                  </a:lnTo>
                  <a:lnTo>
                    <a:pt x="70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194"/>
            <p:cNvSpPr>
              <a:spLocks/>
            </p:cNvSpPr>
            <p:nvPr/>
          </p:nvSpPr>
          <p:spPr bwMode="auto">
            <a:xfrm>
              <a:off x="2479676" y="4692650"/>
              <a:ext cx="42863" cy="42863"/>
            </a:xfrm>
            <a:custGeom>
              <a:avLst/>
              <a:gdLst>
                <a:gd name="T0" fmla="*/ 554 w 1004"/>
                <a:gd name="T1" fmla="*/ 1003 h 1006"/>
                <a:gd name="T2" fmla="*/ 628 w 1004"/>
                <a:gd name="T3" fmla="*/ 990 h 1006"/>
                <a:gd name="T4" fmla="*/ 698 w 1004"/>
                <a:gd name="T5" fmla="*/ 967 h 1006"/>
                <a:gd name="T6" fmla="*/ 762 w 1004"/>
                <a:gd name="T7" fmla="*/ 934 h 1006"/>
                <a:gd name="T8" fmla="*/ 822 w 1004"/>
                <a:gd name="T9" fmla="*/ 891 h 1006"/>
                <a:gd name="T10" fmla="*/ 874 w 1004"/>
                <a:gd name="T11" fmla="*/ 841 h 1006"/>
                <a:gd name="T12" fmla="*/ 919 w 1004"/>
                <a:gd name="T13" fmla="*/ 785 h 1006"/>
                <a:gd name="T14" fmla="*/ 955 w 1004"/>
                <a:gd name="T15" fmla="*/ 721 h 1006"/>
                <a:gd name="T16" fmla="*/ 981 w 1004"/>
                <a:gd name="T17" fmla="*/ 653 h 1006"/>
                <a:gd name="T18" fmla="*/ 998 w 1004"/>
                <a:gd name="T19" fmla="*/ 580 h 1006"/>
                <a:gd name="T20" fmla="*/ 1004 w 1004"/>
                <a:gd name="T21" fmla="*/ 503 h 1006"/>
                <a:gd name="T22" fmla="*/ 998 w 1004"/>
                <a:gd name="T23" fmla="*/ 427 h 1006"/>
                <a:gd name="T24" fmla="*/ 981 w 1004"/>
                <a:gd name="T25" fmla="*/ 353 h 1006"/>
                <a:gd name="T26" fmla="*/ 955 w 1004"/>
                <a:gd name="T27" fmla="*/ 285 h 1006"/>
                <a:gd name="T28" fmla="*/ 919 w 1004"/>
                <a:gd name="T29" fmla="*/ 222 h 1006"/>
                <a:gd name="T30" fmla="*/ 874 w 1004"/>
                <a:gd name="T31" fmla="*/ 165 h 1006"/>
                <a:gd name="T32" fmla="*/ 822 w 1004"/>
                <a:gd name="T33" fmla="*/ 115 h 1006"/>
                <a:gd name="T34" fmla="*/ 762 w 1004"/>
                <a:gd name="T35" fmla="*/ 73 h 1006"/>
                <a:gd name="T36" fmla="*/ 698 w 1004"/>
                <a:gd name="T37" fmla="*/ 39 h 1006"/>
                <a:gd name="T38" fmla="*/ 628 w 1004"/>
                <a:gd name="T39" fmla="*/ 16 h 1006"/>
                <a:gd name="T40" fmla="*/ 554 w 1004"/>
                <a:gd name="T41" fmla="*/ 3 h 1006"/>
                <a:gd name="T42" fmla="*/ 476 w 1004"/>
                <a:gd name="T43" fmla="*/ 1 h 1006"/>
                <a:gd name="T44" fmla="*/ 401 w 1004"/>
                <a:gd name="T45" fmla="*/ 10 h 1006"/>
                <a:gd name="T46" fmla="*/ 330 w 1004"/>
                <a:gd name="T47" fmla="*/ 30 h 1006"/>
                <a:gd name="T48" fmla="*/ 262 w 1004"/>
                <a:gd name="T49" fmla="*/ 61 h 1006"/>
                <a:gd name="T50" fmla="*/ 202 w 1004"/>
                <a:gd name="T51" fmla="*/ 100 h 1006"/>
                <a:gd name="T52" fmla="*/ 147 w 1004"/>
                <a:gd name="T53" fmla="*/ 147 h 1006"/>
                <a:gd name="T54" fmla="*/ 100 w 1004"/>
                <a:gd name="T55" fmla="*/ 202 h 1006"/>
                <a:gd name="T56" fmla="*/ 60 w 1004"/>
                <a:gd name="T57" fmla="*/ 263 h 1006"/>
                <a:gd name="T58" fmla="*/ 30 w 1004"/>
                <a:gd name="T59" fmla="*/ 330 h 1006"/>
                <a:gd name="T60" fmla="*/ 10 w 1004"/>
                <a:gd name="T61" fmla="*/ 402 h 1006"/>
                <a:gd name="T62" fmla="*/ 1 w 1004"/>
                <a:gd name="T63" fmla="*/ 477 h 1006"/>
                <a:gd name="T64" fmla="*/ 3 w 1004"/>
                <a:gd name="T65" fmla="*/ 554 h 1006"/>
                <a:gd name="T66" fmla="*/ 16 w 1004"/>
                <a:gd name="T67" fmla="*/ 629 h 1006"/>
                <a:gd name="T68" fmla="*/ 39 w 1004"/>
                <a:gd name="T69" fmla="*/ 699 h 1006"/>
                <a:gd name="T70" fmla="*/ 72 w 1004"/>
                <a:gd name="T71" fmla="*/ 764 h 1006"/>
                <a:gd name="T72" fmla="*/ 115 w 1004"/>
                <a:gd name="T73" fmla="*/ 823 h 1006"/>
                <a:gd name="T74" fmla="*/ 165 w 1004"/>
                <a:gd name="T75" fmla="*/ 875 h 1006"/>
                <a:gd name="T76" fmla="*/ 221 w 1004"/>
                <a:gd name="T77" fmla="*/ 921 h 1006"/>
                <a:gd name="T78" fmla="*/ 284 w 1004"/>
                <a:gd name="T79" fmla="*/ 957 h 1006"/>
                <a:gd name="T80" fmla="*/ 353 w 1004"/>
                <a:gd name="T81" fmla="*/ 984 h 1006"/>
                <a:gd name="T82" fmla="*/ 426 w 1004"/>
                <a:gd name="T83" fmla="*/ 1000 h 1006"/>
                <a:gd name="T84" fmla="*/ 502 w 1004"/>
                <a:gd name="T85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4" h="1006">
                  <a:moveTo>
                    <a:pt x="502" y="1006"/>
                  </a:moveTo>
                  <a:lnTo>
                    <a:pt x="528" y="1005"/>
                  </a:lnTo>
                  <a:lnTo>
                    <a:pt x="554" y="1003"/>
                  </a:lnTo>
                  <a:lnTo>
                    <a:pt x="579" y="1000"/>
                  </a:lnTo>
                  <a:lnTo>
                    <a:pt x="604" y="996"/>
                  </a:lnTo>
                  <a:lnTo>
                    <a:pt x="628" y="990"/>
                  </a:lnTo>
                  <a:lnTo>
                    <a:pt x="652" y="984"/>
                  </a:lnTo>
                  <a:lnTo>
                    <a:pt x="675" y="976"/>
                  </a:lnTo>
                  <a:lnTo>
                    <a:pt x="698" y="967"/>
                  </a:lnTo>
                  <a:lnTo>
                    <a:pt x="720" y="957"/>
                  </a:lnTo>
                  <a:lnTo>
                    <a:pt x="741" y="946"/>
                  </a:lnTo>
                  <a:lnTo>
                    <a:pt x="762" y="934"/>
                  </a:lnTo>
                  <a:lnTo>
                    <a:pt x="783" y="921"/>
                  </a:lnTo>
                  <a:lnTo>
                    <a:pt x="803" y="907"/>
                  </a:lnTo>
                  <a:lnTo>
                    <a:pt x="822" y="891"/>
                  </a:lnTo>
                  <a:lnTo>
                    <a:pt x="840" y="875"/>
                  </a:lnTo>
                  <a:lnTo>
                    <a:pt x="858" y="859"/>
                  </a:lnTo>
                  <a:lnTo>
                    <a:pt x="874" y="841"/>
                  </a:lnTo>
                  <a:lnTo>
                    <a:pt x="890" y="823"/>
                  </a:lnTo>
                  <a:lnTo>
                    <a:pt x="905" y="804"/>
                  </a:lnTo>
                  <a:lnTo>
                    <a:pt x="919" y="785"/>
                  </a:lnTo>
                  <a:lnTo>
                    <a:pt x="932" y="764"/>
                  </a:lnTo>
                  <a:lnTo>
                    <a:pt x="944" y="743"/>
                  </a:lnTo>
                  <a:lnTo>
                    <a:pt x="955" y="721"/>
                  </a:lnTo>
                  <a:lnTo>
                    <a:pt x="965" y="699"/>
                  </a:lnTo>
                  <a:lnTo>
                    <a:pt x="974" y="676"/>
                  </a:lnTo>
                  <a:lnTo>
                    <a:pt x="981" y="653"/>
                  </a:lnTo>
                  <a:lnTo>
                    <a:pt x="988" y="629"/>
                  </a:lnTo>
                  <a:lnTo>
                    <a:pt x="994" y="605"/>
                  </a:lnTo>
                  <a:lnTo>
                    <a:pt x="998" y="580"/>
                  </a:lnTo>
                  <a:lnTo>
                    <a:pt x="1001" y="554"/>
                  </a:lnTo>
                  <a:lnTo>
                    <a:pt x="1003" y="529"/>
                  </a:lnTo>
                  <a:lnTo>
                    <a:pt x="1004" y="503"/>
                  </a:lnTo>
                  <a:lnTo>
                    <a:pt x="1003" y="477"/>
                  </a:lnTo>
                  <a:lnTo>
                    <a:pt x="1001" y="452"/>
                  </a:lnTo>
                  <a:lnTo>
                    <a:pt x="998" y="427"/>
                  </a:lnTo>
                  <a:lnTo>
                    <a:pt x="994" y="402"/>
                  </a:lnTo>
                  <a:lnTo>
                    <a:pt x="988" y="377"/>
                  </a:lnTo>
                  <a:lnTo>
                    <a:pt x="981" y="353"/>
                  </a:lnTo>
                  <a:lnTo>
                    <a:pt x="974" y="330"/>
                  </a:lnTo>
                  <a:lnTo>
                    <a:pt x="965" y="307"/>
                  </a:lnTo>
                  <a:lnTo>
                    <a:pt x="955" y="285"/>
                  </a:lnTo>
                  <a:lnTo>
                    <a:pt x="944" y="263"/>
                  </a:lnTo>
                  <a:lnTo>
                    <a:pt x="932" y="243"/>
                  </a:lnTo>
                  <a:lnTo>
                    <a:pt x="919" y="222"/>
                  </a:lnTo>
                  <a:lnTo>
                    <a:pt x="905" y="202"/>
                  </a:lnTo>
                  <a:lnTo>
                    <a:pt x="890" y="183"/>
                  </a:lnTo>
                  <a:lnTo>
                    <a:pt x="874" y="165"/>
                  </a:lnTo>
                  <a:lnTo>
                    <a:pt x="858" y="147"/>
                  </a:lnTo>
                  <a:lnTo>
                    <a:pt x="840" y="131"/>
                  </a:lnTo>
                  <a:lnTo>
                    <a:pt x="822" y="115"/>
                  </a:lnTo>
                  <a:lnTo>
                    <a:pt x="803" y="100"/>
                  </a:lnTo>
                  <a:lnTo>
                    <a:pt x="783" y="86"/>
                  </a:lnTo>
                  <a:lnTo>
                    <a:pt x="762" y="73"/>
                  </a:lnTo>
                  <a:lnTo>
                    <a:pt x="741" y="61"/>
                  </a:lnTo>
                  <a:lnTo>
                    <a:pt x="720" y="50"/>
                  </a:lnTo>
                  <a:lnTo>
                    <a:pt x="698" y="39"/>
                  </a:lnTo>
                  <a:lnTo>
                    <a:pt x="675" y="30"/>
                  </a:lnTo>
                  <a:lnTo>
                    <a:pt x="652" y="22"/>
                  </a:lnTo>
                  <a:lnTo>
                    <a:pt x="628" y="16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8" y="1"/>
                  </a:lnTo>
                  <a:lnTo>
                    <a:pt x="502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6" y="39"/>
                  </a:lnTo>
                  <a:lnTo>
                    <a:pt x="284" y="50"/>
                  </a:lnTo>
                  <a:lnTo>
                    <a:pt x="262" y="61"/>
                  </a:lnTo>
                  <a:lnTo>
                    <a:pt x="242" y="73"/>
                  </a:lnTo>
                  <a:lnTo>
                    <a:pt x="221" y="86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2" y="243"/>
                  </a:lnTo>
                  <a:lnTo>
                    <a:pt x="60" y="263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0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7"/>
                  </a:lnTo>
                  <a:lnTo>
                    <a:pt x="0" y="503"/>
                  </a:lnTo>
                  <a:lnTo>
                    <a:pt x="1" y="529"/>
                  </a:lnTo>
                  <a:lnTo>
                    <a:pt x="3" y="554"/>
                  </a:lnTo>
                  <a:lnTo>
                    <a:pt x="6" y="580"/>
                  </a:lnTo>
                  <a:lnTo>
                    <a:pt x="10" y="605"/>
                  </a:lnTo>
                  <a:lnTo>
                    <a:pt x="16" y="629"/>
                  </a:lnTo>
                  <a:lnTo>
                    <a:pt x="22" y="653"/>
                  </a:lnTo>
                  <a:lnTo>
                    <a:pt x="30" y="676"/>
                  </a:lnTo>
                  <a:lnTo>
                    <a:pt x="39" y="699"/>
                  </a:lnTo>
                  <a:lnTo>
                    <a:pt x="49" y="721"/>
                  </a:lnTo>
                  <a:lnTo>
                    <a:pt x="60" y="743"/>
                  </a:lnTo>
                  <a:lnTo>
                    <a:pt x="72" y="764"/>
                  </a:lnTo>
                  <a:lnTo>
                    <a:pt x="86" y="785"/>
                  </a:lnTo>
                  <a:lnTo>
                    <a:pt x="100" y="804"/>
                  </a:lnTo>
                  <a:lnTo>
                    <a:pt x="115" y="823"/>
                  </a:lnTo>
                  <a:lnTo>
                    <a:pt x="131" y="841"/>
                  </a:lnTo>
                  <a:lnTo>
                    <a:pt x="147" y="859"/>
                  </a:lnTo>
                  <a:lnTo>
                    <a:pt x="165" y="875"/>
                  </a:lnTo>
                  <a:lnTo>
                    <a:pt x="183" y="891"/>
                  </a:lnTo>
                  <a:lnTo>
                    <a:pt x="202" y="907"/>
                  </a:lnTo>
                  <a:lnTo>
                    <a:pt x="221" y="921"/>
                  </a:lnTo>
                  <a:lnTo>
                    <a:pt x="242" y="934"/>
                  </a:lnTo>
                  <a:lnTo>
                    <a:pt x="262" y="946"/>
                  </a:lnTo>
                  <a:lnTo>
                    <a:pt x="284" y="957"/>
                  </a:lnTo>
                  <a:lnTo>
                    <a:pt x="306" y="967"/>
                  </a:lnTo>
                  <a:lnTo>
                    <a:pt x="330" y="976"/>
                  </a:lnTo>
                  <a:lnTo>
                    <a:pt x="353" y="984"/>
                  </a:lnTo>
                  <a:lnTo>
                    <a:pt x="377" y="990"/>
                  </a:lnTo>
                  <a:lnTo>
                    <a:pt x="401" y="996"/>
                  </a:lnTo>
                  <a:lnTo>
                    <a:pt x="426" y="1000"/>
                  </a:lnTo>
                  <a:lnTo>
                    <a:pt x="451" y="1003"/>
                  </a:lnTo>
                  <a:lnTo>
                    <a:pt x="476" y="1005"/>
                  </a:lnTo>
                  <a:lnTo>
                    <a:pt x="502" y="10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195"/>
            <p:cNvSpPr>
              <a:spLocks/>
            </p:cNvSpPr>
            <p:nvPr/>
          </p:nvSpPr>
          <p:spPr bwMode="auto">
            <a:xfrm>
              <a:off x="2479676" y="4562475"/>
              <a:ext cx="42863" cy="42863"/>
            </a:xfrm>
            <a:custGeom>
              <a:avLst/>
              <a:gdLst>
                <a:gd name="T0" fmla="*/ 554 w 1004"/>
                <a:gd name="T1" fmla="*/ 1003 h 1006"/>
                <a:gd name="T2" fmla="*/ 628 w 1004"/>
                <a:gd name="T3" fmla="*/ 990 h 1006"/>
                <a:gd name="T4" fmla="*/ 698 w 1004"/>
                <a:gd name="T5" fmla="*/ 967 h 1006"/>
                <a:gd name="T6" fmla="*/ 762 w 1004"/>
                <a:gd name="T7" fmla="*/ 934 h 1006"/>
                <a:gd name="T8" fmla="*/ 822 w 1004"/>
                <a:gd name="T9" fmla="*/ 892 h 1006"/>
                <a:gd name="T10" fmla="*/ 874 w 1004"/>
                <a:gd name="T11" fmla="*/ 841 h 1006"/>
                <a:gd name="T12" fmla="*/ 919 w 1004"/>
                <a:gd name="T13" fmla="*/ 785 h 1006"/>
                <a:gd name="T14" fmla="*/ 955 w 1004"/>
                <a:gd name="T15" fmla="*/ 722 h 1006"/>
                <a:gd name="T16" fmla="*/ 981 w 1004"/>
                <a:gd name="T17" fmla="*/ 653 h 1006"/>
                <a:gd name="T18" fmla="*/ 998 w 1004"/>
                <a:gd name="T19" fmla="*/ 580 h 1006"/>
                <a:gd name="T20" fmla="*/ 1004 w 1004"/>
                <a:gd name="T21" fmla="*/ 503 h 1006"/>
                <a:gd name="T22" fmla="*/ 998 w 1004"/>
                <a:gd name="T23" fmla="*/ 427 h 1006"/>
                <a:gd name="T24" fmla="*/ 981 w 1004"/>
                <a:gd name="T25" fmla="*/ 353 h 1006"/>
                <a:gd name="T26" fmla="*/ 955 w 1004"/>
                <a:gd name="T27" fmla="*/ 285 h 1006"/>
                <a:gd name="T28" fmla="*/ 919 w 1004"/>
                <a:gd name="T29" fmla="*/ 222 h 1006"/>
                <a:gd name="T30" fmla="*/ 874 w 1004"/>
                <a:gd name="T31" fmla="*/ 165 h 1006"/>
                <a:gd name="T32" fmla="*/ 822 w 1004"/>
                <a:gd name="T33" fmla="*/ 115 h 1006"/>
                <a:gd name="T34" fmla="*/ 762 w 1004"/>
                <a:gd name="T35" fmla="*/ 73 h 1006"/>
                <a:gd name="T36" fmla="*/ 698 w 1004"/>
                <a:gd name="T37" fmla="*/ 40 h 1006"/>
                <a:gd name="T38" fmla="*/ 628 w 1004"/>
                <a:gd name="T39" fmla="*/ 17 h 1006"/>
                <a:gd name="T40" fmla="*/ 554 w 1004"/>
                <a:gd name="T41" fmla="*/ 3 h 1006"/>
                <a:gd name="T42" fmla="*/ 476 w 1004"/>
                <a:gd name="T43" fmla="*/ 1 h 1006"/>
                <a:gd name="T44" fmla="*/ 401 w 1004"/>
                <a:gd name="T45" fmla="*/ 10 h 1006"/>
                <a:gd name="T46" fmla="*/ 330 w 1004"/>
                <a:gd name="T47" fmla="*/ 31 h 1006"/>
                <a:gd name="T48" fmla="*/ 262 w 1004"/>
                <a:gd name="T49" fmla="*/ 61 h 1006"/>
                <a:gd name="T50" fmla="*/ 202 w 1004"/>
                <a:gd name="T51" fmla="*/ 100 h 1006"/>
                <a:gd name="T52" fmla="*/ 147 w 1004"/>
                <a:gd name="T53" fmla="*/ 147 h 1006"/>
                <a:gd name="T54" fmla="*/ 100 w 1004"/>
                <a:gd name="T55" fmla="*/ 203 h 1006"/>
                <a:gd name="T56" fmla="*/ 60 w 1004"/>
                <a:gd name="T57" fmla="*/ 263 h 1006"/>
                <a:gd name="T58" fmla="*/ 30 w 1004"/>
                <a:gd name="T59" fmla="*/ 330 h 1006"/>
                <a:gd name="T60" fmla="*/ 10 w 1004"/>
                <a:gd name="T61" fmla="*/ 402 h 1006"/>
                <a:gd name="T62" fmla="*/ 1 w 1004"/>
                <a:gd name="T63" fmla="*/ 477 h 1006"/>
                <a:gd name="T64" fmla="*/ 3 w 1004"/>
                <a:gd name="T65" fmla="*/ 555 h 1006"/>
                <a:gd name="T66" fmla="*/ 16 w 1004"/>
                <a:gd name="T67" fmla="*/ 629 h 1006"/>
                <a:gd name="T68" fmla="*/ 39 w 1004"/>
                <a:gd name="T69" fmla="*/ 700 h 1006"/>
                <a:gd name="T70" fmla="*/ 72 w 1004"/>
                <a:gd name="T71" fmla="*/ 764 h 1006"/>
                <a:gd name="T72" fmla="*/ 115 w 1004"/>
                <a:gd name="T73" fmla="*/ 823 h 1006"/>
                <a:gd name="T74" fmla="*/ 165 w 1004"/>
                <a:gd name="T75" fmla="*/ 876 h 1006"/>
                <a:gd name="T76" fmla="*/ 221 w 1004"/>
                <a:gd name="T77" fmla="*/ 921 h 1006"/>
                <a:gd name="T78" fmla="*/ 284 w 1004"/>
                <a:gd name="T79" fmla="*/ 957 h 1006"/>
                <a:gd name="T80" fmla="*/ 353 w 1004"/>
                <a:gd name="T81" fmla="*/ 983 h 1006"/>
                <a:gd name="T82" fmla="*/ 426 w 1004"/>
                <a:gd name="T83" fmla="*/ 1000 h 1006"/>
                <a:gd name="T84" fmla="*/ 502 w 1004"/>
                <a:gd name="T85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4" h="1006">
                  <a:moveTo>
                    <a:pt x="502" y="1006"/>
                  </a:moveTo>
                  <a:lnTo>
                    <a:pt x="528" y="1005"/>
                  </a:lnTo>
                  <a:lnTo>
                    <a:pt x="554" y="1003"/>
                  </a:lnTo>
                  <a:lnTo>
                    <a:pt x="579" y="1000"/>
                  </a:lnTo>
                  <a:lnTo>
                    <a:pt x="604" y="996"/>
                  </a:lnTo>
                  <a:lnTo>
                    <a:pt x="628" y="990"/>
                  </a:lnTo>
                  <a:lnTo>
                    <a:pt x="652" y="983"/>
                  </a:lnTo>
                  <a:lnTo>
                    <a:pt x="675" y="976"/>
                  </a:lnTo>
                  <a:lnTo>
                    <a:pt x="698" y="967"/>
                  </a:lnTo>
                  <a:lnTo>
                    <a:pt x="720" y="957"/>
                  </a:lnTo>
                  <a:lnTo>
                    <a:pt x="741" y="946"/>
                  </a:lnTo>
                  <a:lnTo>
                    <a:pt x="762" y="934"/>
                  </a:lnTo>
                  <a:lnTo>
                    <a:pt x="783" y="921"/>
                  </a:lnTo>
                  <a:lnTo>
                    <a:pt x="803" y="907"/>
                  </a:lnTo>
                  <a:lnTo>
                    <a:pt x="822" y="892"/>
                  </a:lnTo>
                  <a:lnTo>
                    <a:pt x="840" y="876"/>
                  </a:lnTo>
                  <a:lnTo>
                    <a:pt x="858" y="859"/>
                  </a:lnTo>
                  <a:lnTo>
                    <a:pt x="874" y="841"/>
                  </a:lnTo>
                  <a:lnTo>
                    <a:pt x="890" y="823"/>
                  </a:lnTo>
                  <a:lnTo>
                    <a:pt x="905" y="804"/>
                  </a:lnTo>
                  <a:lnTo>
                    <a:pt x="919" y="785"/>
                  </a:lnTo>
                  <a:lnTo>
                    <a:pt x="932" y="764"/>
                  </a:lnTo>
                  <a:lnTo>
                    <a:pt x="944" y="743"/>
                  </a:lnTo>
                  <a:lnTo>
                    <a:pt x="955" y="722"/>
                  </a:lnTo>
                  <a:lnTo>
                    <a:pt x="965" y="700"/>
                  </a:lnTo>
                  <a:lnTo>
                    <a:pt x="974" y="676"/>
                  </a:lnTo>
                  <a:lnTo>
                    <a:pt x="981" y="653"/>
                  </a:lnTo>
                  <a:lnTo>
                    <a:pt x="988" y="629"/>
                  </a:lnTo>
                  <a:lnTo>
                    <a:pt x="994" y="605"/>
                  </a:lnTo>
                  <a:lnTo>
                    <a:pt x="998" y="580"/>
                  </a:lnTo>
                  <a:lnTo>
                    <a:pt x="1001" y="555"/>
                  </a:lnTo>
                  <a:lnTo>
                    <a:pt x="1003" y="530"/>
                  </a:lnTo>
                  <a:lnTo>
                    <a:pt x="1004" y="503"/>
                  </a:lnTo>
                  <a:lnTo>
                    <a:pt x="1003" y="477"/>
                  </a:lnTo>
                  <a:lnTo>
                    <a:pt x="1001" y="452"/>
                  </a:lnTo>
                  <a:lnTo>
                    <a:pt x="998" y="427"/>
                  </a:lnTo>
                  <a:lnTo>
                    <a:pt x="994" y="402"/>
                  </a:lnTo>
                  <a:lnTo>
                    <a:pt x="988" y="378"/>
                  </a:lnTo>
                  <a:lnTo>
                    <a:pt x="981" y="353"/>
                  </a:lnTo>
                  <a:lnTo>
                    <a:pt x="974" y="330"/>
                  </a:lnTo>
                  <a:lnTo>
                    <a:pt x="965" y="307"/>
                  </a:lnTo>
                  <a:lnTo>
                    <a:pt x="955" y="285"/>
                  </a:lnTo>
                  <a:lnTo>
                    <a:pt x="944" y="263"/>
                  </a:lnTo>
                  <a:lnTo>
                    <a:pt x="932" y="243"/>
                  </a:lnTo>
                  <a:lnTo>
                    <a:pt x="919" y="222"/>
                  </a:lnTo>
                  <a:lnTo>
                    <a:pt x="905" y="203"/>
                  </a:lnTo>
                  <a:lnTo>
                    <a:pt x="890" y="183"/>
                  </a:lnTo>
                  <a:lnTo>
                    <a:pt x="874" y="165"/>
                  </a:lnTo>
                  <a:lnTo>
                    <a:pt x="858" y="147"/>
                  </a:lnTo>
                  <a:lnTo>
                    <a:pt x="840" y="131"/>
                  </a:lnTo>
                  <a:lnTo>
                    <a:pt x="822" y="115"/>
                  </a:lnTo>
                  <a:lnTo>
                    <a:pt x="803" y="100"/>
                  </a:lnTo>
                  <a:lnTo>
                    <a:pt x="783" y="86"/>
                  </a:lnTo>
                  <a:lnTo>
                    <a:pt x="762" y="73"/>
                  </a:lnTo>
                  <a:lnTo>
                    <a:pt x="741" y="61"/>
                  </a:lnTo>
                  <a:lnTo>
                    <a:pt x="720" y="50"/>
                  </a:lnTo>
                  <a:lnTo>
                    <a:pt x="698" y="40"/>
                  </a:lnTo>
                  <a:lnTo>
                    <a:pt x="675" y="31"/>
                  </a:lnTo>
                  <a:lnTo>
                    <a:pt x="652" y="23"/>
                  </a:lnTo>
                  <a:lnTo>
                    <a:pt x="628" y="17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8" y="1"/>
                  </a:lnTo>
                  <a:lnTo>
                    <a:pt x="502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7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6" y="40"/>
                  </a:lnTo>
                  <a:lnTo>
                    <a:pt x="284" y="50"/>
                  </a:lnTo>
                  <a:lnTo>
                    <a:pt x="262" y="61"/>
                  </a:lnTo>
                  <a:lnTo>
                    <a:pt x="242" y="73"/>
                  </a:lnTo>
                  <a:lnTo>
                    <a:pt x="221" y="86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3"/>
                  </a:lnTo>
                  <a:lnTo>
                    <a:pt x="86" y="222"/>
                  </a:lnTo>
                  <a:lnTo>
                    <a:pt x="72" y="243"/>
                  </a:lnTo>
                  <a:lnTo>
                    <a:pt x="60" y="263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0"/>
                  </a:lnTo>
                  <a:lnTo>
                    <a:pt x="22" y="353"/>
                  </a:lnTo>
                  <a:lnTo>
                    <a:pt x="16" y="378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7"/>
                  </a:lnTo>
                  <a:lnTo>
                    <a:pt x="0" y="503"/>
                  </a:lnTo>
                  <a:lnTo>
                    <a:pt x="1" y="530"/>
                  </a:lnTo>
                  <a:lnTo>
                    <a:pt x="3" y="555"/>
                  </a:lnTo>
                  <a:lnTo>
                    <a:pt x="6" y="580"/>
                  </a:lnTo>
                  <a:lnTo>
                    <a:pt x="10" y="605"/>
                  </a:lnTo>
                  <a:lnTo>
                    <a:pt x="16" y="629"/>
                  </a:lnTo>
                  <a:lnTo>
                    <a:pt x="22" y="653"/>
                  </a:lnTo>
                  <a:lnTo>
                    <a:pt x="30" y="676"/>
                  </a:lnTo>
                  <a:lnTo>
                    <a:pt x="39" y="700"/>
                  </a:lnTo>
                  <a:lnTo>
                    <a:pt x="49" y="722"/>
                  </a:lnTo>
                  <a:lnTo>
                    <a:pt x="60" y="743"/>
                  </a:lnTo>
                  <a:lnTo>
                    <a:pt x="72" y="764"/>
                  </a:lnTo>
                  <a:lnTo>
                    <a:pt x="86" y="785"/>
                  </a:lnTo>
                  <a:lnTo>
                    <a:pt x="100" y="804"/>
                  </a:lnTo>
                  <a:lnTo>
                    <a:pt x="115" y="823"/>
                  </a:lnTo>
                  <a:lnTo>
                    <a:pt x="131" y="841"/>
                  </a:lnTo>
                  <a:lnTo>
                    <a:pt x="147" y="859"/>
                  </a:lnTo>
                  <a:lnTo>
                    <a:pt x="165" y="876"/>
                  </a:lnTo>
                  <a:lnTo>
                    <a:pt x="183" y="892"/>
                  </a:lnTo>
                  <a:lnTo>
                    <a:pt x="202" y="907"/>
                  </a:lnTo>
                  <a:lnTo>
                    <a:pt x="221" y="921"/>
                  </a:lnTo>
                  <a:lnTo>
                    <a:pt x="242" y="934"/>
                  </a:lnTo>
                  <a:lnTo>
                    <a:pt x="262" y="946"/>
                  </a:lnTo>
                  <a:lnTo>
                    <a:pt x="284" y="957"/>
                  </a:lnTo>
                  <a:lnTo>
                    <a:pt x="306" y="967"/>
                  </a:lnTo>
                  <a:lnTo>
                    <a:pt x="330" y="976"/>
                  </a:lnTo>
                  <a:lnTo>
                    <a:pt x="353" y="983"/>
                  </a:lnTo>
                  <a:lnTo>
                    <a:pt x="377" y="990"/>
                  </a:lnTo>
                  <a:lnTo>
                    <a:pt x="401" y="996"/>
                  </a:lnTo>
                  <a:lnTo>
                    <a:pt x="426" y="1000"/>
                  </a:lnTo>
                  <a:lnTo>
                    <a:pt x="451" y="1003"/>
                  </a:lnTo>
                  <a:lnTo>
                    <a:pt x="476" y="1005"/>
                  </a:lnTo>
                  <a:lnTo>
                    <a:pt x="502" y="10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196"/>
            <p:cNvSpPr>
              <a:spLocks/>
            </p:cNvSpPr>
            <p:nvPr/>
          </p:nvSpPr>
          <p:spPr bwMode="auto">
            <a:xfrm>
              <a:off x="2479676" y="4433888"/>
              <a:ext cx="42863" cy="42863"/>
            </a:xfrm>
            <a:custGeom>
              <a:avLst/>
              <a:gdLst>
                <a:gd name="T0" fmla="*/ 554 w 1004"/>
                <a:gd name="T1" fmla="*/ 1003 h 1006"/>
                <a:gd name="T2" fmla="*/ 628 w 1004"/>
                <a:gd name="T3" fmla="*/ 989 h 1006"/>
                <a:gd name="T4" fmla="*/ 698 w 1004"/>
                <a:gd name="T5" fmla="*/ 966 h 1006"/>
                <a:gd name="T6" fmla="*/ 762 w 1004"/>
                <a:gd name="T7" fmla="*/ 933 h 1006"/>
                <a:gd name="T8" fmla="*/ 822 w 1004"/>
                <a:gd name="T9" fmla="*/ 891 h 1006"/>
                <a:gd name="T10" fmla="*/ 874 w 1004"/>
                <a:gd name="T11" fmla="*/ 841 h 1006"/>
                <a:gd name="T12" fmla="*/ 919 w 1004"/>
                <a:gd name="T13" fmla="*/ 784 h 1006"/>
                <a:gd name="T14" fmla="*/ 955 w 1004"/>
                <a:gd name="T15" fmla="*/ 721 h 1006"/>
                <a:gd name="T16" fmla="*/ 981 w 1004"/>
                <a:gd name="T17" fmla="*/ 652 h 1006"/>
                <a:gd name="T18" fmla="*/ 998 w 1004"/>
                <a:gd name="T19" fmla="*/ 579 h 1006"/>
                <a:gd name="T20" fmla="*/ 1004 w 1004"/>
                <a:gd name="T21" fmla="*/ 503 h 1006"/>
                <a:gd name="T22" fmla="*/ 998 w 1004"/>
                <a:gd name="T23" fmla="*/ 426 h 1006"/>
                <a:gd name="T24" fmla="*/ 981 w 1004"/>
                <a:gd name="T25" fmla="*/ 353 h 1006"/>
                <a:gd name="T26" fmla="*/ 955 w 1004"/>
                <a:gd name="T27" fmla="*/ 284 h 1006"/>
                <a:gd name="T28" fmla="*/ 919 w 1004"/>
                <a:gd name="T29" fmla="*/ 221 h 1006"/>
                <a:gd name="T30" fmla="*/ 874 w 1004"/>
                <a:gd name="T31" fmla="*/ 165 h 1006"/>
                <a:gd name="T32" fmla="*/ 822 w 1004"/>
                <a:gd name="T33" fmla="*/ 114 h 1006"/>
                <a:gd name="T34" fmla="*/ 762 w 1004"/>
                <a:gd name="T35" fmla="*/ 72 h 1006"/>
                <a:gd name="T36" fmla="*/ 698 w 1004"/>
                <a:gd name="T37" fmla="*/ 39 h 1006"/>
                <a:gd name="T38" fmla="*/ 628 w 1004"/>
                <a:gd name="T39" fmla="*/ 16 h 1006"/>
                <a:gd name="T40" fmla="*/ 554 w 1004"/>
                <a:gd name="T41" fmla="*/ 3 h 1006"/>
                <a:gd name="T42" fmla="*/ 476 w 1004"/>
                <a:gd name="T43" fmla="*/ 1 h 1006"/>
                <a:gd name="T44" fmla="*/ 401 w 1004"/>
                <a:gd name="T45" fmla="*/ 10 h 1006"/>
                <a:gd name="T46" fmla="*/ 330 w 1004"/>
                <a:gd name="T47" fmla="*/ 30 h 1006"/>
                <a:gd name="T48" fmla="*/ 262 w 1004"/>
                <a:gd name="T49" fmla="*/ 60 h 1006"/>
                <a:gd name="T50" fmla="*/ 202 w 1004"/>
                <a:gd name="T51" fmla="*/ 99 h 1006"/>
                <a:gd name="T52" fmla="*/ 147 w 1004"/>
                <a:gd name="T53" fmla="*/ 146 h 1006"/>
                <a:gd name="T54" fmla="*/ 100 w 1004"/>
                <a:gd name="T55" fmla="*/ 202 h 1006"/>
                <a:gd name="T56" fmla="*/ 60 w 1004"/>
                <a:gd name="T57" fmla="*/ 263 h 1006"/>
                <a:gd name="T58" fmla="*/ 30 w 1004"/>
                <a:gd name="T59" fmla="*/ 330 h 1006"/>
                <a:gd name="T60" fmla="*/ 10 w 1004"/>
                <a:gd name="T61" fmla="*/ 401 h 1006"/>
                <a:gd name="T62" fmla="*/ 1 w 1004"/>
                <a:gd name="T63" fmla="*/ 476 h 1006"/>
                <a:gd name="T64" fmla="*/ 3 w 1004"/>
                <a:gd name="T65" fmla="*/ 554 h 1006"/>
                <a:gd name="T66" fmla="*/ 16 w 1004"/>
                <a:gd name="T67" fmla="*/ 628 h 1006"/>
                <a:gd name="T68" fmla="*/ 39 w 1004"/>
                <a:gd name="T69" fmla="*/ 699 h 1006"/>
                <a:gd name="T70" fmla="*/ 72 w 1004"/>
                <a:gd name="T71" fmla="*/ 763 h 1006"/>
                <a:gd name="T72" fmla="*/ 115 w 1004"/>
                <a:gd name="T73" fmla="*/ 822 h 1006"/>
                <a:gd name="T74" fmla="*/ 165 w 1004"/>
                <a:gd name="T75" fmla="*/ 875 h 1006"/>
                <a:gd name="T76" fmla="*/ 221 w 1004"/>
                <a:gd name="T77" fmla="*/ 920 h 1006"/>
                <a:gd name="T78" fmla="*/ 284 w 1004"/>
                <a:gd name="T79" fmla="*/ 956 h 1006"/>
                <a:gd name="T80" fmla="*/ 353 w 1004"/>
                <a:gd name="T81" fmla="*/ 983 h 1006"/>
                <a:gd name="T82" fmla="*/ 426 w 1004"/>
                <a:gd name="T83" fmla="*/ 999 h 1006"/>
                <a:gd name="T84" fmla="*/ 502 w 1004"/>
                <a:gd name="T85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4" h="1006">
                  <a:moveTo>
                    <a:pt x="502" y="1006"/>
                  </a:moveTo>
                  <a:lnTo>
                    <a:pt x="528" y="1005"/>
                  </a:lnTo>
                  <a:lnTo>
                    <a:pt x="554" y="1003"/>
                  </a:lnTo>
                  <a:lnTo>
                    <a:pt x="579" y="999"/>
                  </a:lnTo>
                  <a:lnTo>
                    <a:pt x="604" y="995"/>
                  </a:lnTo>
                  <a:lnTo>
                    <a:pt x="628" y="989"/>
                  </a:lnTo>
                  <a:lnTo>
                    <a:pt x="652" y="983"/>
                  </a:lnTo>
                  <a:lnTo>
                    <a:pt x="675" y="975"/>
                  </a:lnTo>
                  <a:lnTo>
                    <a:pt x="698" y="966"/>
                  </a:lnTo>
                  <a:lnTo>
                    <a:pt x="720" y="956"/>
                  </a:lnTo>
                  <a:lnTo>
                    <a:pt x="741" y="945"/>
                  </a:lnTo>
                  <a:lnTo>
                    <a:pt x="762" y="933"/>
                  </a:lnTo>
                  <a:lnTo>
                    <a:pt x="783" y="920"/>
                  </a:lnTo>
                  <a:lnTo>
                    <a:pt x="803" y="906"/>
                  </a:lnTo>
                  <a:lnTo>
                    <a:pt x="822" y="891"/>
                  </a:lnTo>
                  <a:lnTo>
                    <a:pt x="840" y="875"/>
                  </a:lnTo>
                  <a:lnTo>
                    <a:pt x="858" y="859"/>
                  </a:lnTo>
                  <a:lnTo>
                    <a:pt x="874" y="841"/>
                  </a:lnTo>
                  <a:lnTo>
                    <a:pt x="890" y="822"/>
                  </a:lnTo>
                  <a:lnTo>
                    <a:pt x="905" y="803"/>
                  </a:lnTo>
                  <a:lnTo>
                    <a:pt x="919" y="784"/>
                  </a:lnTo>
                  <a:lnTo>
                    <a:pt x="932" y="763"/>
                  </a:lnTo>
                  <a:lnTo>
                    <a:pt x="944" y="743"/>
                  </a:lnTo>
                  <a:lnTo>
                    <a:pt x="955" y="721"/>
                  </a:lnTo>
                  <a:lnTo>
                    <a:pt x="965" y="699"/>
                  </a:lnTo>
                  <a:lnTo>
                    <a:pt x="974" y="676"/>
                  </a:lnTo>
                  <a:lnTo>
                    <a:pt x="981" y="652"/>
                  </a:lnTo>
                  <a:lnTo>
                    <a:pt x="988" y="628"/>
                  </a:lnTo>
                  <a:lnTo>
                    <a:pt x="994" y="604"/>
                  </a:lnTo>
                  <a:lnTo>
                    <a:pt x="998" y="579"/>
                  </a:lnTo>
                  <a:lnTo>
                    <a:pt x="1001" y="554"/>
                  </a:lnTo>
                  <a:lnTo>
                    <a:pt x="1003" y="529"/>
                  </a:lnTo>
                  <a:lnTo>
                    <a:pt x="1004" y="503"/>
                  </a:lnTo>
                  <a:lnTo>
                    <a:pt x="1003" y="476"/>
                  </a:lnTo>
                  <a:lnTo>
                    <a:pt x="1001" y="451"/>
                  </a:lnTo>
                  <a:lnTo>
                    <a:pt x="998" y="426"/>
                  </a:lnTo>
                  <a:lnTo>
                    <a:pt x="994" y="401"/>
                  </a:lnTo>
                  <a:lnTo>
                    <a:pt x="988" y="377"/>
                  </a:lnTo>
                  <a:lnTo>
                    <a:pt x="981" y="353"/>
                  </a:lnTo>
                  <a:lnTo>
                    <a:pt x="974" y="330"/>
                  </a:lnTo>
                  <a:lnTo>
                    <a:pt x="965" y="306"/>
                  </a:lnTo>
                  <a:lnTo>
                    <a:pt x="955" y="284"/>
                  </a:lnTo>
                  <a:lnTo>
                    <a:pt x="944" y="263"/>
                  </a:lnTo>
                  <a:lnTo>
                    <a:pt x="932" y="242"/>
                  </a:lnTo>
                  <a:lnTo>
                    <a:pt x="919" y="221"/>
                  </a:lnTo>
                  <a:lnTo>
                    <a:pt x="905" y="202"/>
                  </a:lnTo>
                  <a:lnTo>
                    <a:pt x="890" y="183"/>
                  </a:lnTo>
                  <a:lnTo>
                    <a:pt x="874" y="165"/>
                  </a:lnTo>
                  <a:lnTo>
                    <a:pt x="858" y="146"/>
                  </a:lnTo>
                  <a:lnTo>
                    <a:pt x="840" y="130"/>
                  </a:lnTo>
                  <a:lnTo>
                    <a:pt x="822" y="114"/>
                  </a:lnTo>
                  <a:lnTo>
                    <a:pt x="803" y="99"/>
                  </a:lnTo>
                  <a:lnTo>
                    <a:pt x="783" y="85"/>
                  </a:lnTo>
                  <a:lnTo>
                    <a:pt x="762" y="72"/>
                  </a:lnTo>
                  <a:lnTo>
                    <a:pt x="741" y="60"/>
                  </a:lnTo>
                  <a:lnTo>
                    <a:pt x="720" y="49"/>
                  </a:lnTo>
                  <a:lnTo>
                    <a:pt x="698" y="39"/>
                  </a:lnTo>
                  <a:lnTo>
                    <a:pt x="675" y="30"/>
                  </a:lnTo>
                  <a:lnTo>
                    <a:pt x="652" y="22"/>
                  </a:lnTo>
                  <a:lnTo>
                    <a:pt x="628" y="16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8" y="1"/>
                  </a:lnTo>
                  <a:lnTo>
                    <a:pt x="502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6" y="39"/>
                  </a:lnTo>
                  <a:lnTo>
                    <a:pt x="284" y="49"/>
                  </a:lnTo>
                  <a:lnTo>
                    <a:pt x="262" y="60"/>
                  </a:lnTo>
                  <a:lnTo>
                    <a:pt x="242" y="72"/>
                  </a:lnTo>
                  <a:lnTo>
                    <a:pt x="221" y="85"/>
                  </a:lnTo>
                  <a:lnTo>
                    <a:pt x="202" y="99"/>
                  </a:lnTo>
                  <a:lnTo>
                    <a:pt x="183" y="114"/>
                  </a:lnTo>
                  <a:lnTo>
                    <a:pt x="165" y="130"/>
                  </a:lnTo>
                  <a:lnTo>
                    <a:pt x="147" y="146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1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6"/>
                  </a:lnTo>
                  <a:lnTo>
                    <a:pt x="30" y="330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3"/>
                  </a:lnTo>
                  <a:lnTo>
                    <a:pt x="1" y="529"/>
                  </a:lnTo>
                  <a:lnTo>
                    <a:pt x="3" y="554"/>
                  </a:lnTo>
                  <a:lnTo>
                    <a:pt x="6" y="579"/>
                  </a:lnTo>
                  <a:lnTo>
                    <a:pt x="10" y="604"/>
                  </a:lnTo>
                  <a:lnTo>
                    <a:pt x="16" y="628"/>
                  </a:lnTo>
                  <a:lnTo>
                    <a:pt x="22" y="652"/>
                  </a:lnTo>
                  <a:lnTo>
                    <a:pt x="30" y="676"/>
                  </a:lnTo>
                  <a:lnTo>
                    <a:pt x="39" y="699"/>
                  </a:lnTo>
                  <a:lnTo>
                    <a:pt x="49" y="721"/>
                  </a:lnTo>
                  <a:lnTo>
                    <a:pt x="60" y="743"/>
                  </a:lnTo>
                  <a:lnTo>
                    <a:pt x="72" y="763"/>
                  </a:lnTo>
                  <a:lnTo>
                    <a:pt x="86" y="784"/>
                  </a:lnTo>
                  <a:lnTo>
                    <a:pt x="100" y="803"/>
                  </a:lnTo>
                  <a:lnTo>
                    <a:pt x="115" y="822"/>
                  </a:lnTo>
                  <a:lnTo>
                    <a:pt x="131" y="841"/>
                  </a:lnTo>
                  <a:lnTo>
                    <a:pt x="147" y="859"/>
                  </a:lnTo>
                  <a:lnTo>
                    <a:pt x="165" y="875"/>
                  </a:lnTo>
                  <a:lnTo>
                    <a:pt x="183" y="891"/>
                  </a:lnTo>
                  <a:lnTo>
                    <a:pt x="202" y="906"/>
                  </a:lnTo>
                  <a:lnTo>
                    <a:pt x="221" y="920"/>
                  </a:lnTo>
                  <a:lnTo>
                    <a:pt x="242" y="933"/>
                  </a:lnTo>
                  <a:lnTo>
                    <a:pt x="262" y="945"/>
                  </a:lnTo>
                  <a:lnTo>
                    <a:pt x="284" y="956"/>
                  </a:lnTo>
                  <a:lnTo>
                    <a:pt x="306" y="966"/>
                  </a:lnTo>
                  <a:lnTo>
                    <a:pt x="330" y="975"/>
                  </a:lnTo>
                  <a:lnTo>
                    <a:pt x="353" y="983"/>
                  </a:lnTo>
                  <a:lnTo>
                    <a:pt x="377" y="989"/>
                  </a:lnTo>
                  <a:lnTo>
                    <a:pt x="401" y="995"/>
                  </a:lnTo>
                  <a:lnTo>
                    <a:pt x="426" y="999"/>
                  </a:lnTo>
                  <a:lnTo>
                    <a:pt x="451" y="1003"/>
                  </a:lnTo>
                  <a:lnTo>
                    <a:pt x="476" y="1005"/>
                  </a:lnTo>
                  <a:lnTo>
                    <a:pt x="502" y="10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4711560" y="2849894"/>
            <a:ext cx="628671" cy="627229"/>
            <a:chOff x="2790825" y="4152900"/>
            <a:chExt cx="692150" cy="690563"/>
          </a:xfrm>
          <a:solidFill>
            <a:schemeClr val="bg1"/>
          </a:solidFill>
        </p:grpSpPr>
        <p:sp>
          <p:nvSpPr>
            <p:cNvPr id="174" name="Freeform 200"/>
            <p:cNvSpPr>
              <a:spLocks noEditPoints="1"/>
            </p:cNvSpPr>
            <p:nvPr/>
          </p:nvSpPr>
          <p:spPr bwMode="auto">
            <a:xfrm>
              <a:off x="2790825" y="4152900"/>
              <a:ext cx="692150" cy="690563"/>
            </a:xfrm>
            <a:custGeom>
              <a:avLst/>
              <a:gdLst>
                <a:gd name="T0" fmla="*/ 3529 w 16132"/>
                <a:gd name="T1" fmla="*/ 12574 h 16095"/>
                <a:gd name="T2" fmla="*/ 1156 w 16132"/>
                <a:gd name="T3" fmla="*/ 9639 h 16095"/>
                <a:gd name="T4" fmla="*/ 3459 w 16132"/>
                <a:gd name="T5" fmla="*/ 6841 h 16095"/>
                <a:gd name="T6" fmla="*/ 6612 w 16132"/>
                <a:gd name="T7" fmla="*/ 4902 h 16095"/>
                <a:gd name="T8" fmla="*/ 9339 w 16132"/>
                <a:gd name="T9" fmla="*/ 2534 h 16095"/>
                <a:gd name="T10" fmla="*/ 11655 w 16132"/>
                <a:gd name="T11" fmla="*/ 2575 h 16095"/>
                <a:gd name="T12" fmla="*/ 14497 w 16132"/>
                <a:gd name="T13" fmla="*/ 5410 h 16095"/>
                <a:gd name="T14" fmla="*/ 13598 w 16132"/>
                <a:gd name="T15" fmla="*/ 8480 h 16095"/>
                <a:gd name="T16" fmla="*/ 10587 w 16132"/>
                <a:gd name="T17" fmla="*/ 10562 h 16095"/>
                <a:gd name="T18" fmla="*/ 7575 w 16132"/>
                <a:gd name="T19" fmla="*/ 12645 h 16095"/>
                <a:gd name="T20" fmla="*/ 10795 w 16132"/>
                <a:gd name="T21" fmla="*/ 295 h 16095"/>
                <a:gd name="T22" fmla="*/ 10560 w 16132"/>
                <a:gd name="T23" fmla="*/ 121 h 16095"/>
                <a:gd name="T24" fmla="*/ 10290 w 16132"/>
                <a:gd name="T25" fmla="*/ 22 h 16095"/>
                <a:gd name="T26" fmla="*/ 10002 w 16132"/>
                <a:gd name="T27" fmla="*/ 3 h 16095"/>
                <a:gd name="T28" fmla="*/ 9708 w 16132"/>
                <a:gd name="T29" fmla="*/ 71 h 16095"/>
                <a:gd name="T30" fmla="*/ 9445 w 16132"/>
                <a:gd name="T31" fmla="*/ 226 h 16095"/>
                <a:gd name="T32" fmla="*/ 9253 w 16132"/>
                <a:gd name="T33" fmla="*/ 434 h 16095"/>
                <a:gd name="T34" fmla="*/ 9129 w 16132"/>
                <a:gd name="T35" fmla="*/ 679 h 16095"/>
                <a:gd name="T36" fmla="*/ 8916 w 16132"/>
                <a:gd name="T37" fmla="*/ 1244 h 16095"/>
                <a:gd name="T38" fmla="*/ 8610 w 16132"/>
                <a:gd name="T39" fmla="*/ 1810 h 16095"/>
                <a:gd name="T40" fmla="*/ 8220 w 16132"/>
                <a:gd name="T41" fmla="*/ 2338 h 16095"/>
                <a:gd name="T42" fmla="*/ 7686 w 16132"/>
                <a:gd name="T43" fmla="*/ 2886 h 16095"/>
                <a:gd name="T44" fmla="*/ 6944 w 16132"/>
                <a:gd name="T45" fmla="*/ 3480 h 16095"/>
                <a:gd name="T46" fmla="*/ 6121 w 16132"/>
                <a:gd name="T47" fmla="*/ 4023 h 16095"/>
                <a:gd name="T48" fmla="*/ 4611 w 16132"/>
                <a:gd name="T49" fmla="*/ 4912 h 16095"/>
                <a:gd name="T50" fmla="*/ 3435 w 16132"/>
                <a:gd name="T51" fmla="*/ 5632 h 16095"/>
                <a:gd name="T52" fmla="*/ 2514 w 16132"/>
                <a:gd name="T53" fmla="*/ 6295 h 16095"/>
                <a:gd name="T54" fmla="*/ 1677 w 16132"/>
                <a:gd name="T55" fmla="*/ 7047 h 16095"/>
                <a:gd name="T56" fmla="*/ 1059 w 16132"/>
                <a:gd name="T57" fmla="*/ 7768 h 16095"/>
                <a:gd name="T58" fmla="*/ 561 w 16132"/>
                <a:gd name="T59" fmla="*/ 8540 h 16095"/>
                <a:gd name="T60" fmla="*/ 178 w 16132"/>
                <a:gd name="T61" fmla="*/ 9371 h 16095"/>
                <a:gd name="T62" fmla="*/ 8 w 16132"/>
                <a:gd name="T63" fmla="*/ 9931 h 16095"/>
                <a:gd name="T64" fmla="*/ 16 w 16132"/>
                <a:gd name="T65" fmla="*/ 10235 h 16095"/>
                <a:gd name="T66" fmla="*/ 113 w 16132"/>
                <a:gd name="T67" fmla="*/ 10522 h 16095"/>
                <a:gd name="T68" fmla="*/ 295 w 16132"/>
                <a:gd name="T69" fmla="*/ 10771 h 16095"/>
                <a:gd name="T70" fmla="*/ 5543 w 16132"/>
                <a:gd name="T71" fmla="*/ 15959 h 16095"/>
                <a:gd name="T72" fmla="*/ 5811 w 16132"/>
                <a:gd name="T73" fmla="*/ 16066 h 16095"/>
                <a:gd name="T74" fmla="*/ 6098 w 16132"/>
                <a:gd name="T75" fmla="*/ 16094 h 16095"/>
                <a:gd name="T76" fmla="*/ 6391 w 16132"/>
                <a:gd name="T77" fmla="*/ 16036 h 16095"/>
                <a:gd name="T78" fmla="*/ 6660 w 16132"/>
                <a:gd name="T79" fmla="*/ 15890 h 16095"/>
                <a:gd name="T80" fmla="*/ 6861 w 16132"/>
                <a:gd name="T81" fmla="*/ 15686 h 16095"/>
                <a:gd name="T82" fmla="*/ 6992 w 16132"/>
                <a:gd name="T83" fmla="*/ 15445 h 16095"/>
                <a:gd name="T84" fmla="*/ 7187 w 16132"/>
                <a:gd name="T85" fmla="*/ 14915 h 16095"/>
                <a:gd name="T86" fmla="*/ 7483 w 16132"/>
                <a:gd name="T87" fmla="*/ 14346 h 16095"/>
                <a:gd name="T88" fmla="*/ 7864 w 16132"/>
                <a:gd name="T89" fmla="*/ 13814 h 16095"/>
                <a:gd name="T90" fmla="*/ 8370 w 16132"/>
                <a:gd name="T91" fmla="*/ 13278 h 16095"/>
                <a:gd name="T92" fmla="*/ 9101 w 16132"/>
                <a:gd name="T93" fmla="*/ 12678 h 16095"/>
                <a:gd name="T94" fmla="*/ 9917 w 16132"/>
                <a:gd name="T95" fmla="*/ 12131 h 16095"/>
                <a:gd name="T96" fmla="*/ 11308 w 16132"/>
                <a:gd name="T97" fmla="*/ 11309 h 16095"/>
                <a:gd name="T98" fmla="*/ 12591 w 16132"/>
                <a:gd name="T99" fmla="*/ 10530 h 16095"/>
                <a:gd name="T100" fmla="*/ 13519 w 16132"/>
                <a:gd name="T101" fmla="*/ 9876 h 16095"/>
                <a:gd name="T102" fmla="*/ 14379 w 16132"/>
                <a:gd name="T103" fmla="*/ 9125 h 16095"/>
                <a:gd name="T104" fmla="*/ 15011 w 16132"/>
                <a:gd name="T105" fmla="*/ 8410 h 16095"/>
                <a:gd name="T106" fmla="*/ 15522 w 16132"/>
                <a:gd name="T107" fmla="*/ 7643 h 16095"/>
                <a:gd name="T108" fmla="*/ 15916 w 16132"/>
                <a:gd name="T109" fmla="*/ 6818 h 16095"/>
                <a:gd name="T110" fmla="*/ 16119 w 16132"/>
                <a:gd name="T111" fmla="*/ 6198 h 16095"/>
                <a:gd name="T112" fmla="*/ 16122 w 16132"/>
                <a:gd name="T113" fmla="*/ 5893 h 16095"/>
                <a:gd name="T114" fmla="*/ 16034 w 16132"/>
                <a:gd name="T115" fmla="*/ 5603 h 16095"/>
                <a:gd name="T116" fmla="*/ 15861 w 16132"/>
                <a:gd name="T117" fmla="*/ 5350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32" h="16095">
                  <a:moveTo>
                    <a:pt x="6050" y="15089"/>
                  </a:moveTo>
                  <a:lnTo>
                    <a:pt x="5736" y="14776"/>
                  </a:lnTo>
                  <a:lnTo>
                    <a:pt x="5422" y="14463"/>
                  </a:lnTo>
                  <a:lnTo>
                    <a:pt x="5108" y="14150"/>
                  </a:lnTo>
                  <a:lnTo>
                    <a:pt x="4792" y="13835"/>
                  </a:lnTo>
                  <a:lnTo>
                    <a:pt x="4477" y="13520"/>
                  </a:lnTo>
                  <a:lnTo>
                    <a:pt x="4161" y="13205"/>
                  </a:lnTo>
                  <a:lnTo>
                    <a:pt x="3844" y="12889"/>
                  </a:lnTo>
                  <a:lnTo>
                    <a:pt x="3529" y="12574"/>
                  </a:lnTo>
                  <a:lnTo>
                    <a:pt x="3213" y="12258"/>
                  </a:lnTo>
                  <a:lnTo>
                    <a:pt x="2897" y="11943"/>
                  </a:lnTo>
                  <a:lnTo>
                    <a:pt x="2581" y="11629"/>
                  </a:lnTo>
                  <a:lnTo>
                    <a:pt x="2266" y="11314"/>
                  </a:lnTo>
                  <a:lnTo>
                    <a:pt x="1950" y="10999"/>
                  </a:lnTo>
                  <a:lnTo>
                    <a:pt x="1635" y="10685"/>
                  </a:lnTo>
                  <a:lnTo>
                    <a:pt x="1322" y="10372"/>
                  </a:lnTo>
                  <a:lnTo>
                    <a:pt x="1008" y="10059"/>
                  </a:lnTo>
                  <a:lnTo>
                    <a:pt x="1156" y="9639"/>
                  </a:lnTo>
                  <a:lnTo>
                    <a:pt x="1330" y="9246"/>
                  </a:lnTo>
                  <a:lnTo>
                    <a:pt x="1529" y="8877"/>
                  </a:lnTo>
                  <a:lnTo>
                    <a:pt x="1750" y="8531"/>
                  </a:lnTo>
                  <a:lnTo>
                    <a:pt x="1993" y="8206"/>
                  </a:lnTo>
                  <a:lnTo>
                    <a:pt x="2254" y="7902"/>
                  </a:lnTo>
                  <a:lnTo>
                    <a:pt x="2534" y="7615"/>
                  </a:lnTo>
                  <a:lnTo>
                    <a:pt x="2829" y="7343"/>
                  </a:lnTo>
                  <a:lnTo>
                    <a:pt x="3138" y="7086"/>
                  </a:lnTo>
                  <a:lnTo>
                    <a:pt x="3459" y="6841"/>
                  </a:lnTo>
                  <a:lnTo>
                    <a:pt x="3791" y="6607"/>
                  </a:lnTo>
                  <a:lnTo>
                    <a:pt x="4131" y="6382"/>
                  </a:lnTo>
                  <a:lnTo>
                    <a:pt x="4479" y="6162"/>
                  </a:lnTo>
                  <a:lnTo>
                    <a:pt x="4832" y="5950"/>
                  </a:lnTo>
                  <a:lnTo>
                    <a:pt x="5187" y="5740"/>
                  </a:lnTo>
                  <a:lnTo>
                    <a:pt x="5545" y="5533"/>
                  </a:lnTo>
                  <a:lnTo>
                    <a:pt x="5903" y="5324"/>
                  </a:lnTo>
                  <a:lnTo>
                    <a:pt x="6259" y="5115"/>
                  </a:lnTo>
                  <a:lnTo>
                    <a:pt x="6612" y="4902"/>
                  </a:lnTo>
                  <a:lnTo>
                    <a:pt x="6960" y="4684"/>
                  </a:lnTo>
                  <a:lnTo>
                    <a:pt x="7300" y="4458"/>
                  </a:lnTo>
                  <a:lnTo>
                    <a:pt x="7631" y="4224"/>
                  </a:lnTo>
                  <a:lnTo>
                    <a:pt x="7953" y="3979"/>
                  </a:lnTo>
                  <a:lnTo>
                    <a:pt x="8262" y="3722"/>
                  </a:lnTo>
                  <a:lnTo>
                    <a:pt x="8557" y="3450"/>
                  </a:lnTo>
                  <a:lnTo>
                    <a:pt x="8835" y="3164"/>
                  </a:lnTo>
                  <a:lnTo>
                    <a:pt x="9097" y="2858"/>
                  </a:lnTo>
                  <a:lnTo>
                    <a:pt x="9339" y="2534"/>
                  </a:lnTo>
                  <a:lnTo>
                    <a:pt x="9561" y="2188"/>
                  </a:lnTo>
                  <a:lnTo>
                    <a:pt x="9760" y="1820"/>
                  </a:lnTo>
                  <a:lnTo>
                    <a:pt x="9934" y="1425"/>
                  </a:lnTo>
                  <a:lnTo>
                    <a:pt x="10083" y="1006"/>
                  </a:lnTo>
                  <a:lnTo>
                    <a:pt x="10396" y="1319"/>
                  </a:lnTo>
                  <a:lnTo>
                    <a:pt x="10710" y="1632"/>
                  </a:lnTo>
                  <a:lnTo>
                    <a:pt x="11024" y="1945"/>
                  </a:lnTo>
                  <a:lnTo>
                    <a:pt x="11340" y="2260"/>
                  </a:lnTo>
                  <a:lnTo>
                    <a:pt x="11655" y="2575"/>
                  </a:lnTo>
                  <a:lnTo>
                    <a:pt x="11971" y="2890"/>
                  </a:lnTo>
                  <a:lnTo>
                    <a:pt x="12288" y="3205"/>
                  </a:lnTo>
                  <a:lnTo>
                    <a:pt x="12603" y="3521"/>
                  </a:lnTo>
                  <a:lnTo>
                    <a:pt x="12920" y="3836"/>
                  </a:lnTo>
                  <a:lnTo>
                    <a:pt x="13235" y="4152"/>
                  </a:lnTo>
                  <a:lnTo>
                    <a:pt x="13551" y="4466"/>
                  </a:lnTo>
                  <a:lnTo>
                    <a:pt x="13866" y="4781"/>
                  </a:lnTo>
                  <a:lnTo>
                    <a:pt x="14182" y="5095"/>
                  </a:lnTo>
                  <a:lnTo>
                    <a:pt x="14497" y="5410"/>
                  </a:lnTo>
                  <a:lnTo>
                    <a:pt x="14810" y="5723"/>
                  </a:lnTo>
                  <a:lnTo>
                    <a:pt x="15124" y="6036"/>
                  </a:lnTo>
                  <a:lnTo>
                    <a:pt x="14977" y="6455"/>
                  </a:lnTo>
                  <a:lnTo>
                    <a:pt x="14802" y="6848"/>
                  </a:lnTo>
                  <a:lnTo>
                    <a:pt x="14603" y="7218"/>
                  </a:lnTo>
                  <a:lnTo>
                    <a:pt x="14382" y="7564"/>
                  </a:lnTo>
                  <a:lnTo>
                    <a:pt x="14139" y="7888"/>
                  </a:lnTo>
                  <a:lnTo>
                    <a:pt x="13878" y="8192"/>
                  </a:lnTo>
                  <a:lnTo>
                    <a:pt x="13598" y="8480"/>
                  </a:lnTo>
                  <a:lnTo>
                    <a:pt x="13303" y="8752"/>
                  </a:lnTo>
                  <a:lnTo>
                    <a:pt x="12994" y="9008"/>
                  </a:lnTo>
                  <a:lnTo>
                    <a:pt x="12673" y="9254"/>
                  </a:lnTo>
                  <a:lnTo>
                    <a:pt x="12341" y="9488"/>
                  </a:lnTo>
                  <a:lnTo>
                    <a:pt x="12001" y="9713"/>
                  </a:lnTo>
                  <a:lnTo>
                    <a:pt x="11653" y="9932"/>
                  </a:lnTo>
                  <a:lnTo>
                    <a:pt x="11300" y="10145"/>
                  </a:lnTo>
                  <a:lnTo>
                    <a:pt x="10945" y="10354"/>
                  </a:lnTo>
                  <a:lnTo>
                    <a:pt x="10587" y="10562"/>
                  </a:lnTo>
                  <a:lnTo>
                    <a:pt x="10229" y="10770"/>
                  </a:lnTo>
                  <a:lnTo>
                    <a:pt x="9873" y="10980"/>
                  </a:lnTo>
                  <a:lnTo>
                    <a:pt x="9520" y="11192"/>
                  </a:lnTo>
                  <a:lnTo>
                    <a:pt x="9173" y="11410"/>
                  </a:lnTo>
                  <a:lnTo>
                    <a:pt x="8832" y="11637"/>
                  </a:lnTo>
                  <a:lnTo>
                    <a:pt x="8501" y="11871"/>
                  </a:lnTo>
                  <a:lnTo>
                    <a:pt x="8179" y="12116"/>
                  </a:lnTo>
                  <a:lnTo>
                    <a:pt x="7870" y="12373"/>
                  </a:lnTo>
                  <a:lnTo>
                    <a:pt x="7575" y="12645"/>
                  </a:lnTo>
                  <a:lnTo>
                    <a:pt x="7297" y="12931"/>
                  </a:lnTo>
                  <a:lnTo>
                    <a:pt x="7035" y="13237"/>
                  </a:lnTo>
                  <a:lnTo>
                    <a:pt x="6793" y="13561"/>
                  </a:lnTo>
                  <a:lnTo>
                    <a:pt x="6571" y="13907"/>
                  </a:lnTo>
                  <a:lnTo>
                    <a:pt x="6372" y="14275"/>
                  </a:lnTo>
                  <a:lnTo>
                    <a:pt x="6198" y="14670"/>
                  </a:lnTo>
                  <a:lnTo>
                    <a:pt x="6050" y="15089"/>
                  </a:lnTo>
                  <a:close/>
                  <a:moveTo>
                    <a:pt x="15837" y="5324"/>
                  </a:moveTo>
                  <a:lnTo>
                    <a:pt x="10795" y="295"/>
                  </a:lnTo>
                  <a:lnTo>
                    <a:pt x="10772" y="272"/>
                  </a:lnTo>
                  <a:lnTo>
                    <a:pt x="10747" y="249"/>
                  </a:lnTo>
                  <a:lnTo>
                    <a:pt x="10723" y="228"/>
                  </a:lnTo>
                  <a:lnTo>
                    <a:pt x="10697" y="208"/>
                  </a:lnTo>
                  <a:lnTo>
                    <a:pt x="10670" y="189"/>
                  </a:lnTo>
                  <a:lnTo>
                    <a:pt x="10644" y="170"/>
                  </a:lnTo>
                  <a:lnTo>
                    <a:pt x="10617" y="153"/>
                  </a:lnTo>
                  <a:lnTo>
                    <a:pt x="10589" y="136"/>
                  </a:lnTo>
                  <a:lnTo>
                    <a:pt x="10560" y="121"/>
                  </a:lnTo>
                  <a:lnTo>
                    <a:pt x="10532" y="106"/>
                  </a:lnTo>
                  <a:lnTo>
                    <a:pt x="10503" y="92"/>
                  </a:lnTo>
                  <a:lnTo>
                    <a:pt x="10474" y="78"/>
                  </a:lnTo>
                  <a:lnTo>
                    <a:pt x="10444" y="66"/>
                  </a:lnTo>
                  <a:lnTo>
                    <a:pt x="10414" y="56"/>
                  </a:lnTo>
                  <a:lnTo>
                    <a:pt x="10384" y="46"/>
                  </a:lnTo>
                  <a:lnTo>
                    <a:pt x="10353" y="37"/>
                  </a:lnTo>
                  <a:lnTo>
                    <a:pt x="10321" y="29"/>
                  </a:lnTo>
                  <a:lnTo>
                    <a:pt x="10290" y="22"/>
                  </a:lnTo>
                  <a:lnTo>
                    <a:pt x="10259" y="16"/>
                  </a:lnTo>
                  <a:lnTo>
                    <a:pt x="10228" y="10"/>
                  </a:lnTo>
                  <a:lnTo>
                    <a:pt x="10195" y="6"/>
                  </a:lnTo>
                  <a:lnTo>
                    <a:pt x="10163" y="3"/>
                  </a:lnTo>
                  <a:lnTo>
                    <a:pt x="10131" y="1"/>
                  </a:lnTo>
                  <a:lnTo>
                    <a:pt x="10099" y="0"/>
                  </a:lnTo>
                  <a:lnTo>
                    <a:pt x="10066" y="0"/>
                  </a:lnTo>
                  <a:lnTo>
                    <a:pt x="10034" y="1"/>
                  </a:lnTo>
                  <a:lnTo>
                    <a:pt x="10002" y="3"/>
                  </a:lnTo>
                  <a:lnTo>
                    <a:pt x="9970" y="6"/>
                  </a:lnTo>
                  <a:lnTo>
                    <a:pt x="9937" y="11"/>
                  </a:lnTo>
                  <a:lnTo>
                    <a:pt x="9905" y="16"/>
                  </a:lnTo>
                  <a:lnTo>
                    <a:pt x="9873" y="22"/>
                  </a:lnTo>
                  <a:lnTo>
                    <a:pt x="9841" y="29"/>
                  </a:lnTo>
                  <a:lnTo>
                    <a:pt x="9806" y="38"/>
                  </a:lnTo>
                  <a:lnTo>
                    <a:pt x="9773" y="48"/>
                  </a:lnTo>
                  <a:lnTo>
                    <a:pt x="9741" y="59"/>
                  </a:lnTo>
                  <a:lnTo>
                    <a:pt x="9708" y="71"/>
                  </a:lnTo>
                  <a:lnTo>
                    <a:pt x="9676" y="84"/>
                  </a:lnTo>
                  <a:lnTo>
                    <a:pt x="9645" y="99"/>
                  </a:lnTo>
                  <a:lnTo>
                    <a:pt x="9615" y="115"/>
                  </a:lnTo>
                  <a:lnTo>
                    <a:pt x="9584" y="131"/>
                  </a:lnTo>
                  <a:lnTo>
                    <a:pt x="9555" y="148"/>
                  </a:lnTo>
                  <a:lnTo>
                    <a:pt x="9527" y="166"/>
                  </a:lnTo>
                  <a:lnTo>
                    <a:pt x="9499" y="185"/>
                  </a:lnTo>
                  <a:lnTo>
                    <a:pt x="9472" y="205"/>
                  </a:lnTo>
                  <a:lnTo>
                    <a:pt x="9445" y="226"/>
                  </a:lnTo>
                  <a:lnTo>
                    <a:pt x="9419" y="248"/>
                  </a:lnTo>
                  <a:lnTo>
                    <a:pt x="9394" y="271"/>
                  </a:lnTo>
                  <a:lnTo>
                    <a:pt x="9370" y="295"/>
                  </a:lnTo>
                  <a:lnTo>
                    <a:pt x="9348" y="316"/>
                  </a:lnTo>
                  <a:lnTo>
                    <a:pt x="9328" y="339"/>
                  </a:lnTo>
                  <a:lnTo>
                    <a:pt x="9308" y="362"/>
                  </a:lnTo>
                  <a:lnTo>
                    <a:pt x="9289" y="385"/>
                  </a:lnTo>
                  <a:lnTo>
                    <a:pt x="9271" y="409"/>
                  </a:lnTo>
                  <a:lnTo>
                    <a:pt x="9253" y="434"/>
                  </a:lnTo>
                  <a:lnTo>
                    <a:pt x="9237" y="459"/>
                  </a:lnTo>
                  <a:lnTo>
                    <a:pt x="9220" y="485"/>
                  </a:lnTo>
                  <a:lnTo>
                    <a:pt x="9204" y="511"/>
                  </a:lnTo>
                  <a:lnTo>
                    <a:pt x="9190" y="538"/>
                  </a:lnTo>
                  <a:lnTo>
                    <a:pt x="9176" y="565"/>
                  </a:lnTo>
                  <a:lnTo>
                    <a:pt x="9163" y="592"/>
                  </a:lnTo>
                  <a:lnTo>
                    <a:pt x="9151" y="621"/>
                  </a:lnTo>
                  <a:lnTo>
                    <a:pt x="9140" y="650"/>
                  </a:lnTo>
                  <a:lnTo>
                    <a:pt x="9129" y="679"/>
                  </a:lnTo>
                  <a:lnTo>
                    <a:pt x="9120" y="708"/>
                  </a:lnTo>
                  <a:lnTo>
                    <a:pt x="9097" y="777"/>
                  </a:lnTo>
                  <a:lnTo>
                    <a:pt x="9074" y="846"/>
                  </a:lnTo>
                  <a:lnTo>
                    <a:pt x="9051" y="913"/>
                  </a:lnTo>
                  <a:lnTo>
                    <a:pt x="9026" y="981"/>
                  </a:lnTo>
                  <a:lnTo>
                    <a:pt x="9000" y="1047"/>
                  </a:lnTo>
                  <a:lnTo>
                    <a:pt x="8973" y="1114"/>
                  </a:lnTo>
                  <a:lnTo>
                    <a:pt x="8945" y="1180"/>
                  </a:lnTo>
                  <a:lnTo>
                    <a:pt x="8916" y="1244"/>
                  </a:lnTo>
                  <a:lnTo>
                    <a:pt x="8887" y="1310"/>
                  </a:lnTo>
                  <a:lnTo>
                    <a:pt x="8855" y="1373"/>
                  </a:lnTo>
                  <a:lnTo>
                    <a:pt x="8823" y="1437"/>
                  </a:lnTo>
                  <a:lnTo>
                    <a:pt x="8791" y="1501"/>
                  </a:lnTo>
                  <a:lnTo>
                    <a:pt x="8757" y="1563"/>
                  </a:lnTo>
                  <a:lnTo>
                    <a:pt x="8721" y="1626"/>
                  </a:lnTo>
                  <a:lnTo>
                    <a:pt x="8686" y="1687"/>
                  </a:lnTo>
                  <a:lnTo>
                    <a:pt x="8649" y="1748"/>
                  </a:lnTo>
                  <a:lnTo>
                    <a:pt x="8610" y="1810"/>
                  </a:lnTo>
                  <a:lnTo>
                    <a:pt x="8571" y="1870"/>
                  </a:lnTo>
                  <a:lnTo>
                    <a:pt x="8532" y="1929"/>
                  </a:lnTo>
                  <a:lnTo>
                    <a:pt x="8490" y="1990"/>
                  </a:lnTo>
                  <a:lnTo>
                    <a:pt x="8448" y="2048"/>
                  </a:lnTo>
                  <a:lnTo>
                    <a:pt x="8405" y="2107"/>
                  </a:lnTo>
                  <a:lnTo>
                    <a:pt x="8360" y="2166"/>
                  </a:lnTo>
                  <a:lnTo>
                    <a:pt x="8315" y="2223"/>
                  </a:lnTo>
                  <a:lnTo>
                    <a:pt x="8268" y="2280"/>
                  </a:lnTo>
                  <a:lnTo>
                    <a:pt x="8220" y="2338"/>
                  </a:lnTo>
                  <a:lnTo>
                    <a:pt x="8172" y="2394"/>
                  </a:lnTo>
                  <a:lnTo>
                    <a:pt x="8121" y="2450"/>
                  </a:lnTo>
                  <a:lnTo>
                    <a:pt x="8071" y="2507"/>
                  </a:lnTo>
                  <a:lnTo>
                    <a:pt x="8019" y="2562"/>
                  </a:lnTo>
                  <a:lnTo>
                    <a:pt x="7966" y="2617"/>
                  </a:lnTo>
                  <a:lnTo>
                    <a:pt x="7912" y="2672"/>
                  </a:lnTo>
                  <a:lnTo>
                    <a:pt x="7838" y="2744"/>
                  </a:lnTo>
                  <a:lnTo>
                    <a:pt x="7763" y="2816"/>
                  </a:lnTo>
                  <a:lnTo>
                    <a:pt x="7686" y="2886"/>
                  </a:lnTo>
                  <a:lnTo>
                    <a:pt x="7608" y="2955"/>
                  </a:lnTo>
                  <a:lnTo>
                    <a:pt x="7530" y="3024"/>
                  </a:lnTo>
                  <a:lnTo>
                    <a:pt x="7449" y="3091"/>
                  </a:lnTo>
                  <a:lnTo>
                    <a:pt x="7367" y="3158"/>
                  </a:lnTo>
                  <a:lnTo>
                    <a:pt x="7285" y="3224"/>
                  </a:lnTo>
                  <a:lnTo>
                    <a:pt x="7201" y="3288"/>
                  </a:lnTo>
                  <a:lnTo>
                    <a:pt x="7116" y="3353"/>
                  </a:lnTo>
                  <a:lnTo>
                    <a:pt x="7031" y="3416"/>
                  </a:lnTo>
                  <a:lnTo>
                    <a:pt x="6944" y="3480"/>
                  </a:lnTo>
                  <a:lnTo>
                    <a:pt x="6856" y="3542"/>
                  </a:lnTo>
                  <a:lnTo>
                    <a:pt x="6767" y="3603"/>
                  </a:lnTo>
                  <a:lnTo>
                    <a:pt x="6678" y="3665"/>
                  </a:lnTo>
                  <a:lnTo>
                    <a:pt x="6587" y="3725"/>
                  </a:lnTo>
                  <a:lnTo>
                    <a:pt x="6495" y="3785"/>
                  </a:lnTo>
                  <a:lnTo>
                    <a:pt x="6402" y="3846"/>
                  </a:lnTo>
                  <a:lnTo>
                    <a:pt x="6310" y="3905"/>
                  </a:lnTo>
                  <a:lnTo>
                    <a:pt x="6215" y="3963"/>
                  </a:lnTo>
                  <a:lnTo>
                    <a:pt x="6121" y="4023"/>
                  </a:lnTo>
                  <a:lnTo>
                    <a:pt x="6025" y="4081"/>
                  </a:lnTo>
                  <a:lnTo>
                    <a:pt x="5930" y="4139"/>
                  </a:lnTo>
                  <a:lnTo>
                    <a:pt x="5833" y="4198"/>
                  </a:lnTo>
                  <a:lnTo>
                    <a:pt x="5637" y="4314"/>
                  </a:lnTo>
                  <a:lnTo>
                    <a:pt x="5440" y="4430"/>
                  </a:lnTo>
                  <a:lnTo>
                    <a:pt x="5241" y="4546"/>
                  </a:lnTo>
                  <a:lnTo>
                    <a:pt x="5039" y="4663"/>
                  </a:lnTo>
                  <a:lnTo>
                    <a:pt x="4825" y="4786"/>
                  </a:lnTo>
                  <a:lnTo>
                    <a:pt x="4611" y="4912"/>
                  </a:lnTo>
                  <a:lnTo>
                    <a:pt x="4395" y="5038"/>
                  </a:lnTo>
                  <a:lnTo>
                    <a:pt x="4180" y="5165"/>
                  </a:lnTo>
                  <a:lnTo>
                    <a:pt x="4073" y="5231"/>
                  </a:lnTo>
                  <a:lnTo>
                    <a:pt x="3966" y="5296"/>
                  </a:lnTo>
                  <a:lnTo>
                    <a:pt x="3860" y="5362"/>
                  </a:lnTo>
                  <a:lnTo>
                    <a:pt x="3753" y="5428"/>
                  </a:lnTo>
                  <a:lnTo>
                    <a:pt x="3647" y="5495"/>
                  </a:lnTo>
                  <a:lnTo>
                    <a:pt x="3541" y="5564"/>
                  </a:lnTo>
                  <a:lnTo>
                    <a:pt x="3435" y="5632"/>
                  </a:lnTo>
                  <a:lnTo>
                    <a:pt x="3330" y="5702"/>
                  </a:lnTo>
                  <a:lnTo>
                    <a:pt x="3226" y="5773"/>
                  </a:lnTo>
                  <a:lnTo>
                    <a:pt x="3123" y="5844"/>
                  </a:lnTo>
                  <a:lnTo>
                    <a:pt x="3020" y="5917"/>
                  </a:lnTo>
                  <a:lnTo>
                    <a:pt x="2917" y="5990"/>
                  </a:lnTo>
                  <a:lnTo>
                    <a:pt x="2815" y="6065"/>
                  </a:lnTo>
                  <a:lnTo>
                    <a:pt x="2713" y="6140"/>
                  </a:lnTo>
                  <a:lnTo>
                    <a:pt x="2613" y="6218"/>
                  </a:lnTo>
                  <a:lnTo>
                    <a:pt x="2514" y="6295"/>
                  </a:lnTo>
                  <a:lnTo>
                    <a:pt x="2415" y="6375"/>
                  </a:lnTo>
                  <a:lnTo>
                    <a:pt x="2317" y="6455"/>
                  </a:lnTo>
                  <a:lnTo>
                    <a:pt x="2220" y="6538"/>
                  </a:lnTo>
                  <a:lnTo>
                    <a:pt x="2125" y="6621"/>
                  </a:lnTo>
                  <a:lnTo>
                    <a:pt x="2031" y="6706"/>
                  </a:lnTo>
                  <a:lnTo>
                    <a:pt x="1937" y="6792"/>
                  </a:lnTo>
                  <a:lnTo>
                    <a:pt x="1844" y="6880"/>
                  </a:lnTo>
                  <a:lnTo>
                    <a:pt x="1753" y="6969"/>
                  </a:lnTo>
                  <a:lnTo>
                    <a:pt x="1677" y="7047"/>
                  </a:lnTo>
                  <a:lnTo>
                    <a:pt x="1602" y="7124"/>
                  </a:lnTo>
                  <a:lnTo>
                    <a:pt x="1529" y="7203"/>
                  </a:lnTo>
                  <a:lnTo>
                    <a:pt x="1457" y="7282"/>
                  </a:lnTo>
                  <a:lnTo>
                    <a:pt x="1387" y="7361"/>
                  </a:lnTo>
                  <a:lnTo>
                    <a:pt x="1319" y="7441"/>
                  </a:lnTo>
                  <a:lnTo>
                    <a:pt x="1251" y="7521"/>
                  </a:lnTo>
                  <a:lnTo>
                    <a:pt x="1186" y="7603"/>
                  </a:lnTo>
                  <a:lnTo>
                    <a:pt x="1121" y="7685"/>
                  </a:lnTo>
                  <a:lnTo>
                    <a:pt x="1059" y="7768"/>
                  </a:lnTo>
                  <a:lnTo>
                    <a:pt x="998" y="7850"/>
                  </a:lnTo>
                  <a:lnTo>
                    <a:pt x="938" y="7935"/>
                  </a:lnTo>
                  <a:lnTo>
                    <a:pt x="880" y="8018"/>
                  </a:lnTo>
                  <a:lnTo>
                    <a:pt x="823" y="8104"/>
                  </a:lnTo>
                  <a:lnTo>
                    <a:pt x="767" y="8189"/>
                  </a:lnTo>
                  <a:lnTo>
                    <a:pt x="714" y="8276"/>
                  </a:lnTo>
                  <a:lnTo>
                    <a:pt x="661" y="8363"/>
                  </a:lnTo>
                  <a:lnTo>
                    <a:pt x="610" y="8451"/>
                  </a:lnTo>
                  <a:lnTo>
                    <a:pt x="561" y="8540"/>
                  </a:lnTo>
                  <a:lnTo>
                    <a:pt x="513" y="8629"/>
                  </a:lnTo>
                  <a:lnTo>
                    <a:pt x="466" y="8719"/>
                  </a:lnTo>
                  <a:lnTo>
                    <a:pt x="420" y="8810"/>
                  </a:lnTo>
                  <a:lnTo>
                    <a:pt x="377" y="8902"/>
                  </a:lnTo>
                  <a:lnTo>
                    <a:pt x="335" y="8994"/>
                  </a:lnTo>
                  <a:lnTo>
                    <a:pt x="293" y="9088"/>
                  </a:lnTo>
                  <a:lnTo>
                    <a:pt x="254" y="9181"/>
                  </a:lnTo>
                  <a:lnTo>
                    <a:pt x="216" y="9276"/>
                  </a:lnTo>
                  <a:lnTo>
                    <a:pt x="178" y="9371"/>
                  </a:lnTo>
                  <a:lnTo>
                    <a:pt x="143" y="9468"/>
                  </a:lnTo>
                  <a:lnTo>
                    <a:pt x="109" y="9564"/>
                  </a:lnTo>
                  <a:lnTo>
                    <a:pt x="77" y="9663"/>
                  </a:lnTo>
                  <a:lnTo>
                    <a:pt x="45" y="9762"/>
                  </a:lnTo>
                  <a:lnTo>
                    <a:pt x="35" y="9795"/>
                  </a:lnTo>
                  <a:lnTo>
                    <a:pt x="27" y="9829"/>
                  </a:lnTo>
                  <a:lnTo>
                    <a:pt x="19" y="9863"/>
                  </a:lnTo>
                  <a:lnTo>
                    <a:pt x="13" y="9896"/>
                  </a:lnTo>
                  <a:lnTo>
                    <a:pt x="8" y="9931"/>
                  </a:lnTo>
                  <a:lnTo>
                    <a:pt x="5" y="9965"/>
                  </a:lnTo>
                  <a:lnTo>
                    <a:pt x="2" y="9999"/>
                  </a:lnTo>
                  <a:lnTo>
                    <a:pt x="0" y="10033"/>
                  </a:lnTo>
                  <a:lnTo>
                    <a:pt x="0" y="10067"/>
                  </a:lnTo>
                  <a:lnTo>
                    <a:pt x="1" y="10101"/>
                  </a:lnTo>
                  <a:lnTo>
                    <a:pt x="3" y="10135"/>
                  </a:lnTo>
                  <a:lnTo>
                    <a:pt x="6" y="10168"/>
                  </a:lnTo>
                  <a:lnTo>
                    <a:pt x="10" y="10202"/>
                  </a:lnTo>
                  <a:lnTo>
                    <a:pt x="16" y="10235"/>
                  </a:lnTo>
                  <a:lnTo>
                    <a:pt x="22" y="10269"/>
                  </a:lnTo>
                  <a:lnTo>
                    <a:pt x="29" y="10301"/>
                  </a:lnTo>
                  <a:lnTo>
                    <a:pt x="38" y="10334"/>
                  </a:lnTo>
                  <a:lnTo>
                    <a:pt x="48" y="10366"/>
                  </a:lnTo>
                  <a:lnTo>
                    <a:pt x="58" y="10398"/>
                  </a:lnTo>
                  <a:lnTo>
                    <a:pt x="71" y="10430"/>
                  </a:lnTo>
                  <a:lnTo>
                    <a:pt x="84" y="10461"/>
                  </a:lnTo>
                  <a:lnTo>
                    <a:pt x="98" y="10492"/>
                  </a:lnTo>
                  <a:lnTo>
                    <a:pt x="113" y="10522"/>
                  </a:lnTo>
                  <a:lnTo>
                    <a:pt x="129" y="10552"/>
                  </a:lnTo>
                  <a:lnTo>
                    <a:pt x="146" y="10581"/>
                  </a:lnTo>
                  <a:lnTo>
                    <a:pt x="164" y="10611"/>
                  </a:lnTo>
                  <a:lnTo>
                    <a:pt x="184" y="10639"/>
                  </a:lnTo>
                  <a:lnTo>
                    <a:pt x="204" y="10666"/>
                  </a:lnTo>
                  <a:lnTo>
                    <a:pt x="225" y="10693"/>
                  </a:lnTo>
                  <a:lnTo>
                    <a:pt x="248" y="10719"/>
                  </a:lnTo>
                  <a:lnTo>
                    <a:pt x="271" y="10745"/>
                  </a:lnTo>
                  <a:lnTo>
                    <a:pt x="295" y="10771"/>
                  </a:lnTo>
                  <a:lnTo>
                    <a:pt x="5337" y="15800"/>
                  </a:lnTo>
                  <a:lnTo>
                    <a:pt x="5360" y="15823"/>
                  </a:lnTo>
                  <a:lnTo>
                    <a:pt x="5385" y="15846"/>
                  </a:lnTo>
                  <a:lnTo>
                    <a:pt x="5409" y="15867"/>
                  </a:lnTo>
                  <a:lnTo>
                    <a:pt x="5435" y="15887"/>
                  </a:lnTo>
                  <a:lnTo>
                    <a:pt x="5462" y="15906"/>
                  </a:lnTo>
                  <a:lnTo>
                    <a:pt x="5488" y="15925"/>
                  </a:lnTo>
                  <a:lnTo>
                    <a:pt x="5515" y="15942"/>
                  </a:lnTo>
                  <a:lnTo>
                    <a:pt x="5543" y="15959"/>
                  </a:lnTo>
                  <a:lnTo>
                    <a:pt x="5572" y="15974"/>
                  </a:lnTo>
                  <a:lnTo>
                    <a:pt x="5600" y="15989"/>
                  </a:lnTo>
                  <a:lnTo>
                    <a:pt x="5629" y="16003"/>
                  </a:lnTo>
                  <a:lnTo>
                    <a:pt x="5658" y="16017"/>
                  </a:lnTo>
                  <a:lnTo>
                    <a:pt x="5688" y="16029"/>
                  </a:lnTo>
                  <a:lnTo>
                    <a:pt x="5718" y="16039"/>
                  </a:lnTo>
                  <a:lnTo>
                    <a:pt x="5749" y="16049"/>
                  </a:lnTo>
                  <a:lnTo>
                    <a:pt x="5779" y="16058"/>
                  </a:lnTo>
                  <a:lnTo>
                    <a:pt x="5811" y="16066"/>
                  </a:lnTo>
                  <a:lnTo>
                    <a:pt x="5842" y="16073"/>
                  </a:lnTo>
                  <a:lnTo>
                    <a:pt x="5873" y="16079"/>
                  </a:lnTo>
                  <a:lnTo>
                    <a:pt x="5904" y="16085"/>
                  </a:lnTo>
                  <a:lnTo>
                    <a:pt x="5937" y="16089"/>
                  </a:lnTo>
                  <a:lnTo>
                    <a:pt x="5969" y="16092"/>
                  </a:lnTo>
                  <a:lnTo>
                    <a:pt x="6001" y="16094"/>
                  </a:lnTo>
                  <a:lnTo>
                    <a:pt x="6033" y="16095"/>
                  </a:lnTo>
                  <a:lnTo>
                    <a:pt x="6066" y="16095"/>
                  </a:lnTo>
                  <a:lnTo>
                    <a:pt x="6098" y="16094"/>
                  </a:lnTo>
                  <a:lnTo>
                    <a:pt x="6130" y="16092"/>
                  </a:lnTo>
                  <a:lnTo>
                    <a:pt x="6162" y="16089"/>
                  </a:lnTo>
                  <a:lnTo>
                    <a:pt x="6195" y="16084"/>
                  </a:lnTo>
                  <a:lnTo>
                    <a:pt x="6227" y="16079"/>
                  </a:lnTo>
                  <a:lnTo>
                    <a:pt x="6259" y="16073"/>
                  </a:lnTo>
                  <a:lnTo>
                    <a:pt x="6291" y="16066"/>
                  </a:lnTo>
                  <a:lnTo>
                    <a:pt x="6326" y="16057"/>
                  </a:lnTo>
                  <a:lnTo>
                    <a:pt x="6359" y="16047"/>
                  </a:lnTo>
                  <a:lnTo>
                    <a:pt x="6391" y="16036"/>
                  </a:lnTo>
                  <a:lnTo>
                    <a:pt x="6424" y="16024"/>
                  </a:lnTo>
                  <a:lnTo>
                    <a:pt x="6456" y="16009"/>
                  </a:lnTo>
                  <a:lnTo>
                    <a:pt x="6487" y="15995"/>
                  </a:lnTo>
                  <a:lnTo>
                    <a:pt x="6517" y="15980"/>
                  </a:lnTo>
                  <a:lnTo>
                    <a:pt x="6548" y="15964"/>
                  </a:lnTo>
                  <a:lnTo>
                    <a:pt x="6577" y="15947"/>
                  </a:lnTo>
                  <a:lnTo>
                    <a:pt x="6605" y="15929"/>
                  </a:lnTo>
                  <a:lnTo>
                    <a:pt x="6633" y="15909"/>
                  </a:lnTo>
                  <a:lnTo>
                    <a:pt x="6660" y="15890"/>
                  </a:lnTo>
                  <a:lnTo>
                    <a:pt x="6687" y="15869"/>
                  </a:lnTo>
                  <a:lnTo>
                    <a:pt x="6713" y="15847"/>
                  </a:lnTo>
                  <a:lnTo>
                    <a:pt x="6738" y="15823"/>
                  </a:lnTo>
                  <a:lnTo>
                    <a:pt x="6762" y="15800"/>
                  </a:lnTo>
                  <a:lnTo>
                    <a:pt x="6784" y="15778"/>
                  </a:lnTo>
                  <a:lnTo>
                    <a:pt x="6804" y="15756"/>
                  </a:lnTo>
                  <a:lnTo>
                    <a:pt x="6824" y="15733"/>
                  </a:lnTo>
                  <a:lnTo>
                    <a:pt x="6843" y="15710"/>
                  </a:lnTo>
                  <a:lnTo>
                    <a:pt x="6861" y="15686"/>
                  </a:lnTo>
                  <a:lnTo>
                    <a:pt x="6879" y="15661"/>
                  </a:lnTo>
                  <a:lnTo>
                    <a:pt x="6895" y="15635"/>
                  </a:lnTo>
                  <a:lnTo>
                    <a:pt x="6912" y="15610"/>
                  </a:lnTo>
                  <a:lnTo>
                    <a:pt x="6928" y="15584"/>
                  </a:lnTo>
                  <a:lnTo>
                    <a:pt x="6942" y="15557"/>
                  </a:lnTo>
                  <a:lnTo>
                    <a:pt x="6956" y="15530"/>
                  </a:lnTo>
                  <a:lnTo>
                    <a:pt x="6969" y="15501"/>
                  </a:lnTo>
                  <a:lnTo>
                    <a:pt x="6981" y="15473"/>
                  </a:lnTo>
                  <a:lnTo>
                    <a:pt x="6992" y="15445"/>
                  </a:lnTo>
                  <a:lnTo>
                    <a:pt x="7003" y="15416"/>
                  </a:lnTo>
                  <a:lnTo>
                    <a:pt x="7012" y="15386"/>
                  </a:lnTo>
                  <a:lnTo>
                    <a:pt x="7035" y="15317"/>
                  </a:lnTo>
                  <a:lnTo>
                    <a:pt x="7058" y="15249"/>
                  </a:lnTo>
                  <a:lnTo>
                    <a:pt x="7081" y="15181"/>
                  </a:lnTo>
                  <a:lnTo>
                    <a:pt x="7106" y="15113"/>
                  </a:lnTo>
                  <a:lnTo>
                    <a:pt x="7132" y="15047"/>
                  </a:lnTo>
                  <a:lnTo>
                    <a:pt x="7159" y="14980"/>
                  </a:lnTo>
                  <a:lnTo>
                    <a:pt x="7187" y="14915"/>
                  </a:lnTo>
                  <a:lnTo>
                    <a:pt x="7216" y="14850"/>
                  </a:lnTo>
                  <a:lnTo>
                    <a:pt x="7245" y="14784"/>
                  </a:lnTo>
                  <a:lnTo>
                    <a:pt x="7277" y="14721"/>
                  </a:lnTo>
                  <a:lnTo>
                    <a:pt x="7309" y="14657"/>
                  </a:lnTo>
                  <a:lnTo>
                    <a:pt x="7341" y="14593"/>
                  </a:lnTo>
                  <a:lnTo>
                    <a:pt x="7375" y="14531"/>
                  </a:lnTo>
                  <a:lnTo>
                    <a:pt x="7411" y="14468"/>
                  </a:lnTo>
                  <a:lnTo>
                    <a:pt x="7446" y="14407"/>
                  </a:lnTo>
                  <a:lnTo>
                    <a:pt x="7483" y="14346"/>
                  </a:lnTo>
                  <a:lnTo>
                    <a:pt x="7522" y="14284"/>
                  </a:lnTo>
                  <a:lnTo>
                    <a:pt x="7561" y="14224"/>
                  </a:lnTo>
                  <a:lnTo>
                    <a:pt x="7601" y="14165"/>
                  </a:lnTo>
                  <a:lnTo>
                    <a:pt x="7642" y="14104"/>
                  </a:lnTo>
                  <a:lnTo>
                    <a:pt x="7684" y="14046"/>
                  </a:lnTo>
                  <a:lnTo>
                    <a:pt x="7727" y="13987"/>
                  </a:lnTo>
                  <a:lnTo>
                    <a:pt x="7773" y="13929"/>
                  </a:lnTo>
                  <a:lnTo>
                    <a:pt x="7818" y="13871"/>
                  </a:lnTo>
                  <a:lnTo>
                    <a:pt x="7864" y="13814"/>
                  </a:lnTo>
                  <a:lnTo>
                    <a:pt x="7912" y="13756"/>
                  </a:lnTo>
                  <a:lnTo>
                    <a:pt x="7961" y="13700"/>
                  </a:lnTo>
                  <a:lnTo>
                    <a:pt x="8011" y="13644"/>
                  </a:lnTo>
                  <a:lnTo>
                    <a:pt x="8062" y="13588"/>
                  </a:lnTo>
                  <a:lnTo>
                    <a:pt x="8113" y="13532"/>
                  </a:lnTo>
                  <a:lnTo>
                    <a:pt x="8167" y="13478"/>
                  </a:lnTo>
                  <a:lnTo>
                    <a:pt x="8221" y="13422"/>
                  </a:lnTo>
                  <a:lnTo>
                    <a:pt x="8295" y="13350"/>
                  </a:lnTo>
                  <a:lnTo>
                    <a:pt x="8370" y="13278"/>
                  </a:lnTo>
                  <a:lnTo>
                    <a:pt x="8446" y="13208"/>
                  </a:lnTo>
                  <a:lnTo>
                    <a:pt x="8524" y="13139"/>
                  </a:lnTo>
                  <a:lnTo>
                    <a:pt x="8603" y="13070"/>
                  </a:lnTo>
                  <a:lnTo>
                    <a:pt x="8683" y="13003"/>
                  </a:lnTo>
                  <a:lnTo>
                    <a:pt x="8765" y="12936"/>
                  </a:lnTo>
                  <a:lnTo>
                    <a:pt x="8847" y="12871"/>
                  </a:lnTo>
                  <a:lnTo>
                    <a:pt x="8931" y="12806"/>
                  </a:lnTo>
                  <a:lnTo>
                    <a:pt x="9016" y="12741"/>
                  </a:lnTo>
                  <a:lnTo>
                    <a:pt x="9101" y="12678"/>
                  </a:lnTo>
                  <a:lnTo>
                    <a:pt x="9188" y="12615"/>
                  </a:lnTo>
                  <a:lnTo>
                    <a:pt x="9277" y="12553"/>
                  </a:lnTo>
                  <a:lnTo>
                    <a:pt x="9366" y="12491"/>
                  </a:lnTo>
                  <a:lnTo>
                    <a:pt x="9455" y="12430"/>
                  </a:lnTo>
                  <a:lnTo>
                    <a:pt x="9546" y="12369"/>
                  </a:lnTo>
                  <a:lnTo>
                    <a:pt x="9638" y="12309"/>
                  </a:lnTo>
                  <a:lnTo>
                    <a:pt x="9730" y="12249"/>
                  </a:lnTo>
                  <a:lnTo>
                    <a:pt x="9823" y="12190"/>
                  </a:lnTo>
                  <a:lnTo>
                    <a:pt x="9917" y="12131"/>
                  </a:lnTo>
                  <a:lnTo>
                    <a:pt x="10012" y="12072"/>
                  </a:lnTo>
                  <a:lnTo>
                    <a:pt x="10107" y="12014"/>
                  </a:lnTo>
                  <a:lnTo>
                    <a:pt x="10203" y="11956"/>
                  </a:lnTo>
                  <a:lnTo>
                    <a:pt x="10300" y="11897"/>
                  </a:lnTo>
                  <a:lnTo>
                    <a:pt x="10495" y="11781"/>
                  </a:lnTo>
                  <a:lnTo>
                    <a:pt x="10692" y="11665"/>
                  </a:lnTo>
                  <a:lnTo>
                    <a:pt x="10892" y="11549"/>
                  </a:lnTo>
                  <a:lnTo>
                    <a:pt x="11093" y="11432"/>
                  </a:lnTo>
                  <a:lnTo>
                    <a:pt x="11308" y="11309"/>
                  </a:lnTo>
                  <a:lnTo>
                    <a:pt x="11522" y="11183"/>
                  </a:lnTo>
                  <a:lnTo>
                    <a:pt x="11737" y="11056"/>
                  </a:lnTo>
                  <a:lnTo>
                    <a:pt x="11952" y="10929"/>
                  </a:lnTo>
                  <a:lnTo>
                    <a:pt x="12059" y="10864"/>
                  </a:lnTo>
                  <a:lnTo>
                    <a:pt x="12166" y="10799"/>
                  </a:lnTo>
                  <a:lnTo>
                    <a:pt x="12272" y="10732"/>
                  </a:lnTo>
                  <a:lnTo>
                    <a:pt x="12379" y="10666"/>
                  </a:lnTo>
                  <a:lnTo>
                    <a:pt x="12485" y="10599"/>
                  </a:lnTo>
                  <a:lnTo>
                    <a:pt x="12591" y="10530"/>
                  </a:lnTo>
                  <a:lnTo>
                    <a:pt x="12697" y="10462"/>
                  </a:lnTo>
                  <a:lnTo>
                    <a:pt x="12802" y="10392"/>
                  </a:lnTo>
                  <a:lnTo>
                    <a:pt x="12906" y="10321"/>
                  </a:lnTo>
                  <a:lnTo>
                    <a:pt x="13009" y="10249"/>
                  </a:lnTo>
                  <a:lnTo>
                    <a:pt x="13113" y="10177"/>
                  </a:lnTo>
                  <a:lnTo>
                    <a:pt x="13215" y="10104"/>
                  </a:lnTo>
                  <a:lnTo>
                    <a:pt x="13317" y="10029"/>
                  </a:lnTo>
                  <a:lnTo>
                    <a:pt x="13419" y="9954"/>
                  </a:lnTo>
                  <a:lnTo>
                    <a:pt x="13519" y="9876"/>
                  </a:lnTo>
                  <a:lnTo>
                    <a:pt x="13618" y="9799"/>
                  </a:lnTo>
                  <a:lnTo>
                    <a:pt x="13717" y="9719"/>
                  </a:lnTo>
                  <a:lnTo>
                    <a:pt x="13815" y="9639"/>
                  </a:lnTo>
                  <a:lnTo>
                    <a:pt x="13912" y="9556"/>
                  </a:lnTo>
                  <a:lnTo>
                    <a:pt x="14007" y="9473"/>
                  </a:lnTo>
                  <a:lnTo>
                    <a:pt x="14101" y="9388"/>
                  </a:lnTo>
                  <a:lnTo>
                    <a:pt x="14195" y="9302"/>
                  </a:lnTo>
                  <a:lnTo>
                    <a:pt x="14288" y="9214"/>
                  </a:lnTo>
                  <a:lnTo>
                    <a:pt x="14379" y="9125"/>
                  </a:lnTo>
                  <a:lnTo>
                    <a:pt x="14455" y="9047"/>
                  </a:lnTo>
                  <a:lnTo>
                    <a:pt x="14530" y="8970"/>
                  </a:lnTo>
                  <a:lnTo>
                    <a:pt x="14602" y="8891"/>
                  </a:lnTo>
                  <a:lnTo>
                    <a:pt x="14675" y="8813"/>
                  </a:lnTo>
                  <a:lnTo>
                    <a:pt x="14745" y="8734"/>
                  </a:lnTo>
                  <a:lnTo>
                    <a:pt x="14813" y="8653"/>
                  </a:lnTo>
                  <a:lnTo>
                    <a:pt x="14881" y="8573"/>
                  </a:lnTo>
                  <a:lnTo>
                    <a:pt x="14946" y="8491"/>
                  </a:lnTo>
                  <a:lnTo>
                    <a:pt x="15011" y="8410"/>
                  </a:lnTo>
                  <a:lnTo>
                    <a:pt x="15073" y="8327"/>
                  </a:lnTo>
                  <a:lnTo>
                    <a:pt x="15134" y="8244"/>
                  </a:lnTo>
                  <a:lnTo>
                    <a:pt x="15194" y="8160"/>
                  </a:lnTo>
                  <a:lnTo>
                    <a:pt x="15252" y="8076"/>
                  </a:lnTo>
                  <a:lnTo>
                    <a:pt x="15309" y="7990"/>
                  </a:lnTo>
                  <a:lnTo>
                    <a:pt x="15365" y="7905"/>
                  </a:lnTo>
                  <a:lnTo>
                    <a:pt x="15418" y="7818"/>
                  </a:lnTo>
                  <a:lnTo>
                    <a:pt x="15471" y="7731"/>
                  </a:lnTo>
                  <a:lnTo>
                    <a:pt x="15522" y="7643"/>
                  </a:lnTo>
                  <a:lnTo>
                    <a:pt x="15571" y="7555"/>
                  </a:lnTo>
                  <a:lnTo>
                    <a:pt x="15619" y="7465"/>
                  </a:lnTo>
                  <a:lnTo>
                    <a:pt x="15666" y="7375"/>
                  </a:lnTo>
                  <a:lnTo>
                    <a:pt x="15712" y="7284"/>
                  </a:lnTo>
                  <a:lnTo>
                    <a:pt x="15755" y="7192"/>
                  </a:lnTo>
                  <a:lnTo>
                    <a:pt x="15797" y="7100"/>
                  </a:lnTo>
                  <a:lnTo>
                    <a:pt x="15839" y="7007"/>
                  </a:lnTo>
                  <a:lnTo>
                    <a:pt x="15878" y="6913"/>
                  </a:lnTo>
                  <a:lnTo>
                    <a:pt x="15916" y="6818"/>
                  </a:lnTo>
                  <a:lnTo>
                    <a:pt x="15954" y="6723"/>
                  </a:lnTo>
                  <a:lnTo>
                    <a:pt x="15989" y="6626"/>
                  </a:lnTo>
                  <a:lnTo>
                    <a:pt x="16023" y="6530"/>
                  </a:lnTo>
                  <a:lnTo>
                    <a:pt x="16055" y="6431"/>
                  </a:lnTo>
                  <a:lnTo>
                    <a:pt x="16087" y="6332"/>
                  </a:lnTo>
                  <a:lnTo>
                    <a:pt x="16097" y="6299"/>
                  </a:lnTo>
                  <a:lnTo>
                    <a:pt x="16105" y="6265"/>
                  </a:lnTo>
                  <a:lnTo>
                    <a:pt x="16113" y="6232"/>
                  </a:lnTo>
                  <a:lnTo>
                    <a:pt x="16119" y="6198"/>
                  </a:lnTo>
                  <a:lnTo>
                    <a:pt x="16124" y="6163"/>
                  </a:lnTo>
                  <a:lnTo>
                    <a:pt x="16127" y="6129"/>
                  </a:lnTo>
                  <a:lnTo>
                    <a:pt x="16130" y="6095"/>
                  </a:lnTo>
                  <a:lnTo>
                    <a:pt x="16132" y="6062"/>
                  </a:lnTo>
                  <a:lnTo>
                    <a:pt x="16132" y="6028"/>
                  </a:lnTo>
                  <a:lnTo>
                    <a:pt x="16131" y="5993"/>
                  </a:lnTo>
                  <a:lnTo>
                    <a:pt x="16129" y="5960"/>
                  </a:lnTo>
                  <a:lnTo>
                    <a:pt x="16126" y="5926"/>
                  </a:lnTo>
                  <a:lnTo>
                    <a:pt x="16122" y="5893"/>
                  </a:lnTo>
                  <a:lnTo>
                    <a:pt x="16116" y="5860"/>
                  </a:lnTo>
                  <a:lnTo>
                    <a:pt x="16110" y="5826"/>
                  </a:lnTo>
                  <a:lnTo>
                    <a:pt x="16103" y="5793"/>
                  </a:lnTo>
                  <a:lnTo>
                    <a:pt x="16094" y="5761"/>
                  </a:lnTo>
                  <a:lnTo>
                    <a:pt x="16084" y="5729"/>
                  </a:lnTo>
                  <a:lnTo>
                    <a:pt x="16074" y="5697"/>
                  </a:lnTo>
                  <a:lnTo>
                    <a:pt x="16061" y="5664"/>
                  </a:lnTo>
                  <a:lnTo>
                    <a:pt x="16048" y="5633"/>
                  </a:lnTo>
                  <a:lnTo>
                    <a:pt x="16034" y="5603"/>
                  </a:lnTo>
                  <a:lnTo>
                    <a:pt x="16019" y="5573"/>
                  </a:lnTo>
                  <a:lnTo>
                    <a:pt x="16003" y="5543"/>
                  </a:lnTo>
                  <a:lnTo>
                    <a:pt x="15986" y="5514"/>
                  </a:lnTo>
                  <a:lnTo>
                    <a:pt x="15968" y="5484"/>
                  </a:lnTo>
                  <a:lnTo>
                    <a:pt x="15948" y="5456"/>
                  </a:lnTo>
                  <a:lnTo>
                    <a:pt x="15928" y="5429"/>
                  </a:lnTo>
                  <a:lnTo>
                    <a:pt x="15907" y="5402"/>
                  </a:lnTo>
                  <a:lnTo>
                    <a:pt x="15884" y="5375"/>
                  </a:lnTo>
                  <a:lnTo>
                    <a:pt x="15861" y="5350"/>
                  </a:lnTo>
                  <a:lnTo>
                    <a:pt x="15837" y="53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201"/>
            <p:cNvSpPr>
              <a:spLocks noEditPoints="1"/>
            </p:cNvSpPr>
            <p:nvPr/>
          </p:nvSpPr>
          <p:spPr bwMode="auto">
            <a:xfrm>
              <a:off x="3043238" y="4397375"/>
              <a:ext cx="185738" cy="193675"/>
            </a:xfrm>
            <a:custGeom>
              <a:avLst/>
              <a:gdLst>
                <a:gd name="T0" fmla="*/ 3132 w 4362"/>
                <a:gd name="T1" fmla="*/ 3096 h 4518"/>
                <a:gd name="T2" fmla="*/ 2633 w 4362"/>
                <a:gd name="T3" fmla="*/ 2415 h 4518"/>
                <a:gd name="T4" fmla="*/ 3056 w 4362"/>
                <a:gd name="T5" fmla="*/ 2277 h 4518"/>
                <a:gd name="T6" fmla="*/ 3379 w 4362"/>
                <a:gd name="T7" fmla="*/ 2332 h 4518"/>
                <a:gd name="T8" fmla="*/ 3583 w 4362"/>
                <a:gd name="T9" fmla="*/ 2521 h 4518"/>
                <a:gd name="T10" fmla="*/ 3655 w 4362"/>
                <a:gd name="T11" fmla="*/ 2803 h 4518"/>
                <a:gd name="T12" fmla="*/ 1124 w 4362"/>
                <a:gd name="T13" fmla="*/ 2140 h 4518"/>
                <a:gd name="T14" fmla="*/ 801 w 4362"/>
                <a:gd name="T15" fmla="*/ 1993 h 4518"/>
                <a:gd name="T16" fmla="*/ 680 w 4362"/>
                <a:gd name="T17" fmla="*/ 1678 h 4518"/>
                <a:gd name="T18" fmla="*/ 821 w 4362"/>
                <a:gd name="T19" fmla="*/ 1269 h 4518"/>
                <a:gd name="T20" fmla="*/ 1394 w 4362"/>
                <a:gd name="T21" fmla="*/ 1652 h 4518"/>
                <a:gd name="T22" fmla="*/ 1411 w 4362"/>
                <a:gd name="T23" fmla="*/ 2093 h 4518"/>
                <a:gd name="T24" fmla="*/ 3840 w 4362"/>
                <a:gd name="T25" fmla="*/ 1684 h 4518"/>
                <a:gd name="T26" fmla="*/ 3406 w 4362"/>
                <a:gd name="T27" fmla="*/ 1499 h 4518"/>
                <a:gd name="T28" fmla="*/ 2969 w 4362"/>
                <a:gd name="T29" fmla="*/ 1472 h 4518"/>
                <a:gd name="T30" fmla="*/ 2528 w 4362"/>
                <a:gd name="T31" fmla="*/ 1573 h 4518"/>
                <a:gd name="T32" fmla="*/ 1732 w 4362"/>
                <a:gd name="T33" fmla="*/ 1516 h 4518"/>
                <a:gd name="T34" fmla="*/ 1241 w 4362"/>
                <a:gd name="T35" fmla="*/ 847 h 4518"/>
                <a:gd name="T36" fmla="*/ 1571 w 4362"/>
                <a:gd name="T37" fmla="*/ 732 h 4518"/>
                <a:gd name="T38" fmla="*/ 2116 w 4362"/>
                <a:gd name="T39" fmla="*/ 825 h 4518"/>
                <a:gd name="T40" fmla="*/ 2348 w 4362"/>
                <a:gd name="T41" fmla="*/ 801 h 4518"/>
                <a:gd name="T42" fmla="*/ 2491 w 4362"/>
                <a:gd name="T43" fmla="*/ 617 h 4518"/>
                <a:gd name="T44" fmla="*/ 2475 w 4362"/>
                <a:gd name="T45" fmla="*/ 366 h 4518"/>
                <a:gd name="T46" fmla="*/ 2240 w 4362"/>
                <a:gd name="T47" fmla="*/ 108 h 4518"/>
                <a:gd name="T48" fmla="*/ 1861 w 4362"/>
                <a:gd name="T49" fmla="*/ 2 h 4518"/>
                <a:gd name="T50" fmla="*/ 1447 w 4362"/>
                <a:gd name="T51" fmla="*/ 51 h 4518"/>
                <a:gd name="T52" fmla="*/ 1028 w 4362"/>
                <a:gd name="T53" fmla="*/ 241 h 4518"/>
                <a:gd name="T54" fmla="*/ 593 w 4362"/>
                <a:gd name="T55" fmla="*/ 342 h 4518"/>
                <a:gd name="T56" fmla="*/ 417 w 4362"/>
                <a:gd name="T57" fmla="*/ 344 h 4518"/>
                <a:gd name="T58" fmla="*/ 317 w 4362"/>
                <a:gd name="T59" fmla="*/ 504 h 4518"/>
                <a:gd name="T60" fmla="*/ 456 w 4362"/>
                <a:gd name="T61" fmla="*/ 721 h 4518"/>
                <a:gd name="T62" fmla="*/ 211 w 4362"/>
                <a:gd name="T63" fmla="*/ 1149 h 4518"/>
                <a:gd name="T64" fmla="*/ 34 w 4362"/>
                <a:gd name="T65" fmla="*/ 1621 h 4518"/>
                <a:gd name="T66" fmla="*/ 10 w 4362"/>
                <a:gd name="T67" fmla="*/ 2070 h 4518"/>
                <a:gd name="T68" fmla="*/ 158 w 4362"/>
                <a:gd name="T69" fmla="*/ 2459 h 4518"/>
                <a:gd name="T70" fmla="*/ 474 w 4362"/>
                <a:gd name="T71" fmla="*/ 2756 h 4518"/>
                <a:gd name="T72" fmla="*/ 828 w 4362"/>
                <a:gd name="T73" fmla="*/ 2905 h 4518"/>
                <a:gd name="T74" fmla="*/ 1261 w 4362"/>
                <a:gd name="T75" fmla="*/ 2929 h 4518"/>
                <a:gd name="T76" fmla="*/ 2177 w 4362"/>
                <a:gd name="T77" fmla="*/ 2653 h 4518"/>
                <a:gd name="T78" fmla="*/ 2973 w 4362"/>
                <a:gd name="T79" fmla="*/ 3437 h 4518"/>
                <a:gd name="T80" fmla="*/ 2902 w 4362"/>
                <a:gd name="T81" fmla="*/ 3773 h 4518"/>
                <a:gd name="T82" fmla="*/ 2620 w 4362"/>
                <a:gd name="T83" fmla="*/ 3814 h 4518"/>
                <a:gd name="T84" fmla="*/ 2301 w 4362"/>
                <a:gd name="T85" fmla="*/ 3676 h 4518"/>
                <a:gd name="T86" fmla="*/ 1951 w 4362"/>
                <a:gd name="T87" fmla="*/ 3525 h 4518"/>
                <a:gd name="T88" fmla="*/ 1747 w 4362"/>
                <a:gd name="T89" fmla="*/ 3591 h 4518"/>
                <a:gd name="T90" fmla="*/ 1591 w 4362"/>
                <a:gd name="T91" fmla="*/ 3790 h 4518"/>
                <a:gd name="T92" fmla="*/ 1619 w 4362"/>
                <a:gd name="T93" fmla="*/ 4034 h 4518"/>
                <a:gd name="T94" fmla="*/ 1834 w 4362"/>
                <a:gd name="T95" fmla="*/ 4277 h 4518"/>
                <a:gd name="T96" fmla="*/ 2170 w 4362"/>
                <a:gd name="T97" fmla="*/ 4454 h 4518"/>
                <a:gd name="T98" fmla="*/ 2588 w 4362"/>
                <a:gd name="T99" fmla="*/ 4518 h 4518"/>
                <a:gd name="T100" fmla="*/ 3057 w 4362"/>
                <a:gd name="T101" fmla="*/ 4420 h 4518"/>
                <a:gd name="T102" fmla="*/ 3543 w 4362"/>
                <a:gd name="T103" fmla="*/ 4094 h 4518"/>
                <a:gd name="T104" fmla="*/ 3921 w 4362"/>
                <a:gd name="T105" fmla="*/ 4346 h 4518"/>
                <a:gd name="T106" fmla="*/ 4078 w 4362"/>
                <a:gd name="T107" fmla="*/ 4315 h 4518"/>
                <a:gd name="T108" fmla="*/ 4164 w 4362"/>
                <a:gd name="T109" fmla="*/ 4161 h 4518"/>
                <a:gd name="T110" fmla="*/ 4000 w 4362"/>
                <a:gd name="T111" fmla="*/ 3928 h 4518"/>
                <a:gd name="T112" fmla="*/ 4060 w 4362"/>
                <a:gd name="T113" fmla="*/ 3466 h 4518"/>
                <a:gd name="T114" fmla="*/ 4292 w 4362"/>
                <a:gd name="T115" fmla="*/ 2963 h 4518"/>
                <a:gd name="T116" fmla="*/ 4361 w 4362"/>
                <a:gd name="T117" fmla="*/ 2501 h 4518"/>
                <a:gd name="T118" fmla="*/ 4260 w 4362"/>
                <a:gd name="T119" fmla="*/ 2107 h 4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362" h="4518">
                  <a:moveTo>
                    <a:pt x="3555" y="3147"/>
                  </a:moveTo>
                  <a:lnTo>
                    <a:pt x="3538" y="3178"/>
                  </a:lnTo>
                  <a:lnTo>
                    <a:pt x="3520" y="3209"/>
                  </a:lnTo>
                  <a:lnTo>
                    <a:pt x="3501" y="3238"/>
                  </a:lnTo>
                  <a:lnTo>
                    <a:pt x="3481" y="3266"/>
                  </a:lnTo>
                  <a:lnTo>
                    <a:pt x="3461" y="3293"/>
                  </a:lnTo>
                  <a:lnTo>
                    <a:pt x="3441" y="3319"/>
                  </a:lnTo>
                  <a:lnTo>
                    <a:pt x="3419" y="3345"/>
                  </a:lnTo>
                  <a:lnTo>
                    <a:pt x="3397" y="3371"/>
                  </a:lnTo>
                  <a:lnTo>
                    <a:pt x="3343" y="3316"/>
                  </a:lnTo>
                  <a:lnTo>
                    <a:pt x="3291" y="3262"/>
                  </a:lnTo>
                  <a:lnTo>
                    <a:pt x="3237" y="3208"/>
                  </a:lnTo>
                  <a:lnTo>
                    <a:pt x="3185" y="3151"/>
                  </a:lnTo>
                  <a:lnTo>
                    <a:pt x="3132" y="3096"/>
                  </a:lnTo>
                  <a:lnTo>
                    <a:pt x="3079" y="3040"/>
                  </a:lnTo>
                  <a:lnTo>
                    <a:pt x="3026" y="2982"/>
                  </a:lnTo>
                  <a:lnTo>
                    <a:pt x="2973" y="2925"/>
                  </a:lnTo>
                  <a:lnTo>
                    <a:pt x="2920" y="2867"/>
                  </a:lnTo>
                  <a:lnTo>
                    <a:pt x="2867" y="2808"/>
                  </a:lnTo>
                  <a:lnTo>
                    <a:pt x="2814" y="2750"/>
                  </a:lnTo>
                  <a:lnTo>
                    <a:pt x="2762" y="2690"/>
                  </a:lnTo>
                  <a:lnTo>
                    <a:pt x="2708" y="2631"/>
                  </a:lnTo>
                  <a:lnTo>
                    <a:pt x="2656" y="2572"/>
                  </a:lnTo>
                  <a:lnTo>
                    <a:pt x="2602" y="2511"/>
                  </a:lnTo>
                  <a:lnTo>
                    <a:pt x="2550" y="2452"/>
                  </a:lnTo>
                  <a:lnTo>
                    <a:pt x="2577" y="2440"/>
                  </a:lnTo>
                  <a:lnTo>
                    <a:pt x="2604" y="2427"/>
                  </a:lnTo>
                  <a:lnTo>
                    <a:pt x="2633" y="2415"/>
                  </a:lnTo>
                  <a:lnTo>
                    <a:pt x="2661" y="2403"/>
                  </a:lnTo>
                  <a:lnTo>
                    <a:pt x="2690" y="2390"/>
                  </a:lnTo>
                  <a:lnTo>
                    <a:pt x="2719" y="2377"/>
                  </a:lnTo>
                  <a:lnTo>
                    <a:pt x="2748" y="2365"/>
                  </a:lnTo>
                  <a:lnTo>
                    <a:pt x="2779" y="2351"/>
                  </a:lnTo>
                  <a:lnTo>
                    <a:pt x="2810" y="2339"/>
                  </a:lnTo>
                  <a:lnTo>
                    <a:pt x="2840" y="2328"/>
                  </a:lnTo>
                  <a:lnTo>
                    <a:pt x="2871" y="2318"/>
                  </a:lnTo>
                  <a:lnTo>
                    <a:pt x="2902" y="2308"/>
                  </a:lnTo>
                  <a:lnTo>
                    <a:pt x="2932" y="2300"/>
                  </a:lnTo>
                  <a:lnTo>
                    <a:pt x="2963" y="2293"/>
                  </a:lnTo>
                  <a:lnTo>
                    <a:pt x="2993" y="2286"/>
                  </a:lnTo>
                  <a:lnTo>
                    <a:pt x="3025" y="2281"/>
                  </a:lnTo>
                  <a:lnTo>
                    <a:pt x="3056" y="2277"/>
                  </a:lnTo>
                  <a:lnTo>
                    <a:pt x="3087" y="2274"/>
                  </a:lnTo>
                  <a:lnTo>
                    <a:pt x="3119" y="2273"/>
                  </a:lnTo>
                  <a:lnTo>
                    <a:pt x="3149" y="2274"/>
                  </a:lnTo>
                  <a:lnTo>
                    <a:pt x="3180" y="2276"/>
                  </a:lnTo>
                  <a:lnTo>
                    <a:pt x="3211" y="2280"/>
                  </a:lnTo>
                  <a:lnTo>
                    <a:pt x="3243" y="2285"/>
                  </a:lnTo>
                  <a:lnTo>
                    <a:pt x="3274" y="2292"/>
                  </a:lnTo>
                  <a:lnTo>
                    <a:pt x="3289" y="2296"/>
                  </a:lnTo>
                  <a:lnTo>
                    <a:pt x="3304" y="2300"/>
                  </a:lnTo>
                  <a:lnTo>
                    <a:pt x="3319" y="2306"/>
                  </a:lnTo>
                  <a:lnTo>
                    <a:pt x="3334" y="2311"/>
                  </a:lnTo>
                  <a:lnTo>
                    <a:pt x="3349" y="2318"/>
                  </a:lnTo>
                  <a:lnTo>
                    <a:pt x="3364" y="2325"/>
                  </a:lnTo>
                  <a:lnTo>
                    <a:pt x="3379" y="2332"/>
                  </a:lnTo>
                  <a:lnTo>
                    <a:pt x="3393" y="2340"/>
                  </a:lnTo>
                  <a:lnTo>
                    <a:pt x="3408" y="2349"/>
                  </a:lnTo>
                  <a:lnTo>
                    <a:pt x="3422" y="2359"/>
                  </a:lnTo>
                  <a:lnTo>
                    <a:pt x="3436" y="2369"/>
                  </a:lnTo>
                  <a:lnTo>
                    <a:pt x="3450" y="2379"/>
                  </a:lnTo>
                  <a:lnTo>
                    <a:pt x="3463" y="2390"/>
                  </a:lnTo>
                  <a:lnTo>
                    <a:pt x="3477" y="2401"/>
                  </a:lnTo>
                  <a:lnTo>
                    <a:pt x="3492" y="2413"/>
                  </a:lnTo>
                  <a:lnTo>
                    <a:pt x="3505" y="2426"/>
                  </a:lnTo>
                  <a:lnTo>
                    <a:pt x="3530" y="2453"/>
                  </a:lnTo>
                  <a:lnTo>
                    <a:pt x="3553" y="2480"/>
                  </a:lnTo>
                  <a:lnTo>
                    <a:pt x="3564" y="2493"/>
                  </a:lnTo>
                  <a:lnTo>
                    <a:pt x="3573" y="2507"/>
                  </a:lnTo>
                  <a:lnTo>
                    <a:pt x="3583" y="2521"/>
                  </a:lnTo>
                  <a:lnTo>
                    <a:pt x="3591" y="2535"/>
                  </a:lnTo>
                  <a:lnTo>
                    <a:pt x="3599" y="2549"/>
                  </a:lnTo>
                  <a:lnTo>
                    <a:pt x="3608" y="2563"/>
                  </a:lnTo>
                  <a:lnTo>
                    <a:pt x="3615" y="2578"/>
                  </a:lnTo>
                  <a:lnTo>
                    <a:pt x="3621" y="2592"/>
                  </a:lnTo>
                  <a:lnTo>
                    <a:pt x="3626" y="2606"/>
                  </a:lnTo>
                  <a:lnTo>
                    <a:pt x="3631" y="2621"/>
                  </a:lnTo>
                  <a:lnTo>
                    <a:pt x="3635" y="2635"/>
                  </a:lnTo>
                  <a:lnTo>
                    <a:pt x="3639" y="2650"/>
                  </a:lnTo>
                  <a:lnTo>
                    <a:pt x="3645" y="2680"/>
                  </a:lnTo>
                  <a:lnTo>
                    <a:pt x="3650" y="2711"/>
                  </a:lnTo>
                  <a:lnTo>
                    <a:pt x="3653" y="2742"/>
                  </a:lnTo>
                  <a:lnTo>
                    <a:pt x="3655" y="2772"/>
                  </a:lnTo>
                  <a:lnTo>
                    <a:pt x="3655" y="2803"/>
                  </a:lnTo>
                  <a:lnTo>
                    <a:pt x="3653" y="2833"/>
                  </a:lnTo>
                  <a:lnTo>
                    <a:pt x="3650" y="2865"/>
                  </a:lnTo>
                  <a:lnTo>
                    <a:pt x="3646" y="2896"/>
                  </a:lnTo>
                  <a:lnTo>
                    <a:pt x="3640" y="2927"/>
                  </a:lnTo>
                  <a:lnTo>
                    <a:pt x="3632" y="2958"/>
                  </a:lnTo>
                  <a:lnTo>
                    <a:pt x="3623" y="2989"/>
                  </a:lnTo>
                  <a:lnTo>
                    <a:pt x="3613" y="3021"/>
                  </a:lnTo>
                  <a:lnTo>
                    <a:pt x="3600" y="3053"/>
                  </a:lnTo>
                  <a:lnTo>
                    <a:pt x="3586" y="3084"/>
                  </a:lnTo>
                  <a:lnTo>
                    <a:pt x="3571" y="3116"/>
                  </a:lnTo>
                  <a:lnTo>
                    <a:pt x="3555" y="3147"/>
                  </a:lnTo>
                  <a:close/>
                  <a:moveTo>
                    <a:pt x="1177" y="2140"/>
                  </a:moveTo>
                  <a:lnTo>
                    <a:pt x="1150" y="2141"/>
                  </a:lnTo>
                  <a:lnTo>
                    <a:pt x="1124" y="2140"/>
                  </a:lnTo>
                  <a:lnTo>
                    <a:pt x="1099" y="2138"/>
                  </a:lnTo>
                  <a:lnTo>
                    <a:pt x="1074" y="2135"/>
                  </a:lnTo>
                  <a:lnTo>
                    <a:pt x="1049" y="2130"/>
                  </a:lnTo>
                  <a:lnTo>
                    <a:pt x="1024" y="2124"/>
                  </a:lnTo>
                  <a:lnTo>
                    <a:pt x="1000" y="2117"/>
                  </a:lnTo>
                  <a:lnTo>
                    <a:pt x="976" y="2109"/>
                  </a:lnTo>
                  <a:lnTo>
                    <a:pt x="953" y="2099"/>
                  </a:lnTo>
                  <a:lnTo>
                    <a:pt x="931" y="2088"/>
                  </a:lnTo>
                  <a:lnTo>
                    <a:pt x="907" y="2076"/>
                  </a:lnTo>
                  <a:lnTo>
                    <a:pt x="885" y="2062"/>
                  </a:lnTo>
                  <a:lnTo>
                    <a:pt x="864" y="2047"/>
                  </a:lnTo>
                  <a:lnTo>
                    <a:pt x="843" y="2031"/>
                  </a:lnTo>
                  <a:lnTo>
                    <a:pt x="822" y="2012"/>
                  </a:lnTo>
                  <a:lnTo>
                    <a:pt x="801" y="1993"/>
                  </a:lnTo>
                  <a:lnTo>
                    <a:pt x="784" y="1977"/>
                  </a:lnTo>
                  <a:lnTo>
                    <a:pt x="769" y="1959"/>
                  </a:lnTo>
                  <a:lnTo>
                    <a:pt x="755" y="1940"/>
                  </a:lnTo>
                  <a:lnTo>
                    <a:pt x="742" y="1920"/>
                  </a:lnTo>
                  <a:lnTo>
                    <a:pt x="730" y="1900"/>
                  </a:lnTo>
                  <a:lnTo>
                    <a:pt x="720" y="1878"/>
                  </a:lnTo>
                  <a:lnTo>
                    <a:pt x="711" y="1856"/>
                  </a:lnTo>
                  <a:lnTo>
                    <a:pt x="703" y="1831"/>
                  </a:lnTo>
                  <a:lnTo>
                    <a:pt x="696" y="1807"/>
                  </a:lnTo>
                  <a:lnTo>
                    <a:pt x="690" y="1783"/>
                  </a:lnTo>
                  <a:lnTo>
                    <a:pt x="686" y="1758"/>
                  </a:lnTo>
                  <a:lnTo>
                    <a:pt x="683" y="1732"/>
                  </a:lnTo>
                  <a:lnTo>
                    <a:pt x="681" y="1705"/>
                  </a:lnTo>
                  <a:lnTo>
                    <a:pt x="680" y="1678"/>
                  </a:lnTo>
                  <a:lnTo>
                    <a:pt x="681" y="1650"/>
                  </a:lnTo>
                  <a:lnTo>
                    <a:pt x="684" y="1622"/>
                  </a:lnTo>
                  <a:lnTo>
                    <a:pt x="687" y="1593"/>
                  </a:lnTo>
                  <a:lnTo>
                    <a:pt x="691" y="1564"/>
                  </a:lnTo>
                  <a:lnTo>
                    <a:pt x="698" y="1536"/>
                  </a:lnTo>
                  <a:lnTo>
                    <a:pt x="705" y="1507"/>
                  </a:lnTo>
                  <a:lnTo>
                    <a:pt x="715" y="1476"/>
                  </a:lnTo>
                  <a:lnTo>
                    <a:pt x="725" y="1447"/>
                  </a:lnTo>
                  <a:lnTo>
                    <a:pt x="738" y="1418"/>
                  </a:lnTo>
                  <a:lnTo>
                    <a:pt x="752" y="1388"/>
                  </a:lnTo>
                  <a:lnTo>
                    <a:pt x="766" y="1358"/>
                  </a:lnTo>
                  <a:lnTo>
                    <a:pt x="783" y="1328"/>
                  </a:lnTo>
                  <a:lnTo>
                    <a:pt x="802" y="1298"/>
                  </a:lnTo>
                  <a:lnTo>
                    <a:pt x="821" y="1269"/>
                  </a:lnTo>
                  <a:lnTo>
                    <a:pt x="842" y="1240"/>
                  </a:lnTo>
                  <a:lnTo>
                    <a:pt x="865" y="1210"/>
                  </a:lnTo>
                  <a:lnTo>
                    <a:pt x="889" y="1181"/>
                  </a:lnTo>
                  <a:lnTo>
                    <a:pt x="915" y="1152"/>
                  </a:lnTo>
                  <a:lnTo>
                    <a:pt x="963" y="1200"/>
                  </a:lnTo>
                  <a:lnTo>
                    <a:pt x="1011" y="1248"/>
                  </a:lnTo>
                  <a:lnTo>
                    <a:pt x="1060" y="1297"/>
                  </a:lnTo>
                  <a:lnTo>
                    <a:pt x="1107" y="1347"/>
                  </a:lnTo>
                  <a:lnTo>
                    <a:pt x="1154" y="1397"/>
                  </a:lnTo>
                  <a:lnTo>
                    <a:pt x="1203" y="1447"/>
                  </a:lnTo>
                  <a:lnTo>
                    <a:pt x="1250" y="1497"/>
                  </a:lnTo>
                  <a:lnTo>
                    <a:pt x="1299" y="1549"/>
                  </a:lnTo>
                  <a:lnTo>
                    <a:pt x="1346" y="1600"/>
                  </a:lnTo>
                  <a:lnTo>
                    <a:pt x="1394" y="1652"/>
                  </a:lnTo>
                  <a:lnTo>
                    <a:pt x="1442" y="1705"/>
                  </a:lnTo>
                  <a:lnTo>
                    <a:pt x="1490" y="1758"/>
                  </a:lnTo>
                  <a:lnTo>
                    <a:pt x="1538" y="1810"/>
                  </a:lnTo>
                  <a:lnTo>
                    <a:pt x="1586" y="1864"/>
                  </a:lnTo>
                  <a:lnTo>
                    <a:pt x="1633" y="1918"/>
                  </a:lnTo>
                  <a:lnTo>
                    <a:pt x="1682" y="1971"/>
                  </a:lnTo>
                  <a:lnTo>
                    <a:pt x="1645" y="1990"/>
                  </a:lnTo>
                  <a:lnTo>
                    <a:pt x="1610" y="2008"/>
                  </a:lnTo>
                  <a:lnTo>
                    <a:pt x="1575" y="2026"/>
                  </a:lnTo>
                  <a:lnTo>
                    <a:pt x="1541" y="2042"/>
                  </a:lnTo>
                  <a:lnTo>
                    <a:pt x="1507" y="2057"/>
                  </a:lnTo>
                  <a:lnTo>
                    <a:pt x="1474" y="2070"/>
                  </a:lnTo>
                  <a:lnTo>
                    <a:pt x="1442" y="2082"/>
                  </a:lnTo>
                  <a:lnTo>
                    <a:pt x="1411" y="2093"/>
                  </a:lnTo>
                  <a:lnTo>
                    <a:pt x="1379" y="2103"/>
                  </a:lnTo>
                  <a:lnTo>
                    <a:pt x="1348" y="2112"/>
                  </a:lnTo>
                  <a:lnTo>
                    <a:pt x="1319" y="2120"/>
                  </a:lnTo>
                  <a:lnTo>
                    <a:pt x="1289" y="2126"/>
                  </a:lnTo>
                  <a:lnTo>
                    <a:pt x="1260" y="2131"/>
                  </a:lnTo>
                  <a:lnTo>
                    <a:pt x="1232" y="2135"/>
                  </a:lnTo>
                  <a:lnTo>
                    <a:pt x="1204" y="2138"/>
                  </a:lnTo>
                  <a:lnTo>
                    <a:pt x="1177" y="2140"/>
                  </a:lnTo>
                  <a:close/>
                  <a:moveTo>
                    <a:pt x="3995" y="1799"/>
                  </a:moveTo>
                  <a:lnTo>
                    <a:pt x="3964" y="1774"/>
                  </a:lnTo>
                  <a:lnTo>
                    <a:pt x="3933" y="1750"/>
                  </a:lnTo>
                  <a:lnTo>
                    <a:pt x="3903" y="1727"/>
                  </a:lnTo>
                  <a:lnTo>
                    <a:pt x="3872" y="1705"/>
                  </a:lnTo>
                  <a:lnTo>
                    <a:pt x="3840" y="1684"/>
                  </a:lnTo>
                  <a:lnTo>
                    <a:pt x="3810" y="1663"/>
                  </a:lnTo>
                  <a:lnTo>
                    <a:pt x="3779" y="1644"/>
                  </a:lnTo>
                  <a:lnTo>
                    <a:pt x="3748" y="1626"/>
                  </a:lnTo>
                  <a:lnTo>
                    <a:pt x="3716" y="1610"/>
                  </a:lnTo>
                  <a:lnTo>
                    <a:pt x="3686" y="1594"/>
                  </a:lnTo>
                  <a:lnTo>
                    <a:pt x="3655" y="1579"/>
                  </a:lnTo>
                  <a:lnTo>
                    <a:pt x="3624" y="1566"/>
                  </a:lnTo>
                  <a:lnTo>
                    <a:pt x="3592" y="1554"/>
                  </a:lnTo>
                  <a:lnTo>
                    <a:pt x="3561" y="1542"/>
                  </a:lnTo>
                  <a:lnTo>
                    <a:pt x="3530" y="1532"/>
                  </a:lnTo>
                  <a:lnTo>
                    <a:pt x="3499" y="1523"/>
                  </a:lnTo>
                  <a:lnTo>
                    <a:pt x="3468" y="1515"/>
                  </a:lnTo>
                  <a:lnTo>
                    <a:pt x="3437" y="1507"/>
                  </a:lnTo>
                  <a:lnTo>
                    <a:pt x="3406" y="1499"/>
                  </a:lnTo>
                  <a:lnTo>
                    <a:pt x="3375" y="1493"/>
                  </a:lnTo>
                  <a:lnTo>
                    <a:pt x="3344" y="1487"/>
                  </a:lnTo>
                  <a:lnTo>
                    <a:pt x="3313" y="1482"/>
                  </a:lnTo>
                  <a:lnTo>
                    <a:pt x="3282" y="1478"/>
                  </a:lnTo>
                  <a:lnTo>
                    <a:pt x="3251" y="1474"/>
                  </a:lnTo>
                  <a:lnTo>
                    <a:pt x="3219" y="1471"/>
                  </a:lnTo>
                  <a:lnTo>
                    <a:pt x="3188" y="1469"/>
                  </a:lnTo>
                  <a:lnTo>
                    <a:pt x="3157" y="1467"/>
                  </a:lnTo>
                  <a:lnTo>
                    <a:pt x="3126" y="1466"/>
                  </a:lnTo>
                  <a:lnTo>
                    <a:pt x="3094" y="1466"/>
                  </a:lnTo>
                  <a:lnTo>
                    <a:pt x="3063" y="1466"/>
                  </a:lnTo>
                  <a:lnTo>
                    <a:pt x="3032" y="1467"/>
                  </a:lnTo>
                  <a:lnTo>
                    <a:pt x="3001" y="1469"/>
                  </a:lnTo>
                  <a:lnTo>
                    <a:pt x="2969" y="1472"/>
                  </a:lnTo>
                  <a:lnTo>
                    <a:pt x="2938" y="1475"/>
                  </a:lnTo>
                  <a:lnTo>
                    <a:pt x="2907" y="1479"/>
                  </a:lnTo>
                  <a:lnTo>
                    <a:pt x="2876" y="1483"/>
                  </a:lnTo>
                  <a:lnTo>
                    <a:pt x="2844" y="1488"/>
                  </a:lnTo>
                  <a:lnTo>
                    <a:pt x="2813" y="1494"/>
                  </a:lnTo>
                  <a:lnTo>
                    <a:pt x="2782" y="1500"/>
                  </a:lnTo>
                  <a:lnTo>
                    <a:pt x="2751" y="1508"/>
                  </a:lnTo>
                  <a:lnTo>
                    <a:pt x="2718" y="1515"/>
                  </a:lnTo>
                  <a:lnTo>
                    <a:pt x="2687" y="1523"/>
                  </a:lnTo>
                  <a:lnTo>
                    <a:pt x="2655" y="1532"/>
                  </a:lnTo>
                  <a:lnTo>
                    <a:pt x="2623" y="1541"/>
                  </a:lnTo>
                  <a:lnTo>
                    <a:pt x="2591" y="1551"/>
                  </a:lnTo>
                  <a:lnTo>
                    <a:pt x="2560" y="1562"/>
                  </a:lnTo>
                  <a:lnTo>
                    <a:pt x="2528" y="1573"/>
                  </a:lnTo>
                  <a:lnTo>
                    <a:pt x="2496" y="1585"/>
                  </a:lnTo>
                  <a:lnTo>
                    <a:pt x="2433" y="1609"/>
                  </a:lnTo>
                  <a:lnTo>
                    <a:pt x="2369" y="1635"/>
                  </a:lnTo>
                  <a:lnTo>
                    <a:pt x="2306" y="1661"/>
                  </a:lnTo>
                  <a:lnTo>
                    <a:pt x="2241" y="1688"/>
                  </a:lnTo>
                  <a:lnTo>
                    <a:pt x="2178" y="1716"/>
                  </a:lnTo>
                  <a:lnTo>
                    <a:pt x="2114" y="1744"/>
                  </a:lnTo>
                  <a:lnTo>
                    <a:pt x="2050" y="1774"/>
                  </a:lnTo>
                  <a:lnTo>
                    <a:pt x="1986" y="1804"/>
                  </a:lnTo>
                  <a:lnTo>
                    <a:pt x="1935" y="1746"/>
                  </a:lnTo>
                  <a:lnTo>
                    <a:pt x="1884" y="1689"/>
                  </a:lnTo>
                  <a:lnTo>
                    <a:pt x="1833" y="1630"/>
                  </a:lnTo>
                  <a:lnTo>
                    <a:pt x="1783" y="1573"/>
                  </a:lnTo>
                  <a:lnTo>
                    <a:pt x="1732" y="1516"/>
                  </a:lnTo>
                  <a:lnTo>
                    <a:pt x="1681" y="1458"/>
                  </a:lnTo>
                  <a:lnTo>
                    <a:pt x="1630" y="1401"/>
                  </a:lnTo>
                  <a:lnTo>
                    <a:pt x="1580" y="1344"/>
                  </a:lnTo>
                  <a:lnTo>
                    <a:pt x="1529" y="1287"/>
                  </a:lnTo>
                  <a:lnTo>
                    <a:pt x="1478" y="1231"/>
                  </a:lnTo>
                  <a:lnTo>
                    <a:pt x="1428" y="1176"/>
                  </a:lnTo>
                  <a:lnTo>
                    <a:pt x="1376" y="1120"/>
                  </a:lnTo>
                  <a:lnTo>
                    <a:pt x="1326" y="1065"/>
                  </a:lnTo>
                  <a:lnTo>
                    <a:pt x="1274" y="1011"/>
                  </a:lnTo>
                  <a:lnTo>
                    <a:pt x="1224" y="956"/>
                  </a:lnTo>
                  <a:lnTo>
                    <a:pt x="1174" y="903"/>
                  </a:lnTo>
                  <a:lnTo>
                    <a:pt x="1196" y="883"/>
                  </a:lnTo>
                  <a:lnTo>
                    <a:pt x="1219" y="864"/>
                  </a:lnTo>
                  <a:lnTo>
                    <a:pt x="1241" y="847"/>
                  </a:lnTo>
                  <a:lnTo>
                    <a:pt x="1264" y="830"/>
                  </a:lnTo>
                  <a:lnTo>
                    <a:pt x="1287" y="815"/>
                  </a:lnTo>
                  <a:lnTo>
                    <a:pt x="1309" y="801"/>
                  </a:lnTo>
                  <a:lnTo>
                    <a:pt x="1331" y="789"/>
                  </a:lnTo>
                  <a:lnTo>
                    <a:pt x="1353" y="777"/>
                  </a:lnTo>
                  <a:lnTo>
                    <a:pt x="1375" y="768"/>
                  </a:lnTo>
                  <a:lnTo>
                    <a:pt x="1397" y="759"/>
                  </a:lnTo>
                  <a:lnTo>
                    <a:pt x="1420" y="751"/>
                  </a:lnTo>
                  <a:lnTo>
                    <a:pt x="1442" y="745"/>
                  </a:lnTo>
                  <a:lnTo>
                    <a:pt x="1463" y="740"/>
                  </a:lnTo>
                  <a:lnTo>
                    <a:pt x="1485" y="737"/>
                  </a:lnTo>
                  <a:lnTo>
                    <a:pt x="1506" y="734"/>
                  </a:lnTo>
                  <a:lnTo>
                    <a:pt x="1527" y="733"/>
                  </a:lnTo>
                  <a:lnTo>
                    <a:pt x="1571" y="732"/>
                  </a:lnTo>
                  <a:lnTo>
                    <a:pt x="1613" y="732"/>
                  </a:lnTo>
                  <a:lnTo>
                    <a:pt x="1655" y="734"/>
                  </a:lnTo>
                  <a:lnTo>
                    <a:pt x="1696" y="737"/>
                  </a:lnTo>
                  <a:lnTo>
                    <a:pt x="1737" y="742"/>
                  </a:lnTo>
                  <a:lnTo>
                    <a:pt x="1778" y="749"/>
                  </a:lnTo>
                  <a:lnTo>
                    <a:pt x="1817" y="757"/>
                  </a:lnTo>
                  <a:lnTo>
                    <a:pt x="1856" y="766"/>
                  </a:lnTo>
                  <a:lnTo>
                    <a:pt x="1897" y="776"/>
                  </a:lnTo>
                  <a:lnTo>
                    <a:pt x="1935" y="785"/>
                  </a:lnTo>
                  <a:lnTo>
                    <a:pt x="1972" y="794"/>
                  </a:lnTo>
                  <a:lnTo>
                    <a:pt x="2009" y="802"/>
                  </a:lnTo>
                  <a:lnTo>
                    <a:pt x="2046" y="810"/>
                  </a:lnTo>
                  <a:lnTo>
                    <a:pt x="2081" y="818"/>
                  </a:lnTo>
                  <a:lnTo>
                    <a:pt x="2116" y="825"/>
                  </a:lnTo>
                  <a:lnTo>
                    <a:pt x="2151" y="833"/>
                  </a:lnTo>
                  <a:lnTo>
                    <a:pt x="2167" y="836"/>
                  </a:lnTo>
                  <a:lnTo>
                    <a:pt x="2184" y="838"/>
                  </a:lnTo>
                  <a:lnTo>
                    <a:pt x="2200" y="839"/>
                  </a:lnTo>
                  <a:lnTo>
                    <a:pt x="2216" y="840"/>
                  </a:lnTo>
                  <a:lnTo>
                    <a:pt x="2231" y="839"/>
                  </a:lnTo>
                  <a:lnTo>
                    <a:pt x="2247" y="837"/>
                  </a:lnTo>
                  <a:lnTo>
                    <a:pt x="2263" y="835"/>
                  </a:lnTo>
                  <a:lnTo>
                    <a:pt x="2278" y="832"/>
                  </a:lnTo>
                  <a:lnTo>
                    <a:pt x="2292" y="827"/>
                  </a:lnTo>
                  <a:lnTo>
                    <a:pt x="2307" y="822"/>
                  </a:lnTo>
                  <a:lnTo>
                    <a:pt x="2321" y="816"/>
                  </a:lnTo>
                  <a:lnTo>
                    <a:pt x="2335" y="809"/>
                  </a:lnTo>
                  <a:lnTo>
                    <a:pt x="2348" y="801"/>
                  </a:lnTo>
                  <a:lnTo>
                    <a:pt x="2362" y="792"/>
                  </a:lnTo>
                  <a:lnTo>
                    <a:pt x="2375" y="783"/>
                  </a:lnTo>
                  <a:lnTo>
                    <a:pt x="2389" y="773"/>
                  </a:lnTo>
                  <a:lnTo>
                    <a:pt x="2402" y="761"/>
                  </a:lnTo>
                  <a:lnTo>
                    <a:pt x="2414" y="748"/>
                  </a:lnTo>
                  <a:lnTo>
                    <a:pt x="2426" y="735"/>
                  </a:lnTo>
                  <a:lnTo>
                    <a:pt x="2437" y="722"/>
                  </a:lnTo>
                  <a:lnTo>
                    <a:pt x="2447" y="709"/>
                  </a:lnTo>
                  <a:lnTo>
                    <a:pt x="2456" y="695"/>
                  </a:lnTo>
                  <a:lnTo>
                    <a:pt x="2465" y="680"/>
                  </a:lnTo>
                  <a:lnTo>
                    <a:pt x="2473" y="665"/>
                  </a:lnTo>
                  <a:lnTo>
                    <a:pt x="2480" y="649"/>
                  </a:lnTo>
                  <a:lnTo>
                    <a:pt x="2486" y="633"/>
                  </a:lnTo>
                  <a:lnTo>
                    <a:pt x="2491" y="617"/>
                  </a:lnTo>
                  <a:lnTo>
                    <a:pt x="2496" y="600"/>
                  </a:lnTo>
                  <a:lnTo>
                    <a:pt x="2500" y="584"/>
                  </a:lnTo>
                  <a:lnTo>
                    <a:pt x="2503" y="566"/>
                  </a:lnTo>
                  <a:lnTo>
                    <a:pt x="2507" y="549"/>
                  </a:lnTo>
                  <a:lnTo>
                    <a:pt x="2508" y="530"/>
                  </a:lnTo>
                  <a:lnTo>
                    <a:pt x="2508" y="512"/>
                  </a:lnTo>
                  <a:lnTo>
                    <a:pt x="2508" y="494"/>
                  </a:lnTo>
                  <a:lnTo>
                    <a:pt x="2505" y="474"/>
                  </a:lnTo>
                  <a:lnTo>
                    <a:pt x="2503" y="456"/>
                  </a:lnTo>
                  <a:lnTo>
                    <a:pt x="2499" y="438"/>
                  </a:lnTo>
                  <a:lnTo>
                    <a:pt x="2495" y="420"/>
                  </a:lnTo>
                  <a:lnTo>
                    <a:pt x="2489" y="402"/>
                  </a:lnTo>
                  <a:lnTo>
                    <a:pt x="2482" y="384"/>
                  </a:lnTo>
                  <a:lnTo>
                    <a:pt x="2475" y="366"/>
                  </a:lnTo>
                  <a:lnTo>
                    <a:pt x="2466" y="348"/>
                  </a:lnTo>
                  <a:lnTo>
                    <a:pt x="2456" y="330"/>
                  </a:lnTo>
                  <a:lnTo>
                    <a:pt x="2446" y="311"/>
                  </a:lnTo>
                  <a:lnTo>
                    <a:pt x="2434" y="293"/>
                  </a:lnTo>
                  <a:lnTo>
                    <a:pt x="2421" y="276"/>
                  </a:lnTo>
                  <a:lnTo>
                    <a:pt x="2407" y="258"/>
                  </a:lnTo>
                  <a:lnTo>
                    <a:pt x="2393" y="240"/>
                  </a:lnTo>
                  <a:lnTo>
                    <a:pt x="2372" y="218"/>
                  </a:lnTo>
                  <a:lnTo>
                    <a:pt x="2351" y="197"/>
                  </a:lnTo>
                  <a:lnTo>
                    <a:pt x="2330" y="177"/>
                  </a:lnTo>
                  <a:lnTo>
                    <a:pt x="2308" y="159"/>
                  </a:lnTo>
                  <a:lnTo>
                    <a:pt x="2286" y="140"/>
                  </a:lnTo>
                  <a:lnTo>
                    <a:pt x="2264" y="123"/>
                  </a:lnTo>
                  <a:lnTo>
                    <a:pt x="2240" y="108"/>
                  </a:lnTo>
                  <a:lnTo>
                    <a:pt x="2216" y="93"/>
                  </a:lnTo>
                  <a:lnTo>
                    <a:pt x="2192" y="80"/>
                  </a:lnTo>
                  <a:lnTo>
                    <a:pt x="2167" y="68"/>
                  </a:lnTo>
                  <a:lnTo>
                    <a:pt x="2142" y="57"/>
                  </a:lnTo>
                  <a:lnTo>
                    <a:pt x="2115" y="47"/>
                  </a:lnTo>
                  <a:lnTo>
                    <a:pt x="2088" y="38"/>
                  </a:lnTo>
                  <a:lnTo>
                    <a:pt x="2061" y="30"/>
                  </a:lnTo>
                  <a:lnTo>
                    <a:pt x="2033" y="23"/>
                  </a:lnTo>
                  <a:lnTo>
                    <a:pt x="2004" y="18"/>
                  </a:lnTo>
                  <a:lnTo>
                    <a:pt x="1976" y="13"/>
                  </a:lnTo>
                  <a:lnTo>
                    <a:pt x="1947" y="9"/>
                  </a:lnTo>
                  <a:lnTo>
                    <a:pt x="1919" y="6"/>
                  </a:lnTo>
                  <a:lnTo>
                    <a:pt x="1889" y="3"/>
                  </a:lnTo>
                  <a:lnTo>
                    <a:pt x="1861" y="2"/>
                  </a:lnTo>
                  <a:lnTo>
                    <a:pt x="1832" y="0"/>
                  </a:lnTo>
                  <a:lnTo>
                    <a:pt x="1803" y="0"/>
                  </a:lnTo>
                  <a:lnTo>
                    <a:pt x="1774" y="0"/>
                  </a:lnTo>
                  <a:lnTo>
                    <a:pt x="1744" y="1"/>
                  </a:lnTo>
                  <a:lnTo>
                    <a:pt x="1715" y="3"/>
                  </a:lnTo>
                  <a:lnTo>
                    <a:pt x="1685" y="5"/>
                  </a:lnTo>
                  <a:lnTo>
                    <a:pt x="1656" y="8"/>
                  </a:lnTo>
                  <a:lnTo>
                    <a:pt x="1625" y="12"/>
                  </a:lnTo>
                  <a:lnTo>
                    <a:pt x="1596" y="17"/>
                  </a:lnTo>
                  <a:lnTo>
                    <a:pt x="1566" y="22"/>
                  </a:lnTo>
                  <a:lnTo>
                    <a:pt x="1536" y="29"/>
                  </a:lnTo>
                  <a:lnTo>
                    <a:pt x="1505" y="36"/>
                  </a:lnTo>
                  <a:lnTo>
                    <a:pt x="1476" y="43"/>
                  </a:lnTo>
                  <a:lnTo>
                    <a:pt x="1447" y="51"/>
                  </a:lnTo>
                  <a:lnTo>
                    <a:pt x="1418" y="60"/>
                  </a:lnTo>
                  <a:lnTo>
                    <a:pt x="1388" y="69"/>
                  </a:lnTo>
                  <a:lnTo>
                    <a:pt x="1359" y="79"/>
                  </a:lnTo>
                  <a:lnTo>
                    <a:pt x="1331" y="89"/>
                  </a:lnTo>
                  <a:lnTo>
                    <a:pt x="1303" y="100"/>
                  </a:lnTo>
                  <a:lnTo>
                    <a:pt x="1274" y="112"/>
                  </a:lnTo>
                  <a:lnTo>
                    <a:pt x="1246" y="124"/>
                  </a:lnTo>
                  <a:lnTo>
                    <a:pt x="1218" y="136"/>
                  </a:lnTo>
                  <a:lnTo>
                    <a:pt x="1190" y="151"/>
                  </a:lnTo>
                  <a:lnTo>
                    <a:pt x="1163" y="164"/>
                  </a:lnTo>
                  <a:lnTo>
                    <a:pt x="1135" y="179"/>
                  </a:lnTo>
                  <a:lnTo>
                    <a:pt x="1108" y="194"/>
                  </a:lnTo>
                  <a:lnTo>
                    <a:pt x="1081" y="209"/>
                  </a:lnTo>
                  <a:lnTo>
                    <a:pt x="1028" y="241"/>
                  </a:lnTo>
                  <a:lnTo>
                    <a:pt x="978" y="272"/>
                  </a:lnTo>
                  <a:lnTo>
                    <a:pt x="932" y="304"/>
                  </a:lnTo>
                  <a:lnTo>
                    <a:pt x="886" y="337"/>
                  </a:lnTo>
                  <a:lnTo>
                    <a:pt x="845" y="369"/>
                  </a:lnTo>
                  <a:lnTo>
                    <a:pt x="806" y="401"/>
                  </a:lnTo>
                  <a:lnTo>
                    <a:pt x="769" y="432"/>
                  </a:lnTo>
                  <a:lnTo>
                    <a:pt x="736" y="464"/>
                  </a:lnTo>
                  <a:lnTo>
                    <a:pt x="712" y="441"/>
                  </a:lnTo>
                  <a:lnTo>
                    <a:pt x="687" y="418"/>
                  </a:lnTo>
                  <a:lnTo>
                    <a:pt x="662" y="395"/>
                  </a:lnTo>
                  <a:lnTo>
                    <a:pt x="637" y="372"/>
                  </a:lnTo>
                  <a:lnTo>
                    <a:pt x="623" y="360"/>
                  </a:lnTo>
                  <a:lnTo>
                    <a:pt x="609" y="350"/>
                  </a:lnTo>
                  <a:lnTo>
                    <a:pt x="593" y="342"/>
                  </a:lnTo>
                  <a:lnTo>
                    <a:pt x="577" y="335"/>
                  </a:lnTo>
                  <a:lnTo>
                    <a:pt x="559" y="329"/>
                  </a:lnTo>
                  <a:lnTo>
                    <a:pt x="540" y="325"/>
                  </a:lnTo>
                  <a:lnTo>
                    <a:pt x="521" y="323"/>
                  </a:lnTo>
                  <a:lnTo>
                    <a:pt x="502" y="323"/>
                  </a:lnTo>
                  <a:lnTo>
                    <a:pt x="491" y="323"/>
                  </a:lnTo>
                  <a:lnTo>
                    <a:pt x="482" y="324"/>
                  </a:lnTo>
                  <a:lnTo>
                    <a:pt x="472" y="325"/>
                  </a:lnTo>
                  <a:lnTo>
                    <a:pt x="462" y="327"/>
                  </a:lnTo>
                  <a:lnTo>
                    <a:pt x="453" y="329"/>
                  </a:lnTo>
                  <a:lnTo>
                    <a:pt x="444" y="332"/>
                  </a:lnTo>
                  <a:lnTo>
                    <a:pt x="435" y="336"/>
                  </a:lnTo>
                  <a:lnTo>
                    <a:pt x="426" y="340"/>
                  </a:lnTo>
                  <a:lnTo>
                    <a:pt x="417" y="344"/>
                  </a:lnTo>
                  <a:lnTo>
                    <a:pt x="409" y="349"/>
                  </a:lnTo>
                  <a:lnTo>
                    <a:pt x="401" y="355"/>
                  </a:lnTo>
                  <a:lnTo>
                    <a:pt x="393" y="360"/>
                  </a:lnTo>
                  <a:lnTo>
                    <a:pt x="378" y="374"/>
                  </a:lnTo>
                  <a:lnTo>
                    <a:pt x="364" y="389"/>
                  </a:lnTo>
                  <a:lnTo>
                    <a:pt x="351" y="405"/>
                  </a:lnTo>
                  <a:lnTo>
                    <a:pt x="341" y="422"/>
                  </a:lnTo>
                  <a:lnTo>
                    <a:pt x="332" y="439"/>
                  </a:lnTo>
                  <a:lnTo>
                    <a:pt x="325" y="457"/>
                  </a:lnTo>
                  <a:lnTo>
                    <a:pt x="322" y="466"/>
                  </a:lnTo>
                  <a:lnTo>
                    <a:pt x="320" y="475"/>
                  </a:lnTo>
                  <a:lnTo>
                    <a:pt x="318" y="484"/>
                  </a:lnTo>
                  <a:lnTo>
                    <a:pt x="317" y="494"/>
                  </a:lnTo>
                  <a:lnTo>
                    <a:pt x="317" y="504"/>
                  </a:lnTo>
                  <a:lnTo>
                    <a:pt x="316" y="513"/>
                  </a:lnTo>
                  <a:lnTo>
                    <a:pt x="317" y="523"/>
                  </a:lnTo>
                  <a:lnTo>
                    <a:pt x="318" y="533"/>
                  </a:lnTo>
                  <a:lnTo>
                    <a:pt x="321" y="552"/>
                  </a:lnTo>
                  <a:lnTo>
                    <a:pt x="325" y="570"/>
                  </a:lnTo>
                  <a:lnTo>
                    <a:pt x="330" y="588"/>
                  </a:lnTo>
                  <a:lnTo>
                    <a:pt x="338" y="604"/>
                  </a:lnTo>
                  <a:lnTo>
                    <a:pt x="346" y="619"/>
                  </a:lnTo>
                  <a:lnTo>
                    <a:pt x="357" y="633"/>
                  </a:lnTo>
                  <a:lnTo>
                    <a:pt x="368" y="646"/>
                  </a:lnTo>
                  <a:lnTo>
                    <a:pt x="381" y="660"/>
                  </a:lnTo>
                  <a:lnTo>
                    <a:pt x="406" y="680"/>
                  </a:lnTo>
                  <a:lnTo>
                    <a:pt x="431" y="700"/>
                  </a:lnTo>
                  <a:lnTo>
                    <a:pt x="456" y="721"/>
                  </a:lnTo>
                  <a:lnTo>
                    <a:pt x="480" y="743"/>
                  </a:lnTo>
                  <a:lnTo>
                    <a:pt x="456" y="772"/>
                  </a:lnTo>
                  <a:lnTo>
                    <a:pt x="433" y="801"/>
                  </a:lnTo>
                  <a:lnTo>
                    <a:pt x="410" y="832"/>
                  </a:lnTo>
                  <a:lnTo>
                    <a:pt x="387" y="862"/>
                  </a:lnTo>
                  <a:lnTo>
                    <a:pt x="366" y="893"/>
                  </a:lnTo>
                  <a:lnTo>
                    <a:pt x="345" y="924"/>
                  </a:lnTo>
                  <a:lnTo>
                    <a:pt x="324" y="955"/>
                  </a:lnTo>
                  <a:lnTo>
                    <a:pt x="303" y="986"/>
                  </a:lnTo>
                  <a:lnTo>
                    <a:pt x="284" y="1019"/>
                  </a:lnTo>
                  <a:lnTo>
                    <a:pt x="265" y="1051"/>
                  </a:lnTo>
                  <a:lnTo>
                    <a:pt x="246" y="1084"/>
                  </a:lnTo>
                  <a:lnTo>
                    <a:pt x="228" y="1116"/>
                  </a:lnTo>
                  <a:lnTo>
                    <a:pt x="211" y="1149"/>
                  </a:lnTo>
                  <a:lnTo>
                    <a:pt x="194" y="1183"/>
                  </a:lnTo>
                  <a:lnTo>
                    <a:pt x="177" y="1217"/>
                  </a:lnTo>
                  <a:lnTo>
                    <a:pt x="161" y="1251"/>
                  </a:lnTo>
                  <a:lnTo>
                    <a:pt x="146" y="1284"/>
                  </a:lnTo>
                  <a:lnTo>
                    <a:pt x="131" y="1318"/>
                  </a:lnTo>
                  <a:lnTo>
                    <a:pt x="117" y="1353"/>
                  </a:lnTo>
                  <a:lnTo>
                    <a:pt x="104" y="1387"/>
                  </a:lnTo>
                  <a:lnTo>
                    <a:pt x="92" y="1420"/>
                  </a:lnTo>
                  <a:lnTo>
                    <a:pt x="81" y="1454"/>
                  </a:lnTo>
                  <a:lnTo>
                    <a:pt x="70" y="1487"/>
                  </a:lnTo>
                  <a:lnTo>
                    <a:pt x="59" y="1521"/>
                  </a:lnTo>
                  <a:lnTo>
                    <a:pt x="50" y="1555"/>
                  </a:lnTo>
                  <a:lnTo>
                    <a:pt x="42" y="1588"/>
                  </a:lnTo>
                  <a:lnTo>
                    <a:pt x="34" y="1621"/>
                  </a:lnTo>
                  <a:lnTo>
                    <a:pt x="27" y="1654"/>
                  </a:lnTo>
                  <a:lnTo>
                    <a:pt x="21" y="1688"/>
                  </a:lnTo>
                  <a:lnTo>
                    <a:pt x="16" y="1721"/>
                  </a:lnTo>
                  <a:lnTo>
                    <a:pt x="11" y="1754"/>
                  </a:lnTo>
                  <a:lnTo>
                    <a:pt x="8" y="1787"/>
                  </a:lnTo>
                  <a:lnTo>
                    <a:pt x="4" y="1819"/>
                  </a:lnTo>
                  <a:lnTo>
                    <a:pt x="2" y="1852"/>
                  </a:lnTo>
                  <a:lnTo>
                    <a:pt x="1" y="1884"/>
                  </a:lnTo>
                  <a:lnTo>
                    <a:pt x="0" y="1916"/>
                  </a:lnTo>
                  <a:lnTo>
                    <a:pt x="0" y="1947"/>
                  </a:lnTo>
                  <a:lnTo>
                    <a:pt x="1" y="1978"/>
                  </a:lnTo>
                  <a:lnTo>
                    <a:pt x="4" y="2009"/>
                  </a:lnTo>
                  <a:lnTo>
                    <a:pt x="6" y="2040"/>
                  </a:lnTo>
                  <a:lnTo>
                    <a:pt x="10" y="2070"/>
                  </a:lnTo>
                  <a:lnTo>
                    <a:pt x="15" y="2100"/>
                  </a:lnTo>
                  <a:lnTo>
                    <a:pt x="20" y="2129"/>
                  </a:lnTo>
                  <a:lnTo>
                    <a:pt x="26" y="2158"/>
                  </a:lnTo>
                  <a:lnTo>
                    <a:pt x="34" y="2188"/>
                  </a:lnTo>
                  <a:lnTo>
                    <a:pt x="42" y="2217"/>
                  </a:lnTo>
                  <a:lnTo>
                    <a:pt x="50" y="2245"/>
                  </a:lnTo>
                  <a:lnTo>
                    <a:pt x="60" y="2273"/>
                  </a:lnTo>
                  <a:lnTo>
                    <a:pt x="72" y="2301"/>
                  </a:lnTo>
                  <a:lnTo>
                    <a:pt x="83" y="2328"/>
                  </a:lnTo>
                  <a:lnTo>
                    <a:pt x="96" y="2356"/>
                  </a:lnTo>
                  <a:lnTo>
                    <a:pt x="110" y="2382"/>
                  </a:lnTo>
                  <a:lnTo>
                    <a:pt x="125" y="2408"/>
                  </a:lnTo>
                  <a:lnTo>
                    <a:pt x="141" y="2433"/>
                  </a:lnTo>
                  <a:lnTo>
                    <a:pt x="158" y="2459"/>
                  </a:lnTo>
                  <a:lnTo>
                    <a:pt x="176" y="2483"/>
                  </a:lnTo>
                  <a:lnTo>
                    <a:pt x="196" y="2508"/>
                  </a:lnTo>
                  <a:lnTo>
                    <a:pt x="216" y="2533"/>
                  </a:lnTo>
                  <a:lnTo>
                    <a:pt x="237" y="2556"/>
                  </a:lnTo>
                  <a:lnTo>
                    <a:pt x="259" y="2580"/>
                  </a:lnTo>
                  <a:lnTo>
                    <a:pt x="282" y="2603"/>
                  </a:lnTo>
                  <a:lnTo>
                    <a:pt x="308" y="2626"/>
                  </a:lnTo>
                  <a:lnTo>
                    <a:pt x="333" y="2649"/>
                  </a:lnTo>
                  <a:lnTo>
                    <a:pt x="360" y="2672"/>
                  </a:lnTo>
                  <a:lnTo>
                    <a:pt x="382" y="2690"/>
                  </a:lnTo>
                  <a:lnTo>
                    <a:pt x="405" y="2708"/>
                  </a:lnTo>
                  <a:lnTo>
                    <a:pt x="427" y="2724"/>
                  </a:lnTo>
                  <a:lnTo>
                    <a:pt x="451" y="2740"/>
                  </a:lnTo>
                  <a:lnTo>
                    <a:pt x="474" y="2756"/>
                  </a:lnTo>
                  <a:lnTo>
                    <a:pt x="498" y="2771"/>
                  </a:lnTo>
                  <a:lnTo>
                    <a:pt x="522" y="2785"/>
                  </a:lnTo>
                  <a:lnTo>
                    <a:pt x="545" y="2798"/>
                  </a:lnTo>
                  <a:lnTo>
                    <a:pt x="571" y="2811"/>
                  </a:lnTo>
                  <a:lnTo>
                    <a:pt x="595" y="2823"/>
                  </a:lnTo>
                  <a:lnTo>
                    <a:pt x="620" y="2834"/>
                  </a:lnTo>
                  <a:lnTo>
                    <a:pt x="645" y="2845"/>
                  </a:lnTo>
                  <a:lnTo>
                    <a:pt x="670" y="2856"/>
                  </a:lnTo>
                  <a:lnTo>
                    <a:pt x="696" y="2866"/>
                  </a:lnTo>
                  <a:lnTo>
                    <a:pt x="722" y="2875"/>
                  </a:lnTo>
                  <a:lnTo>
                    <a:pt x="748" y="2883"/>
                  </a:lnTo>
                  <a:lnTo>
                    <a:pt x="774" y="2891"/>
                  </a:lnTo>
                  <a:lnTo>
                    <a:pt x="802" y="2898"/>
                  </a:lnTo>
                  <a:lnTo>
                    <a:pt x="828" y="2905"/>
                  </a:lnTo>
                  <a:lnTo>
                    <a:pt x="855" y="2910"/>
                  </a:lnTo>
                  <a:lnTo>
                    <a:pt x="882" y="2916"/>
                  </a:lnTo>
                  <a:lnTo>
                    <a:pt x="910" y="2920"/>
                  </a:lnTo>
                  <a:lnTo>
                    <a:pt x="938" y="2924"/>
                  </a:lnTo>
                  <a:lnTo>
                    <a:pt x="966" y="2928"/>
                  </a:lnTo>
                  <a:lnTo>
                    <a:pt x="995" y="2931"/>
                  </a:lnTo>
                  <a:lnTo>
                    <a:pt x="1023" y="2933"/>
                  </a:lnTo>
                  <a:lnTo>
                    <a:pt x="1053" y="2934"/>
                  </a:lnTo>
                  <a:lnTo>
                    <a:pt x="1082" y="2935"/>
                  </a:lnTo>
                  <a:lnTo>
                    <a:pt x="1111" y="2936"/>
                  </a:lnTo>
                  <a:lnTo>
                    <a:pt x="1140" y="2935"/>
                  </a:lnTo>
                  <a:lnTo>
                    <a:pt x="1171" y="2935"/>
                  </a:lnTo>
                  <a:lnTo>
                    <a:pt x="1201" y="2933"/>
                  </a:lnTo>
                  <a:lnTo>
                    <a:pt x="1261" y="2929"/>
                  </a:lnTo>
                  <a:lnTo>
                    <a:pt x="1323" y="2922"/>
                  </a:lnTo>
                  <a:lnTo>
                    <a:pt x="1385" y="2914"/>
                  </a:lnTo>
                  <a:lnTo>
                    <a:pt x="1448" y="2904"/>
                  </a:lnTo>
                  <a:lnTo>
                    <a:pt x="1511" y="2892"/>
                  </a:lnTo>
                  <a:lnTo>
                    <a:pt x="1575" y="2878"/>
                  </a:lnTo>
                  <a:lnTo>
                    <a:pt x="1639" y="2862"/>
                  </a:lnTo>
                  <a:lnTo>
                    <a:pt x="1705" y="2842"/>
                  </a:lnTo>
                  <a:lnTo>
                    <a:pt x="1770" y="2822"/>
                  </a:lnTo>
                  <a:lnTo>
                    <a:pt x="1836" y="2800"/>
                  </a:lnTo>
                  <a:lnTo>
                    <a:pt x="1904" y="2775"/>
                  </a:lnTo>
                  <a:lnTo>
                    <a:pt x="1971" y="2748"/>
                  </a:lnTo>
                  <a:lnTo>
                    <a:pt x="2039" y="2719"/>
                  </a:lnTo>
                  <a:lnTo>
                    <a:pt x="2107" y="2687"/>
                  </a:lnTo>
                  <a:lnTo>
                    <a:pt x="2177" y="2653"/>
                  </a:lnTo>
                  <a:lnTo>
                    <a:pt x="2246" y="2617"/>
                  </a:lnTo>
                  <a:lnTo>
                    <a:pt x="2302" y="2681"/>
                  </a:lnTo>
                  <a:lnTo>
                    <a:pt x="2358" y="2745"/>
                  </a:lnTo>
                  <a:lnTo>
                    <a:pt x="2414" y="2809"/>
                  </a:lnTo>
                  <a:lnTo>
                    <a:pt x="2470" y="2874"/>
                  </a:lnTo>
                  <a:lnTo>
                    <a:pt x="2526" y="2937"/>
                  </a:lnTo>
                  <a:lnTo>
                    <a:pt x="2582" y="3000"/>
                  </a:lnTo>
                  <a:lnTo>
                    <a:pt x="2638" y="3064"/>
                  </a:lnTo>
                  <a:lnTo>
                    <a:pt x="2693" y="3127"/>
                  </a:lnTo>
                  <a:lnTo>
                    <a:pt x="2749" y="3189"/>
                  </a:lnTo>
                  <a:lnTo>
                    <a:pt x="2805" y="3252"/>
                  </a:lnTo>
                  <a:lnTo>
                    <a:pt x="2861" y="3314"/>
                  </a:lnTo>
                  <a:lnTo>
                    <a:pt x="2917" y="3376"/>
                  </a:lnTo>
                  <a:lnTo>
                    <a:pt x="2973" y="3437"/>
                  </a:lnTo>
                  <a:lnTo>
                    <a:pt x="3029" y="3497"/>
                  </a:lnTo>
                  <a:lnTo>
                    <a:pt x="3085" y="3558"/>
                  </a:lnTo>
                  <a:lnTo>
                    <a:pt x="3141" y="3617"/>
                  </a:lnTo>
                  <a:lnTo>
                    <a:pt x="3118" y="3636"/>
                  </a:lnTo>
                  <a:lnTo>
                    <a:pt x="3094" y="3655"/>
                  </a:lnTo>
                  <a:lnTo>
                    <a:pt x="3071" y="3672"/>
                  </a:lnTo>
                  <a:lnTo>
                    <a:pt x="3049" y="3688"/>
                  </a:lnTo>
                  <a:lnTo>
                    <a:pt x="3027" y="3703"/>
                  </a:lnTo>
                  <a:lnTo>
                    <a:pt x="3006" y="3718"/>
                  </a:lnTo>
                  <a:lnTo>
                    <a:pt x="2984" y="3731"/>
                  </a:lnTo>
                  <a:lnTo>
                    <a:pt x="2963" y="3743"/>
                  </a:lnTo>
                  <a:lnTo>
                    <a:pt x="2942" y="3754"/>
                  </a:lnTo>
                  <a:lnTo>
                    <a:pt x="2922" y="3764"/>
                  </a:lnTo>
                  <a:lnTo>
                    <a:pt x="2902" y="3773"/>
                  </a:lnTo>
                  <a:lnTo>
                    <a:pt x="2883" y="3781"/>
                  </a:lnTo>
                  <a:lnTo>
                    <a:pt x="2863" y="3788"/>
                  </a:lnTo>
                  <a:lnTo>
                    <a:pt x="2844" y="3794"/>
                  </a:lnTo>
                  <a:lnTo>
                    <a:pt x="2825" y="3799"/>
                  </a:lnTo>
                  <a:lnTo>
                    <a:pt x="2807" y="3804"/>
                  </a:lnTo>
                  <a:lnTo>
                    <a:pt x="2771" y="3810"/>
                  </a:lnTo>
                  <a:lnTo>
                    <a:pt x="2735" y="3815"/>
                  </a:lnTo>
                  <a:lnTo>
                    <a:pt x="2718" y="3816"/>
                  </a:lnTo>
                  <a:lnTo>
                    <a:pt x="2701" y="3817"/>
                  </a:lnTo>
                  <a:lnTo>
                    <a:pt x="2685" y="3818"/>
                  </a:lnTo>
                  <a:lnTo>
                    <a:pt x="2668" y="3818"/>
                  </a:lnTo>
                  <a:lnTo>
                    <a:pt x="2652" y="3817"/>
                  </a:lnTo>
                  <a:lnTo>
                    <a:pt x="2636" y="3816"/>
                  </a:lnTo>
                  <a:lnTo>
                    <a:pt x="2620" y="3814"/>
                  </a:lnTo>
                  <a:lnTo>
                    <a:pt x="2604" y="3812"/>
                  </a:lnTo>
                  <a:lnTo>
                    <a:pt x="2589" y="3809"/>
                  </a:lnTo>
                  <a:lnTo>
                    <a:pt x="2574" y="3806"/>
                  </a:lnTo>
                  <a:lnTo>
                    <a:pt x="2559" y="3803"/>
                  </a:lnTo>
                  <a:lnTo>
                    <a:pt x="2544" y="3799"/>
                  </a:lnTo>
                  <a:lnTo>
                    <a:pt x="2515" y="3789"/>
                  </a:lnTo>
                  <a:lnTo>
                    <a:pt x="2486" y="3778"/>
                  </a:lnTo>
                  <a:lnTo>
                    <a:pt x="2458" y="3767"/>
                  </a:lnTo>
                  <a:lnTo>
                    <a:pt x="2430" y="3754"/>
                  </a:lnTo>
                  <a:lnTo>
                    <a:pt x="2403" y="3740"/>
                  </a:lnTo>
                  <a:lnTo>
                    <a:pt x="2376" y="3726"/>
                  </a:lnTo>
                  <a:lnTo>
                    <a:pt x="2351" y="3710"/>
                  </a:lnTo>
                  <a:lnTo>
                    <a:pt x="2325" y="3693"/>
                  </a:lnTo>
                  <a:lnTo>
                    <a:pt x="2301" y="3676"/>
                  </a:lnTo>
                  <a:lnTo>
                    <a:pt x="2276" y="3660"/>
                  </a:lnTo>
                  <a:lnTo>
                    <a:pt x="2250" y="3644"/>
                  </a:lnTo>
                  <a:lnTo>
                    <a:pt x="2225" y="3629"/>
                  </a:lnTo>
                  <a:lnTo>
                    <a:pt x="2201" y="3615"/>
                  </a:lnTo>
                  <a:lnTo>
                    <a:pt x="2176" y="3601"/>
                  </a:lnTo>
                  <a:lnTo>
                    <a:pt x="2152" y="3588"/>
                  </a:lnTo>
                  <a:lnTo>
                    <a:pt x="2126" y="3576"/>
                  </a:lnTo>
                  <a:lnTo>
                    <a:pt x="2102" y="3565"/>
                  </a:lnTo>
                  <a:lnTo>
                    <a:pt x="2077" y="3555"/>
                  </a:lnTo>
                  <a:lnTo>
                    <a:pt x="2053" y="3546"/>
                  </a:lnTo>
                  <a:lnTo>
                    <a:pt x="2028" y="3539"/>
                  </a:lnTo>
                  <a:lnTo>
                    <a:pt x="2002" y="3532"/>
                  </a:lnTo>
                  <a:lnTo>
                    <a:pt x="1977" y="3528"/>
                  </a:lnTo>
                  <a:lnTo>
                    <a:pt x="1951" y="3525"/>
                  </a:lnTo>
                  <a:lnTo>
                    <a:pt x="1926" y="3524"/>
                  </a:lnTo>
                  <a:lnTo>
                    <a:pt x="1913" y="3524"/>
                  </a:lnTo>
                  <a:lnTo>
                    <a:pt x="1900" y="3525"/>
                  </a:lnTo>
                  <a:lnTo>
                    <a:pt x="1886" y="3527"/>
                  </a:lnTo>
                  <a:lnTo>
                    <a:pt x="1873" y="3530"/>
                  </a:lnTo>
                  <a:lnTo>
                    <a:pt x="1859" y="3533"/>
                  </a:lnTo>
                  <a:lnTo>
                    <a:pt x="1846" y="3537"/>
                  </a:lnTo>
                  <a:lnTo>
                    <a:pt x="1832" y="3543"/>
                  </a:lnTo>
                  <a:lnTo>
                    <a:pt x="1819" y="3549"/>
                  </a:lnTo>
                  <a:lnTo>
                    <a:pt x="1805" y="3556"/>
                  </a:lnTo>
                  <a:lnTo>
                    <a:pt x="1791" y="3563"/>
                  </a:lnTo>
                  <a:lnTo>
                    <a:pt x="1777" y="3572"/>
                  </a:lnTo>
                  <a:lnTo>
                    <a:pt x="1762" y="3581"/>
                  </a:lnTo>
                  <a:lnTo>
                    <a:pt x="1747" y="3591"/>
                  </a:lnTo>
                  <a:lnTo>
                    <a:pt x="1733" y="3601"/>
                  </a:lnTo>
                  <a:lnTo>
                    <a:pt x="1718" y="3613"/>
                  </a:lnTo>
                  <a:lnTo>
                    <a:pt x="1703" y="3625"/>
                  </a:lnTo>
                  <a:lnTo>
                    <a:pt x="1688" y="3639"/>
                  </a:lnTo>
                  <a:lnTo>
                    <a:pt x="1674" y="3653"/>
                  </a:lnTo>
                  <a:lnTo>
                    <a:pt x="1661" y="3667"/>
                  </a:lnTo>
                  <a:lnTo>
                    <a:pt x="1648" y="3681"/>
                  </a:lnTo>
                  <a:lnTo>
                    <a:pt x="1637" y="3696"/>
                  </a:lnTo>
                  <a:lnTo>
                    <a:pt x="1627" y="3712"/>
                  </a:lnTo>
                  <a:lnTo>
                    <a:pt x="1618" y="3727"/>
                  </a:lnTo>
                  <a:lnTo>
                    <a:pt x="1610" y="3742"/>
                  </a:lnTo>
                  <a:lnTo>
                    <a:pt x="1603" y="3758"/>
                  </a:lnTo>
                  <a:lnTo>
                    <a:pt x="1596" y="3774"/>
                  </a:lnTo>
                  <a:lnTo>
                    <a:pt x="1591" y="3790"/>
                  </a:lnTo>
                  <a:lnTo>
                    <a:pt x="1587" y="3806"/>
                  </a:lnTo>
                  <a:lnTo>
                    <a:pt x="1583" y="3823"/>
                  </a:lnTo>
                  <a:lnTo>
                    <a:pt x="1581" y="3840"/>
                  </a:lnTo>
                  <a:lnTo>
                    <a:pt x="1580" y="3857"/>
                  </a:lnTo>
                  <a:lnTo>
                    <a:pt x="1579" y="3875"/>
                  </a:lnTo>
                  <a:lnTo>
                    <a:pt x="1580" y="3893"/>
                  </a:lnTo>
                  <a:lnTo>
                    <a:pt x="1581" y="3911"/>
                  </a:lnTo>
                  <a:lnTo>
                    <a:pt x="1584" y="3928"/>
                  </a:lnTo>
                  <a:lnTo>
                    <a:pt x="1587" y="3946"/>
                  </a:lnTo>
                  <a:lnTo>
                    <a:pt x="1592" y="3963"/>
                  </a:lnTo>
                  <a:lnTo>
                    <a:pt x="1597" y="3981"/>
                  </a:lnTo>
                  <a:lnTo>
                    <a:pt x="1604" y="3998"/>
                  </a:lnTo>
                  <a:lnTo>
                    <a:pt x="1611" y="4016"/>
                  </a:lnTo>
                  <a:lnTo>
                    <a:pt x="1619" y="4034"/>
                  </a:lnTo>
                  <a:lnTo>
                    <a:pt x="1629" y="4053"/>
                  </a:lnTo>
                  <a:lnTo>
                    <a:pt x="1639" y="4071"/>
                  </a:lnTo>
                  <a:lnTo>
                    <a:pt x="1652" y="4088"/>
                  </a:lnTo>
                  <a:lnTo>
                    <a:pt x="1664" y="4106"/>
                  </a:lnTo>
                  <a:lnTo>
                    <a:pt x="1677" y="4124"/>
                  </a:lnTo>
                  <a:lnTo>
                    <a:pt x="1692" y="4142"/>
                  </a:lnTo>
                  <a:lnTo>
                    <a:pt x="1707" y="4160"/>
                  </a:lnTo>
                  <a:lnTo>
                    <a:pt x="1723" y="4178"/>
                  </a:lnTo>
                  <a:lnTo>
                    <a:pt x="1740" y="4195"/>
                  </a:lnTo>
                  <a:lnTo>
                    <a:pt x="1757" y="4212"/>
                  </a:lnTo>
                  <a:lnTo>
                    <a:pt x="1776" y="4230"/>
                  </a:lnTo>
                  <a:lnTo>
                    <a:pt x="1795" y="4246"/>
                  </a:lnTo>
                  <a:lnTo>
                    <a:pt x="1814" y="4262"/>
                  </a:lnTo>
                  <a:lnTo>
                    <a:pt x="1834" y="4277"/>
                  </a:lnTo>
                  <a:lnTo>
                    <a:pt x="1854" y="4293"/>
                  </a:lnTo>
                  <a:lnTo>
                    <a:pt x="1875" y="4307"/>
                  </a:lnTo>
                  <a:lnTo>
                    <a:pt x="1898" y="4322"/>
                  </a:lnTo>
                  <a:lnTo>
                    <a:pt x="1920" y="4336"/>
                  </a:lnTo>
                  <a:lnTo>
                    <a:pt x="1942" y="4349"/>
                  </a:lnTo>
                  <a:lnTo>
                    <a:pt x="1965" y="4363"/>
                  </a:lnTo>
                  <a:lnTo>
                    <a:pt x="1989" y="4375"/>
                  </a:lnTo>
                  <a:lnTo>
                    <a:pt x="2013" y="4389"/>
                  </a:lnTo>
                  <a:lnTo>
                    <a:pt x="2039" y="4401"/>
                  </a:lnTo>
                  <a:lnTo>
                    <a:pt x="2064" y="4413"/>
                  </a:lnTo>
                  <a:lnTo>
                    <a:pt x="2090" y="4424"/>
                  </a:lnTo>
                  <a:lnTo>
                    <a:pt x="2116" y="4434"/>
                  </a:lnTo>
                  <a:lnTo>
                    <a:pt x="2144" y="4444"/>
                  </a:lnTo>
                  <a:lnTo>
                    <a:pt x="2170" y="4454"/>
                  </a:lnTo>
                  <a:lnTo>
                    <a:pt x="2198" y="4462"/>
                  </a:lnTo>
                  <a:lnTo>
                    <a:pt x="2225" y="4471"/>
                  </a:lnTo>
                  <a:lnTo>
                    <a:pt x="2253" y="4478"/>
                  </a:lnTo>
                  <a:lnTo>
                    <a:pt x="2283" y="4485"/>
                  </a:lnTo>
                  <a:lnTo>
                    <a:pt x="2311" y="4491"/>
                  </a:lnTo>
                  <a:lnTo>
                    <a:pt x="2340" y="4497"/>
                  </a:lnTo>
                  <a:lnTo>
                    <a:pt x="2370" y="4502"/>
                  </a:lnTo>
                  <a:lnTo>
                    <a:pt x="2401" y="4506"/>
                  </a:lnTo>
                  <a:lnTo>
                    <a:pt x="2431" y="4510"/>
                  </a:lnTo>
                  <a:lnTo>
                    <a:pt x="2462" y="4513"/>
                  </a:lnTo>
                  <a:lnTo>
                    <a:pt x="2493" y="4516"/>
                  </a:lnTo>
                  <a:lnTo>
                    <a:pt x="2525" y="4517"/>
                  </a:lnTo>
                  <a:lnTo>
                    <a:pt x="2556" y="4518"/>
                  </a:lnTo>
                  <a:lnTo>
                    <a:pt x="2588" y="4518"/>
                  </a:lnTo>
                  <a:lnTo>
                    <a:pt x="2620" y="4517"/>
                  </a:lnTo>
                  <a:lnTo>
                    <a:pt x="2653" y="4515"/>
                  </a:lnTo>
                  <a:lnTo>
                    <a:pt x="2685" y="4513"/>
                  </a:lnTo>
                  <a:lnTo>
                    <a:pt x="2717" y="4509"/>
                  </a:lnTo>
                  <a:lnTo>
                    <a:pt x="2751" y="4504"/>
                  </a:lnTo>
                  <a:lnTo>
                    <a:pt x="2784" y="4499"/>
                  </a:lnTo>
                  <a:lnTo>
                    <a:pt x="2817" y="4492"/>
                  </a:lnTo>
                  <a:lnTo>
                    <a:pt x="2850" y="4485"/>
                  </a:lnTo>
                  <a:lnTo>
                    <a:pt x="2885" y="4477"/>
                  </a:lnTo>
                  <a:lnTo>
                    <a:pt x="2919" y="4467"/>
                  </a:lnTo>
                  <a:lnTo>
                    <a:pt x="2953" y="4457"/>
                  </a:lnTo>
                  <a:lnTo>
                    <a:pt x="2987" y="4446"/>
                  </a:lnTo>
                  <a:lnTo>
                    <a:pt x="3023" y="4434"/>
                  </a:lnTo>
                  <a:lnTo>
                    <a:pt x="3057" y="4420"/>
                  </a:lnTo>
                  <a:lnTo>
                    <a:pt x="3092" y="4406"/>
                  </a:lnTo>
                  <a:lnTo>
                    <a:pt x="3128" y="4390"/>
                  </a:lnTo>
                  <a:lnTo>
                    <a:pt x="3162" y="4372"/>
                  </a:lnTo>
                  <a:lnTo>
                    <a:pt x="3197" y="4353"/>
                  </a:lnTo>
                  <a:lnTo>
                    <a:pt x="3231" y="4333"/>
                  </a:lnTo>
                  <a:lnTo>
                    <a:pt x="3267" y="4312"/>
                  </a:lnTo>
                  <a:lnTo>
                    <a:pt x="3301" y="4290"/>
                  </a:lnTo>
                  <a:lnTo>
                    <a:pt x="3336" y="4266"/>
                  </a:lnTo>
                  <a:lnTo>
                    <a:pt x="3371" y="4241"/>
                  </a:lnTo>
                  <a:lnTo>
                    <a:pt x="3405" y="4213"/>
                  </a:lnTo>
                  <a:lnTo>
                    <a:pt x="3440" y="4185"/>
                  </a:lnTo>
                  <a:lnTo>
                    <a:pt x="3474" y="4156"/>
                  </a:lnTo>
                  <a:lnTo>
                    <a:pt x="3509" y="4126"/>
                  </a:lnTo>
                  <a:lnTo>
                    <a:pt x="3543" y="4094"/>
                  </a:lnTo>
                  <a:lnTo>
                    <a:pt x="3576" y="4060"/>
                  </a:lnTo>
                  <a:lnTo>
                    <a:pt x="3610" y="4092"/>
                  </a:lnTo>
                  <a:lnTo>
                    <a:pt x="3643" y="4123"/>
                  </a:lnTo>
                  <a:lnTo>
                    <a:pt x="3676" y="4154"/>
                  </a:lnTo>
                  <a:lnTo>
                    <a:pt x="3709" y="4185"/>
                  </a:lnTo>
                  <a:lnTo>
                    <a:pt x="3743" y="4215"/>
                  </a:lnTo>
                  <a:lnTo>
                    <a:pt x="3776" y="4246"/>
                  </a:lnTo>
                  <a:lnTo>
                    <a:pt x="3808" y="4276"/>
                  </a:lnTo>
                  <a:lnTo>
                    <a:pt x="3841" y="4306"/>
                  </a:lnTo>
                  <a:lnTo>
                    <a:pt x="3856" y="4317"/>
                  </a:lnTo>
                  <a:lnTo>
                    <a:pt x="3872" y="4326"/>
                  </a:lnTo>
                  <a:lnTo>
                    <a:pt x="3887" y="4335"/>
                  </a:lnTo>
                  <a:lnTo>
                    <a:pt x="3904" y="4341"/>
                  </a:lnTo>
                  <a:lnTo>
                    <a:pt x="3921" y="4346"/>
                  </a:lnTo>
                  <a:lnTo>
                    <a:pt x="3940" y="4349"/>
                  </a:lnTo>
                  <a:lnTo>
                    <a:pt x="3959" y="4350"/>
                  </a:lnTo>
                  <a:lnTo>
                    <a:pt x="3980" y="4350"/>
                  </a:lnTo>
                  <a:lnTo>
                    <a:pt x="3990" y="4349"/>
                  </a:lnTo>
                  <a:lnTo>
                    <a:pt x="3999" y="4348"/>
                  </a:lnTo>
                  <a:lnTo>
                    <a:pt x="4009" y="4346"/>
                  </a:lnTo>
                  <a:lnTo>
                    <a:pt x="4018" y="4344"/>
                  </a:lnTo>
                  <a:lnTo>
                    <a:pt x="4027" y="4341"/>
                  </a:lnTo>
                  <a:lnTo>
                    <a:pt x="4036" y="4338"/>
                  </a:lnTo>
                  <a:lnTo>
                    <a:pt x="4045" y="4334"/>
                  </a:lnTo>
                  <a:lnTo>
                    <a:pt x="4053" y="4330"/>
                  </a:lnTo>
                  <a:lnTo>
                    <a:pt x="4062" y="4325"/>
                  </a:lnTo>
                  <a:lnTo>
                    <a:pt x="4070" y="4320"/>
                  </a:lnTo>
                  <a:lnTo>
                    <a:pt x="4078" y="4315"/>
                  </a:lnTo>
                  <a:lnTo>
                    <a:pt x="4086" y="4308"/>
                  </a:lnTo>
                  <a:lnTo>
                    <a:pt x="4102" y="4295"/>
                  </a:lnTo>
                  <a:lnTo>
                    <a:pt x="4116" y="4279"/>
                  </a:lnTo>
                  <a:lnTo>
                    <a:pt x="4129" y="4262"/>
                  </a:lnTo>
                  <a:lnTo>
                    <a:pt x="4140" y="4245"/>
                  </a:lnTo>
                  <a:lnTo>
                    <a:pt x="4144" y="4236"/>
                  </a:lnTo>
                  <a:lnTo>
                    <a:pt x="4148" y="4227"/>
                  </a:lnTo>
                  <a:lnTo>
                    <a:pt x="4152" y="4218"/>
                  </a:lnTo>
                  <a:lnTo>
                    <a:pt x="4155" y="4207"/>
                  </a:lnTo>
                  <a:lnTo>
                    <a:pt x="4158" y="4198"/>
                  </a:lnTo>
                  <a:lnTo>
                    <a:pt x="4160" y="4189"/>
                  </a:lnTo>
                  <a:lnTo>
                    <a:pt x="4162" y="4180"/>
                  </a:lnTo>
                  <a:lnTo>
                    <a:pt x="4163" y="4170"/>
                  </a:lnTo>
                  <a:lnTo>
                    <a:pt x="4164" y="4161"/>
                  </a:lnTo>
                  <a:lnTo>
                    <a:pt x="4164" y="4151"/>
                  </a:lnTo>
                  <a:lnTo>
                    <a:pt x="4163" y="4141"/>
                  </a:lnTo>
                  <a:lnTo>
                    <a:pt x="4163" y="4131"/>
                  </a:lnTo>
                  <a:lnTo>
                    <a:pt x="4160" y="4112"/>
                  </a:lnTo>
                  <a:lnTo>
                    <a:pt x="4156" y="4094"/>
                  </a:lnTo>
                  <a:lnTo>
                    <a:pt x="4150" y="4078"/>
                  </a:lnTo>
                  <a:lnTo>
                    <a:pt x="4143" y="4062"/>
                  </a:lnTo>
                  <a:lnTo>
                    <a:pt x="4134" y="4046"/>
                  </a:lnTo>
                  <a:lnTo>
                    <a:pt x="4124" y="4032"/>
                  </a:lnTo>
                  <a:lnTo>
                    <a:pt x="4113" y="4020"/>
                  </a:lnTo>
                  <a:lnTo>
                    <a:pt x="4100" y="4009"/>
                  </a:lnTo>
                  <a:lnTo>
                    <a:pt x="4066" y="3982"/>
                  </a:lnTo>
                  <a:lnTo>
                    <a:pt x="4033" y="3955"/>
                  </a:lnTo>
                  <a:lnTo>
                    <a:pt x="4000" y="3928"/>
                  </a:lnTo>
                  <a:lnTo>
                    <a:pt x="3966" y="3900"/>
                  </a:lnTo>
                  <a:lnTo>
                    <a:pt x="3933" y="3871"/>
                  </a:lnTo>
                  <a:lnTo>
                    <a:pt x="3900" y="3843"/>
                  </a:lnTo>
                  <a:lnTo>
                    <a:pt x="3867" y="3814"/>
                  </a:lnTo>
                  <a:lnTo>
                    <a:pt x="3833" y="3785"/>
                  </a:lnTo>
                  <a:lnTo>
                    <a:pt x="3862" y="3751"/>
                  </a:lnTo>
                  <a:lnTo>
                    <a:pt x="3889" y="3716"/>
                  </a:lnTo>
                  <a:lnTo>
                    <a:pt x="3915" y="3680"/>
                  </a:lnTo>
                  <a:lnTo>
                    <a:pt x="3941" y="3645"/>
                  </a:lnTo>
                  <a:lnTo>
                    <a:pt x="3966" y="3609"/>
                  </a:lnTo>
                  <a:lnTo>
                    <a:pt x="3991" y="3574"/>
                  </a:lnTo>
                  <a:lnTo>
                    <a:pt x="4015" y="3537"/>
                  </a:lnTo>
                  <a:lnTo>
                    <a:pt x="4037" y="3502"/>
                  </a:lnTo>
                  <a:lnTo>
                    <a:pt x="4060" y="3466"/>
                  </a:lnTo>
                  <a:lnTo>
                    <a:pt x="4081" y="3430"/>
                  </a:lnTo>
                  <a:lnTo>
                    <a:pt x="4103" y="3394"/>
                  </a:lnTo>
                  <a:lnTo>
                    <a:pt x="4122" y="3357"/>
                  </a:lnTo>
                  <a:lnTo>
                    <a:pt x="4142" y="3321"/>
                  </a:lnTo>
                  <a:lnTo>
                    <a:pt x="4160" y="3285"/>
                  </a:lnTo>
                  <a:lnTo>
                    <a:pt x="4178" y="3250"/>
                  </a:lnTo>
                  <a:lnTo>
                    <a:pt x="4195" y="3214"/>
                  </a:lnTo>
                  <a:lnTo>
                    <a:pt x="4211" y="3177"/>
                  </a:lnTo>
                  <a:lnTo>
                    <a:pt x="4228" y="3141"/>
                  </a:lnTo>
                  <a:lnTo>
                    <a:pt x="4242" y="3105"/>
                  </a:lnTo>
                  <a:lnTo>
                    <a:pt x="4256" y="3070"/>
                  </a:lnTo>
                  <a:lnTo>
                    <a:pt x="4269" y="3034"/>
                  </a:lnTo>
                  <a:lnTo>
                    <a:pt x="4281" y="2998"/>
                  </a:lnTo>
                  <a:lnTo>
                    <a:pt x="4292" y="2963"/>
                  </a:lnTo>
                  <a:lnTo>
                    <a:pt x="4302" y="2929"/>
                  </a:lnTo>
                  <a:lnTo>
                    <a:pt x="4312" y="2895"/>
                  </a:lnTo>
                  <a:lnTo>
                    <a:pt x="4320" y="2859"/>
                  </a:lnTo>
                  <a:lnTo>
                    <a:pt x="4328" y="2826"/>
                  </a:lnTo>
                  <a:lnTo>
                    <a:pt x="4335" y="2792"/>
                  </a:lnTo>
                  <a:lnTo>
                    <a:pt x="4342" y="2759"/>
                  </a:lnTo>
                  <a:lnTo>
                    <a:pt x="4348" y="2726"/>
                  </a:lnTo>
                  <a:lnTo>
                    <a:pt x="4352" y="2693"/>
                  </a:lnTo>
                  <a:lnTo>
                    <a:pt x="4356" y="2660"/>
                  </a:lnTo>
                  <a:lnTo>
                    <a:pt x="4359" y="2627"/>
                  </a:lnTo>
                  <a:lnTo>
                    <a:pt x="4361" y="2596"/>
                  </a:lnTo>
                  <a:lnTo>
                    <a:pt x="4362" y="2564"/>
                  </a:lnTo>
                  <a:lnTo>
                    <a:pt x="4362" y="2533"/>
                  </a:lnTo>
                  <a:lnTo>
                    <a:pt x="4361" y="2501"/>
                  </a:lnTo>
                  <a:lnTo>
                    <a:pt x="4360" y="2471"/>
                  </a:lnTo>
                  <a:lnTo>
                    <a:pt x="4357" y="2441"/>
                  </a:lnTo>
                  <a:lnTo>
                    <a:pt x="4354" y="2412"/>
                  </a:lnTo>
                  <a:lnTo>
                    <a:pt x="4350" y="2382"/>
                  </a:lnTo>
                  <a:lnTo>
                    <a:pt x="4345" y="2354"/>
                  </a:lnTo>
                  <a:lnTo>
                    <a:pt x="4338" y="2324"/>
                  </a:lnTo>
                  <a:lnTo>
                    <a:pt x="4331" y="2296"/>
                  </a:lnTo>
                  <a:lnTo>
                    <a:pt x="4323" y="2268"/>
                  </a:lnTo>
                  <a:lnTo>
                    <a:pt x="4315" y="2241"/>
                  </a:lnTo>
                  <a:lnTo>
                    <a:pt x="4306" y="2214"/>
                  </a:lnTo>
                  <a:lnTo>
                    <a:pt x="4296" y="2187"/>
                  </a:lnTo>
                  <a:lnTo>
                    <a:pt x="4285" y="2159"/>
                  </a:lnTo>
                  <a:lnTo>
                    <a:pt x="4273" y="2133"/>
                  </a:lnTo>
                  <a:lnTo>
                    <a:pt x="4260" y="2107"/>
                  </a:lnTo>
                  <a:lnTo>
                    <a:pt x="4245" y="2082"/>
                  </a:lnTo>
                  <a:lnTo>
                    <a:pt x="4230" y="2057"/>
                  </a:lnTo>
                  <a:lnTo>
                    <a:pt x="4213" y="2032"/>
                  </a:lnTo>
                  <a:lnTo>
                    <a:pt x="4196" y="2007"/>
                  </a:lnTo>
                  <a:lnTo>
                    <a:pt x="4178" y="1983"/>
                  </a:lnTo>
                  <a:lnTo>
                    <a:pt x="4159" y="1960"/>
                  </a:lnTo>
                  <a:lnTo>
                    <a:pt x="4139" y="1936"/>
                  </a:lnTo>
                  <a:lnTo>
                    <a:pt x="4118" y="1913"/>
                  </a:lnTo>
                  <a:lnTo>
                    <a:pt x="4095" y="1890"/>
                  </a:lnTo>
                  <a:lnTo>
                    <a:pt x="4071" y="1867"/>
                  </a:lnTo>
                  <a:lnTo>
                    <a:pt x="4047" y="1845"/>
                  </a:lnTo>
                  <a:lnTo>
                    <a:pt x="4022" y="1821"/>
                  </a:lnTo>
                  <a:lnTo>
                    <a:pt x="3995" y="17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202"/>
            <p:cNvSpPr>
              <a:spLocks/>
            </p:cNvSpPr>
            <p:nvPr/>
          </p:nvSpPr>
          <p:spPr bwMode="auto">
            <a:xfrm>
              <a:off x="3022600" y="4629150"/>
              <a:ext cx="104775" cy="109538"/>
            </a:xfrm>
            <a:custGeom>
              <a:avLst/>
              <a:gdLst>
                <a:gd name="T0" fmla="*/ 1968 w 2440"/>
                <a:gd name="T1" fmla="*/ 101 h 2551"/>
                <a:gd name="T2" fmla="*/ 1793 w 2440"/>
                <a:gd name="T3" fmla="*/ 240 h 2551"/>
                <a:gd name="T4" fmla="*/ 1619 w 2440"/>
                <a:gd name="T5" fmla="*/ 382 h 2551"/>
                <a:gd name="T6" fmla="*/ 1449 w 2440"/>
                <a:gd name="T7" fmla="*/ 528 h 2551"/>
                <a:gd name="T8" fmla="*/ 1283 w 2440"/>
                <a:gd name="T9" fmla="*/ 680 h 2551"/>
                <a:gd name="T10" fmla="*/ 1120 w 2440"/>
                <a:gd name="T11" fmla="*/ 836 h 2551"/>
                <a:gd name="T12" fmla="*/ 969 w 2440"/>
                <a:gd name="T13" fmla="*/ 992 h 2551"/>
                <a:gd name="T14" fmla="*/ 824 w 2440"/>
                <a:gd name="T15" fmla="*/ 1150 h 2551"/>
                <a:gd name="T16" fmla="*/ 684 w 2440"/>
                <a:gd name="T17" fmla="*/ 1310 h 2551"/>
                <a:gd name="T18" fmla="*/ 551 w 2440"/>
                <a:gd name="T19" fmla="*/ 1472 h 2551"/>
                <a:gd name="T20" fmla="*/ 425 w 2440"/>
                <a:gd name="T21" fmla="*/ 1636 h 2551"/>
                <a:gd name="T22" fmla="*/ 40 w 2440"/>
                <a:gd name="T23" fmla="*/ 2162 h 2551"/>
                <a:gd name="T24" fmla="*/ 12 w 2440"/>
                <a:gd name="T25" fmla="*/ 2221 h 2551"/>
                <a:gd name="T26" fmla="*/ 0 w 2440"/>
                <a:gd name="T27" fmla="*/ 2282 h 2551"/>
                <a:gd name="T28" fmla="*/ 4 w 2440"/>
                <a:gd name="T29" fmla="*/ 2345 h 2551"/>
                <a:gd name="T30" fmla="*/ 23 w 2440"/>
                <a:gd name="T31" fmla="*/ 2406 h 2551"/>
                <a:gd name="T32" fmla="*/ 59 w 2440"/>
                <a:gd name="T33" fmla="*/ 2461 h 2551"/>
                <a:gd name="T34" fmla="*/ 93 w 2440"/>
                <a:gd name="T35" fmla="*/ 2494 h 2551"/>
                <a:gd name="T36" fmla="*/ 123 w 2440"/>
                <a:gd name="T37" fmla="*/ 2516 h 2551"/>
                <a:gd name="T38" fmla="*/ 156 w 2440"/>
                <a:gd name="T39" fmla="*/ 2532 h 2551"/>
                <a:gd name="T40" fmla="*/ 192 w 2440"/>
                <a:gd name="T41" fmla="*/ 2544 h 2551"/>
                <a:gd name="T42" fmla="*/ 228 w 2440"/>
                <a:gd name="T43" fmla="*/ 2550 h 2551"/>
                <a:gd name="T44" fmla="*/ 264 w 2440"/>
                <a:gd name="T45" fmla="*/ 2551 h 2551"/>
                <a:gd name="T46" fmla="*/ 301 w 2440"/>
                <a:gd name="T47" fmla="*/ 2547 h 2551"/>
                <a:gd name="T48" fmla="*/ 336 w 2440"/>
                <a:gd name="T49" fmla="*/ 2536 h 2551"/>
                <a:gd name="T50" fmla="*/ 370 w 2440"/>
                <a:gd name="T51" fmla="*/ 2522 h 2551"/>
                <a:gd name="T52" fmla="*/ 402 w 2440"/>
                <a:gd name="T53" fmla="*/ 2502 h 2551"/>
                <a:gd name="T54" fmla="*/ 432 w 2440"/>
                <a:gd name="T55" fmla="*/ 2477 h 2551"/>
                <a:gd name="T56" fmla="*/ 461 w 2440"/>
                <a:gd name="T57" fmla="*/ 2440 h 2551"/>
                <a:gd name="T58" fmla="*/ 829 w 2440"/>
                <a:gd name="T59" fmla="*/ 1936 h 2551"/>
                <a:gd name="T60" fmla="*/ 946 w 2440"/>
                <a:gd name="T61" fmla="*/ 1784 h 2551"/>
                <a:gd name="T62" fmla="*/ 1070 w 2440"/>
                <a:gd name="T63" fmla="*/ 1633 h 2551"/>
                <a:gd name="T64" fmla="*/ 1200 w 2440"/>
                <a:gd name="T65" fmla="*/ 1484 h 2551"/>
                <a:gd name="T66" fmla="*/ 1336 w 2440"/>
                <a:gd name="T67" fmla="*/ 1337 h 2551"/>
                <a:gd name="T68" fmla="*/ 1477 w 2440"/>
                <a:gd name="T69" fmla="*/ 1193 h 2551"/>
                <a:gd name="T70" fmla="*/ 1634 w 2440"/>
                <a:gd name="T71" fmla="*/ 1040 h 2551"/>
                <a:gd name="T72" fmla="*/ 1791 w 2440"/>
                <a:gd name="T73" fmla="*/ 898 h 2551"/>
                <a:gd name="T74" fmla="*/ 1948 w 2440"/>
                <a:gd name="T75" fmla="*/ 762 h 2551"/>
                <a:gd name="T76" fmla="*/ 2111 w 2440"/>
                <a:gd name="T77" fmla="*/ 629 h 2551"/>
                <a:gd name="T78" fmla="*/ 2282 w 2440"/>
                <a:gd name="T79" fmla="*/ 495 h 2551"/>
                <a:gd name="T80" fmla="*/ 2353 w 2440"/>
                <a:gd name="T81" fmla="*/ 440 h 2551"/>
                <a:gd name="T82" fmla="*/ 2383 w 2440"/>
                <a:gd name="T83" fmla="*/ 410 h 2551"/>
                <a:gd name="T84" fmla="*/ 2405 w 2440"/>
                <a:gd name="T85" fmla="*/ 379 h 2551"/>
                <a:gd name="T86" fmla="*/ 2421 w 2440"/>
                <a:gd name="T87" fmla="*/ 346 h 2551"/>
                <a:gd name="T88" fmla="*/ 2433 w 2440"/>
                <a:gd name="T89" fmla="*/ 311 h 2551"/>
                <a:gd name="T90" fmla="*/ 2439 w 2440"/>
                <a:gd name="T91" fmla="*/ 275 h 2551"/>
                <a:gd name="T92" fmla="*/ 2439 w 2440"/>
                <a:gd name="T93" fmla="*/ 239 h 2551"/>
                <a:gd name="T94" fmla="*/ 2435 w 2440"/>
                <a:gd name="T95" fmla="*/ 203 h 2551"/>
                <a:gd name="T96" fmla="*/ 2426 w 2440"/>
                <a:gd name="T97" fmla="*/ 168 h 2551"/>
                <a:gd name="T98" fmla="*/ 2411 w 2440"/>
                <a:gd name="T99" fmla="*/ 133 h 2551"/>
                <a:gd name="T100" fmla="*/ 2391 w 2440"/>
                <a:gd name="T101" fmla="*/ 101 h 2551"/>
                <a:gd name="T102" fmla="*/ 2365 w 2440"/>
                <a:gd name="T103" fmla="*/ 72 h 2551"/>
                <a:gd name="T104" fmla="*/ 2338 w 2440"/>
                <a:gd name="T105" fmla="*/ 49 h 2551"/>
                <a:gd name="T106" fmla="*/ 2309 w 2440"/>
                <a:gd name="T107" fmla="*/ 30 h 2551"/>
                <a:gd name="T108" fmla="*/ 2277 w 2440"/>
                <a:gd name="T109" fmla="*/ 16 h 2551"/>
                <a:gd name="T110" fmla="*/ 2244 w 2440"/>
                <a:gd name="T111" fmla="*/ 6 h 2551"/>
                <a:gd name="T112" fmla="*/ 2211 w 2440"/>
                <a:gd name="T113" fmla="*/ 1 h 2551"/>
                <a:gd name="T114" fmla="*/ 2154 w 2440"/>
                <a:gd name="T115" fmla="*/ 2 h 2551"/>
                <a:gd name="T116" fmla="*/ 2120 w 2440"/>
                <a:gd name="T117" fmla="*/ 9 h 2551"/>
                <a:gd name="T118" fmla="*/ 2088 w 2440"/>
                <a:gd name="T119" fmla="*/ 20 h 2551"/>
                <a:gd name="T120" fmla="*/ 2057 w 2440"/>
                <a:gd name="T121" fmla="*/ 36 h 2551"/>
                <a:gd name="T122" fmla="*/ 2029 w 2440"/>
                <a:gd name="T123" fmla="*/ 56 h 2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40" h="2551">
                  <a:moveTo>
                    <a:pt x="2029" y="56"/>
                  </a:moveTo>
                  <a:lnTo>
                    <a:pt x="2028" y="56"/>
                  </a:lnTo>
                  <a:lnTo>
                    <a:pt x="1968" y="101"/>
                  </a:lnTo>
                  <a:lnTo>
                    <a:pt x="1910" y="147"/>
                  </a:lnTo>
                  <a:lnTo>
                    <a:pt x="1851" y="193"/>
                  </a:lnTo>
                  <a:lnTo>
                    <a:pt x="1793" y="240"/>
                  </a:lnTo>
                  <a:lnTo>
                    <a:pt x="1734" y="286"/>
                  </a:lnTo>
                  <a:lnTo>
                    <a:pt x="1677" y="333"/>
                  </a:lnTo>
                  <a:lnTo>
                    <a:pt x="1619" y="382"/>
                  </a:lnTo>
                  <a:lnTo>
                    <a:pt x="1562" y="430"/>
                  </a:lnTo>
                  <a:lnTo>
                    <a:pt x="1505" y="478"/>
                  </a:lnTo>
                  <a:lnTo>
                    <a:pt x="1449" y="528"/>
                  </a:lnTo>
                  <a:lnTo>
                    <a:pt x="1394" y="578"/>
                  </a:lnTo>
                  <a:lnTo>
                    <a:pt x="1337" y="628"/>
                  </a:lnTo>
                  <a:lnTo>
                    <a:pt x="1283" y="680"/>
                  </a:lnTo>
                  <a:lnTo>
                    <a:pt x="1228" y="732"/>
                  </a:lnTo>
                  <a:lnTo>
                    <a:pt x="1174" y="784"/>
                  </a:lnTo>
                  <a:lnTo>
                    <a:pt x="1120" y="836"/>
                  </a:lnTo>
                  <a:lnTo>
                    <a:pt x="1069" y="889"/>
                  </a:lnTo>
                  <a:lnTo>
                    <a:pt x="1018" y="940"/>
                  </a:lnTo>
                  <a:lnTo>
                    <a:pt x="969" y="992"/>
                  </a:lnTo>
                  <a:lnTo>
                    <a:pt x="920" y="1045"/>
                  </a:lnTo>
                  <a:lnTo>
                    <a:pt x="871" y="1097"/>
                  </a:lnTo>
                  <a:lnTo>
                    <a:pt x="824" y="1150"/>
                  </a:lnTo>
                  <a:lnTo>
                    <a:pt x="776" y="1203"/>
                  </a:lnTo>
                  <a:lnTo>
                    <a:pt x="730" y="1257"/>
                  </a:lnTo>
                  <a:lnTo>
                    <a:pt x="684" y="1310"/>
                  </a:lnTo>
                  <a:lnTo>
                    <a:pt x="639" y="1364"/>
                  </a:lnTo>
                  <a:lnTo>
                    <a:pt x="594" y="1418"/>
                  </a:lnTo>
                  <a:lnTo>
                    <a:pt x="551" y="1472"/>
                  </a:lnTo>
                  <a:lnTo>
                    <a:pt x="508" y="1527"/>
                  </a:lnTo>
                  <a:lnTo>
                    <a:pt x="466" y="1582"/>
                  </a:lnTo>
                  <a:lnTo>
                    <a:pt x="425" y="1636"/>
                  </a:lnTo>
                  <a:lnTo>
                    <a:pt x="383" y="1692"/>
                  </a:lnTo>
                  <a:lnTo>
                    <a:pt x="39" y="2161"/>
                  </a:lnTo>
                  <a:lnTo>
                    <a:pt x="40" y="2162"/>
                  </a:lnTo>
                  <a:lnTo>
                    <a:pt x="29" y="2180"/>
                  </a:lnTo>
                  <a:lnTo>
                    <a:pt x="20" y="2201"/>
                  </a:lnTo>
                  <a:lnTo>
                    <a:pt x="12" y="2221"/>
                  </a:lnTo>
                  <a:lnTo>
                    <a:pt x="6" y="2241"/>
                  </a:lnTo>
                  <a:lnTo>
                    <a:pt x="2" y="2262"/>
                  </a:lnTo>
                  <a:lnTo>
                    <a:pt x="0" y="2282"/>
                  </a:lnTo>
                  <a:lnTo>
                    <a:pt x="0" y="2303"/>
                  </a:lnTo>
                  <a:lnTo>
                    <a:pt x="1" y="2324"/>
                  </a:lnTo>
                  <a:lnTo>
                    <a:pt x="4" y="2345"/>
                  </a:lnTo>
                  <a:lnTo>
                    <a:pt x="8" y="2365"/>
                  </a:lnTo>
                  <a:lnTo>
                    <a:pt x="15" y="2387"/>
                  </a:lnTo>
                  <a:lnTo>
                    <a:pt x="23" y="2406"/>
                  </a:lnTo>
                  <a:lnTo>
                    <a:pt x="33" y="2425"/>
                  </a:lnTo>
                  <a:lnTo>
                    <a:pt x="44" y="2443"/>
                  </a:lnTo>
                  <a:lnTo>
                    <a:pt x="59" y="2461"/>
                  </a:lnTo>
                  <a:lnTo>
                    <a:pt x="74" y="2477"/>
                  </a:lnTo>
                  <a:lnTo>
                    <a:pt x="83" y="2486"/>
                  </a:lnTo>
                  <a:lnTo>
                    <a:pt x="93" y="2494"/>
                  </a:lnTo>
                  <a:lnTo>
                    <a:pt x="103" y="2502"/>
                  </a:lnTo>
                  <a:lnTo>
                    <a:pt x="113" y="2509"/>
                  </a:lnTo>
                  <a:lnTo>
                    <a:pt x="123" y="2516"/>
                  </a:lnTo>
                  <a:lnTo>
                    <a:pt x="134" y="2522"/>
                  </a:lnTo>
                  <a:lnTo>
                    <a:pt x="145" y="2527"/>
                  </a:lnTo>
                  <a:lnTo>
                    <a:pt x="156" y="2532"/>
                  </a:lnTo>
                  <a:lnTo>
                    <a:pt x="168" y="2536"/>
                  </a:lnTo>
                  <a:lnTo>
                    <a:pt x="180" y="2541"/>
                  </a:lnTo>
                  <a:lnTo>
                    <a:pt x="192" y="2544"/>
                  </a:lnTo>
                  <a:lnTo>
                    <a:pt x="204" y="2547"/>
                  </a:lnTo>
                  <a:lnTo>
                    <a:pt x="216" y="2549"/>
                  </a:lnTo>
                  <a:lnTo>
                    <a:pt x="228" y="2550"/>
                  </a:lnTo>
                  <a:lnTo>
                    <a:pt x="240" y="2551"/>
                  </a:lnTo>
                  <a:lnTo>
                    <a:pt x="252" y="2551"/>
                  </a:lnTo>
                  <a:lnTo>
                    <a:pt x="264" y="2551"/>
                  </a:lnTo>
                  <a:lnTo>
                    <a:pt x="276" y="2550"/>
                  </a:lnTo>
                  <a:lnTo>
                    <a:pt x="288" y="2549"/>
                  </a:lnTo>
                  <a:lnTo>
                    <a:pt x="301" y="2547"/>
                  </a:lnTo>
                  <a:lnTo>
                    <a:pt x="313" y="2544"/>
                  </a:lnTo>
                  <a:lnTo>
                    <a:pt x="324" y="2541"/>
                  </a:lnTo>
                  <a:lnTo>
                    <a:pt x="336" y="2536"/>
                  </a:lnTo>
                  <a:lnTo>
                    <a:pt x="347" y="2532"/>
                  </a:lnTo>
                  <a:lnTo>
                    <a:pt x="359" y="2527"/>
                  </a:lnTo>
                  <a:lnTo>
                    <a:pt x="370" y="2522"/>
                  </a:lnTo>
                  <a:lnTo>
                    <a:pt x="381" y="2516"/>
                  </a:lnTo>
                  <a:lnTo>
                    <a:pt x="391" y="2509"/>
                  </a:lnTo>
                  <a:lnTo>
                    <a:pt x="402" y="2502"/>
                  </a:lnTo>
                  <a:lnTo>
                    <a:pt x="412" y="2494"/>
                  </a:lnTo>
                  <a:lnTo>
                    <a:pt x="422" y="2486"/>
                  </a:lnTo>
                  <a:lnTo>
                    <a:pt x="432" y="2477"/>
                  </a:lnTo>
                  <a:lnTo>
                    <a:pt x="442" y="2465"/>
                  </a:lnTo>
                  <a:lnTo>
                    <a:pt x="452" y="2453"/>
                  </a:lnTo>
                  <a:lnTo>
                    <a:pt x="461" y="2440"/>
                  </a:lnTo>
                  <a:lnTo>
                    <a:pt x="469" y="2427"/>
                  </a:lnTo>
                  <a:lnTo>
                    <a:pt x="791" y="1987"/>
                  </a:lnTo>
                  <a:lnTo>
                    <a:pt x="829" y="1936"/>
                  </a:lnTo>
                  <a:lnTo>
                    <a:pt x="867" y="1886"/>
                  </a:lnTo>
                  <a:lnTo>
                    <a:pt x="907" y="1834"/>
                  </a:lnTo>
                  <a:lnTo>
                    <a:pt x="946" y="1784"/>
                  </a:lnTo>
                  <a:lnTo>
                    <a:pt x="987" y="1734"/>
                  </a:lnTo>
                  <a:lnTo>
                    <a:pt x="1029" y="1683"/>
                  </a:lnTo>
                  <a:lnTo>
                    <a:pt x="1070" y="1633"/>
                  </a:lnTo>
                  <a:lnTo>
                    <a:pt x="1113" y="1583"/>
                  </a:lnTo>
                  <a:lnTo>
                    <a:pt x="1157" y="1534"/>
                  </a:lnTo>
                  <a:lnTo>
                    <a:pt x="1200" y="1484"/>
                  </a:lnTo>
                  <a:lnTo>
                    <a:pt x="1244" y="1435"/>
                  </a:lnTo>
                  <a:lnTo>
                    <a:pt x="1290" y="1386"/>
                  </a:lnTo>
                  <a:lnTo>
                    <a:pt x="1336" y="1337"/>
                  </a:lnTo>
                  <a:lnTo>
                    <a:pt x="1382" y="1288"/>
                  </a:lnTo>
                  <a:lnTo>
                    <a:pt x="1429" y="1241"/>
                  </a:lnTo>
                  <a:lnTo>
                    <a:pt x="1477" y="1193"/>
                  </a:lnTo>
                  <a:lnTo>
                    <a:pt x="1530" y="1140"/>
                  </a:lnTo>
                  <a:lnTo>
                    <a:pt x="1582" y="1090"/>
                  </a:lnTo>
                  <a:lnTo>
                    <a:pt x="1634" y="1040"/>
                  </a:lnTo>
                  <a:lnTo>
                    <a:pt x="1686" y="991"/>
                  </a:lnTo>
                  <a:lnTo>
                    <a:pt x="1738" y="944"/>
                  </a:lnTo>
                  <a:lnTo>
                    <a:pt x="1791" y="898"/>
                  </a:lnTo>
                  <a:lnTo>
                    <a:pt x="1842" y="852"/>
                  </a:lnTo>
                  <a:lnTo>
                    <a:pt x="1896" y="806"/>
                  </a:lnTo>
                  <a:lnTo>
                    <a:pt x="1948" y="762"/>
                  </a:lnTo>
                  <a:lnTo>
                    <a:pt x="2001" y="718"/>
                  </a:lnTo>
                  <a:lnTo>
                    <a:pt x="2056" y="673"/>
                  </a:lnTo>
                  <a:lnTo>
                    <a:pt x="2111" y="629"/>
                  </a:lnTo>
                  <a:lnTo>
                    <a:pt x="2167" y="585"/>
                  </a:lnTo>
                  <a:lnTo>
                    <a:pt x="2223" y="541"/>
                  </a:lnTo>
                  <a:lnTo>
                    <a:pt x="2282" y="495"/>
                  </a:lnTo>
                  <a:lnTo>
                    <a:pt x="2341" y="450"/>
                  </a:lnTo>
                  <a:lnTo>
                    <a:pt x="2340" y="449"/>
                  </a:lnTo>
                  <a:lnTo>
                    <a:pt x="2353" y="440"/>
                  </a:lnTo>
                  <a:lnTo>
                    <a:pt x="2365" y="429"/>
                  </a:lnTo>
                  <a:lnTo>
                    <a:pt x="2375" y="419"/>
                  </a:lnTo>
                  <a:lnTo>
                    <a:pt x="2383" y="410"/>
                  </a:lnTo>
                  <a:lnTo>
                    <a:pt x="2391" y="400"/>
                  </a:lnTo>
                  <a:lnTo>
                    <a:pt x="2398" y="390"/>
                  </a:lnTo>
                  <a:lnTo>
                    <a:pt x="2405" y="379"/>
                  </a:lnTo>
                  <a:lnTo>
                    <a:pt x="2411" y="368"/>
                  </a:lnTo>
                  <a:lnTo>
                    <a:pt x="2416" y="357"/>
                  </a:lnTo>
                  <a:lnTo>
                    <a:pt x="2421" y="346"/>
                  </a:lnTo>
                  <a:lnTo>
                    <a:pt x="2426" y="334"/>
                  </a:lnTo>
                  <a:lnTo>
                    <a:pt x="2429" y="322"/>
                  </a:lnTo>
                  <a:lnTo>
                    <a:pt x="2433" y="311"/>
                  </a:lnTo>
                  <a:lnTo>
                    <a:pt x="2435" y="299"/>
                  </a:lnTo>
                  <a:lnTo>
                    <a:pt x="2437" y="287"/>
                  </a:lnTo>
                  <a:lnTo>
                    <a:pt x="2439" y="275"/>
                  </a:lnTo>
                  <a:lnTo>
                    <a:pt x="2439" y="263"/>
                  </a:lnTo>
                  <a:lnTo>
                    <a:pt x="2440" y="251"/>
                  </a:lnTo>
                  <a:lnTo>
                    <a:pt x="2439" y="239"/>
                  </a:lnTo>
                  <a:lnTo>
                    <a:pt x="2439" y="227"/>
                  </a:lnTo>
                  <a:lnTo>
                    <a:pt x="2437" y="215"/>
                  </a:lnTo>
                  <a:lnTo>
                    <a:pt x="2435" y="203"/>
                  </a:lnTo>
                  <a:lnTo>
                    <a:pt x="2433" y="191"/>
                  </a:lnTo>
                  <a:lnTo>
                    <a:pt x="2429" y="179"/>
                  </a:lnTo>
                  <a:lnTo>
                    <a:pt x="2426" y="168"/>
                  </a:lnTo>
                  <a:lnTo>
                    <a:pt x="2421" y="155"/>
                  </a:lnTo>
                  <a:lnTo>
                    <a:pt x="2416" y="144"/>
                  </a:lnTo>
                  <a:lnTo>
                    <a:pt x="2411" y="133"/>
                  </a:lnTo>
                  <a:lnTo>
                    <a:pt x="2405" y="122"/>
                  </a:lnTo>
                  <a:lnTo>
                    <a:pt x="2398" y="112"/>
                  </a:lnTo>
                  <a:lnTo>
                    <a:pt x="2391" y="101"/>
                  </a:lnTo>
                  <a:lnTo>
                    <a:pt x="2383" y="91"/>
                  </a:lnTo>
                  <a:lnTo>
                    <a:pt x="2375" y="82"/>
                  </a:lnTo>
                  <a:lnTo>
                    <a:pt x="2365" y="72"/>
                  </a:lnTo>
                  <a:lnTo>
                    <a:pt x="2356" y="64"/>
                  </a:lnTo>
                  <a:lnTo>
                    <a:pt x="2347" y="56"/>
                  </a:lnTo>
                  <a:lnTo>
                    <a:pt x="2338" y="49"/>
                  </a:lnTo>
                  <a:lnTo>
                    <a:pt x="2329" y="42"/>
                  </a:lnTo>
                  <a:lnTo>
                    <a:pt x="2319" y="36"/>
                  </a:lnTo>
                  <a:lnTo>
                    <a:pt x="2309" y="30"/>
                  </a:lnTo>
                  <a:lnTo>
                    <a:pt x="2298" y="25"/>
                  </a:lnTo>
                  <a:lnTo>
                    <a:pt x="2288" y="20"/>
                  </a:lnTo>
                  <a:lnTo>
                    <a:pt x="2277" y="16"/>
                  </a:lnTo>
                  <a:lnTo>
                    <a:pt x="2267" y="12"/>
                  </a:lnTo>
                  <a:lnTo>
                    <a:pt x="2256" y="9"/>
                  </a:lnTo>
                  <a:lnTo>
                    <a:pt x="2244" y="6"/>
                  </a:lnTo>
                  <a:lnTo>
                    <a:pt x="2233" y="4"/>
                  </a:lnTo>
                  <a:lnTo>
                    <a:pt x="2222" y="2"/>
                  </a:lnTo>
                  <a:lnTo>
                    <a:pt x="2211" y="1"/>
                  </a:lnTo>
                  <a:lnTo>
                    <a:pt x="2199" y="0"/>
                  </a:lnTo>
                  <a:lnTo>
                    <a:pt x="2177" y="0"/>
                  </a:lnTo>
                  <a:lnTo>
                    <a:pt x="2154" y="2"/>
                  </a:lnTo>
                  <a:lnTo>
                    <a:pt x="2143" y="4"/>
                  </a:lnTo>
                  <a:lnTo>
                    <a:pt x="2132" y="6"/>
                  </a:lnTo>
                  <a:lnTo>
                    <a:pt x="2120" y="9"/>
                  </a:lnTo>
                  <a:lnTo>
                    <a:pt x="2109" y="12"/>
                  </a:lnTo>
                  <a:lnTo>
                    <a:pt x="2099" y="16"/>
                  </a:lnTo>
                  <a:lnTo>
                    <a:pt x="2088" y="20"/>
                  </a:lnTo>
                  <a:lnTo>
                    <a:pt x="2078" y="25"/>
                  </a:lnTo>
                  <a:lnTo>
                    <a:pt x="2067" y="30"/>
                  </a:lnTo>
                  <a:lnTo>
                    <a:pt x="2057" y="36"/>
                  </a:lnTo>
                  <a:lnTo>
                    <a:pt x="2048" y="42"/>
                  </a:lnTo>
                  <a:lnTo>
                    <a:pt x="2038" y="49"/>
                  </a:lnTo>
                  <a:lnTo>
                    <a:pt x="2029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203"/>
            <p:cNvSpPr>
              <a:spLocks/>
            </p:cNvSpPr>
            <p:nvPr/>
          </p:nvSpPr>
          <p:spPr bwMode="auto">
            <a:xfrm>
              <a:off x="3146425" y="4259263"/>
              <a:ext cx="106363" cy="111125"/>
            </a:xfrm>
            <a:custGeom>
              <a:avLst/>
              <a:gdLst>
                <a:gd name="T0" fmla="*/ 830 w 2478"/>
                <a:gd name="T1" fmla="*/ 1534 h 2592"/>
                <a:gd name="T2" fmla="*/ 622 w 2478"/>
                <a:gd name="T3" fmla="*/ 1720 h 2592"/>
                <a:gd name="T4" fmla="*/ 408 w 2478"/>
                <a:gd name="T5" fmla="*/ 1899 h 2592"/>
                <a:gd name="T6" fmla="*/ 189 w 2478"/>
                <a:gd name="T7" fmla="*/ 2072 h 2592"/>
                <a:gd name="T8" fmla="*/ 89 w 2478"/>
                <a:gd name="T9" fmla="*/ 2144 h 2592"/>
                <a:gd name="T10" fmla="*/ 49 w 2478"/>
                <a:gd name="T11" fmla="*/ 2187 h 2592"/>
                <a:gd name="T12" fmla="*/ 24 w 2478"/>
                <a:gd name="T13" fmla="*/ 2230 h 2592"/>
                <a:gd name="T14" fmla="*/ 7 w 2478"/>
                <a:gd name="T15" fmla="*/ 2277 h 2592"/>
                <a:gd name="T16" fmla="*/ 1 w 2478"/>
                <a:gd name="T17" fmla="*/ 2325 h 2592"/>
                <a:gd name="T18" fmla="*/ 3 w 2478"/>
                <a:gd name="T19" fmla="*/ 2374 h 2592"/>
                <a:gd name="T20" fmla="*/ 14 w 2478"/>
                <a:gd name="T21" fmla="*/ 2421 h 2592"/>
                <a:gd name="T22" fmla="*/ 35 w 2478"/>
                <a:gd name="T23" fmla="*/ 2466 h 2592"/>
                <a:gd name="T24" fmla="*/ 65 w 2478"/>
                <a:gd name="T25" fmla="*/ 2508 h 2592"/>
                <a:gd name="T26" fmla="*/ 104 w 2478"/>
                <a:gd name="T27" fmla="*/ 2542 h 2592"/>
                <a:gd name="T28" fmla="*/ 145 w 2478"/>
                <a:gd name="T29" fmla="*/ 2567 h 2592"/>
                <a:gd name="T30" fmla="*/ 190 w 2478"/>
                <a:gd name="T31" fmla="*/ 2584 h 2592"/>
                <a:gd name="T32" fmla="*/ 238 w 2478"/>
                <a:gd name="T33" fmla="*/ 2591 h 2592"/>
                <a:gd name="T34" fmla="*/ 285 w 2478"/>
                <a:gd name="T35" fmla="*/ 2590 h 2592"/>
                <a:gd name="T36" fmla="*/ 333 w 2478"/>
                <a:gd name="T37" fmla="*/ 2579 h 2592"/>
                <a:gd name="T38" fmla="*/ 377 w 2478"/>
                <a:gd name="T39" fmla="*/ 2560 h 2592"/>
                <a:gd name="T40" fmla="*/ 418 w 2478"/>
                <a:gd name="T41" fmla="*/ 2533 h 2592"/>
                <a:gd name="T42" fmla="*/ 547 w 2478"/>
                <a:gd name="T43" fmla="*/ 2434 h 2592"/>
                <a:gd name="T44" fmla="*/ 780 w 2478"/>
                <a:gd name="T45" fmla="*/ 2246 h 2592"/>
                <a:gd name="T46" fmla="*/ 1007 w 2478"/>
                <a:gd name="T47" fmla="*/ 2052 h 2592"/>
                <a:gd name="T48" fmla="*/ 1228 w 2478"/>
                <a:gd name="T49" fmla="*/ 1849 h 2592"/>
                <a:gd name="T50" fmla="*/ 1438 w 2478"/>
                <a:gd name="T51" fmla="*/ 1640 h 2592"/>
                <a:gd name="T52" fmla="*/ 1632 w 2478"/>
                <a:gd name="T53" fmla="*/ 1431 h 2592"/>
                <a:gd name="T54" fmla="*/ 1817 w 2478"/>
                <a:gd name="T55" fmla="*/ 1217 h 2592"/>
                <a:gd name="T56" fmla="*/ 1990 w 2478"/>
                <a:gd name="T57" fmla="*/ 1000 h 2592"/>
                <a:gd name="T58" fmla="*/ 2417 w 2478"/>
                <a:gd name="T59" fmla="*/ 417 h 2592"/>
                <a:gd name="T60" fmla="*/ 2444 w 2478"/>
                <a:gd name="T61" fmla="*/ 378 h 2592"/>
                <a:gd name="T62" fmla="*/ 2464 w 2478"/>
                <a:gd name="T63" fmla="*/ 335 h 2592"/>
                <a:gd name="T64" fmla="*/ 2475 w 2478"/>
                <a:gd name="T65" fmla="*/ 289 h 2592"/>
                <a:gd name="T66" fmla="*/ 2478 w 2478"/>
                <a:gd name="T67" fmla="*/ 243 h 2592"/>
                <a:gd name="T68" fmla="*/ 2472 w 2478"/>
                <a:gd name="T69" fmla="*/ 198 h 2592"/>
                <a:gd name="T70" fmla="*/ 2458 w 2478"/>
                <a:gd name="T71" fmla="*/ 154 h 2592"/>
                <a:gd name="T72" fmla="*/ 2435 w 2478"/>
                <a:gd name="T73" fmla="*/ 111 h 2592"/>
                <a:gd name="T74" fmla="*/ 2403 w 2478"/>
                <a:gd name="T75" fmla="*/ 74 h 2592"/>
                <a:gd name="T76" fmla="*/ 2363 w 2478"/>
                <a:gd name="T77" fmla="*/ 41 h 2592"/>
                <a:gd name="T78" fmla="*/ 2320 w 2478"/>
                <a:gd name="T79" fmla="*/ 18 h 2592"/>
                <a:gd name="T80" fmla="*/ 2272 w 2478"/>
                <a:gd name="T81" fmla="*/ 4 h 2592"/>
                <a:gd name="T82" fmla="*/ 2224 w 2478"/>
                <a:gd name="T83" fmla="*/ 0 h 2592"/>
                <a:gd name="T84" fmla="*/ 2176 w 2478"/>
                <a:gd name="T85" fmla="*/ 4 h 2592"/>
                <a:gd name="T86" fmla="*/ 2128 w 2478"/>
                <a:gd name="T87" fmla="*/ 18 h 2592"/>
                <a:gd name="T88" fmla="*/ 2084 w 2478"/>
                <a:gd name="T89" fmla="*/ 41 h 2592"/>
                <a:gd name="T90" fmla="*/ 2044 w 2478"/>
                <a:gd name="T91" fmla="*/ 74 h 2592"/>
                <a:gd name="T92" fmla="*/ 2000 w 2478"/>
                <a:gd name="T93" fmla="*/ 136 h 2592"/>
                <a:gd name="T94" fmla="*/ 1549 w 2478"/>
                <a:gd name="T95" fmla="*/ 746 h 2592"/>
                <a:gd name="T96" fmla="*/ 1386 w 2478"/>
                <a:gd name="T97" fmla="*/ 948 h 2592"/>
                <a:gd name="T98" fmla="*/ 1212 w 2478"/>
                <a:gd name="T99" fmla="*/ 1146 h 2592"/>
                <a:gd name="T100" fmla="*/ 1027 w 2478"/>
                <a:gd name="T101" fmla="*/ 1341 h 2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78" h="2592">
                  <a:moveTo>
                    <a:pt x="980" y="1388"/>
                  </a:moveTo>
                  <a:lnTo>
                    <a:pt x="929" y="1437"/>
                  </a:lnTo>
                  <a:lnTo>
                    <a:pt x="880" y="1485"/>
                  </a:lnTo>
                  <a:lnTo>
                    <a:pt x="830" y="1534"/>
                  </a:lnTo>
                  <a:lnTo>
                    <a:pt x="778" y="1581"/>
                  </a:lnTo>
                  <a:lnTo>
                    <a:pt x="727" y="1627"/>
                  </a:lnTo>
                  <a:lnTo>
                    <a:pt x="674" y="1674"/>
                  </a:lnTo>
                  <a:lnTo>
                    <a:pt x="622" y="1720"/>
                  </a:lnTo>
                  <a:lnTo>
                    <a:pt x="569" y="1765"/>
                  </a:lnTo>
                  <a:lnTo>
                    <a:pt x="516" y="1810"/>
                  </a:lnTo>
                  <a:lnTo>
                    <a:pt x="463" y="1855"/>
                  </a:lnTo>
                  <a:lnTo>
                    <a:pt x="408" y="1899"/>
                  </a:lnTo>
                  <a:lnTo>
                    <a:pt x="354" y="1942"/>
                  </a:lnTo>
                  <a:lnTo>
                    <a:pt x="299" y="1985"/>
                  </a:lnTo>
                  <a:lnTo>
                    <a:pt x="245" y="2029"/>
                  </a:lnTo>
                  <a:lnTo>
                    <a:pt x="189" y="2072"/>
                  </a:lnTo>
                  <a:lnTo>
                    <a:pt x="134" y="2114"/>
                  </a:lnTo>
                  <a:lnTo>
                    <a:pt x="119" y="2123"/>
                  </a:lnTo>
                  <a:lnTo>
                    <a:pt x="103" y="2133"/>
                  </a:lnTo>
                  <a:lnTo>
                    <a:pt x="89" y="2144"/>
                  </a:lnTo>
                  <a:lnTo>
                    <a:pt x="74" y="2157"/>
                  </a:lnTo>
                  <a:lnTo>
                    <a:pt x="65" y="2166"/>
                  </a:lnTo>
                  <a:lnTo>
                    <a:pt x="57" y="2177"/>
                  </a:lnTo>
                  <a:lnTo>
                    <a:pt x="49" y="2187"/>
                  </a:lnTo>
                  <a:lnTo>
                    <a:pt x="42" y="2198"/>
                  </a:lnTo>
                  <a:lnTo>
                    <a:pt x="35" y="2208"/>
                  </a:lnTo>
                  <a:lnTo>
                    <a:pt x="29" y="2219"/>
                  </a:lnTo>
                  <a:lnTo>
                    <a:pt x="24" y="2230"/>
                  </a:lnTo>
                  <a:lnTo>
                    <a:pt x="19" y="2242"/>
                  </a:lnTo>
                  <a:lnTo>
                    <a:pt x="14" y="2253"/>
                  </a:lnTo>
                  <a:lnTo>
                    <a:pt x="11" y="2265"/>
                  </a:lnTo>
                  <a:lnTo>
                    <a:pt x="7" y="2277"/>
                  </a:lnTo>
                  <a:lnTo>
                    <a:pt x="5" y="2288"/>
                  </a:lnTo>
                  <a:lnTo>
                    <a:pt x="3" y="2300"/>
                  </a:lnTo>
                  <a:lnTo>
                    <a:pt x="1" y="2313"/>
                  </a:lnTo>
                  <a:lnTo>
                    <a:pt x="1" y="2325"/>
                  </a:lnTo>
                  <a:lnTo>
                    <a:pt x="0" y="2338"/>
                  </a:lnTo>
                  <a:lnTo>
                    <a:pt x="1" y="2350"/>
                  </a:lnTo>
                  <a:lnTo>
                    <a:pt x="1" y="2362"/>
                  </a:lnTo>
                  <a:lnTo>
                    <a:pt x="3" y="2374"/>
                  </a:lnTo>
                  <a:lnTo>
                    <a:pt x="5" y="2386"/>
                  </a:lnTo>
                  <a:lnTo>
                    <a:pt x="7" y="2398"/>
                  </a:lnTo>
                  <a:lnTo>
                    <a:pt x="11" y="2410"/>
                  </a:lnTo>
                  <a:lnTo>
                    <a:pt x="14" y="2421"/>
                  </a:lnTo>
                  <a:lnTo>
                    <a:pt x="19" y="2433"/>
                  </a:lnTo>
                  <a:lnTo>
                    <a:pt x="24" y="2444"/>
                  </a:lnTo>
                  <a:lnTo>
                    <a:pt x="29" y="2455"/>
                  </a:lnTo>
                  <a:lnTo>
                    <a:pt x="35" y="2466"/>
                  </a:lnTo>
                  <a:lnTo>
                    <a:pt x="42" y="2477"/>
                  </a:lnTo>
                  <a:lnTo>
                    <a:pt x="49" y="2487"/>
                  </a:lnTo>
                  <a:lnTo>
                    <a:pt x="57" y="2497"/>
                  </a:lnTo>
                  <a:lnTo>
                    <a:pt x="65" y="2508"/>
                  </a:lnTo>
                  <a:lnTo>
                    <a:pt x="74" y="2517"/>
                  </a:lnTo>
                  <a:lnTo>
                    <a:pt x="83" y="2526"/>
                  </a:lnTo>
                  <a:lnTo>
                    <a:pt x="94" y="2534"/>
                  </a:lnTo>
                  <a:lnTo>
                    <a:pt x="104" y="2542"/>
                  </a:lnTo>
                  <a:lnTo>
                    <a:pt x="114" y="2549"/>
                  </a:lnTo>
                  <a:lnTo>
                    <a:pt x="124" y="2556"/>
                  </a:lnTo>
                  <a:lnTo>
                    <a:pt x="135" y="2562"/>
                  </a:lnTo>
                  <a:lnTo>
                    <a:pt x="145" y="2567"/>
                  </a:lnTo>
                  <a:lnTo>
                    <a:pt x="156" y="2572"/>
                  </a:lnTo>
                  <a:lnTo>
                    <a:pt x="168" y="2577"/>
                  </a:lnTo>
                  <a:lnTo>
                    <a:pt x="179" y="2580"/>
                  </a:lnTo>
                  <a:lnTo>
                    <a:pt x="190" y="2584"/>
                  </a:lnTo>
                  <a:lnTo>
                    <a:pt x="202" y="2586"/>
                  </a:lnTo>
                  <a:lnTo>
                    <a:pt x="215" y="2588"/>
                  </a:lnTo>
                  <a:lnTo>
                    <a:pt x="226" y="2590"/>
                  </a:lnTo>
                  <a:lnTo>
                    <a:pt x="238" y="2591"/>
                  </a:lnTo>
                  <a:lnTo>
                    <a:pt x="250" y="2592"/>
                  </a:lnTo>
                  <a:lnTo>
                    <a:pt x="262" y="2591"/>
                  </a:lnTo>
                  <a:lnTo>
                    <a:pt x="274" y="2591"/>
                  </a:lnTo>
                  <a:lnTo>
                    <a:pt x="285" y="2590"/>
                  </a:lnTo>
                  <a:lnTo>
                    <a:pt x="297" y="2588"/>
                  </a:lnTo>
                  <a:lnTo>
                    <a:pt x="309" y="2586"/>
                  </a:lnTo>
                  <a:lnTo>
                    <a:pt x="320" y="2583"/>
                  </a:lnTo>
                  <a:lnTo>
                    <a:pt x="333" y="2579"/>
                  </a:lnTo>
                  <a:lnTo>
                    <a:pt x="344" y="2576"/>
                  </a:lnTo>
                  <a:lnTo>
                    <a:pt x="355" y="2571"/>
                  </a:lnTo>
                  <a:lnTo>
                    <a:pt x="366" y="2566"/>
                  </a:lnTo>
                  <a:lnTo>
                    <a:pt x="377" y="2560"/>
                  </a:lnTo>
                  <a:lnTo>
                    <a:pt x="388" y="2554"/>
                  </a:lnTo>
                  <a:lnTo>
                    <a:pt x="398" y="2548"/>
                  </a:lnTo>
                  <a:lnTo>
                    <a:pt x="408" y="2540"/>
                  </a:lnTo>
                  <a:lnTo>
                    <a:pt x="418" y="2533"/>
                  </a:lnTo>
                  <a:lnTo>
                    <a:pt x="427" y="2524"/>
                  </a:lnTo>
                  <a:lnTo>
                    <a:pt x="429" y="2525"/>
                  </a:lnTo>
                  <a:lnTo>
                    <a:pt x="488" y="2479"/>
                  </a:lnTo>
                  <a:lnTo>
                    <a:pt x="547" y="2434"/>
                  </a:lnTo>
                  <a:lnTo>
                    <a:pt x="606" y="2388"/>
                  </a:lnTo>
                  <a:lnTo>
                    <a:pt x="664" y="2341"/>
                  </a:lnTo>
                  <a:lnTo>
                    <a:pt x="722" y="2293"/>
                  </a:lnTo>
                  <a:lnTo>
                    <a:pt x="780" y="2246"/>
                  </a:lnTo>
                  <a:lnTo>
                    <a:pt x="837" y="2199"/>
                  </a:lnTo>
                  <a:lnTo>
                    <a:pt x="894" y="2150"/>
                  </a:lnTo>
                  <a:lnTo>
                    <a:pt x="951" y="2101"/>
                  </a:lnTo>
                  <a:lnTo>
                    <a:pt x="1007" y="2052"/>
                  </a:lnTo>
                  <a:lnTo>
                    <a:pt x="1063" y="2003"/>
                  </a:lnTo>
                  <a:lnTo>
                    <a:pt x="1119" y="1951"/>
                  </a:lnTo>
                  <a:lnTo>
                    <a:pt x="1173" y="1901"/>
                  </a:lnTo>
                  <a:lnTo>
                    <a:pt x="1228" y="1849"/>
                  </a:lnTo>
                  <a:lnTo>
                    <a:pt x="1282" y="1796"/>
                  </a:lnTo>
                  <a:lnTo>
                    <a:pt x="1336" y="1744"/>
                  </a:lnTo>
                  <a:lnTo>
                    <a:pt x="1387" y="1693"/>
                  </a:lnTo>
                  <a:lnTo>
                    <a:pt x="1438" y="1640"/>
                  </a:lnTo>
                  <a:lnTo>
                    <a:pt x="1487" y="1589"/>
                  </a:lnTo>
                  <a:lnTo>
                    <a:pt x="1536" y="1537"/>
                  </a:lnTo>
                  <a:lnTo>
                    <a:pt x="1585" y="1483"/>
                  </a:lnTo>
                  <a:lnTo>
                    <a:pt x="1632" y="1431"/>
                  </a:lnTo>
                  <a:lnTo>
                    <a:pt x="1680" y="1378"/>
                  </a:lnTo>
                  <a:lnTo>
                    <a:pt x="1726" y="1325"/>
                  </a:lnTo>
                  <a:lnTo>
                    <a:pt x="1772" y="1271"/>
                  </a:lnTo>
                  <a:lnTo>
                    <a:pt x="1817" y="1217"/>
                  </a:lnTo>
                  <a:lnTo>
                    <a:pt x="1861" y="1164"/>
                  </a:lnTo>
                  <a:lnTo>
                    <a:pt x="1905" y="1109"/>
                  </a:lnTo>
                  <a:lnTo>
                    <a:pt x="1948" y="1055"/>
                  </a:lnTo>
                  <a:lnTo>
                    <a:pt x="1990" y="1000"/>
                  </a:lnTo>
                  <a:lnTo>
                    <a:pt x="2031" y="945"/>
                  </a:lnTo>
                  <a:lnTo>
                    <a:pt x="2073" y="890"/>
                  </a:lnTo>
                  <a:lnTo>
                    <a:pt x="2418" y="418"/>
                  </a:lnTo>
                  <a:lnTo>
                    <a:pt x="2417" y="417"/>
                  </a:lnTo>
                  <a:lnTo>
                    <a:pt x="2424" y="408"/>
                  </a:lnTo>
                  <a:lnTo>
                    <a:pt x="2432" y="398"/>
                  </a:lnTo>
                  <a:lnTo>
                    <a:pt x="2438" y="388"/>
                  </a:lnTo>
                  <a:lnTo>
                    <a:pt x="2444" y="378"/>
                  </a:lnTo>
                  <a:lnTo>
                    <a:pt x="2450" y="367"/>
                  </a:lnTo>
                  <a:lnTo>
                    <a:pt x="2455" y="357"/>
                  </a:lnTo>
                  <a:lnTo>
                    <a:pt x="2460" y="346"/>
                  </a:lnTo>
                  <a:lnTo>
                    <a:pt x="2464" y="335"/>
                  </a:lnTo>
                  <a:lnTo>
                    <a:pt x="2467" y="324"/>
                  </a:lnTo>
                  <a:lnTo>
                    <a:pt x="2470" y="313"/>
                  </a:lnTo>
                  <a:lnTo>
                    <a:pt x="2473" y="301"/>
                  </a:lnTo>
                  <a:lnTo>
                    <a:pt x="2475" y="289"/>
                  </a:lnTo>
                  <a:lnTo>
                    <a:pt x="2476" y="278"/>
                  </a:lnTo>
                  <a:lnTo>
                    <a:pt x="2477" y="266"/>
                  </a:lnTo>
                  <a:lnTo>
                    <a:pt x="2478" y="255"/>
                  </a:lnTo>
                  <a:lnTo>
                    <a:pt x="2478" y="243"/>
                  </a:lnTo>
                  <a:lnTo>
                    <a:pt x="2477" y="232"/>
                  </a:lnTo>
                  <a:lnTo>
                    <a:pt x="2476" y="220"/>
                  </a:lnTo>
                  <a:lnTo>
                    <a:pt x="2474" y="209"/>
                  </a:lnTo>
                  <a:lnTo>
                    <a:pt x="2472" y="198"/>
                  </a:lnTo>
                  <a:lnTo>
                    <a:pt x="2469" y="186"/>
                  </a:lnTo>
                  <a:lnTo>
                    <a:pt x="2466" y="175"/>
                  </a:lnTo>
                  <a:lnTo>
                    <a:pt x="2462" y="164"/>
                  </a:lnTo>
                  <a:lnTo>
                    <a:pt x="2458" y="154"/>
                  </a:lnTo>
                  <a:lnTo>
                    <a:pt x="2453" y="143"/>
                  </a:lnTo>
                  <a:lnTo>
                    <a:pt x="2447" y="132"/>
                  </a:lnTo>
                  <a:lnTo>
                    <a:pt x="2441" y="121"/>
                  </a:lnTo>
                  <a:lnTo>
                    <a:pt x="2435" y="111"/>
                  </a:lnTo>
                  <a:lnTo>
                    <a:pt x="2428" y="101"/>
                  </a:lnTo>
                  <a:lnTo>
                    <a:pt x="2420" y="92"/>
                  </a:lnTo>
                  <a:lnTo>
                    <a:pt x="2412" y="83"/>
                  </a:lnTo>
                  <a:lnTo>
                    <a:pt x="2403" y="74"/>
                  </a:lnTo>
                  <a:lnTo>
                    <a:pt x="2393" y="65"/>
                  </a:lnTo>
                  <a:lnTo>
                    <a:pt x="2384" y="56"/>
                  </a:lnTo>
                  <a:lnTo>
                    <a:pt x="2374" y="49"/>
                  </a:lnTo>
                  <a:lnTo>
                    <a:pt x="2363" y="41"/>
                  </a:lnTo>
                  <a:lnTo>
                    <a:pt x="2353" y="35"/>
                  </a:lnTo>
                  <a:lnTo>
                    <a:pt x="2342" y="29"/>
                  </a:lnTo>
                  <a:lnTo>
                    <a:pt x="2331" y="23"/>
                  </a:lnTo>
                  <a:lnTo>
                    <a:pt x="2320" y="18"/>
                  </a:lnTo>
                  <a:lnTo>
                    <a:pt x="2308" y="14"/>
                  </a:lnTo>
                  <a:lnTo>
                    <a:pt x="2297" y="10"/>
                  </a:lnTo>
                  <a:lnTo>
                    <a:pt x="2284" y="7"/>
                  </a:lnTo>
                  <a:lnTo>
                    <a:pt x="2272" y="4"/>
                  </a:lnTo>
                  <a:lnTo>
                    <a:pt x="2260" y="2"/>
                  </a:lnTo>
                  <a:lnTo>
                    <a:pt x="2248" y="1"/>
                  </a:lnTo>
                  <a:lnTo>
                    <a:pt x="2236" y="0"/>
                  </a:lnTo>
                  <a:lnTo>
                    <a:pt x="2224" y="0"/>
                  </a:lnTo>
                  <a:lnTo>
                    <a:pt x="2212" y="0"/>
                  </a:lnTo>
                  <a:lnTo>
                    <a:pt x="2200" y="1"/>
                  </a:lnTo>
                  <a:lnTo>
                    <a:pt x="2188" y="2"/>
                  </a:lnTo>
                  <a:lnTo>
                    <a:pt x="2176" y="4"/>
                  </a:lnTo>
                  <a:lnTo>
                    <a:pt x="2163" y="7"/>
                  </a:lnTo>
                  <a:lnTo>
                    <a:pt x="2151" y="10"/>
                  </a:lnTo>
                  <a:lnTo>
                    <a:pt x="2139" y="14"/>
                  </a:lnTo>
                  <a:lnTo>
                    <a:pt x="2128" y="18"/>
                  </a:lnTo>
                  <a:lnTo>
                    <a:pt x="2117" y="23"/>
                  </a:lnTo>
                  <a:lnTo>
                    <a:pt x="2105" y="29"/>
                  </a:lnTo>
                  <a:lnTo>
                    <a:pt x="2095" y="35"/>
                  </a:lnTo>
                  <a:lnTo>
                    <a:pt x="2084" y="41"/>
                  </a:lnTo>
                  <a:lnTo>
                    <a:pt x="2074" y="49"/>
                  </a:lnTo>
                  <a:lnTo>
                    <a:pt x="2063" y="56"/>
                  </a:lnTo>
                  <a:lnTo>
                    <a:pt x="2054" y="65"/>
                  </a:lnTo>
                  <a:lnTo>
                    <a:pt x="2044" y="74"/>
                  </a:lnTo>
                  <a:lnTo>
                    <a:pt x="2031" y="88"/>
                  </a:lnTo>
                  <a:lnTo>
                    <a:pt x="2019" y="103"/>
                  </a:lnTo>
                  <a:lnTo>
                    <a:pt x="2009" y="119"/>
                  </a:lnTo>
                  <a:lnTo>
                    <a:pt x="2000" y="136"/>
                  </a:lnTo>
                  <a:lnTo>
                    <a:pt x="1664" y="593"/>
                  </a:lnTo>
                  <a:lnTo>
                    <a:pt x="1627" y="645"/>
                  </a:lnTo>
                  <a:lnTo>
                    <a:pt x="1589" y="696"/>
                  </a:lnTo>
                  <a:lnTo>
                    <a:pt x="1549" y="746"/>
                  </a:lnTo>
                  <a:lnTo>
                    <a:pt x="1509" y="797"/>
                  </a:lnTo>
                  <a:lnTo>
                    <a:pt x="1469" y="848"/>
                  </a:lnTo>
                  <a:lnTo>
                    <a:pt x="1427" y="898"/>
                  </a:lnTo>
                  <a:lnTo>
                    <a:pt x="1386" y="948"/>
                  </a:lnTo>
                  <a:lnTo>
                    <a:pt x="1343" y="998"/>
                  </a:lnTo>
                  <a:lnTo>
                    <a:pt x="1299" y="1048"/>
                  </a:lnTo>
                  <a:lnTo>
                    <a:pt x="1256" y="1097"/>
                  </a:lnTo>
                  <a:lnTo>
                    <a:pt x="1212" y="1146"/>
                  </a:lnTo>
                  <a:lnTo>
                    <a:pt x="1166" y="1195"/>
                  </a:lnTo>
                  <a:lnTo>
                    <a:pt x="1120" y="1244"/>
                  </a:lnTo>
                  <a:lnTo>
                    <a:pt x="1074" y="1292"/>
                  </a:lnTo>
                  <a:lnTo>
                    <a:pt x="1027" y="1341"/>
                  </a:lnTo>
                  <a:lnTo>
                    <a:pt x="980" y="13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3" name="文本框 82"/>
          <p:cNvSpPr txBox="1"/>
          <p:nvPr/>
        </p:nvSpPr>
        <p:spPr>
          <a:xfrm>
            <a:off x="288990" y="173651"/>
            <a:ext cx="3180357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31" spc="600" dirty="0">
                <a:latin typeface="造字工房悦黑体验版细体" pitchFamily="50" charset="-122"/>
                <a:ea typeface="造字工房悦黑体验版细体" pitchFamily="50" charset="-122"/>
                <a:sym typeface="+mn-ea"/>
              </a:rPr>
              <a:t>单击添加标题</a:t>
            </a:r>
          </a:p>
        </p:txBody>
      </p:sp>
      <p:sp>
        <p:nvSpPr>
          <p:cNvPr id="84" name="矩形 83"/>
          <p:cNvSpPr/>
          <p:nvPr/>
        </p:nvSpPr>
        <p:spPr>
          <a:xfrm>
            <a:off x="-2996" y="148706"/>
            <a:ext cx="125902" cy="498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85" name="矩形 84"/>
          <p:cNvSpPr/>
          <p:nvPr/>
        </p:nvSpPr>
        <p:spPr>
          <a:xfrm>
            <a:off x="154382" y="148706"/>
            <a:ext cx="103132" cy="4989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</p:spTree>
    <p:extLst>
      <p:ext uri="{BB962C8B-B14F-4D97-AF65-F5344CB8AC3E}">
        <p14:creationId xmlns:p14="http://schemas.microsoft.com/office/powerpoint/2010/main" val="3068379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112" grpId="0" animBg="1"/>
      <p:bldP spid="126" grpId="0" animBg="1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919" t="-29469" r="1" b="-9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8661623" y="4264397"/>
            <a:ext cx="3744375" cy="2018865"/>
            <a:chOff x="4357760" y="1766185"/>
            <a:chExt cx="3550418" cy="1914287"/>
          </a:xfrm>
        </p:grpSpPr>
        <p:sp>
          <p:nvSpPr>
            <p:cNvPr id="44" name="文本框 43"/>
            <p:cNvSpPr txBox="1"/>
            <p:nvPr/>
          </p:nvSpPr>
          <p:spPr>
            <a:xfrm>
              <a:off x="4611077" y="1766185"/>
              <a:ext cx="3056114" cy="1432932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400" kern="0" dirty="0" smtClean="0">
                  <a:solidFill>
                    <a:schemeClr val="bg1"/>
                  </a:solidFill>
                  <a:latin typeface="方正尚酷简体" panose="03000509000000000000" pitchFamily="65" charset="-122"/>
                  <a:ea typeface="方正尚酷简体" panose="03000509000000000000" pitchFamily="65" charset="-122"/>
                  <a:cs typeface="+mn-ea"/>
                  <a:sym typeface="+mn-lt"/>
                </a:rPr>
                <a:t>感谢聆听</a:t>
              </a:r>
              <a:endParaRPr lang="zh-CN" altLang="en-US" sz="4400" kern="0" dirty="0">
                <a:solidFill>
                  <a:schemeClr val="bg1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357760" y="3242721"/>
              <a:ext cx="3550418" cy="437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64326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kern="0" spc="633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工作总结</a:t>
              </a:r>
              <a:r>
                <a:rPr lang="en-US" altLang="zh-CN" sz="2400" kern="0" spc="633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/</a:t>
              </a:r>
              <a:r>
                <a:rPr lang="zh-CN" altLang="en-US" sz="2400" kern="0" spc="633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工作计划</a:t>
              </a:r>
              <a:endParaRPr lang="zh-CN" altLang="en-US" sz="2400" kern="0" spc="6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8928780" y="6319288"/>
            <a:ext cx="3223068" cy="414719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ctr">
            <a:noAutofit/>
          </a:bodyPr>
          <a:lstStyle/>
          <a:p>
            <a:pPr algn="ctr" defTabSz="964326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kern="0" spc="300" dirty="0" smtClean="0">
                <a:solidFill>
                  <a:schemeClr val="bg1"/>
                </a:solidFill>
                <a:cs typeface="+mn-ea"/>
                <a:sym typeface="+mn-lt"/>
              </a:rPr>
              <a:t>Delicious Sichuan Food</a:t>
            </a:r>
            <a:endParaRPr lang="zh-CN" altLang="en-US" sz="1600" kern="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7198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5D20E08-F8FA-431A-AEAE-181CEC761571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OUTPUT_FOLDER" val="C:\Users\Administrator\Desktop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C0u1hJ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C0u1hJuOc88l4AAABjAAAAHAAAAHVuaXZlcnNhbC9sb2NhbF9zZXR0aW5ncy54bWwNyr0OQEAMAODdUzTd/W0Gx2a04AEaGpH0WnFHeHu3fcPX9q8XePgKh6nDuqgQWFfbDt0dLvOQNwghkm4kpuxQDaHvslZsJZk4xhQDnEIfXzP7hMgj+TSHWwTLLvsB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LS7WEm3fittZAEAAO8CAAApAAAAdW5pdmVyc2FsL3NraW5fY3VzdG9taXphdGlvbl9zZXR0aW5ncy54bWyNUstqHDEQvPsrhH9gJbVeA5MFPc2CDwE7+DzsKGawrQkjmZigj4/G8bLeeE2iPnVVdzXdqj4/TMk+5zI/Tb+GMs3pJpYypfu8vUCo38+P8/J1iTmWvDkid1Ma55+79H1esYbmMqRxWEa7snmLUXh9SEmtnGoZM4wiyTz1CjnPbeM6cB3YxjlKbL/5S+KP7hL3MZXzqv3mhP3YsEs5LmWXxviyhdPq99TpBlfLME6tLm8FW6MeplbH1kCMcMl9pRoABLLcEYerlJ3UBHnMOIZqFAUKiHBOOlGJpBxaFjrRVJjvBGKSMeoq9bR1I62No7ZK6AjRbZpXna0hGIkxIoQAc5ULCAajVg1NQ4NaDwgODIiqjSYKULDBBFa988JypKgXGFdmDGB8PO5xu/fnOqL/vc7hnP8QPPsFZ9nVW5sz5ur3z8vSim/j04/HoUQ0jV8uw7fr68s3P75698CuJm3bfurp31BLAwQUAAIACACuu1hJ6GRO6OgvAADpWwAAFwAAAHVuaXZlcnNhbC91bml2ZXJzYWwucG5n7XwLVFNX2qgd+9t2BkudmY5EHmlLW2tpwRCUV0jq0EKtD1REtAKpjRitQoSAEMjD1inYGoj4CsgjpagU0KRoJQTysLUmQEKCWoyakKghOTwMMTmGcPK8CdqROnbd+9/7z733X0vXcoXss79vf+9Hzt77qzWrk+f+ccEfZ82aNXf5h++vmzXrP+JmzZqd9/wc78jPtXM2ej+eIa5L/vsstjxo1PvlWfyyVctmzWpn/Mm55T+831/Y/eEm4qxZL170/X9GQvhu66xZm6nL31+2vjjLOERgnMGTtJSs1Kz3st57veGHdV+3olucp1vrkt99bdmqFV+9si5w4by0Bc3zXnn16psftHz1/j/uHPso6vPW/T9seP+jnfta937z15Wpgc+HF0w4ou9ejaVA1ePVm0oVo+fZEPkkY1Jmj965zRR72d2+zRGcnopxmxmcLJrL2gZ33ytXUu/tg8/y/av7sn3ztouyY7E28UBNWFv87OnBpl3Hm8YbwWSMfS0p0Teyl3gsBywZcdI8Js/R6GnIzmdvxGhvJ197xvd4xbEKMJgGMWmbsl7wPdz9wtk8YVPXH3x/3zoUEKdY4/4LRLufTFufJTFDrud88PGJACyyIGEX1eNDMTHxlV893D5Qrhm+ynL/0GhAnA7ock8xPFPvCq1nCEe5CV90k6nYqZ/mswmeoxzySb5beGbKpbCNLkSbv7J0ZVCvFtajJg67u/Q8GSC9+wsQO4zQsLV4HwW9Ja8lAimuX1IyXT9FOH8K1F1UuNSKzATrL6nKVtU5wqUBq8J9A9MdcgI5olcyaE6dkimYunNAb9S+CHeNJLOuP39UYVzKsJ7nUIz2jmR4HJgQqDJHmwBLqqiIqF3oUgONIJ5qwLNZqmJPXrncUSz0LnxBpftqbr2q/ZV9vQr3XUUWYzuov7/BO/JqRChefAk6y72aI+lVdRpx+qUwStv4hk1LCgwOYvxfDS7Em3Km9hrFvxw3fJod/2XjX7zoKnWaMnnPwcikr/waMK6rGApF1VMdmcsct7g7c0OwaEsVg59HGj7apOviY2hq89scfv2y4X1w5y1rjiWPeCMgT5ytEzajuQ7Lnrn1JAwTMJo/UmjtZ7RdwncuFoZLVYlsuK2/UNcBLeHQg5T6nUu1BP5nUbbe7+OyVsVho7V4lEIguYFWZqBr4QsJHrfJ4w5kHGZ4RB6bhyoFmCoDWpeHu/QS/7MRme3anoEgbTSohxoW0NwgJVIosQQRu8kshkTK0fEAWxgXLkrhGYvrArQrBnXDlo9yo9HudzivcULic0vLZIwqYJ0r1mdCcqXAOVKyNaqnByE+Sf8SXLyU8Q0v1+8vumQ8Ej0sJJWqw5X9s/WdmZpKczu4Z05Vngq1Gr1HA1e8Cif4HW9GcfNUju+9JIk+qOH0HzQTyGzcfemHR8ctPPw96SvV4+BONlypNzqPj7vHaS6O0gQY1TTql1vZgQwkOilcWkhC83LVe1BUjbBfRwficpG18DACQOwH+13ILAMO6FJvC+nNz8yNR5symIxotsi/rUxOpkOlUSKDojRcYUvxCheiBtikyhhbsHcpvyYdVCnpVy6yBTISNHAGUggHS9ckyFe1NiIZCTQCgBDjAB3Q3o18nYGQ77teKfCZE1T6bSJe/Dn9+ar0tRW3d9JDYX8ty1NlsD5/temnAHgZ/S+8IfImjWL/ca4EVzme70BsHzaLja/ZVOgNE6VjxO4UL1Vn/L7SHa2GgYbLiMRP2IrdUVuDFoR+MsFq3OFs8OehmQqbVFfpuZUSgvMyLC/GEIBJLqkO4m0wSI5rKxVkA5JAZ/LIqGZ+AqMNMecadHZhjn6gxqQy/7HPeRzj4JHjLRXLIvO1GUs1ctuAVykKnMGBd587aLqUgQ4JFceu9bJp4Xck4sMDQ4GDa5cwKCrkVvpJnmtSsdgXO2AT+mQlcruMo1mQmDTnqzMZrGU76KG4t3qvL/ZnJmrgNhVVDU3y+slao+NiiyLHEZNypbWRGOLo6AgdDvgL8cY7oVvYiveOIyIZ8XN6MhpUw2lVKkf2Lzep9B4XwJUQZcYJS8xmEJeDsakxlj3hcMYSUcLwWShWU340ET/nJ7PgOBa0yvQ6Bc19Gv/XIG0oFNKn4uWSTXQJnc+S1GBfCOaZpjBzt/FWWWOieykdWglvl8O6gBtoGLdQ2QoV1KkTksJJE7x3FIXxDT4bBowad4Xcb47u6HpYSn4t6RWZSofWKfNuFJ9M37oxyPYVytC5y5EHrMXF7996+obwbJgSL4vR8ypUmnJiUJwkLA5QDe889DmS83MQ46jU4qiXKFQwjCQgbhjNmwhPBDLh+J3U00aAenWgRqJ119aRPgAmp3UT69XDMrGAz5JKXooR2REWq9woMYpVF4vVPba+qbh0LQ0iHhpvk/B6Jx1xlusqracOw7vbgf+wQVLMJmXxVjV4yBhfHOUPqQZqLr/CZKR/kP1+zXPlpKmebxYzXtENfqJDiPdXPfMaNxgexkAkMfKGViXiQ0KVwB6dC3G3zqIWO2y3g8rlfhk8xZQ9Wy0Li0Y6s1+SFeq0N4O4/Tn5DnU4t7cQWmLSbhsJ4vgl6PM6DIoianzugrjQJsMUsg6oai9STwpPh8SBQAJNLtnr5WagZtxgquDXOwzjDSq9MS9zF7wItVp4CrRhqf0OqCSdQTz82YgaPVmMUSAYLEmIqFmnqwRiGghom5ksxtFBX+bp9EvZOiKbWpxUtkm8jx5Milcy4H+qIKFkhbCXxYXg94eqFs3+uTPX7286qq5LjYETMlgSFiEQ9qFYNzypi2XZ1RPSrxvDsLWIBRssJAJ2Wayb0uf3Je4f3gDqpYnOydkaEMTExwTBufYA0HQjYLFkbwlTcuM4RmsEGhwMoFYKSPocsGiJxIiWH/7+jo3mbui3bdTAQ7HhcO1sUqkTUthuTjXIQWkhrifIIOkfqLZJ1vBtLi6lrna9Vpl3FSfRwCIxWtRk56pcDMZXoOx2N/QM9B4+/+nIHfKTE658gFTml+lfq6X5Mng3sqDh1UTlRYPNVxjcmvCr9+XuC5eQBdNJfL5iYDqxZ6ASF04nePPvTeAXOUdZ7tGXp5++8Z8G/09OuJAfIbh/ZTCMw8+33tzJyVy+Tv5F3Quxga1I3dIHE9Zh7VeYbOrURTj6ePTro5y+GweR38bFx5Wt9j79pEU0dUBUHLXjwyubpbC19cHB09i/P/J6YRo+WTK95DtvLM8cvHEZMU3HiuXr0gv3FDxEfeiXtKcg/3+AjEaWWAfTOQ00N9Rm4wMJSo2VXZQpAOtNqDDSah2k5xlixwMeAZ8EI/bdvpqCyaw8ALyjuHGdRG8914Qbedb77NgVyCZDKo4k3nmjh6jUpz9aXS4iOhFWVR8Rc3J+VvHty5vjymdCpc/dzxxmZw+j9NQu0cwH3OAXI/ozF4QCmaZmx5l/Gt+iehq4PUZKu+G8NB9LLmjjcphYKmTnrVcgclWofI0XjWcmmmgG7RyxraQyr7YjFMgxNS+ZyQ4hftaLwAZrUFPbglgCEXOmbeYyg88H+J7hOLVJ8gFo/UyOPnuWPo0ztTQUP0JulVdWTteaGz8CsEv+IOalJUi+G/s9oHbj0t8Dqu429sDiWL8RT8XevNw0BSKpCBabCKQ+0nCcp3XeYvmZsdikrvHfA1r9ezDoF+tTZpiBsy3pQgy3FZiKKUDPFA9nwTM6dWuDTvdkThj/KeQBChS4kkRKfjITcdl3f3niIoiu8estYMuTFDMRjmuWN4/dHQmI8wbnvScL3Gmhn9RtHiTSc7jB8YVPYgW3fmjb7yyUlzr0ewtxBO2pTyZbuer3SFCtr6j/rVa4wbPKARbNffldjdvrCF9aYsU5qsrHJnnNlTkS3v841v6m22907cQ9Tnozi2p/V3f7ZI/XueiPYbKpiYqjoU9wx3QsxTrW0tzwdvnPxGNAHcCWch4xnZkE89N63DbmvjuxfcQl+SEzyHi9ZYZ/LB+bYcGHuh6tfOgE+78bSAJPCPUTsnzdK8H80nRMxCidHy9hp3AF9TMVcX+4ZIIHsDWQvEh4KTUlodBqkUZgugZJRwHn633vQewiwfgY5FVyQW+tVEJSlGqIrj3CN6Mrango5Th/BmEpbESBPHuW7AJz3r2g0kNNd5AKFNF63xtcS0z92Xcpt7+cz9ZqSj9obgRRbTPBPhtZyXKoAXaEoi0O1BlhzvxNuZisG9VY0H1QVRH5R28z2WX8MAbLTF8vVzIkC5SArtJCbVB2rrpZGgLFQEHiQlV+ZghBmNKHkyeaJvMASRC2bS2aSV6tsyOOVRoU74qVqSkdM5nuG/D23zAgn5TU2dMWGMq5L/s+es5PeBZl0o4QW3Hfy9pe99kMFhudFRzHlj5fbSNmTrC4RNXakGhLMW8VG44DioXQkn1bbChLO0il1mPEGQ07J+KZ6SUGRDIUgDsoI8JsMDhSybDkia2kuoxoKgqt2ImSZGDQHnJIydkZvrwwXdyBCJJHCivgo/ILTJWMs122O4YNrzCH6ydxu1byUIzDUst1cH+1pN8oORjToHiL2y8J1NvX2lD5FLFYEDlmQDeZgwBvrUwF7x2P/LQSiBJuAK0kp3oho9uVsa5hfDIygTojhvUerXr3YkZZx6ZweKI+wGQQU/K7X92HC18BLdFlZQ1VNxIcG2FOg8PQAS3R2xFvn/I2bdH9Cv1SBQ41sapiC5HfGqkochfvQDUj+nIDmXqc3ghBw8RgG6chxWod1M1w0IYMXLWqbcEdCzVrUax/SVXV7qg5F9VLOdUyHV1yUxORn9ln1RmPjBtu51HDh8DO/oEaAzxNQTEoQiuAqAZPR94m9LXiD0Y3JK1LBGaY/5XDYU2bo8+mJWaI+caAariy0q9EhYiYjc0ais2aF+vZWNzHoDHS1xvsqhfrSxWhQ3tGZJIQzpiMoxIT+9owXAWNvHqRItuNmDriGI4dVtJbVPCTnIkmCWemJ60OjiOKIIkAHEfNMXSZ/9h7BL4Qvg8nlvBZqpN+FJ6rmIaSv2XzrgFLkuwtvgp+yA2OuzpVZYNIDINEtgYGTVU59PYjNpBsQCBnm4rdJHoGJiQsdNR5/vLh3zhtZKQ89NM08cWxpTAg8t4H4m7o6FFeStbJGDarnE//HOYRF/KGAt5ORV9zUkOKQuDI1wxLdWm1Xt5stVptGIMpGRLejOpX7HA4udiL6lw6q2o8n7UWvboBz5YCWXPbSpz/rcPaU5D/yyBj55VZpVHZj/VFv6yIEBRYm+CukcsnXl1OS5OX1c37Z2yRUiApVmh320Se7TcPnmgbR76KTyzcpi6bxjirs3h6mVm37sDipn80PoCfJmhWeMN/0YTizWR9GJZnnygSlU53g1drS11WpXbq5vD4fYxb4nlLVFlkhhQ091gRzVbEQd9v9M909XGcfYPdWtfExT4gepgoB7Ioq2JefMBvRln8kADuvPVcurfNXActMZK9fWT4cz+W3xGYKCar8hv7zd1+DztJDsW4k7Etvv7KIhw+68dNFTT/tVlDmygVneSHE/wKS/gWnNHXj/ZxTNcIbgPh2D5t4mRLCqXV+XHejYcVWUmkXuJp45jufjk/661yYXk4RpxFEXTuepTgnfoIJlZ3e8TzY6PE7AQVTCwynPnPrOosbR5UxliwMM4cNPU1zBUsZagz45/AWaXG85adQf4u0VlqINZ5Z76UE8zs/TUdqVZhhG6hTcAJsk2FUcmujQ9pap7sJ1DBMW+bwj/G9QrIOjgu9bYq+mSm84RRDxWikt7gwuF4B8IgNiarbMnRQ+yzNvOkfZIrch3jmFs8877FugaxAnfVBNZ5Ccsf1Jt/9Kfes3f1GHO72IfGwerBwotOBJfBtAGMonQoeiUXG/8rT2NsfVqRqUTZ/aBY6T2nQDtG/oaBvUS8UaoBG36lgUo/o3bzgIZuarxI80unazuf9XnexClV2iRak8URue2bhWLYM21bOMg5tyPIt/+k14M6gzE9i6S3W3hkJ2K1+zbcfbtpxXg+JQTPMSOQn1Fd41hawSjWGi8C4wmo5tRhbeQQ1dW58qFCu49UIUM/KZP7fX4xAC35vljViOTCGeZfUlMysb4Okp+3KSutBkskUQUtGfAmM7UhPevluK7RPTpdvyUjxXiSmVVyVTnlNSVC7FihIf1neZPBm6nCopNZrrt4znPSgMThgI+IjryhYrozLlxqrYo8XinFe+M+bn0wE8CdMNE8Doa1T+7cfApUVkqzHzh4Vw4sWPINxFNQJi6fxCwyARb60dGOREBdXAjs+UQ2Ui0Fx1fp7QEVNhz15OgqbumVfoywIa9zwf1cXEgc8uPcCHgiEBCFzK9UvT9H4sfYEY/eVrcSKhSS/eqhAFB/juRXH6EAah05tK3ucAuhptJrQv0PTKhQJW6LlVTzcvivIROVPL96XWwFjQCeUulxuQmrQQaHNpIIf/s5gSpgn6HYOjzVfo80Uoft3yQ4lM+/YjnMcg7XhpvK5PRmUunSOTLnW86ANZIwDNGl4x8iHku3y2lJvF+lr1o6R/LZiZXgGthgDqELNSQZiM3aEYfWrOK2oXIhszWCaj6gP1i0GTcgu1CzBeHNsIl4equkc8fA3TJ5K1md101vsJkJBUkNiVb8UemnvwqPGVNwyhvCXEoC4/K5rqFi+TnJu16viMF0hIDf1KRvPeUstn/dSDS9XK9SAWlN4EiNtIPb3Ub/eZCVHl7+0GQ7Khp3O+BTy0k0p6OeFJ+4RYMubyQ6Vd/qJNcJXUOHJyQYt3nQG3k4R0I1Of37tmnguDtTayczGtKLK1s/z0OJkzH2y9GZmrn1YFs0N79WTXBUw7ZcnRT9mfb1b5cKr2hf7Mm+z+OzpMAzRPp+3PYVuj2D20nYRPwCxuWhieXc4D+YPosvqJyXHxUO97yILxvwY+ncEMISRR2mZIQwkAUGcEE/Iz6r8DgmHTSmVFUVO2YIZAVMJA6L9nZno+N5kSKDKwPNOI7rpPMTRFjX9uLogg35rCgNPEeboiNt4LbRJdS6ENvRCq8viNvevNqJwumcnynUBLfgO/eQLHeE35LnEDBsnbNN97yBWOhESrMXP6hMh847t9tRH1eu3e3Q3d0Rv27brtNJ8vt3zymyMHJU9Unn/E4i6Q3bcp3r8qTrCKP0qvFtXTu8mX/o7IJ7uTudpXWgqKJmLdHvgIqGJIYsS03qGdMO0uksEt34/HEVQ8KhqwASPf1QZSQV3VKFRDtv+zNp23gPo/eiIUJK/lTpdo1NaDv62+E7GBl4UP+yYJC1Wc56GGVt2knMsz8b9Vq/M251vvthlOzyuAdF9nT9/mSTz6ch4BiIf1iwupie/SlL7uTFs+y/NPdhuuuiH5bI1+5/7k/+Jsg84rVY6daHs4+jHTcUx0JDuOClCGq7E5RCkQ9ktGMVh2/5KPZWXrwC4yFDABN86PNXutwQxgP4lk6E29f85onw3pcRR7zIdBJlxIFfC4IOweTNnUqP+idvRl/fEMjd8mtxUGu/7U8rtp6MoLSgHlUGN8cj3Hci+v4tdUeLYPrFtIlq6073stc36HGyPH+JqSYTgFKUdrz0Ub90XumxYz3jY6Vah2bQnzZ1MZn5Ydw6SCO3FQuVtkfrfsbh31lxxTwuVLb9c/mb0oFFCfQHmrqk+t/8Uk/zveQmWe8ciMhyTb/9RLtGU7C+wodacAA9rdPd5skSb7uiFLmt0fx6vQ7/10OVVzw+7YyFwqGeQW/62mz3MYLp0lOnJXDrjtEak4ifcwnj1mGEIZsjf966u5dD0t9QrZ3TiGI63w5uJDP0jrdpbJFXlfwdPytYIL8VqaQYkCxSwWj/dDW09wBXqfOrh0Uhf5Bl03vvWfbwz4JtWNeYdeDt4JNmV8HVg7H+jUO2umkRdRaXJsgHamgLF3NG1MekAC1+8eyVc2qvu2u/IKXd7Aw3tL+p1E/q3Louejxsky8vg+0il5HAZCzM/FiRYFNbizGiQ8TNbrrWkFb/Ty46OSOyC4ewhAWfRv5j22nYRVwu69X8I+lNH7ADucH6PKRm60jv3prbyKbVGoVeZ7Z8JD+iGm4XS6SOVzM/g0BKLeYil1c/k0IDrYkYX7xtr6wQFNXUqBjwIkUbgouxN1Tl8/+IxHnjpk2BA3T0LUg9Qtz2EXGoOL4ivWs58/g0kk/OKnUv1u9wvkVK6uV/m8//lEgt1B9EbAvZGpkkV+K/hyXiJzCe7SUaeXYaLJGohQa/JfFrcyMy/w6BtRhlKaYL7fb/kjTMeeB/8wmc1HI5fT8YtiRZJ+lLFTPNoYZz0Mu1sPz8TeLj5qZ7iy7K99zqNRIWEPM99FYibH23OTkOsAgQQkarxYUQDzyGyy8M9iY3uwDWJJuUyJB9Wzt73/t47mFeLv8mErd9AsMcz69dG7KQWSEZqlxGqgQlzPB2xNZKzHiTXy0U0ldYpepXEpAzafsa9hqoG4a9geO/RuR/ivS4DQHYT0OWEVVqGv+P74oMQlxPXbJibVZ9rPgyIr9Soqr8Rmc23F6oOF8ig6g8Su5VQdzqj9PcKw2lO/yOl06KV/9q1HGFI7LqSLGctPWG8AtiyHbDMoTeax9+lTCMpO19ogrSAitx/wiy9eIYaxcSGJ8v0ZPo8wqOSNRZxyS1LGIILr7sI2CNu86gMBzESKGQGtFzulPtV6c9O4Mv8Dbbb9Qnk6xm1B4550jDr0xFJDYXQBXt4Kkq5K9mzmxMLQn4L/uinH535CvnL5ceqtwolIAC4Yy3D6UCt308XWu/xmVjjf8RlPr48/8Wr03WK30FTRvNQfAYB0VT8z13xljOw7R8qzfdze/cDWXJbQVCLpigeQTyS5bWPcnlaFwTRdgE1/2rF5bp/yUYS9CT7fkBz1S+8dtxZjrxp4sHTVbBo9h/s23B+3txN2fG/FbEszGnfjsl8Q7HdV4k/jFNZApSZT3iy5hW8WrVq3fjtdCLz1l7U6hnnRTg+uTMcP+Z3wuJQDssDv44xp8GSLvK5OU7OI9Sz2Sr+ODigpDaRnDLYwS97lcv2TZCrn6K+inqp6j/l1FPxiQCvlCwc7Bws8cocnG5UzI8GhQXqlRFVJeSJuA734Q2ipxSEdk1uQpuCmcp7k0UiRwVknqTx99zG8PvEDgz7s6MPYMBfy6T4+ILR5w/L0TnuQBDKsu+nuTa0BcTGzj7dmay9MNBfXRvZyxavgoewZLmYFhbhApUrhxuOiIREGYGo/QlZf9oBK+vhsV5pDQoIp3mBmjevj7nOb4AgwPXVKej3dcIrmvWD2Oy3o0t+4nPUumXttiv81axFYWkujxoT3GQt9M2WCAdfTx/EztQkZ3h23KmNl8/R6A5VOksjxPgEM5R1NAeUHfmh5mZIw33YUAcw3ikkcj/MzH+lnE5eGE+DrUSWsLMfoVOL4e9ILIJTJk0unOE5K0/oKlFXBYmaWtG0Oxd4uuQRCcxplL7JfB9W0+YoeGX26Binqf4tJnkz/N0mlDbDUY1mlGlokuJLBSXLMvbpGEn/eLoeML6ee4KOenC+AnzmGSLX/ki0bb9K3FT0jXVW3ajkpZU5mbXBTHiky7zM+fWkyZAUX3Nj/lkNOwVrvJSMa1aNAdUgZJAJgCdcMZNiFwxbU9Q0+bYgg1MSWf4xU/m/JQHFV/aKpZmoP2/0KE3Q3lW/vF8/joi/evBgVjs30AgdQmGO4b2IsUxpCB1sFPx0ROUJSeN1Om7/Kpxd4NsvOVz5PzXovbhNZwyuV8jKNLF0tC6pfWQF0n03PpoCrXN+K8klR5K9O2vdN3QsNrzhvY8L3upJo/IZ8FxiuIa7tWAP5ebm27j+DLGGWDwG1L3gjgJQ8xIp2z7a7CC5oxn6ZL1IEosssVKc8RhyeBkJw2dZSUUGCA6wBy/gupgn32SmMvk/K58d57F70C04NM801G6rktNC/kL8tltnwTp9+CKZS/FijDDED3y7UqAKan3COR5jgx0bu2P+V5N1jIQrUnyng9rJNLvYmkJkbsMlgwMtgFYjG6GoDNPVGvZ6nDlY0lyywhqaSJw8QlW2D8ALX6CnJAF6JVPUIBfvf/Vp6ifon6K+v8EdVXjYZ09kKYjHHm8nrV60193kLci7rXZfzPezqCcDvrgX8eNBJqqLe72LUtCw2/q6jE7iPF4u3yPFRvx3J9vndWXxmt1/6Ym4pdFLgfNY4qN2cF+VAKk9r00WW8il++zDy/EQCNFH9uXP0JVf2haMDc3zMAB8wm2JefppKeT/hcmeYsnsFbrNAz+KYK/26omKjJLIT0TnkkkTm8c0fh2agiABBNv8u45BbrLYAxTOMIVOCGFKhgF5UBR7yMjL/zIV1Fmj5DHWprZ5fL5WLK5ZITf/73t/tUULGMfL2XY6Mci4EkhRbA3ABV+mOzbOqPVTMqLhODlzcxNj5yieesIqqP7xXqYo4FkqEk2uU7kXpeGvUesdcZFM+iwuZLnuygnt04UXS3UWaB2pLDSQecmg5Kvasvk5Drz14OI7XKuYiAeM1HMV+9xl8gUFKErNv0xxvM8FXI/KpeUtjXrco1Kn3ydmx0ka3ufSCm7BA026LrobbyJTFOJMhCXrQlhAksVGI/TSomMMuj0FtRqdqAeN4yGAng0qxr5oaHLnGGZDHhHYgR3alJ4Q1PF0EbciGzjcd9eeIqYiAIeRZS4N7xdge+Ht1cjLmom046lwRZKXqk2R9gCE7eIr5Dosu+qVcNK9UIlI/KIQZeNqouAX8T3UUBzkrfCyckXXV4VmiPugSRjRBGCvSERb1Wnoq9N6vq5CcrHFqmPK6i8PLE0FJ+Wtahm2WLcFrGML1hSdgnxljyNCaBBTpOZil5NF+sI0u9qPs/n3yH6tYJGiYQTgiPzMxq4XLngUYeyutfbtTT71cPcYgZRe0ottPv7V8BtmhcPEnFrgvRGVFY4i+aH1g07v5bzzNSslprPC9dXHFHl16IUZBk0qSPpdx4cB8QSFdq2omVGfIssCFFllsvNTTdgc5F35uq6Pvs+KHS4OHtr34ex4itGxgWFsgIeqlAt0m1Biyct/D8Q6dXeulSnozuG3YMDNZLjEqk6lyxUNSL1vMrLS1g61Gm5AqEgxH/dgHvM/ifiCrbxpT3co5GvV3K52XelPcx5iyNnyTGTaHF/BtdVNeXH0FHBsEhAChbrtHo1uhxy+VWRnOaNoK7CEgMS+13ETQ1XOynUYAVCVClRVzbDsrkM4sRjblBa5wmoqnzMpJcmNnc8Ng9Z8Nnm/+mkUnUj0cmUcIcKeHLRv2oEpKU5T3FBLEyZ/QTnPjWPKFQPkHiP4eweH4B8b34Y1brBWtwAf9Ry3wkqsNgQ3xtP10ZHzb+4C/byDYHLIo3AihLE/XyPb/eaPace/7iES0fIvl1vDSVjLePYctLUL1DabzHlXBqogW9ilcunDNEiEkUg5zzGki2hQHjvpz+lK1CgzKoaHUzHLiloID22zurguDbPyJpCUlm/b1+jHfP3I58jlYqLzf+CzishyP+Peu112f5Yz+ba6MwGCzZLMVCTXjzGf7RZbuyIt8/e0zfQgkt/miOeTvp/OSl7ZLjTfZVmT2FQm0+y1j89mfAU5CnIU5CnIE9BnoI8BXkK8hTkKchTkKcgT0GegjwF+beB+PYvM075LS/ZGRv66JflktGTTDb1fhM84XjUv1z2wIugQdJ03/FO+KrAQwWFlDeHd30np6sW/5svqfBOKJX4U+/tC5u+S2vFtv+yc0+a5YlAkcgx1IaZ2ofptFdopyra/Mm3Zqf7NlMrVjekN2Ab8A0EK2maGo0huPXm3vAPGmhOjcmlqe9oVS+1wWycEMe6YUgLbCgCGsFA7ZR40LfX+1jKZIYeMpDSWf4+YGDUt5f4hrBnIm9rWx+wgSI/pzZc2dOp6jGN5qA93V3gAGRm0PjkL4BwRbedHKL03cvl2xIkuvcn0W7rUQ5Z/y7TcxnuujxYjr7fuBMO9SRr8hNsgO/uA91Oz2gKzb5K2S+K4A2Rh94R4XV7fJsuNQVDnc4OESfaBSP9Gd7UPfQcZurHIQWY1+/xVx+egrekYs8bfdxllPG3G5c7KaMZFN8RLYxpU27qkO15S6njBLa62MvYuvRhlGkMJAXB6NSxZupYCaqVrS0Za2nW5G9KupLRsPZdqgFPNdiVRmMnHLqJvyVTOgHqBKAJiEe+Wak9MHWD5boRmDymjhAZhLyhznBaeGSIocs8SdZ+ZMUPLyfTBSo9sV8HKPLZLJPthNoW9iN4nRsblOCV317pwfm7UaAMqdeSKk/Y1fhBSuXrIkmK5VJcUUhc28LCRa0KYD2sLDJGr/RLHszZButtnfc251at5CTqWk4IQ8LkOFALDIN0WDQ4ucdP9l29to1fn1fibKhoLFCH00LEYWRkkJwjnL57Jf+d4Fw7Mn9M0gMs1mi6M9GAGYCEZfKXOc+K+ts6HhLE2tDmZhOjBgF02wQxChKw0bbUgLiUKOrPto6LW8vOkk53fZVewD6sPWw0Zc750dkV/A04WXw+W9yDiNq2OIj7lRl4NfTO5GANiWayTZ7ChDZT6fx6TPOQUXwrFjt5Yghom19Opo/hFCjfgiCT1t1uL5XPS2N5TncpLg+bOClj2vGoAvQpRFyast/yNQ96ufAofacubZ9aNGbL9atXXY4gECQ/BXDhYtwGrqns51o3HTUh6TQauwBbTKtJ4lhDubupkPXoY9f0VXVwHNoikvLSKHO3eeX8FuanLIq7KHuEvBJX0MquzSk/tUl8JoMwnNFmF5TGl8vHzBcHSKWDkoY0G8//wUeLFqrXLiLQAgclc2bNisEnuxmm9a2cH72Er3V5fScLWtL5p0QAt6AptXDoIDxZOLoUFgsSQjd4lobawjBUNEMKii7XSCWMZomTUCDPd5ibtAi3S5axNGTndUd0nO1XTjQTjaDvPOWgV2+sLIHTIl3I+A0tLSV1VchWxlyv/3o1xFMcpXFjz46NL/YqbSvNspC2jhqcO54TGMcdmuySrKWgGeNLE/FJMjOhJDcbFeiZV70l/r08jKVQfiuaSrCUIsQyv68gSu9LCeIRBNmgRDwvt/XqZLM/FV+C0Kr2vGsuWKweN6zQZzZIVUsK3GMc99ig7yxDstaIGfX33POXqva0MhLaJq7yRnknxizfoSe9UulIFc05N4ab7bs8kEDWBa5wl84BTtk/lrU6gja5/YYVf7ee75zrlVjf9qg5J2p30XYVB2DOCgcTQlJWC69Bl+8FXDR0huvudIZzvg1iKjyIbxFfVKr6RUW4IzI9VEh4X2YqLSTV2RGWahxK0E+8EbgZnm51BcReyCLpjyZrR9OVhHTOiHN4IYZEyQzXOuBCr+G1OtSvwxcq3khTagtI6+GlG4bwKt9O6PF5nV3GnDR4oDemBum120+7s4iBpMaeDdTPdmewRCa5Um+qFkG1IuiYiNjPrdGbvtUhWll8KU7f5ewSsFMp73otK44UDgUBUjFRBlTZQNKw6yO2QhlBUGAlPTqDxVlPEiquLcIeuJ3nFqxOXLjb5DXYgMRP+5ZtHHrTEmok+u4y7Jv3vf36OaORcGh2bKJuuzCXj6GeeUDoEUXOEeD76Lt7Hug+10JAbqA1887ULsBh3ZVFqZBjmy0G6t7JhtNS1O6EHOeROwHzTN/aS7wiL0gCr1eLiApmPw2uPTYOFk1EeQRRTfgFWIZg0l1JC2x2l9aXrb6lSdMyIBojCWZrVflFn0+IaWMk1BK6zysn94Cco9MCPGH2+MmxtU5/QwsOb233ph95rzcQso7SWLwDUWJuz4VY7NIyOWQ6CHtDkhJQ+XlkP+PckqzqSNHHkbZVULeKrFK1Ct88N4auX4sW5d1YlQh0CiMnDiviaRHBiaY9A8FYrYAztMiCb7Ifv+vN7Ta2nRrEuSL7sTt6uMIj2X5k35LyHKvnSBq8tEPg2sXJo1h3nvQKbQytgtN6PKXHFEtWu+ZNPrC9wwvN2E0pqqocfl8kIT0RT548xxIIyXTaDsLpQE5+XXI/ojXXs7po86By64ahZmQ0GkgtkwdgJXkOo3LxxM4RGatibOdZb72h7h5z5B3xbGlhww1w/epST8Qma7s3bJcJxNbBh7JZb8F821xZt/ZB2FnnyjSw17nZ1T++K95bM79y2E7aL10zX6WiS1qOSwTmtwfMRecRz2qUKXfSbKMnyGxSLuS0/L2xtkyeo2rPp3fvoH45ctcbpr8TvlnqVx/v9u22SVegHXet8P2bwqWFg5S93FYhPHnQExgltergy0LSuAemCfErrRhvw4Y9CBtn6pYN6o8+lMeYKbKoMFWHOYEs60SsO+W3F1p+ETJt1Fn89pyDBo/jXunn8Ahj7tiOhAcSOWzhS4B6BXiqkehG4RyfnoCSrxFd5KFPRpyenG5jIaPJTn4bhgDLraPNLKFdj3Xr27CO89jSw1j7SWyXPZ4GmDK04lsvCLzi+yHhfUKkW/J6mjL5X2SnTnJLkJ7Z5yhHgVUc+2n0Um+VFAtdeA69xk0xhF9xfi1HGObi9gdG/ABr0k6amloCx8VhQWDROTNuXOWJhDLXYw97Y/7qBSzJ1KJePkus3MbHaDmRnnPEHW7b8nKzlXIlEe/e5Z2WUCavMJGB+HSayeQSjCOQtDUEi0rkUim5vTlE1lj7XtZ3QrikseTqCi1XzJg9rByzP4hq389whAKxZ/cJ0l0Zh0QrdXz3kF4ZHp06Ta+mpyM4DucMJjqwmaL+jdGiyPsdtGbBcuuSGp+yzSQZp2dlESxOQnsrmlv/nMZ4IGeGtfGq0ne5nQoPOTZ3Q75K3Vzyzq2F3mgBid5Bexir3tDubBrzJCyYjrqpMI9JMzNQAEsNnE1uyRsmhufH1lzsA1sEA0XmQL12R26YsWLX4EAs9S6qwhyhN20knT6TJwrgDK/kuhZdql2PZfhkeJwFOovGjAOxtMrEMhmZYjm/n1/voCtKHX844QiIA/HeqOItzg/79szYk68Ar4JL3de09s3pHoPWWdvmO66HnG+YPlLv+eoPucdme12Yd2DMgTB45t891Y7U4nAyKafUc4E4bQa5h/aVkNVj9tpwxgNTuIbaI0/jnpmWKQ/ynd630GQLI783zq2ESnNyD4tS+pn4TqleZ2oiOd4EXZHOCqnk+eLWsXGENw31gjepCZbQuzwyfwFSyVBsCeP2Kl8nELC7okIW0tLhzAqOSVcpTHS/M6x432odCYhbCDH89NrhumRZD2GCNuXvuf2xRpPlYXjMGKE92TMCP5q4AOAssBWfG3Pow72K6NkSI/75iCf9LS3u4hT3vSSI2haCf2AiDUHs2NNt4+sKH+QXINxy/saGIbb9uq9mHvHd+tonUgZlWs9Xp9liuzDQYcwi0d+45o659YTyMbDGNSRyFHGwl5YwqjexuRc3htcSDjOvuvtFULQ2Pz48ccld87ZBmzRzvZaR6NZyzIQm9XrxgNliT/hNvXLGGINqzd38QPnW52j3ntNrcypP2+N8+feG76yxZXz35jJ5b2pKgvXUM8jWLe90cB2+u06ZXJ0z7WIIYQNFpP7A6oqRhi0Eaa/IMH0NFmqWnaqC/8cDPikPPnLUUfmnxiYflkW+a7AgW21Tq9Cb/NHJRz199hbMWbRXwmXy8pYFk/8U4JMLtckKb6nQ7hbIV6Q+KNXGvD3GZw9KqxP2y1bn5mLVlneY/Vxz0zjzzK/oNjgZ69FJXktqeM53JapUdHmjKwHY36qgecW/f7pEYnkyYXELRZM7RRvckv1un4wJ9E9JpaUUN+59jAfEeE6Z6dK1c0v5m6yu/PlQ9NJWU+/C0aWeynLgGd8NpBucgtGg9SyHr1BF9YpEGtJIhvmjE47dtenRFDfIEoUUdiRuAwgeo4hijfDoRe8kR8lVNKfXhN5tCiFM2jxubYQIO3FHSLv/CqOesZZyt2Yac6zlLz8MenuA1zxvZltJivzaMWFylVY3BqIH68vlKzJ/IXS/6NlHu+fPpo4yqS1BUWG8nInUhL/dS7cQctQSz4d6hMliKi4O8ZoX87YQ+7plT3f/hsLh9A6N5EDBBKog6w78bDf5tnDyPCfTs7neVKp19G0hThm1buO4ariDl2LdOH3Fc3jEcMyd6yTVmbHvcAR0s6O4Su4loJOT/tpQeWrW0JHbkZ4sPHVrtCg3WU6zp3hGrYz7hrhQX1t7wcU7ETy2dKIrLeG+whO+ekEc/GvfvbDpvosyOL6tNdG92Tx213Tf+P3v9rC2St+RkHc4j26TNtvHOcz06U4644tddaYpb0OZMeNCad2YR9H2AHrFkRxkpn/9qFfOns2al6YxB2VfDRIgCk75bmxOxzhv+0vjn5nmdd+u6huRnta2No9/w9HZbPoh4nrf+PIPVr/P/vsnX/wPUEsDBBQAAgAIAK67WEnWRSspTQAAAGsAAAAbAAAAdW5pdmVyc2FsL3VuaXZlcnNhbC5wbmcueG1ss7GvyM1RKEstKs7Mz7NVMtQzULK34+WyKShKLctMLVeoAIoBBSFASaHSVsnECMEtz0wpyQCqMDA2QwhmpGamZ5TYKpmbm8MF9YFmAgBQSwECAAAUAAIACABDlFdHDcAxHsABAADaAwAADwAAAAAAAAABAAAAAAAAAAAAbm9uZS9wbGF5ZXIueG1sUEsBAgAAFAACAAgAtLtYST08L9HBAAAA5QEAABoAAAAAAAAAAQAAAAAA7QEAAHVuaXZlcnNhbC9pMThuX3ByZXNldHMueG1sUEsBAgAAFAACAAgAtLtYSbjnPPJeAAAAYwAAABwAAAAAAAAAAQAAAAAA5gIAAHVuaXZlcnNhbC9sb2NhbF9zZXR0aW5ncy54bWxQSwECAAAUAAIACABElFdHI7RO+/sCAACwCAAAFAAAAAAAAAABAAAAAAB+AwAAdW5pdmVyc2FsL3BsYXllci54bWxQSwECAAAUAAIACAC0u1hJt34rbWQBAADvAgAAKQAAAAAAAAABAAAAAACrBgAAdW5pdmVyc2FsL3NraW5fY3VzdG9taXphdGlvbl9zZXR0aW5ncy54bWxQSwECAAAUAAIACACuu1hJ6GRO6OgvAADpWwAAFwAAAAAAAAAAAAAAAABWCAAAdW5pdmVyc2FsL3VuaXZlcnNhbC5wbmdQSwECAAAUAAIACACuu1hJ1kUrKU0AAABrAAAAGwAAAAAAAAABAAAAAABzOAAAdW5pdmVyc2FsL3VuaXZlcnNhbC5wbmcueG1sUEsFBgAAAAAHAAcA9gEAAPk4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1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ENTRY"/>
  <p:tag name="ID" val="547130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NUMBER"/>
  <p:tag name="ID" val="547130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OTHERS"/>
  <p:tag name="ID" val="54713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23"/>
  <p:tag name="MH_LIBRARY" val="CONTENTS"/>
  <p:tag name="MH_TYPE" val="OTHERS"/>
  <p:tag name="ID" val="547130"/>
</p:tagLst>
</file>

<file path=ppt/theme/theme1.xml><?xml version="1.0" encoding="utf-8"?>
<a:theme xmlns:a="http://schemas.openxmlformats.org/drawingml/2006/main" name="1_自定义设计方案">
  <a:themeElements>
    <a:clrScheme name="自定义 101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A06F2D"/>
      </a:accent2>
      <a:accent3>
        <a:srgbClr val="C00000"/>
      </a:accent3>
      <a:accent4>
        <a:srgbClr val="A06F2D"/>
      </a:accent4>
      <a:accent5>
        <a:srgbClr val="C00000"/>
      </a:accent5>
      <a:accent6>
        <a:srgbClr val="A06F2D"/>
      </a:accent6>
      <a:hlink>
        <a:srgbClr val="C00000"/>
      </a:hlink>
      <a:folHlink>
        <a:srgbClr val="A06F2D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4080</Words>
  <Application>Microsoft Office PowerPoint</Application>
  <PresentationFormat>自定义</PresentationFormat>
  <Paragraphs>225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Adobe Arabic</vt:lpstr>
      <vt:lpstr>Arial Unicode MS</vt:lpstr>
      <vt:lpstr>Glegoo</vt:lpstr>
      <vt:lpstr>Lato Light</vt:lpstr>
      <vt:lpstr>Mission Gothic Regular</vt:lpstr>
      <vt:lpstr>Open Sans</vt:lpstr>
      <vt:lpstr>Open Sans Light</vt:lpstr>
      <vt:lpstr>UKIJ Qolyazma</vt:lpstr>
      <vt:lpstr>方正尚酷简体</vt:lpstr>
      <vt:lpstr>汉仪大宋简</vt:lpstr>
      <vt:lpstr>宋体</vt:lpstr>
      <vt:lpstr>微软雅黑</vt:lpstr>
      <vt:lpstr>造字工房悦黑体验版细体</vt:lpstr>
      <vt:lpstr>Arial</vt:lpstr>
      <vt:lpstr>Calibri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115</dc:title>
  <dc:creator/>
  <cp:lastModifiedBy/>
  <cp:revision>1</cp:revision>
  <dcterms:created xsi:type="dcterms:W3CDTF">2017-10-11T07:33:44Z</dcterms:created>
  <dcterms:modified xsi:type="dcterms:W3CDTF">2018-03-21T07:21:47Z</dcterms:modified>
</cp:coreProperties>
</file>