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1"/>
  </p:notesMasterIdLst>
  <p:sldIdLst>
    <p:sldId id="274" r:id="rId3"/>
    <p:sldId id="259" r:id="rId4"/>
    <p:sldId id="256" r:id="rId5"/>
    <p:sldId id="260" r:id="rId6"/>
    <p:sldId id="262" r:id="rId7"/>
    <p:sldId id="261" r:id="rId8"/>
    <p:sldId id="291" r:id="rId9"/>
    <p:sldId id="263" r:id="rId10"/>
    <p:sldId id="264" r:id="rId12"/>
    <p:sldId id="265" r:id="rId13"/>
    <p:sldId id="292" r:id="rId14"/>
    <p:sldId id="267" r:id="rId15"/>
    <p:sldId id="268" r:id="rId16"/>
    <p:sldId id="269" r:id="rId17"/>
    <p:sldId id="293" r:id="rId18"/>
    <p:sldId id="270" r:id="rId19"/>
    <p:sldId id="272" r:id="rId20"/>
    <p:sldId id="271" r:id="rId21"/>
    <p:sldId id="294" r:id="rId22"/>
    <p:sldId id="295" r:id="rId23"/>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3B934"/>
    <a:srgbClr val="B2E389"/>
    <a:srgbClr val="FFFFFF"/>
    <a:srgbClr val="6F904E"/>
    <a:srgbClr val="F4F5F9"/>
    <a:srgbClr val="97B678"/>
    <a:srgbClr val="8CAE69"/>
    <a:srgbClr val="80A65A"/>
    <a:srgbClr val="F7F8FA"/>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355" autoAdjust="0"/>
    <p:restoredTop sz="93849" autoAdjust="0"/>
  </p:normalViewPr>
  <p:slideViewPr>
    <p:cSldViewPr snapToGrid="0">
      <p:cViewPr>
        <p:scale>
          <a:sx n="75" d="100"/>
          <a:sy n="75" d="100"/>
        </p:scale>
        <p:origin x="1116" y="216"/>
      </p:cViewPr>
      <p:guideLst>
        <p:guide orient="horz" pos="1629"/>
        <p:guide pos="288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notesMaster" Target="notesMasters/notesMaster1.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8993F1-B1CA-4F1A-BFE7-05B0E9A306B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FBA4EE-4CDE-4985-9B3D-47A6F19FD11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FBA4EE-4CDE-4985-9B3D-47A6F19FD11A}"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9C701D97-85D8-4D49-AFDD-78196376FE03}"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05CD8AD-8F7C-42DF-B24E-A6748CF919CF}"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9C701D97-85D8-4D49-AFDD-78196376FE03}"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05CD8AD-8F7C-42DF-B24E-A6748CF919CF}"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endParaRPr lang="zh-CN" altLang="en-US"/>
          </a:p>
        </p:txBody>
      </p:sp>
      <p:sp>
        <p:nvSpPr>
          <p:cNvPr id="4" name="Date Placeholder 3"/>
          <p:cNvSpPr>
            <a:spLocks noGrp="1"/>
          </p:cNvSpPr>
          <p:nvPr>
            <p:ph type="dt" sz="half" idx="10"/>
          </p:nvPr>
        </p:nvSpPr>
        <p:spPr/>
        <p:txBody>
          <a:bodyPr/>
          <a:lstStyle/>
          <a:p>
            <a:fld id="{9C701D97-85D8-4D49-AFDD-78196376FE03}"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05CD8AD-8F7C-42DF-B24E-A6748CF919CF}"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28650" y="1369219"/>
            <a:ext cx="3886200" cy="326350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hasCustomPrompt="1"/>
          </p:nvPr>
        </p:nvSpPr>
        <p:spPr>
          <a:xfrm>
            <a:off x="4629150" y="1369219"/>
            <a:ext cx="3886200" cy="326350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9C701D97-85D8-4D49-AFDD-78196376FE03}"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05CD8AD-8F7C-42DF-B24E-A6748CF919CF}"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4" name="Content Placeholder 3"/>
          <p:cNvSpPr>
            <a:spLocks noGrp="1"/>
          </p:cNvSpPr>
          <p:nvPr>
            <p:ph sz="half" idx="2" hasCustomPrompt="1"/>
          </p:nvPr>
        </p:nvSpPr>
        <p:spPr>
          <a:xfrm>
            <a:off x="629842" y="1878806"/>
            <a:ext cx="3868340" cy="2763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hasCustomPrompt="1"/>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6" name="Content Placeholder 5"/>
          <p:cNvSpPr>
            <a:spLocks noGrp="1"/>
          </p:cNvSpPr>
          <p:nvPr>
            <p:ph sz="quarter" idx="4" hasCustomPrompt="1"/>
          </p:nvPr>
        </p:nvSpPr>
        <p:spPr>
          <a:xfrm>
            <a:off x="4629150" y="1878806"/>
            <a:ext cx="3887391" cy="2763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9C701D97-85D8-4D49-AFDD-78196376FE03}"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505CD8AD-8F7C-42DF-B24E-A6748CF919CF}"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矩形 5"/>
          <p:cNvSpPr/>
          <p:nvPr userDrawn="1"/>
        </p:nvSpPr>
        <p:spPr>
          <a:xfrm rot="19828203">
            <a:off x="2300295" y="340694"/>
            <a:ext cx="240506" cy="240506"/>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userDrawn="1"/>
        </p:nvSpPr>
        <p:spPr>
          <a:xfrm rot="545573">
            <a:off x="2665775" y="689516"/>
            <a:ext cx="173115" cy="173115"/>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rot="545573">
            <a:off x="2933693" y="280188"/>
            <a:ext cx="87218" cy="87218"/>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rot="1771797" flipH="1">
            <a:off x="6628505" y="340694"/>
            <a:ext cx="240506" cy="240506"/>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rot="21054427" flipH="1">
            <a:off x="6330416" y="689516"/>
            <a:ext cx="173115" cy="173115"/>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userDrawn="1"/>
        </p:nvSpPr>
        <p:spPr>
          <a:xfrm rot="21054427" flipH="1">
            <a:off x="6148395" y="280188"/>
            <a:ext cx="87218" cy="87218"/>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9C701D97-85D8-4D49-AFDD-78196376FE03}"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505CD8AD-8F7C-42DF-B24E-A6748CF919CF}"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701D97-85D8-4D49-AFDD-78196376FE03}"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505CD8AD-8F7C-42DF-B24E-A6748CF919CF}"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9C701D97-85D8-4D49-AFDD-78196376FE03}"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05CD8AD-8F7C-42DF-B24E-A6748CF919C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9C701D97-85D8-4D49-AFDD-78196376FE03}"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05CD8AD-8F7C-42DF-B24E-A6748CF919CF}"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9C701D97-85D8-4D49-AFDD-78196376FE03}"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05CD8AD-8F7C-42DF-B24E-A6748CF919CF}"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273844"/>
            <a:ext cx="5800725" cy="4358879"/>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9C701D97-85D8-4D49-AFDD-78196376FE03}"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05CD8AD-8F7C-42DF-B24E-A6748CF919CF}"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12" cstate="print">
            <a:extLst>
              <a:ext uri="{28A0092B-C50C-407E-A947-70E740481C1C}">
                <a14:useLocalDpi xmlns:a14="http://schemas.microsoft.com/office/drawing/2010/main" val="0"/>
              </a:ext>
            </a:extLst>
          </a:blip>
          <a:srcRect t="17946" r="24019" b="17946"/>
          <a:stretch>
            <a:fillRect/>
          </a:stretch>
        </p:blipFill>
        <p:spPr>
          <a:xfrm>
            <a:off x="0" y="0"/>
            <a:ext cx="9144000" cy="5143500"/>
          </a:xfrm>
          <a:prstGeom prst="rect">
            <a:avLst/>
          </a:prstGeom>
        </p:spPr>
      </p:pic>
      <p:sp>
        <p:nvSpPr>
          <p:cNvPr id="2" name="Title Placeholder 1"/>
          <p:cNvSpPr>
            <a:spLocks noGrp="1"/>
          </p:cNvSpPr>
          <p:nvPr>
            <p:ph type="title"/>
          </p:nvPr>
        </p:nvSpPr>
        <p:spPr>
          <a:xfrm>
            <a:off x="628650" y="273844"/>
            <a:ext cx="7886700" cy="57282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C701D97-85D8-4D49-AFDD-78196376FE03}" type="datetimeFigureOut">
              <a:rPr lang="zh-CN" altLang="en-US" smtClean="0"/>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505CD8AD-8F7C-42DF-B24E-A6748CF919CF}"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685800" rtl="0" eaLnBrk="1" latinLnBrk="0" hangingPunct="1">
        <a:lnSpc>
          <a:spcPct val="90000"/>
        </a:lnSpc>
        <a:spcBef>
          <a:spcPct val="0"/>
        </a:spcBef>
        <a:buNone/>
        <a:defRPr sz="2000" b="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6.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7.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6.xml"/><Relationship Id="rId2" Type="http://schemas.openxmlformats.org/officeDocument/2006/relationships/image" Target="../media/image8.jpeg"/><Relationship Id="rId1" Type="http://schemas.openxmlformats.org/officeDocument/2006/relationships/tags" Target="../tags/tag5.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2.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21"/>
          <p:cNvPicPr>
            <a:picLocks noChangeAspect="1"/>
          </p:cNvPicPr>
          <p:nvPr/>
        </p:nvPicPr>
        <p:blipFill>
          <a:blip r:embed="rId1"/>
          <a:srcRect l="14232" r="20948"/>
          <a:stretch>
            <a:fillRect/>
          </a:stretch>
        </p:blipFill>
        <p:spPr>
          <a:xfrm>
            <a:off x="0" y="0"/>
            <a:ext cx="9199880" cy="5174615"/>
          </a:xfrm>
          <a:prstGeom prst="rect">
            <a:avLst/>
          </a:prstGeom>
        </p:spPr>
      </p:pic>
      <p:sp>
        <p:nvSpPr>
          <p:cNvPr id="11" name="标题 14"/>
          <p:cNvSpPr txBox="1"/>
          <p:nvPr/>
        </p:nvSpPr>
        <p:spPr>
          <a:xfrm>
            <a:off x="3259455" y="1818766"/>
            <a:ext cx="5697220" cy="1093958"/>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600" b="1" i="0" kern="1200">
                <a:solidFill>
                  <a:schemeClr val="tx1"/>
                </a:solidFill>
                <a:latin typeface="微软雅黑" panose="020B0503020204020204" pitchFamily="34" charset="-122"/>
                <a:ea typeface="微软雅黑" panose="020B0503020204020204" pitchFamily="34" charset="-122"/>
                <a:cs typeface="+mj-cs"/>
              </a:defRPr>
            </a:lvl1pPr>
          </a:lstStyle>
          <a:p>
            <a:pPr marL="0" marR="0" lvl="0" indent="0" algn="ctr" defTabSz="685800" rtl="0" eaLnBrk="1" fontAlgn="auto" latinLnBrk="0" hangingPunct="1">
              <a:lnSpc>
                <a:spcPct val="90000"/>
              </a:lnSpc>
              <a:spcBef>
                <a:spcPct val="0"/>
              </a:spcBef>
              <a:spcAft>
                <a:spcPts val="0"/>
              </a:spcAft>
              <a:buClrTx/>
              <a:buSzTx/>
              <a:buFontTx/>
              <a:buNone/>
              <a:defRPr/>
            </a:pPr>
            <a:r>
              <a:rPr kumimoji="0" lang="zh-CN" altLang="en-US" sz="4800" u="none" strike="noStrike" kern="1200" cap="none" spc="0" normalizeH="0" baseline="0" noProof="0">
                <a:ln>
                  <a:noFill/>
                </a:ln>
                <a:solidFill>
                  <a:schemeClr val="bg1"/>
                </a:solidFill>
                <a:effectLst/>
                <a:uLnTx/>
                <a:uFillTx/>
              </a:rPr>
              <a:t>简约办公汇报模板</a:t>
            </a:r>
            <a:endParaRPr kumimoji="0" lang="zh-CN" altLang="en-US" sz="4800" u="none" strike="noStrike" kern="1200" cap="none" spc="0" normalizeH="0" baseline="0" noProof="0">
              <a:ln>
                <a:noFill/>
              </a:ln>
              <a:solidFill>
                <a:schemeClr val="bg1"/>
              </a:solidFill>
              <a:effectLst/>
              <a:uLnTx/>
              <a:uFillTx/>
            </a:endParaRPr>
          </a:p>
        </p:txBody>
      </p:sp>
      <p:sp>
        <p:nvSpPr>
          <p:cNvPr id="12" name="副标题 15"/>
          <p:cNvSpPr txBox="1"/>
          <p:nvPr/>
        </p:nvSpPr>
        <p:spPr>
          <a:xfrm>
            <a:off x="3634106" y="2787767"/>
            <a:ext cx="4972050" cy="285862"/>
          </a:xfrm>
          <a:prstGeom prst="rect">
            <a:avLst/>
          </a:prstGeom>
        </p:spPr>
        <p:txBody>
          <a:bodyPr vert="horz" lIns="91440" tIns="45720" rIns="91440" bIns="45720" rtlCol="0">
            <a:normAutofit/>
          </a:bodyPr>
          <a:lstStyle>
            <a:lvl1pPr marL="0" indent="0" algn="dist" defTabSz="685800" rtl="0" eaLnBrk="1" latinLnBrk="0" hangingPunct="1">
              <a:lnSpc>
                <a:spcPct val="90000"/>
              </a:lnSpc>
              <a:spcBef>
                <a:spcPts val="750"/>
              </a:spcBef>
              <a:buFont typeface="Arial" panose="020B0604020202020204" pitchFamily="34" charset="0"/>
              <a:buNone/>
              <a:defRPr sz="1200" b="0" i="0" kern="1200">
                <a:solidFill>
                  <a:schemeClr val="tx1">
                    <a:lumMod val="65000"/>
                    <a:lumOff val="35000"/>
                  </a:schemeClr>
                </a:solidFill>
                <a:latin typeface="华文隶书" panose="02010800040101010101" pitchFamily="2" charset="-122"/>
                <a:ea typeface="华文隶书" panose="02010800040101010101" pitchFamily="2" charset="-122"/>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lvl="0"/>
            <a:r>
              <a:rPr lang="en-US" altLang="zh-CN">
                <a:solidFill>
                  <a:schemeClr val="bg1"/>
                </a:solidFill>
                <a:latin typeface="华文新魏" panose="02010800040101010101" pitchFamily="2" charset="-122"/>
                <a:ea typeface="华文新魏" panose="02010800040101010101" pitchFamily="2" charset="-122"/>
              </a:rPr>
              <a:t>Simple office report </a:t>
            </a:r>
            <a:r>
              <a:rPr kumimoji="0" lang="en-US" altLang="zh-CN" sz="1200" u="none" strike="noStrike" kern="1200" cap="none" spc="0" normalizeH="0" baseline="0" noProof="0">
                <a:ln>
                  <a:noFill/>
                </a:ln>
                <a:solidFill>
                  <a:schemeClr val="bg1"/>
                </a:solidFill>
                <a:effectLst/>
                <a:uLnTx/>
                <a:uFillTx/>
                <a:latin typeface="华文新魏" panose="02010800040101010101" pitchFamily="2" charset="-122"/>
                <a:ea typeface="华文新魏" panose="02010800040101010101" pitchFamily="2" charset="-122"/>
              </a:rPr>
              <a:t>powerpoint template</a:t>
            </a:r>
            <a:endParaRPr kumimoji="0" lang="en-US" altLang="zh-CN" sz="1200" u="none" strike="noStrike" kern="1200" cap="none" spc="0" normalizeH="0" baseline="0" noProof="0">
              <a:ln>
                <a:noFill/>
              </a:ln>
              <a:solidFill>
                <a:schemeClr val="bg1"/>
              </a:solidFill>
              <a:effectLst/>
              <a:uLnTx/>
              <a:uFillTx/>
              <a:latin typeface="华文新魏" panose="02010800040101010101" pitchFamily="2" charset="-122"/>
              <a:ea typeface="华文新魏" panose="02010800040101010101" pitchFamily="2" charset="-122"/>
            </a:endParaRPr>
          </a:p>
        </p:txBody>
      </p:sp>
      <p:sp>
        <p:nvSpPr>
          <p:cNvPr id="13" name="副标题 15"/>
          <p:cNvSpPr txBox="1"/>
          <p:nvPr/>
        </p:nvSpPr>
        <p:spPr>
          <a:xfrm>
            <a:off x="5289822" y="3295538"/>
            <a:ext cx="1661886" cy="466669"/>
          </a:xfrm>
          <a:prstGeom prst="rect">
            <a:avLst/>
          </a:prstGeom>
        </p:spPr>
        <p:txBody>
          <a:bodyPr vert="horz" lIns="91440" tIns="45720" rIns="91440" bIns="45720" rtlCol="0">
            <a:normAutofit/>
          </a:bodyPr>
          <a:lstStyle>
            <a:lvl1pPr marL="0" indent="0" algn="dist" defTabSz="685800" rtl="0" eaLnBrk="1" latinLnBrk="0" hangingPunct="1">
              <a:lnSpc>
                <a:spcPct val="90000"/>
              </a:lnSpc>
              <a:spcBef>
                <a:spcPts val="750"/>
              </a:spcBef>
              <a:buFont typeface="Arial" panose="020B0604020202020204" pitchFamily="34" charset="0"/>
              <a:buNone/>
              <a:defRPr sz="1200" b="0" i="0" kern="1200">
                <a:solidFill>
                  <a:schemeClr val="tx1">
                    <a:lumMod val="65000"/>
                    <a:lumOff val="35000"/>
                  </a:schemeClr>
                </a:solidFill>
                <a:latin typeface="华文隶书" panose="02010800040101010101" pitchFamily="2" charset="-122"/>
                <a:ea typeface="华文隶书" panose="02010800040101010101" pitchFamily="2" charset="-122"/>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nSpc>
                <a:spcPct val="150000"/>
              </a:lnSpc>
            </a:pPr>
            <a:r>
              <a:rPr lang="zh-CN" altLang="en-US" sz="1400">
                <a:solidFill>
                  <a:prstClr val="black">
                    <a:lumMod val="65000"/>
                    <a:lumOff val="35000"/>
                  </a:prstClr>
                </a:solidFill>
                <a:latin typeface="微软雅黑" panose="020B0503020204020204" pitchFamily="34" charset="-122"/>
                <a:ea typeface="微软雅黑" panose="020B0503020204020204" pitchFamily="34" charset="-122"/>
              </a:rPr>
              <a:t>汇报：</a:t>
            </a:r>
            <a:r>
              <a:rPr lang="en-US" sz="1400">
                <a:solidFill>
                  <a:prstClr val="black">
                    <a:lumMod val="65000"/>
                    <a:lumOff val="35000"/>
                  </a:prstClr>
                </a:solidFill>
                <a:latin typeface="微软雅黑" panose="020B0503020204020204" pitchFamily="34" charset="-122"/>
                <a:ea typeface="微软雅黑" panose="020B0503020204020204" pitchFamily="34" charset="-122"/>
              </a:rPr>
              <a:t>	xxx</a:t>
            </a:r>
            <a:endParaRPr lang="en-US" sz="140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15" name="副标题 15"/>
          <p:cNvSpPr txBox="1"/>
          <p:nvPr/>
        </p:nvSpPr>
        <p:spPr>
          <a:xfrm>
            <a:off x="5289822" y="3762207"/>
            <a:ext cx="1661886" cy="457822"/>
          </a:xfrm>
          <a:prstGeom prst="rect">
            <a:avLst/>
          </a:prstGeom>
        </p:spPr>
        <p:txBody>
          <a:bodyPr vert="horz" lIns="91440" tIns="45720" rIns="91440" bIns="45720" rtlCol="0">
            <a:normAutofit/>
          </a:bodyPr>
          <a:lstStyle>
            <a:lvl1pPr marL="0" indent="0" algn="dist" defTabSz="685800" rtl="0" eaLnBrk="1" latinLnBrk="0" hangingPunct="1">
              <a:lnSpc>
                <a:spcPct val="90000"/>
              </a:lnSpc>
              <a:spcBef>
                <a:spcPts val="750"/>
              </a:spcBef>
              <a:buFont typeface="Arial" panose="020B0604020202020204" pitchFamily="34" charset="0"/>
              <a:buNone/>
              <a:defRPr sz="1200" b="0" i="0" kern="1200">
                <a:solidFill>
                  <a:schemeClr val="tx1">
                    <a:lumMod val="65000"/>
                    <a:lumOff val="35000"/>
                  </a:schemeClr>
                </a:solidFill>
                <a:latin typeface="华文隶书" panose="02010800040101010101" pitchFamily="2" charset="-122"/>
                <a:ea typeface="华文隶书" panose="02010800040101010101" pitchFamily="2" charset="-122"/>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nSpc>
                <a:spcPct val="150000"/>
              </a:lnSpc>
            </a:pPr>
            <a:r>
              <a:rPr lang="zh-CN" altLang="en-US" sz="1400">
                <a:solidFill>
                  <a:prstClr val="black">
                    <a:lumMod val="65000"/>
                    <a:lumOff val="35000"/>
                  </a:prstClr>
                </a:solidFill>
                <a:latin typeface="微软雅黑" panose="020B0503020204020204" pitchFamily="34" charset="-122"/>
                <a:ea typeface="微软雅黑" panose="020B0503020204020204" pitchFamily="34" charset="-122"/>
              </a:rPr>
              <a:t>时间：</a:t>
            </a:r>
            <a:r>
              <a:rPr lang="en-US" altLang="zh-CN" sz="1400">
                <a:solidFill>
                  <a:prstClr val="black">
                    <a:lumMod val="65000"/>
                    <a:lumOff val="35000"/>
                  </a:prstClr>
                </a:solidFill>
                <a:latin typeface="微软雅黑" panose="020B0503020204020204" pitchFamily="34" charset="-122"/>
                <a:ea typeface="微软雅黑" panose="020B0503020204020204" pitchFamily="34" charset="-122"/>
              </a:rPr>
              <a:t>202x.4.7</a:t>
            </a:r>
            <a:endParaRPr lang="en-US" altLang="zh-CN" sz="1400">
              <a:solidFill>
                <a:prstClr val="black">
                  <a:lumMod val="65000"/>
                  <a:lumOff val="35000"/>
                </a:prstClr>
              </a:solidFill>
              <a:latin typeface="微软雅黑" panose="020B0503020204020204" pitchFamily="34" charset="-122"/>
              <a:ea typeface="微软雅黑" panose="020B0503020204020204" pitchFamily="34" charset="-122"/>
            </a:endParaRPr>
          </a:p>
        </p:txBody>
      </p:sp>
      <p:pic>
        <p:nvPicPr>
          <p:cNvPr id="3" name="图片 2" descr="图片1"/>
          <p:cNvPicPr>
            <a:picLocks noChangeAspect="1"/>
          </p:cNvPicPr>
          <p:nvPr/>
        </p:nvPicPr>
        <p:blipFill>
          <a:blip r:embed="rId2"/>
          <a:stretch>
            <a:fillRect/>
          </a:stretch>
        </p:blipFill>
        <p:spPr>
          <a:xfrm>
            <a:off x="7507605" y="0"/>
            <a:ext cx="1692275" cy="40894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标题 23"/>
          <p:cNvSpPr>
            <a:spLocks noGrp="1"/>
          </p:cNvSpPr>
          <p:nvPr>
            <p:ph type="title" idx="4294967295"/>
          </p:nvPr>
        </p:nvSpPr>
        <p:spPr>
          <a:xfrm>
            <a:off x="1367514" y="491500"/>
            <a:ext cx="3390900" cy="571500"/>
          </a:xfrm>
        </p:spPr>
        <p:txBody>
          <a:bodyPr>
            <a:normAutofit/>
          </a:bodyPr>
          <a:lstStyle/>
          <a:p>
            <a:pPr algn="l"/>
            <a:r>
              <a:rPr lang="en-US" altLang="zh-CN">
                <a:solidFill>
                  <a:schemeClr val="accent1">
                    <a:lumMod val="75000"/>
                  </a:schemeClr>
                </a:solidFill>
                <a:latin typeface="+mj-ea"/>
              </a:rPr>
              <a:t>CONTENTS</a:t>
            </a:r>
            <a:endParaRPr lang="zh-CN" altLang="en-US">
              <a:solidFill>
                <a:schemeClr val="accent1">
                  <a:lumMod val="75000"/>
                </a:schemeClr>
              </a:solidFill>
              <a:latin typeface="+mj-ea"/>
            </a:endParaRPr>
          </a:p>
        </p:txBody>
      </p:sp>
      <p:sp>
        <p:nvSpPr>
          <p:cNvPr id="4" name="MH_Other_1"/>
          <p:cNvSpPr/>
          <p:nvPr>
            <p:custDataLst>
              <p:tags r:id="rId1"/>
            </p:custDataLst>
          </p:nvPr>
        </p:nvSpPr>
        <p:spPr>
          <a:xfrm rot="20978556">
            <a:off x="1610546" y="2083892"/>
            <a:ext cx="563904" cy="494207"/>
          </a:xfrm>
          <a:prstGeom prst="wedgeEllipseCallout">
            <a:avLst>
              <a:gd name="adj1" fmla="val 23834"/>
              <a:gd name="adj2" fmla="val 68750"/>
            </a:avLst>
          </a:prstGeom>
          <a:solidFill>
            <a:schemeClr val="accent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en-US" altLang="zh-CN" sz="1600">
                <a:solidFill>
                  <a:srgbClr val="FFFFFF"/>
                </a:solidFill>
              </a:rPr>
              <a:t>01</a:t>
            </a:r>
            <a:endParaRPr lang="zh-CN" altLang="en-US" sz="1600" dirty="0">
              <a:solidFill>
                <a:srgbClr val="FFFFFF"/>
              </a:solidFill>
            </a:endParaRPr>
          </a:p>
        </p:txBody>
      </p:sp>
      <p:sp>
        <p:nvSpPr>
          <p:cNvPr id="8" name="MH_Other_1"/>
          <p:cNvSpPr/>
          <p:nvPr>
            <p:custDataLst>
              <p:tags r:id="rId2"/>
            </p:custDataLst>
          </p:nvPr>
        </p:nvSpPr>
        <p:spPr>
          <a:xfrm rot="20978556">
            <a:off x="1610546" y="3218426"/>
            <a:ext cx="563904" cy="494207"/>
          </a:xfrm>
          <a:prstGeom prst="wedgeEllipseCallout">
            <a:avLst>
              <a:gd name="adj1" fmla="val 23834"/>
              <a:gd name="adj2" fmla="val 68750"/>
            </a:avLst>
          </a:prstGeom>
          <a:solidFill>
            <a:schemeClr val="accent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en-US" altLang="zh-CN" sz="1600">
                <a:solidFill>
                  <a:srgbClr val="FFFFFF"/>
                </a:solidFill>
              </a:rPr>
              <a:t>02</a:t>
            </a:r>
            <a:endParaRPr lang="zh-CN" altLang="en-US" sz="1600" dirty="0">
              <a:solidFill>
                <a:srgbClr val="FFFFFF"/>
              </a:solidFill>
            </a:endParaRPr>
          </a:p>
        </p:txBody>
      </p:sp>
      <p:sp>
        <p:nvSpPr>
          <p:cNvPr id="12" name="MH_Other_1"/>
          <p:cNvSpPr/>
          <p:nvPr>
            <p:custDataLst>
              <p:tags r:id="rId3"/>
            </p:custDataLst>
          </p:nvPr>
        </p:nvSpPr>
        <p:spPr>
          <a:xfrm rot="20978556">
            <a:off x="5301257" y="2083892"/>
            <a:ext cx="563904" cy="494207"/>
          </a:xfrm>
          <a:prstGeom prst="wedgeEllipseCallout">
            <a:avLst>
              <a:gd name="adj1" fmla="val 23834"/>
              <a:gd name="adj2" fmla="val 68750"/>
            </a:avLst>
          </a:prstGeom>
          <a:solidFill>
            <a:schemeClr val="accent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en-US" altLang="zh-CN" sz="1600">
                <a:solidFill>
                  <a:srgbClr val="FFFFFF"/>
                </a:solidFill>
              </a:rPr>
              <a:t>03</a:t>
            </a:r>
            <a:endParaRPr lang="zh-CN" altLang="en-US" sz="1600" dirty="0">
              <a:solidFill>
                <a:srgbClr val="FFFFFF"/>
              </a:solidFill>
            </a:endParaRPr>
          </a:p>
        </p:txBody>
      </p:sp>
      <p:sp>
        <p:nvSpPr>
          <p:cNvPr id="14" name="MH_Other_1"/>
          <p:cNvSpPr/>
          <p:nvPr>
            <p:custDataLst>
              <p:tags r:id="rId4"/>
            </p:custDataLst>
          </p:nvPr>
        </p:nvSpPr>
        <p:spPr>
          <a:xfrm rot="20978556">
            <a:off x="5301257" y="3218426"/>
            <a:ext cx="563904" cy="494207"/>
          </a:xfrm>
          <a:prstGeom prst="wedgeEllipseCallout">
            <a:avLst>
              <a:gd name="adj1" fmla="val 23834"/>
              <a:gd name="adj2" fmla="val 68750"/>
            </a:avLst>
          </a:prstGeom>
          <a:solidFill>
            <a:schemeClr val="accent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en-US" altLang="zh-CN" sz="1600">
                <a:solidFill>
                  <a:srgbClr val="FFFFFF"/>
                </a:solidFill>
              </a:rPr>
              <a:t>04</a:t>
            </a:r>
            <a:endParaRPr lang="zh-CN" altLang="en-US" sz="1600" dirty="0">
              <a:solidFill>
                <a:srgbClr val="FFFFFF"/>
              </a:solidFill>
            </a:endParaRPr>
          </a:p>
        </p:txBody>
      </p:sp>
      <p:sp>
        <p:nvSpPr>
          <p:cNvPr id="17" name="矩形: 圆角 16"/>
          <p:cNvSpPr/>
          <p:nvPr/>
        </p:nvSpPr>
        <p:spPr>
          <a:xfrm>
            <a:off x="2123689" y="2450593"/>
            <a:ext cx="1924822" cy="449943"/>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a:solidFill>
                  <a:schemeClr val="tx1"/>
                </a:solidFill>
              </a:rPr>
              <a:t>这里添加标题</a:t>
            </a:r>
            <a:endParaRPr lang="zh-CN" altLang="en-US">
              <a:solidFill>
                <a:schemeClr val="tx1"/>
              </a:solidFill>
            </a:endParaRPr>
          </a:p>
        </p:txBody>
      </p:sp>
      <p:sp>
        <p:nvSpPr>
          <p:cNvPr id="18" name="矩形: 圆角 17"/>
          <p:cNvSpPr/>
          <p:nvPr/>
        </p:nvSpPr>
        <p:spPr>
          <a:xfrm>
            <a:off x="5904993" y="2450593"/>
            <a:ext cx="1924822" cy="449943"/>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a:solidFill>
                  <a:schemeClr val="tx1"/>
                </a:solidFill>
              </a:rPr>
              <a:t>这里添加标题</a:t>
            </a:r>
            <a:endParaRPr lang="zh-CN" altLang="en-US">
              <a:solidFill>
                <a:schemeClr val="tx1"/>
              </a:solidFill>
            </a:endParaRPr>
          </a:p>
        </p:txBody>
      </p:sp>
      <p:sp>
        <p:nvSpPr>
          <p:cNvPr id="19" name="矩形: 圆角 18"/>
          <p:cNvSpPr/>
          <p:nvPr/>
        </p:nvSpPr>
        <p:spPr>
          <a:xfrm>
            <a:off x="2123689" y="3585127"/>
            <a:ext cx="1924822" cy="449943"/>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a:solidFill>
                  <a:schemeClr val="tx1"/>
                </a:solidFill>
              </a:rPr>
              <a:t>这里添加标题</a:t>
            </a:r>
            <a:endParaRPr lang="zh-CN" altLang="en-US">
              <a:solidFill>
                <a:schemeClr val="tx1"/>
              </a:solidFill>
            </a:endParaRPr>
          </a:p>
        </p:txBody>
      </p:sp>
      <p:sp>
        <p:nvSpPr>
          <p:cNvPr id="20" name="矩形: 圆角 19"/>
          <p:cNvSpPr/>
          <p:nvPr/>
        </p:nvSpPr>
        <p:spPr>
          <a:xfrm>
            <a:off x="5904993" y="3585127"/>
            <a:ext cx="1924822" cy="449943"/>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a:solidFill>
                  <a:schemeClr val="tx1"/>
                </a:solidFill>
              </a:rPr>
              <a:t>这里添加标题</a:t>
            </a:r>
            <a:endParaRPr lang="zh-CN" altLang="en-US">
              <a:solidFill>
                <a:schemeClr val="tx1"/>
              </a:solidFill>
            </a:endParaRPr>
          </a:p>
        </p:txBody>
      </p:sp>
      <p:sp>
        <p:nvSpPr>
          <p:cNvPr id="21" name="矩形 20"/>
          <p:cNvSpPr/>
          <p:nvPr/>
        </p:nvSpPr>
        <p:spPr>
          <a:xfrm rot="19828203">
            <a:off x="473429" y="493094"/>
            <a:ext cx="240506" cy="2405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rot="545573">
            <a:off x="838909" y="841916"/>
            <a:ext cx="173115" cy="1731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rot="545573">
            <a:off x="1106827" y="432588"/>
            <a:ext cx="87218" cy="872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descr="221"/>
          <p:cNvPicPr>
            <a:picLocks noChangeAspect="1"/>
          </p:cNvPicPr>
          <p:nvPr/>
        </p:nvPicPr>
        <p:blipFill>
          <a:blip r:embed="rId5"/>
          <a:stretch>
            <a:fillRect/>
          </a:stretch>
        </p:blipFill>
        <p:spPr>
          <a:xfrm flipH="1">
            <a:off x="826135" y="0"/>
            <a:ext cx="8326755" cy="303593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21"/>
          <p:cNvPicPr>
            <a:picLocks noChangeAspect="1"/>
          </p:cNvPicPr>
          <p:nvPr/>
        </p:nvPicPr>
        <p:blipFill>
          <a:blip r:embed="rId1"/>
          <a:srcRect l="35171" t="245" r="9" b="-245"/>
          <a:stretch>
            <a:fillRect/>
          </a:stretch>
        </p:blipFill>
        <p:spPr>
          <a:xfrm>
            <a:off x="0" y="0"/>
            <a:ext cx="9199880" cy="5174615"/>
          </a:xfrm>
          <a:prstGeom prst="rect">
            <a:avLst/>
          </a:prstGeom>
        </p:spPr>
      </p:pic>
      <p:sp>
        <p:nvSpPr>
          <p:cNvPr id="6" name="矩形: 圆角 5"/>
          <p:cNvSpPr/>
          <p:nvPr/>
        </p:nvSpPr>
        <p:spPr>
          <a:xfrm>
            <a:off x="3446843" y="2662788"/>
            <a:ext cx="1924822" cy="449943"/>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a:solidFill>
                  <a:schemeClr val="bg1"/>
                </a:solidFill>
              </a:rPr>
              <a:t>添加标题</a:t>
            </a:r>
            <a:endParaRPr lang="zh-CN" altLang="en-US" sz="2800" b="1">
              <a:solidFill>
                <a:schemeClr val="bg1"/>
              </a:solidFill>
            </a:endParaRPr>
          </a:p>
        </p:txBody>
      </p:sp>
      <p:sp>
        <p:nvSpPr>
          <p:cNvPr id="7" name="文本框 12"/>
          <p:cNvSpPr txBox="1"/>
          <p:nvPr/>
        </p:nvSpPr>
        <p:spPr>
          <a:xfrm>
            <a:off x="3573842" y="3185918"/>
            <a:ext cx="3305929" cy="652225"/>
          </a:xfrm>
          <a:prstGeom prst="rect">
            <a:avLst/>
          </a:prstGeom>
          <a:noFill/>
        </p:spPr>
        <p:txBody>
          <a:bodyPr wrap="square" lIns="0" tIns="0" rIns="0" bIns="0"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1200">
                <a:solidFill>
                  <a:schemeClr val="tx1">
                    <a:lumMod val="50000"/>
                    <a:lumOff val="50000"/>
                  </a:schemeClr>
                </a:solidFill>
              </a:rPr>
              <a:t>请在这里添加内容描述请在这里添加内容添加内容请在这里添加内容请在这里添加内容</a:t>
            </a:r>
            <a:endParaRPr lang="en-US" altLang="zh-CN" sz="1200">
              <a:solidFill>
                <a:schemeClr val="tx1">
                  <a:lumMod val="50000"/>
                  <a:lumOff val="50000"/>
                </a:schemeClr>
              </a:solidFill>
            </a:endParaRPr>
          </a:p>
        </p:txBody>
      </p:sp>
      <p:sp>
        <p:nvSpPr>
          <p:cNvPr id="5" name="KSO_Shape"/>
          <p:cNvSpPr/>
          <p:nvPr/>
        </p:nvSpPr>
        <p:spPr>
          <a:xfrm rot="17079694">
            <a:off x="1863069" y="1431315"/>
            <a:ext cx="1446223" cy="1522733"/>
          </a:xfrm>
          <a:prstGeom prst="wedgeEllipseCallout">
            <a:avLst>
              <a:gd name="adj1" fmla="val -25046"/>
              <a:gd name="adj2" fmla="val 65698"/>
            </a:avLst>
          </a:prstGeom>
          <a:solidFill>
            <a:srgbClr val="FEFC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200" dirty="0">
              <a:solidFill>
                <a:srgbClr val="FFFFFF"/>
              </a:solidFill>
            </a:endParaRPr>
          </a:p>
        </p:txBody>
      </p:sp>
      <p:sp>
        <p:nvSpPr>
          <p:cNvPr id="8" name="矩形: 圆角 7"/>
          <p:cNvSpPr/>
          <p:nvPr/>
        </p:nvSpPr>
        <p:spPr>
          <a:xfrm>
            <a:off x="2129611" y="2007393"/>
            <a:ext cx="913140" cy="370575"/>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a:solidFill>
                  <a:srgbClr val="6F904E"/>
                </a:solidFill>
                <a:latin typeface="Bernard MT Condensed" panose="02050806060905020404" pitchFamily="18" charset="0"/>
              </a:rPr>
              <a:t>1</a:t>
            </a:r>
            <a:endParaRPr lang="en-US" altLang="zh-CN" sz="6000">
              <a:solidFill>
                <a:srgbClr val="6F904E"/>
              </a:solidFill>
              <a:latin typeface="Bernard MT Condensed" panose="020508060609050204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标题 23"/>
          <p:cNvSpPr>
            <a:spLocks noGrp="1"/>
          </p:cNvSpPr>
          <p:nvPr>
            <p:ph type="title"/>
          </p:nvPr>
        </p:nvSpPr>
        <p:spPr/>
        <p:txBody>
          <a:bodyPr/>
          <a:lstStyle/>
          <a:p>
            <a:r>
              <a:rPr lang="zh-CN" altLang="en-US">
                <a:latin typeface="+mj-ea"/>
              </a:rPr>
              <a:t>请在这里输入您的标题</a:t>
            </a:r>
            <a:endParaRPr lang="zh-CN" altLang="en-US">
              <a:latin typeface="+mj-ea"/>
            </a:endParaRPr>
          </a:p>
        </p:txBody>
      </p:sp>
      <p:sp>
        <p:nvSpPr>
          <p:cNvPr id="3" name="文本框 12"/>
          <p:cNvSpPr txBox="1"/>
          <p:nvPr/>
        </p:nvSpPr>
        <p:spPr>
          <a:xfrm>
            <a:off x="2495645" y="2141927"/>
            <a:ext cx="4971955" cy="948023"/>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spcBef>
                <a:spcPts val="600"/>
              </a:spcBef>
              <a:spcAft>
                <a:spcPts val="600"/>
              </a:spcAft>
            </a:pPr>
            <a:r>
              <a:rPr lang="zh-CN" altLang="en-US" sz="1200">
                <a:solidFill>
                  <a:schemeClr val="tx1">
                    <a:lumMod val="65000"/>
                    <a:lumOff val="35000"/>
                  </a:schemeClr>
                </a:solidFill>
                <a:latin typeface="+mn-ea"/>
              </a:rPr>
              <a:t>请在这里添加内容描述请在这里添加内容，请在这里添加内容请在这里添加内容请在这里添加内容请在这里添加内容请在这里添加内容，请在这里添加内容请在这里添加内容描述请在这里添加内容描述</a:t>
            </a:r>
            <a:r>
              <a:rPr lang="en-US" altLang="zh-CN" sz="1200">
                <a:solidFill>
                  <a:schemeClr val="tx1">
                    <a:lumMod val="65000"/>
                    <a:lumOff val="35000"/>
                  </a:schemeClr>
                </a:solidFill>
                <a:latin typeface="+mn-ea"/>
              </a:rPr>
              <a:t>.</a:t>
            </a:r>
            <a:endParaRPr lang="en-US" altLang="zh-CN" sz="1200">
              <a:solidFill>
                <a:schemeClr val="tx1">
                  <a:lumMod val="65000"/>
                  <a:lumOff val="35000"/>
                </a:schemeClr>
              </a:solidFill>
              <a:latin typeface="+mn-ea"/>
            </a:endParaRPr>
          </a:p>
          <a:p>
            <a:pPr algn="just">
              <a:lnSpc>
                <a:spcPct val="150000"/>
              </a:lnSpc>
              <a:spcBef>
                <a:spcPts val="600"/>
              </a:spcBef>
              <a:spcAft>
                <a:spcPts val="600"/>
              </a:spcAft>
            </a:pPr>
            <a:endParaRPr lang="en-US" altLang="zh-CN" sz="1200">
              <a:solidFill>
                <a:schemeClr val="tx1">
                  <a:lumMod val="65000"/>
                  <a:lumOff val="35000"/>
                </a:schemeClr>
              </a:solidFill>
              <a:latin typeface="+mn-ea"/>
            </a:endParaRPr>
          </a:p>
        </p:txBody>
      </p:sp>
      <p:sp>
        <p:nvSpPr>
          <p:cNvPr id="4" name="Rectangle 36"/>
          <p:cNvSpPr>
            <a:spLocks noChangeArrowheads="1"/>
          </p:cNvSpPr>
          <p:nvPr/>
        </p:nvSpPr>
        <p:spPr bwMode="auto">
          <a:xfrm>
            <a:off x="2508344" y="1848795"/>
            <a:ext cx="47941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zh-CN" altLang="en-US" sz="1600" b="1">
                <a:latin typeface="+mn-ea"/>
                <a:sym typeface="Arial" panose="020B0604020202020204" pitchFamily="34" charset="0"/>
              </a:rPr>
              <a:t>请在这里添加标题</a:t>
            </a:r>
            <a:endParaRPr lang="zh-CN" altLang="en-US" sz="1600" b="1">
              <a:latin typeface="+mn-ea"/>
              <a:sym typeface="Arial" panose="020B0604020202020204" pitchFamily="34" charset="0"/>
            </a:endParaRPr>
          </a:p>
        </p:txBody>
      </p:sp>
      <p:sp>
        <p:nvSpPr>
          <p:cNvPr id="16" name="文本框 12"/>
          <p:cNvSpPr txBox="1"/>
          <p:nvPr/>
        </p:nvSpPr>
        <p:spPr>
          <a:xfrm>
            <a:off x="2495645" y="3621853"/>
            <a:ext cx="4971955" cy="948023"/>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spcBef>
                <a:spcPts val="600"/>
              </a:spcBef>
              <a:spcAft>
                <a:spcPts val="600"/>
              </a:spcAft>
            </a:pPr>
            <a:r>
              <a:rPr lang="zh-CN" altLang="en-US" sz="1200">
                <a:solidFill>
                  <a:schemeClr val="tx1">
                    <a:lumMod val="65000"/>
                    <a:lumOff val="35000"/>
                  </a:schemeClr>
                </a:solidFill>
                <a:latin typeface="+mn-ea"/>
              </a:rPr>
              <a:t>请在这里添加内容描述请在这里添加内容，请在这里添加内容请在这里添加内容请在这里添加内容请在这里添加内容请在这里添加内容，请在这里添加内容请在这里添加内容描述</a:t>
            </a:r>
            <a:r>
              <a:rPr lang="en-US" altLang="zh-CN" sz="1200">
                <a:solidFill>
                  <a:schemeClr val="tx1">
                    <a:lumMod val="65000"/>
                    <a:lumOff val="35000"/>
                  </a:schemeClr>
                </a:solidFill>
                <a:latin typeface="+mn-ea"/>
              </a:rPr>
              <a:t>.</a:t>
            </a:r>
            <a:endParaRPr lang="en-US" altLang="zh-CN" sz="1200">
              <a:solidFill>
                <a:schemeClr val="tx1">
                  <a:lumMod val="65000"/>
                  <a:lumOff val="35000"/>
                </a:schemeClr>
              </a:solidFill>
              <a:latin typeface="+mn-ea"/>
            </a:endParaRPr>
          </a:p>
          <a:p>
            <a:pPr algn="just">
              <a:lnSpc>
                <a:spcPct val="150000"/>
              </a:lnSpc>
              <a:spcBef>
                <a:spcPts val="600"/>
              </a:spcBef>
              <a:spcAft>
                <a:spcPts val="600"/>
              </a:spcAft>
            </a:pPr>
            <a:endParaRPr lang="en-US" altLang="zh-CN" sz="1200">
              <a:solidFill>
                <a:schemeClr val="tx1">
                  <a:lumMod val="65000"/>
                  <a:lumOff val="35000"/>
                </a:schemeClr>
              </a:solidFill>
              <a:latin typeface="+mn-ea"/>
            </a:endParaRPr>
          </a:p>
        </p:txBody>
      </p:sp>
      <p:sp>
        <p:nvSpPr>
          <p:cNvPr id="17" name="Rectangle 36"/>
          <p:cNvSpPr>
            <a:spLocks noChangeArrowheads="1"/>
          </p:cNvSpPr>
          <p:nvPr/>
        </p:nvSpPr>
        <p:spPr bwMode="auto">
          <a:xfrm>
            <a:off x="2508344" y="3328721"/>
            <a:ext cx="47941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zh-CN" altLang="en-US" sz="1600" b="1">
                <a:latin typeface="+mn-ea"/>
                <a:sym typeface="Arial" panose="020B0604020202020204" pitchFamily="34" charset="0"/>
              </a:rPr>
              <a:t>请在这里添加标题</a:t>
            </a:r>
            <a:endParaRPr lang="zh-CN" altLang="en-US" sz="1600" b="1">
              <a:latin typeface="+mn-ea"/>
              <a:sym typeface="Arial" panose="020B0604020202020204" pitchFamily="34" charset="0"/>
            </a:endParaRPr>
          </a:p>
        </p:txBody>
      </p:sp>
      <p:sp>
        <p:nvSpPr>
          <p:cNvPr id="9" name="KSO_Shape"/>
          <p:cNvSpPr/>
          <p:nvPr/>
        </p:nvSpPr>
        <p:spPr bwMode="auto">
          <a:xfrm>
            <a:off x="1456349" y="2231842"/>
            <a:ext cx="741024" cy="418215"/>
          </a:xfrm>
          <a:custGeom>
            <a:avLst/>
            <a:gdLst>
              <a:gd name="T0" fmla="*/ 1800397 w 4652"/>
              <a:gd name="T1" fmla="*/ 504493 h 2622"/>
              <a:gd name="T2" fmla="*/ 255043 w 4652"/>
              <a:gd name="T3" fmla="*/ 1015180 h 2622"/>
              <a:gd name="T4" fmla="*/ 0 w 4652"/>
              <a:gd name="T5" fmla="*/ 760030 h 2622"/>
              <a:gd name="T6" fmla="*/ 637415 w 4652"/>
              <a:gd name="T7" fmla="*/ 103764 h 2622"/>
              <a:gd name="T8" fmla="*/ 536791 w 4652"/>
              <a:gd name="T9" fmla="*/ 225337 h 2622"/>
              <a:gd name="T10" fmla="*/ 375405 w 4652"/>
              <a:gd name="T11" fmla="*/ 103764 h 2622"/>
              <a:gd name="T12" fmla="*/ 802284 w 4652"/>
              <a:gd name="T13" fmla="*/ 326391 h 2622"/>
              <a:gd name="T14" fmla="*/ 637415 w 4652"/>
              <a:gd name="T15" fmla="*/ 103764 h 2622"/>
              <a:gd name="T16" fmla="*/ 854144 w 4652"/>
              <a:gd name="T17" fmla="*/ 0 h 2622"/>
              <a:gd name="T18" fmla="*/ 906004 w 4652"/>
              <a:gd name="T19" fmla="*/ 51882 h 2622"/>
              <a:gd name="T20" fmla="*/ 906004 w 4652"/>
              <a:gd name="T21" fmla="*/ 430154 h 2622"/>
              <a:gd name="T22" fmla="*/ 323158 w 4652"/>
              <a:gd name="T23" fmla="*/ 430154 h 2622"/>
              <a:gd name="T24" fmla="*/ 271298 w 4652"/>
              <a:gd name="T25" fmla="*/ 378273 h 2622"/>
              <a:gd name="T26" fmla="*/ 271298 w 4652"/>
              <a:gd name="T27" fmla="*/ 0 h 2622"/>
              <a:gd name="T28" fmla="*/ 1453631 w 4652"/>
              <a:gd name="T29" fmla="*/ 103764 h 2622"/>
              <a:gd name="T30" fmla="*/ 1353394 w 4652"/>
              <a:gd name="T31" fmla="*/ 225337 h 2622"/>
              <a:gd name="T32" fmla="*/ 1191621 w 4652"/>
              <a:gd name="T33" fmla="*/ 103764 h 2622"/>
              <a:gd name="T34" fmla="*/ 1618887 w 4652"/>
              <a:gd name="T35" fmla="*/ 326391 h 2622"/>
              <a:gd name="T36" fmla="*/ 1453631 w 4652"/>
              <a:gd name="T37" fmla="*/ 103764 h 2622"/>
              <a:gd name="T38" fmla="*/ 1670747 w 4652"/>
              <a:gd name="T39" fmla="*/ 0 h 2622"/>
              <a:gd name="T40" fmla="*/ 1722607 w 4652"/>
              <a:gd name="T41" fmla="*/ 51882 h 2622"/>
              <a:gd name="T42" fmla="*/ 1722607 w 4652"/>
              <a:gd name="T43" fmla="*/ 430154 h 2622"/>
              <a:gd name="T44" fmla="*/ 1139761 w 4652"/>
              <a:gd name="T45" fmla="*/ 430154 h 2622"/>
              <a:gd name="T46" fmla="*/ 1087901 w 4652"/>
              <a:gd name="T47" fmla="*/ 378273 h 2622"/>
              <a:gd name="T48" fmla="*/ 1087901 w 4652"/>
              <a:gd name="T49" fmla="*/ 0 h 2622"/>
              <a:gd name="T50" fmla="*/ 1544580 w 4652"/>
              <a:gd name="T51" fmla="*/ 640779 h 2622"/>
              <a:gd name="T52" fmla="*/ 1544580 w 4652"/>
              <a:gd name="T53" fmla="*/ 867665 h 2622"/>
              <a:gd name="T54" fmla="*/ 1544580 w 4652"/>
              <a:gd name="T55" fmla="*/ 640779 h 2622"/>
              <a:gd name="T56" fmla="*/ 165643 w 4652"/>
              <a:gd name="T57" fmla="*/ 754222 h 2622"/>
              <a:gd name="T58" fmla="*/ 392434 w 4652"/>
              <a:gd name="T59" fmla="*/ 754222 h 2622"/>
              <a:gd name="T60" fmla="*/ 695854 w 4652"/>
              <a:gd name="T61" fmla="*/ 640779 h 2622"/>
              <a:gd name="T62" fmla="*/ 695854 w 4652"/>
              <a:gd name="T63" fmla="*/ 867665 h 2622"/>
              <a:gd name="T64" fmla="*/ 695854 w 4652"/>
              <a:gd name="T65" fmla="*/ 640779 h 2622"/>
              <a:gd name="T66" fmla="*/ 1013207 w 4652"/>
              <a:gd name="T67" fmla="*/ 754222 h 2622"/>
              <a:gd name="T68" fmla="*/ 1239998 w 4652"/>
              <a:gd name="T69" fmla="*/ 754222 h 262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652" h="2622">
                <a:moveTo>
                  <a:pt x="659" y="1303"/>
                </a:moveTo>
                <a:cubicBezTo>
                  <a:pt x="4652" y="1303"/>
                  <a:pt x="4652" y="1303"/>
                  <a:pt x="4652" y="1303"/>
                </a:cubicBezTo>
                <a:cubicBezTo>
                  <a:pt x="4652" y="2622"/>
                  <a:pt x="4652" y="2622"/>
                  <a:pt x="4652" y="2622"/>
                </a:cubicBezTo>
                <a:cubicBezTo>
                  <a:pt x="659" y="2622"/>
                  <a:pt x="659" y="2622"/>
                  <a:pt x="659" y="2622"/>
                </a:cubicBezTo>
                <a:cubicBezTo>
                  <a:pt x="297" y="2622"/>
                  <a:pt x="0" y="2325"/>
                  <a:pt x="0" y="1963"/>
                </a:cubicBezTo>
                <a:cubicBezTo>
                  <a:pt x="0" y="1963"/>
                  <a:pt x="0" y="1963"/>
                  <a:pt x="0" y="1963"/>
                </a:cubicBezTo>
                <a:cubicBezTo>
                  <a:pt x="0" y="1600"/>
                  <a:pt x="297" y="1303"/>
                  <a:pt x="659" y="1303"/>
                </a:cubicBezTo>
                <a:close/>
                <a:moveTo>
                  <a:pt x="1647" y="268"/>
                </a:moveTo>
                <a:cubicBezTo>
                  <a:pt x="1647" y="582"/>
                  <a:pt x="1647" y="582"/>
                  <a:pt x="1647" y="582"/>
                </a:cubicBezTo>
                <a:cubicBezTo>
                  <a:pt x="1387" y="582"/>
                  <a:pt x="1387" y="582"/>
                  <a:pt x="1387" y="582"/>
                </a:cubicBezTo>
                <a:cubicBezTo>
                  <a:pt x="1387" y="268"/>
                  <a:pt x="1387" y="268"/>
                  <a:pt x="1387" y="268"/>
                </a:cubicBezTo>
                <a:cubicBezTo>
                  <a:pt x="970" y="268"/>
                  <a:pt x="970" y="268"/>
                  <a:pt x="970" y="268"/>
                </a:cubicBezTo>
                <a:cubicBezTo>
                  <a:pt x="970" y="843"/>
                  <a:pt x="970" y="843"/>
                  <a:pt x="970" y="843"/>
                </a:cubicBezTo>
                <a:cubicBezTo>
                  <a:pt x="2073" y="843"/>
                  <a:pt x="2073" y="843"/>
                  <a:pt x="2073" y="843"/>
                </a:cubicBezTo>
                <a:cubicBezTo>
                  <a:pt x="2073" y="268"/>
                  <a:pt x="2073" y="268"/>
                  <a:pt x="2073" y="268"/>
                </a:cubicBezTo>
                <a:cubicBezTo>
                  <a:pt x="1647" y="268"/>
                  <a:pt x="1647" y="268"/>
                  <a:pt x="1647" y="268"/>
                </a:cubicBezTo>
                <a:close/>
                <a:moveTo>
                  <a:pt x="835" y="0"/>
                </a:moveTo>
                <a:cubicBezTo>
                  <a:pt x="2207" y="0"/>
                  <a:pt x="2207" y="0"/>
                  <a:pt x="2207" y="0"/>
                </a:cubicBezTo>
                <a:cubicBezTo>
                  <a:pt x="2341" y="0"/>
                  <a:pt x="2341" y="0"/>
                  <a:pt x="2341" y="0"/>
                </a:cubicBezTo>
                <a:cubicBezTo>
                  <a:pt x="2341" y="134"/>
                  <a:pt x="2341" y="134"/>
                  <a:pt x="2341" y="134"/>
                </a:cubicBezTo>
                <a:cubicBezTo>
                  <a:pt x="2341" y="977"/>
                  <a:pt x="2341" y="977"/>
                  <a:pt x="2341" y="977"/>
                </a:cubicBezTo>
                <a:cubicBezTo>
                  <a:pt x="2341" y="1111"/>
                  <a:pt x="2341" y="1111"/>
                  <a:pt x="2341" y="1111"/>
                </a:cubicBezTo>
                <a:cubicBezTo>
                  <a:pt x="2207" y="1111"/>
                  <a:pt x="2207" y="1111"/>
                  <a:pt x="2207" y="1111"/>
                </a:cubicBezTo>
                <a:cubicBezTo>
                  <a:pt x="835" y="1111"/>
                  <a:pt x="835" y="1111"/>
                  <a:pt x="835" y="1111"/>
                </a:cubicBezTo>
                <a:cubicBezTo>
                  <a:pt x="701" y="1111"/>
                  <a:pt x="701" y="1111"/>
                  <a:pt x="701" y="1111"/>
                </a:cubicBezTo>
                <a:cubicBezTo>
                  <a:pt x="701" y="977"/>
                  <a:pt x="701" y="977"/>
                  <a:pt x="701" y="977"/>
                </a:cubicBezTo>
                <a:cubicBezTo>
                  <a:pt x="701" y="134"/>
                  <a:pt x="701" y="134"/>
                  <a:pt x="701" y="134"/>
                </a:cubicBezTo>
                <a:cubicBezTo>
                  <a:pt x="701" y="0"/>
                  <a:pt x="701" y="0"/>
                  <a:pt x="701" y="0"/>
                </a:cubicBezTo>
                <a:cubicBezTo>
                  <a:pt x="835" y="0"/>
                  <a:pt x="835" y="0"/>
                  <a:pt x="835" y="0"/>
                </a:cubicBezTo>
                <a:close/>
                <a:moveTo>
                  <a:pt x="3756" y="268"/>
                </a:moveTo>
                <a:cubicBezTo>
                  <a:pt x="3756" y="582"/>
                  <a:pt x="3756" y="582"/>
                  <a:pt x="3756" y="582"/>
                </a:cubicBezTo>
                <a:cubicBezTo>
                  <a:pt x="3497" y="582"/>
                  <a:pt x="3497" y="582"/>
                  <a:pt x="3497" y="582"/>
                </a:cubicBezTo>
                <a:cubicBezTo>
                  <a:pt x="3497" y="268"/>
                  <a:pt x="3497" y="268"/>
                  <a:pt x="3497" y="268"/>
                </a:cubicBezTo>
                <a:cubicBezTo>
                  <a:pt x="3079" y="268"/>
                  <a:pt x="3079" y="268"/>
                  <a:pt x="3079" y="268"/>
                </a:cubicBezTo>
                <a:cubicBezTo>
                  <a:pt x="3079" y="843"/>
                  <a:pt x="3079" y="843"/>
                  <a:pt x="3079" y="843"/>
                </a:cubicBezTo>
                <a:cubicBezTo>
                  <a:pt x="4183" y="843"/>
                  <a:pt x="4183" y="843"/>
                  <a:pt x="4183" y="843"/>
                </a:cubicBezTo>
                <a:cubicBezTo>
                  <a:pt x="4183" y="268"/>
                  <a:pt x="4183" y="268"/>
                  <a:pt x="4183" y="268"/>
                </a:cubicBezTo>
                <a:cubicBezTo>
                  <a:pt x="3756" y="268"/>
                  <a:pt x="3756" y="268"/>
                  <a:pt x="3756" y="268"/>
                </a:cubicBezTo>
                <a:close/>
                <a:moveTo>
                  <a:pt x="2945" y="0"/>
                </a:moveTo>
                <a:cubicBezTo>
                  <a:pt x="4317" y="0"/>
                  <a:pt x="4317" y="0"/>
                  <a:pt x="4317" y="0"/>
                </a:cubicBezTo>
                <a:cubicBezTo>
                  <a:pt x="4451" y="0"/>
                  <a:pt x="4451" y="0"/>
                  <a:pt x="4451" y="0"/>
                </a:cubicBezTo>
                <a:cubicBezTo>
                  <a:pt x="4451" y="134"/>
                  <a:pt x="4451" y="134"/>
                  <a:pt x="4451" y="134"/>
                </a:cubicBezTo>
                <a:cubicBezTo>
                  <a:pt x="4451" y="977"/>
                  <a:pt x="4451" y="977"/>
                  <a:pt x="4451" y="977"/>
                </a:cubicBezTo>
                <a:cubicBezTo>
                  <a:pt x="4451" y="1111"/>
                  <a:pt x="4451" y="1111"/>
                  <a:pt x="4451" y="1111"/>
                </a:cubicBezTo>
                <a:cubicBezTo>
                  <a:pt x="4317" y="1111"/>
                  <a:pt x="4317" y="1111"/>
                  <a:pt x="4317" y="1111"/>
                </a:cubicBezTo>
                <a:cubicBezTo>
                  <a:pt x="2945" y="1111"/>
                  <a:pt x="2945" y="1111"/>
                  <a:pt x="2945" y="1111"/>
                </a:cubicBezTo>
                <a:cubicBezTo>
                  <a:pt x="2811" y="1111"/>
                  <a:pt x="2811" y="1111"/>
                  <a:pt x="2811" y="1111"/>
                </a:cubicBezTo>
                <a:cubicBezTo>
                  <a:pt x="2811" y="977"/>
                  <a:pt x="2811" y="977"/>
                  <a:pt x="2811" y="977"/>
                </a:cubicBezTo>
                <a:cubicBezTo>
                  <a:pt x="2811" y="134"/>
                  <a:pt x="2811" y="134"/>
                  <a:pt x="2811" y="134"/>
                </a:cubicBezTo>
                <a:cubicBezTo>
                  <a:pt x="2811" y="0"/>
                  <a:pt x="2811" y="0"/>
                  <a:pt x="2811" y="0"/>
                </a:cubicBezTo>
                <a:cubicBezTo>
                  <a:pt x="2945" y="0"/>
                  <a:pt x="2945" y="0"/>
                  <a:pt x="2945" y="0"/>
                </a:cubicBezTo>
                <a:close/>
                <a:moveTo>
                  <a:pt x="3991" y="1655"/>
                </a:moveTo>
                <a:cubicBezTo>
                  <a:pt x="3829" y="1655"/>
                  <a:pt x="3698" y="1786"/>
                  <a:pt x="3698" y="1948"/>
                </a:cubicBezTo>
                <a:cubicBezTo>
                  <a:pt x="3698" y="2110"/>
                  <a:pt x="3829" y="2241"/>
                  <a:pt x="3991" y="2241"/>
                </a:cubicBezTo>
                <a:cubicBezTo>
                  <a:pt x="4153" y="2241"/>
                  <a:pt x="4284" y="2110"/>
                  <a:pt x="4284" y="1948"/>
                </a:cubicBezTo>
                <a:cubicBezTo>
                  <a:pt x="4284" y="1786"/>
                  <a:pt x="4153" y="1655"/>
                  <a:pt x="3991" y="1655"/>
                </a:cubicBezTo>
                <a:close/>
                <a:moveTo>
                  <a:pt x="721" y="1655"/>
                </a:moveTo>
                <a:cubicBezTo>
                  <a:pt x="559" y="1655"/>
                  <a:pt x="428" y="1786"/>
                  <a:pt x="428" y="1948"/>
                </a:cubicBezTo>
                <a:cubicBezTo>
                  <a:pt x="428" y="2110"/>
                  <a:pt x="559" y="2241"/>
                  <a:pt x="721" y="2241"/>
                </a:cubicBezTo>
                <a:cubicBezTo>
                  <a:pt x="883" y="2241"/>
                  <a:pt x="1014" y="2110"/>
                  <a:pt x="1014" y="1948"/>
                </a:cubicBezTo>
                <a:cubicBezTo>
                  <a:pt x="1014" y="1786"/>
                  <a:pt x="883" y="1655"/>
                  <a:pt x="721" y="1655"/>
                </a:cubicBezTo>
                <a:close/>
                <a:moveTo>
                  <a:pt x="1798" y="1655"/>
                </a:moveTo>
                <a:cubicBezTo>
                  <a:pt x="1636" y="1655"/>
                  <a:pt x="1505" y="1786"/>
                  <a:pt x="1505" y="1948"/>
                </a:cubicBezTo>
                <a:cubicBezTo>
                  <a:pt x="1505" y="2110"/>
                  <a:pt x="1636" y="2241"/>
                  <a:pt x="1798" y="2241"/>
                </a:cubicBezTo>
                <a:cubicBezTo>
                  <a:pt x="1959" y="2241"/>
                  <a:pt x="2091" y="2110"/>
                  <a:pt x="2091" y="1948"/>
                </a:cubicBezTo>
                <a:cubicBezTo>
                  <a:pt x="2091" y="1786"/>
                  <a:pt x="1959" y="1655"/>
                  <a:pt x="1798" y="1655"/>
                </a:cubicBezTo>
                <a:close/>
                <a:moveTo>
                  <a:pt x="2911" y="1655"/>
                </a:moveTo>
                <a:cubicBezTo>
                  <a:pt x="2749" y="1655"/>
                  <a:pt x="2618" y="1786"/>
                  <a:pt x="2618" y="1948"/>
                </a:cubicBezTo>
                <a:cubicBezTo>
                  <a:pt x="2618" y="2110"/>
                  <a:pt x="2749" y="2241"/>
                  <a:pt x="2911" y="2241"/>
                </a:cubicBezTo>
                <a:cubicBezTo>
                  <a:pt x="3073" y="2241"/>
                  <a:pt x="3204" y="2110"/>
                  <a:pt x="3204" y="1948"/>
                </a:cubicBezTo>
                <a:cubicBezTo>
                  <a:pt x="3204" y="1786"/>
                  <a:pt x="3073" y="1655"/>
                  <a:pt x="2911" y="1655"/>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bIns="72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fontAlgn="auto">
              <a:spcBef>
                <a:spcPts val="0"/>
              </a:spcBef>
              <a:spcAft>
                <a:spcPts val="0"/>
              </a:spcAft>
            </a:pPr>
            <a:endParaRPr lang="zh-CN" altLang="en-US">
              <a:solidFill>
                <a:srgbClr val="FFFFFF"/>
              </a:solidFill>
            </a:endParaRPr>
          </a:p>
        </p:txBody>
      </p:sp>
      <p:sp>
        <p:nvSpPr>
          <p:cNvPr id="10" name="KSO_Shape"/>
          <p:cNvSpPr/>
          <p:nvPr/>
        </p:nvSpPr>
        <p:spPr bwMode="auto">
          <a:xfrm>
            <a:off x="1456349" y="3504049"/>
            <a:ext cx="741024" cy="833652"/>
          </a:xfrm>
          <a:custGeom>
            <a:avLst/>
            <a:gdLst>
              <a:gd name="T0" fmla="*/ 976246 w 4320"/>
              <a:gd name="T1" fmla="*/ 0 h 4859"/>
              <a:gd name="T2" fmla="*/ 853659 w 4320"/>
              <a:gd name="T3" fmla="*/ 361636 h 4859"/>
              <a:gd name="T4" fmla="*/ 765516 w 4320"/>
              <a:gd name="T5" fmla="*/ 491691 h 4859"/>
              <a:gd name="T6" fmla="*/ 799959 w 4320"/>
              <a:gd name="T7" fmla="*/ 501695 h 4859"/>
              <a:gd name="T8" fmla="*/ 841067 w 4320"/>
              <a:gd name="T9" fmla="*/ 502807 h 4859"/>
              <a:gd name="T10" fmla="*/ 896991 w 4320"/>
              <a:gd name="T11" fmla="*/ 472794 h 4859"/>
              <a:gd name="T12" fmla="*/ 918101 w 4320"/>
              <a:gd name="T13" fmla="*/ 575060 h 4859"/>
              <a:gd name="T14" fmla="*/ 1340671 w 4320"/>
              <a:gd name="T15" fmla="*/ 968561 h 4859"/>
              <a:gd name="T16" fmla="*/ 1541402 w 4320"/>
              <a:gd name="T17" fmla="*/ 1027845 h 4859"/>
              <a:gd name="T18" fmla="*/ 1599917 w 4320"/>
              <a:gd name="T19" fmla="*/ 1080461 h 4859"/>
              <a:gd name="T20" fmla="*/ 1599917 w 4320"/>
              <a:gd name="T21" fmla="*/ 1800397 h 4859"/>
              <a:gd name="T22" fmla="*/ 58515 w 4320"/>
              <a:gd name="T23" fmla="*/ 1800397 h 4859"/>
              <a:gd name="T24" fmla="*/ 0 w 4320"/>
              <a:gd name="T25" fmla="*/ 1747782 h 4859"/>
              <a:gd name="T26" fmla="*/ 0 w 4320"/>
              <a:gd name="T27" fmla="*/ 1027845 h 4859"/>
              <a:gd name="T28" fmla="*/ 133326 w 4320"/>
              <a:gd name="T29" fmla="*/ 1027845 h 4859"/>
              <a:gd name="T30" fmla="*/ 241099 w 4320"/>
              <a:gd name="T31" fmla="*/ 974489 h 4859"/>
              <a:gd name="T32" fmla="*/ 637004 w 4320"/>
              <a:gd name="T33" fmla="*/ 470941 h 4859"/>
              <a:gd name="T34" fmla="*/ 691816 w 4320"/>
              <a:gd name="T35" fmla="*/ 409804 h 4859"/>
              <a:gd name="T36" fmla="*/ 626264 w 4320"/>
              <a:gd name="T37" fmla="*/ 361636 h 4859"/>
              <a:gd name="T38" fmla="*/ 282208 w 4320"/>
              <a:gd name="T39" fmla="*/ 1011172 h 4859"/>
              <a:gd name="T40" fmla="*/ 1263638 w 4320"/>
              <a:gd name="T41" fmla="*/ 1027845 h 4859"/>
              <a:gd name="T42" fmla="*/ 875510 w 4320"/>
              <a:gd name="T43" fmla="*/ 610631 h 4859"/>
              <a:gd name="T44" fmla="*/ 747369 w 4320"/>
              <a:gd name="T45" fmla="*/ 618041 h 4859"/>
              <a:gd name="T46" fmla="*/ 1410668 w 4320"/>
              <a:gd name="T47" fmla="*/ 1133076 h 4859"/>
              <a:gd name="T48" fmla="*/ 1482886 w 4320"/>
              <a:gd name="T49" fmla="*/ 1695167 h 4859"/>
              <a:gd name="T50" fmla="*/ 1410668 w 4320"/>
              <a:gd name="T51" fmla="*/ 1133076 h 4859"/>
              <a:gd name="T52" fmla="*/ 1154385 w 4320"/>
              <a:gd name="T53" fmla="*/ 1133076 h 4859"/>
              <a:gd name="T54" fmla="*/ 1085870 w 4320"/>
              <a:gd name="T55" fmla="*/ 1695167 h 4859"/>
              <a:gd name="T56" fmla="*/ 829587 w 4320"/>
              <a:gd name="T57" fmla="*/ 1695167 h 4859"/>
              <a:gd name="T58" fmla="*/ 756627 w 4320"/>
              <a:gd name="T59" fmla="*/ 1133076 h 4859"/>
              <a:gd name="T60" fmla="*/ 829587 w 4320"/>
              <a:gd name="T61" fmla="*/ 1695167 h 4859"/>
              <a:gd name="T62" fmla="*/ 500344 w 4320"/>
              <a:gd name="T63" fmla="*/ 1133076 h 4859"/>
              <a:gd name="T64" fmla="*/ 431829 w 4320"/>
              <a:gd name="T65" fmla="*/ 1695167 h 4859"/>
              <a:gd name="T66" fmla="*/ 175546 w 4320"/>
              <a:gd name="T67" fmla="*/ 1695167 h 4859"/>
              <a:gd name="T68" fmla="*/ 116661 w 4320"/>
              <a:gd name="T69" fmla="*/ 1133076 h 4859"/>
              <a:gd name="T70" fmla="*/ 175546 w 4320"/>
              <a:gd name="T71" fmla="*/ 1695167 h 4859"/>
              <a:gd name="T72" fmla="*/ 700334 w 4320"/>
              <a:gd name="T73" fmla="*/ 282713 h 4859"/>
              <a:gd name="T74" fmla="*/ 898472 w 4320"/>
              <a:gd name="T75" fmla="*/ 53356 h 485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320" h="4859">
                <a:moveTo>
                  <a:pt x="1691" y="0"/>
                </a:moveTo>
                <a:cubicBezTo>
                  <a:pt x="2636" y="0"/>
                  <a:pt x="2636" y="0"/>
                  <a:pt x="2636" y="0"/>
                </a:cubicBezTo>
                <a:cubicBezTo>
                  <a:pt x="2636" y="976"/>
                  <a:pt x="2636" y="976"/>
                  <a:pt x="2636" y="976"/>
                </a:cubicBezTo>
                <a:cubicBezTo>
                  <a:pt x="2305" y="976"/>
                  <a:pt x="2305" y="976"/>
                  <a:pt x="2305" y="976"/>
                </a:cubicBezTo>
                <a:cubicBezTo>
                  <a:pt x="2275" y="1141"/>
                  <a:pt x="2178" y="1228"/>
                  <a:pt x="2090" y="1307"/>
                </a:cubicBezTo>
                <a:cubicBezTo>
                  <a:pt x="2082" y="1314"/>
                  <a:pt x="2075" y="1321"/>
                  <a:pt x="2067" y="1327"/>
                </a:cubicBezTo>
                <a:cubicBezTo>
                  <a:pt x="2080" y="1352"/>
                  <a:pt x="2100" y="1371"/>
                  <a:pt x="2123" y="1385"/>
                </a:cubicBezTo>
                <a:cubicBezTo>
                  <a:pt x="2160" y="1354"/>
                  <a:pt x="2160" y="1354"/>
                  <a:pt x="2160" y="1354"/>
                </a:cubicBezTo>
                <a:cubicBezTo>
                  <a:pt x="2217" y="1306"/>
                  <a:pt x="2217" y="1306"/>
                  <a:pt x="2217" y="1306"/>
                </a:cubicBezTo>
                <a:cubicBezTo>
                  <a:pt x="2271" y="1357"/>
                  <a:pt x="2271" y="1357"/>
                  <a:pt x="2271" y="1357"/>
                </a:cubicBezTo>
                <a:cubicBezTo>
                  <a:pt x="2316" y="1400"/>
                  <a:pt x="2316" y="1400"/>
                  <a:pt x="2316" y="1400"/>
                </a:cubicBezTo>
                <a:cubicBezTo>
                  <a:pt x="2368" y="1378"/>
                  <a:pt x="2410" y="1337"/>
                  <a:pt x="2422" y="1276"/>
                </a:cubicBezTo>
                <a:cubicBezTo>
                  <a:pt x="2521" y="1294"/>
                  <a:pt x="2521" y="1294"/>
                  <a:pt x="2521" y="1294"/>
                </a:cubicBezTo>
                <a:cubicBezTo>
                  <a:pt x="2555" y="1385"/>
                  <a:pt x="2534" y="1479"/>
                  <a:pt x="2479" y="1552"/>
                </a:cubicBezTo>
                <a:cubicBezTo>
                  <a:pt x="3607" y="2615"/>
                  <a:pt x="3607" y="2615"/>
                  <a:pt x="3607" y="2615"/>
                </a:cubicBezTo>
                <a:cubicBezTo>
                  <a:pt x="3611" y="2614"/>
                  <a:pt x="3616" y="2614"/>
                  <a:pt x="3620" y="2614"/>
                </a:cubicBezTo>
                <a:cubicBezTo>
                  <a:pt x="3725" y="2614"/>
                  <a:pt x="3812" y="2683"/>
                  <a:pt x="3827" y="2774"/>
                </a:cubicBezTo>
                <a:cubicBezTo>
                  <a:pt x="4162" y="2774"/>
                  <a:pt x="4162" y="2774"/>
                  <a:pt x="4162" y="2774"/>
                </a:cubicBezTo>
                <a:cubicBezTo>
                  <a:pt x="4320" y="2774"/>
                  <a:pt x="4320" y="2774"/>
                  <a:pt x="4320" y="2774"/>
                </a:cubicBezTo>
                <a:cubicBezTo>
                  <a:pt x="4320" y="2916"/>
                  <a:pt x="4320" y="2916"/>
                  <a:pt x="4320" y="2916"/>
                </a:cubicBezTo>
                <a:cubicBezTo>
                  <a:pt x="4320" y="4717"/>
                  <a:pt x="4320" y="4717"/>
                  <a:pt x="4320" y="4717"/>
                </a:cubicBezTo>
                <a:cubicBezTo>
                  <a:pt x="4320" y="4859"/>
                  <a:pt x="4320" y="4859"/>
                  <a:pt x="4320" y="4859"/>
                </a:cubicBezTo>
                <a:cubicBezTo>
                  <a:pt x="4162" y="4859"/>
                  <a:pt x="4162" y="4859"/>
                  <a:pt x="4162" y="4859"/>
                </a:cubicBezTo>
                <a:cubicBezTo>
                  <a:pt x="158" y="4859"/>
                  <a:pt x="158" y="4859"/>
                  <a:pt x="158" y="4859"/>
                </a:cubicBezTo>
                <a:cubicBezTo>
                  <a:pt x="0" y="4859"/>
                  <a:pt x="0" y="4859"/>
                  <a:pt x="0" y="4859"/>
                </a:cubicBezTo>
                <a:cubicBezTo>
                  <a:pt x="0" y="4717"/>
                  <a:pt x="0" y="4717"/>
                  <a:pt x="0" y="4717"/>
                </a:cubicBezTo>
                <a:cubicBezTo>
                  <a:pt x="0" y="2916"/>
                  <a:pt x="0" y="2916"/>
                  <a:pt x="0" y="2916"/>
                </a:cubicBezTo>
                <a:cubicBezTo>
                  <a:pt x="0" y="2774"/>
                  <a:pt x="0" y="2774"/>
                  <a:pt x="0" y="2774"/>
                </a:cubicBezTo>
                <a:cubicBezTo>
                  <a:pt x="158" y="2774"/>
                  <a:pt x="158" y="2774"/>
                  <a:pt x="158" y="2774"/>
                </a:cubicBezTo>
                <a:cubicBezTo>
                  <a:pt x="360" y="2774"/>
                  <a:pt x="360" y="2774"/>
                  <a:pt x="360" y="2774"/>
                </a:cubicBezTo>
                <a:cubicBezTo>
                  <a:pt x="376" y="2683"/>
                  <a:pt x="463" y="2614"/>
                  <a:pt x="568" y="2614"/>
                </a:cubicBezTo>
                <a:cubicBezTo>
                  <a:pt x="597" y="2614"/>
                  <a:pt x="625" y="2620"/>
                  <a:pt x="651" y="2630"/>
                </a:cubicBezTo>
                <a:cubicBezTo>
                  <a:pt x="1882" y="1589"/>
                  <a:pt x="1882" y="1589"/>
                  <a:pt x="1882" y="1589"/>
                </a:cubicBezTo>
                <a:cubicBezTo>
                  <a:pt x="1809" y="1522"/>
                  <a:pt x="1752" y="1419"/>
                  <a:pt x="1720" y="1271"/>
                </a:cubicBezTo>
                <a:cubicBezTo>
                  <a:pt x="1759" y="1219"/>
                  <a:pt x="1759" y="1219"/>
                  <a:pt x="1759" y="1219"/>
                </a:cubicBezTo>
                <a:cubicBezTo>
                  <a:pt x="1792" y="1175"/>
                  <a:pt x="1829" y="1142"/>
                  <a:pt x="1868" y="1106"/>
                </a:cubicBezTo>
                <a:cubicBezTo>
                  <a:pt x="1910" y="1069"/>
                  <a:pt x="1955" y="1029"/>
                  <a:pt x="1979" y="976"/>
                </a:cubicBezTo>
                <a:cubicBezTo>
                  <a:pt x="1691" y="976"/>
                  <a:pt x="1691" y="976"/>
                  <a:pt x="1691" y="976"/>
                </a:cubicBezTo>
                <a:cubicBezTo>
                  <a:pt x="1691" y="0"/>
                  <a:pt x="1691" y="0"/>
                  <a:pt x="1691" y="0"/>
                </a:cubicBezTo>
                <a:close/>
                <a:moveTo>
                  <a:pt x="762" y="2729"/>
                </a:moveTo>
                <a:cubicBezTo>
                  <a:pt x="768" y="2744"/>
                  <a:pt x="773" y="2758"/>
                  <a:pt x="776" y="2774"/>
                </a:cubicBezTo>
                <a:cubicBezTo>
                  <a:pt x="3412" y="2774"/>
                  <a:pt x="3412" y="2774"/>
                  <a:pt x="3412" y="2774"/>
                </a:cubicBezTo>
                <a:cubicBezTo>
                  <a:pt x="3418" y="2739"/>
                  <a:pt x="3435" y="2707"/>
                  <a:pt x="3460" y="2680"/>
                </a:cubicBezTo>
                <a:cubicBezTo>
                  <a:pt x="2364" y="1648"/>
                  <a:pt x="2364" y="1648"/>
                  <a:pt x="2364" y="1648"/>
                </a:cubicBezTo>
                <a:cubicBezTo>
                  <a:pt x="2325" y="1669"/>
                  <a:pt x="2280" y="1683"/>
                  <a:pt x="2234" y="1687"/>
                </a:cubicBezTo>
                <a:cubicBezTo>
                  <a:pt x="2156" y="1695"/>
                  <a:pt x="2084" y="1690"/>
                  <a:pt x="2018" y="1668"/>
                </a:cubicBezTo>
                <a:cubicBezTo>
                  <a:pt x="762" y="2729"/>
                  <a:pt x="762" y="2729"/>
                  <a:pt x="762" y="2729"/>
                </a:cubicBezTo>
                <a:close/>
                <a:moveTo>
                  <a:pt x="3809" y="3058"/>
                </a:moveTo>
                <a:cubicBezTo>
                  <a:pt x="3809" y="4575"/>
                  <a:pt x="3809" y="4575"/>
                  <a:pt x="3809" y="4575"/>
                </a:cubicBezTo>
                <a:cubicBezTo>
                  <a:pt x="4004" y="4575"/>
                  <a:pt x="4004" y="4575"/>
                  <a:pt x="4004" y="4575"/>
                </a:cubicBezTo>
                <a:cubicBezTo>
                  <a:pt x="4004" y="3058"/>
                  <a:pt x="4004" y="3058"/>
                  <a:pt x="4004" y="3058"/>
                </a:cubicBezTo>
                <a:cubicBezTo>
                  <a:pt x="3809" y="3058"/>
                  <a:pt x="3809" y="3058"/>
                  <a:pt x="3809" y="3058"/>
                </a:cubicBezTo>
                <a:close/>
                <a:moveTo>
                  <a:pt x="3117" y="4575"/>
                </a:moveTo>
                <a:cubicBezTo>
                  <a:pt x="3117" y="3058"/>
                  <a:pt x="3117" y="3058"/>
                  <a:pt x="3117" y="3058"/>
                </a:cubicBezTo>
                <a:cubicBezTo>
                  <a:pt x="2932" y="3058"/>
                  <a:pt x="2932" y="3058"/>
                  <a:pt x="2932" y="3058"/>
                </a:cubicBezTo>
                <a:cubicBezTo>
                  <a:pt x="2932" y="4575"/>
                  <a:pt x="2932" y="4575"/>
                  <a:pt x="2932" y="4575"/>
                </a:cubicBezTo>
                <a:cubicBezTo>
                  <a:pt x="3117" y="4575"/>
                  <a:pt x="3117" y="4575"/>
                  <a:pt x="3117" y="4575"/>
                </a:cubicBezTo>
                <a:close/>
                <a:moveTo>
                  <a:pt x="2240" y="4575"/>
                </a:moveTo>
                <a:cubicBezTo>
                  <a:pt x="2240" y="3058"/>
                  <a:pt x="2240" y="3058"/>
                  <a:pt x="2240" y="3058"/>
                </a:cubicBezTo>
                <a:cubicBezTo>
                  <a:pt x="2043" y="3058"/>
                  <a:pt x="2043" y="3058"/>
                  <a:pt x="2043" y="3058"/>
                </a:cubicBezTo>
                <a:cubicBezTo>
                  <a:pt x="2043" y="4575"/>
                  <a:pt x="2043" y="4575"/>
                  <a:pt x="2043" y="4575"/>
                </a:cubicBezTo>
                <a:cubicBezTo>
                  <a:pt x="2240" y="4575"/>
                  <a:pt x="2240" y="4575"/>
                  <a:pt x="2240" y="4575"/>
                </a:cubicBezTo>
                <a:close/>
                <a:moveTo>
                  <a:pt x="1351" y="4575"/>
                </a:moveTo>
                <a:cubicBezTo>
                  <a:pt x="1351" y="3058"/>
                  <a:pt x="1351" y="3058"/>
                  <a:pt x="1351" y="3058"/>
                </a:cubicBezTo>
                <a:cubicBezTo>
                  <a:pt x="1166" y="3058"/>
                  <a:pt x="1166" y="3058"/>
                  <a:pt x="1166" y="3058"/>
                </a:cubicBezTo>
                <a:cubicBezTo>
                  <a:pt x="1166" y="4575"/>
                  <a:pt x="1166" y="4575"/>
                  <a:pt x="1166" y="4575"/>
                </a:cubicBezTo>
                <a:cubicBezTo>
                  <a:pt x="1351" y="4575"/>
                  <a:pt x="1351" y="4575"/>
                  <a:pt x="1351" y="4575"/>
                </a:cubicBezTo>
                <a:close/>
                <a:moveTo>
                  <a:pt x="474" y="4575"/>
                </a:moveTo>
                <a:cubicBezTo>
                  <a:pt x="474" y="3058"/>
                  <a:pt x="474" y="3058"/>
                  <a:pt x="474" y="3058"/>
                </a:cubicBezTo>
                <a:cubicBezTo>
                  <a:pt x="315" y="3058"/>
                  <a:pt x="315" y="3058"/>
                  <a:pt x="315" y="3058"/>
                </a:cubicBezTo>
                <a:cubicBezTo>
                  <a:pt x="315" y="4575"/>
                  <a:pt x="315" y="4575"/>
                  <a:pt x="315" y="4575"/>
                </a:cubicBezTo>
                <a:cubicBezTo>
                  <a:pt x="474" y="4575"/>
                  <a:pt x="474" y="4575"/>
                  <a:pt x="474" y="4575"/>
                </a:cubicBezTo>
                <a:close/>
                <a:moveTo>
                  <a:pt x="1891" y="144"/>
                </a:moveTo>
                <a:cubicBezTo>
                  <a:pt x="1891" y="763"/>
                  <a:pt x="1891" y="763"/>
                  <a:pt x="1891" y="763"/>
                </a:cubicBezTo>
                <a:cubicBezTo>
                  <a:pt x="2426" y="763"/>
                  <a:pt x="2426" y="763"/>
                  <a:pt x="2426" y="763"/>
                </a:cubicBezTo>
                <a:cubicBezTo>
                  <a:pt x="2426" y="144"/>
                  <a:pt x="2426" y="144"/>
                  <a:pt x="2426" y="144"/>
                </a:cubicBezTo>
                <a:lnTo>
                  <a:pt x="1891" y="144"/>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bIns="72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fontAlgn="auto">
              <a:spcBef>
                <a:spcPts val="0"/>
              </a:spcBef>
              <a:spcAft>
                <a:spcPts val="0"/>
              </a:spcAft>
            </a:pPr>
            <a:endParaRPr lang="zh-CN" altLang="en-US">
              <a:solidFill>
                <a:srgbClr val="FFFFF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标题 23"/>
          <p:cNvSpPr>
            <a:spLocks noGrp="1"/>
          </p:cNvSpPr>
          <p:nvPr>
            <p:ph type="title"/>
          </p:nvPr>
        </p:nvSpPr>
        <p:spPr/>
        <p:txBody>
          <a:bodyPr/>
          <a:lstStyle/>
          <a:p>
            <a:r>
              <a:rPr lang="zh-CN" altLang="en-US">
                <a:latin typeface="+mj-ea"/>
              </a:rPr>
              <a:t>请在这里输入您的标题</a:t>
            </a:r>
            <a:endParaRPr lang="zh-CN" altLang="en-US">
              <a:latin typeface="+mj-ea"/>
            </a:endParaRPr>
          </a:p>
        </p:txBody>
      </p:sp>
      <p:sp>
        <p:nvSpPr>
          <p:cNvPr id="267" name="Oval 5"/>
          <p:cNvSpPr>
            <a:spLocks noChangeArrowheads="1"/>
          </p:cNvSpPr>
          <p:nvPr/>
        </p:nvSpPr>
        <p:spPr bwMode="auto">
          <a:xfrm>
            <a:off x="4259421" y="4021012"/>
            <a:ext cx="807432" cy="806025"/>
          </a:xfrm>
          <a:prstGeom prst="ellipse">
            <a:avLst/>
          </a:prstGeom>
          <a:solidFill>
            <a:srgbClr val="B2E389"/>
          </a:solidFill>
          <a:ln>
            <a:noFill/>
          </a:ln>
          <a:effectLst/>
        </p:spPr>
        <p:txBody>
          <a:bodyPr vert="horz" wrap="square" lIns="91440" tIns="45720" rIns="91440" bIns="45720" numCol="1" anchor="ctr" anchorCtr="0" compatLnSpc="1"/>
          <a:p>
            <a:pPr algn="ctr"/>
            <a:r>
              <a:rPr lang="en-US" sz="2800" dirty="0" smtClean="0">
                <a:solidFill>
                  <a:srgbClr val="FFFFFF"/>
                </a:solidFill>
                <a:latin typeface="Roboto Medium" charset="0"/>
                <a:ea typeface="Roboto Medium" charset="0"/>
                <a:cs typeface="Roboto Medium" charset="0"/>
              </a:rPr>
              <a:t>F</a:t>
            </a:r>
            <a:endParaRPr lang="en-US" sz="2800" dirty="0">
              <a:solidFill>
                <a:srgbClr val="FFFFFF"/>
              </a:solidFill>
              <a:latin typeface="Roboto Medium" charset="0"/>
              <a:ea typeface="Roboto Medium" charset="0"/>
              <a:cs typeface="Roboto Medium" charset="0"/>
            </a:endParaRPr>
          </a:p>
        </p:txBody>
      </p:sp>
      <p:sp>
        <p:nvSpPr>
          <p:cNvPr id="268" name="Freeform 6"/>
          <p:cNvSpPr/>
          <p:nvPr/>
        </p:nvSpPr>
        <p:spPr bwMode="auto">
          <a:xfrm>
            <a:off x="3537795" y="1348327"/>
            <a:ext cx="860886" cy="1050787"/>
          </a:xfrm>
          <a:custGeom>
            <a:avLst/>
            <a:gdLst>
              <a:gd name="T0" fmla="*/ 398 w 647"/>
              <a:gd name="T1" fmla="*/ 0 h 791"/>
              <a:gd name="T2" fmla="*/ 0 w 647"/>
              <a:gd name="T3" fmla="*/ 566 h 791"/>
              <a:gd name="T4" fmla="*/ 240 w 647"/>
              <a:gd name="T5" fmla="*/ 791 h 791"/>
              <a:gd name="T6" fmla="*/ 647 w 647"/>
              <a:gd name="T7" fmla="*/ 371 h 791"/>
              <a:gd name="T8" fmla="*/ 398 w 647"/>
              <a:gd name="T9" fmla="*/ 0 h 791"/>
            </a:gdLst>
            <a:ahLst/>
            <a:cxnLst>
              <a:cxn ang="0">
                <a:pos x="T0" y="T1"/>
              </a:cxn>
              <a:cxn ang="0">
                <a:pos x="T2" y="T3"/>
              </a:cxn>
              <a:cxn ang="0">
                <a:pos x="T4" y="T5"/>
              </a:cxn>
              <a:cxn ang="0">
                <a:pos x="T6" y="T7"/>
              </a:cxn>
              <a:cxn ang="0">
                <a:pos x="T8" y="T9"/>
              </a:cxn>
            </a:cxnLst>
            <a:rect l="0" t="0" r="r" b="b"/>
            <a:pathLst>
              <a:path w="647" h="791">
                <a:moveTo>
                  <a:pt x="398" y="0"/>
                </a:moveTo>
                <a:cubicBezTo>
                  <a:pt x="164" y="126"/>
                  <a:pt x="0" y="338"/>
                  <a:pt x="0" y="566"/>
                </a:cubicBezTo>
                <a:cubicBezTo>
                  <a:pt x="0" y="714"/>
                  <a:pt x="111" y="791"/>
                  <a:pt x="240" y="791"/>
                </a:cubicBezTo>
                <a:cubicBezTo>
                  <a:pt x="515" y="791"/>
                  <a:pt x="471" y="505"/>
                  <a:pt x="647" y="371"/>
                </a:cubicBezTo>
                <a:cubicBezTo>
                  <a:pt x="618" y="243"/>
                  <a:pt x="540" y="99"/>
                  <a:pt x="398" y="0"/>
                </a:cubicBezTo>
                <a:close/>
              </a:path>
            </a:pathLst>
          </a:custGeom>
          <a:gradFill>
            <a:gsLst>
              <a:gs pos="0">
                <a:srgbClr val="B1D02A"/>
              </a:gs>
              <a:gs pos="100000">
                <a:srgbClr val="199736"/>
              </a:gs>
            </a:gsLst>
            <a:lin ang="3600000" scaled="0"/>
          </a:gradFill>
          <a:ln>
            <a:noFill/>
          </a:ln>
          <a:effectLst/>
        </p:spPr>
        <p:txBody>
          <a:bodyPr vert="horz" wrap="square" lIns="91440" tIns="45720" rIns="91440" bIns="45720" numCol="1" anchor="ctr" anchorCtr="0" compatLnSpc="1"/>
          <a:p>
            <a:pPr algn="ctr"/>
            <a:r>
              <a:rPr lang="en-US" sz="2800" dirty="0" smtClean="0">
                <a:solidFill>
                  <a:srgbClr val="FFFFFF"/>
                </a:solidFill>
                <a:latin typeface="Roboto Medium" charset="0"/>
                <a:ea typeface="Roboto Medium" charset="0"/>
                <a:cs typeface="Roboto Medium" charset="0"/>
              </a:rPr>
              <a:t>A</a:t>
            </a:r>
            <a:endParaRPr lang="en-US" sz="2800" dirty="0">
              <a:solidFill>
                <a:srgbClr val="FFFFFF"/>
              </a:solidFill>
              <a:latin typeface="Roboto Medium" charset="0"/>
              <a:ea typeface="Roboto Medium" charset="0"/>
              <a:cs typeface="Roboto Medium" charset="0"/>
            </a:endParaRPr>
          </a:p>
        </p:txBody>
      </p:sp>
      <p:sp>
        <p:nvSpPr>
          <p:cNvPr id="269" name="Freeform 7"/>
          <p:cNvSpPr/>
          <p:nvPr/>
        </p:nvSpPr>
        <p:spPr bwMode="auto">
          <a:xfrm>
            <a:off x="4741910" y="2228906"/>
            <a:ext cx="1191456" cy="853852"/>
          </a:xfrm>
          <a:custGeom>
            <a:avLst/>
            <a:gdLst>
              <a:gd name="T0" fmla="*/ 896 w 896"/>
              <a:gd name="T1" fmla="*/ 0 h 642"/>
              <a:gd name="T2" fmla="*/ 327 w 896"/>
              <a:gd name="T3" fmla="*/ 29 h 642"/>
              <a:gd name="T4" fmla="*/ 0 w 896"/>
              <a:gd name="T5" fmla="*/ 390 h 642"/>
              <a:gd name="T6" fmla="*/ 409 w 896"/>
              <a:gd name="T7" fmla="*/ 642 h 642"/>
              <a:gd name="T8" fmla="*/ 896 w 896"/>
              <a:gd name="T9" fmla="*/ 0 h 642"/>
            </a:gdLst>
            <a:ahLst/>
            <a:cxnLst>
              <a:cxn ang="0">
                <a:pos x="T0" y="T1"/>
              </a:cxn>
              <a:cxn ang="0">
                <a:pos x="T2" y="T3"/>
              </a:cxn>
              <a:cxn ang="0">
                <a:pos x="T4" y="T5"/>
              </a:cxn>
              <a:cxn ang="0">
                <a:pos x="T6" y="T7"/>
              </a:cxn>
              <a:cxn ang="0">
                <a:pos x="T8" y="T9"/>
              </a:cxn>
            </a:cxnLst>
            <a:rect l="0" t="0" r="r" b="b"/>
            <a:pathLst>
              <a:path w="896" h="642">
                <a:moveTo>
                  <a:pt x="896" y="0"/>
                </a:moveTo>
                <a:cubicBezTo>
                  <a:pt x="691" y="58"/>
                  <a:pt x="493" y="58"/>
                  <a:pt x="327" y="29"/>
                </a:cubicBezTo>
                <a:cubicBezTo>
                  <a:pt x="291" y="175"/>
                  <a:pt x="144" y="278"/>
                  <a:pt x="0" y="390"/>
                </a:cubicBezTo>
                <a:cubicBezTo>
                  <a:pt x="71" y="495"/>
                  <a:pt x="200" y="607"/>
                  <a:pt x="409" y="642"/>
                </a:cubicBezTo>
                <a:cubicBezTo>
                  <a:pt x="605" y="502"/>
                  <a:pt x="875" y="319"/>
                  <a:pt x="896" y="0"/>
                </a:cubicBezTo>
                <a:close/>
              </a:path>
            </a:pathLst>
          </a:custGeom>
          <a:solidFill>
            <a:srgbClr val="B2E389"/>
          </a:solidFill>
          <a:ln>
            <a:noFill/>
          </a:ln>
          <a:effectLst/>
        </p:spPr>
        <p:txBody>
          <a:bodyPr vert="horz" wrap="square" lIns="91440" tIns="45720" rIns="91440" bIns="45720" numCol="1" anchor="ctr" anchorCtr="0" compatLnSpc="1"/>
          <a:p>
            <a:pPr algn="ctr"/>
            <a:r>
              <a:rPr lang="en-US" sz="2800" dirty="0" smtClean="0">
                <a:solidFill>
                  <a:srgbClr val="FFFFFF"/>
                </a:solidFill>
                <a:latin typeface="Roboto Medium" charset="0"/>
                <a:ea typeface="Roboto Medium" charset="0"/>
                <a:cs typeface="Roboto Medium" charset="0"/>
              </a:rPr>
              <a:t>D</a:t>
            </a:r>
            <a:endParaRPr lang="en-US" sz="2800" dirty="0">
              <a:solidFill>
                <a:srgbClr val="FFFFFF"/>
              </a:solidFill>
              <a:latin typeface="Roboto Medium" charset="0"/>
              <a:ea typeface="Roboto Medium" charset="0"/>
              <a:cs typeface="Roboto Medium" charset="0"/>
            </a:endParaRPr>
          </a:p>
        </p:txBody>
      </p:sp>
      <p:sp>
        <p:nvSpPr>
          <p:cNvPr id="270" name="Freeform 8"/>
          <p:cNvSpPr/>
          <p:nvPr/>
        </p:nvSpPr>
        <p:spPr bwMode="auto">
          <a:xfrm>
            <a:off x="4066705" y="1190779"/>
            <a:ext cx="1168949" cy="649884"/>
          </a:xfrm>
          <a:custGeom>
            <a:avLst/>
            <a:gdLst>
              <a:gd name="T0" fmla="*/ 879 w 879"/>
              <a:gd name="T1" fmla="*/ 61 h 489"/>
              <a:gd name="T2" fmla="*/ 467 w 879"/>
              <a:gd name="T3" fmla="*/ 0 h 489"/>
              <a:gd name="T4" fmla="*/ 0 w 879"/>
              <a:gd name="T5" fmla="*/ 118 h 489"/>
              <a:gd name="T6" fmla="*/ 249 w 879"/>
              <a:gd name="T7" fmla="*/ 489 h 489"/>
              <a:gd name="T8" fmla="*/ 489 w 879"/>
              <a:gd name="T9" fmla="*/ 421 h 489"/>
              <a:gd name="T10" fmla="*/ 682 w 879"/>
              <a:gd name="T11" fmla="*/ 461 h 489"/>
              <a:gd name="T12" fmla="*/ 879 w 879"/>
              <a:gd name="T13" fmla="*/ 61 h 489"/>
            </a:gdLst>
            <a:ahLst/>
            <a:cxnLst>
              <a:cxn ang="0">
                <a:pos x="T0" y="T1"/>
              </a:cxn>
              <a:cxn ang="0">
                <a:pos x="T2" y="T3"/>
              </a:cxn>
              <a:cxn ang="0">
                <a:pos x="T4" y="T5"/>
              </a:cxn>
              <a:cxn ang="0">
                <a:pos x="T6" y="T7"/>
              </a:cxn>
              <a:cxn ang="0">
                <a:pos x="T8" y="T9"/>
              </a:cxn>
              <a:cxn ang="0">
                <a:pos x="T10" y="T11"/>
              </a:cxn>
              <a:cxn ang="0">
                <a:pos x="T12" y="T13"/>
              </a:cxn>
            </a:cxnLst>
            <a:rect l="0" t="0" r="r" b="b"/>
            <a:pathLst>
              <a:path w="879" h="489">
                <a:moveTo>
                  <a:pt x="879" y="61"/>
                </a:moveTo>
                <a:cubicBezTo>
                  <a:pt x="751" y="20"/>
                  <a:pt x="609" y="0"/>
                  <a:pt x="467" y="0"/>
                </a:cubicBezTo>
                <a:cubicBezTo>
                  <a:pt x="300" y="0"/>
                  <a:pt x="138" y="44"/>
                  <a:pt x="0" y="118"/>
                </a:cubicBezTo>
                <a:cubicBezTo>
                  <a:pt x="142" y="217"/>
                  <a:pt x="220" y="361"/>
                  <a:pt x="249" y="489"/>
                </a:cubicBezTo>
                <a:cubicBezTo>
                  <a:pt x="303" y="448"/>
                  <a:pt x="378" y="421"/>
                  <a:pt x="489" y="421"/>
                </a:cubicBezTo>
                <a:cubicBezTo>
                  <a:pt x="564" y="421"/>
                  <a:pt x="629" y="435"/>
                  <a:pt x="682" y="461"/>
                </a:cubicBezTo>
                <a:cubicBezTo>
                  <a:pt x="807" y="342"/>
                  <a:pt x="862" y="225"/>
                  <a:pt x="879" y="61"/>
                </a:cubicBezTo>
                <a:close/>
              </a:path>
            </a:pathLst>
          </a:custGeom>
          <a:solidFill>
            <a:srgbClr val="B2E389"/>
          </a:solidFill>
          <a:ln>
            <a:noFill/>
          </a:ln>
          <a:effectLst/>
        </p:spPr>
        <p:txBody>
          <a:bodyPr vert="horz" wrap="square" lIns="91440" tIns="45720" rIns="91440" bIns="45720" numCol="1" anchor="ctr" anchorCtr="0" compatLnSpc="1"/>
          <a:p>
            <a:pPr algn="ctr"/>
            <a:r>
              <a:rPr lang="en-US" sz="2800" dirty="0" smtClean="0">
                <a:solidFill>
                  <a:srgbClr val="FFFFFF"/>
                </a:solidFill>
                <a:latin typeface="Roboto Medium" charset="0"/>
                <a:ea typeface="Roboto Medium" charset="0"/>
                <a:cs typeface="Roboto Medium" charset="0"/>
              </a:rPr>
              <a:t>B</a:t>
            </a:r>
            <a:endParaRPr lang="en-US" sz="2800" dirty="0">
              <a:solidFill>
                <a:srgbClr val="FFFFFF"/>
              </a:solidFill>
              <a:latin typeface="Roboto Medium" charset="0"/>
              <a:ea typeface="Roboto Medium" charset="0"/>
              <a:cs typeface="Roboto Medium" charset="0"/>
            </a:endParaRPr>
          </a:p>
        </p:txBody>
      </p:sp>
      <p:sp>
        <p:nvSpPr>
          <p:cNvPr id="271" name="Freeform 9"/>
          <p:cNvSpPr/>
          <p:nvPr/>
        </p:nvSpPr>
        <p:spPr bwMode="auto">
          <a:xfrm>
            <a:off x="4974012" y="1272366"/>
            <a:ext cx="962167" cy="1033907"/>
          </a:xfrm>
          <a:custGeom>
            <a:avLst/>
            <a:gdLst>
              <a:gd name="T0" fmla="*/ 722 w 724"/>
              <a:gd name="T1" fmla="*/ 720 h 778"/>
              <a:gd name="T2" fmla="*/ 724 w 724"/>
              <a:gd name="T3" fmla="*/ 678 h 778"/>
              <a:gd name="T4" fmla="*/ 197 w 724"/>
              <a:gd name="T5" fmla="*/ 0 h 778"/>
              <a:gd name="T6" fmla="*/ 0 w 724"/>
              <a:gd name="T7" fmla="*/ 400 h 778"/>
              <a:gd name="T8" fmla="*/ 162 w 724"/>
              <a:gd name="T9" fmla="*/ 678 h 778"/>
              <a:gd name="T10" fmla="*/ 153 w 724"/>
              <a:gd name="T11" fmla="*/ 749 h 778"/>
              <a:gd name="T12" fmla="*/ 722 w 724"/>
              <a:gd name="T13" fmla="*/ 720 h 778"/>
            </a:gdLst>
            <a:ahLst/>
            <a:cxnLst>
              <a:cxn ang="0">
                <a:pos x="T0" y="T1"/>
              </a:cxn>
              <a:cxn ang="0">
                <a:pos x="T2" y="T3"/>
              </a:cxn>
              <a:cxn ang="0">
                <a:pos x="T4" y="T5"/>
              </a:cxn>
              <a:cxn ang="0">
                <a:pos x="T6" y="T7"/>
              </a:cxn>
              <a:cxn ang="0">
                <a:pos x="T8" y="T9"/>
              </a:cxn>
              <a:cxn ang="0">
                <a:pos x="T10" y="T11"/>
              </a:cxn>
              <a:cxn ang="0">
                <a:pos x="T12" y="T13"/>
              </a:cxn>
            </a:cxnLst>
            <a:rect l="0" t="0" r="r" b="b"/>
            <a:pathLst>
              <a:path w="724" h="778">
                <a:moveTo>
                  <a:pt x="722" y="720"/>
                </a:moveTo>
                <a:cubicBezTo>
                  <a:pt x="723" y="706"/>
                  <a:pt x="724" y="692"/>
                  <a:pt x="724" y="678"/>
                </a:cubicBezTo>
                <a:cubicBezTo>
                  <a:pt x="724" y="314"/>
                  <a:pt x="496" y="98"/>
                  <a:pt x="197" y="0"/>
                </a:cubicBezTo>
                <a:cubicBezTo>
                  <a:pt x="180" y="164"/>
                  <a:pt x="125" y="281"/>
                  <a:pt x="0" y="400"/>
                </a:cubicBezTo>
                <a:cubicBezTo>
                  <a:pt x="104" y="450"/>
                  <a:pt x="162" y="546"/>
                  <a:pt x="162" y="678"/>
                </a:cubicBezTo>
                <a:cubicBezTo>
                  <a:pt x="162" y="703"/>
                  <a:pt x="159" y="726"/>
                  <a:pt x="153" y="749"/>
                </a:cubicBezTo>
                <a:cubicBezTo>
                  <a:pt x="319" y="778"/>
                  <a:pt x="517" y="778"/>
                  <a:pt x="722" y="720"/>
                </a:cubicBezTo>
                <a:close/>
              </a:path>
            </a:pathLst>
          </a:custGeom>
          <a:gradFill>
            <a:gsLst>
              <a:gs pos="0">
                <a:srgbClr val="B1D02A"/>
              </a:gs>
              <a:gs pos="100000">
                <a:srgbClr val="199736"/>
              </a:gs>
            </a:gsLst>
            <a:lin ang="3600000" scaled="0"/>
          </a:gradFill>
          <a:ln>
            <a:noFill/>
          </a:ln>
          <a:effectLst/>
        </p:spPr>
        <p:txBody>
          <a:bodyPr vert="horz" wrap="square" lIns="91440" tIns="45720" rIns="91440" bIns="45720" numCol="1" anchor="ctr" anchorCtr="0" compatLnSpc="1"/>
          <a:p>
            <a:pPr algn="ctr"/>
            <a:r>
              <a:rPr lang="en-US" sz="2800" dirty="0" smtClean="0">
                <a:solidFill>
                  <a:srgbClr val="FFFFFF"/>
                </a:solidFill>
                <a:latin typeface="Roboto Medium" charset="0"/>
                <a:ea typeface="Roboto Medium" charset="0"/>
                <a:cs typeface="Roboto Medium" charset="0"/>
              </a:rPr>
              <a:t>C</a:t>
            </a:r>
            <a:endParaRPr lang="en-US" sz="2800" dirty="0">
              <a:solidFill>
                <a:srgbClr val="FFFFFF"/>
              </a:solidFill>
              <a:latin typeface="Roboto Medium" charset="0"/>
              <a:ea typeface="Roboto Medium" charset="0"/>
              <a:cs typeface="Roboto Medium" charset="0"/>
            </a:endParaRPr>
          </a:p>
        </p:txBody>
      </p:sp>
      <p:sp>
        <p:nvSpPr>
          <p:cNvPr id="272" name="Freeform 10"/>
          <p:cNvSpPr/>
          <p:nvPr/>
        </p:nvSpPr>
        <p:spPr bwMode="auto">
          <a:xfrm>
            <a:off x="4328347" y="2747969"/>
            <a:ext cx="957947" cy="953727"/>
          </a:xfrm>
          <a:custGeom>
            <a:avLst/>
            <a:gdLst>
              <a:gd name="T0" fmla="*/ 311 w 720"/>
              <a:gd name="T1" fmla="*/ 0 h 718"/>
              <a:gd name="T2" fmla="*/ 0 w 720"/>
              <a:gd name="T3" fmla="*/ 470 h 718"/>
              <a:gd name="T4" fmla="*/ 237 w 720"/>
              <a:gd name="T5" fmla="*/ 718 h 718"/>
              <a:gd name="T6" fmla="*/ 540 w 720"/>
              <a:gd name="T7" fmla="*/ 407 h 718"/>
              <a:gd name="T8" fmla="*/ 720 w 720"/>
              <a:gd name="T9" fmla="*/ 252 h 718"/>
              <a:gd name="T10" fmla="*/ 311 w 720"/>
              <a:gd name="T11" fmla="*/ 0 h 718"/>
            </a:gdLst>
            <a:ahLst/>
            <a:cxnLst>
              <a:cxn ang="0">
                <a:pos x="T0" y="T1"/>
              </a:cxn>
              <a:cxn ang="0">
                <a:pos x="T2" y="T3"/>
              </a:cxn>
              <a:cxn ang="0">
                <a:pos x="T4" y="T5"/>
              </a:cxn>
              <a:cxn ang="0">
                <a:pos x="T6" y="T7"/>
              </a:cxn>
              <a:cxn ang="0">
                <a:pos x="T8" y="T9"/>
              </a:cxn>
              <a:cxn ang="0">
                <a:pos x="T10" y="T11"/>
              </a:cxn>
            </a:cxnLst>
            <a:rect l="0" t="0" r="r" b="b"/>
            <a:pathLst>
              <a:path w="720" h="718">
                <a:moveTo>
                  <a:pt x="311" y="0"/>
                </a:moveTo>
                <a:cubicBezTo>
                  <a:pt x="154" y="122"/>
                  <a:pt x="0" y="256"/>
                  <a:pt x="0" y="470"/>
                </a:cubicBezTo>
                <a:cubicBezTo>
                  <a:pt x="0" y="589"/>
                  <a:pt x="78" y="718"/>
                  <a:pt x="237" y="718"/>
                </a:cubicBezTo>
                <a:cubicBezTo>
                  <a:pt x="481" y="718"/>
                  <a:pt x="451" y="537"/>
                  <a:pt x="540" y="407"/>
                </a:cubicBezTo>
                <a:cubicBezTo>
                  <a:pt x="573" y="359"/>
                  <a:pt x="640" y="309"/>
                  <a:pt x="720" y="252"/>
                </a:cubicBezTo>
                <a:cubicBezTo>
                  <a:pt x="511" y="217"/>
                  <a:pt x="382" y="105"/>
                  <a:pt x="311" y="0"/>
                </a:cubicBezTo>
                <a:close/>
              </a:path>
            </a:pathLst>
          </a:custGeom>
          <a:gradFill>
            <a:gsLst>
              <a:gs pos="0">
                <a:srgbClr val="B1D02A"/>
              </a:gs>
              <a:gs pos="100000">
                <a:srgbClr val="199736"/>
              </a:gs>
            </a:gsLst>
            <a:lin ang="3600000" scaled="0"/>
          </a:gradFill>
          <a:ln>
            <a:noFill/>
          </a:ln>
          <a:effectLst/>
        </p:spPr>
        <p:txBody>
          <a:bodyPr vert="horz" wrap="square" lIns="91440" tIns="45720" rIns="91440" bIns="45720" numCol="1" anchor="ctr" anchorCtr="0" compatLnSpc="1"/>
          <a:p>
            <a:pPr algn="ctr"/>
            <a:r>
              <a:rPr lang="en-US" sz="2800" dirty="0" smtClean="0">
                <a:solidFill>
                  <a:srgbClr val="FFFFFF"/>
                </a:solidFill>
                <a:latin typeface="Roboto Medium" charset="0"/>
                <a:ea typeface="Roboto Medium" charset="0"/>
                <a:cs typeface="Roboto Medium" charset="0"/>
              </a:rPr>
              <a:t>E</a:t>
            </a:r>
            <a:endParaRPr lang="en-US" sz="2800" dirty="0">
              <a:solidFill>
                <a:srgbClr val="FFFFFF"/>
              </a:solidFill>
              <a:latin typeface="Roboto Medium" charset="0"/>
              <a:ea typeface="Roboto Medium" charset="0"/>
              <a:cs typeface="Roboto Medium" charset="0"/>
            </a:endParaRPr>
          </a:p>
        </p:txBody>
      </p:sp>
      <p:grpSp>
        <p:nvGrpSpPr>
          <p:cNvPr id="273" name="组合 272"/>
          <p:cNvGrpSpPr/>
          <p:nvPr/>
        </p:nvGrpSpPr>
        <p:grpSpPr>
          <a:xfrm>
            <a:off x="542842" y="1190439"/>
            <a:ext cx="2398875" cy="902763"/>
            <a:chOff x="1806000" y="2390482"/>
            <a:chExt cx="2133781" cy="803002"/>
          </a:xfrm>
        </p:grpSpPr>
        <p:sp>
          <p:nvSpPr>
            <p:cNvPr id="274" name="文本框 273"/>
            <p:cNvSpPr txBox="1"/>
            <p:nvPr/>
          </p:nvSpPr>
          <p:spPr>
            <a:xfrm>
              <a:off x="1806000" y="2390482"/>
              <a:ext cx="2133781" cy="273766"/>
            </a:xfrm>
            <a:prstGeom prst="rect">
              <a:avLst/>
            </a:prstGeom>
            <a:noFill/>
          </p:spPr>
          <p:txBody>
            <a:bodyPr wrap="square" rtlCol="0">
              <a:spAutoFit/>
              <a:scene3d>
                <a:camera prst="orthographicFront"/>
                <a:lightRig rig="threePt" dir="t"/>
              </a:scene3d>
              <a:sp3d contourW="12700"/>
            </a:bodyPr>
            <a:p>
              <a:pPr algn="ctr"/>
              <a:r>
                <a:rPr lang="en-US" altLang="zh-CN" sz="1400" b="1" dirty="0">
                  <a:solidFill>
                    <a:schemeClr val="tx1">
                      <a:lumMod val="75000"/>
                      <a:lumOff val="25000"/>
                    </a:schemeClr>
                  </a:solidFill>
                  <a:latin typeface="Calibri" panose="020F0502020204030204" pitchFamily="34" charset="0"/>
                </a:rPr>
                <a:t>Title text addition</a:t>
              </a:r>
              <a:endParaRPr lang="zh-CN" altLang="en-US" sz="1400" b="1" dirty="0">
                <a:solidFill>
                  <a:schemeClr val="tx1">
                    <a:lumMod val="75000"/>
                    <a:lumOff val="25000"/>
                  </a:schemeClr>
                </a:solidFill>
                <a:latin typeface="Calibri" panose="020F0502020204030204" pitchFamily="34" charset="0"/>
              </a:endParaRPr>
            </a:p>
          </p:txBody>
        </p:sp>
        <p:sp>
          <p:nvSpPr>
            <p:cNvPr id="275" name="文本框 274"/>
            <p:cNvSpPr txBox="1"/>
            <p:nvPr/>
          </p:nvSpPr>
          <p:spPr>
            <a:xfrm>
              <a:off x="1818693" y="2599284"/>
              <a:ext cx="2108393" cy="594200"/>
            </a:xfrm>
            <a:prstGeom prst="rect">
              <a:avLst/>
            </a:prstGeom>
            <a:noFill/>
          </p:spPr>
          <p:txBody>
            <a:bodyPr wrap="square" rtlCol="0">
              <a:spAutoFit/>
              <a:scene3d>
                <a:camera prst="orthographicFront"/>
                <a:lightRig rig="threePt" dir="t"/>
              </a:scene3d>
              <a:sp3d contourW="12700"/>
            </a:bodyPr>
            <a:p>
              <a:pPr algn="ctr">
                <a:lnSpc>
                  <a:spcPct val="114000"/>
                </a:lnSpc>
              </a:pPr>
              <a:r>
                <a:rPr lang="zh-CN" altLang="en-US" sz="1100">
                  <a:solidFill>
                    <a:schemeClr val="tx1">
                      <a:lumMod val="65000"/>
                      <a:lumOff val="35000"/>
                    </a:schemeClr>
                  </a:solidFill>
                  <a:latin typeface="+mn-ea"/>
                  <a:sym typeface="+mn-ea"/>
                </a:rPr>
                <a:t>请在这里添加内容描述请在这里添加内容请在这里添加内容描述请在这里添加内容</a:t>
              </a:r>
              <a:endParaRPr lang="en-US" altLang="zh-CN" sz="1100" dirty="0">
                <a:solidFill>
                  <a:schemeClr val="tx1">
                    <a:lumMod val="50000"/>
                    <a:lumOff val="50000"/>
                  </a:schemeClr>
                </a:solidFill>
                <a:latin typeface="Calibri" panose="020F0502020204030204" pitchFamily="34" charset="0"/>
                <a:ea typeface="+mj-ea"/>
              </a:endParaRPr>
            </a:p>
          </p:txBody>
        </p:sp>
      </p:grpSp>
      <p:grpSp>
        <p:nvGrpSpPr>
          <p:cNvPr id="276" name="组合 275"/>
          <p:cNvGrpSpPr/>
          <p:nvPr/>
        </p:nvGrpSpPr>
        <p:grpSpPr>
          <a:xfrm>
            <a:off x="528570" y="2502691"/>
            <a:ext cx="2398875" cy="902763"/>
            <a:chOff x="1806000" y="2390482"/>
            <a:chExt cx="2133781" cy="803002"/>
          </a:xfrm>
        </p:grpSpPr>
        <p:sp>
          <p:nvSpPr>
            <p:cNvPr id="277" name="文本框 276"/>
            <p:cNvSpPr txBox="1"/>
            <p:nvPr/>
          </p:nvSpPr>
          <p:spPr>
            <a:xfrm>
              <a:off x="1806000" y="2390482"/>
              <a:ext cx="2133781" cy="273766"/>
            </a:xfrm>
            <a:prstGeom prst="rect">
              <a:avLst/>
            </a:prstGeom>
            <a:noFill/>
          </p:spPr>
          <p:txBody>
            <a:bodyPr wrap="square" rtlCol="0">
              <a:spAutoFit/>
              <a:scene3d>
                <a:camera prst="orthographicFront"/>
                <a:lightRig rig="threePt" dir="t"/>
              </a:scene3d>
              <a:sp3d contourW="12700"/>
            </a:bodyPr>
            <a:p>
              <a:pPr algn="ctr"/>
              <a:r>
                <a:rPr lang="en-US" altLang="zh-CN" sz="1400" b="1" dirty="0">
                  <a:solidFill>
                    <a:schemeClr val="tx1">
                      <a:lumMod val="75000"/>
                      <a:lumOff val="25000"/>
                    </a:schemeClr>
                  </a:solidFill>
                  <a:latin typeface="Calibri" panose="020F0502020204030204" pitchFamily="34" charset="0"/>
                </a:rPr>
                <a:t>Title text addition</a:t>
              </a:r>
              <a:endParaRPr lang="zh-CN" altLang="en-US" sz="1400" b="1" dirty="0">
                <a:solidFill>
                  <a:schemeClr val="tx1">
                    <a:lumMod val="75000"/>
                    <a:lumOff val="25000"/>
                  </a:schemeClr>
                </a:solidFill>
                <a:latin typeface="Calibri" panose="020F0502020204030204" pitchFamily="34" charset="0"/>
              </a:endParaRPr>
            </a:p>
          </p:txBody>
        </p:sp>
        <p:sp>
          <p:nvSpPr>
            <p:cNvPr id="278" name="文本框 277"/>
            <p:cNvSpPr txBox="1"/>
            <p:nvPr/>
          </p:nvSpPr>
          <p:spPr>
            <a:xfrm>
              <a:off x="1818693" y="2599284"/>
              <a:ext cx="2108393" cy="594200"/>
            </a:xfrm>
            <a:prstGeom prst="rect">
              <a:avLst/>
            </a:prstGeom>
            <a:noFill/>
          </p:spPr>
          <p:txBody>
            <a:bodyPr wrap="square" rtlCol="0">
              <a:spAutoFit/>
              <a:scene3d>
                <a:camera prst="orthographicFront"/>
                <a:lightRig rig="threePt" dir="t"/>
              </a:scene3d>
              <a:sp3d contourW="12700"/>
            </a:bodyPr>
            <a:p>
              <a:pPr algn="ctr">
                <a:lnSpc>
                  <a:spcPct val="114000"/>
                </a:lnSpc>
              </a:pPr>
              <a:r>
                <a:rPr lang="zh-CN" altLang="en-US" sz="1100">
                  <a:solidFill>
                    <a:schemeClr val="tx1">
                      <a:lumMod val="65000"/>
                      <a:lumOff val="35000"/>
                    </a:schemeClr>
                  </a:solidFill>
                  <a:latin typeface="+mn-ea"/>
                  <a:sym typeface="+mn-ea"/>
                </a:rPr>
                <a:t>请在这里添加内容描述请在这里添加内容请在这里添加内容描述请在这里添加内容</a:t>
              </a:r>
              <a:endParaRPr lang="en-US" altLang="zh-CN" sz="1100" dirty="0">
                <a:solidFill>
                  <a:schemeClr val="tx1">
                    <a:lumMod val="50000"/>
                    <a:lumOff val="50000"/>
                  </a:schemeClr>
                </a:solidFill>
                <a:latin typeface="Calibri" panose="020F0502020204030204" pitchFamily="34" charset="0"/>
                <a:ea typeface="+mj-ea"/>
              </a:endParaRPr>
            </a:p>
          </p:txBody>
        </p:sp>
      </p:grpSp>
      <p:grpSp>
        <p:nvGrpSpPr>
          <p:cNvPr id="279" name="组合 278"/>
          <p:cNvGrpSpPr/>
          <p:nvPr/>
        </p:nvGrpSpPr>
        <p:grpSpPr>
          <a:xfrm>
            <a:off x="514298" y="3804897"/>
            <a:ext cx="2398875" cy="902763"/>
            <a:chOff x="1806000" y="2390482"/>
            <a:chExt cx="2133781" cy="803002"/>
          </a:xfrm>
        </p:grpSpPr>
        <p:sp>
          <p:nvSpPr>
            <p:cNvPr id="280" name="文本框 279"/>
            <p:cNvSpPr txBox="1"/>
            <p:nvPr/>
          </p:nvSpPr>
          <p:spPr>
            <a:xfrm>
              <a:off x="1806000" y="2390482"/>
              <a:ext cx="2133781" cy="273766"/>
            </a:xfrm>
            <a:prstGeom prst="rect">
              <a:avLst/>
            </a:prstGeom>
            <a:noFill/>
          </p:spPr>
          <p:txBody>
            <a:bodyPr wrap="square" rtlCol="0">
              <a:spAutoFit/>
              <a:scene3d>
                <a:camera prst="orthographicFront"/>
                <a:lightRig rig="threePt" dir="t"/>
              </a:scene3d>
              <a:sp3d contourW="12700"/>
            </a:bodyPr>
            <a:p>
              <a:pPr algn="ctr"/>
              <a:r>
                <a:rPr lang="en-US" altLang="zh-CN" sz="1400" b="1" dirty="0">
                  <a:solidFill>
                    <a:schemeClr val="tx1">
                      <a:lumMod val="75000"/>
                      <a:lumOff val="25000"/>
                    </a:schemeClr>
                  </a:solidFill>
                  <a:latin typeface="Calibri" panose="020F0502020204030204" pitchFamily="34" charset="0"/>
                </a:rPr>
                <a:t>Title text addition</a:t>
              </a:r>
              <a:endParaRPr lang="zh-CN" altLang="en-US" sz="1400" b="1" dirty="0">
                <a:solidFill>
                  <a:schemeClr val="tx1">
                    <a:lumMod val="75000"/>
                    <a:lumOff val="25000"/>
                  </a:schemeClr>
                </a:solidFill>
                <a:latin typeface="Calibri" panose="020F0502020204030204" pitchFamily="34" charset="0"/>
              </a:endParaRPr>
            </a:p>
          </p:txBody>
        </p:sp>
        <p:sp>
          <p:nvSpPr>
            <p:cNvPr id="281" name="文本框 280"/>
            <p:cNvSpPr txBox="1"/>
            <p:nvPr/>
          </p:nvSpPr>
          <p:spPr>
            <a:xfrm>
              <a:off x="1818693" y="2599284"/>
              <a:ext cx="2108393" cy="594200"/>
            </a:xfrm>
            <a:prstGeom prst="rect">
              <a:avLst/>
            </a:prstGeom>
            <a:noFill/>
          </p:spPr>
          <p:txBody>
            <a:bodyPr wrap="square" rtlCol="0">
              <a:spAutoFit/>
              <a:scene3d>
                <a:camera prst="orthographicFront"/>
                <a:lightRig rig="threePt" dir="t"/>
              </a:scene3d>
              <a:sp3d contourW="12700"/>
            </a:bodyPr>
            <a:p>
              <a:pPr algn="ctr">
                <a:lnSpc>
                  <a:spcPct val="114000"/>
                </a:lnSpc>
              </a:pPr>
              <a:r>
                <a:rPr lang="zh-CN" altLang="en-US" sz="1100">
                  <a:solidFill>
                    <a:schemeClr val="tx1">
                      <a:lumMod val="65000"/>
                      <a:lumOff val="35000"/>
                    </a:schemeClr>
                  </a:solidFill>
                  <a:latin typeface="+mn-ea"/>
                  <a:sym typeface="+mn-ea"/>
                </a:rPr>
                <a:t>请在这里添加内容描述请在这里添加内容请在这里添加内容描述请在这里添加内容</a:t>
              </a:r>
              <a:endParaRPr lang="en-US" altLang="zh-CN" sz="1100" dirty="0">
                <a:solidFill>
                  <a:schemeClr val="tx1">
                    <a:lumMod val="50000"/>
                    <a:lumOff val="50000"/>
                  </a:schemeClr>
                </a:solidFill>
                <a:latin typeface="Calibri" panose="020F0502020204030204" pitchFamily="34" charset="0"/>
                <a:ea typeface="+mj-ea"/>
              </a:endParaRPr>
            </a:p>
          </p:txBody>
        </p:sp>
      </p:grpSp>
      <p:grpSp>
        <p:nvGrpSpPr>
          <p:cNvPr id="282" name="组合 281"/>
          <p:cNvGrpSpPr/>
          <p:nvPr/>
        </p:nvGrpSpPr>
        <p:grpSpPr>
          <a:xfrm>
            <a:off x="6202276" y="1190763"/>
            <a:ext cx="2398875" cy="902763"/>
            <a:chOff x="1806000" y="2390482"/>
            <a:chExt cx="2133781" cy="803002"/>
          </a:xfrm>
        </p:grpSpPr>
        <p:sp>
          <p:nvSpPr>
            <p:cNvPr id="283" name="文本框 282"/>
            <p:cNvSpPr txBox="1"/>
            <p:nvPr/>
          </p:nvSpPr>
          <p:spPr>
            <a:xfrm>
              <a:off x="1806000" y="2390482"/>
              <a:ext cx="2133781" cy="273766"/>
            </a:xfrm>
            <a:prstGeom prst="rect">
              <a:avLst/>
            </a:prstGeom>
            <a:noFill/>
          </p:spPr>
          <p:txBody>
            <a:bodyPr wrap="square" rtlCol="0">
              <a:spAutoFit/>
              <a:scene3d>
                <a:camera prst="orthographicFront"/>
                <a:lightRig rig="threePt" dir="t"/>
              </a:scene3d>
              <a:sp3d contourW="12700"/>
            </a:bodyPr>
            <a:p>
              <a:pPr algn="ctr"/>
              <a:r>
                <a:rPr lang="en-US" altLang="zh-CN" sz="1400" b="1" dirty="0">
                  <a:solidFill>
                    <a:schemeClr val="tx1">
                      <a:lumMod val="75000"/>
                      <a:lumOff val="25000"/>
                    </a:schemeClr>
                  </a:solidFill>
                  <a:latin typeface="Calibri" panose="020F0502020204030204" pitchFamily="34" charset="0"/>
                </a:rPr>
                <a:t>Title text addition</a:t>
              </a:r>
              <a:endParaRPr lang="zh-CN" altLang="en-US" sz="1400" b="1" dirty="0">
                <a:solidFill>
                  <a:schemeClr val="tx1">
                    <a:lumMod val="75000"/>
                    <a:lumOff val="25000"/>
                  </a:schemeClr>
                </a:solidFill>
                <a:latin typeface="Calibri" panose="020F0502020204030204" pitchFamily="34" charset="0"/>
              </a:endParaRPr>
            </a:p>
          </p:txBody>
        </p:sp>
        <p:sp>
          <p:nvSpPr>
            <p:cNvPr id="284" name="文本框 283"/>
            <p:cNvSpPr txBox="1"/>
            <p:nvPr/>
          </p:nvSpPr>
          <p:spPr>
            <a:xfrm>
              <a:off x="1818693" y="2599284"/>
              <a:ext cx="2108393" cy="594200"/>
            </a:xfrm>
            <a:prstGeom prst="rect">
              <a:avLst/>
            </a:prstGeom>
            <a:noFill/>
          </p:spPr>
          <p:txBody>
            <a:bodyPr wrap="square" rtlCol="0">
              <a:spAutoFit/>
              <a:scene3d>
                <a:camera prst="orthographicFront"/>
                <a:lightRig rig="threePt" dir="t"/>
              </a:scene3d>
              <a:sp3d contourW="12700"/>
            </a:bodyPr>
            <a:p>
              <a:pPr algn="ctr">
                <a:lnSpc>
                  <a:spcPct val="114000"/>
                </a:lnSpc>
              </a:pPr>
              <a:r>
                <a:rPr lang="zh-CN" altLang="en-US" sz="1100">
                  <a:solidFill>
                    <a:schemeClr val="tx1">
                      <a:lumMod val="65000"/>
                      <a:lumOff val="35000"/>
                    </a:schemeClr>
                  </a:solidFill>
                  <a:latin typeface="+mn-ea"/>
                  <a:sym typeface="+mn-ea"/>
                </a:rPr>
                <a:t>请在这里添加内容描述请在这里添加内容请在这里添加内容描述请在这里添加内容</a:t>
              </a:r>
              <a:endParaRPr lang="en-US" altLang="zh-CN" sz="1100" dirty="0">
                <a:solidFill>
                  <a:schemeClr val="tx1">
                    <a:lumMod val="50000"/>
                    <a:lumOff val="50000"/>
                  </a:schemeClr>
                </a:solidFill>
                <a:latin typeface="Calibri" panose="020F0502020204030204" pitchFamily="34" charset="0"/>
                <a:ea typeface="+mj-ea"/>
              </a:endParaRPr>
            </a:p>
          </p:txBody>
        </p:sp>
      </p:grpSp>
      <p:grpSp>
        <p:nvGrpSpPr>
          <p:cNvPr id="285" name="组合 284"/>
          <p:cNvGrpSpPr/>
          <p:nvPr/>
        </p:nvGrpSpPr>
        <p:grpSpPr>
          <a:xfrm>
            <a:off x="6188004" y="2503015"/>
            <a:ext cx="2398875" cy="902763"/>
            <a:chOff x="1806000" y="2390482"/>
            <a:chExt cx="2133781" cy="803002"/>
          </a:xfrm>
        </p:grpSpPr>
        <p:sp>
          <p:nvSpPr>
            <p:cNvPr id="286" name="文本框 285"/>
            <p:cNvSpPr txBox="1"/>
            <p:nvPr/>
          </p:nvSpPr>
          <p:spPr>
            <a:xfrm>
              <a:off x="1806000" y="2390482"/>
              <a:ext cx="2133781" cy="273766"/>
            </a:xfrm>
            <a:prstGeom prst="rect">
              <a:avLst/>
            </a:prstGeom>
            <a:noFill/>
          </p:spPr>
          <p:txBody>
            <a:bodyPr wrap="square" rtlCol="0">
              <a:spAutoFit/>
              <a:scene3d>
                <a:camera prst="orthographicFront"/>
                <a:lightRig rig="threePt" dir="t"/>
              </a:scene3d>
              <a:sp3d contourW="12700"/>
            </a:bodyPr>
            <a:p>
              <a:pPr algn="ctr"/>
              <a:r>
                <a:rPr lang="en-US" altLang="zh-CN" sz="1400" b="1" dirty="0">
                  <a:solidFill>
                    <a:schemeClr val="tx1">
                      <a:lumMod val="75000"/>
                      <a:lumOff val="25000"/>
                    </a:schemeClr>
                  </a:solidFill>
                  <a:latin typeface="Calibri" panose="020F0502020204030204" pitchFamily="34" charset="0"/>
                </a:rPr>
                <a:t>Title text addition</a:t>
              </a:r>
              <a:endParaRPr lang="zh-CN" altLang="en-US" sz="1400" b="1" dirty="0">
                <a:solidFill>
                  <a:schemeClr val="tx1">
                    <a:lumMod val="75000"/>
                    <a:lumOff val="25000"/>
                  </a:schemeClr>
                </a:solidFill>
                <a:latin typeface="Calibri" panose="020F0502020204030204" pitchFamily="34" charset="0"/>
              </a:endParaRPr>
            </a:p>
          </p:txBody>
        </p:sp>
        <p:sp>
          <p:nvSpPr>
            <p:cNvPr id="287" name="文本框 286"/>
            <p:cNvSpPr txBox="1"/>
            <p:nvPr/>
          </p:nvSpPr>
          <p:spPr>
            <a:xfrm>
              <a:off x="1818693" y="2599284"/>
              <a:ext cx="2108393" cy="594200"/>
            </a:xfrm>
            <a:prstGeom prst="rect">
              <a:avLst/>
            </a:prstGeom>
            <a:noFill/>
          </p:spPr>
          <p:txBody>
            <a:bodyPr wrap="square" rtlCol="0">
              <a:spAutoFit/>
              <a:scene3d>
                <a:camera prst="orthographicFront"/>
                <a:lightRig rig="threePt" dir="t"/>
              </a:scene3d>
              <a:sp3d contourW="12700"/>
            </a:bodyPr>
            <a:p>
              <a:pPr algn="ctr">
                <a:lnSpc>
                  <a:spcPct val="114000"/>
                </a:lnSpc>
              </a:pPr>
              <a:r>
                <a:rPr lang="zh-CN" altLang="en-US" sz="1100">
                  <a:solidFill>
                    <a:schemeClr val="tx1">
                      <a:lumMod val="65000"/>
                      <a:lumOff val="35000"/>
                    </a:schemeClr>
                  </a:solidFill>
                  <a:latin typeface="+mn-ea"/>
                  <a:sym typeface="+mn-ea"/>
                </a:rPr>
                <a:t>请在这里添加内容描述请在这里添加内容请在这里添加内容描述请在这里添加内容</a:t>
              </a:r>
              <a:endParaRPr lang="en-US" altLang="zh-CN" sz="1100" dirty="0">
                <a:solidFill>
                  <a:schemeClr val="tx1">
                    <a:lumMod val="50000"/>
                    <a:lumOff val="50000"/>
                  </a:schemeClr>
                </a:solidFill>
                <a:latin typeface="Calibri" panose="020F0502020204030204" pitchFamily="34" charset="0"/>
                <a:ea typeface="+mj-ea"/>
              </a:endParaRPr>
            </a:p>
          </p:txBody>
        </p:sp>
      </p:grpSp>
      <p:grpSp>
        <p:nvGrpSpPr>
          <p:cNvPr id="288" name="组合 287"/>
          <p:cNvGrpSpPr/>
          <p:nvPr/>
        </p:nvGrpSpPr>
        <p:grpSpPr>
          <a:xfrm>
            <a:off x="6173732" y="3805221"/>
            <a:ext cx="2398875" cy="902763"/>
            <a:chOff x="1806000" y="2390482"/>
            <a:chExt cx="2133781" cy="803002"/>
          </a:xfrm>
        </p:grpSpPr>
        <p:sp>
          <p:nvSpPr>
            <p:cNvPr id="289" name="文本框 288"/>
            <p:cNvSpPr txBox="1"/>
            <p:nvPr/>
          </p:nvSpPr>
          <p:spPr>
            <a:xfrm>
              <a:off x="1806000" y="2390482"/>
              <a:ext cx="2133781" cy="273766"/>
            </a:xfrm>
            <a:prstGeom prst="rect">
              <a:avLst/>
            </a:prstGeom>
            <a:noFill/>
          </p:spPr>
          <p:txBody>
            <a:bodyPr wrap="square" rtlCol="0">
              <a:spAutoFit/>
              <a:scene3d>
                <a:camera prst="orthographicFront"/>
                <a:lightRig rig="threePt" dir="t"/>
              </a:scene3d>
              <a:sp3d contourW="12700"/>
            </a:bodyPr>
            <a:p>
              <a:pPr algn="ctr"/>
              <a:r>
                <a:rPr lang="en-US" altLang="zh-CN" sz="1400" b="1" dirty="0">
                  <a:solidFill>
                    <a:schemeClr val="tx1">
                      <a:lumMod val="75000"/>
                      <a:lumOff val="25000"/>
                    </a:schemeClr>
                  </a:solidFill>
                  <a:latin typeface="Calibri" panose="020F0502020204030204" pitchFamily="34" charset="0"/>
                </a:rPr>
                <a:t>Title text addition</a:t>
              </a:r>
              <a:endParaRPr lang="zh-CN" altLang="en-US" sz="1400" b="1" dirty="0">
                <a:solidFill>
                  <a:schemeClr val="tx1">
                    <a:lumMod val="75000"/>
                    <a:lumOff val="25000"/>
                  </a:schemeClr>
                </a:solidFill>
                <a:latin typeface="Calibri" panose="020F0502020204030204" pitchFamily="34" charset="0"/>
              </a:endParaRPr>
            </a:p>
          </p:txBody>
        </p:sp>
        <p:sp>
          <p:nvSpPr>
            <p:cNvPr id="290" name="文本框 289"/>
            <p:cNvSpPr txBox="1"/>
            <p:nvPr/>
          </p:nvSpPr>
          <p:spPr>
            <a:xfrm>
              <a:off x="1818693" y="2599284"/>
              <a:ext cx="2108393" cy="594200"/>
            </a:xfrm>
            <a:prstGeom prst="rect">
              <a:avLst/>
            </a:prstGeom>
            <a:noFill/>
          </p:spPr>
          <p:txBody>
            <a:bodyPr wrap="square" rtlCol="0">
              <a:spAutoFit/>
              <a:scene3d>
                <a:camera prst="orthographicFront"/>
                <a:lightRig rig="threePt" dir="t"/>
              </a:scene3d>
              <a:sp3d contourW="12700"/>
            </a:bodyPr>
            <a:p>
              <a:pPr algn="ctr">
                <a:lnSpc>
                  <a:spcPct val="114000"/>
                </a:lnSpc>
              </a:pPr>
              <a:r>
                <a:rPr lang="zh-CN" altLang="en-US" sz="1100">
                  <a:solidFill>
                    <a:schemeClr val="tx1">
                      <a:lumMod val="65000"/>
                      <a:lumOff val="35000"/>
                    </a:schemeClr>
                  </a:solidFill>
                  <a:latin typeface="+mn-ea"/>
                  <a:sym typeface="+mn-ea"/>
                </a:rPr>
                <a:t>请在这里添加内容描述请在这里添加内容请在这里添加内容描述请在这里添加内容</a:t>
              </a:r>
              <a:endParaRPr lang="en-US" altLang="zh-CN" sz="1100" dirty="0">
                <a:solidFill>
                  <a:schemeClr val="tx1">
                    <a:lumMod val="50000"/>
                    <a:lumOff val="50000"/>
                  </a:schemeClr>
                </a:solidFill>
                <a:latin typeface="Calibri" panose="020F0502020204030204" pitchFamily="34" charset="0"/>
                <a:ea typeface="+mj-ea"/>
              </a:endParaRPr>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标题 23"/>
          <p:cNvSpPr>
            <a:spLocks noGrp="1"/>
          </p:cNvSpPr>
          <p:nvPr>
            <p:ph type="title"/>
          </p:nvPr>
        </p:nvSpPr>
        <p:spPr/>
        <p:txBody>
          <a:bodyPr/>
          <a:lstStyle/>
          <a:p>
            <a:r>
              <a:rPr lang="zh-CN" altLang="en-US">
                <a:latin typeface="+mj-ea"/>
              </a:rPr>
              <a:t>请在这里输入您的标题</a:t>
            </a:r>
            <a:endParaRPr lang="zh-CN" altLang="en-US">
              <a:latin typeface="+mj-ea"/>
            </a:endParaRPr>
          </a:p>
        </p:txBody>
      </p:sp>
      <p:sp>
        <p:nvSpPr>
          <p:cNvPr id="51" name="任意多边形 50"/>
          <p:cNvSpPr/>
          <p:nvPr/>
        </p:nvSpPr>
        <p:spPr>
          <a:xfrm rot="2700000">
            <a:off x="-292387" y="3377432"/>
            <a:ext cx="584774" cy="584774"/>
          </a:xfrm>
          <a:custGeom>
            <a:avLst/>
            <a:gdLst>
              <a:gd name="connsiteX0" fmla="*/ 0 w 584774"/>
              <a:gd name="connsiteY0" fmla="*/ 0 h 584774"/>
              <a:gd name="connsiteX1" fmla="*/ 584774 w 584774"/>
              <a:gd name="connsiteY1" fmla="*/ 0 h 584774"/>
              <a:gd name="connsiteX2" fmla="*/ 584774 w 584774"/>
              <a:gd name="connsiteY2" fmla="*/ 584774 h 584774"/>
            </a:gdLst>
            <a:ahLst/>
            <a:cxnLst>
              <a:cxn ang="0">
                <a:pos x="connsiteX0" y="connsiteY0"/>
              </a:cxn>
              <a:cxn ang="0">
                <a:pos x="connsiteX1" y="connsiteY1"/>
              </a:cxn>
              <a:cxn ang="0">
                <a:pos x="connsiteX2" y="connsiteY2"/>
              </a:cxn>
            </a:cxnLst>
            <a:rect l="l" t="t" r="r" b="b"/>
            <a:pathLst>
              <a:path w="584774" h="584774">
                <a:moveTo>
                  <a:pt x="0" y="0"/>
                </a:moveTo>
                <a:lnTo>
                  <a:pt x="584774" y="0"/>
                </a:lnTo>
                <a:lnTo>
                  <a:pt x="584774" y="584774"/>
                </a:lnTo>
                <a:close/>
              </a:path>
            </a:pathLst>
          </a:custGeom>
          <a:solidFill>
            <a:srgbClr val="F28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5" name="组合 4"/>
          <p:cNvGrpSpPr/>
          <p:nvPr/>
        </p:nvGrpSpPr>
        <p:grpSpPr>
          <a:xfrm>
            <a:off x="1840079" y="1638300"/>
            <a:ext cx="7303921" cy="3305627"/>
            <a:chOff x="2839" y="2520"/>
            <a:chExt cx="16361" cy="7405"/>
          </a:xfrm>
        </p:grpSpPr>
        <p:sp>
          <p:nvSpPr>
            <p:cNvPr id="6" name="矩形 5"/>
            <p:cNvSpPr/>
            <p:nvPr/>
          </p:nvSpPr>
          <p:spPr>
            <a:xfrm>
              <a:off x="8720" y="2520"/>
              <a:ext cx="4520" cy="6700"/>
            </a:xfrm>
            <a:prstGeom prst="rect">
              <a:avLst/>
            </a:prstGeom>
            <a:solidFill>
              <a:srgbClr val="B2E389"/>
            </a:solidFill>
            <a:ln>
              <a:noFill/>
            </a:ln>
            <a:effectLst>
              <a:outerShdw blurRad="1270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pitchFamily="34" charset="-122"/>
                <a:ea typeface="微软雅黑" panose="020B0503020204020204" pitchFamily="34" charset="-122"/>
              </a:endParaRPr>
            </a:p>
          </p:txBody>
        </p:sp>
        <p:sp>
          <p:nvSpPr>
            <p:cNvPr id="7" name="矩形 6"/>
            <p:cNvSpPr/>
            <p:nvPr/>
          </p:nvSpPr>
          <p:spPr>
            <a:xfrm>
              <a:off x="13580" y="2520"/>
              <a:ext cx="5620" cy="6700"/>
            </a:xfrm>
            <a:prstGeom prst="rect">
              <a:avLst/>
            </a:prstGeom>
            <a:blipFill>
              <a:blip r:embed="rId1"/>
              <a:srcRect/>
              <a:stretch>
                <a:fillRect l="-122775" t="-45075" r="-42705" b="-710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pitchFamily="34" charset="-122"/>
                <a:ea typeface="微软雅黑" panose="020B0503020204020204" pitchFamily="34" charset="-122"/>
              </a:endParaRPr>
            </a:p>
          </p:txBody>
        </p:sp>
        <p:sp>
          <p:nvSpPr>
            <p:cNvPr id="8" name="文本框 7"/>
            <p:cNvSpPr txBox="1"/>
            <p:nvPr/>
          </p:nvSpPr>
          <p:spPr>
            <a:xfrm>
              <a:off x="2839" y="2902"/>
              <a:ext cx="1000" cy="2411"/>
            </a:xfrm>
            <a:prstGeom prst="rect">
              <a:avLst/>
            </a:prstGeom>
            <a:noFill/>
          </p:spPr>
          <p:txBody>
            <a:bodyPr wrap="square" rtlCol="0">
              <a:spAutoFit/>
            </a:bodyPr>
            <a:p>
              <a:r>
                <a:rPr lang="en-US" altLang="zh-CN" sz="3200" dirty="0" smtClean="0">
                  <a:solidFill>
                    <a:srgbClr val="92D050">
                      <a:alpha val="30000"/>
                    </a:srgbClr>
                  </a:solidFill>
                  <a:latin typeface="微软雅黑" panose="020B0503020204020204" pitchFamily="34" charset="-122"/>
                  <a:ea typeface="微软雅黑" panose="020B0503020204020204" pitchFamily="34" charset="-122"/>
                </a:rPr>
                <a:t>01</a:t>
              </a:r>
              <a:endParaRPr lang="en-US" altLang="zh-CN" sz="3200" dirty="0" smtClean="0">
                <a:solidFill>
                  <a:srgbClr val="92D050">
                    <a:alpha val="30000"/>
                  </a:srgbClr>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4038" y="2521"/>
              <a:ext cx="4372" cy="2488"/>
              <a:chOff x="2608619" y="1181984"/>
              <a:chExt cx="2776175" cy="1579571"/>
            </a:xfrm>
          </p:grpSpPr>
          <p:sp>
            <p:nvSpPr>
              <p:cNvPr id="2" name="文本框 1"/>
              <p:cNvSpPr txBox="1"/>
              <p:nvPr/>
            </p:nvSpPr>
            <p:spPr>
              <a:xfrm>
                <a:off x="2635263" y="1181984"/>
                <a:ext cx="2749531" cy="523909"/>
              </a:xfrm>
              <a:prstGeom prst="rect">
                <a:avLst/>
              </a:prstGeom>
              <a:noFill/>
            </p:spPr>
            <p:txBody>
              <a:bodyPr wrap="square" rtlCol="0">
                <a:spAutoFit/>
              </a:bodyPr>
              <a:p>
                <a:r>
                  <a:rPr lang="zh-CN" altLang="zh-CN" dirty="0">
                    <a:solidFill>
                      <a:schemeClr val="bg1">
                        <a:lumMod val="50000"/>
                      </a:schemeClr>
                    </a:solidFill>
                    <a:latin typeface="微软雅黑" panose="020B0503020204020204" pitchFamily="34" charset="-122"/>
                    <a:ea typeface="微软雅黑" panose="020B0503020204020204" pitchFamily="34" charset="-122"/>
                  </a:rPr>
                  <a:t>请添加标题</a:t>
                </a:r>
                <a:r>
                  <a:rPr lang="zh-CN" altLang="zh-CN" dirty="0" smtClean="0">
                    <a:solidFill>
                      <a:schemeClr val="bg1">
                        <a:lumMod val="50000"/>
                      </a:schemeClr>
                    </a:solidFill>
                    <a:latin typeface="微软雅黑" panose="020B0503020204020204" pitchFamily="34" charset="-122"/>
                    <a:ea typeface="微软雅黑" panose="020B0503020204020204" pitchFamily="34" charset="-122"/>
                  </a:rPr>
                  <a:t>文本</a:t>
                </a:r>
                <a:endParaRPr lang="zh-CN" altLang="zh-CN"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2608619" y="1698808"/>
                <a:ext cx="2743306" cy="1062747"/>
              </a:xfrm>
              <a:prstGeom prst="rect">
                <a:avLst/>
              </a:prstGeom>
              <a:noFill/>
            </p:spPr>
            <p:txBody>
              <a:bodyPr wrap="square" rtlCol="0">
                <a:spAutoFit/>
              </a:bodyPr>
              <a:p>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Enter the relevant introduction here, as brief as possible. </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8" name="文本框 17"/>
            <p:cNvSpPr txBox="1"/>
            <p:nvPr/>
          </p:nvSpPr>
          <p:spPr>
            <a:xfrm>
              <a:off x="2839" y="4768"/>
              <a:ext cx="1000" cy="2411"/>
            </a:xfrm>
            <a:prstGeom prst="rect">
              <a:avLst/>
            </a:prstGeom>
            <a:noFill/>
          </p:spPr>
          <p:txBody>
            <a:bodyPr wrap="square" rtlCol="0">
              <a:spAutoFit/>
            </a:bodyPr>
            <a:p>
              <a:r>
                <a:rPr lang="en-US" altLang="zh-CN" sz="3200" dirty="0" smtClean="0">
                  <a:solidFill>
                    <a:srgbClr val="92D050">
                      <a:alpha val="30000"/>
                    </a:srgbClr>
                  </a:solidFill>
                  <a:latin typeface="微软雅黑" panose="020B0503020204020204" pitchFamily="34" charset="-122"/>
                  <a:ea typeface="微软雅黑" panose="020B0503020204020204" pitchFamily="34" charset="-122"/>
                </a:rPr>
                <a:t>02</a:t>
              </a:r>
              <a:endParaRPr lang="en-US" altLang="zh-CN" sz="3200" dirty="0" smtClean="0">
                <a:solidFill>
                  <a:srgbClr val="92D050">
                    <a:alpha val="30000"/>
                  </a:srgbClr>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4080" y="5031"/>
              <a:ext cx="4330" cy="2256"/>
              <a:chOff x="2635263" y="1591175"/>
              <a:chExt cx="2749531" cy="1432334"/>
            </a:xfrm>
          </p:grpSpPr>
          <p:sp>
            <p:nvSpPr>
              <p:cNvPr id="21" name="文本框 20"/>
              <p:cNvSpPr txBox="1"/>
              <p:nvPr/>
            </p:nvSpPr>
            <p:spPr>
              <a:xfrm>
                <a:off x="2635263" y="1591175"/>
                <a:ext cx="2749531" cy="523909"/>
              </a:xfrm>
              <a:prstGeom prst="rect">
                <a:avLst/>
              </a:prstGeom>
              <a:noFill/>
            </p:spPr>
            <p:txBody>
              <a:bodyPr wrap="square" rtlCol="0">
                <a:spAutoFit/>
              </a:bodyPr>
              <a:p>
                <a:r>
                  <a:rPr lang="zh-CN" altLang="zh-CN" dirty="0">
                    <a:solidFill>
                      <a:schemeClr val="bg1">
                        <a:lumMod val="50000"/>
                      </a:schemeClr>
                    </a:solidFill>
                    <a:latin typeface="微软雅黑" panose="020B0503020204020204" pitchFamily="34" charset="-122"/>
                    <a:ea typeface="微软雅黑" panose="020B0503020204020204" pitchFamily="34" charset="-122"/>
                  </a:rPr>
                  <a:t>请添加标题</a:t>
                </a:r>
                <a:r>
                  <a:rPr lang="zh-CN" altLang="zh-CN" dirty="0" smtClean="0">
                    <a:solidFill>
                      <a:schemeClr val="bg1">
                        <a:lumMod val="50000"/>
                      </a:schemeClr>
                    </a:solidFill>
                    <a:latin typeface="微软雅黑" panose="020B0503020204020204" pitchFamily="34" charset="-122"/>
                    <a:ea typeface="微软雅黑" panose="020B0503020204020204" pitchFamily="34" charset="-122"/>
                  </a:rPr>
                  <a:t>文本</a:t>
                </a:r>
                <a:endParaRPr lang="zh-CN" altLang="zh-CN"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2641136" y="1960762"/>
                <a:ext cx="2743306" cy="1062747"/>
              </a:xfrm>
              <a:prstGeom prst="rect">
                <a:avLst/>
              </a:prstGeom>
              <a:noFill/>
            </p:spPr>
            <p:txBody>
              <a:bodyPr wrap="square" rtlCol="0">
                <a:spAutoFit/>
              </a:bodyPr>
              <a:p>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Enter the relevant introduction here, as brief as possible. </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2839" y="6634"/>
              <a:ext cx="5571" cy="3291"/>
              <a:chOff x="1802459" y="4270561"/>
              <a:chExt cx="3537673" cy="2089634"/>
            </a:xfrm>
          </p:grpSpPr>
          <p:sp>
            <p:nvSpPr>
              <p:cNvPr id="19" name="文本框 18"/>
              <p:cNvSpPr txBox="1"/>
              <p:nvPr/>
            </p:nvSpPr>
            <p:spPr>
              <a:xfrm>
                <a:off x="1802459" y="4270561"/>
                <a:ext cx="635000" cy="1531078"/>
              </a:xfrm>
              <a:prstGeom prst="rect">
                <a:avLst/>
              </a:prstGeom>
              <a:noFill/>
            </p:spPr>
            <p:txBody>
              <a:bodyPr wrap="square" rtlCol="0">
                <a:spAutoFit/>
              </a:bodyPr>
              <a:p>
                <a:r>
                  <a:rPr lang="en-US" altLang="zh-CN" sz="3200" dirty="0" smtClean="0">
                    <a:solidFill>
                      <a:srgbClr val="92D050">
                        <a:alpha val="30000"/>
                      </a:srgbClr>
                    </a:solidFill>
                    <a:latin typeface="微软雅黑" panose="020B0503020204020204" pitchFamily="34" charset="-122"/>
                    <a:ea typeface="微软雅黑" panose="020B0503020204020204" pitchFamily="34" charset="-122"/>
                  </a:rPr>
                  <a:t>03</a:t>
                </a:r>
                <a:endParaRPr lang="en-US" altLang="zh-CN" sz="3200" dirty="0" smtClean="0">
                  <a:solidFill>
                    <a:srgbClr val="92D050">
                      <a:alpha val="30000"/>
                    </a:srgbClr>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2590601" y="4773529"/>
                <a:ext cx="2749531" cy="1586666"/>
                <a:chOff x="2635263" y="1927199"/>
                <a:chExt cx="2749531" cy="1586666"/>
              </a:xfrm>
            </p:grpSpPr>
            <p:sp>
              <p:nvSpPr>
                <p:cNvPr id="4" name="文本框 3"/>
                <p:cNvSpPr txBox="1"/>
                <p:nvPr/>
              </p:nvSpPr>
              <p:spPr>
                <a:xfrm>
                  <a:off x="2635263" y="1927199"/>
                  <a:ext cx="2749531" cy="523909"/>
                </a:xfrm>
                <a:prstGeom prst="rect">
                  <a:avLst/>
                </a:prstGeom>
                <a:noFill/>
              </p:spPr>
              <p:txBody>
                <a:bodyPr wrap="square" rtlCol="0">
                  <a:spAutoFit/>
                </a:bodyPr>
                <a:p>
                  <a:r>
                    <a:rPr lang="zh-CN" altLang="zh-CN" dirty="0">
                      <a:solidFill>
                        <a:schemeClr val="bg1">
                          <a:lumMod val="50000"/>
                        </a:schemeClr>
                      </a:solidFill>
                      <a:latin typeface="微软雅黑" panose="020B0503020204020204" pitchFamily="34" charset="-122"/>
                      <a:ea typeface="微软雅黑" panose="020B0503020204020204" pitchFamily="34" charset="-122"/>
                    </a:rPr>
                    <a:t>请添加标题</a:t>
                  </a:r>
                  <a:r>
                    <a:rPr lang="zh-CN" altLang="zh-CN" dirty="0" smtClean="0">
                      <a:solidFill>
                        <a:schemeClr val="bg1">
                          <a:lumMod val="50000"/>
                        </a:schemeClr>
                      </a:solidFill>
                      <a:latin typeface="微软雅黑" panose="020B0503020204020204" pitchFamily="34" charset="-122"/>
                      <a:ea typeface="微软雅黑" panose="020B0503020204020204" pitchFamily="34" charset="-122"/>
                    </a:rPr>
                    <a:t>文本</a:t>
                  </a:r>
                  <a:endParaRPr lang="zh-CN" altLang="zh-CN"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2641136" y="2451118"/>
                  <a:ext cx="2743306" cy="1062747"/>
                </a:xfrm>
                <a:prstGeom prst="rect">
                  <a:avLst/>
                </a:prstGeom>
                <a:noFill/>
              </p:spPr>
              <p:txBody>
                <a:bodyPr wrap="square" rtlCol="0">
                  <a:spAutoFit/>
                </a:bodyPr>
                <a:p>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Enter the relevant introduction here, as brief as possible. </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sp>
          <p:nvSpPr>
            <p:cNvPr id="47" name="文本框 46"/>
            <p:cNvSpPr txBox="1"/>
            <p:nvPr/>
          </p:nvSpPr>
          <p:spPr>
            <a:xfrm>
              <a:off x="9131" y="5314"/>
              <a:ext cx="3910" cy="2353"/>
            </a:xfrm>
            <a:prstGeom prst="rect">
              <a:avLst/>
            </a:prstGeom>
            <a:noFill/>
          </p:spPr>
          <p:txBody>
            <a:bodyPr wrap="square" rtlCol="0">
              <a:spAutoFit/>
            </a:bodyPr>
            <a:p>
              <a:pPr>
                <a:lnSpc>
                  <a:spcPct val="130000"/>
                </a:lnSpc>
              </a:pPr>
              <a:r>
                <a:rPr lang="en-US" altLang="zh-CN" sz="1200" dirty="0">
                  <a:solidFill>
                    <a:schemeClr val="bg1">
                      <a:alpha val="85000"/>
                    </a:schemeClr>
                  </a:solidFill>
                  <a:latin typeface="微软雅黑" panose="020B0503020204020204" pitchFamily="34" charset="-122"/>
                  <a:ea typeface="微软雅黑" panose="020B0503020204020204" pitchFamily="34" charset="-122"/>
                </a:rPr>
                <a:t>Please enter the relevant text content here. Operation method: </a:t>
              </a:r>
              <a:endParaRPr lang="zh-CN" altLang="en-US" sz="1200" dirty="0">
                <a:solidFill>
                  <a:schemeClr val="bg1">
                    <a:alpha val="85000"/>
                  </a:schemeClr>
                </a:solidFill>
                <a:latin typeface="微软雅黑" panose="020B0503020204020204" pitchFamily="34" charset="-122"/>
                <a:ea typeface="微软雅黑" panose="020B0503020204020204" pitchFamily="34" charset="-122"/>
              </a:endParaRPr>
            </a:p>
          </p:txBody>
        </p:sp>
        <p:sp>
          <p:nvSpPr>
            <p:cNvPr id="48" name="文本框 47"/>
            <p:cNvSpPr txBox="1"/>
            <p:nvPr/>
          </p:nvSpPr>
          <p:spPr>
            <a:xfrm>
              <a:off x="9130" y="2837"/>
              <a:ext cx="4109" cy="3514"/>
            </a:xfrm>
            <a:prstGeom prst="rect">
              <a:avLst/>
            </a:prstGeom>
            <a:noFill/>
          </p:spPr>
          <p:txBody>
            <a:bodyPr wrap="square" rtlCol="0">
              <a:spAutoFit/>
            </a:bodyPr>
            <a:p>
              <a:r>
                <a:rPr lang="en-US" altLang="zh-CN" sz="2400" dirty="0">
                  <a:solidFill>
                    <a:schemeClr val="bg1"/>
                  </a:solidFill>
                  <a:latin typeface="微软雅黑" panose="020B0503020204020204" pitchFamily="34" charset="-122"/>
                  <a:ea typeface="微软雅黑" panose="020B0503020204020204" pitchFamily="34" charset="-122"/>
                </a:rPr>
                <a:t>Add related text here</a:t>
              </a:r>
              <a:endParaRPr lang="zh-CN" altLang="zh-CN" sz="2400" dirty="0">
                <a:solidFill>
                  <a:schemeClr val="bg1"/>
                </a:solidFill>
                <a:latin typeface="微软雅黑" panose="020B0503020204020204" pitchFamily="34" charset="-122"/>
                <a:ea typeface="微软雅黑" panose="020B0503020204020204" pitchFamily="34" charset="-122"/>
              </a:endParaRPr>
            </a:p>
            <a:p>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21"/>
          <p:cNvPicPr>
            <a:picLocks noChangeAspect="1"/>
          </p:cNvPicPr>
          <p:nvPr/>
        </p:nvPicPr>
        <p:blipFill>
          <a:blip r:embed="rId1"/>
          <a:srcRect l="35171" t="245" r="9" b="-245"/>
          <a:stretch>
            <a:fillRect/>
          </a:stretch>
        </p:blipFill>
        <p:spPr>
          <a:xfrm>
            <a:off x="0" y="0"/>
            <a:ext cx="9199880" cy="5174615"/>
          </a:xfrm>
          <a:prstGeom prst="rect">
            <a:avLst/>
          </a:prstGeom>
        </p:spPr>
      </p:pic>
      <p:sp>
        <p:nvSpPr>
          <p:cNvPr id="6" name="矩形: 圆角 5"/>
          <p:cNvSpPr/>
          <p:nvPr/>
        </p:nvSpPr>
        <p:spPr>
          <a:xfrm>
            <a:off x="3446843" y="2662788"/>
            <a:ext cx="1924822" cy="449943"/>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a:solidFill>
                  <a:schemeClr val="bg1"/>
                </a:solidFill>
              </a:rPr>
              <a:t>添加标题</a:t>
            </a:r>
            <a:endParaRPr lang="zh-CN" altLang="en-US" sz="2800" b="1">
              <a:solidFill>
                <a:schemeClr val="bg1"/>
              </a:solidFill>
            </a:endParaRPr>
          </a:p>
        </p:txBody>
      </p:sp>
      <p:sp>
        <p:nvSpPr>
          <p:cNvPr id="7" name="文本框 12"/>
          <p:cNvSpPr txBox="1"/>
          <p:nvPr/>
        </p:nvSpPr>
        <p:spPr>
          <a:xfrm>
            <a:off x="3573842" y="3185918"/>
            <a:ext cx="3305929" cy="652225"/>
          </a:xfrm>
          <a:prstGeom prst="rect">
            <a:avLst/>
          </a:prstGeom>
          <a:noFill/>
        </p:spPr>
        <p:txBody>
          <a:bodyPr wrap="square" lIns="0" tIns="0" rIns="0" bIns="0"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1200">
                <a:solidFill>
                  <a:schemeClr val="tx1">
                    <a:lumMod val="50000"/>
                    <a:lumOff val="50000"/>
                  </a:schemeClr>
                </a:solidFill>
              </a:rPr>
              <a:t>请在这里添加内容描述请在这里添加内容添加内容请在这里添加内容请在这里添加内容</a:t>
            </a:r>
            <a:endParaRPr lang="en-US" altLang="zh-CN" sz="1200">
              <a:solidFill>
                <a:schemeClr val="tx1">
                  <a:lumMod val="50000"/>
                  <a:lumOff val="50000"/>
                </a:schemeClr>
              </a:solidFill>
            </a:endParaRPr>
          </a:p>
        </p:txBody>
      </p:sp>
      <p:sp>
        <p:nvSpPr>
          <p:cNvPr id="5" name="KSO_Shape"/>
          <p:cNvSpPr/>
          <p:nvPr/>
        </p:nvSpPr>
        <p:spPr>
          <a:xfrm rot="17079694">
            <a:off x="1863069" y="1431315"/>
            <a:ext cx="1446223" cy="1522733"/>
          </a:xfrm>
          <a:prstGeom prst="wedgeEllipseCallout">
            <a:avLst>
              <a:gd name="adj1" fmla="val -25046"/>
              <a:gd name="adj2" fmla="val 65698"/>
            </a:avLst>
          </a:prstGeom>
          <a:solidFill>
            <a:srgbClr val="FEFC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200" dirty="0">
              <a:solidFill>
                <a:srgbClr val="FFFFFF"/>
              </a:solidFill>
            </a:endParaRPr>
          </a:p>
        </p:txBody>
      </p:sp>
      <p:sp>
        <p:nvSpPr>
          <p:cNvPr id="8" name="矩形: 圆角 7"/>
          <p:cNvSpPr/>
          <p:nvPr/>
        </p:nvSpPr>
        <p:spPr>
          <a:xfrm>
            <a:off x="2129611" y="2007393"/>
            <a:ext cx="913140" cy="370575"/>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a:solidFill>
                  <a:srgbClr val="6F904E"/>
                </a:solidFill>
                <a:latin typeface="Bernard MT Condensed" panose="02050806060905020404" pitchFamily="18" charset="0"/>
              </a:rPr>
              <a:t>2</a:t>
            </a:r>
            <a:endParaRPr lang="en-US" altLang="zh-CN" sz="6000">
              <a:solidFill>
                <a:srgbClr val="6F904E"/>
              </a:solidFill>
              <a:latin typeface="Bernard MT Condensed" panose="020508060609050204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标题 23"/>
          <p:cNvSpPr>
            <a:spLocks noGrp="1"/>
          </p:cNvSpPr>
          <p:nvPr>
            <p:ph type="title"/>
          </p:nvPr>
        </p:nvSpPr>
        <p:spPr/>
        <p:txBody>
          <a:bodyPr/>
          <a:lstStyle/>
          <a:p>
            <a:r>
              <a:rPr lang="zh-CN" altLang="en-US">
                <a:latin typeface="+mj-ea"/>
              </a:rPr>
              <a:t>请在这里输入您的标题</a:t>
            </a:r>
            <a:endParaRPr lang="zh-CN" altLang="en-US">
              <a:latin typeface="+mj-ea"/>
            </a:endParaRPr>
          </a:p>
        </p:txBody>
      </p:sp>
      <p:sp>
        <p:nvSpPr>
          <p:cNvPr id="2" name="矩形: 圆角 1"/>
          <p:cNvSpPr/>
          <p:nvPr/>
        </p:nvSpPr>
        <p:spPr>
          <a:xfrm>
            <a:off x="1853184" y="1860800"/>
            <a:ext cx="1914144" cy="390144"/>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t>请在这里添加内容</a:t>
            </a:r>
            <a:endParaRPr lang="zh-CN" altLang="en-US" sz="1400"/>
          </a:p>
        </p:txBody>
      </p:sp>
      <p:sp>
        <p:nvSpPr>
          <p:cNvPr id="4" name="文本框 12"/>
          <p:cNvSpPr txBox="1"/>
          <p:nvPr/>
        </p:nvSpPr>
        <p:spPr>
          <a:xfrm>
            <a:off x="1219200" y="2287520"/>
            <a:ext cx="3194304" cy="657525"/>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spcBef>
                <a:spcPts val="600"/>
              </a:spcBef>
              <a:spcAft>
                <a:spcPts val="600"/>
              </a:spcAft>
            </a:pPr>
            <a:r>
              <a:rPr lang="zh-CN" altLang="en-US" sz="1200">
                <a:solidFill>
                  <a:schemeClr val="tx1">
                    <a:lumMod val="65000"/>
                    <a:lumOff val="35000"/>
                  </a:schemeClr>
                </a:solidFill>
              </a:rPr>
              <a:t>请在这里添加内容描述请在这里添加内容这里添加在这里添加内容请在这里添加内容</a:t>
            </a:r>
            <a:endParaRPr lang="en-US" altLang="zh-CN" sz="1200">
              <a:solidFill>
                <a:schemeClr val="tx1">
                  <a:lumMod val="65000"/>
                  <a:lumOff val="35000"/>
                </a:schemeClr>
              </a:solidFill>
            </a:endParaRPr>
          </a:p>
        </p:txBody>
      </p:sp>
      <p:sp>
        <p:nvSpPr>
          <p:cNvPr id="5" name="矩形: 圆角 4"/>
          <p:cNvSpPr/>
          <p:nvPr/>
        </p:nvSpPr>
        <p:spPr>
          <a:xfrm>
            <a:off x="5254752" y="1860800"/>
            <a:ext cx="1914144" cy="390144"/>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t>请在这里添加内容</a:t>
            </a:r>
            <a:endParaRPr lang="zh-CN" altLang="en-US" sz="1400"/>
          </a:p>
        </p:txBody>
      </p:sp>
      <p:sp>
        <p:nvSpPr>
          <p:cNvPr id="6" name="文本框 12"/>
          <p:cNvSpPr txBox="1"/>
          <p:nvPr/>
        </p:nvSpPr>
        <p:spPr>
          <a:xfrm>
            <a:off x="4620768" y="2287520"/>
            <a:ext cx="3194304" cy="657525"/>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spcBef>
                <a:spcPts val="600"/>
              </a:spcBef>
              <a:spcAft>
                <a:spcPts val="600"/>
              </a:spcAft>
            </a:pPr>
            <a:r>
              <a:rPr lang="zh-CN" altLang="en-US" sz="1200">
                <a:solidFill>
                  <a:schemeClr val="tx1">
                    <a:lumMod val="65000"/>
                    <a:lumOff val="35000"/>
                  </a:schemeClr>
                </a:solidFill>
              </a:rPr>
              <a:t>请在这里添加内容描述请在这里添加内容这里添加在这里添加内容请在这里添加内容</a:t>
            </a:r>
            <a:endParaRPr lang="en-US" altLang="zh-CN" sz="1200">
              <a:solidFill>
                <a:schemeClr val="tx1">
                  <a:lumMod val="65000"/>
                  <a:lumOff val="35000"/>
                </a:schemeClr>
              </a:solidFill>
            </a:endParaRPr>
          </a:p>
        </p:txBody>
      </p:sp>
      <p:sp>
        <p:nvSpPr>
          <p:cNvPr id="7" name="矩形: 圆角 6"/>
          <p:cNvSpPr/>
          <p:nvPr/>
        </p:nvSpPr>
        <p:spPr>
          <a:xfrm>
            <a:off x="1853184" y="3298613"/>
            <a:ext cx="1914144" cy="390144"/>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t>请在这里添加内容</a:t>
            </a:r>
            <a:endParaRPr lang="zh-CN" altLang="en-US" sz="1400"/>
          </a:p>
        </p:txBody>
      </p:sp>
      <p:sp>
        <p:nvSpPr>
          <p:cNvPr id="8" name="文本框 12"/>
          <p:cNvSpPr txBox="1"/>
          <p:nvPr/>
        </p:nvSpPr>
        <p:spPr>
          <a:xfrm>
            <a:off x="1219200" y="3725333"/>
            <a:ext cx="3194304" cy="657525"/>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spcBef>
                <a:spcPts val="600"/>
              </a:spcBef>
              <a:spcAft>
                <a:spcPts val="600"/>
              </a:spcAft>
            </a:pPr>
            <a:r>
              <a:rPr lang="zh-CN" altLang="en-US" sz="1200">
                <a:solidFill>
                  <a:schemeClr val="tx1">
                    <a:lumMod val="65000"/>
                    <a:lumOff val="35000"/>
                  </a:schemeClr>
                </a:solidFill>
              </a:rPr>
              <a:t>请在这里添加内容描述请在这里添加内容这里添加在这里添加内容请在这里添加内容</a:t>
            </a:r>
            <a:endParaRPr lang="en-US" altLang="zh-CN" sz="1200">
              <a:solidFill>
                <a:schemeClr val="tx1">
                  <a:lumMod val="65000"/>
                  <a:lumOff val="35000"/>
                </a:schemeClr>
              </a:solidFill>
            </a:endParaRPr>
          </a:p>
        </p:txBody>
      </p:sp>
      <p:sp>
        <p:nvSpPr>
          <p:cNvPr id="9" name="矩形: 圆角 8"/>
          <p:cNvSpPr/>
          <p:nvPr/>
        </p:nvSpPr>
        <p:spPr>
          <a:xfrm>
            <a:off x="5254752" y="3298613"/>
            <a:ext cx="1914144" cy="390144"/>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t>请在这里添加内容</a:t>
            </a:r>
            <a:endParaRPr lang="zh-CN" altLang="en-US" sz="1400"/>
          </a:p>
        </p:txBody>
      </p:sp>
      <p:sp>
        <p:nvSpPr>
          <p:cNvPr id="10" name="文本框 12"/>
          <p:cNvSpPr txBox="1"/>
          <p:nvPr/>
        </p:nvSpPr>
        <p:spPr>
          <a:xfrm>
            <a:off x="4620768" y="3725333"/>
            <a:ext cx="3194304" cy="657525"/>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spcBef>
                <a:spcPts val="600"/>
              </a:spcBef>
              <a:spcAft>
                <a:spcPts val="600"/>
              </a:spcAft>
            </a:pPr>
            <a:r>
              <a:rPr lang="zh-CN" altLang="en-US" sz="1200">
                <a:solidFill>
                  <a:schemeClr val="tx1">
                    <a:lumMod val="65000"/>
                    <a:lumOff val="35000"/>
                  </a:schemeClr>
                </a:solidFill>
              </a:rPr>
              <a:t>请在这里添加内容描述请在这里添加内容这里添加在这里添加内容请在这里添加内容</a:t>
            </a:r>
            <a:endParaRPr lang="en-US" altLang="zh-CN" sz="1200">
              <a:solidFill>
                <a:schemeClr val="tx1">
                  <a:lumMod val="65000"/>
                  <a:lumOff val="35000"/>
                </a:schemeClr>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标题 23"/>
          <p:cNvSpPr>
            <a:spLocks noGrp="1"/>
          </p:cNvSpPr>
          <p:nvPr>
            <p:ph type="title"/>
          </p:nvPr>
        </p:nvSpPr>
        <p:spPr/>
        <p:txBody>
          <a:bodyPr/>
          <a:lstStyle/>
          <a:p>
            <a:r>
              <a:rPr lang="zh-CN" altLang="en-US">
                <a:latin typeface="+mj-ea"/>
              </a:rPr>
              <a:t>请在这里输入您的标题</a:t>
            </a:r>
            <a:endParaRPr lang="zh-CN" altLang="en-US">
              <a:latin typeface="+mj-ea"/>
            </a:endParaRPr>
          </a:p>
        </p:txBody>
      </p:sp>
      <p:sp>
        <p:nvSpPr>
          <p:cNvPr id="3" name="文本框 12"/>
          <p:cNvSpPr txBox="1"/>
          <p:nvPr/>
        </p:nvSpPr>
        <p:spPr>
          <a:xfrm>
            <a:off x="1257300" y="1872343"/>
            <a:ext cx="4394199" cy="791600"/>
          </a:xfrm>
          <a:prstGeom prst="rect">
            <a:avLst/>
          </a:prstGeom>
          <a:noFill/>
        </p:spPr>
        <p:txBody>
          <a:bodyPr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spcBef>
                <a:spcPts val="600"/>
              </a:spcBef>
              <a:spcAft>
                <a:spcPts val="600"/>
              </a:spcAft>
            </a:pPr>
            <a:r>
              <a:rPr lang="zh-CN" altLang="en-US" sz="1200">
                <a:solidFill>
                  <a:schemeClr val="tx1">
                    <a:lumMod val="65000"/>
                    <a:lumOff val="35000"/>
                  </a:schemeClr>
                </a:solidFill>
              </a:rPr>
              <a:t>请在这里添加内容描述请在这里添加内容这里添加在这里添加内容请在这里添加内容描述</a:t>
            </a:r>
            <a:endParaRPr lang="en-US" altLang="zh-CN" sz="1200">
              <a:solidFill>
                <a:schemeClr val="tx1">
                  <a:lumMod val="65000"/>
                  <a:lumOff val="35000"/>
                </a:schemeClr>
              </a:solidFill>
            </a:endParaRPr>
          </a:p>
        </p:txBody>
      </p:sp>
      <p:sp>
        <p:nvSpPr>
          <p:cNvPr id="5" name="文本框 12"/>
          <p:cNvSpPr txBox="1"/>
          <p:nvPr/>
        </p:nvSpPr>
        <p:spPr>
          <a:xfrm>
            <a:off x="1257300" y="2801257"/>
            <a:ext cx="4394199" cy="791600"/>
          </a:xfrm>
          <a:prstGeom prst="rect">
            <a:avLst/>
          </a:prstGeom>
          <a:noFill/>
        </p:spPr>
        <p:txBody>
          <a:bodyPr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spcBef>
                <a:spcPts val="600"/>
              </a:spcBef>
              <a:spcAft>
                <a:spcPts val="600"/>
              </a:spcAft>
            </a:pPr>
            <a:r>
              <a:rPr lang="zh-CN" altLang="en-US" sz="1200">
                <a:solidFill>
                  <a:schemeClr val="tx1">
                    <a:lumMod val="65000"/>
                    <a:lumOff val="35000"/>
                  </a:schemeClr>
                </a:solidFill>
              </a:rPr>
              <a:t>请在这里添加内容描述请在这里添加内容这里添加在这里添加内容请在这里添加内容描述</a:t>
            </a:r>
            <a:endParaRPr lang="en-US" altLang="zh-CN" sz="1200">
              <a:solidFill>
                <a:schemeClr val="tx1">
                  <a:lumMod val="65000"/>
                  <a:lumOff val="35000"/>
                </a:schemeClr>
              </a:solidFill>
            </a:endParaRPr>
          </a:p>
        </p:txBody>
      </p:sp>
      <p:sp>
        <p:nvSpPr>
          <p:cNvPr id="7" name="文本框 12"/>
          <p:cNvSpPr txBox="1"/>
          <p:nvPr/>
        </p:nvSpPr>
        <p:spPr>
          <a:xfrm>
            <a:off x="1257300" y="3730171"/>
            <a:ext cx="4394199" cy="791600"/>
          </a:xfrm>
          <a:prstGeom prst="rect">
            <a:avLst/>
          </a:prstGeom>
          <a:noFill/>
        </p:spPr>
        <p:txBody>
          <a:bodyPr wrap="square" rtlCol="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spcBef>
                <a:spcPts val="600"/>
              </a:spcBef>
              <a:spcAft>
                <a:spcPts val="600"/>
              </a:spcAft>
            </a:pPr>
            <a:r>
              <a:rPr lang="zh-CN" altLang="en-US" sz="1200">
                <a:solidFill>
                  <a:schemeClr val="tx1">
                    <a:lumMod val="65000"/>
                    <a:lumOff val="35000"/>
                  </a:schemeClr>
                </a:solidFill>
              </a:rPr>
              <a:t>请在这里添加内容描述请在这里添加内容这里添加在这里添加内容请在这里添加内容描述</a:t>
            </a:r>
            <a:endParaRPr lang="en-US" altLang="zh-CN" sz="1200">
              <a:solidFill>
                <a:schemeClr val="tx1">
                  <a:lumMod val="65000"/>
                  <a:lumOff val="35000"/>
                </a:schemeClr>
              </a:solidFill>
            </a:endParaRPr>
          </a:p>
        </p:txBody>
      </p:sp>
      <p:sp>
        <p:nvSpPr>
          <p:cNvPr id="4" name="矩形 3"/>
          <p:cNvSpPr/>
          <p:nvPr/>
        </p:nvSpPr>
        <p:spPr>
          <a:xfrm>
            <a:off x="0" y="1988457"/>
            <a:ext cx="787400" cy="24093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descr="4e986f03227eec49993067a065013c2a488b1bd1d5300-zWsD41_fw658"/>
          <p:cNvPicPr>
            <a:picLocks noChangeAspect="1"/>
          </p:cNvPicPr>
          <p:nvPr/>
        </p:nvPicPr>
        <p:blipFill>
          <a:blip r:embed="rId1"/>
          <a:srcRect l="51212" t="76199" r="-112"/>
          <a:stretch>
            <a:fillRect/>
          </a:stretch>
        </p:blipFill>
        <p:spPr>
          <a:xfrm>
            <a:off x="6377940" y="2003425"/>
            <a:ext cx="2766060" cy="239395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标题 23"/>
          <p:cNvSpPr>
            <a:spLocks noGrp="1"/>
          </p:cNvSpPr>
          <p:nvPr>
            <p:ph type="title"/>
          </p:nvPr>
        </p:nvSpPr>
        <p:spPr/>
        <p:txBody>
          <a:bodyPr/>
          <a:lstStyle/>
          <a:p>
            <a:r>
              <a:rPr lang="zh-CN" altLang="en-US">
                <a:latin typeface="+mj-ea"/>
              </a:rPr>
              <a:t>请在这里输入您的标题</a:t>
            </a:r>
            <a:endParaRPr lang="zh-CN" altLang="en-US">
              <a:latin typeface="+mj-ea"/>
            </a:endParaRPr>
          </a:p>
        </p:txBody>
      </p:sp>
      <p:sp>
        <p:nvSpPr>
          <p:cNvPr id="3" name="椭圆 2"/>
          <p:cNvSpPr/>
          <p:nvPr/>
        </p:nvSpPr>
        <p:spPr>
          <a:xfrm>
            <a:off x="2817113" y="2319416"/>
            <a:ext cx="625361" cy="6356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3434797" y="1441406"/>
            <a:ext cx="436408" cy="44362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4803608" y="4035139"/>
            <a:ext cx="625361" cy="6356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3442475" y="1943454"/>
            <a:ext cx="2047055" cy="2080889"/>
          </a:xfrm>
          <a:prstGeom prst="ellipse">
            <a:avLst/>
          </a:prstGeom>
          <a:blipFill dpi="0" rotWithShape="1">
            <a:blip r:embed="rId1" cstate="print">
              <a:extLst>
                <a:ext uri="{28A0092B-C50C-407E-A947-70E740481C1C}">
                  <a14:useLocalDpi xmlns:a14="http://schemas.microsoft.com/office/drawing/2010/main" val="0"/>
                </a:ext>
              </a:extLst>
            </a:blip>
            <a:srcRect/>
            <a:stretch>
              <a:fillRect l="-26240" r="-2624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椭圆 6"/>
          <p:cNvSpPr/>
          <p:nvPr/>
        </p:nvSpPr>
        <p:spPr>
          <a:xfrm>
            <a:off x="5226397" y="1943454"/>
            <a:ext cx="1087506" cy="11054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2994944" y="3397207"/>
            <a:ext cx="895062" cy="90985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KSO_Shape"/>
          <p:cNvSpPr/>
          <p:nvPr/>
        </p:nvSpPr>
        <p:spPr bwMode="auto">
          <a:xfrm>
            <a:off x="5545109" y="2273029"/>
            <a:ext cx="450081" cy="446330"/>
          </a:xfrm>
          <a:custGeom>
            <a:avLst/>
            <a:gdLst>
              <a:gd name="T0" fmla="*/ 0 w 1438275"/>
              <a:gd name="T1" fmla="*/ 2252360 h 1425575"/>
              <a:gd name="T2" fmla="*/ 365180 w 1438275"/>
              <a:gd name="T3" fmla="*/ 2252360 h 1425575"/>
              <a:gd name="T4" fmla="*/ 365180 w 1438275"/>
              <a:gd name="T5" fmla="*/ 2946274 h 1425575"/>
              <a:gd name="T6" fmla="*/ 2979731 w 1438275"/>
              <a:gd name="T7" fmla="*/ 2946274 h 1425575"/>
              <a:gd name="T8" fmla="*/ 2979731 w 1438275"/>
              <a:gd name="T9" fmla="*/ 2252360 h 1425575"/>
              <a:gd name="T10" fmla="*/ 3341959 w 1438275"/>
              <a:gd name="T11" fmla="*/ 2252360 h 1425575"/>
              <a:gd name="T12" fmla="*/ 3341959 w 1438275"/>
              <a:gd name="T13" fmla="*/ 3315771 h 1425575"/>
              <a:gd name="T14" fmla="*/ 0 w 1438275"/>
              <a:gd name="T15" fmla="*/ 3315771 h 1425575"/>
              <a:gd name="T16" fmla="*/ 1209893 w 1438275"/>
              <a:gd name="T17" fmla="*/ 0 h 1425575"/>
              <a:gd name="T18" fmla="*/ 2154199 w 1438275"/>
              <a:gd name="T19" fmla="*/ 0 h 1425575"/>
              <a:gd name="T20" fmla="*/ 2154199 w 1438275"/>
              <a:gd name="T21" fmla="*/ 1183932 h 1425575"/>
              <a:gd name="T22" fmla="*/ 2725946 w 1438275"/>
              <a:gd name="T23" fmla="*/ 1183932 h 1425575"/>
              <a:gd name="T24" fmla="*/ 1682783 w 1438275"/>
              <a:gd name="T25" fmla="*/ 2632679 h 1425575"/>
              <a:gd name="T26" fmla="*/ 1681307 w 1438275"/>
              <a:gd name="T27" fmla="*/ 2632679 h 1425575"/>
              <a:gd name="T28" fmla="*/ 638144 w 1438275"/>
              <a:gd name="T29" fmla="*/ 1183932 h 1425575"/>
              <a:gd name="T30" fmla="*/ 1209893 w 1438275"/>
              <a:gd name="T31" fmla="*/ 1183932 h 14255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438275" h="1425575">
                <a:moveTo>
                  <a:pt x="0" y="968375"/>
                </a:moveTo>
                <a:lnTo>
                  <a:pt x="157162" y="968375"/>
                </a:lnTo>
                <a:lnTo>
                  <a:pt x="157162" y="1266715"/>
                </a:lnTo>
                <a:lnTo>
                  <a:pt x="1282383" y="1266715"/>
                </a:lnTo>
                <a:lnTo>
                  <a:pt x="1282383" y="968375"/>
                </a:lnTo>
                <a:lnTo>
                  <a:pt x="1438275" y="968375"/>
                </a:lnTo>
                <a:lnTo>
                  <a:pt x="1438275" y="1425575"/>
                </a:lnTo>
                <a:lnTo>
                  <a:pt x="0" y="1425575"/>
                </a:lnTo>
                <a:lnTo>
                  <a:pt x="0" y="968375"/>
                </a:lnTo>
                <a:close/>
                <a:moveTo>
                  <a:pt x="520700" y="0"/>
                </a:moveTo>
                <a:lnTo>
                  <a:pt x="927100" y="0"/>
                </a:lnTo>
                <a:lnTo>
                  <a:pt x="927100" y="509017"/>
                </a:lnTo>
                <a:lnTo>
                  <a:pt x="1173162" y="509017"/>
                </a:lnTo>
                <a:lnTo>
                  <a:pt x="724217" y="1131888"/>
                </a:lnTo>
                <a:lnTo>
                  <a:pt x="723582" y="1131888"/>
                </a:lnTo>
                <a:lnTo>
                  <a:pt x="274637" y="509017"/>
                </a:lnTo>
                <a:lnTo>
                  <a:pt x="520700" y="509017"/>
                </a:lnTo>
                <a:lnTo>
                  <a:pt x="520700" y="0"/>
                </a:lnTo>
                <a:close/>
              </a:path>
            </a:pathLst>
          </a:custGeom>
          <a:solidFill>
            <a:srgbClr val="FFFFFF"/>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3" name="KSO_Shape"/>
          <p:cNvSpPr/>
          <p:nvPr/>
        </p:nvSpPr>
        <p:spPr bwMode="auto">
          <a:xfrm>
            <a:off x="3268214" y="3698786"/>
            <a:ext cx="348522" cy="306699"/>
          </a:xfrm>
          <a:custGeom>
            <a:avLst/>
            <a:gdLst>
              <a:gd name="T0" fmla="*/ 2147483646 w 5215"/>
              <a:gd name="T1" fmla="*/ 2147483646 h 4586"/>
              <a:gd name="T2" fmla="*/ 2147483646 w 5215"/>
              <a:gd name="T3" fmla="*/ 2147483646 h 4586"/>
              <a:gd name="T4" fmla="*/ 2147483646 w 5215"/>
              <a:gd name="T5" fmla="*/ 2147483646 h 4586"/>
              <a:gd name="T6" fmla="*/ 2147483646 w 5215"/>
              <a:gd name="T7" fmla="*/ 2147483646 h 4586"/>
              <a:gd name="T8" fmla="*/ 2147483646 w 5215"/>
              <a:gd name="T9" fmla="*/ 2147483646 h 4586"/>
              <a:gd name="T10" fmla="*/ 2147483646 w 5215"/>
              <a:gd name="T11" fmla="*/ 2147483646 h 4586"/>
              <a:gd name="T12" fmla="*/ 2147483646 w 5215"/>
              <a:gd name="T13" fmla="*/ 2147483646 h 4586"/>
              <a:gd name="T14" fmla="*/ 2147483646 w 5215"/>
              <a:gd name="T15" fmla="*/ 2147483646 h 4586"/>
              <a:gd name="T16" fmla="*/ 2147483646 w 5215"/>
              <a:gd name="T17" fmla="*/ 2147483646 h 4586"/>
              <a:gd name="T18" fmla="*/ 2147483646 w 5215"/>
              <a:gd name="T19" fmla="*/ 2147483646 h 4586"/>
              <a:gd name="T20" fmla="*/ 2147483646 w 5215"/>
              <a:gd name="T21" fmla="*/ 2147483646 h 4586"/>
              <a:gd name="T22" fmla="*/ 2147483646 w 5215"/>
              <a:gd name="T23" fmla="*/ 2147483646 h 4586"/>
              <a:gd name="T24" fmla="*/ 2147483646 w 5215"/>
              <a:gd name="T25" fmla="*/ 2147483646 h 4586"/>
              <a:gd name="T26" fmla="*/ 2147483646 w 5215"/>
              <a:gd name="T27" fmla="*/ 2147483646 h 4586"/>
              <a:gd name="T28" fmla="*/ 2147483646 w 5215"/>
              <a:gd name="T29" fmla="*/ 2147483646 h 4586"/>
              <a:gd name="T30" fmla="*/ 2147483646 w 5215"/>
              <a:gd name="T31" fmla="*/ 2147483646 h 4586"/>
              <a:gd name="T32" fmla="*/ 2147483646 w 5215"/>
              <a:gd name="T33" fmla="*/ 2147483646 h 4586"/>
              <a:gd name="T34" fmla="*/ 2147483646 w 5215"/>
              <a:gd name="T35" fmla="*/ 2147483646 h 4586"/>
              <a:gd name="T36" fmla="*/ 2147483646 w 5215"/>
              <a:gd name="T37" fmla="*/ 2147483646 h 4586"/>
              <a:gd name="T38" fmla="*/ 2147483646 w 5215"/>
              <a:gd name="T39" fmla="*/ 2147483646 h 4586"/>
              <a:gd name="T40" fmla="*/ 2147483646 w 5215"/>
              <a:gd name="T41" fmla="*/ 2147483646 h 4586"/>
              <a:gd name="T42" fmla="*/ 2147483646 w 5215"/>
              <a:gd name="T43" fmla="*/ 781838818 h 4586"/>
              <a:gd name="T44" fmla="*/ 2147483646 w 5215"/>
              <a:gd name="T45" fmla="*/ 48906576 h 4586"/>
              <a:gd name="T46" fmla="*/ 2147483646 w 5215"/>
              <a:gd name="T47" fmla="*/ 146586302 h 4586"/>
              <a:gd name="T48" fmla="*/ 2147483646 w 5215"/>
              <a:gd name="T49" fmla="*/ 2101117000 h 4586"/>
              <a:gd name="T50" fmla="*/ 2147483646 w 5215"/>
              <a:gd name="T51" fmla="*/ 2147483646 h 4586"/>
              <a:gd name="T52" fmla="*/ 2147483646 w 5215"/>
              <a:gd name="T53" fmla="*/ 2147483646 h 4586"/>
              <a:gd name="T54" fmla="*/ 2147483646 w 5215"/>
              <a:gd name="T55" fmla="*/ 2147483646 h 4586"/>
              <a:gd name="T56" fmla="*/ 2147483646 w 5215"/>
              <a:gd name="T57" fmla="*/ 2147483646 h 4586"/>
              <a:gd name="T58" fmla="*/ 2147483646 w 5215"/>
              <a:gd name="T59" fmla="*/ 2147483646 h 4586"/>
              <a:gd name="T60" fmla="*/ 2147483646 w 5215"/>
              <a:gd name="T61" fmla="*/ 2147483646 h 4586"/>
              <a:gd name="T62" fmla="*/ 2147483646 w 5215"/>
              <a:gd name="T63" fmla="*/ 2147483646 h 4586"/>
              <a:gd name="T64" fmla="*/ 2147483646 w 5215"/>
              <a:gd name="T65" fmla="*/ 2147483646 h 4586"/>
              <a:gd name="T66" fmla="*/ 2147483646 w 5215"/>
              <a:gd name="T67" fmla="*/ 2147483646 h 4586"/>
              <a:gd name="T68" fmla="*/ 2147483646 w 5215"/>
              <a:gd name="T69" fmla="*/ 2147483646 h 4586"/>
              <a:gd name="T70" fmla="*/ 2147483646 w 5215"/>
              <a:gd name="T71" fmla="*/ 2147483646 h 4586"/>
              <a:gd name="T72" fmla="*/ 2147483646 w 5215"/>
              <a:gd name="T73" fmla="*/ 2147483646 h 4586"/>
              <a:gd name="T74" fmla="*/ 2147483646 w 5215"/>
              <a:gd name="T75" fmla="*/ 2147483646 h 4586"/>
              <a:gd name="T76" fmla="*/ 2147483646 w 5215"/>
              <a:gd name="T77" fmla="*/ 2147483646 h 4586"/>
              <a:gd name="T78" fmla="*/ 2147483646 w 5215"/>
              <a:gd name="T79" fmla="*/ 2147483646 h 4586"/>
              <a:gd name="T80" fmla="*/ 2147483646 w 5215"/>
              <a:gd name="T81" fmla="*/ 2147483646 h 4586"/>
              <a:gd name="T82" fmla="*/ 2147483646 w 5215"/>
              <a:gd name="T83" fmla="*/ 2147483646 h 4586"/>
              <a:gd name="T84" fmla="*/ 2147483646 w 5215"/>
              <a:gd name="T85" fmla="*/ 2147483646 h 4586"/>
              <a:gd name="T86" fmla="*/ 2147483646 w 5215"/>
              <a:gd name="T87" fmla="*/ 2147483646 h 4586"/>
              <a:gd name="T88" fmla="*/ 2147483646 w 5215"/>
              <a:gd name="T89" fmla="*/ 2147483646 h 4586"/>
              <a:gd name="T90" fmla="*/ 2147483646 w 5215"/>
              <a:gd name="T91" fmla="*/ 2147483646 h 4586"/>
              <a:gd name="T92" fmla="*/ 2147483646 w 5215"/>
              <a:gd name="T93" fmla="*/ 2147483646 h 4586"/>
              <a:gd name="T94" fmla="*/ 2147483646 w 5215"/>
              <a:gd name="T95" fmla="*/ 2147483646 h 4586"/>
              <a:gd name="T96" fmla="*/ 2147483646 w 5215"/>
              <a:gd name="T97" fmla="*/ 2147483646 h 4586"/>
              <a:gd name="T98" fmla="*/ 2147483646 w 5215"/>
              <a:gd name="T99" fmla="*/ 2147483646 h 4586"/>
              <a:gd name="T100" fmla="*/ 2147483646 w 5215"/>
              <a:gd name="T101" fmla="*/ 2147483646 h 4586"/>
              <a:gd name="T102" fmla="*/ 2147483646 w 5215"/>
              <a:gd name="T103" fmla="*/ 2147483646 h 4586"/>
              <a:gd name="T104" fmla="*/ 2147483646 w 5215"/>
              <a:gd name="T105" fmla="*/ 2147483646 h 4586"/>
              <a:gd name="T106" fmla="*/ 2147483646 w 5215"/>
              <a:gd name="T107" fmla="*/ 2147483646 h 4586"/>
              <a:gd name="T108" fmla="*/ 2147483646 w 5215"/>
              <a:gd name="T109" fmla="*/ 2147483646 h 4586"/>
              <a:gd name="T110" fmla="*/ 2147483646 w 5215"/>
              <a:gd name="T111" fmla="*/ 2147483646 h 4586"/>
              <a:gd name="T112" fmla="*/ 2147483646 w 5215"/>
              <a:gd name="T113" fmla="*/ 2147483646 h 4586"/>
              <a:gd name="T114" fmla="*/ 2147483646 w 5215"/>
              <a:gd name="T115" fmla="*/ 2147483646 h 4586"/>
              <a:gd name="T116" fmla="*/ 2147483646 w 5215"/>
              <a:gd name="T117" fmla="*/ 2147483646 h 4586"/>
              <a:gd name="T118" fmla="*/ 2147483646 w 5215"/>
              <a:gd name="T119" fmla="*/ 2147483646 h 4586"/>
              <a:gd name="T120" fmla="*/ 2147483646 w 5215"/>
              <a:gd name="T121" fmla="*/ 2147483646 h 4586"/>
              <a:gd name="T122" fmla="*/ 2147483646 w 5215"/>
              <a:gd name="T123" fmla="*/ 2147483646 h 4586"/>
              <a:gd name="T124" fmla="*/ 2147483646 w 5215"/>
              <a:gd name="T125" fmla="*/ 2147483646 h 45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215" h="4586">
                <a:moveTo>
                  <a:pt x="2334" y="2365"/>
                </a:moveTo>
                <a:lnTo>
                  <a:pt x="2334" y="2365"/>
                </a:lnTo>
                <a:lnTo>
                  <a:pt x="2240" y="2309"/>
                </a:lnTo>
                <a:lnTo>
                  <a:pt x="2194" y="2282"/>
                </a:lnTo>
                <a:lnTo>
                  <a:pt x="2147" y="2256"/>
                </a:lnTo>
                <a:lnTo>
                  <a:pt x="2100" y="2231"/>
                </a:lnTo>
                <a:lnTo>
                  <a:pt x="2054" y="2207"/>
                </a:lnTo>
                <a:lnTo>
                  <a:pt x="2007" y="2185"/>
                </a:lnTo>
                <a:lnTo>
                  <a:pt x="1959" y="2163"/>
                </a:lnTo>
                <a:lnTo>
                  <a:pt x="1910" y="2144"/>
                </a:lnTo>
                <a:lnTo>
                  <a:pt x="1861" y="2126"/>
                </a:lnTo>
                <a:lnTo>
                  <a:pt x="1811" y="2110"/>
                </a:lnTo>
                <a:lnTo>
                  <a:pt x="1760" y="2095"/>
                </a:lnTo>
                <a:lnTo>
                  <a:pt x="1709" y="2084"/>
                </a:lnTo>
                <a:lnTo>
                  <a:pt x="1656" y="2073"/>
                </a:lnTo>
                <a:lnTo>
                  <a:pt x="1602" y="2065"/>
                </a:lnTo>
                <a:lnTo>
                  <a:pt x="1546" y="2059"/>
                </a:lnTo>
                <a:lnTo>
                  <a:pt x="1512" y="2057"/>
                </a:lnTo>
                <a:lnTo>
                  <a:pt x="1478" y="2056"/>
                </a:lnTo>
                <a:lnTo>
                  <a:pt x="1444" y="2056"/>
                </a:lnTo>
                <a:lnTo>
                  <a:pt x="1410" y="2056"/>
                </a:lnTo>
                <a:lnTo>
                  <a:pt x="1375" y="2056"/>
                </a:lnTo>
                <a:lnTo>
                  <a:pt x="1341" y="2057"/>
                </a:lnTo>
                <a:lnTo>
                  <a:pt x="1273" y="2063"/>
                </a:lnTo>
                <a:lnTo>
                  <a:pt x="1205" y="2070"/>
                </a:lnTo>
                <a:lnTo>
                  <a:pt x="1137" y="2080"/>
                </a:lnTo>
                <a:lnTo>
                  <a:pt x="1070" y="2092"/>
                </a:lnTo>
                <a:lnTo>
                  <a:pt x="1002" y="2106"/>
                </a:lnTo>
                <a:lnTo>
                  <a:pt x="935" y="2122"/>
                </a:lnTo>
                <a:lnTo>
                  <a:pt x="868" y="2141"/>
                </a:lnTo>
                <a:lnTo>
                  <a:pt x="803" y="2160"/>
                </a:lnTo>
                <a:lnTo>
                  <a:pt x="737" y="2181"/>
                </a:lnTo>
                <a:lnTo>
                  <a:pt x="673" y="2204"/>
                </a:lnTo>
                <a:lnTo>
                  <a:pt x="608" y="2228"/>
                </a:lnTo>
                <a:lnTo>
                  <a:pt x="544" y="2253"/>
                </a:lnTo>
                <a:lnTo>
                  <a:pt x="482" y="2277"/>
                </a:lnTo>
                <a:lnTo>
                  <a:pt x="0" y="3962"/>
                </a:lnTo>
                <a:lnTo>
                  <a:pt x="61" y="3939"/>
                </a:lnTo>
                <a:lnTo>
                  <a:pt x="120" y="3918"/>
                </a:lnTo>
                <a:lnTo>
                  <a:pt x="180" y="3898"/>
                </a:lnTo>
                <a:lnTo>
                  <a:pt x="240" y="3880"/>
                </a:lnTo>
                <a:lnTo>
                  <a:pt x="299" y="3862"/>
                </a:lnTo>
                <a:lnTo>
                  <a:pt x="357" y="3847"/>
                </a:lnTo>
                <a:lnTo>
                  <a:pt x="417" y="3833"/>
                </a:lnTo>
                <a:lnTo>
                  <a:pt x="476" y="3820"/>
                </a:lnTo>
                <a:lnTo>
                  <a:pt x="533" y="3809"/>
                </a:lnTo>
                <a:lnTo>
                  <a:pt x="592" y="3800"/>
                </a:lnTo>
                <a:lnTo>
                  <a:pt x="649" y="3792"/>
                </a:lnTo>
                <a:lnTo>
                  <a:pt x="708" y="3786"/>
                </a:lnTo>
                <a:lnTo>
                  <a:pt x="765" y="3781"/>
                </a:lnTo>
                <a:lnTo>
                  <a:pt x="823" y="3779"/>
                </a:lnTo>
                <a:lnTo>
                  <a:pt x="879" y="3778"/>
                </a:lnTo>
                <a:lnTo>
                  <a:pt x="936" y="3779"/>
                </a:lnTo>
                <a:lnTo>
                  <a:pt x="994" y="3781"/>
                </a:lnTo>
                <a:lnTo>
                  <a:pt x="1050" y="3786"/>
                </a:lnTo>
                <a:lnTo>
                  <a:pt x="1106" y="3793"/>
                </a:lnTo>
                <a:lnTo>
                  <a:pt x="1164" y="3801"/>
                </a:lnTo>
                <a:lnTo>
                  <a:pt x="1220" y="3812"/>
                </a:lnTo>
                <a:lnTo>
                  <a:pt x="1276" y="3823"/>
                </a:lnTo>
                <a:lnTo>
                  <a:pt x="1333" y="3839"/>
                </a:lnTo>
                <a:lnTo>
                  <a:pt x="1389" y="3855"/>
                </a:lnTo>
                <a:lnTo>
                  <a:pt x="1445" y="3874"/>
                </a:lnTo>
                <a:lnTo>
                  <a:pt x="1501" y="3894"/>
                </a:lnTo>
                <a:lnTo>
                  <a:pt x="1558" y="3917"/>
                </a:lnTo>
                <a:lnTo>
                  <a:pt x="1613" y="3942"/>
                </a:lnTo>
                <a:lnTo>
                  <a:pt x="1669" y="3970"/>
                </a:lnTo>
                <a:lnTo>
                  <a:pt x="1725" y="3999"/>
                </a:lnTo>
                <a:lnTo>
                  <a:pt x="1782" y="4031"/>
                </a:lnTo>
                <a:lnTo>
                  <a:pt x="1837" y="4065"/>
                </a:lnTo>
                <a:lnTo>
                  <a:pt x="2334" y="2365"/>
                </a:lnTo>
                <a:close/>
                <a:moveTo>
                  <a:pt x="1690" y="1712"/>
                </a:moveTo>
                <a:lnTo>
                  <a:pt x="1690" y="1712"/>
                </a:lnTo>
                <a:lnTo>
                  <a:pt x="1746" y="1720"/>
                </a:lnTo>
                <a:lnTo>
                  <a:pt x="1801" y="1730"/>
                </a:lnTo>
                <a:lnTo>
                  <a:pt x="1854" y="1741"/>
                </a:lnTo>
                <a:lnTo>
                  <a:pt x="1907" y="1756"/>
                </a:lnTo>
                <a:lnTo>
                  <a:pt x="1957" y="1771"/>
                </a:lnTo>
                <a:lnTo>
                  <a:pt x="2007" y="1787"/>
                </a:lnTo>
                <a:lnTo>
                  <a:pt x="2055" y="1805"/>
                </a:lnTo>
                <a:lnTo>
                  <a:pt x="2102" y="1825"/>
                </a:lnTo>
                <a:lnTo>
                  <a:pt x="2146" y="1845"/>
                </a:lnTo>
                <a:lnTo>
                  <a:pt x="2191" y="1866"/>
                </a:lnTo>
                <a:lnTo>
                  <a:pt x="2234" y="1887"/>
                </a:lnTo>
                <a:lnTo>
                  <a:pt x="2276" y="1909"/>
                </a:lnTo>
                <a:lnTo>
                  <a:pt x="2316" y="1931"/>
                </a:lnTo>
                <a:lnTo>
                  <a:pt x="2356" y="1955"/>
                </a:lnTo>
                <a:lnTo>
                  <a:pt x="2432" y="2002"/>
                </a:lnTo>
                <a:lnTo>
                  <a:pt x="2676" y="1158"/>
                </a:lnTo>
                <a:lnTo>
                  <a:pt x="2798" y="737"/>
                </a:lnTo>
                <a:lnTo>
                  <a:pt x="2920" y="315"/>
                </a:lnTo>
                <a:lnTo>
                  <a:pt x="2832" y="261"/>
                </a:lnTo>
                <a:lnTo>
                  <a:pt x="2787" y="234"/>
                </a:lnTo>
                <a:lnTo>
                  <a:pt x="2743" y="208"/>
                </a:lnTo>
                <a:lnTo>
                  <a:pt x="2698" y="184"/>
                </a:lnTo>
                <a:lnTo>
                  <a:pt x="2653" y="160"/>
                </a:lnTo>
                <a:lnTo>
                  <a:pt x="2607" y="138"/>
                </a:lnTo>
                <a:lnTo>
                  <a:pt x="2560" y="117"/>
                </a:lnTo>
                <a:lnTo>
                  <a:pt x="2513" y="97"/>
                </a:lnTo>
                <a:lnTo>
                  <a:pt x="2466" y="79"/>
                </a:lnTo>
                <a:lnTo>
                  <a:pt x="2418" y="63"/>
                </a:lnTo>
                <a:lnTo>
                  <a:pt x="2369" y="48"/>
                </a:lnTo>
                <a:lnTo>
                  <a:pt x="2320" y="35"/>
                </a:lnTo>
                <a:lnTo>
                  <a:pt x="2269" y="24"/>
                </a:lnTo>
                <a:lnTo>
                  <a:pt x="2218" y="16"/>
                </a:lnTo>
                <a:lnTo>
                  <a:pt x="2165" y="9"/>
                </a:lnTo>
                <a:lnTo>
                  <a:pt x="2131" y="5"/>
                </a:lnTo>
                <a:lnTo>
                  <a:pt x="2096" y="3"/>
                </a:lnTo>
                <a:lnTo>
                  <a:pt x="2061" y="1"/>
                </a:lnTo>
                <a:lnTo>
                  <a:pt x="2027" y="0"/>
                </a:lnTo>
                <a:lnTo>
                  <a:pt x="1991" y="0"/>
                </a:lnTo>
                <a:lnTo>
                  <a:pt x="1956" y="0"/>
                </a:lnTo>
                <a:lnTo>
                  <a:pt x="1921" y="1"/>
                </a:lnTo>
                <a:lnTo>
                  <a:pt x="1886" y="3"/>
                </a:lnTo>
                <a:lnTo>
                  <a:pt x="1851" y="5"/>
                </a:lnTo>
                <a:lnTo>
                  <a:pt x="1817" y="9"/>
                </a:lnTo>
                <a:lnTo>
                  <a:pt x="1746" y="18"/>
                </a:lnTo>
                <a:lnTo>
                  <a:pt x="1677" y="29"/>
                </a:lnTo>
                <a:lnTo>
                  <a:pt x="1607" y="43"/>
                </a:lnTo>
                <a:lnTo>
                  <a:pt x="1538" y="59"/>
                </a:lnTo>
                <a:lnTo>
                  <a:pt x="1470" y="77"/>
                </a:lnTo>
                <a:lnTo>
                  <a:pt x="1402" y="97"/>
                </a:lnTo>
                <a:lnTo>
                  <a:pt x="1334" y="118"/>
                </a:lnTo>
                <a:lnTo>
                  <a:pt x="1267" y="140"/>
                </a:lnTo>
                <a:lnTo>
                  <a:pt x="1201" y="164"/>
                </a:lnTo>
                <a:lnTo>
                  <a:pt x="1137" y="188"/>
                </a:lnTo>
                <a:lnTo>
                  <a:pt x="1072" y="214"/>
                </a:lnTo>
                <a:lnTo>
                  <a:pt x="949" y="637"/>
                </a:lnTo>
                <a:lnTo>
                  <a:pt x="827" y="1059"/>
                </a:lnTo>
                <a:lnTo>
                  <a:pt x="584" y="1906"/>
                </a:lnTo>
                <a:lnTo>
                  <a:pt x="649" y="1880"/>
                </a:lnTo>
                <a:lnTo>
                  <a:pt x="716" y="1856"/>
                </a:lnTo>
                <a:lnTo>
                  <a:pt x="783" y="1833"/>
                </a:lnTo>
                <a:lnTo>
                  <a:pt x="851" y="1811"/>
                </a:lnTo>
                <a:lnTo>
                  <a:pt x="919" y="1791"/>
                </a:lnTo>
                <a:lnTo>
                  <a:pt x="988" y="1772"/>
                </a:lnTo>
                <a:lnTo>
                  <a:pt x="1057" y="1754"/>
                </a:lnTo>
                <a:lnTo>
                  <a:pt x="1126" y="1740"/>
                </a:lnTo>
                <a:lnTo>
                  <a:pt x="1195" y="1727"/>
                </a:lnTo>
                <a:lnTo>
                  <a:pt x="1266" y="1717"/>
                </a:lnTo>
                <a:lnTo>
                  <a:pt x="1336" y="1709"/>
                </a:lnTo>
                <a:lnTo>
                  <a:pt x="1406" y="1703"/>
                </a:lnTo>
                <a:lnTo>
                  <a:pt x="1443" y="1702"/>
                </a:lnTo>
                <a:lnTo>
                  <a:pt x="1478" y="1700"/>
                </a:lnTo>
                <a:lnTo>
                  <a:pt x="1513" y="1700"/>
                </a:lnTo>
                <a:lnTo>
                  <a:pt x="1548" y="1702"/>
                </a:lnTo>
                <a:lnTo>
                  <a:pt x="1583" y="1703"/>
                </a:lnTo>
                <a:lnTo>
                  <a:pt x="1619" y="1705"/>
                </a:lnTo>
                <a:lnTo>
                  <a:pt x="1655" y="1707"/>
                </a:lnTo>
                <a:lnTo>
                  <a:pt x="1690" y="1712"/>
                </a:lnTo>
                <a:close/>
                <a:moveTo>
                  <a:pt x="3659" y="2901"/>
                </a:moveTo>
                <a:lnTo>
                  <a:pt x="3659" y="2901"/>
                </a:lnTo>
                <a:lnTo>
                  <a:pt x="3618" y="2901"/>
                </a:lnTo>
                <a:lnTo>
                  <a:pt x="3577" y="2900"/>
                </a:lnTo>
                <a:lnTo>
                  <a:pt x="3536" y="2897"/>
                </a:lnTo>
                <a:lnTo>
                  <a:pt x="3497" y="2894"/>
                </a:lnTo>
                <a:lnTo>
                  <a:pt x="3458" y="2890"/>
                </a:lnTo>
                <a:lnTo>
                  <a:pt x="3420" y="2886"/>
                </a:lnTo>
                <a:lnTo>
                  <a:pt x="3383" y="2880"/>
                </a:lnTo>
                <a:lnTo>
                  <a:pt x="3346" y="2874"/>
                </a:lnTo>
                <a:lnTo>
                  <a:pt x="3310" y="2867"/>
                </a:lnTo>
                <a:lnTo>
                  <a:pt x="3275" y="2859"/>
                </a:lnTo>
                <a:lnTo>
                  <a:pt x="3241" y="2850"/>
                </a:lnTo>
                <a:lnTo>
                  <a:pt x="3207" y="2841"/>
                </a:lnTo>
                <a:lnTo>
                  <a:pt x="3173" y="2832"/>
                </a:lnTo>
                <a:lnTo>
                  <a:pt x="3140" y="2821"/>
                </a:lnTo>
                <a:lnTo>
                  <a:pt x="3109" y="2811"/>
                </a:lnTo>
                <a:lnTo>
                  <a:pt x="3077" y="2800"/>
                </a:lnTo>
                <a:lnTo>
                  <a:pt x="3016" y="2775"/>
                </a:lnTo>
                <a:lnTo>
                  <a:pt x="2956" y="2750"/>
                </a:lnTo>
                <a:lnTo>
                  <a:pt x="2899" y="2721"/>
                </a:lnTo>
                <a:lnTo>
                  <a:pt x="2844" y="2692"/>
                </a:lnTo>
                <a:lnTo>
                  <a:pt x="2790" y="2662"/>
                </a:lnTo>
                <a:lnTo>
                  <a:pt x="2737" y="2631"/>
                </a:lnTo>
                <a:lnTo>
                  <a:pt x="2685" y="2598"/>
                </a:lnTo>
                <a:lnTo>
                  <a:pt x="2635" y="2566"/>
                </a:lnTo>
                <a:lnTo>
                  <a:pt x="2630" y="2570"/>
                </a:lnTo>
                <a:lnTo>
                  <a:pt x="2141" y="4263"/>
                </a:lnTo>
                <a:lnTo>
                  <a:pt x="2200" y="4299"/>
                </a:lnTo>
                <a:lnTo>
                  <a:pt x="2259" y="4334"/>
                </a:lnTo>
                <a:lnTo>
                  <a:pt x="2318" y="4367"/>
                </a:lnTo>
                <a:lnTo>
                  <a:pt x="2378" y="4398"/>
                </a:lnTo>
                <a:lnTo>
                  <a:pt x="2438" y="4425"/>
                </a:lnTo>
                <a:lnTo>
                  <a:pt x="2498" y="4450"/>
                </a:lnTo>
                <a:lnTo>
                  <a:pt x="2559" y="4474"/>
                </a:lnTo>
                <a:lnTo>
                  <a:pt x="2620" y="4495"/>
                </a:lnTo>
                <a:lnTo>
                  <a:pt x="2682" y="4514"/>
                </a:lnTo>
                <a:lnTo>
                  <a:pt x="2744" y="4530"/>
                </a:lnTo>
                <a:lnTo>
                  <a:pt x="2806" y="4544"/>
                </a:lnTo>
                <a:lnTo>
                  <a:pt x="2868" y="4557"/>
                </a:lnTo>
                <a:lnTo>
                  <a:pt x="2930" y="4567"/>
                </a:lnTo>
                <a:lnTo>
                  <a:pt x="2994" y="4575"/>
                </a:lnTo>
                <a:lnTo>
                  <a:pt x="3056" y="4581"/>
                </a:lnTo>
                <a:lnTo>
                  <a:pt x="3119" y="4584"/>
                </a:lnTo>
                <a:lnTo>
                  <a:pt x="3182" y="4586"/>
                </a:lnTo>
                <a:lnTo>
                  <a:pt x="3246" y="4586"/>
                </a:lnTo>
                <a:lnTo>
                  <a:pt x="3309" y="4584"/>
                </a:lnTo>
                <a:lnTo>
                  <a:pt x="3373" y="4579"/>
                </a:lnTo>
                <a:lnTo>
                  <a:pt x="3437" y="4574"/>
                </a:lnTo>
                <a:lnTo>
                  <a:pt x="3501" y="4565"/>
                </a:lnTo>
                <a:lnTo>
                  <a:pt x="3565" y="4556"/>
                </a:lnTo>
                <a:lnTo>
                  <a:pt x="3628" y="4543"/>
                </a:lnTo>
                <a:lnTo>
                  <a:pt x="3692" y="4530"/>
                </a:lnTo>
                <a:lnTo>
                  <a:pt x="3756" y="4515"/>
                </a:lnTo>
                <a:lnTo>
                  <a:pt x="3820" y="4497"/>
                </a:lnTo>
                <a:lnTo>
                  <a:pt x="3883" y="4479"/>
                </a:lnTo>
                <a:lnTo>
                  <a:pt x="3947" y="4457"/>
                </a:lnTo>
                <a:lnTo>
                  <a:pt x="4011" y="4435"/>
                </a:lnTo>
                <a:lnTo>
                  <a:pt x="4074" y="4411"/>
                </a:lnTo>
                <a:lnTo>
                  <a:pt x="4138" y="4385"/>
                </a:lnTo>
                <a:lnTo>
                  <a:pt x="4611" y="2731"/>
                </a:lnTo>
                <a:lnTo>
                  <a:pt x="4608" y="2732"/>
                </a:lnTo>
                <a:lnTo>
                  <a:pt x="4541" y="2753"/>
                </a:lnTo>
                <a:lnTo>
                  <a:pt x="4475" y="2773"/>
                </a:lnTo>
                <a:lnTo>
                  <a:pt x="4411" y="2792"/>
                </a:lnTo>
                <a:lnTo>
                  <a:pt x="4348" y="2808"/>
                </a:lnTo>
                <a:lnTo>
                  <a:pt x="4285" y="2823"/>
                </a:lnTo>
                <a:lnTo>
                  <a:pt x="4223" y="2837"/>
                </a:lnTo>
                <a:lnTo>
                  <a:pt x="4162" y="2850"/>
                </a:lnTo>
                <a:lnTo>
                  <a:pt x="4104" y="2861"/>
                </a:lnTo>
                <a:lnTo>
                  <a:pt x="4045" y="2870"/>
                </a:lnTo>
                <a:lnTo>
                  <a:pt x="3987" y="2879"/>
                </a:lnTo>
                <a:lnTo>
                  <a:pt x="3930" y="2886"/>
                </a:lnTo>
                <a:lnTo>
                  <a:pt x="3874" y="2891"/>
                </a:lnTo>
                <a:lnTo>
                  <a:pt x="3820" y="2896"/>
                </a:lnTo>
                <a:lnTo>
                  <a:pt x="3765" y="2898"/>
                </a:lnTo>
                <a:lnTo>
                  <a:pt x="3712" y="2901"/>
                </a:lnTo>
                <a:lnTo>
                  <a:pt x="3659" y="2901"/>
                </a:lnTo>
                <a:close/>
                <a:moveTo>
                  <a:pt x="5214" y="640"/>
                </a:moveTo>
                <a:lnTo>
                  <a:pt x="5214" y="640"/>
                </a:lnTo>
                <a:lnTo>
                  <a:pt x="5210" y="637"/>
                </a:lnTo>
                <a:lnTo>
                  <a:pt x="5147" y="662"/>
                </a:lnTo>
                <a:lnTo>
                  <a:pt x="5083" y="685"/>
                </a:lnTo>
                <a:lnTo>
                  <a:pt x="5019" y="708"/>
                </a:lnTo>
                <a:lnTo>
                  <a:pt x="4956" y="729"/>
                </a:lnTo>
                <a:lnTo>
                  <a:pt x="4891" y="747"/>
                </a:lnTo>
                <a:lnTo>
                  <a:pt x="4828" y="765"/>
                </a:lnTo>
                <a:lnTo>
                  <a:pt x="4765" y="780"/>
                </a:lnTo>
                <a:lnTo>
                  <a:pt x="4702" y="794"/>
                </a:lnTo>
                <a:lnTo>
                  <a:pt x="4638" y="807"/>
                </a:lnTo>
                <a:lnTo>
                  <a:pt x="4576" y="817"/>
                </a:lnTo>
                <a:lnTo>
                  <a:pt x="4513" y="826"/>
                </a:lnTo>
                <a:lnTo>
                  <a:pt x="4450" y="833"/>
                </a:lnTo>
                <a:lnTo>
                  <a:pt x="4387" y="838"/>
                </a:lnTo>
                <a:lnTo>
                  <a:pt x="4325" y="840"/>
                </a:lnTo>
                <a:lnTo>
                  <a:pt x="4262" y="841"/>
                </a:lnTo>
                <a:lnTo>
                  <a:pt x="4200" y="840"/>
                </a:lnTo>
                <a:lnTo>
                  <a:pt x="4138" y="838"/>
                </a:lnTo>
                <a:lnTo>
                  <a:pt x="4076" y="832"/>
                </a:lnTo>
                <a:lnTo>
                  <a:pt x="4015" y="825"/>
                </a:lnTo>
                <a:lnTo>
                  <a:pt x="3953" y="815"/>
                </a:lnTo>
                <a:lnTo>
                  <a:pt x="3890" y="804"/>
                </a:lnTo>
                <a:lnTo>
                  <a:pt x="3829" y="791"/>
                </a:lnTo>
                <a:lnTo>
                  <a:pt x="3768" y="774"/>
                </a:lnTo>
                <a:lnTo>
                  <a:pt x="3708" y="756"/>
                </a:lnTo>
                <a:lnTo>
                  <a:pt x="3647" y="736"/>
                </a:lnTo>
                <a:lnTo>
                  <a:pt x="3586" y="712"/>
                </a:lnTo>
                <a:lnTo>
                  <a:pt x="3526" y="686"/>
                </a:lnTo>
                <a:lnTo>
                  <a:pt x="3465" y="658"/>
                </a:lnTo>
                <a:lnTo>
                  <a:pt x="3405" y="628"/>
                </a:lnTo>
                <a:lnTo>
                  <a:pt x="3345" y="595"/>
                </a:lnTo>
                <a:lnTo>
                  <a:pt x="3286" y="560"/>
                </a:lnTo>
                <a:lnTo>
                  <a:pt x="3227" y="522"/>
                </a:lnTo>
                <a:lnTo>
                  <a:pt x="3206" y="593"/>
                </a:lnTo>
                <a:lnTo>
                  <a:pt x="3186" y="655"/>
                </a:lnTo>
                <a:lnTo>
                  <a:pt x="3168" y="709"/>
                </a:lnTo>
                <a:lnTo>
                  <a:pt x="3154" y="756"/>
                </a:lnTo>
                <a:lnTo>
                  <a:pt x="2987" y="1336"/>
                </a:lnTo>
                <a:lnTo>
                  <a:pt x="2730" y="2226"/>
                </a:lnTo>
                <a:lnTo>
                  <a:pt x="2787" y="2262"/>
                </a:lnTo>
                <a:lnTo>
                  <a:pt x="2846" y="2296"/>
                </a:lnTo>
                <a:lnTo>
                  <a:pt x="2906" y="2328"/>
                </a:lnTo>
                <a:lnTo>
                  <a:pt x="2964" y="2358"/>
                </a:lnTo>
                <a:lnTo>
                  <a:pt x="3025" y="2385"/>
                </a:lnTo>
                <a:lnTo>
                  <a:pt x="3085" y="2411"/>
                </a:lnTo>
                <a:lnTo>
                  <a:pt x="3146" y="2434"/>
                </a:lnTo>
                <a:lnTo>
                  <a:pt x="3207" y="2455"/>
                </a:lnTo>
                <a:lnTo>
                  <a:pt x="3268" y="2474"/>
                </a:lnTo>
                <a:lnTo>
                  <a:pt x="3330" y="2491"/>
                </a:lnTo>
                <a:lnTo>
                  <a:pt x="3391" y="2506"/>
                </a:lnTo>
                <a:lnTo>
                  <a:pt x="3453" y="2519"/>
                </a:lnTo>
                <a:lnTo>
                  <a:pt x="3516" y="2529"/>
                </a:lnTo>
                <a:lnTo>
                  <a:pt x="3579" y="2537"/>
                </a:lnTo>
                <a:lnTo>
                  <a:pt x="3642" y="2543"/>
                </a:lnTo>
                <a:lnTo>
                  <a:pt x="3704" y="2548"/>
                </a:lnTo>
                <a:lnTo>
                  <a:pt x="3767" y="2550"/>
                </a:lnTo>
                <a:lnTo>
                  <a:pt x="3831" y="2550"/>
                </a:lnTo>
                <a:lnTo>
                  <a:pt x="3894" y="2549"/>
                </a:lnTo>
                <a:lnTo>
                  <a:pt x="3957" y="2546"/>
                </a:lnTo>
                <a:lnTo>
                  <a:pt x="4022" y="2540"/>
                </a:lnTo>
                <a:lnTo>
                  <a:pt x="4085" y="2532"/>
                </a:lnTo>
                <a:lnTo>
                  <a:pt x="4148" y="2522"/>
                </a:lnTo>
                <a:lnTo>
                  <a:pt x="4212" y="2510"/>
                </a:lnTo>
                <a:lnTo>
                  <a:pt x="4276" y="2496"/>
                </a:lnTo>
                <a:lnTo>
                  <a:pt x="4339" y="2480"/>
                </a:lnTo>
                <a:lnTo>
                  <a:pt x="4403" y="2462"/>
                </a:lnTo>
                <a:lnTo>
                  <a:pt x="4466" y="2444"/>
                </a:lnTo>
                <a:lnTo>
                  <a:pt x="4529" y="2421"/>
                </a:lnTo>
                <a:lnTo>
                  <a:pt x="4593" y="2398"/>
                </a:lnTo>
                <a:lnTo>
                  <a:pt x="4656" y="2373"/>
                </a:lnTo>
                <a:lnTo>
                  <a:pt x="4718" y="2345"/>
                </a:lnTo>
                <a:lnTo>
                  <a:pt x="5215" y="641"/>
                </a:lnTo>
                <a:lnTo>
                  <a:pt x="5214" y="64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a:solidFill>
                <a:srgbClr val="FFFFFF"/>
              </a:solidFill>
            </a:endParaRPr>
          </a:p>
        </p:txBody>
      </p:sp>
      <p:sp>
        <p:nvSpPr>
          <p:cNvPr id="15" name="KSO_Shape"/>
          <p:cNvSpPr/>
          <p:nvPr/>
        </p:nvSpPr>
        <p:spPr bwMode="auto">
          <a:xfrm>
            <a:off x="4988650" y="4225349"/>
            <a:ext cx="255277" cy="255277"/>
          </a:xfrm>
          <a:custGeom>
            <a:avLst/>
            <a:gdLst>
              <a:gd name="T0" fmla="*/ 2147483646 w 5581"/>
              <a:gd name="T1" fmla="*/ 2147483646 h 5581"/>
              <a:gd name="T2" fmla="*/ 2147483646 w 5581"/>
              <a:gd name="T3" fmla="*/ 2147483646 h 5581"/>
              <a:gd name="T4" fmla="*/ 2147483646 w 5581"/>
              <a:gd name="T5" fmla="*/ 2147483646 h 5581"/>
              <a:gd name="T6" fmla="*/ 2147483646 w 5581"/>
              <a:gd name="T7" fmla="*/ 2147483646 h 5581"/>
              <a:gd name="T8" fmla="*/ 2147483646 w 5581"/>
              <a:gd name="T9" fmla="*/ 2147483646 h 5581"/>
              <a:gd name="T10" fmla="*/ 2147483646 w 5581"/>
              <a:gd name="T11" fmla="*/ 2147483646 h 5581"/>
              <a:gd name="T12" fmla="*/ 2147483646 w 5581"/>
              <a:gd name="T13" fmla="*/ 2147483646 h 5581"/>
              <a:gd name="T14" fmla="*/ 2147483646 w 5581"/>
              <a:gd name="T15" fmla="*/ 2147483646 h 5581"/>
              <a:gd name="T16" fmla="*/ 2147483646 w 5581"/>
              <a:gd name="T17" fmla="*/ 2147483646 h 5581"/>
              <a:gd name="T18" fmla="*/ 2147483646 w 5581"/>
              <a:gd name="T19" fmla="*/ 2147483646 h 5581"/>
              <a:gd name="T20" fmla="*/ 2147483646 w 5581"/>
              <a:gd name="T21" fmla="*/ 2147483646 h 5581"/>
              <a:gd name="T22" fmla="*/ 2147483646 w 5581"/>
              <a:gd name="T23" fmla="*/ 2147483646 h 5581"/>
              <a:gd name="T24" fmla="*/ 2147483646 w 5581"/>
              <a:gd name="T25" fmla="*/ 2147483646 h 5581"/>
              <a:gd name="T26" fmla="*/ 2147483646 w 5581"/>
              <a:gd name="T27" fmla="*/ 2147483646 h 5581"/>
              <a:gd name="T28" fmla="*/ 2147483646 w 5581"/>
              <a:gd name="T29" fmla="*/ 2147483646 h 5581"/>
              <a:gd name="T30" fmla="*/ 2147483646 w 5581"/>
              <a:gd name="T31" fmla="*/ 2147483646 h 5581"/>
              <a:gd name="T32" fmla="*/ 2147483646 w 5581"/>
              <a:gd name="T33" fmla="*/ 2147483646 h 5581"/>
              <a:gd name="T34" fmla="*/ 2147483646 w 5581"/>
              <a:gd name="T35" fmla="*/ 2147483646 h 5581"/>
              <a:gd name="T36" fmla="*/ 2147483646 w 5581"/>
              <a:gd name="T37" fmla="*/ 2147483646 h 5581"/>
              <a:gd name="T38" fmla="*/ 2147483646 w 5581"/>
              <a:gd name="T39" fmla="*/ 1352106945 h 5581"/>
              <a:gd name="T40" fmla="*/ 2147483646 w 5581"/>
              <a:gd name="T41" fmla="*/ 39730224 h 5581"/>
              <a:gd name="T42" fmla="*/ 2147483646 w 5581"/>
              <a:gd name="T43" fmla="*/ 2147483646 h 5581"/>
              <a:gd name="T44" fmla="*/ 2147483646 w 5581"/>
              <a:gd name="T45" fmla="*/ 2147483646 h 5581"/>
              <a:gd name="T46" fmla="*/ 2147483646 w 5581"/>
              <a:gd name="T47" fmla="*/ 2147483646 h 5581"/>
              <a:gd name="T48" fmla="*/ 596534997 w 5581"/>
              <a:gd name="T49" fmla="*/ 2147483646 h 5581"/>
              <a:gd name="T50" fmla="*/ 39730224 w 5581"/>
              <a:gd name="T51" fmla="*/ 2147483646 h 5581"/>
              <a:gd name="T52" fmla="*/ 2147483646 w 5581"/>
              <a:gd name="T53" fmla="*/ 2147483646 h 5581"/>
              <a:gd name="T54" fmla="*/ 2147483646 w 5581"/>
              <a:gd name="T55" fmla="*/ 2147483646 h 5581"/>
              <a:gd name="T56" fmla="*/ 2147483646 w 5581"/>
              <a:gd name="T57" fmla="*/ 2147483646 h 5581"/>
              <a:gd name="T58" fmla="*/ 2147483646 w 5581"/>
              <a:gd name="T59" fmla="*/ 2147483646 h 5581"/>
              <a:gd name="T60" fmla="*/ 2147483646 w 5581"/>
              <a:gd name="T61" fmla="*/ 2147483646 h 5581"/>
              <a:gd name="T62" fmla="*/ 2147483646 w 5581"/>
              <a:gd name="T63" fmla="*/ 2147483646 h 5581"/>
              <a:gd name="T64" fmla="*/ 2147483646 w 5581"/>
              <a:gd name="T65" fmla="*/ 2147483646 h 5581"/>
              <a:gd name="T66" fmla="*/ 2147483646 w 5581"/>
              <a:gd name="T67" fmla="*/ 2147483646 h 5581"/>
              <a:gd name="T68" fmla="*/ 2147483646 w 5581"/>
              <a:gd name="T69" fmla="*/ 2147483646 h 5581"/>
              <a:gd name="T70" fmla="*/ 2147483646 w 5581"/>
              <a:gd name="T71" fmla="*/ 2147483646 h 5581"/>
              <a:gd name="T72" fmla="*/ 2147483646 w 5581"/>
              <a:gd name="T73" fmla="*/ 2147483646 h 5581"/>
              <a:gd name="T74" fmla="*/ 2147483646 w 5581"/>
              <a:gd name="T75" fmla="*/ 2147483646 h 5581"/>
              <a:gd name="T76" fmla="*/ 2147483646 w 5581"/>
              <a:gd name="T77" fmla="*/ 2147483646 h 5581"/>
              <a:gd name="T78" fmla="*/ 2147483646 w 5581"/>
              <a:gd name="T79" fmla="*/ 2147483646 h 5581"/>
              <a:gd name="T80" fmla="*/ 2147483646 w 5581"/>
              <a:gd name="T81" fmla="*/ 2147483646 h 5581"/>
              <a:gd name="T82" fmla="*/ 2147483646 w 5581"/>
              <a:gd name="T83" fmla="*/ 2147483646 h 5581"/>
              <a:gd name="T84" fmla="*/ 2147483646 w 5581"/>
              <a:gd name="T85" fmla="*/ 2147483646 h 5581"/>
              <a:gd name="T86" fmla="*/ 2147483646 w 5581"/>
              <a:gd name="T87" fmla="*/ 2147483646 h 5581"/>
              <a:gd name="T88" fmla="*/ 2147483646 w 5581"/>
              <a:gd name="T89" fmla="*/ 2147483646 h 5581"/>
              <a:gd name="T90" fmla="*/ 2147483646 w 5581"/>
              <a:gd name="T91" fmla="*/ 2147483646 h 5581"/>
              <a:gd name="T92" fmla="*/ 2147483646 w 5581"/>
              <a:gd name="T93" fmla="*/ 2147483646 h 5581"/>
              <a:gd name="T94" fmla="*/ 2147483646 w 5581"/>
              <a:gd name="T95" fmla="*/ 2147483646 h 5581"/>
              <a:gd name="T96" fmla="*/ 2147483646 w 5581"/>
              <a:gd name="T97" fmla="*/ 2147483646 h 5581"/>
              <a:gd name="T98" fmla="*/ 2147483646 w 5581"/>
              <a:gd name="T99" fmla="*/ 2147483646 h 5581"/>
              <a:gd name="T100" fmla="*/ 2147483646 w 5581"/>
              <a:gd name="T101" fmla="*/ 2147483646 h 5581"/>
              <a:gd name="T102" fmla="*/ 2147483646 w 5581"/>
              <a:gd name="T103" fmla="*/ 2147483646 h 5581"/>
              <a:gd name="T104" fmla="*/ 2147483646 w 5581"/>
              <a:gd name="T105" fmla="*/ 2147483646 h 5581"/>
              <a:gd name="T106" fmla="*/ 2147483646 w 5581"/>
              <a:gd name="T107" fmla="*/ 2147483646 h 5581"/>
              <a:gd name="T108" fmla="*/ 2147483646 w 5581"/>
              <a:gd name="T109" fmla="*/ 2147483646 h 5581"/>
              <a:gd name="T110" fmla="*/ 2147483646 w 5581"/>
              <a:gd name="T111" fmla="*/ 2147483646 h 5581"/>
              <a:gd name="T112" fmla="*/ 2147483646 w 5581"/>
              <a:gd name="T113" fmla="*/ 2147483646 h 5581"/>
              <a:gd name="T114" fmla="*/ 2147483646 w 5581"/>
              <a:gd name="T115" fmla="*/ 2147483646 h 5581"/>
              <a:gd name="T116" fmla="*/ 2147483646 w 5581"/>
              <a:gd name="T117" fmla="*/ 2147483646 h 558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581" h="5581">
                <a:moveTo>
                  <a:pt x="5522" y="4281"/>
                </a:moveTo>
                <a:lnTo>
                  <a:pt x="5522" y="4281"/>
                </a:lnTo>
                <a:lnTo>
                  <a:pt x="5508" y="4269"/>
                </a:lnTo>
                <a:lnTo>
                  <a:pt x="5494" y="4258"/>
                </a:lnTo>
                <a:lnTo>
                  <a:pt x="5494" y="4257"/>
                </a:lnTo>
                <a:lnTo>
                  <a:pt x="4294" y="3400"/>
                </a:lnTo>
                <a:lnTo>
                  <a:pt x="4293" y="3401"/>
                </a:lnTo>
                <a:lnTo>
                  <a:pt x="4278" y="3390"/>
                </a:lnTo>
                <a:lnTo>
                  <a:pt x="4262" y="3382"/>
                </a:lnTo>
                <a:lnTo>
                  <a:pt x="4245" y="3375"/>
                </a:lnTo>
                <a:lnTo>
                  <a:pt x="4229" y="3369"/>
                </a:lnTo>
                <a:lnTo>
                  <a:pt x="4211" y="3364"/>
                </a:lnTo>
                <a:lnTo>
                  <a:pt x="4194" y="3361"/>
                </a:lnTo>
                <a:lnTo>
                  <a:pt x="4176" y="3360"/>
                </a:lnTo>
                <a:lnTo>
                  <a:pt x="4158" y="3361"/>
                </a:lnTo>
                <a:lnTo>
                  <a:pt x="4140" y="3363"/>
                </a:lnTo>
                <a:lnTo>
                  <a:pt x="4123" y="3366"/>
                </a:lnTo>
                <a:lnTo>
                  <a:pt x="4105" y="3371"/>
                </a:lnTo>
                <a:lnTo>
                  <a:pt x="4089" y="3378"/>
                </a:lnTo>
                <a:lnTo>
                  <a:pt x="4072" y="3387"/>
                </a:lnTo>
                <a:lnTo>
                  <a:pt x="4056" y="3396"/>
                </a:lnTo>
                <a:lnTo>
                  <a:pt x="4042" y="3407"/>
                </a:lnTo>
                <a:lnTo>
                  <a:pt x="4027" y="3420"/>
                </a:lnTo>
                <a:lnTo>
                  <a:pt x="4018" y="3432"/>
                </a:lnTo>
                <a:lnTo>
                  <a:pt x="4008" y="3444"/>
                </a:lnTo>
                <a:lnTo>
                  <a:pt x="4004" y="3451"/>
                </a:lnTo>
                <a:lnTo>
                  <a:pt x="3999" y="3458"/>
                </a:lnTo>
                <a:lnTo>
                  <a:pt x="3971" y="3498"/>
                </a:lnTo>
                <a:lnTo>
                  <a:pt x="3951" y="3529"/>
                </a:lnTo>
                <a:lnTo>
                  <a:pt x="3920" y="3579"/>
                </a:lnTo>
                <a:lnTo>
                  <a:pt x="3892" y="3627"/>
                </a:lnTo>
                <a:lnTo>
                  <a:pt x="3875" y="3655"/>
                </a:lnTo>
                <a:lnTo>
                  <a:pt x="3854" y="3688"/>
                </a:lnTo>
                <a:lnTo>
                  <a:pt x="3818" y="3747"/>
                </a:lnTo>
                <a:lnTo>
                  <a:pt x="3782" y="3812"/>
                </a:lnTo>
                <a:lnTo>
                  <a:pt x="3745" y="3882"/>
                </a:lnTo>
                <a:lnTo>
                  <a:pt x="3707" y="3959"/>
                </a:lnTo>
                <a:lnTo>
                  <a:pt x="3667" y="4040"/>
                </a:lnTo>
                <a:lnTo>
                  <a:pt x="3629" y="4127"/>
                </a:lnTo>
                <a:lnTo>
                  <a:pt x="3589" y="4218"/>
                </a:lnTo>
                <a:lnTo>
                  <a:pt x="3550" y="4311"/>
                </a:lnTo>
                <a:lnTo>
                  <a:pt x="3517" y="4305"/>
                </a:lnTo>
                <a:lnTo>
                  <a:pt x="3484" y="4298"/>
                </a:lnTo>
                <a:lnTo>
                  <a:pt x="3450" y="4289"/>
                </a:lnTo>
                <a:lnTo>
                  <a:pt x="3416" y="4280"/>
                </a:lnTo>
                <a:lnTo>
                  <a:pt x="3380" y="4269"/>
                </a:lnTo>
                <a:lnTo>
                  <a:pt x="3343" y="4256"/>
                </a:lnTo>
                <a:lnTo>
                  <a:pt x="3306" y="4241"/>
                </a:lnTo>
                <a:lnTo>
                  <a:pt x="3267" y="4227"/>
                </a:lnTo>
                <a:lnTo>
                  <a:pt x="3229" y="4209"/>
                </a:lnTo>
                <a:lnTo>
                  <a:pt x="3189" y="4191"/>
                </a:lnTo>
                <a:lnTo>
                  <a:pt x="3149" y="4171"/>
                </a:lnTo>
                <a:lnTo>
                  <a:pt x="3107" y="4150"/>
                </a:lnTo>
                <a:lnTo>
                  <a:pt x="3065" y="4128"/>
                </a:lnTo>
                <a:lnTo>
                  <a:pt x="3023" y="4104"/>
                </a:lnTo>
                <a:lnTo>
                  <a:pt x="2980" y="4077"/>
                </a:lnTo>
                <a:lnTo>
                  <a:pt x="2936" y="4051"/>
                </a:lnTo>
                <a:lnTo>
                  <a:pt x="2891" y="4022"/>
                </a:lnTo>
                <a:lnTo>
                  <a:pt x="2846" y="3992"/>
                </a:lnTo>
                <a:lnTo>
                  <a:pt x="2800" y="3960"/>
                </a:lnTo>
                <a:lnTo>
                  <a:pt x="2754" y="3928"/>
                </a:lnTo>
                <a:lnTo>
                  <a:pt x="2707" y="3893"/>
                </a:lnTo>
                <a:lnTo>
                  <a:pt x="2659" y="3857"/>
                </a:lnTo>
                <a:lnTo>
                  <a:pt x="2612" y="3820"/>
                </a:lnTo>
                <a:lnTo>
                  <a:pt x="2563" y="3782"/>
                </a:lnTo>
                <a:lnTo>
                  <a:pt x="2515" y="3741"/>
                </a:lnTo>
                <a:lnTo>
                  <a:pt x="2465" y="3699"/>
                </a:lnTo>
                <a:lnTo>
                  <a:pt x="2416" y="3656"/>
                </a:lnTo>
                <a:lnTo>
                  <a:pt x="2366" y="3612"/>
                </a:lnTo>
                <a:lnTo>
                  <a:pt x="2315" y="3565"/>
                </a:lnTo>
                <a:lnTo>
                  <a:pt x="2265" y="3517"/>
                </a:lnTo>
                <a:lnTo>
                  <a:pt x="2214" y="3468"/>
                </a:lnTo>
                <a:lnTo>
                  <a:pt x="2163" y="3418"/>
                </a:lnTo>
                <a:lnTo>
                  <a:pt x="2112" y="3366"/>
                </a:lnTo>
                <a:lnTo>
                  <a:pt x="2063" y="3316"/>
                </a:lnTo>
                <a:lnTo>
                  <a:pt x="2015" y="3265"/>
                </a:lnTo>
                <a:lnTo>
                  <a:pt x="1970" y="3214"/>
                </a:lnTo>
                <a:lnTo>
                  <a:pt x="1925" y="3165"/>
                </a:lnTo>
                <a:lnTo>
                  <a:pt x="1881" y="3115"/>
                </a:lnTo>
                <a:lnTo>
                  <a:pt x="1840" y="3066"/>
                </a:lnTo>
                <a:lnTo>
                  <a:pt x="1800" y="3018"/>
                </a:lnTo>
                <a:lnTo>
                  <a:pt x="1761" y="2969"/>
                </a:lnTo>
                <a:lnTo>
                  <a:pt x="1723" y="2921"/>
                </a:lnTo>
                <a:lnTo>
                  <a:pt x="1688" y="2874"/>
                </a:lnTo>
                <a:lnTo>
                  <a:pt x="1653" y="2828"/>
                </a:lnTo>
                <a:lnTo>
                  <a:pt x="1620" y="2781"/>
                </a:lnTo>
                <a:lnTo>
                  <a:pt x="1589" y="2735"/>
                </a:lnTo>
                <a:lnTo>
                  <a:pt x="1559" y="2690"/>
                </a:lnTo>
                <a:lnTo>
                  <a:pt x="1530" y="2646"/>
                </a:lnTo>
                <a:lnTo>
                  <a:pt x="1504" y="2601"/>
                </a:lnTo>
                <a:lnTo>
                  <a:pt x="1477" y="2558"/>
                </a:lnTo>
                <a:lnTo>
                  <a:pt x="1454" y="2515"/>
                </a:lnTo>
                <a:lnTo>
                  <a:pt x="1431" y="2473"/>
                </a:lnTo>
                <a:lnTo>
                  <a:pt x="1410" y="2432"/>
                </a:lnTo>
                <a:lnTo>
                  <a:pt x="1390" y="2392"/>
                </a:lnTo>
                <a:lnTo>
                  <a:pt x="1372" y="2352"/>
                </a:lnTo>
                <a:lnTo>
                  <a:pt x="1355" y="2313"/>
                </a:lnTo>
                <a:lnTo>
                  <a:pt x="1340" y="2276"/>
                </a:lnTo>
                <a:lnTo>
                  <a:pt x="1325" y="2237"/>
                </a:lnTo>
                <a:lnTo>
                  <a:pt x="1312" y="2201"/>
                </a:lnTo>
                <a:lnTo>
                  <a:pt x="1301" y="2165"/>
                </a:lnTo>
                <a:lnTo>
                  <a:pt x="1292" y="2131"/>
                </a:lnTo>
                <a:lnTo>
                  <a:pt x="1284" y="2097"/>
                </a:lnTo>
                <a:lnTo>
                  <a:pt x="1276" y="2064"/>
                </a:lnTo>
                <a:lnTo>
                  <a:pt x="1272" y="2031"/>
                </a:lnTo>
                <a:lnTo>
                  <a:pt x="1365" y="1992"/>
                </a:lnTo>
                <a:lnTo>
                  <a:pt x="1455" y="1952"/>
                </a:lnTo>
                <a:lnTo>
                  <a:pt x="1541" y="1913"/>
                </a:lnTo>
                <a:lnTo>
                  <a:pt x="1622" y="1875"/>
                </a:lnTo>
                <a:lnTo>
                  <a:pt x="1699" y="1836"/>
                </a:lnTo>
                <a:lnTo>
                  <a:pt x="1770" y="1799"/>
                </a:lnTo>
                <a:lnTo>
                  <a:pt x="1835" y="1763"/>
                </a:lnTo>
                <a:lnTo>
                  <a:pt x="1893" y="1727"/>
                </a:lnTo>
                <a:lnTo>
                  <a:pt x="1926" y="1706"/>
                </a:lnTo>
                <a:lnTo>
                  <a:pt x="1954" y="1689"/>
                </a:lnTo>
                <a:lnTo>
                  <a:pt x="2002" y="1661"/>
                </a:lnTo>
                <a:lnTo>
                  <a:pt x="2052" y="1630"/>
                </a:lnTo>
                <a:lnTo>
                  <a:pt x="2083" y="1610"/>
                </a:lnTo>
                <a:lnTo>
                  <a:pt x="2123" y="1584"/>
                </a:lnTo>
                <a:lnTo>
                  <a:pt x="2137" y="1573"/>
                </a:lnTo>
                <a:lnTo>
                  <a:pt x="2138" y="1572"/>
                </a:lnTo>
                <a:lnTo>
                  <a:pt x="2149" y="1563"/>
                </a:lnTo>
                <a:lnTo>
                  <a:pt x="2161" y="1554"/>
                </a:lnTo>
                <a:lnTo>
                  <a:pt x="2174" y="1539"/>
                </a:lnTo>
                <a:lnTo>
                  <a:pt x="2185" y="1524"/>
                </a:lnTo>
                <a:lnTo>
                  <a:pt x="2195" y="1508"/>
                </a:lnTo>
                <a:lnTo>
                  <a:pt x="2203" y="1493"/>
                </a:lnTo>
                <a:lnTo>
                  <a:pt x="2210" y="1476"/>
                </a:lnTo>
                <a:lnTo>
                  <a:pt x="2215" y="1458"/>
                </a:lnTo>
                <a:lnTo>
                  <a:pt x="2219" y="1441"/>
                </a:lnTo>
                <a:lnTo>
                  <a:pt x="2220" y="1423"/>
                </a:lnTo>
                <a:lnTo>
                  <a:pt x="2221" y="1405"/>
                </a:lnTo>
                <a:lnTo>
                  <a:pt x="2220" y="1387"/>
                </a:lnTo>
                <a:lnTo>
                  <a:pt x="2217" y="1370"/>
                </a:lnTo>
                <a:lnTo>
                  <a:pt x="2213" y="1353"/>
                </a:lnTo>
                <a:lnTo>
                  <a:pt x="2208" y="1336"/>
                </a:lnTo>
                <a:lnTo>
                  <a:pt x="2201" y="1319"/>
                </a:lnTo>
                <a:lnTo>
                  <a:pt x="2191" y="1302"/>
                </a:lnTo>
                <a:lnTo>
                  <a:pt x="2181" y="1287"/>
                </a:lnTo>
                <a:lnTo>
                  <a:pt x="2181" y="1285"/>
                </a:lnTo>
                <a:lnTo>
                  <a:pt x="1325" y="87"/>
                </a:lnTo>
                <a:lnTo>
                  <a:pt x="1323" y="87"/>
                </a:lnTo>
                <a:lnTo>
                  <a:pt x="1312" y="73"/>
                </a:lnTo>
                <a:lnTo>
                  <a:pt x="1300" y="58"/>
                </a:lnTo>
                <a:lnTo>
                  <a:pt x="1286" y="46"/>
                </a:lnTo>
                <a:lnTo>
                  <a:pt x="1270" y="34"/>
                </a:lnTo>
                <a:lnTo>
                  <a:pt x="1255" y="25"/>
                </a:lnTo>
                <a:lnTo>
                  <a:pt x="1238" y="16"/>
                </a:lnTo>
                <a:lnTo>
                  <a:pt x="1221" y="10"/>
                </a:lnTo>
                <a:lnTo>
                  <a:pt x="1203" y="6"/>
                </a:lnTo>
                <a:lnTo>
                  <a:pt x="1187" y="2"/>
                </a:lnTo>
                <a:lnTo>
                  <a:pt x="1169" y="0"/>
                </a:lnTo>
                <a:lnTo>
                  <a:pt x="1149" y="0"/>
                </a:lnTo>
                <a:lnTo>
                  <a:pt x="1131" y="1"/>
                </a:lnTo>
                <a:lnTo>
                  <a:pt x="1114" y="3"/>
                </a:lnTo>
                <a:lnTo>
                  <a:pt x="1097" y="8"/>
                </a:lnTo>
                <a:lnTo>
                  <a:pt x="1079" y="14"/>
                </a:lnTo>
                <a:lnTo>
                  <a:pt x="1062" y="22"/>
                </a:lnTo>
                <a:lnTo>
                  <a:pt x="1046" y="31"/>
                </a:lnTo>
                <a:lnTo>
                  <a:pt x="1031" y="42"/>
                </a:lnTo>
                <a:lnTo>
                  <a:pt x="924" y="116"/>
                </a:lnTo>
                <a:lnTo>
                  <a:pt x="819" y="191"/>
                </a:lnTo>
                <a:lnTo>
                  <a:pt x="717" y="268"/>
                </a:lnTo>
                <a:lnTo>
                  <a:pt x="668" y="306"/>
                </a:lnTo>
                <a:lnTo>
                  <a:pt x="619" y="344"/>
                </a:lnTo>
                <a:lnTo>
                  <a:pt x="571" y="384"/>
                </a:lnTo>
                <a:lnTo>
                  <a:pt x="525" y="423"/>
                </a:lnTo>
                <a:lnTo>
                  <a:pt x="480" y="463"/>
                </a:lnTo>
                <a:lnTo>
                  <a:pt x="436" y="504"/>
                </a:lnTo>
                <a:lnTo>
                  <a:pt x="394" y="543"/>
                </a:lnTo>
                <a:lnTo>
                  <a:pt x="353" y="584"/>
                </a:lnTo>
                <a:lnTo>
                  <a:pt x="315" y="625"/>
                </a:lnTo>
                <a:lnTo>
                  <a:pt x="278" y="667"/>
                </a:lnTo>
                <a:lnTo>
                  <a:pt x="242" y="708"/>
                </a:lnTo>
                <a:lnTo>
                  <a:pt x="208" y="750"/>
                </a:lnTo>
                <a:lnTo>
                  <a:pt x="177" y="792"/>
                </a:lnTo>
                <a:lnTo>
                  <a:pt x="149" y="835"/>
                </a:lnTo>
                <a:lnTo>
                  <a:pt x="122" y="878"/>
                </a:lnTo>
                <a:lnTo>
                  <a:pt x="97" y="922"/>
                </a:lnTo>
                <a:lnTo>
                  <a:pt x="76" y="966"/>
                </a:lnTo>
                <a:lnTo>
                  <a:pt x="56" y="1010"/>
                </a:lnTo>
                <a:lnTo>
                  <a:pt x="40" y="1054"/>
                </a:lnTo>
                <a:lnTo>
                  <a:pt x="25" y="1100"/>
                </a:lnTo>
                <a:lnTo>
                  <a:pt x="20" y="1123"/>
                </a:lnTo>
                <a:lnTo>
                  <a:pt x="15" y="1145"/>
                </a:lnTo>
                <a:lnTo>
                  <a:pt x="11" y="1168"/>
                </a:lnTo>
                <a:lnTo>
                  <a:pt x="6" y="1191"/>
                </a:lnTo>
                <a:lnTo>
                  <a:pt x="4" y="1215"/>
                </a:lnTo>
                <a:lnTo>
                  <a:pt x="1" y="1238"/>
                </a:lnTo>
                <a:lnTo>
                  <a:pt x="0" y="1262"/>
                </a:lnTo>
                <a:lnTo>
                  <a:pt x="0" y="1284"/>
                </a:lnTo>
                <a:lnTo>
                  <a:pt x="0" y="1308"/>
                </a:lnTo>
                <a:lnTo>
                  <a:pt x="1" y="1332"/>
                </a:lnTo>
                <a:lnTo>
                  <a:pt x="3" y="1356"/>
                </a:lnTo>
                <a:lnTo>
                  <a:pt x="6" y="1380"/>
                </a:lnTo>
                <a:lnTo>
                  <a:pt x="15" y="1433"/>
                </a:lnTo>
                <a:lnTo>
                  <a:pt x="26" y="1490"/>
                </a:lnTo>
                <a:lnTo>
                  <a:pt x="41" y="1550"/>
                </a:lnTo>
                <a:lnTo>
                  <a:pt x="60" y="1615"/>
                </a:lnTo>
                <a:lnTo>
                  <a:pt x="82" y="1682"/>
                </a:lnTo>
                <a:lnTo>
                  <a:pt x="105" y="1751"/>
                </a:lnTo>
                <a:lnTo>
                  <a:pt x="133" y="1824"/>
                </a:lnTo>
                <a:lnTo>
                  <a:pt x="163" y="1900"/>
                </a:lnTo>
                <a:lnTo>
                  <a:pt x="196" y="1976"/>
                </a:lnTo>
                <a:lnTo>
                  <a:pt x="232" y="2057"/>
                </a:lnTo>
                <a:lnTo>
                  <a:pt x="272" y="2138"/>
                </a:lnTo>
                <a:lnTo>
                  <a:pt x="313" y="2222"/>
                </a:lnTo>
                <a:lnTo>
                  <a:pt x="357" y="2308"/>
                </a:lnTo>
                <a:lnTo>
                  <a:pt x="404" y="2394"/>
                </a:lnTo>
                <a:lnTo>
                  <a:pt x="453" y="2483"/>
                </a:lnTo>
                <a:lnTo>
                  <a:pt x="503" y="2571"/>
                </a:lnTo>
                <a:lnTo>
                  <a:pt x="557" y="2661"/>
                </a:lnTo>
                <a:lnTo>
                  <a:pt x="613" y="2752"/>
                </a:lnTo>
                <a:lnTo>
                  <a:pt x="671" y="2843"/>
                </a:lnTo>
                <a:lnTo>
                  <a:pt x="730" y="2935"/>
                </a:lnTo>
                <a:lnTo>
                  <a:pt x="793" y="3026"/>
                </a:lnTo>
                <a:lnTo>
                  <a:pt x="856" y="3118"/>
                </a:lnTo>
                <a:lnTo>
                  <a:pt x="922" y="3209"/>
                </a:lnTo>
                <a:lnTo>
                  <a:pt x="990" y="3300"/>
                </a:lnTo>
                <a:lnTo>
                  <a:pt x="1060" y="3391"/>
                </a:lnTo>
                <a:lnTo>
                  <a:pt x="1130" y="3481"/>
                </a:lnTo>
                <a:lnTo>
                  <a:pt x="1203" y="3570"/>
                </a:lnTo>
                <a:lnTo>
                  <a:pt x="1278" y="3657"/>
                </a:lnTo>
                <a:lnTo>
                  <a:pt x="1353" y="3743"/>
                </a:lnTo>
                <a:lnTo>
                  <a:pt x="1430" y="3828"/>
                </a:lnTo>
                <a:lnTo>
                  <a:pt x="1509" y="3912"/>
                </a:lnTo>
                <a:lnTo>
                  <a:pt x="1588" y="3994"/>
                </a:lnTo>
                <a:lnTo>
                  <a:pt x="1669" y="4073"/>
                </a:lnTo>
                <a:lnTo>
                  <a:pt x="1753" y="4150"/>
                </a:lnTo>
                <a:lnTo>
                  <a:pt x="1837" y="4228"/>
                </a:lnTo>
                <a:lnTo>
                  <a:pt x="1924" y="4304"/>
                </a:lnTo>
                <a:lnTo>
                  <a:pt x="2011" y="4378"/>
                </a:lnTo>
                <a:lnTo>
                  <a:pt x="2100" y="4451"/>
                </a:lnTo>
                <a:lnTo>
                  <a:pt x="2190" y="4522"/>
                </a:lnTo>
                <a:lnTo>
                  <a:pt x="2281" y="4591"/>
                </a:lnTo>
                <a:lnTo>
                  <a:pt x="2372" y="4658"/>
                </a:lnTo>
                <a:lnTo>
                  <a:pt x="2463" y="4724"/>
                </a:lnTo>
                <a:lnTo>
                  <a:pt x="2555" y="4789"/>
                </a:lnTo>
                <a:lnTo>
                  <a:pt x="2646" y="4851"/>
                </a:lnTo>
                <a:lnTo>
                  <a:pt x="2738" y="4911"/>
                </a:lnTo>
                <a:lnTo>
                  <a:pt x="2829" y="4968"/>
                </a:lnTo>
                <a:lnTo>
                  <a:pt x="2920" y="5024"/>
                </a:lnTo>
                <a:lnTo>
                  <a:pt x="3010" y="5078"/>
                </a:lnTo>
                <a:lnTo>
                  <a:pt x="3100" y="5129"/>
                </a:lnTo>
                <a:lnTo>
                  <a:pt x="3187" y="5178"/>
                </a:lnTo>
                <a:lnTo>
                  <a:pt x="3274" y="5224"/>
                </a:lnTo>
                <a:lnTo>
                  <a:pt x="3359" y="5269"/>
                </a:lnTo>
                <a:lnTo>
                  <a:pt x="3443" y="5309"/>
                </a:lnTo>
                <a:lnTo>
                  <a:pt x="3525" y="5349"/>
                </a:lnTo>
                <a:lnTo>
                  <a:pt x="3605" y="5385"/>
                </a:lnTo>
                <a:lnTo>
                  <a:pt x="3683" y="5417"/>
                </a:lnTo>
                <a:lnTo>
                  <a:pt x="3757" y="5448"/>
                </a:lnTo>
                <a:lnTo>
                  <a:pt x="3830" y="5476"/>
                </a:lnTo>
                <a:lnTo>
                  <a:pt x="3901" y="5500"/>
                </a:lnTo>
                <a:lnTo>
                  <a:pt x="3966" y="5521"/>
                </a:lnTo>
                <a:lnTo>
                  <a:pt x="4031" y="5539"/>
                </a:lnTo>
                <a:lnTo>
                  <a:pt x="4091" y="5555"/>
                </a:lnTo>
                <a:lnTo>
                  <a:pt x="4148" y="5567"/>
                </a:lnTo>
                <a:lnTo>
                  <a:pt x="4201" y="5575"/>
                </a:lnTo>
                <a:lnTo>
                  <a:pt x="4225" y="5578"/>
                </a:lnTo>
                <a:lnTo>
                  <a:pt x="4249" y="5580"/>
                </a:lnTo>
                <a:lnTo>
                  <a:pt x="4273" y="5581"/>
                </a:lnTo>
                <a:lnTo>
                  <a:pt x="4297" y="5581"/>
                </a:lnTo>
                <a:lnTo>
                  <a:pt x="4320" y="5581"/>
                </a:lnTo>
                <a:lnTo>
                  <a:pt x="4344" y="5579"/>
                </a:lnTo>
                <a:lnTo>
                  <a:pt x="4366" y="5578"/>
                </a:lnTo>
                <a:lnTo>
                  <a:pt x="4390" y="5574"/>
                </a:lnTo>
                <a:lnTo>
                  <a:pt x="4413" y="5570"/>
                </a:lnTo>
                <a:lnTo>
                  <a:pt x="4436" y="5567"/>
                </a:lnTo>
                <a:lnTo>
                  <a:pt x="4458" y="5561"/>
                </a:lnTo>
                <a:lnTo>
                  <a:pt x="4481" y="5555"/>
                </a:lnTo>
                <a:lnTo>
                  <a:pt x="4527" y="5542"/>
                </a:lnTo>
                <a:lnTo>
                  <a:pt x="4571" y="5525"/>
                </a:lnTo>
                <a:lnTo>
                  <a:pt x="4615" y="5506"/>
                </a:lnTo>
                <a:lnTo>
                  <a:pt x="4660" y="5483"/>
                </a:lnTo>
                <a:lnTo>
                  <a:pt x="4703" y="5459"/>
                </a:lnTo>
                <a:lnTo>
                  <a:pt x="4746" y="5433"/>
                </a:lnTo>
                <a:lnTo>
                  <a:pt x="4789" y="5404"/>
                </a:lnTo>
                <a:lnTo>
                  <a:pt x="4831" y="5373"/>
                </a:lnTo>
                <a:lnTo>
                  <a:pt x="4873" y="5339"/>
                </a:lnTo>
                <a:lnTo>
                  <a:pt x="4915" y="5303"/>
                </a:lnTo>
                <a:lnTo>
                  <a:pt x="4956" y="5266"/>
                </a:lnTo>
                <a:lnTo>
                  <a:pt x="4997" y="5228"/>
                </a:lnTo>
                <a:lnTo>
                  <a:pt x="5038" y="5187"/>
                </a:lnTo>
                <a:lnTo>
                  <a:pt x="5077" y="5145"/>
                </a:lnTo>
                <a:lnTo>
                  <a:pt x="5118" y="5101"/>
                </a:lnTo>
                <a:lnTo>
                  <a:pt x="5158" y="5057"/>
                </a:lnTo>
                <a:lnTo>
                  <a:pt x="5197" y="5010"/>
                </a:lnTo>
                <a:lnTo>
                  <a:pt x="5237" y="4962"/>
                </a:lnTo>
                <a:lnTo>
                  <a:pt x="5275" y="4914"/>
                </a:lnTo>
                <a:lnTo>
                  <a:pt x="5313" y="4864"/>
                </a:lnTo>
                <a:lnTo>
                  <a:pt x="5352" y="4814"/>
                </a:lnTo>
                <a:lnTo>
                  <a:pt x="5390" y="4762"/>
                </a:lnTo>
                <a:lnTo>
                  <a:pt x="5465" y="4657"/>
                </a:lnTo>
                <a:lnTo>
                  <a:pt x="5540" y="4550"/>
                </a:lnTo>
                <a:lnTo>
                  <a:pt x="5550" y="4535"/>
                </a:lnTo>
                <a:lnTo>
                  <a:pt x="5559" y="4518"/>
                </a:lnTo>
                <a:lnTo>
                  <a:pt x="5567" y="4501"/>
                </a:lnTo>
                <a:lnTo>
                  <a:pt x="5573" y="4484"/>
                </a:lnTo>
                <a:lnTo>
                  <a:pt x="5578" y="4467"/>
                </a:lnTo>
                <a:lnTo>
                  <a:pt x="5580" y="4449"/>
                </a:lnTo>
                <a:lnTo>
                  <a:pt x="5581" y="4431"/>
                </a:lnTo>
                <a:lnTo>
                  <a:pt x="5581" y="4413"/>
                </a:lnTo>
                <a:lnTo>
                  <a:pt x="5579" y="4395"/>
                </a:lnTo>
                <a:lnTo>
                  <a:pt x="5575" y="4377"/>
                </a:lnTo>
                <a:lnTo>
                  <a:pt x="5571" y="4360"/>
                </a:lnTo>
                <a:lnTo>
                  <a:pt x="5565" y="4343"/>
                </a:lnTo>
                <a:lnTo>
                  <a:pt x="5556" y="4326"/>
                </a:lnTo>
                <a:lnTo>
                  <a:pt x="5547" y="4310"/>
                </a:lnTo>
                <a:lnTo>
                  <a:pt x="5535" y="4295"/>
                </a:lnTo>
                <a:lnTo>
                  <a:pt x="5522" y="4281"/>
                </a:lnTo>
                <a:close/>
                <a:moveTo>
                  <a:pt x="5006" y="2620"/>
                </a:moveTo>
                <a:lnTo>
                  <a:pt x="5286" y="2547"/>
                </a:lnTo>
                <a:lnTo>
                  <a:pt x="5247" y="2453"/>
                </a:lnTo>
                <a:lnTo>
                  <a:pt x="5206" y="2361"/>
                </a:lnTo>
                <a:lnTo>
                  <a:pt x="5161" y="2268"/>
                </a:lnTo>
                <a:lnTo>
                  <a:pt x="5115" y="2177"/>
                </a:lnTo>
                <a:lnTo>
                  <a:pt x="5067" y="2088"/>
                </a:lnTo>
                <a:lnTo>
                  <a:pt x="5015" y="1999"/>
                </a:lnTo>
                <a:lnTo>
                  <a:pt x="4962" y="1912"/>
                </a:lnTo>
                <a:lnTo>
                  <a:pt x="4906" y="1825"/>
                </a:lnTo>
                <a:lnTo>
                  <a:pt x="4849" y="1740"/>
                </a:lnTo>
                <a:lnTo>
                  <a:pt x="4789" y="1658"/>
                </a:lnTo>
                <a:lnTo>
                  <a:pt x="4728" y="1575"/>
                </a:lnTo>
                <a:lnTo>
                  <a:pt x="4663" y="1495"/>
                </a:lnTo>
                <a:lnTo>
                  <a:pt x="4597" y="1417"/>
                </a:lnTo>
                <a:lnTo>
                  <a:pt x="4530" y="1341"/>
                </a:lnTo>
                <a:lnTo>
                  <a:pt x="4461" y="1265"/>
                </a:lnTo>
                <a:lnTo>
                  <a:pt x="4389" y="1192"/>
                </a:lnTo>
                <a:lnTo>
                  <a:pt x="4316" y="1120"/>
                </a:lnTo>
                <a:lnTo>
                  <a:pt x="4241" y="1051"/>
                </a:lnTo>
                <a:lnTo>
                  <a:pt x="4164" y="983"/>
                </a:lnTo>
                <a:lnTo>
                  <a:pt x="4085" y="917"/>
                </a:lnTo>
                <a:lnTo>
                  <a:pt x="4005" y="853"/>
                </a:lnTo>
                <a:lnTo>
                  <a:pt x="3923" y="791"/>
                </a:lnTo>
                <a:lnTo>
                  <a:pt x="3840" y="732"/>
                </a:lnTo>
                <a:lnTo>
                  <a:pt x="3756" y="674"/>
                </a:lnTo>
                <a:lnTo>
                  <a:pt x="3670" y="619"/>
                </a:lnTo>
                <a:lnTo>
                  <a:pt x="3582" y="566"/>
                </a:lnTo>
                <a:lnTo>
                  <a:pt x="3494" y="514"/>
                </a:lnTo>
                <a:lnTo>
                  <a:pt x="3404" y="465"/>
                </a:lnTo>
                <a:lnTo>
                  <a:pt x="3313" y="420"/>
                </a:lnTo>
                <a:lnTo>
                  <a:pt x="3221" y="376"/>
                </a:lnTo>
                <a:lnTo>
                  <a:pt x="3128" y="334"/>
                </a:lnTo>
                <a:lnTo>
                  <a:pt x="3034" y="295"/>
                </a:lnTo>
                <a:lnTo>
                  <a:pt x="2961" y="576"/>
                </a:lnTo>
                <a:lnTo>
                  <a:pt x="3047" y="610"/>
                </a:lnTo>
                <a:lnTo>
                  <a:pt x="3131" y="647"/>
                </a:lnTo>
                <a:lnTo>
                  <a:pt x="3215" y="687"/>
                </a:lnTo>
                <a:lnTo>
                  <a:pt x="3297" y="729"/>
                </a:lnTo>
                <a:lnTo>
                  <a:pt x="3380" y="772"/>
                </a:lnTo>
                <a:lnTo>
                  <a:pt x="3460" y="819"/>
                </a:lnTo>
                <a:lnTo>
                  <a:pt x="3540" y="866"/>
                </a:lnTo>
                <a:lnTo>
                  <a:pt x="3618" y="917"/>
                </a:lnTo>
                <a:lnTo>
                  <a:pt x="3696" y="968"/>
                </a:lnTo>
                <a:lnTo>
                  <a:pt x="3771" y="1022"/>
                </a:lnTo>
                <a:lnTo>
                  <a:pt x="3846" y="1078"/>
                </a:lnTo>
                <a:lnTo>
                  <a:pt x="3919" y="1136"/>
                </a:lnTo>
                <a:lnTo>
                  <a:pt x="3990" y="1196"/>
                </a:lnTo>
                <a:lnTo>
                  <a:pt x="4061" y="1257"/>
                </a:lnTo>
                <a:lnTo>
                  <a:pt x="4129" y="1320"/>
                </a:lnTo>
                <a:lnTo>
                  <a:pt x="4195" y="1386"/>
                </a:lnTo>
                <a:lnTo>
                  <a:pt x="4261" y="1452"/>
                </a:lnTo>
                <a:lnTo>
                  <a:pt x="4324" y="1520"/>
                </a:lnTo>
                <a:lnTo>
                  <a:pt x="4385" y="1591"/>
                </a:lnTo>
                <a:lnTo>
                  <a:pt x="4445" y="1663"/>
                </a:lnTo>
                <a:lnTo>
                  <a:pt x="4503" y="1736"/>
                </a:lnTo>
                <a:lnTo>
                  <a:pt x="4559" y="1810"/>
                </a:lnTo>
                <a:lnTo>
                  <a:pt x="4613" y="1885"/>
                </a:lnTo>
                <a:lnTo>
                  <a:pt x="4664" y="1963"/>
                </a:lnTo>
                <a:lnTo>
                  <a:pt x="4715" y="2041"/>
                </a:lnTo>
                <a:lnTo>
                  <a:pt x="4763" y="2121"/>
                </a:lnTo>
                <a:lnTo>
                  <a:pt x="4809" y="2201"/>
                </a:lnTo>
                <a:lnTo>
                  <a:pt x="4852" y="2284"/>
                </a:lnTo>
                <a:lnTo>
                  <a:pt x="4894" y="2367"/>
                </a:lnTo>
                <a:lnTo>
                  <a:pt x="4934" y="2450"/>
                </a:lnTo>
                <a:lnTo>
                  <a:pt x="4971" y="2534"/>
                </a:lnTo>
                <a:lnTo>
                  <a:pt x="5006" y="2620"/>
                </a:lnTo>
                <a:close/>
                <a:moveTo>
                  <a:pt x="3200" y="1125"/>
                </a:moveTo>
                <a:lnTo>
                  <a:pt x="3104" y="1404"/>
                </a:lnTo>
                <a:lnTo>
                  <a:pt x="3150" y="1424"/>
                </a:lnTo>
                <a:lnTo>
                  <a:pt x="3194" y="1445"/>
                </a:lnTo>
                <a:lnTo>
                  <a:pt x="3240" y="1466"/>
                </a:lnTo>
                <a:lnTo>
                  <a:pt x="3285" y="1489"/>
                </a:lnTo>
                <a:lnTo>
                  <a:pt x="3330" y="1512"/>
                </a:lnTo>
                <a:lnTo>
                  <a:pt x="3374" y="1536"/>
                </a:lnTo>
                <a:lnTo>
                  <a:pt x="3418" y="1561"/>
                </a:lnTo>
                <a:lnTo>
                  <a:pt x="3461" y="1586"/>
                </a:lnTo>
                <a:lnTo>
                  <a:pt x="3503" y="1614"/>
                </a:lnTo>
                <a:lnTo>
                  <a:pt x="3545" y="1641"/>
                </a:lnTo>
                <a:lnTo>
                  <a:pt x="3586" y="1670"/>
                </a:lnTo>
                <a:lnTo>
                  <a:pt x="3626" y="1700"/>
                </a:lnTo>
                <a:lnTo>
                  <a:pt x="3666" y="1731"/>
                </a:lnTo>
                <a:lnTo>
                  <a:pt x="3703" y="1763"/>
                </a:lnTo>
                <a:lnTo>
                  <a:pt x="3740" y="1797"/>
                </a:lnTo>
                <a:lnTo>
                  <a:pt x="3776" y="1831"/>
                </a:lnTo>
                <a:lnTo>
                  <a:pt x="3811" y="1867"/>
                </a:lnTo>
                <a:lnTo>
                  <a:pt x="3844" y="1904"/>
                </a:lnTo>
                <a:lnTo>
                  <a:pt x="3877" y="1943"/>
                </a:lnTo>
                <a:lnTo>
                  <a:pt x="3908" y="1982"/>
                </a:lnTo>
                <a:lnTo>
                  <a:pt x="3939" y="2023"/>
                </a:lnTo>
                <a:lnTo>
                  <a:pt x="3968" y="2064"/>
                </a:lnTo>
                <a:lnTo>
                  <a:pt x="3995" y="2106"/>
                </a:lnTo>
                <a:lnTo>
                  <a:pt x="4023" y="2149"/>
                </a:lnTo>
                <a:lnTo>
                  <a:pt x="4049" y="2192"/>
                </a:lnTo>
                <a:lnTo>
                  <a:pt x="4074" y="2236"/>
                </a:lnTo>
                <a:lnTo>
                  <a:pt x="4098" y="2280"/>
                </a:lnTo>
                <a:lnTo>
                  <a:pt x="4121" y="2326"/>
                </a:lnTo>
                <a:lnTo>
                  <a:pt x="4144" y="2370"/>
                </a:lnTo>
                <a:lnTo>
                  <a:pt x="4165" y="2416"/>
                </a:lnTo>
                <a:lnTo>
                  <a:pt x="4186" y="2461"/>
                </a:lnTo>
                <a:lnTo>
                  <a:pt x="4206" y="2507"/>
                </a:lnTo>
                <a:lnTo>
                  <a:pt x="4446" y="2391"/>
                </a:lnTo>
                <a:lnTo>
                  <a:pt x="4424" y="2337"/>
                </a:lnTo>
                <a:lnTo>
                  <a:pt x="4400" y="2284"/>
                </a:lnTo>
                <a:lnTo>
                  <a:pt x="4376" y="2231"/>
                </a:lnTo>
                <a:lnTo>
                  <a:pt x="4351" y="2180"/>
                </a:lnTo>
                <a:lnTo>
                  <a:pt x="4326" y="2130"/>
                </a:lnTo>
                <a:lnTo>
                  <a:pt x="4298" y="2080"/>
                </a:lnTo>
                <a:lnTo>
                  <a:pt x="4271" y="2031"/>
                </a:lnTo>
                <a:lnTo>
                  <a:pt x="4242" y="1983"/>
                </a:lnTo>
                <a:lnTo>
                  <a:pt x="4212" y="1937"/>
                </a:lnTo>
                <a:lnTo>
                  <a:pt x="4180" y="1890"/>
                </a:lnTo>
                <a:lnTo>
                  <a:pt x="4147" y="1845"/>
                </a:lnTo>
                <a:lnTo>
                  <a:pt x="4114" y="1799"/>
                </a:lnTo>
                <a:lnTo>
                  <a:pt x="4078" y="1755"/>
                </a:lnTo>
                <a:lnTo>
                  <a:pt x="4041" y="1712"/>
                </a:lnTo>
                <a:lnTo>
                  <a:pt x="4002" y="1670"/>
                </a:lnTo>
                <a:lnTo>
                  <a:pt x="3962" y="1628"/>
                </a:lnTo>
                <a:lnTo>
                  <a:pt x="3921" y="1588"/>
                </a:lnTo>
                <a:lnTo>
                  <a:pt x="3879" y="1549"/>
                </a:lnTo>
                <a:lnTo>
                  <a:pt x="3836" y="1512"/>
                </a:lnTo>
                <a:lnTo>
                  <a:pt x="3792" y="1476"/>
                </a:lnTo>
                <a:lnTo>
                  <a:pt x="3747" y="1440"/>
                </a:lnTo>
                <a:lnTo>
                  <a:pt x="3701" y="1406"/>
                </a:lnTo>
                <a:lnTo>
                  <a:pt x="3654" y="1373"/>
                </a:lnTo>
                <a:lnTo>
                  <a:pt x="3607" y="1342"/>
                </a:lnTo>
                <a:lnTo>
                  <a:pt x="3558" y="1311"/>
                </a:lnTo>
                <a:lnTo>
                  <a:pt x="3509" y="1281"/>
                </a:lnTo>
                <a:lnTo>
                  <a:pt x="3459" y="1252"/>
                </a:lnTo>
                <a:lnTo>
                  <a:pt x="3409" y="1226"/>
                </a:lnTo>
                <a:lnTo>
                  <a:pt x="3357" y="1198"/>
                </a:lnTo>
                <a:lnTo>
                  <a:pt x="3306" y="1173"/>
                </a:lnTo>
                <a:lnTo>
                  <a:pt x="3253" y="1149"/>
                </a:lnTo>
                <a:lnTo>
                  <a:pt x="3200" y="112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a:solidFill>
                <a:srgbClr val="FFFFFF"/>
              </a:solidFill>
            </a:endParaRPr>
          </a:p>
        </p:txBody>
      </p:sp>
      <p:sp>
        <p:nvSpPr>
          <p:cNvPr id="17" name="KSO_Shape"/>
          <p:cNvSpPr>
            <a:spLocks noChangeArrowheads="1"/>
          </p:cNvSpPr>
          <p:nvPr/>
        </p:nvSpPr>
        <p:spPr bwMode="auto">
          <a:xfrm>
            <a:off x="3007463" y="2530838"/>
            <a:ext cx="244661" cy="212855"/>
          </a:xfrm>
          <a:custGeom>
            <a:avLst/>
            <a:gdLst>
              <a:gd name="T0" fmla="*/ 4395769 w 1027112"/>
              <a:gd name="T1" fmla="*/ 1427555 h 893763"/>
              <a:gd name="T2" fmla="*/ 4831301 w 1027112"/>
              <a:gd name="T3" fmla="*/ 1427555 h 893763"/>
              <a:gd name="T4" fmla="*/ 4831301 w 1027112"/>
              <a:gd name="T5" fmla="*/ 4272546 h 893763"/>
              <a:gd name="T6" fmla="*/ 4395769 w 1027112"/>
              <a:gd name="T7" fmla="*/ 4272546 h 893763"/>
              <a:gd name="T8" fmla="*/ 5276948 w 1027112"/>
              <a:gd name="T9" fmla="*/ 1063071 h 893763"/>
              <a:gd name="T10" fmla="*/ 5702345 w 1027112"/>
              <a:gd name="T11" fmla="*/ 1063071 h 893763"/>
              <a:gd name="T12" fmla="*/ 5702345 w 1027112"/>
              <a:gd name="T13" fmla="*/ 4637030 h 893763"/>
              <a:gd name="T14" fmla="*/ 5276948 w 1027112"/>
              <a:gd name="T15" fmla="*/ 4637030 h 893763"/>
              <a:gd name="T16" fmla="*/ 6127741 w 1027112"/>
              <a:gd name="T17" fmla="*/ 698590 h 893763"/>
              <a:gd name="T18" fmla="*/ 6553138 w 1027112"/>
              <a:gd name="T19" fmla="*/ 698590 h 893763"/>
              <a:gd name="T20" fmla="*/ 6553138 w 1027112"/>
              <a:gd name="T21" fmla="*/ 5001512 h 893763"/>
              <a:gd name="T22" fmla="*/ 6127741 w 1027112"/>
              <a:gd name="T23" fmla="*/ 5001512 h 893763"/>
              <a:gd name="T24" fmla="*/ 3808316 w 1027112"/>
              <a:gd name="T25" fmla="*/ 0 h 893763"/>
              <a:gd name="T26" fmla="*/ 3808316 w 1027112"/>
              <a:gd name="T27" fmla="*/ 5700109 h 893763"/>
              <a:gd name="T28" fmla="*/ 1453063 w 1027112"/>
              <a:gd name="T29" fmla="*/ 4339841 h 893763"/>
              <a:gd name="T30" fmla="*/ 0 w 1027112"/>
              <a:gd name="T31" fmla="*/ 4339841 h 893763"/>
              <a:gd name="T32" fmla="*/ 0 w 1027112"/>
              <a:gd name="T33" fmla="*/ 1361716 h 893763"/>
              <a:gd name="T34" fmla="*/ 1453063 w 1027112"/>
              <a:gd name="T35" fmla="*/ 1361716 h 89376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027112" h="893763">
                <a:moveTo>
                  <a:pt x="688975" y="223837"/>
                </a:moveTo>
                <a:lnTo>
                  <a:pt x="757238" y="223837"/>
                </a:lnTo>
                <a:lnTo>
                  <a:pt x="757238" y="669925"/>
                </a:lnTo>
                <a:lnTo>
                  <a:pt x="688975" y="669925"/>
                </a:lnTo>
                <a:lnTo>
                  <a:pt x="688975" y="223837"/>
                </a:lnTo>
                <a:close/>
                <a:moveTo>
                  <a:pt x="827087" y="166687"/>
                </a:moveTo>
                <a:lnTo>
                  <a:pt x="893762" y="166687"/>
                </a:lnTo>
                <a:lnTo>
                  <a:pt x="893762" y="727075"/>
                </a:lnTo>
                <a:lnTo>
                  <a:pt x="827087" y="727075"/>
                </a:lnTo>
                <a:lnTo>
                  <a:pt x="827087" y="166687"/>
                </a:lnTo>
                <a:close/>
                <a:moveTo>
                  <a:pt x="960437" y="109537"/>
                </a:moveTo>
                <a:lnTo>
                  <a:pt x="1027112" y="109537"/>
                </a:lnTo>
                <a:lnTo>
                  <a:pt x="1027112" y="784225"/>
                </a:lnTo>
                <a:lnTo>
                  <a:pt x="960437" y="784225"/>
                </a:lnTo>
                <a:lnTo>
                  <a:pt x="960437" y="109537"/>
                </a:lnTo>
                <a:close/>
                <a:moveTo>
                  <a:pt x="596900" y="0"/>
                </a:moveTo>
                <a:lnTo>
                  <a:pt x="596900" y="893763"/>
                </a:lnTo>
                <a:lnTo>
                  <a:pt x="227747" y="680476"/>
                </a:lnTo>
                <a:lnTo>
                  <a:pt x="0" y="680476"/>
                </a:lnTo>
                <a:lnTo>
                  <a:pt x="0" y="213514"/>
                </a:lnTo>
                <a:lnTo>
                  <a:pt x="227747" y="213514"/>
                </a:lnTo>
                <a:lnTo>
                  <a:pt x="59690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a:solidFill>
                <a:srgbClr val="FFFFFF"/>
              </a:solidFill>
            </a:endParaRPr>
          </a:p>
        </p:txBody>
      </p:sp>
      <p:sp>
        <p:nvSpPr>
          <p:cNvPr id="19" name="KSO_Shape"/>
          <p:cNvSpPr/>
          <p:nvPr/>
        </p:nvSpPr>
        <p:spPr bwMode="auto">
          <a:xfrm>
            <a:off x="3574274" y="1582884"/>
            <a:ext cx="157453" cy="160667"/>
          </a:xfrm>
          <a:custGeom>
            <a:avLst/>
            <a:gdLst>
              <a:gd name="T0" fmla="*/ 2147483646 w 6207"/>
              <a:gd name="T1" fmla="*/ 2147483646 h 6340"/>
              <a:gd name="T2" fmla="*/ 2147483646 w 6207"/>
              <a:gd name="T3" fmla="*/ 2147483646 h 6340"/>
              <a:gd name="T4" fmla="*/ 2147483646 w 6207"/>
              <a:gd name="T5" fmla="*/ 2147483646 h 6340"/>
              <a:gd name="T6" fmla="*/ 2147483646 w 6207"/>
              <a:gd name="T7" fmla="*/ 2147483646 h 6340"/>
              <a:gd name="T8" fmla="*/ 2147483646 w 6207"/>
              <a:gd name="T9" fmla="*/ 2147483646 h 6340"/>
              <a:gd name="T10" fmla="*/ 2147483646 w 6207"/>
              <a:gd name="T11" fmla="*/ 2147483646 h 6340"/>
              <a:gd name="T12" fmla="*/ 2147483646 w 6207"/>
              <a:gd name="T13" fmla="*/ 2147483646 h 6340"/>
              <a:gd name="T14" fmla="*/ 2147483646 w 6207"/>
              <a:gd name="T15" fmla="*/ 2147483646 h 6340"/>
              <a:gd name="T16" fmla="*/ 2147483646 w 6207"/>
              <a:gd name="T17" fmla="*/ 2147483646 h 6340"/>
              <a:gd name="T18" fmla="*/ 2147483646 w 6207"/>
              <a:gd name="T19" fmla="*/ 2147483646 h 6340"/>
              <a:gd name="T20" fmla="*/ 2147483646 w 6207"/>
              <a:gd name="T21" fmla="*/ 2147483646 h 6340"/>
              <a:gd name="T22" fmla="*/ 2147483646 w 6207"/>
              <a:gd name="T23" fmla="*/ 2147483646 h 6340"/>
              <a:gd name="T24" fmla="*/ 2147483646 w 6207"/>
              <a:gd name="T25" fmla="*/ 2147483646 h 6340"/>
              <a:gd name="T26" fmla="*/ 2147483646 w 6207"/>
              <a:gd name="T27" fmla="*/ 2147483646 h 6340"/>
              <a:gd name="T28" fmla="*/ 2147483646 w 6207"/>
              <a:gd name="T29" fmla="*/ 2147483646 h 6340"/>
              <a:gd name="T30" fmla="*/ 2147483646 w 6207"/>
              <a:gd name="T31" fmla="*/ 2147483646 h 6340"/>
              <a:gd name="T32" fmla="*/ 2147483646 w 6207"/>
              <a:gd name="T33" fmla="*/ 2147483646 h 6340"/>
              <a:gd name="T34" fmla="*/ 2147483646 w 6207"/>
              <a:gd name="T35" fmla="*/ 2147483646 h 6340"/>
              <a:gd name="T36" fmla="*/ 2147483646 w 6207"/>
              <a:gd name="T37" fmla="*/ 2147483646 h 6340"/>
              <a:gd name="T38" fmla="*/ 2147483646 w 6207"/>
              <a:gd name="T39" fmla="*/ 2147483646 h 6340"/>
              <a:gd name="T40" fmla="*/ 2147483646 w 6207"/>
              <a:gd name="T41" fmla="*/ 2147483646 h 6340"/>
              <a:gd name="T42" fmla="*/ 2147483646 w 6207"/>
              <a:gd name="T43" fmla="*/ 2147483646 h 6340"/>
              <a:gd name="T44" fmla="*/ 2147483646 w 6207"/>
              <a:gd name="T45" fmla="*/ 2147483646 h 6340"/>
              <a:gd name="T46" fmla="*/ 2147483646 w 6207"/>
              <a:gd name="T47" fmla="*/ 2147483646 h 6340"/>
              <a:gd name="T48" fmla="*/ 2147483646 w 6207"/>
              <a:gd name="T49" fmla="*/ 2147483646 h 6340"/>
              <a:gd name="T50" fmla="*/ 2147483646 w 6207"/>
              <a:gd name="T51" fmla="*/ 2147483646 h 6340"/>
              <a:gd name="T52" fmla="*/ 2147483646 w 6207"/>
              <a:gd name="T53" fmla="*/ 2147483646 h 6340"/>
              <a:gd name="T54" fmla="*/ 2147483646 w 6207"/>
              <a:gd name="T55" fmla="*/ 2147483646 h 6340"/>
              <a:gd name="T56" fmla="*/ 2147483646 w 6207"/>
              <a:gd name="T57" fmla="*/ 2147483646 h 6340"/>
              <a:gd name="T58" fmla="*/ 2147483646 w 6207"/>
              <a:gd name="T59" fmla="*/ 2147483646 h 6340"/>
              <a:gd name="T60" fmla="*/ 2147483646 w 6207"/>
              <a:gd name="T61" fmla="*/ 2147483646 h 6340"/>
              <a:gd name="T62" fmla="*/ 2147483646 w 6207"/>
              <a:gd name="T63" fmla="*/ 2147483646 h 6340"/>
              <a:gd name="T64" fmla="*/ 2147483646 w 6207"/>
              <a:gd name="T65" fmla="*/ 2147483646 h 6340"/>
              <a:gd name="T66" fmla="*/ 2147483646 w 6207"/>
              <a:gd name="T67" fmla="*/ 2147483646 h 6340"/>
              <a:gd name="T68" fmla="*/ 2147483646 w 6207"/>
              <a:gd name="T69" fmla="*/ 2147483646 h 6340"/>
              <a:gd name="T70" fmla="*/ 2147483646 w 6207"/>
              <a:gd name="T71" fmla="*/ 2147483646 h 6340"/>
              <a:gd name="T72" fmla="*/ 2147483646 w 6207"/>
              <a:gd name="T73" fmla="*/ 2147483646 h 6340"/>
              <a:gd name="T74" fmla="*/ 2147483646 w 6207"/>
              <a:gd name="T75" fmla="*/ 2147483646 h 6340"/>
              <a:gd name="T76" fmla="*/ 2147483646 w 6207"/>
              <a:gd name="T77" fmla="*/ 2147483646 h 6340"/>
              <a:gd name="T78" fmla="*/ 2147483646 w 6207"/>
              <a:gd name="T79" fmla="*/ 2147483646 h 6340"/>
              <a:gd name="T80" fmla="*/ 2147483646 w 6207"/>
              <a:gd name="T81" fmla="*/ 2147483646 h 6340"/>
              <a:gd name="T82" fmla="*/ 2147483646 w 6207"/>
              <a:gd name="T83" fmla="*/ 2147483646 h 6340"/>
              <a:gd name="T84" fmla="*/ 2147483646 w 6207"/>
              <a:gd name="T85" fmla="*/ 2147483646 h 6340"/>
              <a:gd name="T86" fmla="*/ 2147483646 w 6207"/>
              <a:gd name="T87" fmla="*/ 2147483646 h 6340"/>
              <a:gd name="T88" fmla="*/ 2147483646 w 6207"/>
              <a:gd name="T89" fmla="*/ 2147483646 h 6340"/>
              <a:gd name="T90" fmla="*/ 2147483646 w 6207"/>
              <a:gd name="T91" fmla="*/ 2147483646 h 6340"/>
              <a:gd name="T92" fmla="*/ 2147483646 w 6207"/>
              <a:gd name="T93" fmla="*/ 2147483646 h 6340"/>
              <a:gd name="T94" fmla="*/ 2147483646 w 6207"/>
              <a:gd name="T95" fmla="*/ 2147483646 h 6340"/>
              <a:gd name="T96" fmla="*/ 2147483646 w 6207"/>
              <a:gd name="T97" fmla="*/ 2147483646 h 6340"/>
              <a:gd name="T98" fmla="*/ 2147483646 w 6207"/>
              <a:gd name="T99" fmla="*/ 2147483646 h 6340"/>
              <a:gd name="T100" fmla="*/ 2147483646 w 6207"/>
              <a:gd name="T101" fmla="*/ 2147483646 h 6340"/>
              <a:gd name="T102" fmla="*/ 2147483646 w 6207"/>
              <a:gd name="T103" fmla="*/ 2147483646 h 6340"/>
              <a:gd name="T104" fmla="*/ 2147483646 w 6207"/>
              <a:gd name="T105" fmla="*/ 2147483646 h 6340"/>
              <a:gd name="T106" fmla="*/ 2147483646 w 6207"/>
              <a:gd name="T107" fmla="*/ 2147483646 h 6340"/>
              <a:gd name="T108" fmla="*/ 2147483646 w 6207"/>
              <a:gd name="T109" fmla="*/ 2147483646 h 6340"/>
              <a:gd name="T110" fmla="*/ 1495289149 w 6207"/>
              <a:gd name="T111" fmla="*/ 2147483646 h 6340"/>
              <a:gd name="T112" fmla="*/ 2147483646 w 6207"/>
              <a:gd name="T113" fmla="*/ 2147483646 h 6340"/>
              <a:gd name="T114" fmla="*/ 516552913 w 6207"/>
              <a:gd name="T115" fmla="*/ 2147483646 h 6340"/>
              <a:gd name="T116" fmla="*/ 0 w 6207"/>
              <a:gd name="T117" fmla="*/ 2147483646 h 6340"/>
              <a:gd name="T118" fmla="*/ 2147483646 w 6207"/>
              <a:gd name="T119" fmla="*/ 2147483646 h 6340"/>
              <a:gd name="T120" fmla="*/ 2147483646 w 6207"/>
              <a:gd name="T121" fmla="*/ 2147483646 h 634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207" h="6340">
                <a:moveTo>
                  <a:pt x="310" y="4776"/>
                </a:moveTo>
                <a:lnTo>
                  <a:pt x="2659" y="6090"/>
                </a:lnTo>
                <a:lnTo>
                  <a:pt x="6207" y="4609"/>
                </a:lnTo>
                <a:lnTo>
                  <a:pt x="6207" y="4838"/>
                </a:lnTo>
                <a:lnTo>
                  <a:pt x="2644" y="6340"/>
                </a:lnTo>
                <a:lnTo>
                  <a:pt x="318" y="5028"/>
                </a:lnTo>
                <a:lnTo>
                  <a:pt x="310" y="4776"/>
                </a:lnTo>
                <a:close/>
                <a:moveTo>
                  <a:pt x="1347" y="4673"/>
                </a:moveTo>
                <a:lnTo>
                  <a:pt x="1347" y="4673"/>
                </a:lnTo>
                <a:lnTo>
                  <a:pt x="1659" y="4835"/>
                </a:lnTo>
                <a:lnTo>
                  <a:pt x="2102" y="4673"/>
                </a:lnTo>
                <a:lnTo>
                  <a:pt x="1794" y="4518"/>
                </a:lnTo>
                <a:lnTo>
                  <a:pt x="1347" y="4673"/>
                </a:lnTo>
                <a:close/>
                <a:moveTo>
                  <a:pt x="4469" y="4349"/>
                </a:moveTo>
                <a:lnTo>
                  <a:pt x="4469" y="4349"/>
                </a:lnTo>
                <a:lnTo>
                  <a:pt x="4815" y="4212"/>
                </a:lnTo>
                <a:lnTo>
                  <a:pt x="5124" y="4353"/>
                </a:lnTo>
                <a:lnTo>
                  <a:pt x="4782" y="4493"/>
                </a:lnTo>
                <a:lnTo>
                  <a:pt x="4469" y="4349"/>
                </a:lnTo>
                <a:close/>
                <a:moveTo>
                  <a:pt x="3979" y="4543"/>
                </a:moveTo>
                <a:lnTo>
                  <a:pt x="3979" y="4543"/>
                </a:lnTo>
                <a:lnTo>
                  <a:pt x="4296" y="4693"/>
                </a:lnTo>
                <a:lnTo>
                  <a:pt x="4657" y="4544"/>
                </a:lnTo>
                <a:lnTo>
                  <a:pt x="4345" y="4398"/>
                </a:lnTo>
                <a:lnTo>
                  <a:pt x="3979" y="4543"/>
                </a:lnTo>
                <a:close/>
                <a:moveTo>
                  <a:pt x="3466" y="4745"/>
                </a:moveTo>
                <a:lnTo>
                  <a:pt x="3466" y="4745"/>
                </a:lnTo>
                <a:lnTo>
                  <a:pt x="3788" y="4902"/>
                </a:lnTo>
                <a:lnTo>
                  <a:pt x="4172" y="4744"/>
                </a:lnTo>
                <a:lnTo>
                  <a:pt x="3854" y="4592"/>
                </a:lnTo>
                <a:lnTo>
                  <a:pt x="3466" y="4745"/>
                </a:lnTo>
                <a:close/>
                <a:moveTo>
                  <a:pt x="2922" y="4960"/>
                </a:moveTo>
                <a:lnTo>
                  <a:pt x="2922" y="4960"/>
                </a:lnTo>
                <a:lnTo>
                  <a:pt x="3248" y="5124"/>
                </a:lnTo>
                <a:lnTo>
                  <a:pt x="3657" y="4956"/>
                </a:lnTo>
                <a:lnTo>
                  <a:pt x="3334" y="4797"/>
                </a:lnTo>
                <a:lnTo>
                  <a:pt x="2922" y="4960"/>
                </a:lnTo>
                <a:close/>
                <a:moveTo>
                  <a:pt x="2345" y="5189"/>
                </a:moveTo>
                <a:lnTo>
                  <a:pt x="2345" y="5189"/>
                </a:lnTo>
                <a:lnTo>
                  <a:pt x="2676" y="5359"/>
                </a:lnTo>
                <a:lnTo>
                  <a:pt x="3109" y="5182"/>
                </a:lnTo>
                <a:lnTo>
                  <a:pt x="2781" y="5016"/>
                </a:lnTo>
                <a:lnTo>
                  <a:pt x="2345" y="5189"/>
                </a:lnTo>
                <a:close/>
                <a:moveTo>
                  <a:pt x="3984" y="4125"/>
                </a:moveTo>
                <a:lnTo>
                  <a:pt x="3984" y="4125"/>
                </a:lnTo>
                <a:lnTo>
                  <a:pt x="4287" y="4264"/>
                </a:lnTo>
                <a:lnTo>
                  <a:pt x="4635" y="4131"/>
                </a:lnTo>
                <a:lnTo>
                  <a:pt x="4335" y="3994"/>
                </a:lnTo>
                <a:lnTo>
                  <a:pt x="3984" y="4125"/>
                </a:lnTo>
                <a:close/>
                <a:moveTo>
                  <a:pt x="3486" y="4310"/>
                </a:moveTo>
                <a:lnTo>
                  <a:pt x="3486" y="4310"/>
                </a:lnTo>
                <a:lnTo>
                  <a:pt x="3857" y="4172"/>
                </a:lnTo>
                <a:lnTo>
                  <a:pt x="4162" y="4313"/>
                </a:lnTo>
                <a:lnTo>
                  <a:pt x="3795" y="4455"/>
                </a:lnTo>
                <a:lnTo>
                  <a:pt x="3486" y="4310"/>
                </a:lnTo>
                <a:close/>
                <a:moveTo>
                  <a:pt x="2967" y="4501"/>
                </a:moveTo>
                <a:lnTo>
                  <a:pt x="2967" y="4501"/>
                </a:lnTo>
                <a:lnTo>
                  <a:pt x="3279" y="4653"/>
                </a:lnTo>
                <a:lnTo>
                  <a:pt x="3668" y="4504"/>
                </a:lnTo>
                <a:lnTo>
                  <a:pt x="3359" y="4356"/>
                </a:lnTo>
                <a:lnTo>
                  <a:pt x="2967" y="4501"/>
                </a:lnTo>
                <a:close/>
                <a:moveTo>
                  <a:pt x="2416" y="4707"/>
                </a:moveTo>
                <a:lnTo>
                  <a:pt x="2416" y="4707"/>
                </a:lnTo>
                <a:lnTo>
                  <a:pt x="2732" y="4865"/>
                </a:lnTo>
                <a:lnTo>
                  <a:pt x="3146" y="4706"/>
                </a:lnTo>
                <a:lnTo>
                  <a:pt x="2832" y="4551"/>
                </a:lnTo>
                <a:lnTo>
                  <a:pt x="2416" y="4707"/>
                </a:lnTo>
                <a:close/>
                <a:moveTo>
                  <a:pt x="1832" y="4923"/>
                </a:moveTo>
                <a:lnTo>
                  <a:pt x="1832" y="4923"/>
                </a:lnTo>
                <a:lnTo>
                  <a:pt x="2152" y="5089"/>
                </a:lnTo>
                <a:lnTo>
                  <a:pt x="2591" y="4919"/>
                </a:lnTo>
                <a:lnTo>
                  <a:pt x="2273" y="4759"/>
                </a:lnTo>
                <a:lnTo>
                  <a:pt x="1832" y="4923"/>
                </a:lnTo>
                <a:close/>
                <a:moveTo>
                  <a:pt x="3524" y="3913"/>
                </a:moveTo>
                <a:lnTo>
                  <a:pt x="3524" y="3913"/>
                </a:lnTo>
                <a:lnTo>
                  <a:pt x="3881" y="3788"/>
                </a:lnTo>
                <a:lnTo>
                  <a:pt x="4173" y="3921"/>
                </a:lnTo>
                <a:lnTo>
                  <a:pt x="3820" y="4048"/>
                </a:lnTo>
                <a:lnTo>
                  <a:pt x="3524" y="3913"/>
                </a:lnTo>
                <a:close/>
                <a:moveTo>
                  <a:pt x="3022" y="4088"/>
                </a:moveTo>
                <a:lnTo>
                  <a:pt x="3022" y="4088"/>
                </a:lnTo>
                <a:lnTo>
                  <a:pt x="3320" y="4231"/>
                </a:lnTo>
                <a:lnTo>
                  <a:pt x="3693" y="4095"/>
                </a:lnTo>
                <a:lnTo>
                  <a:pt x="3397" y="3957"/>
                </a:lnTo>
                <a:lnTo>
                  <a:pt x="3022" y="4088"/>
                </a:lnTo>
                <a:close/>
                <a:moveTo>
                  <a:pt x="2496" y="4271"/>
                </a:moveTo>
                <a:lnTo>
                  <a:pt x="2496" y="4271"/>
                </a:lnTo>
                <a:lnTo>
                  <a:pt x="2893" y="4133"/>
                </a:lnTo>
                <a:lnTo>
                  <a:pt x="3193" y="4277"/>
                </a:lnTo>
                <a:lnTo>
                  <a:pt x="2799" y="4420"/>
                </a:lnTo>
                <a:lnTo>
                  <a:pt x="2496" y="4271"/>
                </a:lnTo>
                <a:close/>
                <a:moveTo>
                  <a:pt x="1938" y="4466"/>
                </a:moveTo>
                <a:lnTo>
                  <a:pt x="1938" y="4466"/>
                </a:lnTo>
                <a:lnTo>
                  <a:pt x="2246" y="4621"/>
                </a:lnTo>
                <a:lnTo>
                  <a:pt x="2664" y="4469"/>
                </a:lnTo>
                <a:lnTo>
                  <a:pt x="2359" y="4319"/>
                </a:lnTo>
                <a:lnTo>
                  <a:pt x="1938" y="4466"/>
                </a:lnTo>
                <a:close/>
                <a:moveTo>
                  <a:pt x="395" y="1069"/>
                </a:moveTo>
                <a:lnTo>
                  <a:pt x="401" y="4623"/>
                </a:lnTo>
                <a:lnTo>
                  <a:pt x="2660" y="5860"/>
                </a:lnTo>
                <a:lnTo>
                  <a:pt x="6169" y="4441"/>
                </a:lnTo>
                <a:lnTo>
                  <a:pt x="3856" y="3412"/>
                </a:lnTo>
                <a:lnTo>
                  <a:pt x="3856" y="100"/>
                </a:lnTo>
                <a:lnTo>
                  <a:pt x="395" y="1069"/>
                </a:lnTo>
                <a:close/>
                <a:moveTo>
                  <a:pt x="223" y="1010"/>
                </a:moveTo>
                <a:lnTo>
                  <a:pt x="55" y="927"/>
                </a:lnTo>
                <a:lnTo>
                  <a:pt x="3560" y="0"/>
                </a:lnTo>
                <a:lnTo>
                  <a:pt x="3709" y="62"/>
                </a:lnTo>
                <a:lnTo>
                  <a:pt x="223" y="1010"/>
                </a:lnTo>
                <a:close/>
                <a:moveTo>
                  <a:pt x="0" y="999"/>
                </a:moveTo>
                <a:lnTo>
                  <a:pt x="19" y="4533"/>
                </a:lnTo>
                <a:lnTo>
                  <a:pt x="227" y="4609"/>
                </a:lnTo>
                <a:lnTo>
                  <a:pt x="207" y="1091"/>
                </a:lnTo>
                <a:lnTo>
                  <a:pt x="0" y="999"/>
                </a:lnTo>
                <a:close/>
                <a:moveTo>
                  <a:pt x="766" y="1270"/>
                </a:moveTo>
                <a:lnTo>
                  <a:pt x="754" y="4141"/>
                </a:lnTo>
                <a:lnTo>
                  <a:pt x="3585" y="3188"/>
                </a:lnTo>
                <a:lnTo>
                  <a:pt x="3585" y="480"/>
                </a:lnTo>
                <a:lnTo>
                  <a:pt x="766" y="127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dirty="0">
              <a:solidFill>
                <a:srgbClr val="FFFFFF"/>
              </a:solidFill>
            </a:endParaRPr>
          </a:p>
        </p:txBody>
      </p:sp>
      <p:sp>
        <p:nvSpPr>
          <p:cNvPr id="20" name="矩形: 圆角 19"/>
          <p:cNvSpPr/>
          <p:nvPr/>
        </p:nvSpPr>
        <p:spPr>
          <a:xfrm>
            <a:off x="6479780" y="1571706"/>
            <a:ext cx="1586135" cy="3944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a:solidFill>
                  <a:schemeClr val="tx1"/>
                </a:solidFill>
              </a:rPr>
              <a:t>添加标题</a:t>
            </a:r>
            <a:endParaRPr lang="zh-CN" altLang="en-US" sz="1600" b="1">
              <a:solidFill>
                <a:schemeClr val="tx1"/>
              </a:solidFill>
            </a:endParaRPr>
          </a:p>
        </p:txBody>
      </p:sp>
      <p:sp>
        <p:nvSpPr>
          <p:cNvPr id="21" name="文本框 20"/>
          <p:cNvSpPr txBox="1"/>
          <p:nvPr/>
        </p:nvSpPr>
        <p:spPr>
          <a:xfrm>
            <a:off x="6479780" y="1889051"/>
            <a:ext cx="2145869" cy="602399"/>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1200">
                <a:solidFill>
                  <a:schemeClr val="tx1">
                    <a:lumMod val="50000"/>
                    <a:lumOff val="50000"/>
                  </a:schemeClr>
                </a:solidFill>
              </a:rPr>
              <a:t>请在这里添加内容描述请在这里添加内容请在这里</a:t>
            </a:r>
            <a:endParaRPr lang="en-US" altLang="zh-CN" sz="1200">
              <a:solidFill>
                <a:schemeClr val="tx1">
                  <a:lumMod val="50000"/>
                  <a:lumOff val="50000"/>
                </a:schemeClr>
              </a:solidFill>
            </a:endParaRPr>
          </a:p>
        </p:txBody>
      </p:sp>
      <p:sp>
        <p:nvSpPr>
          <p:cNvPr id="22" name="矩形: 圆角 21"/>
          <p:cNvSpPr/>
          <p:nvPr/>
        </p:nvSpPr>
        <p:spPr>
          <a:xfrm>
            <a:off x="5686713" y="3610988"/>
            <a:ext cx="1586135" cy="3944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a:solidFill>
                  <a:schemeClr val="tx1"/>
                </a:solidFill>
              </a:rPr>
              <a:t>添加标题</a:t>
            </a:r>
            <a:endParaRPr lang="zh-CN" altLang="en-US" sz="1600" b="1">
              <a:solidFill>
                <a:schemeClr val="tx1"/>
              </a:solidFill>
            </a:endParaRPr>
          </a:p>
        </p:txBody>
      </p:sp>
      <p:sp>
        <p:nvSpPr>
          <p:cNvPr id="23" name="文本框 22"/>
          <p:cNvSpPr txBox="1"/>
          <p:nvPr/>
        </p:nvSpPr>
        <p:spPr>
          <a:xfrm>
            <a:off x="5686713" y="3928334"/>
            <a:ext cx="2145869" cy="602399"/>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1200">
                <a:solidFill>
                  <a:schemeClr val="tx1">
                    <a:lumMod val="50000"/>
                    <a:lumOff val="50000"/>
                  </a:schemeClr>
                </a:solidFill>
              </a:rPr>
              <a:t>请在这里添加内容描述请在这里添加内容请在这里</a:t>
            </a:r>
            <a:endParaRPr lang="en-US" altLang="zh-CN" sz="1200">
              <a:solidFill>
                <a:schemeClr val="tx1">
                  <a:lumMod val="50000"/>
                  <a:lumOff val="50000"/>
                </a:schemeClr>
              </a:solidFill>
            </a:endParaRPr>
          </a:p>
        </p:txBody>
      </p:sp>
      <p:sp>
        <p:nvSpPr>
          <p:cNvPr id="25" name="矩形: 圆角 24"/>
          <p:cNvSpPr/>
          <p:nvPr/>
        </p:nvSpPr>
        <p:spPr>
          <a:xfrm>
            <a:off x="851012" y="1132668"/>
            <a:ext cx="1453257" cy="3944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a:solidFill>
                  <a:schemeClr val="tx1"/>
                </a:solidFill>
              </a:rPr>
              <a:t>添加标题</a:t>
            </a:r>
            <a:endParaRPr lang="zh-CN" altLang="en-US" sz="1600" b="1">
              <a:solidFill>
                <a:schemeClr val="tx1"/>
              </a:solidFill>
            </a:endParaRPr>
          </a:p>
        </p:txBody>
      </p:sp>
      <p:sp>
        <p:nvSpPr>
          <p:cNvPr id="26" name="文本框 25"/>
          <p:cNvSpPr txBox="1"/>
          <p:nvPr/>
        </p:nvSpPr>
        <p:spPr>
          <a:xfrm>
            <a:off x="851013" y="1450014"/>
            <a:ext cx="1966100" cy="602399"/>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1200">
                <a:solidFill>
                  <a:schemeClr val="tx1">
                    <a:lumMod val="50000"/>
                    <a:lumOff val="50000"/>
                  </a:schemeClr>
                </a:solidFill>
              </a:rPr>
              <a:t>请在这里添加内容描述请在这里添加内容请在这里</a:t>
            </a:r>
            <a:endParaRPr lang="en-US" altLang="zh-CN" sz="1200">
              <a:solidFill>
                <a:schemeClr val="tx1">
                  <a:lumMod val="50000"/>
                  <a:lumOff val="50000"/>
                </a:schemeClr>
              </a:solidFill>
            </a:endParaRPr>
          </a:p>
        </p:txBody>
      </p:sp>
      <p:sp>
        <p:nvSpPr>
          <p:cNvPr id="27" name="矩形: 圆角 26"/>
          <p:cNvSpPr/>
          <p:nvPr/>
        </p:nvSpPr>
        <p:spPr>
          <a:xfrm>
            <a:off x="455174" y="2319416"/>
            <a:ext cx="1453257" cy="3944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a:solidFill>
                  <a:schemeClr val="tx1"/>
                </a:solidFill>
              </a:rPr>
              <a:t>添加标题</a:t>
            </a:r>
            <a:endParaRPr lang="zh-CN" altLang="en-US" sz="1600" b="1">
              <a:solidFill>
                <a:schemeClr val="tx1"/>
              </a:solidFill>
            </a:endParaRPr>
          </a:p>
        </p:txBody>
      </p:sp>
      <p:sp>
        <p:nvSpPr>
          <p:cNvPr id="28" name="文本框 27"/>
          <p:cNvSpPr txBox="1"/>
          <p:nvPr/>
        </p:nvSpPr>
        <p:spPr>
          <a:xfrm>
            <a:off x="455175" y="2636762"/>
            <a:ext cx="1966100" cy="602399"/>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1200">
                <a:solidFill>
                  <a:schemeClr val="tx1">
                    <a:lumMod val="50000"/>
                    <a:lumOff val="50000"/>
                  </a:schemeClr>
                </a:solidFill>
              </a:rPr>
              <a:t>请在这里添加内容描述请在这里添加内容请在这里</a:t>
            </a:r>
            <a:endParaRPr lang="en-US" altLang="zh-CN" sz="1200">
              <a:solidFill>
                <a:schemeClr val="tx1">
                  <a:lumMod val="50000"/>
                  <a:lumOff val="50000"/>
                </a:schemeClr>
              </a:solidFill>
            </a:endParaRPr>
          </a:p>
        </p:txBody>
      </p:sp>
      <p:sp>
        <p:nvSpPr>
          <p:cNvPr id="29" name="矩形: 圆角 28"/>
          <p:cNvSpPr/>
          <p:nvPr/>
        </p:nvSpPr>
        <p:spPr>
          <a:xfrm>
            <a:off x="731638" y="3760028"/>
            <a:ext cx="1453257" cy="39449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a:solidFill>
                  <a:schemeClr val="tx1"/>
                </a:solidFill>
              </a:rPr>
              <a:t>添加标题</a:t>
            </a:r>
            <a:endParaRPr lang="zh-CN" altLang="en-US" sz="1600" b="1">
              <a:solidFill>
                <a:schemeClr val="tx1"/>
              </a:solidFill>
            </a:endParaRPr>
          </a:p>
        </p:txBody>
      </p:sp>
      <p:sp>
        <p:nvSpPr>
          <p:cNvPr id="30" name="文本框 29"/>
          <p:cNvSpPr txBox="1"/>
          <p:nvPr/>
        </p:nvSpPr>
        <p:spPr>
          <a:xfrm>
            <a:off x="731639" y="4077373"/>
            <a:ext cx="1966100" cy="602399"/>
          </a:xfrm>
          <a:prstGeom prst="rect">
            <a:avLst/>
          </a:prstGeom>
          <a:noFill/>
        </p:spPr>
        <p:txBody>
          <a:bodyPr wrap="square"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1200">
                <a:solidFill>
                  <a:schemeClr val="tx1">
                    <a:lumMod val="50000"/>
                    <a:lumOff val="50000"/>
                  </a:schemeClr>
                </a:solidFill>
              </a:rPr>
              <a:t>请在这里添加内容描述请在这里添加内容请在这里</a:t>
            </a:r>
            <a:endParaRPr lang="en-US" altLang="zh-CN" sz="1200">
              <a:solidFill>
                <a:schemeClr val="tx1">
                  <a:lumMod val="50000"/>
                  <a:lumOff val="50000"/>
                </a:schemeClr>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21"/>
          <p:cNvPicPr>
            <a:picLocks noChangeAspect="1"/>
          </p:cNvPicPr>
          <p:nvPr/>
        </p:nvPicPr>
        <p:blipFill>
          <a:blip r:embed="rId1"/>
          <a:srcRect l="35171" t="245" r="9" b="-245"/>
          <a:stretch>
            <a:fillRect/>
          </a:stretch>
        </p:blipFill>
        <p:spPr>
          <a:xfrm>
            <a:off x="0" y="0"/>
            <a:ext cx="9199880" cy="5174615"/>
          </a:xfrm>
          <a:prstGeom prst="rect">
            <a:avLst/>
          </a:prstGeom>
        </p:spPr>
      </p:pic>
      <p:sp>
        <p:nvSpPr>
          <p:cNvPr id="6" name="矩形: 圆角 5"/>
          <p:cNvSpPr/>
          <p:nvPr/>
        </p:nvSpPr>
        <p:spPr>
          <a:xfrm>
            <a:off x="3446843" y="2662788"/>
            <a:ext cx="1924822" cy="449943"/>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a:solidFill>
                  <a:schemeClr val="bg1"/>
                </a:solidFill>
              </a:rPr>
              <a:t>添加标题</a:t>
            </a:r>
            <a:endParaRPr lang="zh-CN" altLang="en-US" sz="2800" b="1">
              <a:solidFill>
                <a:schemeClr val="bg1"/>
              </a:solidFill>
            </a:endParaRPr>
          </a:p>
        </p:txBody>
      </p:sp>
      <p:sp>
        <p:nvSpPr>
          <p:cNvPr id="7" name="文本框 12"/>
          <p:cNvSpPr txBox="1"/>
          <p:nvPr/>
        </p:nvSpPr>
        <p:spPr>
          <a:xfrm>
            <a:off x="3573842" y="3185918"/>
            <a:ext cx="3305929" cy="652225"/>
          </a:xfrm>
          <a:prstGeom prst="rect">
            <a:avLst/>
          </a:prstGeom>
          <a:noFill/>
        </p:spPr>
        <p:txBody>
          <a:bodyPr wrap="square" lIns="0" tIns="0" rIns="0" bIns="0"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1200">
                <a:solidFill>
                  <a:schemeClr val="tx1">
                    <a:lumMod val="50000"/>
                    <a:lumOff val="50000"/>
                  </a:schemeClr>
                </a:solidFill>
              </a:rPr>
              <a:t>请在这里添加内容描述请在这里添加内容添加内容请在这里添加内容请在这里添加内容</a:t>
            </a:r>
            <a:endParaRPr lang="en-US" altLang="zh-CN" sz="1200">
              <a:solidFill>
                <a:schemeClr val="tx1">
                  <a:lumMod val="50000"/>
                  <a:lumOff val="50000"/>
                </a:schemeClr>
              </a:solidFill>
            </a:endParaRPr>
          </a:p>
        </p:txBody>
      </p:sp>
      <p:sp>
        <p:nvSpPr>
          <p:cNvPr id="5" name="KSO_Shape"/>
          <p:cNvSpPr/>
          <p:nvPr/>
        </p:nvSpPr>
        <p:spPr>
          <a:xfrm rot="17079694">
            <a:off x="1863069" y="1431315"/>
            <a:ext cx="1446223" cy="1522733"/>
          </a:xfrm>
          <a:prstGeom prst="wedgeEllipseCallout">
            <a:avLst>
              <a:gd name="adj1" fmla="val -25046"/>
              <a:gd name="adj2" fmla="val 65698"/>
            </a:avLst>
          </a:prstGeom>
          <a:solidFill>
            <a:srgbClr val="FEFC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200" dirty="0">
              <a:solidFill>
                <a:srgbClr val="FFFFFF"/>
              </a:solidFill>
            </a:endParaRPr>
          </a:p>
        </p:txBody>
      </p:sp>
      <p:sp>
        <p:nvSpPr>
          <p:cNvPr id="8" name="矩形: 圆角 7"/>
          <p:cNvSpPr/>
          <p:nvPr/>
        </p:nvSpPr>
        <p:spPr>
          <a:xfrm>
            <a:off x="2129611" y="2007393"/>
            <a:ext cx="913140" cy="370575"/>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a:solidFill>
                  <a:srgbClr val="6F904E"/>
                </a:solidFill>
                <a:latin typeface="Bernard MT Condensed" panose="02050806060905020404" pitchFamily="18" charset="0"/>
              </a:rPr>
              <a:t>3</a:t>
            </a:r>
            <a:endParaRPr lang="en-US" altLang="zh-CN" sz="6000">
              <a:solidFill>
                <a:srgbClr val="6F904E"/>
              </a:solidFill>
              <a:latin typeface="Bernard MT Condensed" panose="020508060609050204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18790" y="1239747"/>
            <a:ext cx="8399620" cy="3314250"/>
            <a:chOff x="182" y="1544"/>
            <a:chExt cx="15556" cy="6138"/>
          </a:xfrm>
        </p:grpSpPr>
        <p:sp>
          <p:nvSpPr>
            <p:cNvPr id="267" name="Freeform 10"/>
            <p:cNvSpPr>
              <a:spLocks noEditPoints="1"/>
            </p:cNvSpPr>
            <p:nvPr/>
          </p:nvSpPr>
          <p:spPr bwMode="auto">
            <a:xfrm>
              <a:off x="4325" y="3661"/>
              <a:ext cx="3696" cy="3666"/>
            </a:xfrm>
            <a:custGeom>
              <a:avLst/>
              <a:gdLst>
                <a:gd name="T0" fmla="*/ 560 w 1121"/>
                <a:gd name="T1" fmla="*/ 97 h 1112"/>
                <a:gd name="T2" fmla="*/ 515 w 1121"/>
                <a:gd name="T3" fmla="*/ 100 h 1112"/>
                <a:gd name="T4" fmla="*/ 457 w 1121"/>
                <a:gd name="T5" fmla="*/ 0 h 1112"/>
                <a:gd name="T6" fmla="*/ 317 w 1121"/>
                <a:gd name="T7" fmla="*/ 45 h 1112"/>
                <a:gd name="T8" fmla="*/ 329 w 1121"/>
                <a:gd name="T9" fmla="*/ 160 h 1112"/>
                <a:gd name="T10" fmla="*/ 255 w 1121"/>
                <a:gd name="T11" fmla="*/ 214 h 1112"/>
                <a:gd name="T12" fmla="*/ 150 w 1121"/>
                <a:gd name="T13" fmla="*/ 167 h 1112"/>
                <a:gd name="T14" fmla="*/ 63 w 1121"/>
                <a:gd name="T15" fmla="*/ 286 h 1112"/>
                <a:gd name="T16" fmla="*/ 141 w 1121"/>
                <a:gd name="T17" fmla="*/ 372 h 1112"/>
                <a:gd name="T18" fmla="*/ 113 w 1121"/>
                <a:gd name="T19" fmla="*/ 459 h 1112"/>
                <a:gd name="T20" fmla="*/ 0 w 1121"/>
                <a:gd name="T21" fmla="*/ 483 h 1112"/>
                <a:gd name="T22" fmla="*/ 0 w 1121"/>
                <a:gd name="T23" fmla="*/ 630 h 1112"/>
                <a:gd name="T24" fmla="*/ 113 w 1121"/>
                <a:gd name="T25" fmla="*/ 654 h 1112"/>
                <a:gd name="T26" fmla="*/ 141 w 1121"/>
                <a:gd name="T27" fmla="*/ 740 h 1112"/>
                <a:gd name="T28" fmla="*/ 64 w 1121"/>
                <a:gd name="T29" fmla="*/ 826 h 1112"/>
                <a:gd name="T30" fmla="*/ 150 w 1121"/>
                <a:gd name="T31" fmla="*/ 945 h 1112"/>
                <a:gd name="T32" fmla="*/ 256 w 1121"/>
                <a:gd name="T33" fmla="*/ 898 h 1112"/>
                <a:gd name="T34" fmla="*/ 330 w 1121"/>
                <a:gd name="T35" fmla="*/ 952 h 1112"/>
                <a:gd name="T36" fmla="*/ 318 w 1121"/>
                <a:gd name="T37" fmla="*/ 1067 h 1112"/>
                <a:gd name="T38" fmla="*/ 458 w 1121"/>
                <a:gd name="T39" fmla="*/ 1112 h 1112"/>
                <a:gd name="T40" fmla="*/ 515 w 1121"/>
                <a:gd name="T41" fmla="*/ 1012 h 1112"/>
                <a:gd name="T42" fmla="*/ 561 w 1121"/>
                <a:gd name="T43" fmla="*/ 1014 h 1112"/>
                <a:gd name="T44" fmla="*/ 607 w 1121"/>
                <a:gd name="T45" fmla="*/ 1012 h 1112"/>
                <a:gd name="T46" fmla="*/ 664 w 1121"/>
                <a:gd name="T47" fmla="*/ 1112 h 1112"/>
                <a:gd name="T48" fmla="*/ 804 w 1121"/>
                <a:gd name="T49" fmla="*/ 1066 h 1112"/>
                <a:gd name="T50" fmla="*/ 792 w 1121"/>
                <a:gd name="T51" fmla="*/ 952 h 1112"/>
                <a:gd name="T52" fmla="*/ 866 w 1121"/>
                <a:gd name="T53" fmla="*/ 898 h 1112"/>
                <a:gd name="T54" fmla="*/ 971 w 1121"/>
                <a:gd name="T55" fmla="*/ 945 h 1112"/>
                <a:gd name="T56" fmla="*/ 1058 w 1121"/>
                <a:gd name="T57" fmla="*/ 826 h 1112"/>
                <a:gd name="T58" fmla="*/ 981 w 1121"/>
                <a:gd name="T59" fmla="*/ 740 h 1112"/>
                <a:gd name="T60" fmla="*/ 1009 w 1121"/>
                <a:gd name="T61" fmla="*/ 653 h 1112"/>
                <a:gd name="T62" fmla="*/ 1121 w 1121"/>
                <a:gd name="T63" fmla="*/ 629 h 1112"/>
                <a:gd name="T64" fmla="*/ 1121 w 1121"/>
                <a:gd name="T65" fmla="*/ 482 h 1112"/>
                <a:gd name="T66" fmla="*/ 1008 w 1121"/>
                <a:gd name="T67" fmla="*/ 458 h 1112"/>
                <a:gd name="T68" fmla="*/ 980 w 1121"/>
                <a:gd name="T69" fmla="*/ 371 h 1112"/>
                <a:gd name="T70" fmla="*/ 1057 w 1121"/>
                <a:gd name="T71" fmla="*/ 285 h 1112"/>
                <a:gd name="T72" fmla="*/ 971 w 1121"/>
                <a:gd name="T73" fmla="*/ 167 h 1112"/>
                <a:gd name="T74" fmla="*/ 865 w 1121"/>
                <a:gd name="T75" fmla="*/ 213 h 1112"/>
                <a:gd name="T76" fmla="*/ 792 w 1121"/>
                <a:gd name="T77" fmla="*/ 160 h 1112"/>
                <a:gd name="T78" fmla="*/ 803 w 1121"/>
                <a:gd name="T79" fmla="*/ 45 h 1112"/>
                <a:gd name="T80" fmla="*/ 664 w 1121"/>
                <a:gd name="T81" fmla="*/ 0 h 1112"/>
                <a:gd name="T82" fmla="*/ 606 w 1121"/>
                <a:gd name="T83" fmla="*/ 100 h 1112"/>
                <a:gd name="T84" fmla="*/ 560 w 1121"/>
                <a:gd name="T85" fmla="*/ 97 h 1112"/>
                <a:gd name="T86" fmla="*/ 967 w 1121"/>
                <a:gd name="T87" fmla="*/ 556 h 1112"/>
                <a:gd name="T88" fmla="*/ 561 w 1121"/>
                <a:gd name="T89" fmla="*/ 962 h 1112"/>
                <a:gd name="T90" fmla="*/ 154 w 1121"/>
                <a:gd name="T91" fmla="*/ 556 h 1112"/>
                <a:gd name="T92" fmla="*/ 560 w 1121"/>
                <a:gd name="T93" fmla="*/ 150 h 1112"/>
                <a:gd name="T94" fmla="*/ 967 w 1121"/>
                <a:gd name="T95" fmla="*/ 556 h 1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21" h="1112">
                  <a:moveTo>
                    <a:pt x="560" y="97"/>
                  </a:moveTo>
                  <a:cubicBezTo>
                    <a:pt x="545" y="97"/>
                    <a:pt x="530" y="98"/>
                    <a:pt x="515" y="100"/>
                  </a:cubicBezTo>
                  <a:cubicBezTo>
                    <a:pt x="457" y="0"/>
                    <a:pt x="457" y="0"/>
                    <a:pt x="457" y="0"/>
                  </a:cubicBezTo>
                  <a:cubicBezTo>
                    <a:pt x="317" y="45"/>
                    <a:pt x="317" y="45"/>
                    <a:pt x="317" y="45"/>
                  </a:cubicBezTo>
                  <a:cubicBezTo>
                    <a:pt x="329" y="160"/>
                    <a:pt x="329" y="160"/>
                    <a:pt x="329" y="160"/>
                  </a:cubicBezTo>
                  <a:cubicBezTo>
                    <a:pt x="303" y="176"/>
                    <a:pt x="278" y="194"/>
                    <a:pt x="255" y="214"/>
                  </a:cubicBezTo>
                  <a:cubicBezTo>
                    <a:pt x="150" y="167"/>
                    <a:pt x="150" y="167"/>
                    <a:pt x="150" y="167"/>
                  </a:cubicBezTo>
                  <a:cubicBezTo>
                    <a:pt x="63" y="286"/>
                    <a:pt x="63" y="286"/>
                    <a:pt x="63" y="286"/>
                  </a:cubicBezTo>
                  <a:cubicBezTo>
                    <a:pt x="141" y="372"/>
                    <a:pt x="141" y="372"/>
                    <a:pt x="141" y="372"/>
                  </a:cubicBezTo>
                  <a:cubicBezTo>
                    <a:pt x="129" y="399"/>
                    <a:pt x="119" y="428"/>
                    <a:pt x="113" y="459"/>
                  </a:cubicBezTo>
                  <a:cubicBezTo>
                    <a:pt x="0" y="483"/>
                    <a:pt x="0" y="483"/>
                    <a:pt x="0" y="483"/>
                  </a:cubicBezTo>
                  <a:cubicBezTo>
                    <a:pt x="0" y="630"/>
                    <a:pt x="0" y="630"/>
                    <a:pt x="0" y="630"/>
                  </a:cubicBezTo>
                  <a:cubicBezTo>
                    <a:pt x="113" y="654"/>
                    <a:pt x="113" y="654"/>
                    <a:pt x="113" y="654"/>
                  </a:cubicBezTo>
                  <a:cubicBezTo>
                    <a:pt x="119" y="684"/>
                    <a:pt x="129" y="713"/>
                    <a:pt x="141" y="740"/>
                  </a:cubicBezTo>
                  <a:cubicBezTo>
                    <a:pt x="64" y="826"/>
                    <a:pt x="64" y="826"/>
                    <a:pt x="64" y="826"/>
                  </a:cubicBezTo>
                  <a:cubicBezTo>
                    <a:pt x="150" y="945"/>
                    <a:pt x="150" y="945"/>
                    <a:pt x="150" y="945"/>
                  </a:cubicBezTo>
                  <a:cubicBezTo>
                    <a:pt x="256" y="898"/>
                    <a:pt x="256" y="898"/>
                    <a:pt x="256" y="898"/>
                  </a:cubicBezTo>
                  <a:cubicBezTo>
                    <a:pt x="279" y="919"/>
                    <a:pt x="303" y="936"/>
                    <a:pt x="330" y="952"/>
                  </a:cubicBezTo>
                  <a:cubicBezTo>
                    <a:pt x="318" y="1067"/>
                    <a:pt x="318" y="1067"/>
                    <a:pt x="318" y="1067"/>
                  </a:cubicBezTo>
                  <a:cubicBezTo>
                    <a:pt x="458" y="1112"/>
                    <a:pt x="458" y="1112"/>
                    <a:pt x="458" y="1112"/>
                  </a:cubicBezTo>
                  <a:cubicBezTo>
                    <a:pt x="515" y="1012"/>
                    <a:pt x="515" y="1012"/>
                    <a:pt x="515" y="1012"/>
                  </a:cubicBezTo>
                  <a:cubicBezTo>
                    <a:pt x="530" y="1014"/>
                    <a:pt x="546" y="1014"/>
                    <a:pt x="561" y="1014"/>
                  </a:cubicBezTo>
                  <a:cubicBezTo>
                    <a:pt x="576" y="1014"/>
                    <a:pt x="591" y="1014"/>
                    <a:pt x="607" y="1012"/>
                  </a:cubicBezTo>
                  <a:cubicBezTo>
                    <a:pt x="664" y="1112"/>
                    <a:pt x="664" y="1112"/>
                    <a:pt x="664" y="1112"/>
                  </a:cubicBezTo>
                  <a:cubicBezTo>
                    <a:pt x="804" y="1066"/>
                    <a:pt x="804" y="1066"/>
                    <a:pt x="804" y="1066"/>
                  </a:cubicBezTo>
                  <a:cubicBezTo>
                    <a:pt x="792" y="952"/>
                    <a:pt x="792" y="952"/>
                    <a:pt x="792" y="952"/>
                  </a:cubicBezTo>
                  <a:cubicBezTo>
                    <a:pt x="819" y="936"/>
                    <a:pt x="843" y="918"/>
                    <a:pt x="866" y="898"/>
                  </a:cubicBezTo>
                  <a:cubicBezTo>
                    <a:pt x="971" y="945"/>
                    <a:pt x="971" y="945"/>
                    <a:pt x="971" y="945"/>
                  </a:cubicBezTo>
                  <a:cubicBezTo>
                    <a:pt x="1058" y="826"/>
                    <a:pt x="1058" y="826"/>
                    <a:pt x="1058" y="826"/>
                  </a:cubicBezTo>
                  <a:cubicBezTo>
                    <a:pt x="981" y="740"/>
                    <a:pt x="981" y="740"/>
                    <a:pt x="981" y="740"/>
                  </a:cubicBezTo>
                  <a:cubicBezTo>
                    <a:pt x="993" y="712"/>
                    <a:pt x="1002" y="683"/>
                    <a:pt x="1009" y="653"/>
                  </a:cubicBezTo>
                  <a:cubicBezTo>
                    <a:pt x="1121" y="629"/>
                    <a:pt x="1121" y="629"/>
                    <a:pt x="1121" y="629"/>
                  </a:cubicBezTo>
                  <a:cubicBezTo>
                    <a:pt x="1121" y="482"/>
                    <a:pt x="1121" y="482"/>
                    <a:pt x="1121" y="482"/>
                  </a:cubicBezTo>
                  <a:cubicBezTo>
                    <a:pt x="1008" y="458"/>
                    <a:pt x="1008" y="458"/>
                    <a:pt x="1008" y="458"/>
                  </a:cubicBezTo>
                  <a:cubicBezTo>
                    <a:pt x="1002" y="428"/>
                    <a:pt x="993" y="399"/>
                    <a:pt x="980" y="371"/>
                  </a:cubicBezTo>
                  <a:cubicBezTo>
                    <a:pt x="1057" y="285"/>
                    <a:pt x="1057" y="285"/>
                    <a:pt x="1057" y="285"/>
                  </a:cubicBezTo>
                  <a:cubicBezTo>
                    <a:pt x="971" y="167"/>
                    <a:pt x="971" y="167"/>
                    <a:pt x="971" y="167"/>
                  </a:cubicBezTo>
                  <a:cubicBezTo>
                    <a:pt x="865" y="213"/>
                    <a:pt x="865" y="213"/>
                    <a:pt x="865" y="213"/>
                  </a:cubicBezTo>
                  <a:cubicBezTo>
                    <a:pt x="843" y="193"/>
                    <a:pt x="818" y="175"/>
                    <a:pt x="792" y="160"/>
                  </a:cubicBezTo>
                  <a:cubicBezTo>
                    <a:pt x="803" y="45"/>
                    <a:pt x="803" y="45"/>
                    <a:pt x="803" y="45"/>
                  </a:cubicBezTo>
                  <a:cubicBezTo>
                    <a:pt x="664" y="0"/>
                    <a:pt x="664" y="0"/>
                    <a:pt x="664" y="0"/>
                  </a:cubicBezTo>
                  <a:cubicBezTo>
                    <a:pt x="606" y="100"/>
                    <a:pt x="606" y="100"/>
                    <a:pt x="606" y="100"/>
                  </a:cubicBezTo>
                  <a:cubicBezTo>
                    <a:pt x="591" y="98"/>
                    <a:pt x="576" y="97"/>
                    <a:pt x="560" y="97"/>
                  </a:cubicBezTo>
                  <a:close/>
                  <a:moveTo>
                    <a:pt x="967" y="556"/>
                  </a:moveTo>
                  <a:cubicBezTo>
                    <a:pt x="967" y="780"/>
                    <a:pt x="785" y="962"/>
                    <a:pt x="561" y="962"/>
                  </a:cubicBezTo>
                  <a:cubicBezTo>
                    <a:pt x="337" y="962"/>
                    <a:pt x="155" y="781"/>
                    <a:pt x="154" y="556"/>
                  </a:cubicBezTo>
                  <a:cubicBezTo>
                    <a:pt x="154" y="332"/>
                    <a:pt x="336" y="150"/>
                    <a:pt x="560" y="150"/>
                  </a:cubicBezTo>
                  <a:cubicBezTo>
                    <a:pt x="785" y="150"/>
                    <a:pt x="967" y="331"/>
                    <a:pt x="967" y="556"/>
                  </a:cubicBezTo>
                  <a:close/>
                </a:path>
              </a:pathLst>
            </a:custGeom>
            <a:gradFill>
              <a:gsLst>
                <a:gs pos="0">
                  <a:srgbClr val="B1D02A"/>
                </a:gs>
                <a:gs pos="100000">
                  <a:srgbClr val="199736"/>
                </a:gs>
              </a:gsLst>
              <a:lin ang="3600000" scaled="0"/>
            </a:gradFill>
            <a:ln>
              <a:noFill/>
            </a:ln>
          </p:spPr>
          <p:txBody>
            <a:bodyPr vert="horz" wrap="square" lIns="91440" tIns="45720" rIns="91440" bIns="45720" numCol="1" anchor="t" anchorCtr="0" compatLnSpc="1"/>
            <a:p>
              <a:endParaRPr lang="en-US"/>
            </a:p>
          </p:txBody>
        </p:sp>
        <p:sp>
          <p:nvSpPr>
            <p:cNvPr id="268" name="Freeform 11"/>
            <p:cNvSpPr>
              <a:spLocks noEditPoints="1"/>
            </p:cNvSpPr>
            <p:nvPr/>
          </p:nvSpPr>
          <p:spPr bwMode="auto">
            <a:xfrm>
              <a:off x="4834" y="4158"/>
              <a:ext cx="2680" cy="2675"/>
            </a:xfrm>
            <a:custGeom>
              <a:avLst/>
              <a:gdLst>
                <a:gd name="T0" fmla="*/ 406 w 813"/>
                <a:gd name="T1" fmla="*/ 0 h 812"/>
                <a:gd name="T2" fmla="*/ 0 w 813"/>
                <a:gd name="T3" fmla="*/ 406 h 812"/>
                <a:gd name="T4" fmla="*/ 407 w 813"/>
                <a:gd name="T5" fmla="*/ 812 h 812"/>
                <a:gd name="T6" fmla="*/ 813 w 813"/>
                <a:gd name="T7" fmla="*/ 406 h 812"/>
                <a:gd name="T8" fmla="*/ 406 w 813"/>
                <a:gd name="T9" fmla="*/ 0 h 812"/>
                <a:gd name="T10" fmla="*/ 407 w 813"/>
                <a:gd name="T11" fmla="*/ 789 h 812"/>
                <a:gd name="T12" fmla="*/ 24 w 813"/>
                <a:gd name="T13" fmla="*/ 406 h 812"/>
                <a:gd name="T14" fmla="*/ 406 w 813"/>
                <a:gd name="T15" fmla="*/ 23 h 812"/>
                <a:gd name="T16" fmla="*/ 790 w 813"/>
                <a:gd name="T17" fmla="*/ 406 h 812"/>
                <a:gd name="T18" fmla="*/ 407 w 813"/>
                <a:gd name="T19" fmla="*/ 789 h 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3" h="812">
                  <a:moveTo>
                    <a:pt x="406" y="0"/>
                  </a:moveTo>
                  <a:cubicBezTo>
                    <a:pt x="182" y="0"/>
                    <a:pt x="0" y="182"/>
                    <a:pt x="0" y="406"/>
                  </a:cubicBezTo>
                  <a:cubicBezTo>
                    <a:pt x="1" y="631"/>
                    <a:pt x="183" y="812"/>
                    <a:pt x="407" y="812"/>
                  </a:cubicBezTo>
                  <a:cubicBezTo>
                    <a:pt x="631" y="812"/>
                    <a:pt x="813" y="630"/>
                    <a:pt x="813" y="406"/>
                  </a:cubicBezTo>
                  <a:cubicBezTo>
                    <a:pt x="813" y="181"/>
                    <a:pt x="631" y="0"/>
                    <a:pt x="406" y="0"/>
                  </a:cubicBezTo>
                  <a:close/>
                  <a:moveTo>
                    <a:pt x="407" y="789"/>
                  </a:moveTo>
                  <a:cubicBezTo>
                    <a:pt x="195" y="789"/>
                    <a:pt x="24" y="618"/>
                    <a:pt x="24" y="406"/>
                  </a:cubicBezTo>
                  <a:cubicBezTo>
                    <a:pt x="23" y="195"/>
                    <a:pt x="195" y="23"/>
                    <a:pt x="406" y="23"/>
                  </a:cubicBezTo>
                  <a:cubicBezTo>
                    <a:pt x="618" y="23"/>
                    <a:pt x="789" y="194"/>
                    <a:pt x="790" y="406"/>
                  </a:cubicBezTo>
                  <a:cubicBezTo>
                    <a:pt x="790" y="617"/>
                    <a:pt x="618" y="789"/>
                    <a:pt x="407" y="789"/>
                  </a:cubicBez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sp>
          <p:nvSpPr>
            <p:cNvPr id="269" name="Freeform 12"/>
            <p:cNvSpPr>
              <a:spLocks noEditPoints="1"/>
            </p:cNvSpPr>
            <p:nvPr/>
          </p:nvSpPr>
          <p:spPr bwMode="auto">
            <a:xfrm>
              <a:off x="6993" y="1880"/>
              <a:ext cx="2746" cy="2722"/>
            </a:xfrm>
            <a:custGeom>
              <a:avLst/>
              <a:gdLst>
                <a:gd name="T0" fmla="*/ 417 w 833"/>
                <a:gd name="T1" fmla="*/ 73 h 826"/>
                <a:gd name="T2" fmla="*/ 383 w 833"/>
                <a:gd name="T3" fmla="*/ 74 h 826"/>
                <a:gd name="T4" fmla="*/ 340 w 833"/>
                <a:gd name="T5" fmla="*/ 0 h 826"/>
                <a:gd name="T6" fmla="*/ 236 w 833"/>
                <a:gd name="T7" fmla="*/ 34 h 826"/>
                <a:gd name="T8" fmla="*/ 245 w 833"/>
                <a:gd name="T9" fmla="*/ 119 h 826"/>
                <a:gd name="T10" fmla="*/ 190 w 833"/>
                <a:gd name="T11" fmla="*/ 159 h 826"/>
                <a:gd name="T12" fmla="*/ 112 w 833"/>
                <a:gd name="T13" fmla="*/ 124 h 826"/>
                <a:gd name="T14" fmla="*/ 48 w 833"/>
                <a:gd name="T15" fmla="*/ 213 h 826"/>
                <a:gd name="T16" fmla="*/ 105 w 833"/>
                <a:gd name="T17" fmla="*/ 276 h 826"/>
                <a:gd name="T18" fmla="*/ 84 w 833"/>
                <a:gd name="T19" fmla="*/ 341 h 826"/>
                <a:gd name="T20" fmla="*/ 0 w 833"/>
                <a:gd name="T21" fmla="*/ 359 h 826"/>
                <a:gd name="T22" fmla="*/ 1 w 833"/>
                <a:gd name="T23" fmla="*/ 468 h 826"/>
                <a:gd name="T24" fmla="*/ 84 w 833"/>
                <a:gd name="T25" fmla="*/ 486 h 826"/>
                <a:gd name="T26" fmla="*/ 105 w 833"/>
                <a:gd name="T27" fmla="*/ 550 h 826"/>
                <a:gd name="T28" fmla="*/ 48 w 833"/>
                <a:gd name="T29" fmla="*/ 614 h 826"/>
                <a:gd name="T30" fmla="*/ 112 w 833"/>
                <a:gd name="T31" fmla="*/ 702 h 826"/>
                <a:gd name="T32" fmla="*/ 191 w 833"/>
                <a:gd name="T33" fmla="*/ 667 h 826"/>
                <a:gd name="T34" fmla="*/ 245 w 833"/>
                <a:gd name="T35" fmla="*/ 707 h 826"/>
                <a:gd name="T36" fmla="*/ 237 w 833"/>
                <a:gd name="T37" fmla="*/ 792 h 826"/>
                <a:gd name="T38" fmla="*/ 340 w 833"/>
                <a:gd name="T39" fmla="*/ 826 h 826"/>
                <a:gd name="T40" fmla="*/ 383 w 833"/>
                <a:gd name="T41" fmla="*/ 752 h 826"/>
                <a:gd name="T42" fmla="*/ 417 w 833"/>
                <a:gd name="T43" fmla="*/ 753 h 826"/>
                <a:gd name="T44" fmla="*/ 451 w 833"/>
                <a:gd name="T45" fmla="*/ 752 h 826"/>
                <a:gd name="T46" fmla="*/ 494 w 833"/>
                <a:gd name="T47" fmla="*/ 826 h 826"/>
                <a:gd name="T48" fmla="*/ 598 w 833"/>
                <a:gd name="T49" fmla="*/ 792 h 826"/>
                <a:gd name="T50" fmla="*/ 589 w 833"/>
                <a:gd name="T51" fmla="*/ 707 h 826"/>
                <a:gd name="T52" fmla="*/ 644 w 833"/>
                <a:gd name="T53" fmla="*/ 667 h 826"/>
                <a:gd name="T54" fmla="*/ 722 w 833"/>
                <a:gd name="T55" fmla="*/ 702 h 826"/>
                <a:gd name="T56" fmla="*/ 786 w 833"/>
                <a:gd name="T57" fmla="*/ 613 h 826"/>
                <a:gd name="T58" fmla="*/ 729 w 833"/>
                <a:gd name="T59" fmla="*/ 550 h 826"/>
                <a:gd name="T60" fmla="*/ 750 w 833"/>
                <a:gd name="T61" fmla="*/ 485 h 826"/>
                <a:gd name="T62" fmla="*/ 833 w 833"/>
                <a:gd name="T63" fmla="*/ 467 h 826"/>
                <a:gd name="T64" fmla="*/ 833 w 833"/>
                <a:gd name="T65" fmla="*/ 358 h 826"/>
                <a:gd name="T66" fmla="*/ 750 w 833"/>
                <a:gd name="T67" fmla="*/ 340 h 826"/>
                <a:gd name="T68" fmla="*/ 729 w 833"/>
                <a:gd name="T69" fmla="*/ 276 h 826"/>
                <a:gd name="T70" fmla="*/ 786 w 833"/>
                <a:gd name="T71" fmla="*/ 212 h 826"/>
                <a:gd name="T72" fmla="*/ 722 w 833"/>
                <a:gd name="T73" fmla="*/ 124 h 826"/>
                <a:gd name="T74" fmla="*/ 643 w 833"/>
                <a:gd name="T75" fmla="*/ 159 h 826"/>
                <a:gd name="T76" fmla="*/ 589 w 833"/>
                <a:gd name="T77" fmla="*/ 119 h 826"/>
                <a:gd name="T78" fmla="*/ 597 w 833"/>
                <a:gd name="T79" fmla="*/ 34 h 826"/>
                <a:gd name="T80" fmla="*/ 494 w 833"/>
                <a:gd name="T81" fmla="*/ 0 h 826"/>
                <a:gd name="T82" fmla="*/ 451 w 833"/>
                <a:gd name="T83" fmla="*/ 74 h 826"/>
                <a:gd name="T84" fmla="*/ 417 w 833"/>
                <a:gd name="T85" fmla="*/ 73 h 826"/>
                <a:gd name="T86" fmla="*/ 719 w 833"/>
                <a:gd name="T87" fmla="*/ 413 h 826"/>
                <a:gd name="T88" fmla="*/ 417 w 833"/>
                <a:gd name="T89" fmla="*/ 715 h 826"/>
                <a:gd name="T90" fmla="*/ 115 w 833"/>
                <a:gd name="T91" fmla="*/ 413 h 826"/>
                <a:gd name="T92" fmla="*/ 417 w 833"/>
                <a:gd name="T93" fmla="*/ 111 h 826"/>
                <a:gd name="T94" fmla="*/ 719 w 833"/>
                <a:gd name="T95" fmla="*/ 413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33" h="826">
                  <a:moveTo>
                    <a:pt x="417" y="73"/>
                  </a:moveTo>
                  <a:cubicBezTo>
                    <a:pt x="405" y="73"/>
                    <a:pt x="394" y="73"/>
                    <a:pt x="383" y="74"/>
                  </a:cubicBezTo>
                  <a:cubicBezTo>
                    <a:pt x="340" y="0"/>
                    <a:pt x="340" y="0"/>
                    <a:pt x="340" y="0"/>
                  </a:cubicBezTo>
                  <a:cubicBezTo>
                    <a:pt x="236" y="34"/>
                    <a:pt x="236" y="34"/>
                    <a:pt x="236" y="34"/>
                  </a:cubicBezTo>
                  <a:cubicBezTo>
                    <a:pt x="245" y="119"/>
                    <a:pt x="245" y="119"/>
                    <a:pt x="245" y="119"/>
                  </a:cubicBezTo>
                  <a:cubicBezTo>
                    <a:pt x="225" y="131"/>
                    <a:pt x="207" y="144"/>
                    <a:pt x="190" y="159"/>
                  </a:cubicBezTo>
                  <a:cubicBezTo>
                    <a:pt x="112" y="124"/>
                    <a:pt x="112" y="124"/>
                    <a:pt x="112" y="124"/>
                  </a:cubicBezTo>
                  <a:cubicBezTo>
                    <a:pt x="48" y="213"/>
                    <a:pt x="48" y="213"/>
                    <a:pt x="48" y="213"/>
                  </a:cubicBezTo>
                  <a:cubicBezTo>
                    <a:pt x="105" y="276"/>
                    <a:pt x="105" y="276"/>
                    <a:pt x="105" y="276"/>
                  </a:cubicBezTo>
                  <a:cubicBezTo>
                    <a:pt x="96" y="297"/>
                    <a:pt x="89" y="318"/>
                    <a:pt x="84" y="341"/>
                  </a:cubicBezTo>
                  <a:cubicBezTo>
                    <a:pt x="0" y="359"/>
                    <a:pt x="0" y="359"/>
                    <a:pt x="0" y="359"/>
                  </a:cubicBezTo>
                  <a:cubicBezTo>
                    <a:pt x="1" y="468"/>
                    <a:pt x="1" y="468"/>
                    <a:pt x="1" y="468"/>
                  </a:cubicBezTo>
                  <a:cubicBezTo>
                    <a:pt x="84" y="486"/>
                    <a:pt x="84" y="486"/>
                    <a:pt x="84" y="486"/>
                  </a:cubicBezTo>
                  <a:cubicBezTo>
                    <a:pt x="89" y="508"/>
                    <a:pt x="96" y="529"/>
                    <a:pt x="105" y="550"/>
                  </a:cubicBezTo>
                  <a:cubicBezTo>
                    <a:pt x="48" y="614"/>
                    <a:pt x="48" y="614"/>
                    <a:pt x="48" y="614"/>
                  </a:cubicBezTo>
                  <a:cubicBezTo>
                    <a:pt x="112" y="702"/>
                    <a:pt x="112" y="702"/>
                    <a:pt x="112" y="702"/>
                  </a:cubicBezTo>
                  <a:cubicBezTo>
                    <a:pt x="191" y="667"/>
                    <a:pt x="191" y="667"/>
                    <a:pt x="191" y="667"/>
                  </a:cubicBezTo>
                  <a:cubicBezTo>
                    <a:pt x="208" y="682"/>
                    <a:pt x="226" y="695"/>
                    <a:pt x="245" y="707"/>
                  </a:cubicBezTo>
                  <a:cubicBezTo>
                    <a:pt x="237" y="792"/>
                    <a:pt x="237" y="792"/>
                    <a:pt x="237" y="792"/>
                  </a:cubicBezTo>
                  <a:cubicBezTo>
                    <a:pt x="340" y="826"/>
                    <a:pt x="340" y="826"/>
                    <a:pt x="340" y="826"/>
                  </a:cubicBezTo>
                  <a:cubicBezTo>
                    <a:pt x="383" y="752"/>
                    <a:pt x="383" y="752"/>
                    <a:pt x="383" y="752"/>
                  </a:cubicBezTo>
                  <a:cubicBezTo>
                    <a:pt x="395" y="753"/>
                    <a:pt x="406" y="753"/>
                    <a:pt x="417" y="753"/>
                  </a:cubicBezTo>
                  <a:cubicBezTo>
                    <a:pt x="429" y="753"/>
                    <a:pt x="440" y="753"/>
                    <a:pt x="451" y="752"/>
                  </a:cubicBezTo>
                  <a:cubicBezTo>
                    <a:pt x="494" y="826"/>
                    <a:pt x="494" y="826"/>
                    <a:pt x="494" y="826"/>
                  </a:cubicBezTo>
                  <a:cubicBezTo>
                    <a:pt x="598" y="792"/>
                    <a:pt x="598" y="792"/>
                    <a:pt x="598" y="792"/>
                  </a:cubicBezTo>
                  <a:cubicBezTo>
                    <a:pt x="589" y="707"/>
                    <a:pt x="589" y="707"/>
                    <a:pt x="589" y="707"/>
                  </a:cubicBezTo>
                  <a:cubicBezTo>
                    <a:pt x="609" y="695"/>
                    <a:pt x="627" y="682"/>
                    <a:pt x="644" y="667"/>
                  </a:cubicBezTo>
                  <a:cubicBezTo>
                    <a:pt x="722" y="702"/>
                    <a:pt x="722" y="702"/>
                    <a:pt x="722" y="702"/>
                  </a:cubicBezTo>
                  <a:cubicBezTo>
                    <a:pt x="786" y="613"/>
                    <a:pt x="786" y="613"/>
                    <a:pt x="786" y="613"/>
                  </a:cubicBezTo>
                  <a:cubicBezTo>
                    <a:pt x="729" y="550"/>
                    <a:pt x="729" y="550"/>
                    <a:pt x="729" y="550"/>
                  </a:cubicBezTo>
                  <a:cubicBezTo>
                    <a:pt x="738" y="529"/>
                    <a:pt x="745" y="508"/>
                    <a:pt x="750" y="485"/>
                  </a:cubicBezTo>
                  <a:cubicBezTo>
                    <a:pt x="833" y="467"/>
                    <a:pt x="833" y="467"/>
                    <a:pt x="833" y="467"/>
                  </a:cubicBezTo>
                  <a:cubicBezTo>
                    <a:pt x="833" y="358"/>
                    <a:pt x="833" y="358"/>
                    <a:pt x="833" y="358"/>
                  </a:cubicBezTo>
                  <a:cubicBezTo>
                    <a:pt x="750" y="340"/>
                    <a:pt x="750" y="340"/>
                    <a:pt x="750" y="340"/>
                  </a:cubicBezTo>
                  <a:cubicBezTo>
                    <a:pt x="745" y="318"/>
                    <a:pt x="738" y="296"/>
                    <a:pt x="729" y="276"/>
                  </a:cubicBezTo>
                  <a:cubicBezTo>
                    <a:pt x="786" y="212"/>
                    <a:pt x="786" y="212"/>
                    <a:pt x="786" y="212"/>
                  </a:cubicBezTo>
                  <a:cubicBezTo>
                    <a:pt x="722" y="124"/>
                    <a:pt x="722" y="124"/>
                    <a:pt x="722" y="124"/>
                  </a:cubicBezTo>
                  <a:cubicBezTo>
                    <a:pt x="643" y="159"/>
                    <a:pt x="643" y="159"/>
                    <a:pt x="643" y="159"/>
                  </a:cubicBezTo>
                  <a:cubicBezTo>
                    <a:pt x="626" y="144"/>
                    <a:pt x="608" y="130"/>
                    <a:pt x="589" y="119"/>
                  </a:cubicBezTo>
                  <a:cubicBezTo>
                    <a:pt x="597" y="34"/>
                    <a:pt x="597" y="34"/>
                    <a:pt x="597" y="34"/>
                  </a:cubicBezTo>
                  <a:cubicBezTo>
                    <a:pt x="494" y="0"/>
                    <a:pt x="494" y="0"/>
                    <a:pt x="494" y="0"/>
                  </a:cubicBezTo>
                  <a:cubicBezTo>
                    <a:pt x="451" y="74"/>
                    <a:pt x="451" y="74"/>
                    <a:pt x="451" y="74"/>
                  </a:cubicBezTo>
                  <a:cubicBezTo>
                    <a:pt x="440" y="73"/>
                    <a:pt x="428" y="73"/>
                    <a:pt x="417" y="73"/>
                  </a:cubicBezTo>
                  <a:close/>
                  <a:moveTo>
                    <a:pt x="719" y="413"/>
                  </a:moveTo>
                  <a:cubicBezTo>
                    <a:pt x="719" y="579"/>
                    <a:pt x="584" y="714"/>
                    <a:pt x="417" y="715"/>
                  </a:cubicBezTo>
                  <a:cubicBezTo>
                    <a:pt x="251" y="715"/>
                    <a:pt x="115" y="580"/>
                    <a:pt x="115" y="413"/>
                  </a:cubicBezTo>
                  <a:cubicBezTo>
                    <a:pt x="115" y="247"/>
                    <a:pt x="250" y="111"/>
                    <a:pt x="417" y="111"/>
                  </a:cubicBezTo>
                  <a:cubicBezTo>
                    <a:pt x="583" y="111"/>
                    <a:pt x="718" y="246"/>
                    <a:pt x="719" y="413"/>
                  </a:cubicBezTo>
                  <a:close/>
                </a:path>
              </a:pathLst>
            </a:custGeom>
            <a:solidFill>
              <a:srgbClr val="B2E389"/>
            </a:solidFill>
            <a:ln>
              <a:noFill/>
            </a:ln>
          </p:spPr>
          <p:txBody>
            <a:bodyPr vert="horz" wrap="square" lIns="91440" tIns="45720" rIns="91440" bIns="45720" numCol="1" anchor="t" anchorCtr="0" compatLnSpc="1"/>
            <a:p>
              <a:endParaRPr lang="en-US"/>
            </a:p>
          </p:txBody>
        </p:sp>
        <p:sp>
          <p:nvSpPr>
            <p:cNvPr id="270" name="Freeform 13"/>
            <p:cNvSpPr>
              <a:spLocks noEditPoints="1"/>
            </p:cNvSpPr>
            <p:nvPr/>
          </p:nvSpPr>
          <p:spPr bwMode="auto">
            <a:xfrm>
              <a:off x="7372" y="2245"/>
              <a:ext cx="1991" cy="1991"/>
            </a:xfrm>
            <a:custGeom>
              <a:avLst/>
              <a:gdLst>
                <a:gd name="T0" fmla="*/ 302 w 604"/>
                <a:gd name="T1" fmla="*/ 0 h 604"/>
                <a:gd name="T2" fmla="*/ 0 w 604"/>
                <a:gd name="T3" fmla="*/ 302 h 604"/>
                <a:gd name="T4" fmla="*/ 302 w 604"/>
                <a:gd name="T5" fmla="*/ 604 h 604"/>
                <a:gd name="T6" fmla="*/ 604 w 604"/>
                <a:gd name="T7" fmla="*/ 302 h 604"/>
                <a:gd name="T8" fmla="*/ 302 w 604"/>
                <a:gd name="T9" fmla="*/ 0 h 604"/>
                <a:gd name="T10" fmla="*/ 302 w 604"/>
                <a:gd name="T11" fmla="*/ 586 h 604"/>
                <a:gd name="T12" fmla="*/ 18 w 604"/>
                <a:gd name="T13" fmla="*/ 302 h 604"/>
                <a:gd name="T14" fmla="*/ 302 w 604"/>
                <a:gd name="T15" fmla="*/ 18 h 604"/>
                <a:gd name="T16" fmla="*/ 586 w 604"/>
                <a:gd name="T17" fmla="*/ 302 h 604"/>
                <a:gd name="T18" fmla="*/ 302 w 604"/>
                <a:gd name="T19" fmla="*/ 586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4" h="604">
                  <a:moveTo>
                    <a:pt x="302" y="0"/>
                  </a:moveTo>
                  <a:cubicBezTo>
                    <a:pt x="135" y="0"/>
                    <a:pt x="0" y="136"/>
                    <a:pt x="0" y="302"/>
                  </a:cubicBezTo>
                  <a:cubicBezTo>
                    <a:pt x="0" y="469"/>
                    <a:pt x="136" y="604"/>
                    <a:pt x="302" y="604"/>
                  </a:cubicBezTo>
                  <a:cubicBezTo>
                    <a:pt x="469" y="603"/>
                    <a:pt x="604" y="468"/>
                    <a:pt x="604" y="302"/>
                  </a:cubicBezTo>
                  <a:cubicBezTo>
                    <a:pt x="603" y="135"/>
                    <a:pt x="468" y="0"/>
                    <a:pt x="302" y="0"/>
                  </a:cubicBezTo>
                  <a:close/>
                  <a:moveTo>
                    <a:pt x="302" y="586"/>
                  </a:moveTo>
                  <a:cubicBezTo>
                    <a:pt x="145" y="586"/>
                    <a:pt x="18" y="459"/>
                    <a:pt x="18" y="302"/>
                  </a:cubicBezTo>
                  <a:cubicBezTo>
                    <a:pt x="17" y="145"/>
                    <a:pt x="145" y="18"/>
                    <a:pt x="302" y="18"/>
                  </a:cubicBezTo>
                  <a:cubicBezTo>
                    <a:pt x="459" y="17"/>
                    <a:pt x="586" y="145"/>
                    <a:pt x="586" y="302"/>
                  </a:cubicBezTo>
                  <a:cubicBezTo>
                    <a:pt x="586" y="459"/>
                    <a:pt x="459" y="586"/>
                    <a:pt x="302" y="586"/>
                  </a:cubicBez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sp>
          <p:nvSpPr>
            <p:cNvPr id="271" name="Freeform 14"/>
            <p:cNvSpPr>
              <a:spLocks noEditPoints="1"/>
            </p:cNvSpPr>
            <p:nvPr/>
          </p:nvSpPr>
          <p:spPr bwMode="auto">
            <a:xfrm>
              <a:off x="8036" y="4840"/>
              <a:ext cx="2268" cy="2248"/>
            </a:xfrm>
            <a:custGeom>
              <a:avLst/>
              <a:gdLst>
                <a:gd name="T0" fmla="*/ 344 w 688"/>
                <a:gd name="T1" fmla="*/ 60 h 682"/>
                <a:gd name="T2" fmla="*/ 316 w 688"/>
                <a:gd name="T3" fmla="*/ 61 h 682"/>
                <a:gd name="T4" fmla="*/ 281 w 688"/>
                <a:gd name="T5" fmla="*/ 0 h 682"/>
                <a:gd name="T6" fmla="*/ 195 w 688"/>
                <a:gd name="T7" fmla="*/ 28 h 682"/>
                <a:gd name="T8" fmla="*/ 202 w 688"/>
                <a:gd name="T9" fmla="*/ 98 h 682"/>
                <a:gd name="T10" fmla="*/ 157 w 688"/>
                <a:gd name="T11" fmla="*/ 131 h 682"/>
                <a:gd name="T12" fmla="*/ 93 w 688"/>
                <a:gd name="T13" fmla="*/ 103 h 682"/>
                <a:gd name="T14" fmla="*/ 40 w 688"/>
                <a:gd name="T15" fmla="*/ 175 h 682"/>
                <a:gd name="T16" fmla="*/ 87 w 688"/>
                <a:gd name="T17" fmla="*/ 228 h 682"/>
                <a:gd name="T18" fmla="*/ 70 w 688"/>
                <a:gd name="T19" fmla="*/ 281 h 682"/>
                <a:gd name="T20" fmla="*/ 0 w 688"/>
                <a:gd name="T21" fmla="*/ 296 h 682"/>
                <a:gd name="T22" fmla="*/ 1 w 688"/>
                <a:gd name="T23" fmla="*/ 386 h 682"/>
                <a:gd name="T24" fmla="*/ 70 w 688"/>
                <a:gd name="T25" fmla="*/ 401 h 682"/>
                <a:gd name="T26" fmla="*/ 87 w 688"/>
                <a:gd name="T27" fmla="*/ 454 h 682"/>
                <a:gd name="T28" fmla="*/ 40 w 688"/>
                <a:gd name="T29" fmla="*/ 507 h 682"/>
                <a:gd name="T30" fmla="*/ 93 w 688"/>
                <a:gd name="T31" fmla="*/ 580 h 682"/>
                <a:gd name="T32" fmla="*/ 158 w 688"/>
                <a:gd name="T33" fmla="*/ 551 h 682"/>
                <a:gd name="T34" fmla="*/ 203 w 688"/>
                <a:gd name="T35" fmla="*/ 584 h 682"/>
                <a:gd name="T36" fmla="*/ 195 w 688"/>
                <a:gd name="T37" fmla="*/ 654 h 682"/>
                <a:gd name="T38" fmla="*/ 281 w 688"/>
                <a:gd name="T39" fmla="*/ 682 h 682"/>
                <a:gd name="T40" fmla="*/ 317 w 688"/>
                <a:gd name="T41" fmla="*/ 621 h 682"/>
                <a:gd name="T42" fmla="*/ 345 w 688"/>
                <a:gd name="T43" fmla="*/ 622 h 682"/>
                <a:gd name="T44" fmla="*/ 373 w 688"/>
                <a:gd name="T45" fmla="*/ 621 h 682"/>
                <a:gd name="T46" fmla="*/ 408 w 688"/>
                <a:gd name="T47" fmla="*/ 682 h 682"/>
                <a:gd name="T48" fmla="*/ 494 w 688"/>
                <a:gd name="T49" fmla="*/ 654 h 682"/>
                <a:gd name="T50" fmla="*/ 486 w 688"/>
                <a:gd name="T51" fmla="*/ 584 h 682"/>
                <a:gd name="T52" fmla="*/ 531 w 688"/>
                <a:gd name="T53" fmla="*/ 551 h 682"/>
                <a:gd name="T54" fmla="*/ 596 w 688"/>
                <a:gd name="T55" fmla="*/ 579 h 682"/>
                <a:gd name="T56" fmla="*/ 649 w 688"/>
                <a:gd name="T57" fmla="*/ 506 h 682"/>
                <a:gd name="T58" fmla="*/ 602 w 688"/>
                <a:gd name="T59" fmla="*/ 454 h 682"/>
                <a:gd name="T60" fmla="*/ 619 w 688"/>
                <a:gd name="T61" fmla="*/ 401 h 682"/>
                <a:gd name="T62" fmla="*/ 688 w 688"/>
                <a:gd name="T63" fmla="*/ 386 h 682"/>
                <a:gd name="T64" fmla="*/ 688 w 688"/>
                <a:gd name="T65" fmla="*/ 296 h 682"/>
                <a:gd name="T66" fmla="*/ 619 w 688"/>
                <a:gd name="T67" fmla="*/ 281 h 682"/>
                <a:gd name="T68" fmla="*/ 602 w 688"/>
                <a:gd name="T69" fmla="*/ 228 h 682"/>
                <a:gd name="T70" fmla="*/ 649 w 688"/>
                <a:gd name="T71" fmla="*/ 175 h 682"/>
                <a:gd name="T72" fmla="*/ 596 w 688"/>
                <a:gd name="T73" fmla="*/ 102 h 682"/>
                <a:gd name="T74" fmla="*/ 531 w 688"/>
                <a:gd name="T75" fmla="*/ 131 h 682"/>
                <a:gd name="T76" fmla="*/ 486 w 688"/>
                <a:gd name="T77" fmla="*/ 98 h 682"/>
                <a:gd name="T78" fmla="*/ 493 w 688"/>
                <a:gd name="T79" fmla="*/ 28 h 682"/>
                <a:gd name="T80" fmla="*/ 408 w 688"/>
                <a:gd name="T81" fmla="*/ 0 h 682"/>
                <a:gd name="T82" fmla="*/ 372 w 688"/>
                <a:gd name="T83" fmla="*/ 61 h 682"/>
                <a:gd name="T84" fmla="*/ 344 w 688"/>
                <a:gd name="T85" fmla="*/ 60 h 682"/>
                <a:gd name="T86" fmla="*/ 593 w 688"/>
                <a:gd name="T87" fmla="*/ 341 h 682"/>
                <a:gd name="T88" fmla="*/ 345 w 688"/>
                <a:gd name="T89" fmla="*/ 590 h 682"/>
                <a:gd name="T90" fmla="*/ 95 w 688"/>
                <a:gd name="T91" fmla="*/ 341 h 682"/>
                <a:gd name="T92" fmla="*/ 344 w 688"/>
                <a:gd name="T93" fmla="*/ 92 h 682"/>
                <a:gd name="T94" fmla="*/ 593 w 688"/>
                <a:gd name="T95" fmla="*/ 341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88" h="682">
                  <a:moveTo>
                    <a:pt x="344" y="60"/>
                  </a:moveTo>
                  <a:cubicBezTo>
                    <a:pt x="335" y="60"/>
                    <a:pt x="325" y="60"/>
                    <a:pt x="316" y="61"/>
                  </a:cubicBezTo>
                  <a:cubicBezTo>
                    <a:pt x="281" y="0"/>
                    <a:pt x="281" y="0"/>
                    <a:pt x="281" y="0"/>
                  </a:cubicBezTo>
                  <a:cubicBezTo>
                    <a:pt x="195" y="28"/>
                    <a:pt x="195" y="28"/>
                    <a:pt x="195" y="28"/>
                  </a:cubicBezTo>
                  <a:cubicBezTo>
                    <a:pt x="202" y="98"/>
                    <a:pt x="202" y="98"/>
                    <a:pt x="202" y="98"/>
                  </a:cubicBezTo>
                  <a:cubicBezTo>
                    <a:pt x="186" y="108"/>
                    <a:pt x="171" y="119"/>
                    <a:pt x="157" y="131"/>
                  </a:cubicBezTo>
                  <a:cubicBezTo>
                    <a:pt x="93" y="103"/>
                    <a:pt x="93" y="103"/>
                    <a:pt x="93" y="103"/>
                  </a:cubicBezTo>
                  <a:cubicBezTo>
                    <a:pt x="40" y="175"/>
                    <a:pt x="40" y="175"/>
                    <a:pt x="40" y="175"/>
                  </a:cubicBezTo>
                  <a:cubicBezTo>
                    <a:pt x="87" y="228"/>
                    <a:pt x="87" y="228"/>
                    <a:pt x="87" y="228"/>
                  </a:cubicBezTo>
                  <a:cubicBezTo>
                    <a:pt x="79" y="245"/>
                    <a:pt x="74" y="263"/>
                    <a:pt x="70" y="281"/>
                  </a:cubicBezTo>
                  <a:cubicBezTo>
                    <a:pt x="0" y="296"/>
                    <a:pt x="0" y="296"/>
                    <a:pt x="0" y="296"/>
                  </a:cubicBezTo>
                  <a:cubicBezTo>
                    <a:pt x="1" y="386"/>
                    <a:pt x="1" y="386"/>
                    <a:pt x="1" y="386"/>
                  </a:cubicBezTo>
                  <a:cubicBezTo>
                    <a:pt x="70" y="401"/>
                    <a:pt x="70" y="401"/>
                    <a:pt x="70" y="401"/>
                  </a:cubicBezTo>
                  <a:cubicBezTo>
                    <a:pt x="74" y="419"/>
                    <a:pt x="80" y="437"/>
                    <a:pt x="87" y="454"/>
                  </a:cubicBezTo>
                  <a:cubicBezTo>
                    <a:pt x="40" y="507"/>
                    <a:pt x="40" y="507"/>
                    <a:pt x="40" y="507"/>
                  </a:cubicBezTo>
                  <a:cubicBezTo>
                    <a:pt x="93" y="580"/>
                    <a:pt x="93" y="580"/>
                    <a:pt x="93" y="580"/>
                  </a:cubicBezTo>
                  <a:cubicBezTo>
                    <a:pt x="158" y="551"/>
                    <a:pt x="158" y="551"/>
                    <a:pt x="158" y="551"/>
                  </a:cubicBezTo>
                  <a:cubicBezTo>
                    <a:pt x="171" y="563"/>
                    <a:pt x="187" y="574"/>
                    <a:pt x="203" y="584"/>
                  </a:cubicBezTo>
                  <a:cubicBezTo>
                    <a:pt x="195" y="654"/>
                    <a:pt x="195" y="654"/>
                    <a:pt x="195" y="654"/>
                  </a:cubicBezTo>
                  <a:cubicBezTo>
                    <a:pt x="281" y="682"/>
                    <a:pt x="281" y="682"/>
                    <a:pt x="281" y="682"/>
                  </a:cubicBezTo>
                  <a:cubicBezTo>
                    <a:pt x="317" y="621"/>
                    <a:pt x="317" y="621"/>
                    <a:pt x="317" y="621"/>
                  </a:cubicBezTo>
                  <a:cubicBezTo>
                    <a:pt x="326" y="622"/>
                    <a:pt x="335" y="622"/>
                    <a:pt x="345" y="622"/>
                  </a:cubicBezTo>
                  <a:cubicBezTo>
                    <a:pt x="354" y="622"/>
                    <a:pt x="363" y="622"/>
                    <a:pt x="373" y="621"/>
                  </a:cubicBezTo>
                  <a:cubicBezTo>
                    <a:pt x="408" y="682"/>
                    <a:pt x="408" y="682"/>
                    <a:pt x="408" y="682"/>
                  </a:cubicBezTo>
                  <a:cubicBezTo>
                    <a:pt x="494" y="654"/>
                    <a:pt x="494" y="654"/>
                    <a:pt x="494" y="654"/>
                  </a:cubicBezTo>
                  <a:cubicBezTo>
                    <a:pt x="486" y="584"/>
                    <a:pt x="486" y="584"/>
                    <a:pt x="486" y="584"/>
                  </a:cubicBezTo>
                  <a:cubicBezTo>
                    <a:pt x="503" y="574"/>
                    <a:pt x="518" y="563"/>
                    <a:pt x="531" y="551"/>
                  </a:cubicBezTo>
                  <a:cubicBezTo>
                    <a:pt x="596" y="579"/>
                    <a:pt x="596" y="579"/>
                    <a:pt x="596" y="579"/>
                  </a:cubicBezTo>
                  <a:cubicBezTo>
                    <a:pt x="649" y="506"/>
                    <a:pt x="649" y="506"/>
                    <a:pt x="649" y="506"/>
                  </a:cubicBezTo>
                  <a:cubicBezTo>
                    <a:pt x="602" y="454"/>
                    <a:pt x="602" y="454"/>
                    <a:pt x="602" y="454"/>
                  </a:cubicBezTo>
                  <a:cubicBezTo>
                    <a:pt x="609" y="437"/>
                    <a:pt x="615" y="419"/>
                    <a:pt x="619" y="401"/>
                  </a:cubicBezTo>
                  <a:cubicBezTo>
                    <a:pt x="688" y="386"/>
                    <a:pt x="688" y="386"/>
                    <a:pt x="688" y="386"/>
                  </a:cubicBezTo>
                  <a:cubicBezTo>
                    <a:pt x="688" y="296"/>
                    <a:pt x="688" y="296"/>
                    <a:pt x="688" y="296"/>
                  </a:cubicBezTo>
                  <a:cubicBezTo>
                    <a:pt x="619" y="281"/>
                    <a:pt x="619" y="281"/>
                    <a:pt x="619" y="281"/>
                  </a:cubicBezTo>
                  <a:cubicBezTo>
                    <a:pt x="615" y="262"/>
                    <a:pt x="609" y="245"/>
                    <a:pt x="602" y="228"/>
                  </a:cubicBezTo>
                  <a:cubicBezTo>
                    <a:pt x="649" y="175"/>
                    <a:pt x="649" y="175"/>
                    <a:pt x="649" y="175"/>
                  </a:cubicBezTo>
                  <a:cubicBezTo>
                    <a:pt x="596" y="102"/>
                    <a:pt x="596" y="102"/>
                    <a:pt x="596" y="102"/>
                  </a:cubicBezTo>
                  <a:cubicBezTo>
                    <a:pt x="531" y="131"/>
                    <a:pt x="531" y="131"/>
                    <a:pt x="531" y="131"/>
                  </a:cubicBezTo>
                  <a:cubicBezTo>
                    <a:pt x="517" y="119"/>
                    <a:pt x="502" y="108"/>
                    <a:pt x="486" y="98"/>
                  </a:cubicBezTo>
                  <a:cubicBezTo>
                    <a:pt x="493" y="28"/>
                    <a:pt x="493" y="28"/>
                    <a:pt x="493" y="28"/>
                  </a:cubicBezTo>
                  <a:cubicBezTo>
                    <a:pt x="408" y="0"/>
                    <a:pt x="408" y="0"/>
                    <a:pt x="408" y="0"/>
                  </a:cubicBezTo>
                  <a:cubicBezTo>
                    <a:pt x="372" y="61"/>
                    <a:pt x="372" y="61"/>
                    <a:pt x="372" y="61"/>
                  </a:cubicBezTo>
                  <a:cubicBezTo>
                    <a:pt x="363" y="60"/>
                    <a:pt x="354" y="60"/>
                    <a:pt x="344" y="60"/>
                  </a:cubicBezTo>
                  <a:close/>
                  <a:moveTo>
                    <a:pt x="593" y="341"/>
                  </a:moveTo>
                  <a:cubicBezTo>
                    <a:pt x="593" y="478"/>
                    <a:pt x="482" y="590"/>
                    <a:pt x="345" y="590"/>
                  </a:cubicBezTo>
                  <a:cubicBezTo>
                    <a:pt x="207" y="590"/>
                    <a:pt x="95" y="479"/>
                    <a:pt x="95" y="341"/>
                  </a:cubicBezTo>
                  <a:cubicBezTo>
                    <a:pt x="95" y="204"/>
                    <a:pt x="207" y="92"/>
                    <a:pt x="344" y="92"/>
                  </a:cubicBezTo>
                  <a:cubicBezTo>
                    <a:pt x="482" y="92"/>
                    <a:pt x="593" y="203"/>
                    <a:pt x="593" y="341"/>
                  </a:cubicBezTo>
                  <a:close/>
                </a:path>
              </a:pathLst>
            </a:custGeom>
            <a:solidFill>
              <a:srgbClr val="B2E389"/>
            </a:solidFill>
            <a:ln>
              <a:noFill/>
            </a:ln>
          </p:spPr>
          <p:txBody>
            <a:bodyPr vert="horz" wrap="square" lIns="91440" tIns="45720" rIns="91440" bIns="45720" numCol="1" anchor="t" anchorCtr="0" compatLnSpc="1"/>
            <a:p>
              <a:endParaRPr lang="en-US"/>
            </a:p>
          </p:txBody>
        </p:sp>
        <p:sp>
          <p:nvSpPr>
            <p:cNvPr id="272" name="Freeform 15"/>
            <p:cNvSpPr>
              <a:spLocks noEditPoints="1"/>
            </p:cNvSpPr>
            <p:nvPr/>
          </p:nvSpPr>
          <p:spPr bwMode="auto">
            <a:xfrm>
              <a:off x="8349" y="5142"/>
              <a:ext cx="1642" cy="1642"/>
            </a:xfrm>
            <a:custGeom>
              <a:avLst/>
              <a:gdLst>
                <a:gd name="T0" fmla="*/ 249 w 498"/>
                <a:gd name="T1" fmla="*/ 0 h 498"/>
                <a:gd name="T2" fmla="*/ 0 w 498"/>
                <a:gd name="T3" fmla="*/ 249 h 498"/>
                <a:gd name="T4" fmla="*/ 250 w 498"/>
                <a:gd name="T5" fmla="*/ 498 h 498"/>
                <a:gd name="T6" fmla="*/ 498 w 498"/>
                <a:gd name="T7" fmla="*/ 249 h 498"/>
                <a:gd name="T8" fmla="*/ 249 w 498"/>
                <a:gd name="T9" fmla="*/ 0 h 498"/>
                <a:gd name="T10" fmla="*/ 250 w 498"/>
                <a:gd name="T11" fmla="*/ 484 h 498"/>
                <a:gd name="T12" fmla="*/ 15 w 498"/>
                <a:gd name="T13" fmla="*/ 249 h 498"/>
                <a:gd name="T14" fmla="*/ 249 w 498"/>
                <a:gd name="T15" fmla="*/ 14 h 498"/>
                <a:gd name="T16" fmla="*/ 484 w 498"/>
                <a:gd name="T17" fmla="*/ 249 h 498"/>
                <a:gd name="T18" fmla="*/ 250 w 498"/>
                <a:gd name="T19" fmla="*/ 484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8" h="498">
                  <a:moveTo>
                    <a:pt x="249" y="0"/>
                  </a:moveTo>
                  <a:cubicBezTo>
                    <a:pt x="112" y="0"/>
                    <a:pt x="0" y="112"/>
                    <a:pt x="0" y="249"/>
                  </a:cubicBezTo>
                  <a:cubicBezTo>
                    <a:pt x="0" y="387"/>
                    <a:pt x="112" y="498"/>
                    <a:pt x="250" y="498"/>
                  </a:cubicBezTo>
                  <a:cubicBezTo>
                    <a:pt x="387" y="498"/>
                    <a:pt x="498" y="386"/>
                    <a:pt x="498" y="249"/>
                  </a:cubicBezTo>
                  <a:cubicBezTo>
                    <a:pt x="498" y="111"/>
                    <a:pt x="387" y="0"/>
                    <a:pt x="249" y="0"/>
                  </a:cubicBezTo>
                  <a:close/>
                  <a:moveTo>
                    <a:pt x="250" y="484"/>
                  </a:moveTo>
                  <a:cubicBezTo>
                    <a:pt x="120" y="484"/>
                    <a:pt x="15" y="379"/>
                    <a:pt x="15" y="249"/>
                  </a:cubicBezTo>
                  <a:cubicBezTo>
                    <a:pt x="14" y="119"/>
                    <a:pt x="119" y="14"/>
                    <a:pt x="249" y="14"/>
                  </a:cubicBezTo>
                  <a:cubicBezTo>
                    <a:pt x="379" y="14"/>
                    <a:pt x="484" y="119"/>
                    <a:pt x="484" y="249"/>
                  </a:cubicBezTo>
                  <a:cubicBezTo>
                    <a:pt x="484" y="378"/>
                    <a:pt x="379" y="484"/>
                    <a:pt x="250" y="484"/>
                  </a:cubicBez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sp>
          <p:nvSpPr>
            <p:cNvPr id="273" name="Freeform 16"/>
            <p:cNvSpPr>
              <a:spLocks noEditPoints="1"/>
            </p:cNvSpPr>
            <p:nvPr/>
          </p:nvSpPr>
          <p:spPr bwMode="auto">
            <a:xfrm>
              <a:off x="9476" y="3260"/>
              <a:ext cx="2080" cy="2064"/>
            </a:xfrm>
            <a:custGeom>
              <a:avLst/>
              <a:gdLst>
                <a:gd name="T0" fmla="*/ 315 w 631"/>
                <a:gd name="T1" fmla="*/ 55 h 626"/>
                <a:gd name="T2" fmla="*/ 290 w 631"/>
                <a:gd name="T3" fmla="*/ 57 h 626"/>
                <a:gd name="T4" fmla="*/ 257 w 631"/>
                <a:gd name="T5" fmla="*/ 0 h 626"/>
                <a:gd name="T6" fmla="*/ 179 w 631"/>
                <a:gd name="T7" fmla="*/ 26 h 626"/>
                <a:gd name="T8" fmla="*/ 185 w 631"/>
                <a:gd name="T9" fmla="*/ 91 h 626"/>
                <a:gd name="T10" fmla="*/ 144 w 631"/>
                <a:gd name="T11" fmla="*/ 121 h 626"/>
                <a:gd name="T12" fmla="*/ 85 w 631"/>
                <a:gd name="T13" fmla="*/ 94 h 626"/>
                <a:gd name="T14" fmla="*/ 36 w 631"/>
                <a:gd name="T15" fmla="*/ 161 h 626"/>
                <a:gd name="T16" fmla="*/ 79 w 631"/>
                <a:gd name="T17" fmla="*/ 210 h 626"/>
                <a:gd name="T18" fmla="*/ 64 w 631"/>
                <a:gd name="T19" fmla="*/ 258 h 626"/>
                <a:gd name="T20" fmla="*/ 0 w 631"/>
                <a:gd name="T21" fmla="*/ 272 h 626"/>
                <a:gd name="T22" fmla="*/ 0 w 631"/>
                <a:gd name="T23" fmla="*/ 355 h 626"/>
                <a:gd name="T24" fmla="*/ 64 w 631"/>
                <a:gd name="T25" fmla="*/ 368 h 626"/>
                <a:gd name="T26" fmla="*/ 80 w 631"/>
                <a:gd name="T27" fmla="*/ 417 h 626"/>
                <a:gd name="T28" fmla="*/ 36 w 631"/>
                <a:gd name="T29" fmla="*/ 465 h 626"/>
                <a:gd name="T30" fmla="*/ 85 w 631"/>
                <a:gd name="T31" fmla="*/ 532 h 626"/>
                <a:gd name="T32" fmla="*/ 144 w 631"/>
                <a:gd name="T33" fmla="*/ 506 h 626"/>
                <a:gd name="T34" fmla="*/ 186 w 631"/>
                <a:gd name="T35" fmla="*/ 536 h 626"/>
                <a:gd name="T36" fmla="*/ 179 w 631"/>
                <a:gd name="T37" fmla="*/ 600 h 626"/>
                <a:gd name="T38" fmla="*/ 258 w 631"/>
                <a:gd name="T39" fmla="*/ 626 h 626"/>
                <a:gd name="T40" fmla="*/ 290 w 631"/>
                <a:gd name="T41" fmla="*/ 570 h 626"/>
                <a:gd name="T42" fmla="*/ 316 w 631"/>
                <a:gd name="T43" fmla="*/ 571 h 626"/>
                <a:gd name="T44" fmla="*/ 341 w 631"/>
                <a:gd name="T45" fmla="*/ 569 h 626"/>
                <a:gd name="T46" fmla="*/ 374 w 631"/>
                <a:gd name="T47" fmla="*/ 626 h 626"/>
                <a:gd name="T48" fmla="*/ 452 w 631"/>
                <a:gd name="T49" fmla="*/ 600 h 626"/>
                <a:gd name="T50" fmla="*/ 446 w 631"/>
                <a:gd name="T51" fmla="*/ 535 h 626"/>
                <a:gd name="T52" fmla="*/ 487 w 631"/>
                <a:gd name="T53" fmla="*/ 505 h 626"/>
                <a:gd name="T54" fmla="*/ 547 w 631"/>
                <a:gd name="T55" fmla="*/ 532 h 626"/>
                <a:gd name="T56" fmla="*/ 595 w 631"/>
                <a:gd name="T57" fmla="*/ 465 h 626"/>
                <a:gd name="T58" fmla="*/ 552 w 631"/>
                <a:gd name="T59" fmla="*/ 416 h 626"/>
                <a:gd name="T60" fmla="*/ 567 w 631"/>
                <a:gd name="T61" fmla="*/ 368 h 626"/>
                <a:gd name="T62" fmla="*/ 631 w 631"/>
                <a:gd name="T63" fmla="*/ 354 h 626"/>
                <a:gd name="T64" fmla="*/ 631 w 631"/>
                <a:gd name="T65" fmla="*/ 271 h 626"/>
                <a:gd name="T66" fmla="*/ 567 w 631"/>
                <a:gd name="T67" fmla="*/ 258 h 626"/>
                <a:gd name="T68" fmla="*/ 552 w 631"/>
                <a:gd name="T69" fmla="*/ 209 h 626"/>
                <a:gd name="T70" fmla="*/ 595 w 631"/>
                <a:gd name="T71" fmla="*/ 161 h 626"/>
                <a:gd name="T72" fmla="*/ 546 w 631"/>
                <a:gd name="T73" fmla="*/ 94 h 626"/>
                <a:gd name="T74" fmla="*/ 487 w 631"/>
                <a:gd name="T75" fmla="*/ 120 h 626"/>
                <a:gd name="T76" fmla="*/ 445 w 631"/>
                <a:gd name="T77" fmla="*/ 90 h 626"/>
                <a:gd name="T78" fmla="*/ 452 w 631"/>
                <a:gd name="T79" fmla="*/ 26 h 626"/>
                <a:gd name="T80" fmla="*/ 373 w 631"/>
                <a:gd name="T81" fmla="*/ 0 h 626"/>
                <a:gd name="T82" fmla="*/ 341 w 631"/>
                <a:gd name="T83" fmla="*/ 56 h 626"/>
                <a:gd name="T84" fmla="*/ 315 w 631"/>
                <a:gd name="T85" fmla="*/ 55 h 626"/>
                <a:gd name="T86" fmla="*/ 544 w 631"/>
                <a:gd name="T87" fmla="*/ 313 h 626"/>
                <a:gd name="T88" fmla="*/ 316 w 631"/>
                <a:gd name="T89" fmla="*/ 541 h 626"/>
                <a:gd name="T90" fmla="*/ 87 w 631"/>
                <a:gd name="T91" fmla="*/ 313 h 626"/>
                <a:gd name="T92" fmla="*/ 315 w 631"/>
                <a:gd name="T93" fmla="*/ 85 h 626"/>
                <a:gd name="T94" fmla="*/ 544 w 631"/>
                <a:gd name="T95" fmla="*/ 313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31" h="626">
                  <a:moveTo>
                    <a:pt x="315" y="55"/>
                  </a:moveTo>
                  <a:cubicBezTo>
                    <a:pt x="307" y="55"/>
                    <a:pt x="298" y="56"/>
                    <a:pt x="290" y="57"/>
                  </a:cubicBezTo>
                  <a:cubicBezTo>
                    <a:pt x="257" y="0"/>
                    <a:pt x="257" y="0"/>
                    <a:pt x="257" y="0"/>
                  </a:cubicBezTo>
                  <a:cubicBezTo>
                    <a:pt x="179" y="26"/>
                    <a:pt x="179" y="26"/>
                    <a:pt x="179" y="26"/>
                  </a:cubicBezTo>
                  <a:cubicBezTo>
                    <a:pt x="185" y="91"/>
                    <a:pt x="185" y="91"/>
                    <a:pt x="185" y="91"/>
                  </a:cubicBezTo>
                  <a:cubicBezTo>
                    <a:pt x="171" y="99"/>
                    <a:pt x="157" y="109"/>
                    <a:pt x="144" y="121"/>
                  </a:cubicBezTo>
                  <a:cubicBezTo>
                    <a:pt x="85" y="94"/>
                    <a:pt x="85" y="94"/>
                    <a:pt x="85" y="94"/>
                  </a:cubicBezTo>
                  <a:cubicBezTo>
                    <a:pt x="36" y="161"/>
                    <a:pt x="36" y="161"/>
                    <a:pt x="36" y="161"/>
                  </a:cubicBezTo>
                  <a:cubicBezTo>
                    <a:pt x="79" y="210"/>
                    <a:pt x="79" y="210"/>
                    <a:pt x="79" y="210"/>
                  </a:cubicBezTo>
                  <a:cubicBezTo>
                    <a:pt x="73" y="225"/>
                    <a:pt x="67" y="241"/>
                    <a:pt x="64" y="258"/>
                  </a:cubicBezTo>
                  <a:cubicBezTo>
                    <a:pt x="0" y="272"/>
                    <a:pt x="0" y="272"/>
                    <a:pt x="0" y="272"/>
                  </a:cubicBezTo>
                  <a:cubicBezTo>
                    <a:pt x="0" y="355"/>
                    <a:pt x="0" y="355"/>
                    <a:pt x="0" y="355"/>
                  </a:cubicBezTo>
                  <a:cubicBezTo>
                    <a:pt x="64" y="368"/>
                    <a:pt x="64" y="368"/>
                    <a:pt x="64" y="368"/>
                  </a:cubicBezTo>
                  <a:cubicBezTo>
                    <a:pt x="67" y="385"/>
                    <a:pt x="73" y="401"/>
                    <a:pt x="80" y="417"/>
                  </a:cubicBezTo>
                  <a:cubicBezTo>
                    <a:pt x="36" y="465"/>
                    <a:pt x="36" y="465"/>
                    <a:pt x="36" y="465"/>
                  </a:cubicBezTo>
                  <a:cubicBezTo>
                    <a:pt x="85" y="532"/>
                    <a:pt x="85" y="532"/>
                    <a:pt x="85" y="532"/>
                  </a:cubicBezTo>
                  <a:cubicBezTo>
                    <a:pt x="144" y="506"/>
                    <a:pt x="144" y="506"/>
                    <a:pt x="144" y="506"/>
                  </a:cubicBezTo>
                  <a:cubicBezTo>
                    <a:pt x="157" y="517"/>
                    <a:pt x="171" y="527"/>
                    <a:pt x="186" y="536"/>
                  </a:cubicBezTo>
                  <a:cubicBezTo>
                    <a:pt x="179" y="600"/>
                    <a:pt x="179" y="600"/>
                    <a:pt x="179" y="600"/>
                  </a:cubicBezTo>
                  <a:cubicBezTo>
                    <a:pt x="258" y="626"/>
                    <a:pt x="258" y="626"/>
                    <a:pt x="258" y="626"/>
                  </a:cubicBezTo>
                  <a:cubicBezTo>
                    <a:pt x="290" y="570"/>
                    <a:pt x="290" y="570"/>
                    <a:pt x="290" y="570"/>
                  </a:cubicBezTo>
                  <a:cubicBezTo>
                    <a:pt x="299" y="570"/>
                    <a:pt x="307" y="571"/>
                    <a:pt x="316" y="571"/>
                  </a:cubicBezTo>
                  <a:cubicBezTo>
                    <a:pt x="324" y="571"/>
                    <a:pt x="333" y="570"/>
                    <a:pt x="341" y="569"/>
                  </a:cubicBezTo>
                  <a:cubicBezTo>
                    <a:pt x="374" y="626"/>
                    <a:pt x="374" y="626"/>
                    <a:pt x="374" y="626"/>
                  </a:cubicBezTo>
                  <a:cubicBezTo>
                    <a:pt x="452" y="600"/>
                    <a:pt x="452" y="600"/>
                    <a:pt x="452" y="600"/>
                  </a:cubicBezTo>
                  <a:cubicBezTo>
                    <a:pt x="446" y="535"/>
                    <a:pt x="446" y="535"/>
                    <a:pt x="446" y="535"/>
                  </a:cubicBezTo>
                  <a:cubicBezTo>
                    <a:pt x="461" y="527"/>
                    <a:pt x="474" y="517"/>
                    <a:pt x="487" y="505"/>
                  </a:cubicBezTo>
                  <a:cubicBezTo>
                    <a:pt x="547" y="532"/>
                    <a:pt x="547" y="532"/>
                    <a:pt x="547" y="532"/>
                  </a:cubicBezTo>
                  <a:cubicBezTo>
                    <a:pt x="595" y="465"/>
                    <a:pt x="595" y="465"/>
                    <a:pt x="595" y="465"/>
                  </a:cubicBezTo>
                  <a:cubicBezTo>
                    <a:pt x="552" y="416"/>
                    <a:pt x="552" y="416"/>
                    <a:pt x="552" y="416"/>
                  </a:cubicBezTo>
                  <a:cubicBezTo>
                    <a:pt x="558" y="401"/>
                    <a:pt x="564" y="385"/>
                    <a:pt x="567" y="368"/>
                  </a:cubicBezTo>
                  <a:cubicBezTo>
                    <a:pt x="631" y="354"/>
                    <a:pt x="631" y="354"/>
                    <a:pt x="631" y="354"/>
                  </a:cubicBezTo>
                  <a:cubicBezTo>
                    <a:pt x="631" y="271"/>
                    <a:pt x="631" y="271"/>
                    <a:pt x="631" y="271"/>
                  </a:cubicBezTo>
                  <a:cubicBezTo>
                    <a:pt x="567" y="258"/>
                    <a:pt x="567" y="258"/>
                    <a:pt x="567" y="258"/>
                  </a:cubicBezTo>
                  <a:cubicBezTo>
                    <a:pt x="564" y="241"/>
                    <a:pt x="558" y="225"/>
                    <a:pt x="552" y="209"/>
                  </a:cubicBezTo>
                  <a:cubicBezTo>
                    <a:pt x="595" y="161"/>
                    <a:pt x="595" y="161"/>
                    <a:pt x="595" y="161"/>
                  </a:cubicBezTo>
                  <a:cubicBezTo>
                    <a:pt x="546" y="94"/>
                    <a:pt x="546" y="94"/>
                    <a:pt x="546" y="94"/>
                  </a:cubicBezTo>
                  <a:cubicBezTo>
                    <a:pt x="487" y="120"/>
                    <a:pt x="487" y="120"/>
                    <a:pt x="487" y="120"/>
                  </a:cubicBezTo>
                  <a:cubicBezTo>
                    <a:pt x="474" y="109"/>
                    <a:pt x="460" y="99"/>
                    <a:pt x="445" y="90"/>
                  </a:cubicBezTo>
                  <a:cubicBezTo>
                    <a:pt x="452" y="26"/>
                    <a:pt x="452" y="26"/>
                    <a:pt x="452" y="26"/>
                  </a:cubicBezTo>
                  <a:cubicBezTo>
                    <a:pt x="373" y="0"/>
                    <a:pt x="373" y="0"/>
                    <a:pt x="373" y="0"/>
                  </a:cubicBezTo>
                  <a:cubicBezTo>
                    <a:pt x="341" y="56"/>
                    <a:pt x="341" y="56"/>
                    <a:pt x="341" y="56"/>
                  </a:cubicBezTo>
                  <a:cubicBezTo>
                    <a:pt x="333" y="56"/>
                    <a:pt x="324" y="55"/>
                    <a:pt x="315" y="55"/>
                  </a:cubicBezTo>
                  <a:close/>
                  <a:moveTo>
                    <a:pt x="544" y="313"/>
                  </a:moveTo>
                  <a:cubicBezTo>
                    <a:pt x="544" y="439"/>
                    <a:pt x="442" y="541"/>
                    <a:pt x="316" y="541"/>
                  </a:cubicBezTo>
                  <a:cubicBezTo>
                    <a:pt x="190" y="541"/>
                    <a:pt x="87" y="439"/>
                    <a:pt x="87" y="313"/>
                  </a:cubicBezTo>
                  <a:cubicBezTo>
                    <a:pt x="87" y="187"/>
                    <a:pt x="189" y="85"/>
                    <a:pt x="315" y="85"/>
                  </a:cubicBezTo>
                  <a:cubicBezTo>
                    <a:pt x="441" y="85"/>
                    <a:pt x="544" y="187"/>
                    <a:pt x="544" y="313"/>
                  </a:cubicBezTo>
                  <a:close/>
                </a:path>
              </a:pathLst>
            </a:custGeom>
            <a:gradFill>
              <a:gsLst>
                <a:gs pos="0">
                  <a:srgbClr val="B1D02A"/>
                </a:gs>
                <a:gs pos="100000">
                  <a:srgbClr val="199736"/>
                </a:gs>
              </a:gsLst>
              <a:lin ang="3600000" scaled="0"/>
            </a:gradFill>
            <a:ln>
              <a:noFill/>
            </a:ln>
          </p:spPr>
          <p:txBody>
            <a:bodyPr vert="horz" wrap="square" lIns="91440" tIns="45720" rIns="91440" bIns="45720" numCol="1" anchor="t" anchorCtr="0" compatLnSpc="1"/>
            <a:p>
              <a:endParaRPr lang="en-US"/>
            </a:p>
          </p:txBody>
        </p:sp>
        <p:sp>
          <p:nvSpPr>
            <p:cNvPr id="274" name="Freeform 17"/>
            <p:cNvSpPr>
              <a:spLocks noEditPoints="1"/>
            </p:cNvSpPr>
            <p:nvPr/>
          </p:nvSpPr>
          <p:spPr bwMode="auto">
            <a:xfrm>
              <a:off x="9763" y="3540"/>
              <a:ext cx="1507" cy="1503"/>
            </a:xfrm>
            <a:custGeom>
              <a:avLst/>
              <a:gdLst>
                <a:gd name="T0" fmla="*/ 228 w 457"/>
                <a:gd name="T1" fmla="*/ 0 h 456"/>
                <a:gd name="T2" fmla="*/ 0 w 457"/>
                <a:gd name="T3" fmla="*/ 228 h 456"/>
                <a:gd name="T4" fmla="*/ 229 w 457"/>
                <a:gd name="T5" fmla="*/ 456 h 456"/>
                <a:gd name="T6" fmla="*/ 457 w 457"/>
                <a:gd name="T7" fmla="*/ 228 h 456"/>
                <a:gd name="T8" fmla="*/ 228 w 457"/>
                <a:gd name="T9" fmla="*/ 0 h 456"/>
                <a:gd name="T10" fmla="*/ 229 w 457"/>
                <a:gd name="T11" fmla="*/ 443 h 456"/>
                <a:gd name="T12" fmla="*/ 13 w 457"/>
                <a:gd name="T13" fmla="*/ 228 h 456"/>
                <a:gd name="T14" fmla="*/ 228 w 457"/>
                <a:gd name="T15" fmla="*/ 13 h 456"/>
                <a:gd name="T16" fmla="*/ 444 w 457"/>
                <a:gd name="T17" fmla="*/ 228 h 456"/>
                <a:gd name="T18" fmla="*/ 229 w 457"/>
                <a:gd name="T19" fmla="*/ 443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7" h="456">
                  <a:moveTo>
                    <a:pt x="228" y="0"/>
                  </a:moveTo>
                  <a:cubicBezTo>
                    <a:pt x="102" y="0"/>
                    <a:pt x="0" y="102"/>
                    <a:pt x="0" y="228"/>
                  </a:cubicBezTo>
                  <a:cubicBezTo>
                    <a:pt x="0" y="354"/>
                    <a:pt x="103" y="456"/>
                    <a:pt x="229" y="456"/>
                  </a:cubicBezTo>
                  <a:cubicBezTo>
                    <a:pt x="355" y="456"/>
                    <a:pt x="457" y="354"/>
                    <a:pt x="457" y="228"/>
                  </a:cubicBezTo>
                  <a:cubicBezTo>
                    <a:pt x="457" y="102"/>
                    <a:pt x="354" y="0"/>
                    <a:pt x="228" y="0"/>
                  </a:cubicBezTo>
                  <a:close/>
                  <a:moveTo>
                    <a:pt x="229" y="443"/>
                  </a:moveTo>
                  <a:cubicBezTo>
                    <a:pt x="110" y="443"/>
                    <a:pt x="13" y="347"/>
                    <a:pt x="13" y="228"/>
                  </a:cubicBezTo>
                  <a:cubicBezTo>
                    <a:pt x="13" y="109"/>
                    <a:pt x="109" y="13"/>
                    <a:pt x="228" y="13"/>
                  </a:cubicBezTo>
                  <a:cubicBezTo>
                    <a:pt x="347" y="13"/>
                    <a:pt x="444" y="109"/>
                    <a:pt x="444" y="228"/>
                  </a:cubicBezTo>
                  <a:cubicBezTo>
                    <a:pt x="444" y="347"/>
                    <a:pt x="348" y="443"/>
                    <a:pt x="229" y="443"/>
                  </a:cubicBez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US"/>
            </a:p>
          </p:txBody>
        </p:sp>
        <p:sp>
          <p:nvSpPr>
            <p:cNvPr id="275" name="Freeform 27"/>
            <p:cNvSpPr>
              <a:spLocks noChangeArrowheads="1"/>
            </p:cNvSpPr>
            <p:nvPr/>
          </p:nvSpPr>
          <p:spPr bwMode="auto">
            <a:xfrm>
              <a:off x="8723" y="5614"/>
              <a:ext cx="894" cy="700"/>
            </a:xfrm>
            <a:custGeom>
              <a:avLst/>
              <a:gdLst>
                <a:gd name="T0" fmla="*/ 194710 w 506"/>
                <a:gd name="T1" fmla="*/ 31193 h 399"/>
                <a:gd name="T2" fmla="*/ 194710 w 506"/>
                <a:gd name="T3" fmla="*/ 31193 h 399"/>
                <a:gd name="T4" fmla="*/ 75372 w 506"/>
                <a:gd name="T5" fmla="*/ 15596 h 399"/>
                <a:gd name="T6" fmla="*/ 4038 w 506"/>
                <a:gd name="T7" fmla="*/ 98481 h 399"/>
                <a:gd name="T8" fmla="*/ 87485 w 506"/>
                <a:gd name="T9" fmla="*/ 177354 h 399"/>
                <a:gd name="T10" fmla="*/ 170932 w 506"/>
                <a:gd name="T11" fmla="*/ 138140 h 399"/>
                <a:gd name="T12" fmla="*/ 162856 w 506"/>
                <a:gd name="T13" fmla="*/ 94470 h 399"/>
                <a:gd name="T14" fmla="*/ 210412 w 506"/>
                <a:gd name="T15" fmla="*/ 90460 h 399"/>
                <a:gd name="T16" fmla="*/ 194710 w 506"/>
                <a:gd name="T17" fmla="*/ 31193 h 399"/>
                <a:gd name="T18" fmla="*/ 122927 w 506"/>
                <a:gd name="T19" fmla="*/ 134130 h 399"/>
                <a:gd name="T20" fmla="*/ 122927 w 506"/>
                <a:gd name="T21" fmla="*/ 134130 h 399"/>
                <a:gd name="T22" fmla="*/ 107225 w 506"/>
                <a:gd name="T23" fmla="*/ 118088 h 399"/>
                <a:gd name="T24" fmla="*/ 122927 w 506"/>
                <a:gd name="T25" fmla="*/ 102491 h 399"/>
                <a:gd name="T26" fmla="*/ 138630 w 506"/>
                <a:gd name="T27" fmla="*/ 118088 h 399"/>
                <a:gd name="T28" fmla="*/ 122927 w 506"/>
                <a:gd name="T29" fmla="*/ 134130 h 3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06" h="399">
                  <a:moveTo>
                    <a:pt x="434" y="70"/>
                  </a:moveTo>
                  <a:lnTo>
                    <a:pt x="434" y="70"/>
                  </a:lnTo>
                  <a:cubicBezTo>
                    <a:pt x="354" y="17"/>
                    <a:pt x="265" y="0"/>
                    <a:pt x="168" y="35"/>
                  </a:cubicBezTo>
                  <a:cubicBezTo>
                    <a:pt x="89" y="53"/>
                    <a:pt x="9" y="141"/>
                    <a:pt x="9" y="221"/>
                  </a:cubicBezTo>
                  <a:cubicBezTo>
                    <a:pt x="0" y="319"/>
                    <a:pt x="71" y="398"/>
                    <a:pt x="195" y="398"/>
                  </a:cubicBezTo>
                  <a:cubicBezTo>
                    <a:pt x="337" y="398"/>
                    <a:pt x="381" y="328"/>
                    <a:pt x="381" y="310"/>
                  </a:cubicBezTo>
                  <a:cubicBezTo>
                    <a:pt x="390" y="292"/>
                    <a:pt x="328" y="248"/>
                    <a:pt x="363" y="212"/>
                  </a:cubicBezTo>
                  <a:cubicBezTo>
                    <a:pt x="408" y="168"/>
                    <a:pt x="452" y="203"/>
                    <a:pt x="469" y="203"/>
                  </a:cubicBezTo>
                  <a:cubicBezTo>
                    <a:pt x="496" y="194"/>
                    <a:pt x="505" y="124"/>
                    <a:pt x="434" y="70"/>
                  </a:cubicBezTo>
                  <a:close/>
                  <a:moveTo>
                    <a:pt x="274" y="301"/>
                  </a:moveTo>
                  <a:lnTo>
                    <a:pt x="274" y="301"/>
                  </a:lnTo>
                  <a:cubicBezTo>
                    <a:pt x="248" y="301"/>
                    <a:pt x="239" y="283"/>
                    <a:pt x="239" y="265"/>
                  </a:cubicBezTo>
                  <a:cubicBezTo>
                    <a:pt x="239" y="248"/>
                    <a:pt x="248" y="230"/>
                    <a:pt x="274" y="230"/>
                  </a:cubicBezTo>
                  <a:cubicBezTo>
                    <a:pt x="293" y="230"/>
                    <a:pt x="309" y="248"/>
                    <a:pt x="309" y="265"/>
                  </a:cubicBezTo>
                  <a:cubicBezTo>
                    <a:pt x="309" y="283"/>
                    <a:pt x="293" y="301"/>
                    <a:pt x="274" y="301"/>
                  </a:cubicBezTo>
                  <a:close/>
                </a:path>
              </a:pathLst>
            </a:custGeom>
            <a:solidFill>
              <a:srgbClr val="00151A"/>
            </a:solidFill>
            <a:ln>
              <a:noFill/>
            </a:ln>
            <a:effectLst/>
          </p:spPr>
          <p:txBody>
            <a:bodyPr wrap="none" lIns="34291" tIns="17145" rIns="34291" bIns="17145" anchor="ctr"/>
            <a:p>
              <a:endParaRPr lang="en-US"/>
            </a:p>
          </p:txBody>
        </p:sp>
        <p:sp>
          <p:nvSpPr>
            <p:cNvPr id="276" name="Freeform 46"/>
            <p:cNvSpPr>
              <a:spLocks noChangeArrowheads="1"/>
            </p:cNvSpPr>
            <p:nvPr/>
          </p:nvSpPr>
          <p:spPr bwMode="auto">
            <a:xfrm>
              <a:off x="5456" y="4795"/>
              <a:ext cx="1435" cy="1369"/>
            </a:xfrm>
            <a:custGeom>
              <a:avLst/>
              <a:gdLst>
                <a:gd name="T0" fmla="*/ 163754 w 461"/>
                <a:gd name="T1" fmla="*/ 150508 h 443"/>
                <a:gd name="T2" fmla="*/ 163754 w 461"/>
                <a:gd name="T3" fmla="*/ 150508 h 443"/>
                <a:gd name="T4" fmla="*/ 128116 w 461"/>
                <a:gd name="T5" fmla="*/ 111089 h 443"/>
                <a:gd name="T6" fmla="*/ 139845 w 461"/>
                <a:gd name="T7" fmla="*/ 87349 h 443"/>
                <a:gd name="T8" fmla="*/ 147965 w 461"/>
                <a:gd name="T9" fmla="*/ 67639 h 443"/>
                <a:gd name="T10" fmla="*/ 143905 w 461"/>
                <a:gd name="T11" fmla="*/ 59128 h 443"/>
                <a:gd name="T12" fmla="*/ 147965 w 461"/>
                <a:gd name="T13" fmla="*/ 39419 h 443"/>
                <a:gd name="T14" fmla="*/ 103756 w 461"/>
                <a:gd name="T15" fmla="*/ 0 h 443"/>
                <a:gd name="T16" fmla="*/ 59547 w 461"/>
                <a:gd name="T17" fmla="*/ 39419 h 443"/>
                <a:gd name="T18" fmla="*/ 63607 w 461"/>
                <a:gd name="T19" fmla="*/ 59128 h 443"/>
                <a:gd name="T20" fmla="*/ 59547 w 461"/>
                <a:gd name="T21" fmla="*/ 67639 h 443"/>
                <a:gd name="T22" fmla="*/ 67667 w 461"/>
                <a:gd name="T23" fmla="*/ 87349 h 443"/>
                <a:gd name="T24" fmla="*/ 79847 w 461"/>
                <a:gd name="T25" fmla="*/ 111089 h 443"/>
                <a:gd name="T26" fmla="*/ 43758 w 461"/>
                <a:gd name="T27" fmla="*/ 150508 h 443"/>
                <a:gd name="T28" fmla="*/ 0 w 461"/>
                <a:gd name="T29" fmla="*/ 178281 h 443"/>
                <a:gd name="T30" fmla="*/ 0 w 461"/>
                <a:gd name="T31" fmla="*/ 197990 h 443"/>
                <a:gd name="T32" fmla="*/ 103756 w 461"/>
                <a:gd name="T33" fmla="*/ 197990 h 443"/>
                <a:gd name="T34" fmla="*/ 207512 w 461"/>
                <a:gd name="T35" fmla="*/ 197990 h 443"/>
                <a:gd name="T36" fmla="*/ 207512 w 461"/>
                <a:gd name="T37" fmla="*/ 178281 h 443"/>
                <a:gd name="T38" fmla="*/ 163754 w 461"/>
                <a:gd name="T39" fmla="*/ 150508 h 44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61" h="443">
                  <a:moveTo>
                    <a:pt x="363" y="336"/>
                  </a:moveTo>
                  <a:lnTo>
                    <a:pt x="363" y="336"/>
                  </a:lnTo>
                  <a:cubicBezTo>
                    <a:pt x="301" y="310"/>
                    <a:pt x="284" y="292"/>
                    <a:pt x="284" y="248"/>
                  </a:cubicBezTo>
                  <a:cubicBezTo>
                    <a:pt x="284" y="230"/>
                    <a:pt x="301" y="239"/>
                    <a:pt x="310" y="195"/>
                  </a:cubicBezTo>
                  <a:cubicBezTo>
                    <a:pt x="310" y="176"/>
                    <a:pt x="328" y="195"/>
                    <a:pt x="328" y="151"/>
                  </a:cubicBezTo>
                  <a:cubicBezTo>
                    <a:pt x="328" y="132"/>
                    <a:pt x="319" y="132"/>
                    <a:pt x="319" y="132"/>
                  </a:cubicBezTo>
                  <a:cubicBezTo>
                    <a:pt x="319" y="132"/>
                    <a:pt x="328" y="106"/>
                    <a:pt x="328" y="88"/>
                  </a:cubicBezTo>
                  <a:cubicBezTo>
                    <a:pt x="328" y="61"/>
                    <a:pt x="319" y="0"/>
                    <a:pt x="230" y="0"/>
                  </a:cubicBezTo>
                  <a:cubicBezTo>
                    <a:pt x="141" y="0"/>
                    <a:pt x="132" y="61"/>
                    <a:pt x="132" y="88"/>
                  </a:cubicBezTo>
                  <a:cubicBezTo>
                    <a:pt x="132" y="106"/>
                    <a:pt x="141" y="132"/>
                    <a:pt x="141" y="132"/>
                  </a:cubicBezTo>
                  <a:cubicBezTo>
                    <a:pt x="141" y="132"/>
                    <a:pt x="132" y="132"/>
                    <a:pt x="132" y="151"/>
                  </a:cubicBezTo>
                  <a:cubicBezTo>
                    <a:pt x="132" y="195"/>
                    <a:pt x="150" y="176"/>
                    <a:pt x="150" y="195"/>
                  </a:cubicBezTo>
                  <a:cubicBezTo>
                    <a:pt x="159" y="239"/>
                    <a:pt x="177" y="230"/>
                    <a:pt x="177" y="248"/>
                  </a:cubicBezTo>
                  <a:cubicBezTo>
                    <a:pt x="177" y="292"/>
                    <a:pt x="159" y="310"/>
                    <a:pt x="97" y="336"/>
                  </a:cubicBezTo>
                  <a:cubicBezTo>
                    <a:pt x="35" y="354"/>
                    <a:pt x="0" y="380"/>
                    <a:pt x="0" y="398"/>
                  </a:cubicBezTo>
                  <a:cubicBezTo>
                    <a:pt x="0" y="407"/>
                    <a:pt x="0" y="442"/>
                    <a:pt x="0" y="442"/>
                  </a:cubicBezTo>
                  <a:cubicBezTo>
                    <a:pt x="230" y="442"/>
                    <a:pt x="230" y="442"/>
                    <a:pt x="230" y="442"/>
                  </a:cubicBezTo>
                  <a:cubicBezTo>
                    <a:pt x="460" y="442"/>
                    <a:pt x="460" y="442"/>
                    <a:pt x="460" y="442"/>
                  </a:cubicBezTo>
                  <a:cubicBezTo>
                    <a:pt x="460" y="442"/>
                    <a:pt x="460" y="407"/>
                    <a:pt x="460" y="398"/>
                  </a:cubicBezTo>
                  <a:cubicBezTo>
                    <a:pt x="460" y="380"/>
                    <a:pt x="425" y="354"/>
                    <a:pt x="363" y="336"/>
                  </a:cubicBezTo>
                </a:path>
              </a:pathLst>
            </a:custGeom>
            <a:gradFill>
              <a:gsLst>
                <a:gs pos="0">
                  <a:srgbClr val="B1D02A"/>
                </a:gs>
                <a:gs pos="100000">
                  <a:srgbClr val="199736"/>
                </a:gs>
              </a:gsLst>
              <a:lin ang="3600000" scaled="0"/>
            </a:gradFill>
            <a:ln>
              <a:noFill/>
            </a:ln>
            <a:effectLst/>
          </p:spPr>
          <p:txBody>
            <a:bodyPr wrap="none" lIns="34291" tIns="17145" rIns="34291" bIns="17145" anchor="ctr"/>
            <a:p>
              <a:endParaRPr lang="en-US"/>
            </a:p>
          </p:txBody>
        </p:sp>
        <p:sp>
          <p:nvSpPr>
            <p:cNvPr id="277" name="Freeform 167"/>
            <p:cNvSpPr>
              <a:spLocks noChangeArrowheads="1"/>
            </p:cNvSpPr>
            <p:nvPr/>
          </p:nvSpPr>
          <p:spPr bwMode="auto">
            <a:xfrm>
              <a:off x="10166" y="3939"/>
              <a:ext cx="701" cy="707"/>
            </a:xfrm>
            <a:custGeom>
              <a:avLst/>
              <a:gdLst>
                <a:gd name="T0" fmla="*/ 79322 w 418"/>
                <a:gd name="T1" fmla="*/ 0 h 417"/>
                <a:gd name="T2" fmla="*/ 79322 w 418"/>
                <a:gd name="T3" fmla="*/ 0 h 417"/>
                <a:gd name="T4" fmla="*/ 0 w 418"/>
                <a:gd name="T5" fmla="*/ 79733 h 417"/>
                <a:gd name="T6" fmla="*/ 79322 w 418"/>
                <a:gd name="T7" fmla="*/ 79733 h 417"/>
                <a:gd name="T8" fmla="*/ 79322 w 418"/>
                <a:gd name="T9" fmla="*/ 0 h 417"/>
                <a:gd name="T10" fmla="*/ 103074 w 418"/>
                <a:gd name="T11" fmla="*/ 0 h 417"/>
                <a:gd name="T12" fmla="*/ 103074 w 418"/>
                <a:gd name="T13" fmla="*/ 0 h 417"/>
                <a:gd name="T14" fmla="*/ 103074 w 418"/>
                <a:gd name="T15" fmla="*/ 91965 h 417"/>
                <a:gd name="T16" fmla="*/ 91422 w 418"/>
                <a:gd name="T17" fmla="*/ 103744 h 417"/>
                <a:gd name="T18" fmla="*/ 0 w 418"/>
                <a:gd name="T19" fmla="*/ 103744 h 417"/>
                <a:gd name="T20" fmla="*/ 91422 w 418"/>
                <a:gd name="T21" fmla="*/ 188460 h 417"/>
                <a:gd name="T22" fmla="*/ 186877 w 418"/>
                <a:gd name="T23" fmla="*/ 91965 h 417"/>
                <a:gd name="T24" fmla="*/ 103074 w 418"/>
                <a:gd name="T25" fmla="*/ 0 h 4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8" h="417">
                  <a:moveTo>
                    <a:pt x="177" y="0"/>
                  </a:moveTo>
                  <a:lnTo>
                    <a:pt x="177" y="0"/>
                  </a:lnTo>
                  <a:cubicBezTo>
                    <a:pt x="80" y="9"/>
                    <a:pt x="9" y="88"/>
                    <a:pt x="0" y="176"/>
                  </a:cubicBezTo>
                  <a:cubicBezTo>
                    <a:pt x="177" y="176"/>
                    <a:pt x="177" y="176"/>
                    <a:pt x="177" y="176"/>
                  </a:cubicBezTo>
                  <a:lnTo>
                    <a:pt x="177" y="0"/>
                  </a:lnTo>
                  <a:close/>
                  <a:moveTo>
                    <a:pt x="230" y="0"/>
                  </a:moveTo>
                  <a:lnTo>
                    <a:pt x="230" y="0"/>
                  </a:lnTo>
                  <a:cubicBezTo>
                    <a:pt x="230" y="203"/>
                    <a:pt x="230" y="203"/>
                    <a:pt x="230" y="203"/>
                  </a:cubicBezTo>
                  <a:cubicBezTo>
                    <a:pt x="230" y="221"/>
                    <a:pt x="222" y="229"/>
                    <a:pt x="204" y="229"/>
                  </a:cubicBezTo>
                  <a:cubicBezTo>
                    <a:pt x="0" y="229"/>
                    <a:pt x="0" y="229"/>
                    <a:pt x="0" y="229"/>
                  </a:cubicBezTo>
                  <a:cubicBezTo>
                    <a:pt x="9" y="336"/>
                    <a:pt x="98" y="416"/>
                    <a:pt x="204" y="416"/>
                  </a:cubicBezTo>
                  <a:cubicBezTo>
                    <a:pt x="319" y="416"/>
                    <a:pt x="417" y="319"/>
                    <a:pt x="417" y="203"/>
                  </a:cubicBezTo>
                  <a:cubicBezTo>
                    <a:pt x="417" y="97"/>
                    <a:pt x="337" y="9"/>
                    <a:pt x="230" y="0"/>
                  </a:cubicBezTo>
                  <a:close/>
                </a:path>
              </a:pathLst>
            </a:custGeom>
            <a:gradFill>
              <a:gsLst>
                <a:gs pos="0">
                  <a:srgbClr val="B1D02A"/>
                </a:gs>
                <a:gs pos="100000">
                  <a:srgbClr val="199736"/>
                </a:gs>
              </a:gsLst>
              <a:lin ang="3600000" scaled="0"/>
            </a:gradFill>
            <a:ln>
              <a:noFill/>
            </a:ln>
            <a:effectLst/>
          </p:spPr>
          <p:txBody>
            <a:bodyPr wrap="none" lIns="34291" tIns="17145" rIns="34291" bIns="17145" anchor="ctr"/>
            <a:p>
              <a:endParaRPr lang="en-US"/>
            </a:p>
          </p:txBody>
        </p:sp>
        <p:sp>
          <p:nvSpPr>
            <p:cNvPr id="278" name="Freeform 116"/>
            <p:cNvSpPr>
              <a:spLocks noChangeArrowheads="1"/>
            </p:cNvSpPr>
            <p:nvPr/>
          </p:nvSpPr>
          <p:spPr bwMode="auto">
            <a:xfrm>
              <a:off x="7865" y="2724"/>
              <a:ext cx="1002" cy="1034"/>
            </a:xfrm>
            <a:custGeom>
              <a:avLst/>
              <a:gdLst>
                <a:gd name="T0" fmla="*/ 179798 w 445"/>
                <a:gd name="T1" fmla="*/ 71025 h 462"/>
                <a:gd name="T2" fmla="*/ 179798 w 445"/>
                <a:gd name="T3" fmla="*/ 71025 h 462"/>
                <a:gd name="T4" fmla="*/ 119566 w 445"/>
                <a:gd name="T5" fmla="*/ 3574 h 462"/>
                <a:gd name="T6" fmla="*/ 16182 w 445"/>
                <a:gd name="T7" fmla="*/ 110781 h 462"/>
                <a:gd name="T8" fmla="*/ 4045 w 445"/>
                <a:gd name="T9" fmla="*/ 142497 h 462"/>
                <a:gd name="T10" fmla="*/ 36409 w 445"/>
                <a:gd name="T11" fmla="*/ 158578 h 462"/>
                <a:gd name="T12" fmla="*/ 44050 w 445"/>
                <a:gd name="T13" fmla="*/ 154558 h 462"/>
                <a:gd name="T14" fmla="*/ 60232 w 445"/>
                <a:gd name="T15" fmla="*/ 166172 h 462"/>
                <a:gd name="T16" fmla="*/ 71919 w 445"/>
                <a:gd name="T17" fmla="*/ 193867 h 462"/>
                <a:gd name="T18" fmla="*/ 84055 w 445"/>
                <a:gd name="T19" fmla="*/ 201908 h 462"/>
                <a:gd name="T20" fmla="*/ 107879 w 445"/>
                <a:gd name="T21" fmla="*/ 193867 h 462"/>
                <a:gd name="T22" fmla="*/ 111924 w 445"/>
                <a:gd name="T23" fmla="*/ 185827 h 462"/>
                <a:gd name="T24" fmla="*/ 103833 w 445"/>
                <a:gd name="T25" fmla="*/ 174213 h 462"/>
                <a:gd name="T26" fmla="*/ 91697 w 445"/>
                <a:gd name="T27" fmla="*/ 150538 h 462"/>
                <a:gd name="T28" fmla="*/ 103833 w 445"/>
                <a:gd name="T29" fmla="*/ 138477 h 462"/>
                <a:gd name="T30" fmla="*/ 187439 w 445"/>
                <a:gd name="T31" fmla="*/ 158578 h 462"/>
                <a:gd name="T32" fmla="*/ 179798 w 445"/>
                <a:gd name="T33" fmla="*/ 71025 h 462"/>
                <a:gd name="T34" fmla="*/ 175303 w 445"/>
                <a:gd name="T35" fmla="*/ 138477 h 462"/>
                <a:gd name="T36" fmla="*/ 175303 w 445"/>
                <a:gd name="T37" fmla="*/ 138477 h 462"/>
                <a:gd name="T38" fmla="*/ 135747 w 445"/>
                <a:gd name="T39" fmla="*/ 91127 h 462"/>
                <a:gd name="T40" fmla="*/ 127656 w 445"/>
                <a:gd name="T41" fmla="*/ 27695 h 462"/>
                <a:gd name="T42" fmla="*/ 163616 w 445"/>
                <a:gd name="T43" fmla="*/ 79066 h 462"/>
                <a:gd name="T44" fmla="*/ 175303 w 445"/>
                <a:gd name="T45" fmla="*/ 138477 h 4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rgbClr val="00151A"/>
            </a:solidFill>
            <a:ln>
              <a:noFill/>
            </a:ln>
            <a:effectLst/>
          </p:spPr>
          <p:txBody>
            <a:bodyPr wrap="none" lIns="34291" tIns="17145" rIns="34291" bIns="17145" anchor="ctr"/>
            <a:p>
              <a:endParaRPr lang="en-US"/>
            </a:p>
          </p:txBody>
        </p:sp>
        <p:grpSp>
          <p:nvGrpSpPr>
            <p:cNvPr id="279" name="组合 278"/>
            <p:cNvGrpSpPr/>
            <p:nvPr/>
          </p:nvGrpSpPr>
          <p:grpSpPr>
            <a:xfrm>
              <a:off x="3025" y="1544"/>
              <a:ext cx="3778" cy="886"/>
              <a:chOff x="1806000" y="2390482"/>
              <a:chExt cx="2133781" cy="500381"/>
            </a:xfrm>
          </p:grpSpPr>
          <p:sp>
            <p:nvSpPr>
              <p:cNvPr id="280" name="文本框 279"/>
              <p:cNvSpPr txBox="1"/>
              <p:nvPr/>
            </p:nvSpPr>
            <p:spPr>
              <a:xfrm>
                <a:off x="1806000" y="2390482"/>
                <a:ext cx="2133781" cy="320809"/>
              </a:xfrm>
              <a:prstGeom prst="rect">
                <a:avLst/>
              </a:prstGeom>
              <a:noFill/>
            </p:spPr>
            <p:txBody>
              <a:bodyPr wrap="square" rtlCol="0">
                <a:spAutoFit/>
                <a:scene3d>
                  <a:camera prst="orthographicFront"/>
                  <a:lightRig rig="threePt" dir="t"/>
                </a:scene3d>
                <a:sp3d contourW="12700"/>
              </a:bodyPr>
              <a:p>
                <a:pPr algn="ctr"/>
                <a:r>
                  <a:rPr lang="en-US" altLang="zh-CN" sz="1400" b="1" dirty="0">
                    <a:solidFill>
                      <a:schemeClr val="tx1">
                        <a:lumMod val="75000"/>
                        <a:lumOff val="25000"/>
                      </a:schemeClr>
                    </a:solidFill>
                    <a:latin typeface="Calibri" panose="020F0502020204030204" pitchFamily="34" charset="0"/>
                  </a:rPr>
                  <a:t>Title text addition</a:t>
                </a:r>
                <a:endParaRPr lang="zh-CN" altLang="en-US" sz="1400" b="1" dirty="0">
                  <a:solidFill>
                    <a:schemeClr val="tx1">
                      <a:lumMod val="75000"/>
                      <a:lumOff val="25000"/>
                    </a:schemeClr>
                  </a:solidFill>
                  <a:latin typeface="Calibri" panose="020F0502020204030204" pitchFamily="34" charset="0"/>
                </a:endParaRPr>
              </a:p>
            </p:txBody>
          </p:sp>
          <p:sp>
            <p:nvSpPr>
              <p:cNvPr id="281" name="文本框 280"/>
              <p:cNvSpPr txBox="1"/>
              <p:nvPr/>
            </p:nvSpPr>
            <p:spPr>
              <a:xfrm>
                <a:off x="1818693" y="2599284"/>
                <a:ext cx="2108393" cy="291579"/>
              </a:xfrm>
              <a:prstGeom prst="rect">
                <a:avLst/>
              </a:prstGeom>
              <a:noFill/>
            </p:spPr>
            <p:txBody>
              <a:bodyPr wrap="square" rtlCol="0">
                <a:spAutoFit/>
                <a:scene3d>
                  <a:camera prst="orthographicFront"/>
                  <a:lightRig rig="threePt" dir="t"/>
                </a:scene3d>
                <a:sp3d contourW="12700"/>
              </a:bodyPr>
              <a:p>
                <a:pPr>
                  <a:lnSpc>
                    <a:spcPct val="150000"/>
                  </a:lnSpc>
                  <a:spcBef>
                    <a:spcPts val="600"/>
                  </a:spcBef>
                  <a:spcAft>
                    <a:spcPts val="600"/>
                  </a:spcAft>
                </a:pPr>
                <a:r>
                  <a:rPr lang="zh-CN" altLang="en-US" sz="1100">
                    <a:solidFill>
                      <a:schemeClr val="tx1">
                        <a:lumMod val="50000"/>
                        <a:lumOff val="50000"/>
                      </a:schemeClr>
                    </a:solidFill>
                    <a:sym typeface="+mn-ea"/>
                  </a:rPr>
                  <a:t>请在这里添加内容描述请在这里添加内容请在这里</a:t>
                </a:r>
                <a:endParaRPr lang="en-US" altLang="zh-CN" sz="1100" dirty="0">
                  <a:solidFill>
                    <a:schemeClr val="tx1">
                      <a:lumMod val="50000"/>
                      <a:lumOff val="50000"/>
                    </a:schemeClr>
                  </a:solidFill>
                  <a:latin typeface="Calibri" panose="020F0502020204030204" pitchFamily="34" charset="0"/>
                  <a:ea typeface="+mj-ea"/>
                </a:endParaRPr>
              </a:p>
            </p:txBody>
          </p:sp>
        </p:grpSp>
        <p:grpSp>
          <p:nvGrpSpPr>
            <p:cNvPr id="282" name="组合 281"/>
            <p:cNvGrpSpPr/>
            <p:nvPr/>
          </p:nvGrpSpPr>
          <p:grpSpPr>
            <a:xfrm>
              <a:off x="182" y="4795"/>
              <a:ext cx="3778" cy="886"/>
              <a:chOff x="1806000" y="2390482"/>
              <a:chExt cx="2133781" cy="500381"/>
            </a:xfrm>
          </p:grpSpPr>
          <p:sp>
            <p:nvSpPr>
              <p:cNvPr id="283" name="文本框 282"/>
              <p:cNvSpPr txBox="1"/>
              <p:nvPr/>
            </p:nvSpPr>
            <p:spPr>
              <a:xfrm>
                <a:off x="1806000" y="2390482"/>
                <a:ext cx="2133781" cy="320809"/>
              </a:xfrm>
              <a:prstGeom prst="rect">
                <a:avLst/>
              </a:prstGeom>
              <a:noFill/>
            </p:spPr>
            <p:txBody>
              <a:bodyPr wrap="square" rtlCol="0">
                <a:spAutoFit/>
                <a:scene3d>
                  <a:camera prst="orthographicFront"/>
                  <a:lightRig rig="threePt" dir="t"/>
                </a:scene3d>
                <a:sp3d contourW="12700"/>
              </a:bodyPr>
              <a:p>
                <a:pPr algn="ctr"/>
                <a:r>
                  <a:rPr lang="en-US" altLang="zh-CN" sz="1400" b="1" dirty="0">
                    <a:solidFill>
                      <a:schemeClr val="tx1">
                        <a:lumMod val="75000"/>
                        <a:lumOff val="25000"/>
                      </a:schemeClr>
                    </a:solidFill>
                    <a:latin typeface="Calibri" panose="020F0502020204030204" pitchFamily="34" charset="0"/>
                  </a:rPr>
                  <a:t>Title text addition</a:t>
                </a:r>
                <a:endParaRPr lang="zh-CN" altLang="en-US" sz="1400" b="1" dirty="0">
                  <a:solidFill>
                    <a:schemeClr val="tx1">
                      <a:lumMod val="75000"/>
                      <a:lumOff val="25000"/>
                    </a:schemeClr>
                  </a:solidFill>
                  <a:latin typeface="Calibri" panose="020F0502020204030204" pitchFamily="34" charset="0"/>
                </a:endParaRPr>
              </a:p>
            </p:txBody>
          </p:sp>
          <p:sp>
            <p:nvSpPr>
              <p:cNvPr id="284" name="文本框 283"/>
              <p:cNvSpPr txBox="1"/>
              <p:nvPr/>
            </p:nvSpPr>
            <p:spPr>
              <a:xfrm>
                <a:off x="1818693" y="2599284"/>
                <a:ext cx="2108393" cy="291579"/>
              </a:xfrm>
              <a:prstGeom prst="rect">
                <a:avLst/>
              </a:prstGeom>
              <a:noFill/>
            </p:spPr>
            <p:txBody>
              <a:bodyPr wrap="square" rtlCol="0">
                <a:spAutoFit/>
                <a:scene3d>
                  <a:camera prst="orthographicFront"/>
                  <a:lightRig rig="threePt" dir="t"/>
                </a:scene3d>
                <a:sp3d contourW="12700"/>
              </a:bodyPr>
              <a:p>
                <a:pPr>
                  <a:lnSpc>
                    <a:spcPct val="150000"/>
                  </a:lnSpc>
                  <a:spcBef>
                    <a:spcPts val="600"/>
                  </a:spcBef>
                  <a:spcAft>
                    <a:spcPts val="600"/>
                  </a:spcAft>
                </a:pPr>
                <a:r>
                  <a:rPr lang="zh-CN" altLang="en-US" sz="1100">
                    <a:solidFill>
                      <a:schemeClr val="tx1">
                        <a:lumMod val="50000"/>
                        <a:lumOff val="50000"/>
                      </a:schemeClr>
                    </a:solidFill>
                    <a:sym typeface="+mn-ea"/>
                  </a:rPr>
                  <a:t>请在这里添加内容描述请在这里添加内容请在这里</a:t>
                </a:r>
                <a:endParaRPr lang="en-US" altLang="zh-CN" sz="1100" dirty="0">
                  <a:solidFill>
                    <a:schemeClr val="tx1">
                      <a:lumMod val="50000"/>
                      <a:lumOff val="50000"/>
                    </a:schemeClr>
                  </a:solidFill>
                  <a:latin typeface="Calibri" panose="020F0502020204030204" pitchFamily="34" charset="0"/>
                  <a:ea typeface="+mj-ea"/>
                </a:endParaRPr>
              </a:p>
            </p:txBody>
          </p:sp>
        </p:grpSp>
        <p:grpSp>
          <p:nvGrpSpPr>
            <p:cNvPr id="285" name="组合 284"/>
            <p:cNvGrpSpPr/>
            <p:nvPr/>
          </p:nvGrpSpPr>
          <p:grpSpPr>
            <a:xfrm>
              <a:off x="11960" y="3560"/>
              <a:ext cx="3778" cy="886"/>
              <a:chOff x="1806000" y="2390482"/>
              <a:chExt cx="2133781" cy="500381"/>
            </a:xfrm>
          </p:grpSpPr>
          <p:sp>
            <p:nvSpPr>
              <p:cNvPr id="286" name="文本框 285"/>
              <p:cNvSpPr txBox="1"/>
              <p:nvPr/>
            </p:nvSpPr>
            <p:spPr>
              <a:xfrm>
                <a:off x="1806000" y="2390482"/>
                <a:ext cx="2133781" cy="320809"/>
              </a:xfrm>
              <a:prstGeom prst="rect">
                <a:avLst/>
              </a:prstGeom>
              <a:noFill/>
            </p:spPr>
            <p:txBody>
              <a:bodyPr wrap="square" rtlCol="0">
                <a:spAutoFit/>
                <a:scene3d>
                  <a:camera prst="orthographicFront"/>
                  <a:lightRig rig="threePt" dir="t"/>
                </a:scene3d>
                <a:sp3d contourW="12700"/>
              </a:bodyPr>
              <a:p>
                <a:pPr algn="ctr"/>
                <a:r>
                  <a:rPr lang="en-US" altLang="zh-CN" sz="1400" b="1" dirty="0">
                    <a:solidFill>
                      <a:schemeClr val="tx1">
                        <a:lumMod val="75000"/>
                        <a:lumOff val="25000"/>
                      </a:schemeClr>
                    </a:solidFill>
                    <a:latin typeface="Calibri" panose="020F0502020204030204" pitchFamily="34" charset="0"/>
                  </a:rPr>
                  <a:t>Title text addition</a:t>
                </a:r>
                <a:endParaRPr lang="zh-CN" altLang="en-US" sz="1400" b="1" dirty="0">
                  <a:solidFill>
                    <a:schemeClr val="tx1">
                      <a:lumMod val="75000"/>
                      <a:lumOff val="25000"/>
                    </a:schemeClr>
                  </a:solidFill>
                  <a:latin typeface="Calibri" panose="020F0502020204030204" pitchFamily="34" charset="0"/>
                </a:endParaRPr>
              </a:p>
            </p:txBody>
          </p:sp>
          <p:sp>
            <p:nvSpPr>
              <p:cNvPr id="287" name="文本框 286"/>
              <p:cNvSpPr txBox="1"/>
              <p:nvPr/>
            </p:nvSpPr>
            <p:spPr>
              <a:xfrm>
                <a:off x="1818693" y="2599284"/>
                <a:ext cx="2108393" cy="291579"/>
              </a:xfrm>
              <a:prstGeom prst="rect">
                <a:avLst/>
              </a:prstGeom>
              <a:noFill/>
            </p:spPr>
            <p:txBody>
              <a:bodyPr wrap="square" rtlCol="0">
                <a:spAutoFit/>
                <a:scene3d>
                  <a:camera prst="orthographicFront"/>
                  <a:lightRig rig="threePt" dir="t"/>
                </a:scene3d>
                <a:sp3d contourW="12700"/>
              </a:bodyPr>
              <a:p>
                <a:pPr>
                  <a:lnSpc>
                    <a:spcPct val="150000"/>
                  </a:lnSpc>
                  <a:spcBef>
                    <a:spcPts val="600"/>
                  </a:spcBef>
                  <a:spcAft>
                    <a:spcPts val="600"/>
                  </a:spcAft>
                </a:pPr>
                <a:r>
                  <a:rPr lang="zh-CN" altLang="en-US" sz="1100">
                    <a:solidFill>
                      <a:schemeClr val="tx1">
                        <a:lumMod val="50000"/>
                        <a:lumOff val="50000"/>
                      </a:schemeClr>
                    </a:solidFill>
                    <a:sym typeface="+mn-ea"/>
                  </a:rPr>
                  <a:t>请在这里添加内容描述请在这里添加内容请在这里</a:t>
                </a:r>
                <a:endParaRPr lang="en-US" altLang="zh-CN" sz="1100" dirty="0">
                  <a:solidFill>
                    <a:schemeClr val="tx1">
                      <a:lumMod val="50000"/>
                      <a:lumOff val="50000"/>
                    </a:schemeClr>
                  </a:solidFill>
                  <a:latin typeface="Calibri" panose="020F0502020204030204" pitchFamily="34" charset="0"/>
                  <a:ea typeface="+mj-ea"/>
                </a:endParaRPr>
              </a:p>
            </p:txBody>
          </p:sp>
        </p:grpSp>
        <p:grpSp>
          <p:nvGrpSpPr>
            <p:cNvPr id="288" name="组合 287"/>
            <p:cNvGrpSpPr/>
            <p:nvPr/>
          </p:nvGrpSpPr>
          <p:grpSpPr>
            <a:xfrm>
              <a:off x="10365" y="6203"/>
              <a:ext cx="3778" cy="1479"/>
              <a:chOff x="1806000" y="2390482"/>
              <a:chExt cx="2133781" cy="835144"/>
            </a:xfrm>
          </p:grpSpPr>
          <p:sp>
            <p:nvSpPr>
              <p:cNvPr id="289" name="文本框 288"/>
              <p:cNvSpPr txBox="1"/>
              <p:nvPr/>
            </p:nvSpPr>
            <p:spPr>
              <a:xfrm>
                <a:off x="1806000" y="2390482"/>
                <a:ext cx="2133781" cy="320809"/>
              </a:xfrm>
              <a:prstGeom prst="rect">
                <a:avLst/>
              </a:prstGeom>
              <a:noFill/>
            </p:spPr>
            <p:txBody>
              <a:bodyPr wrap="square" rtlCol="0">
                <a:spAutoFit/>
                <a:scene3d>
                  <a:camera prst="orthographicFront"/>
                  <a:lightRig rig="threePt" dir="t"/>
                </a:scene3d>
                <a:sp3d contourW="12700"/>
              </a:bodyPr>
              <a:p>
                <a:pPr algn="ctr"/>
                <a:r>
                  <a:rPr lang="en-US" altLang="zh-CN" sz="1400" b="1" dirty="0">
                    <a:solidFill>
                      <a:schemeClr val="tx1">
                        <a:lumMod val="75000"/>
                        <a:lumOff val="25000"/>
                      </a:schemeClr>
                    </a:solidFill>
                    <a:latin typeface="Calibri" panose="020F0502020204030204" pitchFamily="34" charset="0"/>
                  </a:rPr>
                  <a:t>Title text addition</a:t>
                </a:r>
                <a:endParaRPr lang="zh-CN" altLang="en-US" sz="1400" b="1" dirty="0">
                  <a:solidFill>
                    <a:schemeClr val="tx1">
                      <a:lumMod val="75000"/>
                      <a:lumOff val="25000"/>
                    </a:schemeClr>
                  </a:solidFill>
                  <a:latin typeface="Calibri" panose="020F0502020204030204" pitchFamily="34" charset="0"/>
                </a:endParaRPr>
              </a:p>
            </p:txBody>
          </p:sp>
          <p:sp>
            <p:nvSpPr>
              <p:cNvPr id="290" name="文本框 289"/>
              <p:cNvSpPr txBox="1"/>
              <p:nvPr/>
            </p:nvSpPr>
            <p:spPr>
              <a:xfrm>
                <a:off x="1818693" y="2599284"/>
                <a:ext cx="2108393" cy="626342"/>
              </a:xfrm>
              <a:prstGeom prst="rect">
                <a:avLst/>
              </a:prstGeom>
              <a:noFill/>
            </p:spPr>
            <p:txBody>
              <a:bodyPr wrap="square" rtlCol="0">
                <a:spAutoFit/>
                <a:scene3d>
                  <a:camera prst="orthographicFront"/>
                  <a:lightRig rig="threePt" dir="t"/>
                </a:scene3d>
                <a:sp3d contourW="12700"/>
              </a:bodyPr>
              <a:p>
                <a:pPr>
                  <a:lnSpc>
                    <a:spcPct val="150000"/>
                  </a:lnSpc>
                  <a:spcBef>
                    <a:spcPts val="600"/>
                  </a:spcBef>
                  <a:spcAft>
                    <a:spcPts val="600"/>
                  </a:spcAft>
                </a:pPr>
                <a:r>
                  <a:rPr lang="zh-CN" altLang="en-US" sz="1100">
                    <a:solidFill>
                      <a:schemeClr val="tx1">
                        <a:lumMod val="50000"/>
                        <a:lumOff val="50000"/>
                      </a:schemeClr>
                    </a:solidFill>
                    <a:sym typeface="+mn-ea"/>
                  </a:rPr>
                  <a:t>请在这里添加内容描述请在这里添加内容请在这里</a:t>
                </a:r>
                <a:endParaRPr lang="en-US" altLang="zh-CN" sz="1100" dirty="0">
                  <a:solidFill>
                    <a:schemeClr val="tx1">
                      <a:lumMod val="50000"/>
                      <a:lumOff val="50000"/>
                    </a:schemeClr>
                  </a:solidFill>
                  <a:latin typeface="Calibri" panose="020F0502020204030204" pitchFamily="34" charset="0"/>
                  <a:ea typeface="+mj-ea"/>
                </a:endParaRPr>
              </a:p>
            </p:txBody>
          </p:sp>
        </p:grpSp>
      </p:grpSp>
      <p:grpSp>
        <p:nvGrpSpPr>
          <p:cNvPr id="22" name="组合 21"/>
          <p:cNvGrpSpPr/>
          <p:nvPr/>
        </p:nvGrpSpPr>
        <p:grpSpPr>
          <a:xfrm>
            <a:off x="628650" y="273685"/>
            <a:ext cx="7886700" cy="588645"/>
            <a:chOff x="990" y="431"/>
            <a:chExt cx="12420" cy="927"/>
          </a:xfrm>
        </p:grpSpPr>
        <p:sp>
          <p:nvSpPr>
            <p:cNvPr id="15" name="矩形 14"/>
            <p:cNvSpPr/>
            <p:nvPr userDrawn="1"/>
          </p:nvSpPr>
          <p:spPr>
            <a:xfrm rot="19828203">
              <a:off x="3623" y="537"/>
              <a:ext cx="379" cy="37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矩形 15"/>
            <p:cNvSpPr/>
            <p:nvPr userDrawn="1"/>
          </p:nvSpPr>
          <p:spPr>
            <a:xfrm rot="545573">
              <a:off x="4198" y="1086"/>
              <a:ext cx="273" cy="27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矩形 16"/>
            <p:cNvSpPr/>
            <p:nvPr userDrawn="1"/>
          </p:nvSpPr>
          <p:spPr>
            <a:xfrm rot="545573">
              <a:off x="4620" y="441"/>
              <a:ext cx="137" cy="13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矩形 17"/>
            <p:cNvSpPr/>
            <p:nvPr userDrawn="1"/>
          </p:nvSpPr>
          <p:spPr>
            <a:xfrm rot="1771797" flipH="1">
              <a:off x="10439" y="537"/>
              <a:ext cx="379" cy="37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矩形 18"/>
            <p:cNvSpPr/>
            <p:nvPr userDrawn="1"/>
          </p:nvSpPr>
          <p:spPr>
            <a:xfrm rot="21054427" flipH="1">
              <a:off x="9969" y="1086"/>
              <a:ext cx="273" cy="27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矩形 19"/>
            <p:cNvSpPr/>
            <p:nvPr userDrawn="1"/>
          </p:nvSpPr>
          <p:spPr>
            <a:xfrm rot="21054427" flipH="1">
              <a:off x="9683" y="441"/>
              <a:ext cx="137" cy="13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标题 23"/>
            <p:cNvSpPr>
              <a:spLocks noGrp="1"/>
            </p:cNvSpPr>
            <p:nvPr/>
          </p:nvSpPr>
          <p:spPr>
            <a:xfrm>
              <a:off x="990" y="431"/>
              <a:ext cx="12420" cy="902"/>
            </a:xfrm>
            <a:prstGeom prst="rect">
              <a:avLst/>
            </a:prstGeom>
          </p:spPr>
          <p:txBody>
            <a:bodyPr vert="horz" lIns="91440" tIns="45720" rIns="91440" bIns="45720" rtlCol="0" anchor="ctr">
              <a:normAutofit/>
            </a:bodyPr>
            <a:lstStyle>
              <a:lvl1pPr algn="ctr" defTabSz="685800" rtl="0" eaLnBrk="1" latinLnBrk="0" hangingPunct="1">
                <a:lnSpc>
                  <a:spcPct val="90000"/>
                </a:lnSpc>
                <a:spcBef>
                  <a:spcPct val="0"/>
                </a:spcBef>
                <a:buNone/>
                <a:defRPr sz="2000" b="0" kern="1200">
                  <a:solidFill>
                    <a:schemeClr val="tx1"/>
                  </a:solidFill>
                  <a:latin typeface="+mj-lt"/>
                  <a:ea typeface="+mj-ea"/>
                  <a:cs typeface="+mj-cs"/>
                </a:defRPr>
              </a:lvl1pPr>
            </a:lstStyle>
            <a:p>
              <a:r>
                <a:rPr lang="zh-CN" altLang="en-US">
                  <a:latin typeface="+mj-ea"/>
                </a:rPr>
                <a:t>请在这里输入您的标题</a:t>
              </a:r>
              <a:endParaRPr lang="zh-CN" altLang="en-US">
                <a:latin typeface="+mj-ea"/>
              </a:endParaRPr>
            </a:p>
          </p:txBody>
        </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303907" y="1899093"/>
            <a:ext cx="8464241" cy="2047458"/>
            <a:chOff x="1299" y="4251"/>
            <a:chExt cx="16349" cy="3954"/>
          </a:xfrm>
        </p:grpSpPr>
        <p:sp>
          <p:nvSpPr>
            <p:cNvPr id="267" name="右箭头 1"/>
            <p:cNvSpPr/>
            <p:nvPr/>
          </p:nvSpPr>
          <p:spPr bwMode="auto">
            <a:xfrm rot="905815">
              <a:off x="7121" y="4251"/>
              <a:ext cx="6361" cy="2598"/>
            </a:xfrm>
            <a:custGeom>
              <a:avLst/>
              <a:gdLst>
                <a:gd name="T0" fmla="*/ 0 w 3771900"/>
                <a:gd name="T1" fmla="*/ 826294 h 1362075"/>
                <a:gd name="T2" fmla="*/ 3186112 w 3771900"/>
                <a:gd name="T3" fmla="*/ 316706 h 1362075"/>
                <a:gd name="T4" fmla="*/ 3243262 w 3771900"/>
                <a:gd name="T5" fmla="*/ 0 h 1362075"/>
                <a:gd name="T6" fmla="*/ 3771900 w 3771900"/>
                <a:gd name="T7" fmla="*/ 833438 h 1362075"/>
                <a:gd name="T8" fmla="*/ 2995612 w 3771900"/>
                <a:gd name="T9" fmla="*/ 1362075 h 1362075"/>
                <a:gd name="T10" fmla="*/ 3052762 w 3771900"/>
                <a:gd name="T11" fmla="*/ 1045369 h 1362075"/>
                <a:gd name="T12" fmla="*/ 0 w 3771900"/>
                <a:gd name="T13" fmla="*/ 826294 h 1362075"/>
                <a:gd name="T14" fmla="*/ 0 60000 65536"/>
                <a:gd name="T15" fmla="*/ 0 60000 65536"/>
                <a:gd name="T16" fmla="*/ 0 60000 65536"/>
                <a:gd name="T17" fmla="*/ 0 60000 65536"/>
                <a:gd name="T18" fmla="*/ 0 60000 65536"/>
                <a:gd name="T19" fmla="*/ 0 60000 65536"/>
                <a:gd name="T20" fmla="*/ 0 60000 65536"/>
                <a:gd name="T21" fmla="*/ 0 w 3771900"/>
                <a:gd name="T22" fmla="*/ 0 h 1362075"/>
                <a:gd name="T23" fmla="*/ 3771900 w 3771900"/>
                <a:gd name="T24" fmla="*/ 1362075 h 13620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771900" h="1362075">
                  <a:moveTo>
                    <a:pt x="0" y="826294"/>
                  </a:moveTo>
                  <a:cubicBezTo>
                    <a:pt x="1163638" y="335756"/>
                    <a:pt x="2174875" y="273844"/>
                    <a:pt x="3186113" y="316706"/>
                  </a:cubicBezTo>
                  <a:lnTo>
                    <a:pt x="3243263" y="0"/>
                  </a:lnTo>
                  <a:lnTo>
                    <a:pt x="3771900" y="833438"/>
                  </a:lnTo>
                  <a:lnTo>
                    <a:pt x="2995613" y="1362075"/>
                  </a:lnTo>
                  <a:lnTo>
                    <a:pt x="3052763" y="1045369"/>
                  </a:lnTo>
                  <a:cubicBezTo>
                    <a:pt x="2212975" y="838994"/>
                    <a:pt x="1363663" y="718344"/>
                    <a:pt x="0" y="826294"/>
                  </a:cubicBezTo>
                  <a:close/>
                </a:path>
              </a:pathLst>
            </a:custGeom>
            <a:solidFill>
              <a:srgbClr val="B2E389"/>
            </a:solidFill>
            <a:ln w="15875" cap="flat" cmpd="sng" algn="ctr">
              <a:noFill/>
              <a:prstDash val="solid"/>
              <a:round/>
            </a:ln>
          </p:spPr>
          <p:txBody>
            <a:bodyPr anchor="ctr"/>
            <a:p>
              <a:endParaRPr lang="zh-CN" altLang="en-US" sz="2255"/>
            </a:p>
          </p:txBody>
        </p:sp>
        <p:sp>
          <p:nvSpPr>
            <p:cNvPr id="2" name="右箭头 1"/>
            <p:cNvSpPr/>
            <p:nvPr/>
          </p:nvSpPr>
          <p:spPr bwMode="auto">
            <a:xfrm rot="905815" flipH="1" flipV="1">
              <a:off x="5468" y="5641"/>
              <a:ext cx="6361" cy="2564"/>
            </a:xfrm>
            <a:custGeom>
              <a:avLst/>
              <a:gdLst>
                <a:gd name="T0" fmla="*/ 0 w 3771900"/>
                <a:gd name="T1" fmla="*/ 826294 h 1362075"/>
                <a:gd name="T2" fmla="*/ 3186112 w 3771900"/>
                <a:gd name="T3" fmla="*/ 316706 h 1362075"/>
                <a:gd name="T4" fmla="*/ 3243262 w 3771900"/>
                <a:gd name="T5" fmla="*/ 0 h 1362075"/>
                <a:gd name="T6" fmla="*/ 3771900 w 3771900"/>
                <a:gd name="T7" fmla="*/ 833438 h 1362075"/>
                <a:gd name="T8" fmla="*/ 2995612 w 3771900"/>
                <a:gd name="T9" fmla="*/ 1362075 h 1362075"/>
                <a:gd name="T10" fmla="*/ 3052762 w 3771900"/>
                <a:gd name="T11" fmla="*/ 1045369 h 1362075"/>
                <a:gd name="T12" fmla="*/ 0 w 3771900"/>
                <a:gd name="T13" fmla="*/ 826294 h 1362075"/>
                <a:gd name="T14" fmla="*/ 0 60000 65536"/>
                <a:gd name="T15" fmla="*/ 0 60000 65536"/>
                <a:gd name="T16" fmla="*/ 0 60000 65536"/>
                <a:gd name="T17" fmla="*/ 0 60000 65536"/>
                <a:gd name="T18" fmla="*/ 0 60000 65536"/>
                <a:gd name="T19" fmla="*/ 0 60000 65536"/>
                <a:gd name="T20" fmla="*/ 0 60000 65536"/>
                <a:gd name="T21" fmla="*/ 0 w 3771900"/>
                <a:gd name="T22" fmla="*/ 0 h 1362075"/>
                <a:gd name="T23" fmla="*/ 3771900 w 3771900"/>
                <a:gd name="T24" fmla="*/ 1362075 h 13620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771900" h="1362075">
                  <a:moveTo>
                    <a:pt x="0" y="826294"/>
                  </a:moveTo>
                  <a:cubicBezTo>
                    <a:pt x="1163638" y="335756"/>
                    <a:pt x="2174875" y="273844"/>
                    <a:pt x="3186113" y="316706"/>
                  </a:cubicBezTo>
                  <a:lnTo>
                    <a:pt x="3243263" y="0"/>
                  </a:lnTo>
                  <a:lnTo>
                    <a:pt x="3771900" y="833438"/>
                  </a:lnTo>
                  <a:lnTo>
                    <a:pt x="2995613" y="1362075"/>
                  </a:lnTo>
                  <a:lnTo>
                    <a:pt x="3052763" y="1045369"/>
                  </a:lnTo>
                  <a:cubicBezTo>
                    <a:pt x="2212975" y="838994"/>
                    <a:pt x="1363663" y="718344"/>
                    <a:pt x="0" y="826294"/>
                  </a:cubicBezTo>
                  <a:close/>
                </a:path>
              </a:pathLst>
            </a:custGeom>
            <a:gradFill>
              <a:gsLst>
                <a:gs pos="0">
                  <a:srgbClr val="B1D02A"/>
                </a:gs>
                <a:gs pos="100000">
                  <a:srgbClr val="199736"/>
                </a:gs>
              </a:gsLst>
              <a:lin ang="3600000" scaled="0"/>
            </a:gradFill>
            <a:ln w="12700" cap="flat" cmpd="sng" algn="ctr">
              <a:noFill/>
              <a:prstDash val="solid"/>
              <a:miter lim="800000"/>
            </a:ln>
          </p:spPr>
          <p:txBody>
            <a:bodyPr anchor="ctr"/>
            <a:p>
              <a:endParaRPr lang="zh-CN" altLang="en-US" sz="2255"/>
            </a:p>
          </p:txBody>
        </p:sp>
        <p:grpSp>
          <p:nvGrpSpPr>
            <p:cNvPr id="3" name="组合 2"/>
            <p:cNvGrpSpPr/>
            <p:nvPr/>
          </p:nvGrpSpPr>
          <p:grpSpPr>
            <a:xfrm>
              <a:off x="13702" y="5549"/>
              <a:ext cx="3945" cy="1006"/>
              <a:chOff x="1626835" y="2432856"/>
              <a:chExt cx="2228345" cy="568336"/>
            </a:xfrm>
          </p:grpSpPr>
          <p:sp>
            <p:nvSpPr>
              <p:cNvPr id="4" name="文本框 3"/>
              <p:cNvSpPr txBox="1"/>
              <p:nvPr/>
            </p:nvSpPr>
            <p:spPr>
              <a:xfrm>
                <a:off x="1672659" y="2432856"/>
                <a:ext cx="2133781" cy="367835"/>
              </a:xfrm>
              <a:prstGeom prst="rect">
                <a:avLst/>
              </a:prstGeom>
              <a:noFill/>
            </p:spPr>
            <p:txBody>
              <a:bodyPr wrap="square" rtlCol="0">
                <a:spAutoFit/>
                <a:scene3d>
                  <a:camera prst="orthographicFront"/>
                  <a:lightRig rig="threePt" dir="t"/>
                </a:scene3d>
                <a:sp3d contourW="12700"/>
              </a:bodyPr>
              <a:p>
                <a:pPr algn="ctr"/>
                <a:r>
                  <a:rPr lang="en-US" altLang="zh-CN" sz="1600" b="1" dirty="0">
                    <a:solidFill>
                      <a:schemeClr val="tx1">
                        <a:lumMod val="75000"/>
                        <a:lumOff val="25000"/>
                      </a:schemeClr>
                    </a:solidFill>
                    <a:latin typeface="Calibri" panose="020F0502020204030204" pitchFamily="34" charset="0"/>
                  </a:rPr>
                  <a:t>Title text addition</a:t>
                </a:r>
                <a:endParaRPr lang="zh-CN" altLang="en-US" sz="1600" b="1" dirty="0">
                  <a:solidFill>
                    <a:schemeClr val="tx1">
                      <a:lumMod val="75000"/>
                      <a:lumOff val="25000"/>
                    </a:schemeClr>
                  </a:solidFill>
                  <a:latin typeface="Calibri" panose="020F0502020204030204" pitchFamily="34" charset="0"/>
                </a:endParaRPr>
              </a:p>
            </p:txBody>
          </p:sp>
          <p:sp>
            <p:nvSpPr>
              <p:cNvPr id="5" name="文本框 4"/>
              <p:cNvSpPr txBox="1"/>
              <p:nvPr/>
            </p:nvSpPr>
            <p:spPr>
              <a:xfrm>
                <a:off x="1626835" y="2687681"/>
                <a:ext cx="2228345" cy="313511"/>
              </a:xfrm>
              <a:prstGeom prst="rect">
                <a:avLst/>
              </a:prstGeom>
              <a:noFill/>
            </p:spPr>
            <p:txBody>
              <a:bodyPr wrap="square" rtlCol="0">
                <a:spAutoFit/>
                <a:scene3d>
                  <a:camera prst="orthographicFront"/>
                  <a:lightRig rig="threePt" dir="t"/>
                </a:scene3d>
                <a:sp3d contourW="12700"/>
              </a:bodyPr>
              <a:p>
                <a:pPr>
                  <a:lnSpc>
                    <a:spcPct val="150000"/>
                  </a:lnSpc>
                  <a:spcBef>
                    <a:spcPts val="600"/>
                  </a:spcBef>
                  <a:spcAft>
                    <a:spcPts val="600"/>
                  </a:spcAft>
                </a:pPr>
                <a:r>
                  <a:rPr lang="en-US" altLang="zh-CN" sz="1200" dirty="0">
                    <a:solidFill>
                      <a:schemeClr val="tx1">
                        <a:lumMod val="50000"/>
                        <a:lumOff val="50000"/>
                      </a:schemeClr>
                    </a:solidFill>
                    <a:latin typeface="Calibri" panose="020F0502020204030204" pitchFamily="34" charset="0"/>
                    <a:ea typeface="+mj-ea"/>
                  </a:rPr>
                  <a:t>T</a:t>
                </a:r>
                <a:r>
                  <a:rPr lang="zh-CN" altLang="en-US" sz="1200">
                    <a:solidFill>
                      <a:schemeClr val="tx1">
                        <a:lumMod val="50000"/>
                        <a:lumOff val="50000"/>
                      </a:schemeClr>
                    </a:solidFill>
                    <a:sym typeface="+mn-ea"/>
                  </a:rPr>
                  <a:t>请在这里添加内容描述请在这里添加内容请在这里</a:t>
                </a:r>
                <a:endParaRPr lang="en-US" altLang="zh-CN" sz="1200" dirty="0">
                  <a:solidFill>
                    <a:schemeClr val="tx1">
                      <a:lumMod val="50000"/>
                      <a:lumOff val="50000"/>
                    </a:schemeClr>
                  </a:solidFill>
                  <a:latin typeface="Calibri" panose="020F0502020204030204" pitchFamily="34" charset="0"/>
                  <a:ea typeface="+mj-ea"/>
                </a:endParaRPr>
              </a:p>
            </p:txBody>
          </p:sp>
        </p:grpSp>
        <p:grpSp>
          <p:nvGrpSpPr>
            <p:cNvPr id="7" name="组合 6"/>
            <p:cNvGrpSpPr/>
            <p:nvPr/>
          </p:nvGrpSpPr>
          <p:grpSpPr>
            <a:xfrm>
              <a:off x="1299" y="5775"/>
              <a:ext cx="3945" cy="995"/>
              <a:chOff x="1626835" y="2432856"/>
              <a:chExt cx="2228345" cy="561823"/>
            </a:xfrm>
          </p:grpSpPr>
          <p:sp>
            <p:nvSpPr>
              <p:cNvPr id="8" name="文本框 7"/>
              <p:cNvSpPr txBox="1"/>
              <p:nvPr/>
            </p:nvSpPr>
            <p:spPr>
              <a:xfrm>
                <a:off x="1672659" y="2432856"/>
                <a:ext cx="2133781" cy="367835"/>
              </a:xfrm>
              <a:prstGeom prst="rect">
                <a:avLst/>
              </a:prstGeom>
              <a:noFill/>
            </p:spPr>
            <p:txBody>
              <a:bodyPr wrap="square" rtlCol="0">
                <a:spAutoFit/>
                <a:scene3d>
                  <a:camera prst="orthographicFront"/>
                  <a:lightRig rig="threePt" dir="t"/>
                </a:scene3d>
                <a:sp3d contourW="12700"/>
              </a:bodyPr>
              <a:p>
                <a:pPr algn="ctr"/>
                <a:r>
                  <a:rPr lang="en-US" altLang="zh-CN" sz="1600" b="1" dirty="0">
                    <a:solidFill>
                      <a:schemeClr val="tx1">
                        <a:lumMod val="75000"/>
                        <a:lumOff val="25000"/>
                      </a:schemeClr>
                    </a:solidFill>
                    <a:latin typeface="Calibri" panose="020F0502020204030204" pitchFamily="34" charset="0"/>
                  </a:rPr>
                  <a:t>Title text addition</a:t>
                </a:r>
                <a:endParaRPr lang="zh-CN" altLang="en-US" sz="1600" b="1" dirty="0">
                  <a:solidFill>
                    <a:schemeClr val="tx1">
                      <a:lumMod val="75000"/>
                      <a:lumOff val="25000"/>
                    </a:schemeClr>
                  </a:solidFill>
                  <a:latin typeface="Calibri" panose="020F0502020204030204" pitchFamily="34" charset="0"/>
                </a:endParaRPr>
              </a:p>
            </p:txBody>
          </p:sp>
          <p:sp>
            <p:nvSpPr>
              <p:cNvPr id="9" name="文本框 8"/>
              <p:cNvSpPr txBox="1"/>
              <p:nvPr/>
            </p:nvSpPr>
            <p:spPr>
              <a:xfrm>
                <a:off x="1626835" y="2687681"/>
                <a:ext cx="2228345" cy="306998"/>
              </a:xfrm>
              <a:prstGeom prst="rect">
                <a:avLst/>
              </a:prstGeom>
              <a:noFill/>
            </p:spPr>
            <p:txBody>
              <a:bodyPr wrap="square" rtlCol="0">
                <a:spAutoFit/>
                <a:scene3d>
                  <a:camera prst="orthographicFront"/>
                  <a:lightRig rig="threePt" dir="t"/>
                </a:scene3d>
                <a:sp3d contourW="12700"/>
              </a:bodyPr>
              <a:p>
                <a:pPr>
                  <a:lnSpc>
                    <a:spcPct val="150000"/>
                  </a:lnSpc>
                  <a:spcBef>
                    <a:spcPts val="600"/>
                  </a:spcBef>
                  <a:spcAft>
                    <a:spcPts val="600"/>
                  </a:spcAft>
                </a:pPr>
                <a:r>
                  <a:rPr lang="zh-CN" altLang="en-US" sz="1200">
                    <a:solidFill>
                      <a:schemeClr val="tx1">
                        <a:lumMod val="50000"/>
                        <a:lumOff val="50000"/>
                      </a:schemeClr>
                    </a:solidFill>
                    <a:sym typeface="+mn-ea"/>
                  </a:rPr>
                  <a:t>请在这里添加内容描述请在这里添加内容请在这里</a:t>
                </a:r>
                <a:endParaRPr lang="en-US" altLang="zh-CN" sz="1200" dirty="0">
                  <a:solidFill>
                    <a:schemeClr val="tx1">
                      <a:lumMod val="50000"/>
                      <a:lumOff val="50000"/>
                    </a:schemeClr>
                  </a:solidFill>
                  <a:latin typeface="Calibri" panose="020F0502020204030204" pitchFamily="34" charset="0"/>
                  <a:ea typeface="+mj-ea"/>
                </a:endParaRPr>
              </a:p>
            </p:txBody>
          </p:sp>
        </p:grpSp>
      </p:grpSp>
      <p:grpSp>
        <p:nvGrpSpPr>
          <p:cNvPr id="22" name="组合 21"/>
          <p:cNvGrpSpPr/>
          <p:nvPr/>
        </p:nvGrpSpPr>
        <p:grpSpPr>
          <a:xfrm>
            <a:off x="628650" y="273685"/>
            <a:ext cx="7886700" cy="588645"/>
            <a:chOff x="990" y="431"/>
            <a:chExt cx="12420" cy="927"/>
          </a:xfrm>
        </p:grpSpPr>
        <p:sp>
          <p:nvSpPr>
            <p:cNvPr id="15" name="矩形 14"/>
            <p:cNvSpPr/>
            <p:nvPr userDrawn="1"/>
          </p:nvSpPr>
          <p:spPr>
            <a:xfrm rot="19828203">
              <a:off x="3623" y="537"/>
              <a:ext cx="379" cy="37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矩形 15"/>
            <p:cNvSpPr/>
            <p:nvPr userDrawn="1"/>
          </p:nvSpPr>
          <p:spPr>
            <a:xfrm rot="545573">
              <a:off x="4198" y="1086"/>
              <a:ext cx="273" cy="27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矩形 16"/>
            <p:cNvSpPr/>
            <p:nvPr userDrawn="1"/>
          </p:nvSpPr>
          <p:spPr>
            <a:xfrm rot="545573">
              <a:off x="4620" y="441"/>
              <a:ext cx="137" cy="13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矩形 17"/>
            <p:cNvSpPr/>
            <p:nvPr userDrawn="1"/>
          </p:nvSpPr>
          <p:spPr>
            <a:xfrm rot="1771797" flipH="1">
              <a:off x="10439" y="537"/>
              <a:ext cx="379" cy="37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矩形 18"/>
            <p:cNvSpPr/>
            <p:nvPr userDrawn="1"/>
          </p:nvSpPr>
          <p:spPr>
            <a:xfrm rot="21054427" flipH="1">
              <a:off x="9969" y="1086"/>
              <a:ext cx="273" cy="27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矩形 19"/>
            <p:cNvSpPr/>
            <p:nvPr userDrawn="1"/>
          </p:nvSpPr>
          <p:spPr>
            <a:xfrm rot="21054427" flipH="1">
              <a:off x="9683" y="441"/>
              <a:ext cx="137" cy="13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标题 23"/>
            <p:cNvSpPr>
              <a:spLocks noGrp="1"/>
            </p:cNvSpPr>
            <p:nvPr/>
          </p:nvSpPr>
          <p:spPr>
            <a:xfrm>
              <a:off x="990" y="431"/>
              <a:ext cx="12420" cy="902"/>
            </a:xfrm>
            <a:prstGeom prst="rect">
              <a:avLst/>
            </a:prstGeom>
          </p:spPr>
          <p:txBody>
            <a:bodyPr vert="horz" lIns="91440" tIns="45720" rIns="91440" bIns="45720" rtlCol="0" anchor="ctr">
              <a:normAutofit/>
            </a:bodyPr>
            <a:lstStyle>
              <a:lvl1pPr algn="ctr" defTabSz="685800" rtl="0" eaLnBrk="1" latinLnBrk="0" hangingPunct="1">
                <a:lnSpc>
                  <a:spcPct val="90000"/>
                </a:lnSpc>
                <a:spcBef>
                  <a:spcPct val="0"/>
                </a:spcBef>
                <a:buNone/>
                <a:defRPr sz="2000" b="0" kern="1200">
                  <a:solidFill>
                    <a:schemeClr val="tx1"/>
                  </a:solidFill>
                  <a:latin typeface="+mj-lt"/>
                  <a:ea typeface="+mj-ea"/>
                  <a:cs typeface="+mj-cs"/>
                </a:defRPr>
              </a:lvl1pPr>
            </a:lstStyle>
            <a:p>
              <a:r>
                <a:rPr lang="zh-CN" altLang="en-US">
                  <a:latin typeface="+mj-ea"/>
                </a:rPr>
                <a:t>请在这里输入您的标题</a:t>
              </a:r>
              <a:endParaRPr lang="zh-CN" altLang="en-US">
                <a:latin typeface="+mj-ea"/>
              </a:endParaRPr>
            </a:p>
          </p:txBody>
        </p: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5"/>
          <p:cNvSpPr>
            <a:spLocks noChangeArrowheads="1"/>
          </p:cNvSpPr>
          <p:nvPr>
            <p:custDataLst>
              <p:tags r:id="rId1"/>
            </p:custDataLst>
          </p:nvPr>
        </p:nvSpPr>
        <p:spPr bwMode="auto">
          <a:xfrm>
            <a:off x="6317436" y="1875790"/>
            <a:ext cx="1943100" cy="1944688"/>
          </a:xfrm>
          <a:prstGeom prst="rect">
            <a:avLst/>
          </a:prstGeom>
          <a:blipFill dpi="0" rotWithShape="1">
            <a:blip r:embed="rId2" cstate="print">
              <a:extLst>
                <a:ext uri="{28A0092B-C50C-407E-A947-70E740481C1C}">
                  <a14:useLocalDpi xmlns:a14="http://schemas.microsoft.com/office/drawing/2010/main" val="0"/>
                </a:ext>
              </a:extLst>
            </a:blip>
            <a:srcRect/>
            <a:stretch>
              <a:fillRect l="-25071" r="-25071"/>
            </a:stretch>
          </a:blipFill>
          <a:ln>
            <a:noFill/>
          </a:ln>
          <a:effectLst/>
        </p:spPr>
        <p:txBody>
          <a:bodyPr wrap="square" lIns="90170" tIns="46990" rIns="90170" bIns="46990" anchor="ctr">
            <a:norm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94000"/>
              </a:lnSpc>
            </a:pPr>
            <a:endParaRPr lang="zh-CN" altLang="en-US" sz="3200" dirty="0">
              <a:solidFill>
                <a:schemeClr val="bg1"/>
              </a:solidFill>
              <a:latin typeface="+mn-lt"/>
              <a:ea typeface="+mn-ea"/>
            </a:endParaRPr>
          </a:p>
        </p:txBody>
      </p:sp>
      <p:sp>
        <p:nvSpPr>
          <p:cNvPr id="7" name="文本框 12"/>
          <p:cNvSpPr txBox="1"/>
          <p:nvPr/>
        </p:nvSpPr>
        <p:spPr>
          <a:xfrm>
            <a:off x="573551" y="1151277"/>
            <a:ext cx="5075232" cy="1216025"/>
          </a:xfrm>
          <a:prstGeom prst="rect">
            <a:avLst/>
          </a:prstGeom>
          <a:noFill/>
        </p:spPr>
        <p:txBody>
          <a:bodyPr wrap="square" lIns="0" tIns="0" rIns="0" bIns="0"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spcBef>
                <a:spcPts val="600"/>
              </a:spcBef>
              <a:spcAft>
                <a:spcPts val="600"/>
              </a:spcAft>
            </a:pPr>
            <a:r>
              <a:rPr lang="zh-CN" altLang="en-US" sz="1200">
                <a:solidFill>
                  <a:schemeClr val="tx1">
                    <a:lumMod val="50000"/>
                    <a:lumOff val="50000"/>
                  </a:schemeClr>
                </a:solidFill>
              </a:rPr>
              <a:t>请在这里添加内容描述请在这里添加内容添加内容请在这里添加内容描述请在这里添加内容</a:t>
            </a:r>
            <a:r>
              <a:rPr lang="en-US" altLang="zh-CN" sz="1200">
                <a:solidFill>
                  <a:schemeClr val="tx1">
                    <a:lumMod val="50000"/>
                    <a:lumOff val="50000"/>
                  </a:schemeClr>
                </a:solidFill>
              </a:rPr>
              <a:t>,</a:t>
            </a:r>
            <a:r>
              <a:rPr lang="zh-CN" altLang="en-US" sz="1200">
                <a:solidFill>
                  <a:schemeClr val="tx1">
                    <a:lumMod val="50000"/>
                    <a:lumOff val="50000"/>
                  </a:schemeClr>
                </a:solidFill>
              </a:rPr>
              <a:t>请在请在这里添加内容这里添加内容。</a:t>
            </a:r>
            <a:endParaRPr lang="en-US" altLang="zh-CN" sz="1200">
              <a:solidFill>
                <a:schemeClr val="tx1">
                  <a:lumMod val="50000"/>
                  <a:lumOff val="50000"/>
                </a:schemeClr>
              </a:solidFill>
            </a:endParaRPr>
          </a:p>
          <a:p>
            <a:pPr algn="just">
              <a:lnSpc>
                <a:spcPct val="150000"/>
              </a:lnSpc>
              <a:spcBef>
                <a:spcPts val="600"/>
              </a:spcBef>
              <a:spcAft>
                <a:spcPts val="600"/>
              </a:spcAft>
            </a:pPr>
            <a:r>
              <a:rPr lang="zh-CN" altLang="en-US" sz="1200">
                <a:solidFill>
                  <a:schemeClr val="tx1">
                    <a:lumMod val="50000"/>
                    <a:lumOff val="50000"/>
                  </a:schemeClr>
                </a:solidFill>
              </a:rPr>
              <a:t>请在这里添加内容描述请在这里添加内容添加内容请在这里添加内容描述请在这里添加内容</a:t>
            </a:r>
            <a:r>
              <a:rPr lang="en-US" altLang="zh-CN" sz="1200">
                <a:solidFill>
                  <a:schemeClr val="tx1">
                    <a:lumMod val="50000"/>
                    <a:lumOff val="50000"/>
                  </a:schemeClr>
                </a:solidFill>
              </a:rPr>
              <a:t>,</a:t>
            </a:r>
            <a:r>
              <a:rPr lang="zh-CN" altLang="en-US" sz="1200">
                <a:solidFill>
                  <a:schemeClr val="tx1">
                    <a:lumMod val="50000"/>
                    <a:lumOff val="50000"/>
                  </a:schemeClr>
                </a:solidFill>
              </a:rPr>
              <a:t>请在请在这里添加内容这里添加内容请在这里添加内容描述。</a:t>
            </a:r>
            <a:endParaRPr lang="en-US" altLang="zh-CN" sz="1200">
              <a:solidFill>
                <a:schemeClr val="tx1">
                  <a:lumMod val="50000"/>
                  <a:lumOff val="50000"/>
                </a:schemeClr>
              </a:solidFill>
            </a:endParaRPr>
          </a:p>
        </p:txBody>
      </p:sp>
      <p:sp>
        <p:nvSpPr>
          <p:cNvPr id="5" name="Rectangle 5"/>
          <p:cNvSpPr>
            <a:spLocks noChangeArrowheads="1"/>
          </p:cNvSpPr>
          <p:nvPr>
            <p:custDataLst>
              <p:tags r:id="rId3"/>
            </p:custDataLst>
          </p:nvPr>
        </p:nvSpPr>
        <p:spPr bwMode="auto">
          <a:xfrm>
            <a:off x="8623304" y="1875631"/>
            <a:ext cx="520696" cy="1944688"/>
          </a:xfrm>
          <a:prstGeom prst="rect">
            <a:avLst/>
          </a:prstGeom>
          <a:solidFill>
            <a:schemeClr val="accent1"/>
          </a:solidFill>
          <a:ln>
            <a:noFill/>
          </a:ln>
          <a:effectLst/>
        </p:spPr>
        <p:txBody>
          <a:bodyPr wrap="square" lIns="90170" tIns="46990" rIns="90170" bIns="46990" anchor="ctr">
            <a:norm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30000"/>
              </a:lnSpc>
            </a:pPr>
            <a:endParaRPr lang="zh-CN" altLang="en-US" sz="1600" dirty="0">
              <a:solidFill>
                <a:schemeClr val="bg1"/>
              </a:solidFill>
              <a:latin typeface="+mn-ea"/>
              <a:ea typeface="+mn-ea"/>
            </a:endParaRPr>
          </a:p>
        </p:txBody>
      </p:sp>
      <p:sp>
        <p:nvSpPr>
          <p:cNvPr id="6" name="文本框 12"/>
          <p:cNvSpPr txBox="1"/>
          <p:nvPr/>
        </p:nvSpPr>
        <p:spPr>
          <a:xfrm>
            <a:off x="573551" y="3212306"/>
            <a:ext cx="5075232" cy="1216025"/>
          </a:xfrm>
          <a:prstGeom prst="rect">
            <a:avLst/>
          </a:prstGeom>
          <a:noFill/>
        </p:spPr>
        <p:txBody>
          <a:bodyPr wrap="square" lIns="0" tIns="0" rIns="0" bIns="0"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spcBef>
                <a:spcPts val="600"/>
              </a:spcBef>
              <a:spcAft>
                <a:spcPts val="600"/>
              </a:spcAft>
            </a:pPr>
            <a:r>
              <a:rPr lang="zh-CN" altLang="en-US" sz="1200">
                <a:solidFill>
                  <a:schemeClr val="tx1">
                    <a:lumMod val="50000"/>
                    <a:lumOff val="50000"/>
                  </a:schemeClr>
                </a:solidFill>
              </a:rPr>
              <a:t>请在这里添加内容描述请在这里添加内容添加内容请在这里添加内容描述请在这里添加内容</a:t>
            </a:r>
            <a:r>
              <a:rPr lang="en-US" altLang="zh-CN" sz="1200">
                <a:solidFill>
                  <a:schemeClr val="tx1">
                    <a:lumMod val="50000"/>
                    <a:lumOff val="50000"/>
                  </a:schemeClr>
                </a:solidFill>
              </a:rPr>
              <a:t>,</a:t>
            </a:r>
            <a:r>
              <a:rPr lang="zh-CN" altLang="en-US" sz="1200">
                <a:solidFill>
                  <a:schemeClr val="tx1">
                    <a:lumMod val="50000"/>
                    <a:lumOff val="50000"/>
                  </a:schemeClr>
                </a:solidFill>
              </a:rPr>
              <a:t>请在请在这里添加内容这里添加内容。</a:t>
            </a:r>
            <a:endParaRPr lang="en-US" altLang="zh-CN" sz="1200">
              <a:solidFill>
                <a:schemeClr val="tx1">
                  <a:lumMod val="50000"/>
                  <a:lumOff val="50000"/>
                </a:schemeClr>
              </a:solidFill>
            </a:endParaRPr>
          </a:p>
          <a:p>
            <a:pPr algn="just">
              <a:lnSpc>
                <a:spcPct val="150000"/>
              </a:lnSpc>
              <a:spcBef>
                <a:spcPts val="600"/>
              </a:spcBef>
              <a:spcAft>
                <a:spcPts val="600"/>
              </a:spcAft>
            </a:pPr>
            <a:r>
              <a:rPr lang="zh-CN" altLang="en-US" sz="1200">
                <a:solidFill>
                  <a:schemeClr val="tx1">
                    <a:lumMod val="50000"/>
                    <a:lumOff val="50000"/>
                  </a:schemeClr>
                </a:solidFill>
              </a:rPr>
              <a:t>请在这里添加内容描述请在这里添加内容添加内容请在这里添加内容描述请在这里添加内容</a:t>
            </a:r>
            <a:r>
              <a:rPr lang="en-US" altLang="zh-CN" sz="1200">
                <a:solidFill>
                  <a:schemeClr val="tx1">
                    <a:lumMod val="50000"/>
                    <a:lumOff val="50000"/>
                  </a:schemeClr>
                </a:solidFill>
              </a:rPr>
              <a:t>,</a:t>
            </a:r>
            <a:r>
              <a:rPr lang="zh-CN" altLang="en-US" sz="1200">
                <a:solidFill>
                  <a:schemeClr val="tx1">
                    <a:lumMod val="50000"/>
                    <a:lumOff val="50000"/>
                  </a:schemeClr>
                </a:solidFill>
              </a:rPr>
              <a:t>请在请在这里添加内容这里添加内容请在这里添加内容描述。</a:t>
            </a:r>
            <a:endParaRPr lang="en-US" altLang="zh-CN" sz="1200">
              <a:solidFill>
                <a:schemeClr val="tx1">
                  <a:lumMod val="50000"/>
                  <a:lumOff val="50000"/>
                </a:schemeClr>
              </a:solidFill>
            </a:endParaRPr>
          </a:p>
        </p:txBody>
      </p:sp>
      <p:grpSp>
        <p:nvGrpSpPr>
          <p:cNvPr id="22" name="组合 21"/>
          <p:cNvGrpSpPr/>
          <p:nvPr/>
        </p:nvGrpSpPr>
        <p:grpSpPr>
          <a:xfrm>
            <a:off x="628650" y="273685"/>
            <a:ext cx="7886700" cy="588645"/>
            <a:chOff x="990" y="431"/>
            <a:chExt cx="12420" cy="927"/>
          </a:xfrm>
        </p:grpSpPr>
        <p:sp>
          <p:nvSpPr>
            <p:cNvPr id="15" name="矩形 14"/>
            <p:cNvSpPr/>
            <p:nvPr userDrawn="1"/>
          </p:nvSpPr>
          <p:spPr>
            <a:xfrm rot="19828203">
              <a:off x="3623" y="537"/>
              <a:ext cx="379" cy="37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矩形 15"/>
            <p:cNvSpPr/>
            <p:nvPr userDrawn="1"/>
          </p:nvSpPr>
          <p:spPr>
            <a:xfrm rot="545573">
              <a:off x="4198" y="1086"/>
              <a:ext cx="273" cy="27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矩形 16"/>
            <p:cNvSpPr/>
            <p:nvPr userDrawn="1"/>
          </p:nvSpPr>
          <p:spPr>
            <a:xfrm rot="545573">
              <a:off x="4620" y="441"/>
              <a:ext cx="137" cy="13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矩形 17"/>
            <p:cNvSpPr/>
            <p:nvPr userDrawn="1"/>
          </p:nvSpPr>
          <p:spPr>
            <a:xfrm rot="1771797" flipH="1">
              <a:off x="10439" y="537"/>
              <a:ext cx="379" cy="37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矩形 18"/>
            <p:cNvSpPr/>
            <p:nvPr userDrawn="1"/>
          </p:nvSpPr>
          <p:spPr>
            <a:xfrm rot="21054427" flipH="1">
              <a:off x="9969" y="1086"/>
              <a:ext cx="273" cy="27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矩形 19"/>
            <p:cNvSpPr/>
            <p:nvPr userDrawn="1"/>
          </p:nvSpPr>
          <p:spPr>
            <a:xfrm rot="21054427" flipH="1">
              <a:off x="9683" y="441"/>
              <a:ext cx="137" cy="13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标题 23"/>
            <p:cNvSpPr>
              <a:spLocks noGrp="1"/>
            </p:cNvSpPr>
            <p:nvPr/>
          </p:nvSpPr>
          <p:spPr>
            <a:xfrm>
              <a:off x="990" y="431"/>
              <a:ext cx="12420" cy="902"/>
            </a:xfrm>
            <a:prstGeom prst="rect">
              <a:avLst/>
            </a:prstGeom>
          </p:spPr>
          <p:txBody>
            <a:bodyPr vert="horz" lIns="91440" tIns="45720" rIns="91440" bIns="45720" rtlCol="0" anchor="ctr">
              <a:normAutofit/>
            </a:bodyPr>
            <a:lstStyle>
              <a:lvl1pPr algn="ctr" defTabSz="685800" rtl="0" eaLnBrk="1" latinLnBrk="0" hangingPunct="1">
                <a:lnSpc>
                  <a:spcPct val="90000"/>
                </a:lnSpc>
                <a:spcBef>
                  <a:spcPct val="0"/>
                </a:spcBef>
                <a:buNone/>
                <a:defRPr sz="2000" b="0" kern="1200">
                  <a:solidFill>
                    <a:schemeClr val="tx1"/>
                  </a:solidFill>
                  <a:latin typeface="+mj-lt"/>
                  <a:ea typeface="+mj-ea"/>
                  <a:cs typeface="+mj-cs"/>
                </a:defRPr>
              </a:lvl1pPr>
            </a:lstStyle>
            <a:p>
              <a:r>
                <a:rPr lang="zh-CN" altLang="en-US">
                  <a:latin typeface="+mj-ea"/>
                </a:rPr>
                <a:t>请在这里输入您的标题</a:t>
              </a:r>
              <a:endParaRPr lang="zh-CN" altLang="en-US">
                <a:latin typeface="+mj-ea"/>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21"/>
          <p:cNvPicPr>
            <a:picLocks noChangeAspect="1"/>
          </p:cNvPicPr>
          <p:nvPr/>
        </p:nvPicPr>
        <p:blipFill>
          <a:blip r:embed="rId1"/>
          <a:srcRect l="35171" t="245" r="9" b="-245"/>
          <a:stretch>
            <a:fillRect/>
          </a:stretch>
        </p:blipFill>
        <p:spPr>
          <a:xfrm>
            <a:off x="0" y="0"/>
            <a:ext cx="9199880" cy="5174615"/>
          </a:xfrm>
          <a:prstGeom prst="rect">
            <a:avLst/>
          </a:prstGeom>
        </p:spPr>
      </p:pic>
      <p:sp>
        <p:nvSpPr>
          <p:cNvPr id="6" name="矩形: 圆角 5"/>
          <p:cNvSpPr/>
          <p:nvPr/>
        </p:nvSpPr>
        <p:spPr>
          <a:xfrm>
            <a:off x="3446843" y="2662788"/>
            <a:ext cx="1924822" cy="449943"/>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a:solidFill>
                  <a:schemeClr val="bg1"/>
                </a:solidFill>
              </a:rPr>
              <a:t>添加标题</a:t>
            </a:r>
            <a:endParaRPr lang="zh-CN" altLang="en-US" sz="2800" b="1">
              <a:solidFill>
                <a:schemeClr val="bg1"/>
              </a:solidFill>
            </a:endParaRPr>
          </a:p>
        </p:txBody>
      </p:sp>
      <p:sp>
        <p:nvSpPr>
          <p:cNvPr id="7" name="文本框 12"/>
          <p:cNvSpPr txBox="1"/>
          <p:nvPr/>
        </p:nvSpPr>
        <p:spPr>
          <a:xfrm>
            <a:off x="3573842" y="3185918"/>
            <a:ext cx="3305929" cy="652225"/>
          </a:xfrm>
          <a:prstGeom prst="rect">
            <a:avLst/>
          </a:prstGeom>
          <a:noFill/>
        </p:spPr>
        <p:txBody>
          <a:bodyPr wrap="square" lIns="0" tIns="0" rIns="0" bIns="0"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1200">
                <a:solidFill>
                  <a:schemeClr val="tx1">
                    <a:lumMod val="50000"/>
                    <a:lumOff val="50000"/>
                  </a:schemeClr>
                </a:solidFill>
              </a:rPr>
              <a:t>请在这里添加内容描述请在这里添加内容添加内容请在这里添加内容请在这里添加内容</a:t>
            </a:r>
            <a:endParaRPr lang="en-US" altLang="zh-CN" sz="1200">
              <a:solidFill>
                <a:schemeClr val="tx1">
                  <a:lumMod val="50000"/>
                  <a:lumOff val="50000"/>
                </a:schemeClr>
              </a:solidFill>
            </a:endParaRPr>
          </a:p>
        </p:txBody>
      </p:sp>
      <p:sp>
        <p:nvSpPr>
          <p:cNvPr id="5" name="KSO_Shape"/>
          <p:cNvSpPr/>
          <p:nvPr/>
        </p:nvSpPr>
        <p:spPr>
          <a:xfrm rot="17079694">
            <a:off x="1863069" y="1431315"/>
            <a:ext cx="1446223" cy="1522733"/>
          </a:xfrm>
          <a:prstGeom prst="wedgeEllipseCallout">
            <a:avLst>
              <a:gd name="adj1" fmla="val -25046"/>
              <a:gd name="adj2" fmla="val 65698"/>
            </a:avLst>
          </a:prstGeom>
          <a:solidFill>
            <a:srgbClr val="FEFC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200" dirty="0">
              <a:solidFill>
                <a:srgbClr val="FFFFFF"/>
              </a:solidFill>
            </a:endParaRPr>
          </a:p>
        </p:txBody>
      </p:sp>
      <p:sp>
        <p:nvSpPr>
          <p:cNvPr id="8" name="矩形: 圆角 7"/>
          <p:cNvSpPr/>
          <p:nvPr/>
        </p:nvSpPr>
        <p:spPr>
          <a:xfrm>
            <a:off x="2129611" y="2007393"/>
            <a:ext cx="913140" cy="370575"/>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a:solidFill>
                  <a:srgbClr val="6F904E"/>
                </a:solidFill>
                <a:latin typeface="Bernard MT Condensed" panose="02050806060905020404" pitchFamily="18" charset="0"/>
              </a:rPr>
              <a:t>4</a:t>
            </a:r>
            <a:endParaRPr lang="en-US" altLang="zh-CN" sz="6000">
              <a:solidFill>
                <a:srgbClr val="6F904E"/>
              </a:solidFill>
              <a:latin typeface="Bernard MT Condensed" panose="020508060609050204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标题 23"/>
          <p:cNvSpPr>
            <a:spLocks noGrp="1"/>
          </p:cNvSpPr>
          <p:nvPr>
            <p:ph type="title"/>
          </p:nvPr>
        </p:nvSpPr>
        <p:spPr/>
        <p:txBody>
          <a:bodyPr/>
          <a:lstStyle/>
          <a:p>
            <a:r>
              <a:rPr lang="zh-CN" altLang="en-US">
                <a:latin typeface="+mj-ea"/>
              </a:rPr>
              <a:t>请在这里输入您的标题</a:t>
            </a:r>
            <a:endParaRPr lang="zh-CN" altLang="en-US">
              <a:latin typeface="+mj-ea"/>
            </a:endParaRPr>
          </a:p>
        </p:txBody>
      </p:sp>
      <p:grpSp>
        <p:nvGrpSpPr>
          <p:cNvPr id="2" name="组合 1"/>
          <p:cNvGrpSpPr/>
          <p:nvPr/>
        </p:nvGrpSpPr>
        <p:grpSpPr>
          <a:xfrm>
            <a:off x="504552" y="1083567"/>
            <a:ext cx="8462192" cy="3741124"/>
            <a:chOff x="2515" y="3549"/>
            <a:chExt cx="14405" cy="6369"/>
          </a:xfrm>
        </p:grpSpPr>
        <p:grpSp>
          <p:nvGrpSpPr>
            <p:cNvPr id="267" name="组合 266"/>
            <p:cNvGrpSpPr/>
            <p:nvPr/>
          </p:nvGrpSpPr>
          <p:grpSpPr>
            <a:xfrm>
              <a:off x="8405" y="5163"/>
              <a:ext cx="2536" cy="3169"/>
              <a:chOff x="1361326" y="1123950"/>
              <a:chExt cx="1219200" cy="1524000"/>
            </a:xfrm>
            <a:solidFill>
              <a:srgbClr val="00151A"/>
            </a:solidFill>
          </p:grpSpPr>
          <p:sp>
            <p:nvSpPr>
              <p:cNvPr id="268" name="平行四边形 267"/>
              <p:cNvSpPr/>
              <p:nvPr/>
            </p:nvSpPr>
            <p:spPr>
              <a:xfrm>
                <a:off x="1361326" y="1123950"/>
                <a:ext cx="1219200" cy="1524000"/>
              </a:xfrm>
              <a:prstGeom prst="parallelogram">
                <a:avLst>
                  <a:gd name="adj" fmla="val 43141"/>
                </a:avLst>
              </a:prstGeom>
              <a:solidFill>
                <a:srgbClr val="B2E3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p>
            </p:txBody>
          </p:sp>
          <p:cxnSp>
            <p:nvCxnSpPr>
              <p:cNvPr id="269" name="直接连接符 268"/>
              <p:cNvCxnSpPr/>
              <p:nvPr/>
            </p:nvCxnSpPr>
            <p:spPr>
              <a:xfrm>
                <a:off x="1749604" y="1884958"/>
                <a:ext cx="457200" cy="1985"/>
              </a:xfrm>
              <a:prstGeom prst="line">
                <a:avLst/>
              </a:prstGeom>
              <a:grpFill/>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70" name="椭圆 269"/>
            <p:cNvSpPr/>
            <p:nvPr/>
          </p:nvSpPr>
          <p:spPr>
            <a:xfrm>
              <a:off x="9454" y="5461"/>
              <a:ext cx="956" cy="9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p>
              <a:pPr algn="ctr"/>
              <a:r>
                <a:rPr lang="ar-SA" sz="2400" b="1" dirty="0" smtClean="0">
                  <a:solidFill>
                    <a:srgbClr val="00151A"/>
                  </a:solidFill>
                </a:rPr>
                <a:t>2</a:t>
              </a:r>
              <a:endParaRPr lang="ar-SA" sz="2400" b="1" dirty="0">
                <a:solidFill>
                  <a:srgbClr val="00151A"/>
                </a:solidFill>
              </a:endParaRPr>
            </a:p>
          </p:txBody>
        </p:sp>
        <p:sp>
          <p:nvSpPr>
            <p:cNvPr id="271" name="任意多边形 11"/>
            <p:cNvSpPr/>
            <p:nvPr/>
          </p:nvSpPr>
          <p:spPr bwMode="auto">
            <a:xfrm>
              <a:off x="9001" y="7178"/>
              <a:ext cx="715" cy="792"/>
            </a:xfrm>
            <a:custGeom>
              <a:avLst/>
              <a:gdLst/>
              <a:ahLst/>
              <a:cxnLst>
                <a:cxn ang="0">
                  <a:pos x="46" y="62"/>
                </a:cxn>
                <a:cxn ang="0">
                  <a:pos x="10" y="62"/>
                </a:cxn>
                <a:cxn ang="0">
                  <a:pos x="0" y="52"/>
                </a:cxn>
                <a:cxn ang="0">
                  <a:pos x="14" y="29"/>
                </a:cxn>
                <a:cxn ang="0">
                  <a:pos x="28" y="34"/>
                </a:cxn>
                <a:cxn ang="0">
                  <a:pos x="42" y="29"/>
                </a:cxn>
                <a:cxn ang="0">
                  <a:pos x="56" y="52"/>
                </a:cxn>
                <a:cxn ang="0">
                  <a:pos x="46" y="62"/>
                </a:cxn>
                <a:cxn ang="0">
                  <a:pos x="28" y="31"/>
                </a:cxn>
                <a:cxn ang="0">
                  <a:pos x="13" y="16"/>
                </a:cxn>
                <a:cxn ang="0">
                  <a:pos x="28" y="0"/>
                </a:cxn>
                <a:cxn ang="0">
                  <a:pos x="43" y="16"/>
                </a:cxn>
                <a:cxn ang="0">
                  <a:pos x="28" y="31"/>
                </a:cxn>
              </a:cxnLst>
              <a:rect l="0" t="0" r="r" b="b"/>
              <a:pathLst>
                <a:path w="56" h="62">
                  <a:moveTo>
                    <a:pt x="46" y="62"/>
                  </a:moveTo>
                  <a:cubicBezTo>
                    <a:pt x="10" y="62"/>
                    <a:pt x="10" y="62"/>
                    <a:pt x="10" y="62"/>
                  </a:cubicBezTo>
                  <a:cubicBezTo>
                    <a:pt x="4" y="62"/>
                    <a:pt x="0" y="58"/>
                    <a:pt x="0" y="52"/>
                  </a:cubicBezTo>
                  <a:cubicBezTo>
                    <a:pt x="0" y="43"/>
                    <a:pt x="2" y="29"/>
                    <a:pt x="14" y="29"/>
                  </a:cubicBezTo>
                  <a:cubicBezTo>
                    <a:pt x="15" y="29"/>
                    <a:pt x="20" y="34"/>
                    <a:pt x="28" y="34"/>
                  </a:cubicBezTo>
                  <a:cubicBezTo>
                    <a:pt x="36" y="34"/>
                    <a:pt x="41" y="29"/>
                    <a:pt x="42" y="29"/>
                  </a:cubicBezTo>
                  <a:cubicBezTo>
                    <a:pt x="54" y="29"/>
                    <a:pt x="56" y="43"/>
                    <a:pt x="56" y="52"/>
                  </a:cubicBezTo>
                  <a:cubicBezTo>
                    <a:pt x="56" y="58"/>
                    <a:pt x="52" y="62"/>
                    <a:pt x="46" y="62"/>
                  </a:cubicBezTo>
                  <a:close/>
                  <a:moveTo>
                    <a:pt x="28" y="31"/>
                  </a:moveTo>
                  <a:cubicBezTo>
                    <a:pt x="20" y="31"/>
                    <a:pt x="13" y="24"/>
                    <a:pt x="13" y="16"/>
                  </a:cubicBezTo>
                  <a:cubicBezTo>
                    <a:pt x="13" y="7"/>
                    <a:pt x="20" y="0"/>
                    <a:pt x="28" y="0"/>
                  </a:cubicBezTo>
                  <a:cubicBezTo>
                    <a:pt x="37" y="0"/>
                    <a:pt x="43" y="7"/>
                    <a:pt x="43" y="16"/>
                  </a:cubicBezTo>
                  <a:cubicBezTo>
                    <a:pt x="43" y="24"/>
                    <a:pt x="37" y="31"/>
                    <a:pt x="28" y="31"/>
                  </a:cubicBezTo>
                  <a:close/>
                </a:path>
              </a:pathLst>
            </a:custGeom>
            <a:solidFill>
              <a:schemeClr val="bg1"/>
            </a:solidFill>
            <a:ln w="9525">
              <a:noFill/>
              <a:round/>
            </a:ln>
          </p:spPr>
          <p:txBody>
            <a:bodyPr anchor="ctr"/>
            <a:p>
              <a:pPr algn="ctr"/>
            </a:p>
          </p:txBody>
        </p:sp>
        <p:grpSp>
          <p:nvGrpSpPr>
            <p:cNvPr id="272" name="组合 271"/>
            <p:cNvGrpSpPr/>
            <p:nvPr/>
          </p:nvGrpSpPr>
          <p:grpSpPr>
            <a:xfrm>
              <a:off x="9268" y="6749"/>
              <a:ext cx="2536" cy="3169"/>
              <a:chOff x="1361326" y="1123950"/>
              <a:chExt cx="1219200" cy="1524000"/>
            </a:xfrm>
            <a:gradFill>
              <a:gsLst>
                <a:gs pos="0">
                  <a:srgbClr val="B1D02A"/>
                </a:gs>
                <a:gs pos="100000">
                  <a:srgbClr val="199736"/>
                </a:gs>
              </a:gsLst>
              <a:lin ang="3600000" scaled="0"/>
            </a:gradFill>
          </p:grpSpPr>
          <p:sp>
            <p:nvSpPr>
              <p:cNvPr id="273" name="平行四边形 272"/>
              <p:cNvSpPr/>
              <p:nvPr/>
            </p:nvSpPr>
            <p:spPr>
              <a:xfrm>
                <a:off x="1361326" y="1123950"/>
                <a:ext cx="1219200" cy="1524000"/>
              </a:xfrm>
              <a:prstGeom prst="parallelogram">
                <a:avLst>
                  <a:gd name="adj" fmla="val 431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p>
            </p:txBody>
          </p:sp>
          <p:cxnSp>
            <p:nvCxnSpPr>
              <p:cNvPr id="274" name="直接连接符 273"/>
              <p:cNvCxnSpPr/>
              <p:nvPr/>
            </p:nvCxnSpPr>
            <p:spPr>
              <a:xfrm>
                <a:off x="1749604" y="1884958"/>
                <a:ext cx="457200" cy="1985"/>
              </a:xfrm>
              <a:prstGeom prst="line">
                <a:avLst/>
              </a:prstGeom>
              <a:grpFill/>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75" name="椭圆 274"/>
            <p:cNvSpPr/>
            <p:nvPr/>
          </p:nvSpPr>
          <p:spPr>
            <a:xfrm>
              <a:off x="10350" y="7062"/>
              <a:ext cx="956" cy="9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p>
              <a:pPr algn="ctr"/>
              <a:r>
                <a:rPr lang="ar-SA" sz="2400" b="1" dirty="0">
                  <a:solidFill>
                    <a:srgbClr val="99C731"/>
                  </a:solidFill>
                </a:rPr>
                <a:t>1</a:t>
              </a:r>
              <a:endParaRPr lang="ar-SA" sz="2400" b="1" dirty="0">
                <a:solidFill>
                  <a:srgbClr val="99C731"/>
                </a:solidFill>
              </a:endParaRPr>
            </a:p>
          </p:txBody>
        </p:sp>
        <p:sp>
          <p:nvSpPr>
            <p:cNvPr id="276" name="任意多边形 12"/>
            <p:cNvSpPr>
              <a:spLocks noChangeAspect="1"/>
            </p:cNvSpPr>
            <p:nvPr/>
          </p:nvSpPr>
          <p:spPr bwMode="auto">
            <a:xfrm>
              <a:off x="9747" y="8878"/>
              <a:ext cx="904" cy="729"/>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anchor="ctr"/>
            <a:p>
              <a:pPr algn="ctr"/>
            </a:p>
          </p:txBody>
        </p:sp>
        <p:grpSp>
          <p:nvGrpSpPr>
            <p:cNvPr id="277" name="组合 276"/>
            <p:cNvGrpSpPr/>
            <p:nvPr/>
          </p:nvGrpSpPr>
          <p:grpSpPr>
            <a:xfrm>
              <a:off x="7525" y="3549"/>
              <a:ext cx="2536" cy="3169"/>
              <a:chOff x="1361326" y="1123950"/>
              <a:chExt cx="1219200" cy="1524000"/>
            </a:xfrm>
            <a:gradFill>
              <a:gsLst>
                <a:gs pos="0">
                  <a:srgbClr val="B1D02A"/>
                </a:gs>
                <a:gs pos="100000">
                  <a:srgbClr val="199736"/>
                </a:gs>
              </a:gsLst>
              <a:lin ang="3600000" scaled="0"/>
            </a:gradFill>
          </p:grpSpPr>
          <p:sp>
            <p:nvSpPr>
              <p:cNvPr id="278" name="平行四边形 277"/>
              <p:cNvSpPr/>
              <p:nvPr/>
            </p:nvSpPr>
            <p:spPr>
              <a:xfrm>
                <a:off x="1361326" y="1123950"/>
                <a:ext cx="1219200" cy="1524000"/>
              </a:xfrm>
              <a:prstGeom prst="parallelogram">
                <a:avLst>
                  <a:gd name="adj" fmla="val 431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p>
            </p:txBody>
          </p:sp>
          <p:cxnSp>
            <p:nvCxnSpPr>
              <p:cNvPr id="279" name="直接连接符 278"/>
              <p:cNvCxnSpPr/>
              <p:nvPr/>
            </p:nvCxnSpPr>
            <p:spPr>
              <a:xfrm>
                <a:off x="1749604" y="1884958"/>
                <a:ext cx="457200" cy="1985"/>
              </a:xfrm>
              <a:prstGeom prst="line">
                <a:avLst/>
              </a:prstGeom>
              <a:grpFill/>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80" name="椭圆 279"/>
            <p:cNvSpPr/>
            <p:nvPr/>
          </p:nvSpPr>
          <p:spPr>
            <a:xfrm>
              <a:off x="8604" y="3817"/>
              <a:ext cx="956" cy="9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Autofit/>
            </a:bodyPr>
            <a:p>
              <a:pPr algn="ctr"/>
              <a:r>
                <a:rPr lang="en-US" sz="2400" b="1" dirty="0">
                  <a:solidFill>
                    <a:srgbClr val="99C731"/>
                  </a:solidFill>
                </a:rPr>
                <a:t>3</a:t>
              </a:r>
              <a:endParaRPr lang="en-US" sz="2400" b="1" dirty="0">
                <a:solidFill>
                  <a:srgbClr val="99C731"/>
                </a:solidFill>
              </a:endParaRPr>
            </a:p>
          </p:txBody>
        </p:sp>
        <p:sp>
          <p:nvSpPr>
            <p:cNvPr id="281" name="任意多边形 14"/>
            <p:cNvSpPr/>
            <p:nvPr/>
          </p:nvSpPr>
          <p:spPr bwMode="auto">
            <a:xfrm>
              <a:off x="8112" y="5637"/>
              <a:ext cx="763" cy="763"/>
            </a:xfrm>
            <a:custGeom>
              <a:avLst/>
              <a:gdLst/>
              <a:ahLst/>
              <a:cxnLst>
                <a:cxn ang="0">
                  <a:pos x="72" y="68"/>
                </a:cxn>
                <a:cxn ang="0">
                  <a:pos x="68" y="72"/>
                </a:cxn>
                <a:cxn ang="0">
                  <a:pos x="29" y="72"/>
                </a:cxn>
                <a:cxn ang="0">
                  <a:pos x="25" y="68"/>
                </a:cxn>
                <a:cxn ang="0">
                  <a:pos x="25" y="62"/>
                </a:cxn>
                <a:cxn ang="0">
                  <a:pos x="4" y="62"/>
                </a:cxn>
                <a:cxn ang="0">
                  <a:pos x="0" y="58"/>
                </a:cxn>
                <a:cxn ang="0">
                  <a:pos x="0" y="4"/>
                </a:cxn>
                <a:cxn ang="0">
                  <a:pos x="4" y="0"/>
                </a:cxn>
                <a:cxn ang="0">
                  <a:pos x="47" y="0"/>
                </a:cxn>
                <a:cxn ang="0">
                  <a:pos x="51" y="4"/>
                </a:cxn>
                <a:cxn ang="0">
                  <a:pos x="51" y="17"/>
                </a:cxn>
                <a:cxn ang="0">
                  <a:pos x="53" y="18"/>
                </a:cxn>
                <a:cxn ang="0">
                  <a:pos x="69" y="35"/>
                </a:cxn>
                <a:cxn ang="0">
                  <a:pos x="72" y="41"/>
                </a:cxn>
                <a:cxn ang="0">
                  <a:pos x="72" y="68"/>
                </a:cxn>
                <a:cxn ang="0">
                  <a:pos x="41" y="7"/>
                </a:cxn>
                <a:cxn ang="0">
                  <a:pos x="40" y="5"/>
                </a:cxn>
                <a:cxn ang="0">
                  <a:pos x="11" y="5"/>
                </a:cxn>
                <a:cxn ang="0">
                  <a:pos x="10" y="7"/>
                </a:cxn>
                <a:cxn ang="0">
                  <a:pos x="10" y="9"/>
                </a:cxn>
                <a:cxn ang="0">
                  <a:pos x="11" y="11"/>
                </a:cxn>
                <a:cxn ang="0">
                  <a:pos x="40" y="11"/>
                </a:cxn>
                <a:cxn ang="0">
                  <a:pos x="41" y="9"/>
                </a:cxn>
                <a:cxn ang="0">
                  <a:pos x="41" y="7"/>
                </a:cxn>
                <a:cxn ang="0">
                  <a:pos x="67" y="67"/>
                </a:cxn>
                <a:cxn ang="0">
                  <a:pos x="67" y="41"/>
                </a:cxn>
                <a:cxn ang="0">
                  <a:pos x="50" y="41"/>
                </a:cxn>
                <a:cxn ang="0">
                  <a:pos x="46" y="38"/>
                </a:cxn>
                <a:cxn ang="0">
                  <a:pos x="46" y="21"/>
                </a:cxn>
                <a:cxn ang="0">
                  <a:pos x="31" y="21"/>
                </a:cxn>
                <a:cxn ang="0">
                  <a:pos x="31" y="67"/>
                </a:cxn>
                <a:cxn ang="0">
                  <a:pos x="67" y="67"/>
                </a:cxn>
                <a:cxn ang="0">
                  <a:pos x="63" y="36"/>
                </a:cxn>
                <a:cxn ang="0">
                  <a:pos x="51" y="24"/>
                </a:cxn>
                <a:cxn ang="0">
                  <a:pos x="51" y="36"/>
                </a:cxn>
                <a:cxn ang="0">
                  <a:pos x="63" y="36"/>
                </a:cxn>
              </a:cxnLst>
              <a:rect l="0" t="0" r="r" b="b"/>
              <a:pathLst>
                <a:path w="72" h="72">
                  <a:moveTo>
                    <a:pt x="72" y="68"/>
                  </a:moveTo>
                  <a:cubicBezTo>
                    <a:pt x="72" y="71"/>
                    <a:pt x="70" y="72"/>
                    <a:pt x="68" y="72"/>
                  </a:cubicBezTo>
                  <a:cubicBezTo>
                    <a:pt x="29" y="72"/>
                    <a:pt x="29" y="72"/>
                    <a:pt x="29" y="72"/>
                  </a:cubicBezTo>
                  <a:cubicBezTo>
                    <a:pt x="27" y="72"/>
                    <a:pt x="25" y="71"/>
                    <a:pt x="25" y="68"/>
                  </a:cubicBezTo>
                  <a:cubicBezTo>
                    <a:pt x="25" y="62"/>
                    <a:pt x="25" y="62"/>
                    <a:pt x="25" y="62"/>
                  </a:cubicBezTo>
                  <a:cubicBezTo>
                    <a:pt x="4" y="62"/>
                    <a:pt x="4" y="62"/>
                    <a:pt x="4" y="62"/>
                  </a:cubicBezTo>
                  <a:cubicBezTo>
                    <a:pt x="1" y="62"/>
                    <a:pt x="0" y="60"/>
                    <a:pt x="0" y="58"/>
                  </a:cubicBezTo>
                  <a:cubicBezTo>
                    <a:pt x="0" y="4"/>
                    <a:pt x="0" y="4"/>
                    <a:pt x="0" y="4"/>
                  </a:cubicBezTo>
                  <a:cubicBezTo>
                    <a:pt x="0" y="2"/>
                    <a:pt x="1" y="0"/>
                    <a:pt x="4" y="0"/>
                  </a:cubicBezTo>
                  <a:cubicBezTo>
                    <a:pt x="47" y="0"/>
                    <a:pt x="47" y="0"/>
                    <a:pt x="47" y="0"/>
                  </a:cubicBezTo>
                  <a:cubicBezTo>
                    <a:pt x="49" y="0"/>
                    <a:pt x="51" y="2"/>
                    <a:pt x="51" y="4"/>
                  </a:cubicBezTo>
                  <a:cubicBezTo>
                    <a:pt x="51" y="17"/>
                    <a:pt x="51" y="17"/>
                    <a:pt x="51" y="17"/>
                  </a:cubicBezTo>
                  <a:cubicBezTo>
                    <a:pt x="52" y="18"/>
                    <a:pt x="52" y="18"/>
                    <a:pt x="53" y="18"/>
                  </a:cubicBezTo>
                  <a:cubicBezTo>
                    <a:pt x="69" y="35"/>
                    <a:pt x="69" y="35"/>
                    <a:pt x="69" y="35"/>
                  </a:cubicBezTo>
                  <a:cubicBezTo>
                    <a:pt x="71" y="36"/>
                    <a:pt x="72" y="39"/>
                    <a:pt x="72" y="41"/>
                  </a:cubicBezTo>
                  <a:lnTo>
                    <a:pt x="72" y="68"/>
                  </a:lnTo>
                  <a:close/>
                  <a:moveTo>
                    <a:pt x="41" y="7"/>
                  </a:moveTo>
                  <a:cubicBezTo>
                    <a:pt x="41" y="6"/>
                    <a:pt x="40" y="5"/>
                    <a:pt x="40" y="5"/>
                  </a:cubicBezTo>
                  <a:cubicBezTo>
                    <a:pt x="11" y="5"/>
                    <a:pt x="11" y="5"/>
                    <a:pt x="11" y="5"/>
                  </a:cubicBezTo>
                  <a:cubicBezTo>
                    <a:pt x="11" y="5"/>
                    <a:pt x="10" y="6"/>
                    <a:pt x="10" y="7"/>
                  </a:cubicBezTo>
                  <a:cubicBezTo>
                    <a:pt x="10" y="9"/>
                    <a:pt x="10" y="9"/>
                    <a:pt x="10" y="9"/>
                  </a:cubicBezTo>
                  <a:cubicBezTo>
                    <a:pt x="10" y="10"/>
                    <a:pt x="11" y="11"/>
                    <a:pt x="11" y="11"/>
                  </a:cubicBezTo>
                  <a:cubicBezTo>
                    <a:pt x="40" y="11"/>
                    <a:pt x="40" y="11"/>
                    <a:pt x="40" y="11"/>
                  </a:cubicBezTo>
                  <a:cubicBezTo>
                    <a:pt x="40" y="11"/>
                    <a:pt x="41" y="10"/>
                    <a:pt x="41" y="9"/>
                  </a:cubicBezTo>
                  <a:lnTo>
                    <a:pt x="41" y="7"/>
                  </a:lnTo>
                  <a:close/>
                  <a:moveTo>
                    <a:pt x="67" y="67"/>
                  </a:moveTo>
                  <a:cubicBezTo>
                    <a:pt x="67" y="41"/>
                    <a:pt x="67" y="41"/>
                    <a:pt x="67" y="41"/>
                  </a:cubicBezTo>
                  <a:cubicBezTo>
                    <a:pt x="50" y="41"/>
                    <a:pt x="50" y="41"/>
                    <a:pt x="50" y="41"/>
                  </a:cubicBezTo>
                  <a:cubicBezTo>
                    <a:pt x="48" y="41"/>
                    <a:pt x="46" y="40"/>
                    <a:pt x="46" y="38"/>
                  </a:cubicBezTo>
                  <a:cubicBezTo>
                    <a:pt x="46" y="21"/>
                    <a:pt x="46" y="21"/>
                    <a:pt x="46" y="21"/>
                  </a:cubicBezTo>
                  <a:cubicBezTo>
                    <a:pt x="31" y="21"/>
                    <a:pt x="31" y="21"/>
                    <a:pt x="31" y="21"/>
                  </a:cubicBezTo>
                  <a:cubicBezTo>
                    <a:pt x="31" y="67"/>
                    <a:pt x="31" y="67"/>
                    <a:pt x="31" y="67"/>
                  </a:cubicBezTo>
                  <a:lnTo>
                    <a:pt x="67" y="67"/>
                  </a:lnTo>
                  <a:close/>
                  <a:moveTo>
                    <a:pt x="63" y="36"/>
                  </a:moveTo>
                  <a:cubicBezTo>
                    <a:pt x="51" y="24"/>
                    <a:pt x="51" y="24"/>
                    <a:pt x="51" y="24"/>
                  </a:cubicBezTo>
                  <a:cubicBezTo>
                    <a:pt x="51" y="36"/>
                    <a:pt x="51" y="36"/>
                    <a:pt x="51" y="36"/>
                  </a:cubicBezTo>
                  <a:lnTo>
                    <a:pt x="63" y="36"/>
                  </a:lnTo>
                  <a:close/>
                </a:path>
              </a:pathLst>
            </a:custGeom>
            <a:solidFill>
              <a:schemeClr val="bg1"/>
            </a:solidFill>
            <a:ln w="9525">
              <a:noFill/>
              <a:round/>
            </a:ln>
          </p:spPr>
          <p:txBody>
            <a:bodyPr anchor="ctr"/>
            <a:p>
              <a:pPr algn="ctr"/>
            </a:p>
          </p:txBody>
        </p:sp>
        <p:grpSp>
          <p:nvGrpSpPr>
            <p:cNvPr id="282" name="组合 281"/>
            <p:cNvGrpSpPr/>
            <p:nvPr/>
          </p:nvGrpSpPr>
          <p:grpSpPr>
            <a:xfrm>
              <a:off x="2515" y="4427"/>
              <a:ext cx="3945" cy="1549"/>
              <a:chOff x="1626835" y="2432856"/>
              <a:chExt cx="2228345" cy="875157"/>
            </a:xfrm>
          </p:grpSpPr>
          <p:sp>
            <p:nvSpPr>
              <p:cNvPr id="283" name="文本框 282"/>
              <p:cNvSpPr txBox="1"/>
              <p:nvPr/>
            </p:nvSpPr>
            <p:spPr>
              <a:xfrm>
                <a:off x="1672659" y="2432856"/>
                <a:ext cx="2133781" cy="324209"/>
              </a:xfrm>
              <a:prstGeom prst="rect">
                <a:avLst/>
              </a:prstGeom>
              <a:noFill/>
            </p:spPr>
            <p:txBody>
              <a:bodyPr wrap="square" rtlCol="0">
                <a:spAutoFit/>
                <a:scene3d>
                  <a:camera prst="orthographicFront"/>
                  <a:lightRig rig="threePt" dir="t"/>
                </a:scene3d>
                <a:sp3d contourW="12700"/>
              </a:bodyPr>
              <a:p>
                <a:pPr algn="ctr"/>
                <a:r>
                  <a:rPr lang="en-US" altLang="zh-CN" sz="1600" b="1" dirty="0">
                    <a:solidFill>
                      <a:schemeClr val="tx1">
                        <a:lumMod val="75000"/>
                        <a:lumOff val="25000"/>
                      </a:schemeClr>
                    </a:solidFill>
                    <a:latin typeface="Calibri" panose="020F0502020204030204" pitchFamily="34" charset="0"/>
                  </a:rPr>
                  <a:t>Title text addition</a:t>
                </a:r>
                <a:endParaRPr lang="zh-CN" altLang="en-US" sz="1600" b="1" dirty="0">
                  <a:solidFill>
                    <a:schemeClr val="tx1">
                      <a:lumMod val="75000"/>
                      <a:lumOff val="25000"/>
                    </a:schemeClr>
                  </a:solidFill>
                  <a:latin typeface="Calibri" panose="020F0502020204030204" pitchFamily="34" charset="0"/>
                </a:endParaRPr>
              </a:p>
            </p:txBody>
          </p:sp>
          <p:sp>
            <p:nvSpPr>
              <p:cNvPr id="284" name="文本框 283"/>
              <p:cNvSpPr txBox="1"/>
              <p:nvPr/>
            </p:nvSpPr>
            <p:spPr>
              <a:xfrm>
                <a:off x="1626835" y="2687681"/>
                <a:ext cx="2228345" cy="620332"/>
              </a:xfrm>
              <a:prstGeom prst="rect">
                <a:avLst/>
              </a:prstGeom>
              <a:noFill/>
            </p:spPr>
            <p:txBody>
              <a:bodyPr wrap="square" rtlCol="0">
                <a:spAutoFit/>
                <a:scene3d>
                  <a:camera prst="orthographicFront"/>
                  <a:lightRig rig="threePt" dir="t"/>
                </a:scene3d>
                <a:sp3d contourW="12700"/>
              </a:bodyPr>
              <a:p>
                <a:pPr>
                  <a:lnSpc>
                    <a:spcPct val="150000"/>
                  </a:lnSpc>
                  <a:spcBef>
                    <a:spcPts val="600"/>
                  </a:spcBef>
                  <a:spcAft>
                    <a:spcPts val="600"/>
                  </a:spcAft>
                </a:pPr>
                <a:r>
                  <a:rPr lang="zh-CN" altLang="en-US" sz="1200">
                    <a:solidFill>
                      <a:schemeClr val="tx1">
                        <a:lumMod val="50000"/>
                        <a:lumOff val="50000"/>
                      </a:schemeClr>
                    </a:solidFill>
                    <a:sym typeface="+mn-ea"/>
                  </a:rPr>
                  <a:t>请在这里添加内容描述请在这里添加内容请在这里</a:t>
                </a:r>
                <a:endParaRPr lang="en-US" altLang="zh-CN" sz="1200" dirty="0">
                  <a:solidFill>
                    <a:schemeClr val="tx1">
                      <a:lumMod val="50000"/>
                      <a:lumOff val="50000"/>
                    </a:schemeClr>
                  </a:solidFill>
                  <a:latin typeface="Calibri" panose="020F0502020204030204" pitchFamily="34" charset="0"/>
                  <a:ea typeface="+mj-ea"/>
                </a:endParaRPr>
              </a:p>
            </p:txBody>
          </p:sp>
        </p:grpSp>
        <p:grpSp>
          <p:nvGrpSpPr>
            <p:cNvPr id="285" name="组合 284"/>
            <p:cNvGrpSpPr/>
            <p:nvPr/>
          </p:nvGrpSpPr>
          <p:grpSpPr>
            <a:xfrm>
              <a:off x="2543" y="7732"/>
              <a:ext cx="3945" cy="1158"/>
              <a:chOff x="1626835" y="2432856"/>
              <a:chExt cx="2228345" cy="654175"/>
            </a:xfrm>
          </p:grpSpPr>
          <p:sp>
            <p:nvSpPr>
              <p:cNvPr id="286" name="文本框 285"/>
              <p:cNvSpPr txBox="1"/>
              <p:nvPr/>
            </p:nvSpPr>
            <p:spPr>
              <a:xfrm>
                <a:off x="1672659" y="2432856"/>
                <a:ext cx="2133781" cy="324209"/>
              </a:xfrm>
              <a:prstGeom prst="rect">
                <a:avLst/>
              </a:prstGeom>
              <a:noFill/>
            </p:spPr>
            <p:txBody>
              <a:bodyPr wrap="square" rtlCol="0">
                <a:spAutoFit/>
                <a:scene3d>
                  <a:camera prst="orthographicFront"/>
                  <a:lightRig rig="threePt" dir="t"/>
                </a:scene3d>
                <a:sp3d contourW="12700"/>
              </a:bodyPr>
              <a:p>
                <a:pPr algn="ctr"/>
                <a:r>
                  <a:rPr lang="en-US" altLang="zh-CN" sz="1600" b="1" dirty="0">
                    <a:solidFill>
                      <a:schemeClr val="tx1">
                        <a:lumMod val="75000"/>
                        <a:lumOff val="25000"/>
                      </a:schemeClr>
                    </a:solidFill>
                    <a:latin typeface="Calibri" panose="020F0502020204030204" pitchFamily="34" charset="0"/>
                  </a:rPr>
                  <a:t>Title text addition</a:t>
                </a:r>
                <a:endParaRPr lang="zh-CN" altLang="en-US" sz="1600" b="1" dirty="0">
                  <a:solidFill>
                    <a:schemeClr val="tx1">
                      <a:lumMod val="75000"/>
                      <a:lumOff val="25000"/>
                    </a:schemeClr>
                  </a:solidFill>
                  <a:latin typeface="Calibri" panose="020F0502020204030204" pitchFamily="34" charset="0"/>
                </a:endParaRPr>
              </a:p>
            </p:txBody>
          </p:sp>
          <p:sp>
            <p:nvSpPr>
              <p:cNvPr id="287" name="文本框 286"/>
              <p:cNvSpPr txBox="1"/>
              <p:nvPr/>
            </p:nvSpPr>
            <p:spPr>
              <a:xfrm>
                <a:off x="1626835" y="2687681"/>
                <a:ext cx="2228345" cy="399350"/>
              </a:xfrm>
              <a:prstGeom prst="rect">
                <a:avLst/>
              </a:prstGeom>
              <a:noFill/>
            </p:spPr>
            <p:txBody>
              <a:bodyPr wrap="square" rtlCol="0">
                <a:spAutoFit/>
                <a:scene3d>
                  <a:camera prst="orthographicFront"/>
                  <a:lightRig rig="threePt" dir="t"/>
                </a:scene3d>
                <a:sp3d contourW="12700"/>
              </a:bodyPr>
              <a:p>
                <a:pPr>
                  <a:lnSpc>
                    <a:spcPct val="150000"/>
                  </a:lnSpc>
                  <a:spcBef>
                    <a:spcPts val="600"/>
                  </a:spcBef>
                  <a:spcAft>
                    <a:spcPts val="600"/>
                  </a:spcAft>
                </a:pPr>
                <a:r>
                  <a:rPr lang="zh-CN" altLang="en-US" sz="1200">
                    <a:solidFill>
                      <a:schemeClr val="tx1">
                        <a:lumMod val="50000"/>
                        <a:lumOff val="50000"/>
                      </a:schemeClr>
                    </a:solidFill>
                    <a:sym typeface="+mn-ea"/>
                  </a:rPr>
                  <a:t>请在这里添加内容描述请在这里添加内容请在这里</a:t>
                </a:r>
                <a:endParaRPr lang="en-US" altLang="zh-CN" sz="1200" dirty="0">
                  <a:solidFill>
                    <a:schemeClr val="tx1">
                      <a:lumMod val="50000"/>
                      <a:lumOff val="50000"/>
                    </a:schemeClr>
                  </a:solidFill>
                  <a:latin typeface="Calibri" panose="020F0502020204030204" pitchFamily="34" charset="0"/>
                  <a:ea typeface="+mj-ea"/>
                </a:endParaRPr>
              </a:p>
            </p:txBody>
          </p:sp>
        </p:grpSp>
        <p:grpSp>
          <p:nvGrpSpPr>
            <p:cNvPr id="288" name="组合 287"/>
            <p:cNvGrpSpPr/>
            <p:nvPr/>
          </p:nvGrpSpPr>
          <p:grpSpPr>
            <a:xfrm>
              <a:off x="12975" y="5621"/>
              <a:ext cx="3945" cy="1158"/>
              <a:chOff x="1626835" y="2432856"/>
              <a:chExt cx="2228345" cy="654175"/>
            </a:xfrm>
          </p:grpSpPr>
          <p:sp>
            <p:nvSpPr>
              <p:cNvPr id="289" name="文本框 288"/>
              <p:cNvSpPr txBox="1"/>
              <p:nvPr/>
            </p:nvSpPr>
            <p:spPr>
              <a:xfrm>
                <a:off x="1672659" y="2432856"/>
                <a:ext cx="2133781" cy="324209"/>
              </a:xfrm>
              <a:prstGeom prst="rect">
                <a:avLst/>
              </a:prstGeom>
              <a:noFill/>
            </p:spPr>
            <p:txBody>
              <a:bodyPr wrap="square" rtlCol="0">
                <a:spAutoFit/>
                <a:scene3d>
                  <a:camera prst="orthographicFront"/>
                  <a:lightRig rig="threePt" dir="t"/>
                </a:scene3d>
                <a:sp3d contourW="12700"/>
              </a:bodyPr>
              <a:p>
                <a:pPr algn="ctr"/>
                <a:r>
                  <a:rPr lang="en-US" altLang="zh-CN" sz="1600" b="1" dirty="0">
                    <a:solidFill>
                      <a:schemeClr val="tx1">
                        <a:lumMod val="75000"/>
                        <a:lumOff val="25000"/>
                      </a:schemeClr>
                    </a:solidFill>
                    <a:latin typeface="Calibri" panose="020F0502020204030204" pitchFamily="34" charset="0"/>
                  </a:rPr>
                  <a:t>Title text addition</a:t>
                </a:r>
                <a:endParaRPr lang="zh-CN" altLang="en-US" sz="1600" b="1" dirty="0">
                  <a:solidFill>
                    <a:schemeClr val="tx1">
                      <a:lumMod val="75000"/>
                      <a:lumOff val="25000"/>
                    </a:schemeClr>
                  </a:solidFill>
                  <a:latin typeface="Calibri" panose="020F0502020204030204" pitchFamily="34" charset="0"/>
                </a:endParaRPr>
              </a:p>
            </p:txBody>
          </p:sp>
          <p:sp>
            <p:nvSpPr>
              <p:cNvPr id="290" name="文本框 289"/>
              <p:cNvSpPr txBox="1"/>
              <p:nvPr/>
            </p:nvSpPr>
            <p:spPr>
              <a:xfrm>
                <a:off x="1626835" y="2687681"/>
                <a:ext cx="2228345" cy="399350"/>
              </a:xfrm>
              <a:prstGeom prst="rect">
                <a:avLst/>
              </a:prstGeom>
              <a:noFill/>
            </p:spPr>
            <p:txBody>
              <a:bodyPr wrap="square" rtlCol="0">
                <a:spAutoFit/>
                <a:scene3d>
                  <a:camera prst="orthographicFront"/>
                  <a:lightRig rig="threePt" dir="t"/>
                </a:scene3d>
                <a:sp3d contourW="12700"/>
              </a:bodyPr>
              <a:p>
                <a:pPr>
                  <a:lnSpc>
                    <a:spcPct val="150000"/>
                  </a:lnSpc>
                  <a:spcBef>
                    <a:spcPts val="600"/>
                  </a:spcBef>
                  <a:spcAft>
                    <a:spcPts val="600"/>
                  </a:spcAft>
                </a:pPr>
                <a:r>
                  <a:rPr lang="zh-CN" altLang="en-US" sz="1200">
                    <a:solidFill>
                      <a:schemeClr val="tx1">
                        <a:lumMod val="50000"/>
                        <a:lumOff val="50000"/>
                      </a:schemeClr>
                    </a:solidFill>
                    <a:sym typeface="+mn-ea"/>
                  </a:rPr>
                  <a:t>请在这里添加内容描述请在这里添加内容请在这里</a:t>
                </a:r>
                <a:endParaRPr lang="en-US" altLang="zh-CN" sz="1200" dirty="0">
                  <a:solidFill>
                    <a:schemeClr val="tx1">
                      <a:lumMod val="50000"/>
                      <a:lumOff val="50000"/>
                    </a:schemeClr>
                  </a:solidFill>
                  <a:latin typeface="Calibri" panose="020F0502020204030204" pitchFamily="34" charset="0"/>
                  <a:ea typeface="+mj-ea"/>
                </a:endParaRPr>
              </a:p>
            </p:txBody>
          </p:sp>
        </p:gr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圆角矩形 54"/>
          <p:cNvSpPr>
            <a:spLocks noChangeArrowheads="1"/>
          </p:cNvSpPr>
          <p:nvPr/>
        </p:nvSpPr>
        <p:spPr bwMode="auto">
          <a:xfrm flipV="1">
            <a:off x="0" y="2725757"/>
            <a:ext cx="9144000" cy="422581"/>
          </a:xfrm>
          <a:prstGeom prst="roundRect">
            <a:avLst>
              <a:gd name="adj" fmla="val 0"/>
            </a:avLst>
          </a:prstGeom>
          <a:solidFill>
            <a:srgbClr val="73B934"/>
          </a:solidFill>
          <a:ln>
            <a:noFill/>
          </a:ln>
        </p:spPr>
        <p:txBody>
          <a:bodyPr anchor="ctr"/>
          <a:lstStyle/>
          <a:p>
            <a:pPr defTabSz="1219200"/>
            <a:endParaRPr lang="zh-CN" altLang="zh-CN" sz="2400">
              <a:solidFill>
                <a:schemeClr val="bg1"/>
              </a:solidFill>
              <a:latin typeface="+mn-ea"/>
              <a:cs typeface="+mn-ea"/>
              <a:sym typeface="宋体" panose="02010600030101010101" pitchFamily="2" charset="-122"/>
            </a:endParaRPr>
          </a:p>
        </p:txBody>
      </p:sp>
      <p:sp>
        <p:nvSpPr>
          <p:cNvPr id="24" name="标题 23"/>
          <p:cNvSpPr>
            <a:spLocks noGrp="1"/>
          </p:cNvSpPr>
          <p:nvPr>
            <p:ph type="title"/>
          </p:nvPr>
        </p:nvSpPr>
        <p:spPr/>
        <p:txBody>
          <a:bodyPr/>
          <a:lstStyle/>
          <a:p>
            <a:r>
              <a:rPr lang="zh-CN" altLang="en-US">
                <a:latin typeface="+mj-ea"/>
              </a:rPr>
              <a:t>请在这里输入您的标题</a:t>
            </a:r>
            <a:endParaRPr lang="zh-CN" altLang="en-US">
              <a:latin typeface="+mj-ea"/>
            </a:endParaRPr>
          </a:p>
        </p:txBody>
      </p:sp>
      <p:sp>
        <p:nvSpPr>
          <p:cNvPr id="5" name="等腰三角形 34"/>
          <p:cNvSpPr>
            <a:spLocks noChangeArrowheads="1"/>
          </p:cNvSpPr>
          <p:nvPr/>
        </p:nvSpPr>
        <p:spPr bwMode="auto">
          <a:xfrm>
            <a:off x="1890234" y="2652848"/>
            <a:ext cx="126841" cy="93007"/>
          </a:xfrm>
          <a:prstGeom prst="triangle">
            <a:avLst>
              <a:gd name="adj" fmla="val 50000"/>
            </a:avLst>
          </a:prstGeom>
          <a:solidFill>
            <a:schemeClr val="accent1"/>
          </a:solidFill>
          <a:ln>
            <a:noFill/>
          </a:ln>
        </p:spPr>
        <p:txBody>
          <a:bodyPr anchor="ctr"/>
          <a:lstStyle/>
          <a:p>
            <a:pPr defTabSz="1219200"/>
            <a:endParaRPr lang="zh-CN" altLang="zh-CN" sz="2000">
              <a:solidFill>
                <a:schemeClr val="bg1"/>
              </a:solidFill>
              <a:latin typeface="+mn-ea"/>
              <a:cs typeface="+mn-ea"/>
              <a:sym typeface="宋体" panose="02010600030101010101" pitchFamily="2" charset="-122"/>
            </a:endParaRPr>
          </a:p>
        </p:txBody>
      </p:sp>
      <p:sp>
        <p:nvSpPr>
          <p:cNvPr id="6" name="椭圆 35"/>
          <p:cNvSpPr>
            <a:spLocks noChangeArrowheads="1"/>
          </p:cNvSpPr>
          <p:nvPr/>
        </p:nvSpPr>
        <p:spPr bwMode="auto">
          <a:xfrm>
            <a:off x="1565147" y="1512951"/>
            <a:ext cx="746888" cy="747158"/>
          </a:xfrm>
          <a:prstGeom prst="ellipse">
            <a:avLst/>
          </a:prstGeom>
          <a:solidFill>
            <a:schemeClr val="accent1"/>
          </a:solidFill>
          <a:ln w="76200">
            <a:noFill/>
          </a:ln>
          <a:effectLst/>
        </p:spPr>
        <p:txBody>
          <a:bodyPr lIns="121889" tIns="60944" rIns="121889" bIns="60944" anchor="ctr"/>
          <a:lstStyle/>
          <a:p>
            <a:pPr algn="ctr" defTabSz="1219200"/>
            <a:endParaRPr lang="zh-CN" altLang="zh-CN" sz="2400">
              <a:solidFill>
                <a:schemeClr val="bg1"/>
              </a:solidFill>
              <a:latin typeface="+mn-ea"/>
              <a:cs typeface="+mn-ea"/>
              <a:sym typeface="宋体" panose="02010600030101010101" pitchFamily="2" charset="-122"/>
            </a:endParaRPr>
          </a:p>
        </p:txBody>
      </p:sp>
      <p:sp>
        <p:nvSpPr>
          <p:cNvPr id="9" name="等腰三角形 38"/>
          <p:cNvSpPr>
            <a:spLocks noChangeArrowheads="1"/>
          </p:cNvSpPr>
          <p:nvPr/>
        </p:nvSpPr>
        <p:spPr bwMode="auto">
          <a:xfrm flipV="1">
            <a:off x="3667332" y="3127603"/>
            <a:ext cx="126841" cy="93007"/>
          </a:xfrm>
          <a:prstGeom prst="triangle">
            <a:avLst>
              <a:gd name="adj" fmla="val 50000"/>
            </a:avLst>
          </a:prstGeom>
          <a:solidFill>
            <a:schemeClr val="accent1"/>
          </a:solidFill>
          <a:ln>
            <a:noFill/>
          </a:ln>
        </p:spPr>
        <p:txBody>
          <a:bodyPr anchor="ctr"/>
          <a:lstStyle/>
          <a:p>
            <a:pPr defTabSz="1219200"/>
            <a:endParaRPr lang="zh-CN" altLang="zh-CN" sz="2000">
              <a:solidFill>
                <a:schemeClr val="bg1"/>
              </a:solidFill>
              <a:latin typeface="+mn-ea"/>
              <a:cs typeface="+mn-ea"/>
              <a:sym typeface="宋体" panose="02010600030101010101" pitchFamily="2" charset="-122"/>
            </a:endParaRPr>
          </a:p>
        </p:txBody>
      </p:sp>
      <p:sp>
        <p:nvSpPr>
          <p:cNvPr id="10" name="椭圆 39"/>
          <p:cNvSpPr>
            <a:spLocks noChangeArrowheads="1"/>
          </p:cNvSpPr>
          <p:nvPr/>
        </p:nvSpPr>
        <p:spPr bwMode="auto">
          <a:xfrm>
            <a:off x="3357307" y="3534234"/>
            <a:ext cx="746888" cy="747158"/>
          </a:xfrm>
          <a:prstGeom prst="ellipse">
            <a:avLst/>
          </a:prstGeom>
          <a:solidFill>
            <a:schemeClr val="accent1"/>
          </a:solidFill>
          <a:ln w="76200">
            <a:noFill/>
          </a:ln>
          <a:effectLst/>
        </p:spPr>
        <p:txBody>
          <a:bodyPr lIns="121889" tIns="60944" rIns="121889" bIns="60944" anchor="ctr"/>
          <a:lstStyle/>
          <a:p>
            <a:pPr algn="ctr" defTabSz="1219200"/>
            <a:endParaRPr lang="zh-CN" altLang="zh-CN" sz="2400">
              <a:solidFill>
                <a:schemeClr val="bg1"/>
              </a:solidFill>
              <a:latin typeface="+mn-ea"/>
              <a:cs typeface="+mn-ea"/>
              <a:sym typeface="宋体" panose="02010600030101010101" pitchFamily="2" charset="-122"/>
            </a:endParaRPr>
          </a:p>
        </p:txBody>
      </p:sp>
      <p:sp>
        <p:nvSpPr>
          <p:cNvPr id="13" name="等腰三角形 42"/>
          <p:cNvSpPr>
            <a:spLocks noChangeArrowheads="1"/>
          </p:cNvSpPr>
          <p:nvPr/>
        </p:nvSpPr>
        <p:spPr bwMode="auto">
          <a:xfrm>
            <a:off x="5448247" y="2652848"/>
            <a:ext cx="126945" cy="93007"/>
          </a:xfrm>
          <a:prstGeom prst="triangle">
            <a:avLst>
              <a:gd name="adj" fmla="val 50000"/>
            </a:avLst>
          </a:prstGeom>
          <a:solidFill>
            <a:schemeClr val="accent1"/>
          </a:solidFill>
          <a:ln>
            <a:noFill/>
          </a:ln>
        </p:spPr>
        <p:txBody>
          <a:bodyPr anchor="ctr"/>
          <a:lstStyle/>
          <a:p>
            <a:pPr defTabSz="1219200"/>
            <a:endParaRPr lang="zh-CN" altLang="zh-CN" sz="2000">
              <a:solidFill>
                <a:schemeClr val="bg1"/>
              </a:solidFill>
              <a:latin typeface="+mn-ea"/>
              <a:cs typeface="+mn-ea"/>
              <a:sym typeface="宋体" panose="02010600030101010101" pitchFamily="2" charset="-122"/>
            </a:endParaRPr>
          </a:p>
        </p:txBody>
      </p:sp>
      <p:sp>
        <p:nvSpPr>
          <p:cNvPr id="14" name="椭圆 43"/>
          <p:cNvSpPr>
            <a:spLocks noChangeArrowheads="1"/>
          </p:cNvSpPr>
          <p:nvPr/>
        </p:nvSpPr>
        <p:spPr bwMode="auto">
          <a:xfrm>
            <a:off x="5123986" y="1512951"/>
            <a:ext cx="746888" cy="747158"/>
          </a:xfrm>
          <a:prstGeom prst="ellipse">
            <a:avLst/>
          </a:prstGeom>
          <a:solidFill>
            <a:schemeClr val="accent1"/>
          </a:solidFill>
          <a:ln w="76200">
            <a:noFill/>
          </a:ln>
          <a:effectLst/>
        </p:spPr>
        <p:txBody>
          <a:bodyPr lIns="121889" tIns="60944" rIns="121889" bIns="60944" anchor="ctr"/>
          <a:lstStyle/>
          <a:p>
            <a:pPr algn="ctr" defTabSz="1219200"/>
            <a:endParaRPr lang="zh-CN" altLang="zh-CN" sz="2400">
              <a:solidFill>
                <a:schemeClr val="bg1"/>
              </a:solidFill>
              <a:latin typeface="+mn-ea"/>
              <a:cs typeface="+mn-ea"/>
              <a:sym typeface="宋体" panose="02010600030101010101" pitchFamily="2" charset="-122"/>
            </a:endParaRPr>
          </a:p>
        </p:txBody>
      </p:sp>
      <p:sp>
        <p:nvSpPr>
          <p:cNvPr id="15" name="椭圆 45"/>
          <p:cNvSpPr>
            <a:spLocks noChangeArrowheads="1"/>
          </p:cNvSpPr>
          <p:nvPr/>
        </p:nvSpPr>
        <p:spPr bwMode="auto">
          <a:xfrm>
            <a:off x="6915372" y="3534234"/>
            <a:ext cx="746888" cy="747158"/>
          </a:xfrm>
          <a:prstGeom prst="ellipse">
            <a:avLst/>
          </a:prstGeom>
          <a:solidFill>
            <a:schemeClr val="accent1"/>
          </a:solidFill>
          <a:ln w="76200">
            <a:noFill/>
          </a:ln>
          <a:effectLst/>
        </p:spPr>
        <p:txBody>
          <a:bodyPr lIns="121889" tIns="60944" rIns="121889" bIns="60944" anchor="ctr"/>
          <a:lstStyle/>
          <a:p>
            <a:pPr algn="ctr" defTabSz="1219200"/>
            <a:endParaRPr lang="zh-CN" altLang="zh-CN" sz="2400">
              <a:solidFill>
                <a:schemeClr val="bg1"/>
              </a:solidFill>
              <a:latin typeface="+mn-ea"/>
              <a:cs typeface="+mn-ea"/>
              <a:sym typeface="宋体" panose="02010600030101010101" pitchFamily="2" charset="-122"/>
            </a:endParaRPr>
          </a:p>
        </p:txBody>
      </p:sp>
      <p:sp>
        <p:nvSpPr>
          <p:cNvPr id="23" name="等腰三角形 55"/>
          <p:cNvSpPr>
            <a:spLocks noChangeArrowheads="1"/>
          </p:cNvSpPr>
          <p:nvPr/>
        </p:nvSpPr>
        <p:spPr bwMode="auto">
          <a:xfrm flipV="1">
            <a:off x="7225344" y="3127603"/>
            <a:ext cx="126945" cy="93007"/>
          </a:xfrm>
          <a:prstGeom prst="triangle">
            <a:avLst>
              <a:gd name="adj" fmla="val 50000"/>
            </a:avLst>
          </a:prstGeom>
          <a:solidFill>
            <a:schemeClr val="accent1"/>
          </a:solidFill>
          <a:ln>
            <a:noFill/>
          </a:ln>
        </p:spPr>
        <p:txBody>
          <a:bodyPr anchor="ctr"/>
          <a:lstStyle/>
          <a:p>
            <a:pPr defTabSz="1219200"/>
            <a:endParaRPr lang="zh-CN" altLang="zh-CN" sz="2000">
              <a:solidFill>
                <a:schemeClr val="bg1"/>
              </a:solidFill>
              <a:latin typeface="+mn-ea"/>
              <a:cs typeface="+mn-ea"/>
              <a:sym typeface="宋体" panose="02010600030101010101" pitchFamily="2" charset="-122"/>
            </a:endParaRPr>
          </a:p>
        </p:txBody>
      </p:sp>
      <p:sp>
        <p:nvSpPr>
          <p:cNvPr id="36" name="KSO_Shape"/>
          <p:cNvSpPr/>
          <p:nvPr/>
        </p:nvSpPr>
        <p:spPr bwMode="auto">
          <a:xfrm>
            <a:off x="1818490" y="1757673"/>
            <a:ext cx="270328" cy="257713"/>
          </a:xfrm>
          <a:custGeom>
            <a:avLst/>
            <a:gdLst>
              <a:gd name="T0" fmla="*/ 809074 w 1703388"/>
              <a:gd name="T1" fmla="*/ 1478228 h 1624013"/>
              <a:gd name="T2" fmla="*/ 791320 w 1703388"/>
              <a:gd name="T3" fmla="*/ 1498504 h 1624013"/>
              <a:gd name="T4" fmla="*/ 767225 w 1703388"/>
              <a:gd name="T5" fmla="*/ 1669343 h 1624013"/>
              <a:gd name="T6" fmla="*/ 784979 w 1703388"/>
              <a:gd name="T7" fmla="*/ 1689619 h 1624013"/>
              <a:gd name="T8" fmla="*/ 1094912 w 1703388"/>
              <a:gd name="T9" fmla="*/ 1696209 h 1624013"/>
              <a:gd name="T10" fmla="*/ 1123318 w 1703388"/>
              <a:gd name="T11" fmla="*/ 1687592 h 1624013"/>
              <a:gd name="T12" fmla="*/ 1138790 w 1703388"/>
              <a:gd name="T13" fmla="*/ 1665793 h 1624013"/>
              <a:gd name="T14" fmla="*/ 1112159 w 1703388"/>
              <a:gd name="T15" fmla="*/ 1494956 h 1624013"/>
              <a:gd name="T16" fmla="*/ 1091869 w 1703388"/>
              <a:gd name="T17" fmla="*/ 1476453 h 1624013"/>
              <a:gd name="T18" fmla="*/ 420515 w 1703388"/>
              <a:gd name="T19" fmla="*/ 1084591 h 1624013"/>
              <a:gd name="T20" fmla="*/ 1484232 w 1703388"/>
              <a:gd name="T21" fmla="*/ 1089660 h 1624013"/>
              <a:gd name="T22" fmla="*/ 991959 w 1703388"/>
              <a:gd name="T23" fmla="*/ 702499 h 1624013"/>
              <a:gd name="T24" fmla="*/ 840325 w 1703388"/>
              <a:gd name="T25" fmla="*/ 542724 h 1624013"/>
              <a:gd name="T26" fmla="*/ 585098 w 1703388"/>
              <a:gd name="T27" fmla="*/ 161549 h 1624013"/>
              <a:gd name="T28" fmla="*/ 552147 w 1703388"/>
              <a:gd name="T29" fmla="*/ 161549 h 1624013"/>
              <a:gd name="T30" fmla="*/ 946033 w 1703388"/>
              <a:gd name="T31" fmla="*/ 19770 h 1624013"/>
              <a:gd name="T32" fmla="*/ 936648 w 1703388"/>
              <a:gd name="T33" fmla="*/ 33458 h 1624013"/>
              <a:gd name="T34" fmla="*/ 943496 w 1703388"/>
              <a:gd name="T35" fmla="*/ 53482 h 1624013"/>
              <a:gd name="T36" fmla="*/ 970128 w 1703388"/>
              <a:gd name="T37" fmla="*/ 54496 h 1624013"/>
              <a:gd name="T38" fmla="*/ 979258 w 1703388"/>
              <a:gd name="T39" fmla="*/ 40556 h 1624013"/>
              <a:gd name="T40" fmla="*/ 972156 w 1703388"/>
              <a:gd name="T41" fmla="*/ 20784 h 1624013"/>
              <a:gd name="T42" fmla="*/ 227758 w 1703388"/>
              <a:gd name="T43" fmla="*/ 0 h 1624013"/>
              <a:gd name="T44" fmla="*/ 1692713 w 1703388"/>
              <a:gd name="T45" fmla="*/ 2281 h 1624013"/>
              <a:gd name="T46" fmla="*/ 1716554 w 1703388"/>
              <a:gd name="T47" fmla="*/ 12167 h 1624013"/>
              <a:gd name="T48" fmla="*/ 1735324 w 1703388"/>
              <a:gd name="T49" fmla="*/ 28389 h 1624013"/>
              <a:gd name="T50" fmla="*/ 1746990 w 1703388"/>
              <a:gd name="T51" fmla="*/ 49427 h 1624013"/>
              <a:gd name="T52" fmla="*/ 1750794 w 1703388"/>
              <a:gd name="T53" fmla="*/ 1014127 h 1624013"/>
              <a:gd name="T54" fmla="*/ 1745976 w 1703388"/>
              <a:gd name="T55" fmla="*/ 1038460 h 1624013"/>
              <a:gd name="T56" fmla="*/ 1733040 w 1703388"/>
              <a:gd name="T57" fmla="*/ 1058990 h 1624013"/>
              <a:gd name="T58" fmla="*/ 1713257 w 1703388"/>
              <a:gd name="T59" fmla="*/ 1074452 h 1624013"/>
              <a:gd name="T60" fmla="*/ 1688909 w 1703388"/>
              <a:gd name="T61" fmla="*/ 1083070 h 1624013"/>
              <a:gd name="T62" fmla="*/ 1619162 w 1703388"/>
              <a:gd name="T63" fmla="*/ 1089660 h 1624013"/>
              <a:gd name="T64" fmla="*/ 1688402 w 1703388"/>
              <a:gd name="T65" fmla="*/ 1097011 h 1624013"/>
              <a:gd name="T66" fmla="*/ 1711229 w 1703388"/>
              <a:gd name="T67" fmla="*/ 1105882 h 1624013"/>
              <a:gd name="T68" fmla="*/ 1733294 w 1703388"/>
              <a:gd name="T69" fmla="*/ 1127681 h 1624013"/>
              <a:gd name="T70" fmla="*/ 1905000 w 1703388"/>
              <a:gd name="T71" fmla="*/ 1740820 h 1624013"/>
              <a:gd name="T72" fmla="*/ 1900435 w 1703388"/>
              <a:gd name="T73" fmla="*/ 1766674 h 1624013"/>
              <a:gd name="T74" fmla="*/ 1887500 w 1703388"/>
              <a:gd name="T75" fmla="*/ 1788472 h 1624013"/>
              <a:gd name="T76" fmla="*/ 1867970 w 1703388"/>
              <a:gd name="T77" fmla="*/ 1804947 h 1624013"/>
              <a:gd name="T78" fmla="*/ 1843368 w 1703388"/>
              <a:gd name="T79" fmla="*/ 1814579 h 1624013"/>
              <a:gd name="T80" fmla="*/ 69241 w 1703388"/>
              <a:gd name="T81" fmla="*/ 1815593 h 1624013"/>
              <a:gd name="T82" fmla="*/ 43624 w 1703388"/>
              <a:gd name="T83" fmla="*/ 1808750 h 1624013"/>
              <a:gd name="T84" fmla="*/ 22573 w 1703388"/>
              <a:gd name="T85" fmla="*/ 1794049 h 1624013"/>
              <a:gd name="T86" fmla="*/ 7609 w 1703388"/>
              <a:gd name="T87" fmla="*/ 1773517 h 1624013"/>
              <a:gd name="T88" fmla="*/ 508 w 1703388"/>
              <a:gd name="T89" fmla="*/ 1748678 h 1624013"/>
              <a:gd name="T90" fmla="*/ 165365 w 1703388"/>
              <a:gd name="T91" fmla="*/ 1142635 h 1624013"/>
              <a:gd name="T92" fmla="*/ 191490 w 1703388"/>
              <a:gd name="T93" fmla="*/ 1108924 h 1624013"/>
              <a:gd name="T94" fmla="*/ 213047 w 1703388"/>
              <a:gd name="T95" fmla="*/ 1098025 h 1624013"/>
              <a:gd name="T96" fmla="*/ 286093 w 1703388"/>
              <a:gd name="T97" fmla="*/ 1092448 h 1624013"/>
              <a:gd name="T98" fmla="*/ 219896 w 1703388"/>
              <a:gd name="T99" fmla="*/ 1083831 h 1624013"/>
              <a:gd name="T100" fmla="*/ 194787 w 1703388"/>
              <a:gd name="T101" fmla="*/ 1075972 h 1624013"/>
              <a:gd name="T102" fmla="*/ 174497 w 1703388"/>
              <a:gd name="T103" fmla="*/ 1061778 h 1624013"/>
              <a:gd name="T104" fmla="*/ 160547 w 1703388"/>
              <a:gd name="T105" fmla="*/ 1041502 h 1624013"/>
              <a:gd name="T106" fmla="*/ 154460 w 1703388"/>
              <a:gd name="T107" fmla="*/ 1017675 h 1624013"/>
              <a:gd name="T108" fmla="*/ 156996 w 1703388"/>
              <a:gd name="T109" fmla="*/ 52975 h 1624013"/>
              <a:gd name="T110" fmla="*/ 167649 w 1703388"/>
              <a:gd name="T111" fmla="*/ 31177 h 1624013"/>
              <a:gd name="T112" fmla="*/ 185403 w 1703388"/>
              <a:gd name="T113" fmla="*/ 14194 h 1624013"/>
              <a:gd name="T114" fmla="*/ 208736 w 1703388"/>
              <a:gd name="T115" fmla="*/ 3296 h 162401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703388" h="1624013">
                <a:moveTo>
                  <a:pt x="746125" y="1315983"/>
                </a:moveTo>
                <a:lnTo>
                  <a:pt x="742043" y="1316210"/>
                </a:lnTo>
                <a:lnTo>
                  <a:pt x="737961" y="1316663"/>
                </a:lnTo>
                <a:lnTo>
                  <a:pt x="734333" y="1317570"/>
                </a:lnTo>
                <a:lnTo>
                  <a:pt x="730477" y="1318930"/>
                </a:lnTo>
                <a:lnTo>
                  <a:pt x="727075" y="1320290"/>
                </a:lnTo>
                <a:lnTo>
                  <a:pt x="723447" y="1321877"/>
                </a:lnTo>
                <a:lnTo>
                  <a:pt x="720499" y="1323690"/>
                </a:lnTo>
                <a:lnTo>
                  <a:pt x="717550" y="1326183"/>
                </a:lnTo>
                <a:lnTo>
                  <a:pt x="715056" y="1328450"/>
                </a:lnTo>
                <a:lnTo>
                  <a:pt x="712788" y="1331170"/>
                </a:lnTo>
                <a:lnTo>
                  <a:pt x="710520" y="1334116"/>
                </a:lnTo>
                <a:lnTo>
                  <a:pt x="708933" y="1336836"/>
                </a:lnTo>
                <a:lnTo>
                  <a:pt x="707572" y="1340009"/>
                </a:lnTo>
                <a:lnTo>
                  <a:pt x="706665" y="1343409"/>
                </a:lnTo>
                <a:lnTo>
                  <a:pt x="705984" y="1346582"/>
                </a:lnTo>
                <a:lnTo>
                  <a:pt x="705984" y="1350209"/>
                </a:lnTo>
                <a:lnTo>
                  <a:pt x="684213" y="1482805"/>
                </a:lnTo>
                <a:lnTo>
                  <a:pt x="684440" y="1486204"/>
                </a:lnTo>
                <a:lnTo>
                  <a:pt x="685120" y="1489604"/>
                </a:lnTo>
                <a:lnTo>
                  <a:pt x="686027" y="1492778"/>
                </a:lnTo>
                <a:lnTo>
                  <a:pt x="687388" y="1495951"/>
                </a:lnTo>
                <a:lnTo>
                  <a:pt x="689202" y="1499124"/>
                </a:lnTo>
                <a:lnTo>
                  <a:pt x="691243" y="1501844"/>
                </a:lnTo>
                <a:lnTo>
                  <a:pt x="693511" y="1504564"/>
                </a:lnTo>
                <a:lnTo>
                  <a:pt x="696233" y="1506830"/>
                </a:lnTo>
                <a:lnTo>
                  <a:pt x="698954" y="1509097"/>
                </a:lnTo>
                <a:lnTo>
                  <a:pt x="701902" y="1510910"/>
                </a:lnTo>
                <a:lnTo>
                  <a:pt x="705304" y="1512950"/>
                </a:lnTo>
                <a:lnTo>
                  <a:pt x="708706" y="1514310"/>
                </a:lnTo>
                <a:lnTo>
                  <a:pt x="712561" y="1515443"/>
                </a:lnTo>
                <a:lnTo>
                  <a:pt x="716417" y="1516123"/>
                </a:lnTo>
                <a:lnTo>
                  <a:pt x="720499" y="1516803"/>
                </a:lnTo>
                <a:lnTo>
                  <a:pt x="724354" y="1516803"/>
                </a:lnTo>
                <a:lnTo>
                  <a:pt x="979034" y="1516803"/>
                </a:lnTo>
                <a:lnTo>
                  <a:pt x="982890" y="1516803"/>
                </a:lnTo>
                <a:lnTo>
                  <a:pt x="986972" y="1516123"/>
                </a:lnTo>
                <a:lnTo>
                  <a:pt x="990827" y="1515443"/>
                </a:lnTo>
                <a:lnTo>
                  <a:pt x="994683" y="1514310"/>
                </a:lnTo>
                <a:lnTo>
                  <a:pt x="998084" y="1512950"/>
                </a:lnTo>
                <a:lnTo>
                  <a:pt x="1001486" y="1510910"/>
                </a:lnTo>
                <a:lnTo>
                  <a:pt x="1004434" y="1509097"/>
                </a:lnTo>
                <a:lnTo>
                  <a:pt x="1007156" y="1506830"/>
                </a:lnTo>
                <a:lnTo>
                  <a:pt x="1009877" y="1504564"/>
                </a:lnTo>
                <a:lnTo>
                  <a:pt x="1012145" y="1501844"/>
                </a:lnTo>
                <a:lnTo>
                  <a:pt x="1014186" y="1499124"/>
                </a:lnTo>
                <a:lnTo>
                  <a:pt x="1016001" y="1495951"/>
                </a:lnTo>
                <a:lnTo>
                  <a:pt x="1017361" y="1492778"/>
                </a:lnTo>
                <a:lnTo>
                  <a:pt x="1018268" y="1489604"/>
                </a:lnTo>
                <a:lnTo>
                  <a:pt x="1018949" y="1486204"/>
                </a:lnTo>
                <a:lnTo>
                  <a:pt x="1019176" y="1482805"/>
                </a:lnTo>
                <a:lnTo>
                  <a:pt x="997404" y="1350209"/>
                </a:lnTo>
                <a:lnTo>
                  <a:pt x="997404" y="1346582"/>
                </a:lnTo>
                <a:lnTo>
                  <a:pt x="996724" y="1343409"/>
                </a:lnTo>
                <a:lnTo>
                  <a:pt x="995817" y="1340009"/>
                </a:lnTo>
                <a:lnTo>
                  <a:pt x="994456" y="1336836"/>
                </a:lnTo>
                <a:lnTo>
                  <a:pt x="992868" y="1334116"/>
                </a:lnTo>
                <a:lnTo>
                  <a:pt x="990601" y="1331170"/>
                </a:lnTo>
                <a:lnTo>
                  <a:pt x="988333" y="1328450"/>
                </a:lnTo>
                <a:lnTo>
                  <a:pt x="985838" y="1326183"/>
                </a:lnTo>
                <a:lnTo>
                  <a:pt x="982890" y="1323690"/>
                </a:lnTo>
                <a:lnTo>
                  <a:pt x="979942" y="1321877"/>
                </a:lnTo>
                <a:lnTo>
                  <a:pt x="976313" y="1320290"/>
                </a:lnTo>
                <a:lnTo>
                  <a:pt x="972911" y="1318930"/>
                </a:lnTo>
                <a:lnTo>
                  <a:pt x="969056" y="1317570"/>
                </a:lnTo>
                <a:lnTo>
                  <a:pt x="965427" y="1316663"/>
                </a:lnTo>
                <a:lnTo>
                  <a:pt x="961345" y="1316210"/>
                </a:lnTo>
                <a:lnTo>
                  <a:pt x="957263" y="1315983"/>
                </a:lnTo>
                <a:lnTo>
                  <a:pt x="746125" y="1315983"/>
                </a:lnTo>
                <a:close/>
                <a:moveTo>
                  <a:pt x="376011" y="969875"/>
                </a:moveTo>
                <a:lnTo>
                  <a:pt x="376238" y="972141"/>
                </a:lnTo>
                <a:lnTo>
                  <a:pt x="376238" y="974408"/>
                </a:lnTo>
                <a:lnTo>
                  <a:pt x="376238" y="976901"/>
                </a:lnTo>
                <a:lnTo>
                  <a:pt x="375784" y="979848"/>
                </a:lnTo>
                <a:lnTo>
                  <a:pt x="1327604" y="979848"/>
                </a:lnTo>
                <a:lnTo>
                  <a:pt x="1327151" y="976901"/>
                </a:lnTo>
                <a:lnTo>
                  <a:pt x="1327151" y="974408"/>
                </a:lnTo>
                <a:lnTo>
                  <a:pt x="1327151" y="972141"/>
                </a:lnTo>
                <a:lnTo>
                  <a:pt x="1327377" y="969875"/>
                </a:lnTo>
                <a:lnTo>
                  <a:pt x="376011" y="969875"/>
                </a:lnTo>
                <a:close/>
                <a:moveTo>
                  <a:pt x="1190625" y="246062"/>
                </a:moveTo>
                <a:lnTo>
                  <a:pt x="1179043" y="466952"/>
                </a:lnTo>
                <a:lnTo>
                  <a:pt x="1105004" y="394834"/>
                </a:lnTo>
                <a:lnTo>
                  <a:pt x="886977" y="628196"/>
                </a:lnTo>
                <a:lnTo>
                  <a:pt x="869943" y="612775"/>
                </a:lnTo>
                <a:lnTo>
                  <a:pt x="821114" y="566964"/>
                </a:lnTo>
                <a:lnTo>
                  <a:pt x="810667" y="557212"/>
                </a:lnTo>
                <a:lnTo>
                  <a:pt x="624436" y="758825"/>
                </a:lnTo>
                <a:lnTo>
                  <a:pt x="558800" y="693284"/>
                </a:lnTo>
                <a:lnTo>
                  <a:pt x="695067" y="545193"/>
                </a:lnTo>
                <a:lnTo>
                  <a:pt x="751391" y="485321"/>
                </a:lnTo>
                <a:lnTo>
                  <a:pt x="808169" y="425450"/>
                </a:lnTo>
                <a:lnTo>
                  <a:pt x="890838" y="502557"/>
                </a:lnTo>
                <a:lnTo>
                  <a:pt x="1044819" y="339498"/>
                </a:lnTo>
                <a:lnTo>
                  <a:pt x="970781" y="267607"/>
                </a:lnTo>
                <a:lnTo>
                  <a:pt x="1190625" y="246062"/>
                </a:lnTo>
                <a:close/>
                <a:moveTo>
                  <a:pt x="493712" y="144462"/>
                </a:moveTo>
                <a:lnTo>
                  <a:pt x="523175" y="144462"/>
                </a:lnTo>
                <a:lnTo>
                  <a:pt x="523175" y="796255"/>
                </a:lnTo>
                <a:lnTo>
                  <a:pt x="1174750" y="796255"/>
                </a:lnTo>
                <a:lnTo>
                  <a:pt x="1174750" y="825500"/>
                </a:lnTo>
                <a:lnTo>
                  <a:pt x="523175" y="825500"/>
                </a:lnTo>
                <a:lnTo>
                  <a:pt x="493712" y="825500"/>
                </a:lnTo>
                <a:lnTo>
                  <a:pt x="493712" y="796255"/>
                </a:lnTo>
                <a:lnTo>
                  <a:pt x="493712" y="144462"/>
                </a:lnTo>
                <a:close/>
                <a:moveTo>
                  <a:pt x="207282" y="64825"/>
                </a:moveTo>
                <a:lnTo>
                  <a:pt x="207282" y="905277"/>
                </a:lnTo>
                <a:lnTo>
                  <a:pt x="1496106" y="905277"/>
                </a:lnTo>
                <a:lnTo>
                  <a:pt x="1496106" y="64825"/>
                </a:lnTo>
                <a:lnTo>
                  <a:pt x="207282" y="64825"/>
                </a:lnTo>
                <a:close/>
                <a:moveTo>
                  <a:pt x="846818" y="17453"/>
                </a:moveTo>
                <a:lnTo>
                  <a:pt x="845911" y="17679"/>
                </a:lnTo>
                <a:lnTo>
                  <a:pt x="844777" y="18133"/>
                </a:lnTo>
                <a:lnTo>
                  <a:pt x="843643" y="18586"/>
                </a:lnTo>
                <a:lnTo>
                  <a:pt x="841829" y="19946"/>
                </a:lnTo>
                <a:lnTo>
                  <a:pt x="840468" y="21986"/>
                </a:lnTo>
                <a:lnTo>
                  <a:pt x="839108" y="24479"/>
                </a:lnTo>
                <a:lnTo>
                  <a:pt x="838200" y="26973"/>
                </a:lnTo>
                <a:lnTo>
                  <a:pt x="837520" y="29919"/>
                </a:lnTo>
                <a:lnTo>
                  <a:pt x="837520" y="33319"/>
                </a:lnTo>
                <a:lnTo>
                  <a:pt x="837520" y="36266"/>
                </a:lnTo>
                <a:lnTo>
                  <a:pt x="838200" y="39439"/>
                </a:lnTo>
                <a:lnTo>
                  <a:pt x="839108" y="41932"/>
                </a:lnTo>
                <a:lnTo>
                  <a:pt x="840468" y="44199"/>
                </a:lnTo>
                <a:lnTo>
                  <a:pt x="841829" y="46465"/>
                </a:lnTo>
                <a:lnTo>
                  <a:pt x="843643" y="47825"/>
                </a:lnTo>
                <a:lnTo>
                  <a:pt x="844777" y="48279"/>
                </a:lnTo>
                <a:lnTo>
                  <a:pt x="845911" y="48732"/>
                </a:lnTo>
                <a:lnTo>
                  <a:pt x="846818" y="48959"/>
                </a:lnTo>
                <a:lnTo>
                  <a:pt x="847952" y="48959"/>
                </a:lnTo>
                <a:lnTo>
                  <a:pt x="865188" y="48959"/>
                </a:lnTo>
                <a:lnTo>
                  <a:pt x="866095" y="48959"/>
                </a:lnTo>
                <a:lnTo>
                  <a:pt x="867456" y="48732"/>
                </a:lnTo>
                <a:lnTo>
                  <a:pt x="868363" y="48279"/>
                </a:lnTo>
                <a:lnTo>
                  <a:pt x="869270" y="47825"/>
                </a:lnTo>
                <a:lnTo>
                  <a:pt x="871084" y="46465"/>
                </a:lnTo>
                <a:lnTo>
                  <a:pt x="872445" y="44199"/>
                </a:lnTo>
                <a:lnTo>
                  <a:pt x="874033" y="41932"/>
                </a:lnTo>
                <a:lnTo>
                  <a:pt x="874940" y="39439"/>
                </a:lnTo>
                <a:lnTo>
                  <a:pt x="875620" y="36266"/>
                </a:lnTo>
                <a:lnTo>
                  <a:pt x="875847" y="33319"/>
                </a:lnTo>
                <a:lnTo>
                  <a:pt x="875620" y="29919"/>
                </a:lnTo>
                <a:lnTo>
                  <a:pt x="874940" y="26973"/>
                </a:lnTo>
                <a:lnTo>
                  <a:pt x="874033" y="24479"/>
                </a:lnTo>
                <a:lnTo>
                  <a:pt x="872445" y="21986"/>
                </a:lnTo>
                <a:lnTo>
                  <a:pt x="871084" y="19946"/>
                </a:lnTo>
                <a:lnTo>
                  <a:pt x="869270" y="18586"/>
                </a:lnTo>
                <a:lnTo>
                  <a:pt x="868363" y="18133"/>
                </a:lnTo>
                <a:lnTo>
                  <a:pt x="867456" y="17679"/>
                </a:lnTo>
                <a:lnTo>
                  <a:pt x="866095" y="17453"/>
                </a:lnTo>
                <a:lnTo>
                  <a:pt x="865188" y="17453"/>
                </a:lnTo>
                <a:lnTo>
                  <a:pt x="847952" y="17453"/>
                </a:lnTo>
                <a:lnTo>
                  <a:pt x="846818" y="17453"/>
                </a:lnTo>
                <a:close/>
                <a:moveTo>
                  <a:pt x="203654" y="0"/>
                </a:moveTo>
                <a:lnTo>
                  <a:pt x="207282" y="0"/>
                </a:lnTo>
                <a:lnTo>
                  <a:pt x="1496106" y="0"/>
                </a:lnTo>
                <a:lnTo>
                  <a:pt x="1499961" y="0"/>
                </a:lnTo>
                <a:lnTo>
                  <a:pt x="1503363" y="227"/>
                </a:lnTo>
                <a:lnTo>
                  <a:pt x="1506765" y="680"/>
                </a:lnTo>
                <a:lnTo>
                  <a:pt x="1510167" y="1360"/>
                </a:lnTo>
                <a:lnTo>
                  <a:pt x="1513568" y="2040"/>
                </a:lnTo>
                <a:lnTo>
                  <a:pt x="1516743" y="2947"/>
                </a:lnTo>
                <a:lnTo>
                  <a:pt x="1520145" y="3853"/>
                </a:lnTo>
                <a:lnTo>
                  <a:pt x="1523093" y="4987"/>
                </a:lnTo>
                <a:lnTo>
                  <a:pt x="1526042" y="6347"/>
                </a:lnTo>
                <a:lnTo>
                  <a:pt x="1529217" y="7706"/>
                </a:lnTo>
                <a:lnTo>
                  <a:pt x="1531938" y="9293"/>
                </a:lnTo>
                <a:lnTo>
                  <a:pt x="1534886" y="10880"/>
                </a:lnTo>
                <a:lnTo>
                  <a:pt x="1537608" y="12693"/>
                </a:lnTo>
                <a:lnTo>
                  <a:pt x="1540102" y="14506"/>
                </a:lnTo>
                <a:lnTo>
                  <a:pt x="1542824" y="16546"/>
                </a:lnTo>
                <a:lnTo>
                  <a:pt x="1545092" y="18586"/>
                </a:lnTo>
                <a:lnTo>
                  <a:pt x="1547360" y="20626"/>
                </a:lnTo>
                <a:lnTo>
                  <a:pt x="1549627" y="22893"/>
                </a:lnTo>
                <a:lnTo>
                  <a:pt x="1551669" y="25386"/>
                </a:lnTo>
                <a:lnTo>
                  <a:pt x="1553483" y="27879"/>
                </a:lnTo>
                <a:lnTo>
                  <a:pt x="1555297" y="30372"/>
                </a:lnTo>
                <a:lnTo>
                  <a:pt x="1557111" y="33092"/>
                </a:lnTo>
                <a:lnTo>
                  <a:pt x="1558472" y="35812"/>
                </a:lnTo>
                <a:lnTo>
                  <a:pt x="1559833" y="38759"/>
                </a:lnTo>
                <a:lnTo>
                  <a:pt x="1561194" y="41479"/>
                </a:lnTo>
                <a:lnTo>
                  <a:pt x="1562101" y="44199"/>
                </a:lnTo>
                <a:lnTo>
                  <a:pt x="1563008" y="47372"/>
                </a:lnTo>
                <a:lnTo>
                  <a:pt x="1564142" y="50318"/>
                </a:lnTo>
                <a:lnTo>
                  <a:pt x="1564595" y="53718"/>
                </a:lnTo>
                <a:lnTo>
                  <a:pt x="1565049" y="56665"/>
                </a:lnTo>
                <a:lnTo>
                  <a:pt x="1565276" y="59838"/>
                </a:lnTo>
                <a:lnTo>
                  <a:pt x="1565502" y="63238"/>
                </a:lnTo>
                <a:lnTo>
                  <a:pt x="1565502" y="906864"/>
                </a:lnTo>
                <a:lnTo>
                  <a:pt x="1565276" y="910037"/>
                </a:lnTo>
                <a:lnTo>
                  <a:pt x="1565049" y="913437"/>
                </a:lnTo>
                <a:lnTo>
                  <a:pt x="1564595" y="916383"/>
                </a:lnTo>
                <a:lnTo>
                  <a:pt x="1564142" y="919783"/>
                </a:lnTo>
                <a:lnTo>
                  <a:pt x="1563008" y="922730"/>
                </a:lnTo>
                <a:lnTo>
                  <a:pt x="1562101" y="925676"/>
                </a:lnTo>
                <a:lnTo>
                  <a:pt x="1561194" y="928623"/>
                </a:lnTo>
                <a:lnTo>
                  <a:pt x="1559833" y="931343"/>
                </a:lnTo>
                <a:lnTo>
                  <a:pt x="1558472" y="934289"/>
                </a:lnTo>
                <a:lnTo>
                  <a:pt x="1557111" y="937009"/>
                </a:lnTo>
                <a:lnTo>
                  <a:pt x="1555297" y="939502"/>
                </a:lnTo>
                <a:lnTo>
                  <a:pt x="1553483" y="942222"/>
                </a:lnTo>
                <a:lnTo>
                  <a:pt x="1551669" y="944716"/>
                </a:lnTo>
                <a:lnTo>
                  <a:pt x="1549627" y="946982"/>
                </a:lnTo>
                <a:lnTo>
                  <a:pt x="1547360" y="949475"/>
                </a:lnTo>
                <a:lnTo>
                  <a:pt x="1545092" y="951515"/>
                </a:lnTo>
                <a:lnTo>
                  <a:pt x="1542824" y="953555"/>
                </a:lnTo>
                <a:lnTo>
                  <a:pt x="1540102" y="955369"/>
                </a:lnTo>
                <a:lnTo>
                  <a:pt x="1537608" y="957409"/>
                </a:lnTo>
                <a:lnTo>
                  <a:pt x="1534886" y="959222"/>
                </a:lnTo>
                <a:lnTo>
                  <a:pt x="1531938" y="960808"/>
                </a:lnTo>
                <a:lnTo>
                  <a:pt x="1529217" y="962168"/>
                </a:lnTo>
                <a:lnTo>
                  <a:pt x="1526042" y="963755"/>
                </a:lnTo>
                <a:lnTo>
                  <a:pt x="1523093" y="965115"/>
                </a:lnTo>
                <a:lnTo>
                  <a:pt x="1520145" y="966248"/>
                </a:lnTo>
                <a:lnTo>
                  <a:pt x="1516743" y="967155"/>
                </a:lnTo>
                <a:lnTo>
                  <a:pt x="1513568" y="967835"/>
                </a:lnTo>
                <a:lnTo>
                  <a:pt x="1510167" y="968515"/>
                </a:lnTo>
                <a:lnTo>
                  <a:pt x="1506765" y="969195"/>
                </a:lnTo>
                <a:lnTo>
                  <a:pt x="1503363" y="969648"/>
                </a:lnTo>
                <a:lnTo>
                  <a:pt x="1499961" y="969875"/>
                </a:lnTo>
                <a:lnTo>
                  <a:pt x="1496106" y="969875"/>
                </a:lnTo>
                <a:lnTo>
                  <a:pt x="1447347" y="969875"/>
                </a:lnTo>
                <a:lnTo>
                  <a:pt x="1447801" y="972141"/>
                </a:lnTo>
                <a:lnTo>
                  <a:pt x="1447801" y="974408"/>
                </a:lnTo>
                <a:lnTo>
                  <a:pt x="1447801" y="976901"/>
                </a:lnTo>
                <a:lnTo>
                  <a:pt x="1447347" y="979848"/>
                </a:lnTo>
                <a:lnTo>
                  <a:pt x="1496106" y="979848"/>
                </a:lnTo>
                <a:lnTo>
                  <a:pt x="1499735" y="979848"/>
                </a:lnTo>
                <a:lnTo>
                  <a:pt x="1503136" y="980074"/>
                </a:lnTo>
                <a:lnTo>
                  <a:pt x="1506538" y="980528"/>
                </a:lnTo>
                <a:lnTo>
                  <a:pt x="1509713" y="980981"/>
                </a:lnTo>
                <a:lnTo>
                  <a:pt x="1513115" y="981661"/>
                </a:lnTo>
                <a:lnTo>
                  <a:pt x="1516063" y="982568"/>
                </a:lnTo>
                <a:lnTo>
                  <a:pt x="1519238" y="983474"/>
                </a:lnTo>
                <a:lnTo>
                  <a:pt x="1521960" y="984608"/>
                </a:lnTo>
                <a:lnTo>
                  <a:pt x="1524681" y="985968"/>
                </a:lnTo>
                <a:lnTo>
                  <a:pt x="1527629" y="987328"/>
                </a:lnTo>
                <a:lnTo>
                  <a:pt x="1530124" y="988914"/>
                </a:lnTo>
                <a:lnTo>
                  <a:pt x="1532619" y="990501"/>
                </a:lnTo>
                <a:lnTo>
                  <a:pt x="1535113" y="992314"/>
                </a:lnTo>
                <a:lnTo>
                  <a:pt x="1537381" y="994354"/>
                </a:lnTo>
                <a:lnTo>
                  <a:pt x="1539649" y="996394"/>
                </a:lnTo>
                <a:lnTo>
                  <a:pt x="1541917" y="998434"/>
                </a:lnTo>
                <a:lnTo>
                  <a:pt x="1545999" y="1003194"/>
                </a:lnTo>
                <a:lnTo>
                  <a:pt x="1549854" y="1008407"/>
                </a:lnTo>
                <a:lnTo>
                  <a:pt x="1553256" y="1013847"/>
                </a:lnTo>
                <a:lnTo>
                  <a:pt x="1556431" y="1019740"/>
                </a:lnTo>
                <a:lnTo>
                  <a:pt x="1559152" y="1026086"/>
                </a:lnTo>
                <a:lnTo>
                  <a:pt x="1561420" y="1032886"/>
                </a:lnTo>
                <a:lnTo>
                  <a:pt x="1563688" y="1039686"/>
                </a:lnTo>
                <a:lnTo>
                  <a:pt x="1565502" y="1046939"/>
                </a:lnTo>
                <a:lnTo>
                  <a:pt x="1703388" y="1556695"/>
                </a:lnTo>
                <a:lnTo>
                  <a:pt x="1703388" y="1560095"/>
                </a:lnTo>
                <a:lnTo>
                  <a:pt x="1702935" y="1563722"/>
                </a:lnTo>
                <a:lnTo>
                  <a:pt x="1702708" y="1566895"/>
                </a:lnTo>
                <a:lnTo>
                  <a:pt x="1702027" y="1570068"/>
                </a:lnTo>
                <a:lnTo>
                  <a:pt x="1701347" y="1573468"/>
                </a:lnTo>
                <a:lnTo>
                  <a:pt x="1700440" y="1576641"/>
                </a:lnTo>
                <a:lnTo>
                  <a:pt x="1699306" y="1579815"/>
                </a:lnTo>
                <a:lnTo>
                  <a:pt x="1698172" y="1582761"/>
                </a:lnTo>
                <a:lnTo>
                  <a:pt x="1696585" y="1585934"/>
                </a:lnTo>
                <a:lnTo>
                  <a:pt x="1694997" y="1588654"/>
                </a:lnTo>
                <a:lnTo>
                  <a:pt x="1693410" y="1591374"/>
                </a:lnTo>
                <a:lnTo>
                  <a:pt x="1691822" y="1594321"/>
                </a:lnTo>
                <a:lnTo>
                  <a:pt x="1689781" y="1596814"/>
                </a:lnTo>
                <a:lnTo>
                  <a:pt x="1687740" y="1599307"/>
                </a:lnTo>
                <a:lnTo>
                  <a:pt x="1685472" y="1602027"/>
                </a:lnTo>
                <a:lnTo>
                  <a:pt x="1683204" y="1604294"/>
                </a:lnTo>
                <a:lnTo>
                  <a:pt x="1680710" y="1606334"/>
                </a:lnTo>
                <a:lnTo>
                  <a:pt x="1678442" y="1608600"/>
                </a:lnTo>
                <a:lnTo>
                  <a:pt x="1675720" y="1610640"/>
                </a:lnTo>
                <a:lnTo>
                  <a:pt x="1672999" y="1612454"/>
                </a:lnTo>
                <a:lnTo>
                  <a:pt x="1670277" y="1614040"/>
                </a:lnTo>
                <a:lnTo>
                  <a:pt x="1667329" y="1615853"/>
                </a:lnTo>
                <a:lnTo>
                  <a:pt x="1664381" y="1617440"/>
                </a:lnTo>
                <a:lnTo>
                  <a:pt x="1661433" y="1618573"/>
                </a:lnTo>
                <a:lnTo>
                  <a:pt x="1658031" y="1619707"/>
                </a:lnTo>
                <a:lnTo>
                  <a:pt x="1655083" y="1620840"/>
                </a:lnTo>
                <a:lnTo>
                  <a:pt x="1651681" y="1621747"/>
                </a:lnTo>
                <a:lnTo>
                  <a:pt x="1648279" y="1622653"/>
                </a:lnTo>
                <a:lnTo>
                  <a:pt x="1645104" y="1623333"/>
                </a:lnTo>
                <a:lnTo>
                  <a:pt x="1641476" y="1623560"/>
                </a:lnTo>
                <a:lnTo>
                  <a:pt x="1638074" y="1624013"/>
                </a:lnTo>
                <a:lnTo>
                  <a:pt x="1634445" y="1624013"/>
                </a:lnTo>
                <a:lnTo>
                  <a:pt x="68943" y="1624013"/>
                </a:lnTo>
                <a:lnTo>
                  <a:pt x="65314" y="1624013"/>
                </a:lnTo>
                <a:lnTo>
                  <a:pt x="61913" y="1623560"/>
                </a:lnTo>
                <a:lnTo>
                  <a:pt x="58511" y="1623333"/>
                </a:lnTo>
                <a:lnTo>
                  <a:pt x="55109" y="1622653"/>
                </a:lnTo>
                <a:lnTo>
                  <a:pt x="51934" y="1621747"/>
                </a:lnTo>
                <a:lnTo>
                  <a:pt x="48532" y="1620840"/>
                </a:lnTo>
                <a:lnTo>
                  <a:pt x="45357" y="1619707"/>
                </a:lnTo>
                <a:lnTo>
                  <a:pt x="41955" y="1618573"/>
                </a:lnTo>
                <a:lnTo>
                  <a:pt x="39007" y="1617440"/>
                </a:lnTo>
                <a:lnTo>
                  <a:pt x="36286" y="1615853"/>
                </a:lnTo>
                <a:lnTo>
                  <a:pt x="33111" y="1614040"/>
                </a:lnTo>
                <a:lnTo>
                  <a:pt x="30389" y="1612454"/>
                </a:lnTo>
                <a:lnTo>
                  <a:pt x="27668" y="1610640"/>
                </a:lnTo>
                <a:lnTo>
                  <a:pt x="25173" y="1608600"/>
                </a:lnTo>
                <a:lnTo>
                  <a:pt x="22679" y="1606334"/>
                </a:lnTo>
                <a:lnTo>
                  <a:pt x="20184" y="1604294"/>
                </a:lnTo>
                <a:lnTo>
                  <a:pt x="17916" y="1602027"/>
                </a:lnTo>
                <a:lnTo>
                  <a:pt x="15875" y="1599307"/>
                </a:lnTo>
                <a:lnTo>
                  <a:pt x="13607" y="1596814"/>
                </a:lnTo>
                <a:lnTo>
                  <a:pt x="11793" y="1594321"/>
                </a:lnTo>
                <a:lnTo>
                  <a:pt x="9979" y="1591374"/>
                </a:lnTo>
                <a:lnTo>
                  <a:pt x="8391" y="1588654"/>
                </a:lnTo>
                <a:lnTo>
                  <a:pt x="6804" y="1585934"/>
                </a:lnTo>
                <a:lnTo>
                  <a:pt x="5216" y="1582761"/>
                </a:lnTo>
                <a:lnTo>
                  <a:pt x="4082" y="1579815"/>
                </a:lnTo>
                <a:lnTo>
                  <a:pt x="2948" y="1576641"/>
                </a:lnTo>
                <a:lnTo>
                  <a:pt x="2041" y="1573468"/>
                </a:lnTo>
                <a:lnTo>
                  <a:pt x="1361" y="1570068"/>
                </a:lnTo>
                <a:lnTo>
                  <a:pt x="680" y="1566895"/>
                </a:lnTo>
                <a:lnTo>
                  <a:pt x="454" y="1563722"/>
                </a:lnTo>
                <a:lnTo>
                  <a:pt x="0" y="1560095"/>
                </a:lnTo>
                <a:lnTo>
                  <a:pt x="0" y="1556695"/>
                </a:lnTo>
                <a:lnTo>
                  <a:pt x="137886" y="1046939"/>
                </a:lnTo>
                <a:lnTo>
                  <a:pt x="140154" y="1040592"/>
                </a:lnTo>
                <a:lnTo>
                  <a:pt x="142422" y="1034019"/>
                </a:lnTo>
                <a:lnTo>
                  <a:pt x="144916" y="1027673"/>
                </a:lnTo>
                <a:lnTo>
                  <a:pt x="147864" y="1021780"/>
                </a:lnTo>
                <a:lnTo>
                  <a:pt x="150813" y="1016113"/>
                </a:lnTo>
                <a:lnTo>
                  <a:pt x="154214" y="1010447"/>
                </a:lnTo>
                <a:lnTo>
                  <a:pt x="158070" y="1005007"/>
                </a:lnTo>
                <a:lnTo>
                  <a:pt x="161925" y="1000474"/>
                </a:lnTo>
                <a:lnTo>
                  <a:pt x="166461" y="995714"/>
                </a:lnTo>
                <a:lnTo>
                  <a:pt x="168729" y="993901"/>
                </a:lnTo>
                <a:lnTo>
                  <a:pt x="171224" y="991634"/>
                </a:lnTo>
                <a:lnTo>
                  <a:pt x="173718" y="990047"/>
                </a:lnTo>
                <a:lnTo>
                  <a:pt x="176213" y="988234"/>
                </a:lnTo>
                <a:lnTo>
                  <a:pt x="178934" y="986874"/>
                </a:lnTo>
                <a:lnTo>
                  <a:pt x="181656" y="985288"/>
                </a:lnTo>
                <a:lnTo>
                  <a:pt x="184604" y="983928"/>
                </a:lnTo>
                <a:lnTo>
                  <a:pt x="187552" y="982794"/>
                </a:lnTo>
                <a:lnTo>
                  <a:pt x="190500" y="981888"/>
                </a:lnTo>
                <a:lnTo>
                  <a:pt x="193675" y="981208"/>
                </a:lnTo>
                <a:lnTo>
                  <a:pt x="196850" y="980528"/>
                </a:lnTo>
                <a:lnTo>
                  <a:pt x="200252" y="980074"/>
                </a:lnTo>
                <a:lnTo>
                  <a:pt x="203654" y="979848"/>
                </a:lnTo>
                <a:lnTo>
                  <a:pt x="207282" y="979848"/>
                </a:lnTo>
                <a:lnTo>
                  <a:pt x="256041" y="979848"/>
                </a:lnTo>
                <a:lnTo>
                  <a:pt x="255815" y="976901"/>
                </a:lnTo>
                <a:lnTo>
                  <a:pt x="255588" y="974408"/>
                </a:lnTo>
                <a:lnTo>
                  <a:pt x="255588" y="972141"/>
                </a:lnTo>
                <a:lnTo>
                  <a:pt x="256041" y="969875"/>
                </a:lnTo>
                <a:lnTo>
                  <a:pt x="207282" y="969875"/>
                </a:lnTo>
                <a:lnTo>
                  <a:pt x="203654" y="969875"/>
                </a:lnTo>
                <a:lnTo>
                  <a:pt x="200252" y="969648"/>
                </a:lnTo>
                <a:lnTo>
                  <a:pt x="196624" y="969195"/>
                </a:lnTo>
                <a:lnTo>
                  <a:pt x="193222" y="968515"/>
                </a:lnTo>
                <a:lnTo>
                  <a:pt x="189820" y="967835"/>
                </a:lnTo>
                <a:lnTo>
                  <a:pt x="186645" y="967155"/>
                </a:lnTo>
                <a:lnTo>
                  <a:pt x="183243" y="966248"/>
                </a:lnTo>
                <a:lnTo>
                  <a:pt x="180295" y="965115"/>
                </a:lnTo>
                <a:lnTo>
                  <a:pt x="177347" y="963755"/>
                </a:lnTo>
                <a:lnTo>
                  <a:pt x="174172" y="962168"/>
                </a:lnTo>
                <a:lnTo>
                  <a:pt x="171450" y="960808"/>
                </a:lnTo>
                <a:lnTo>
                  <a:pt x="168502" y="959222"/>
                </a:lnTo>
                <a:lnTo>
                  <a:pt x="165781" y="957409"/>
                </a:lnTo>
                <a:lnTo>
                  <a:pt x="163286" y="955369"/>
                </a:lnTo>
                <a:lnTo>
                  <a:pt x="160564" y="953555"/>
                </a:lnTo>
                <a:lnTo>
                  <a:pt x="158297" y="951515"/>
                </a:lnTo>
                <a:lnTo>
                  <a:pt x="156029" y="949475"/>
                </a:lnTo>
                <a:lnTo>
                  <a:pt x="153761" y="946982"/>
                </a:lnTo>
                <a:lnTo>
                  <a:pt x="151720" y="944716"/>
                </a:lnTo>
                <a:lnTo>
                  <a:pt x="149906" y="942222"/>
                </a:lnTo>
                <a:lnTo>
                  <a:pt x="148091" y="939502"/>
                </a:lnTo>
                <a:lnTo>
                  <a:pt x="146277" y="937009"/>
                </a:lnTo>
                <a:lnTo>
                  <a:pt x="144916" y="934289"/>
                </a:lnTo>
                <a:lnTo>
                  <a:pt x="143556" y="931343"/>
                </a:lnTo>
                <a:lnTo>
                  <a:pt x="142195" y="928623"/>
                </a:lnTo>
                <a:lnTo>
                  <a:pt x="141288" y="925676"/>
                </a:lnTo>
                <a:lnTo>
                  <a:pt x="140381" y="922730"/>
                </a:lnTo>
                <a:lnTo>
                  <a:pt x="139247" y="919783"/>
                </a:lnTo>
                <a:lnTo>
                  <a:pt x="138793" y="916383"/>
                </a:lnTo>
                <a:lnTo>
                  <a:pt x="138339" y="913437"/>
                </a:lnTo>
                <a:lnTo>
                  <a:pt x="138113" y="910037"/>
                </a:lnTo>
                <a:lnTo>
                  <a:pt x="137886" y="906864"/>
                </a:lnTo>
                <a:lnTo>
                  <a:pt x="137886" y="63238"/>
                </a:lnTo>
                <a:lnTo>
                  <a:pt x="138113" y="59838"/>
                </a:lnTo>
                <a:lnTo>
                  <a:pt x="138339" y="56665"/>
                </a:lnTo>
                <a:lnTo>
                  <a:pt x="138793" y="53718"/>
                </a:lnTo>
                <a:lnTo>
                  <a:pt x="139247" y="50318"/>
                </a:lnTo>
                <a:lnTo>
                  <a:pt x="140381" y="47372"/>
                </a:lnTo>
                <a:lnTo>
                  <a:pt x="141288" y="44199"/>
                </a:lnTo>
                <a:lnTo>
                  <a:pt x="142195" y="41479"/>
                </a:lnTo>
                <a:lnTo>
                  <a:pt x="143556" y="38759"/>
                </a:lnTo>
                <a:lnTo>
                  <a:pt x="144916" y="35812"/>
                </a:lnTo>
                <a:lnTo>
                  <a:pt x="146277" y="33092"/>
                </a:lnTo>
                <a:lnTo>
                  <a:pt x="148091" y="30372"/>
                </a:lnTo>
                <a:lnTo>
                  <a:pt x="149906" y="27879"/>
                </a:lnTo>
                <a:lnTo>
                  <a:pt x="151720" y="25386"/>
                </a:lnTo>
                <a:lnTo>
                  <a:pt x="153761" y="22893"/>
                </a:lnTo>
                <a:lnTo>
                  <a:pt x="156029" y="20626"/>
                </a:lnTo>
                <a:lnTo>
                  <a:pt x="158297" y="18586"/>
                </a:lnTo>
                <a:lnTo>
                  <a:pt x="160564" y="16546"/>
                </a:lnTo>
                <a:lnTo>
                  <a:pt x="163286" y="14506"/>
                </a:lnTo>
                <a:lnTo>
                  <a:pt x="165781" y="12693"/>
                </a:lnTo>
                <a:lnTo>
                  <a:pt x="168502" y="10880"/>
                </a:lnTo>
                <a:lnTo>
                  <a:pt x="171450" y="9293"/>
                </a:lnTo>
                <a:lnTo>
                  <a:pt x="174172" y="7706"/>
                </a:lnTo>
                <a:lnTo>
                  <a:pt x="177347" y="6347"/>
                </a:lnTo>
                <a:lnTo>
                  <a:pt x="180295" y="4987"/>
                </a:lnTo>
                <a:lnTo>
                  <a:pt x="183243" y="3853"/>
                </a:lnTo>
                <a:lnTo>
                  <a:pt x="186645" y="2947"/>
                </a:lnTo>
                <a:lnTo>
                  <a:pt x="189820" y="2040"/>
                </a:lnTo>
                <a:lnTo>
                  <a:pt x="193222" y="1360"/>
                </a:lnTo>
                <a:lnTo>
                  <a:pt x="196624" y="680"/>
                </a:lnTo>
                <a:lnTo>
                  <a:pt x="200252" y="227"/>
                </a:lnTo>
                <a:lnTo>
                  <a:pt x="203654" y="0"/>
                </a:lnTo>
                <a:close/>
              </a:path>
            </a:pathLst>
          </a:custGeom>
          <a:solidFill>
            <a:srgbClr val="FFFFFF"/>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7" name="KSO_Shape"/>
          <p:cNvSpPr/>
          <p:nvPr/>
        </p:nvSpPr>
        <p:spPr bwMode="auto">
          <a:xfrm>
            <a:off x="5362266" y="1757673"/>
            <a:ext cx="270328" cy="257713"/>
          </a:xfrm>
          <a:custGeom>
            <a:avLst/>
            <a:gdLst>
              <a:gd name="T0" fmla="*/ 809074 w 1703388"/>
              <a:gd name="T1" fmla="*/ 1478228 h 1624013"/>
              <a:gd name="T2" fmla="*/ 791320 w 1703388"/>
              <a:gd name="T3" fmla="*/ 1498504 h 1624013"/>
              <a:gd name="T4" fmla="*/ 767225 w 1703388"/>
              <a:gd name="T5" fmla="*/ 1669343 h 1624013"/>
              <a:gd name="T6" fmla="*/ 784979 w 1703388"/>
              <a:gd name="T7" fmla="*/ 1689619 h 1624013"/>
              <a:gd name="T8" fmla="*/ 1094912 w 1703388"/>
              <a:gd name="T9" fmla="*/ 1696209 h 1624013"/>
              <a:gd name="T10" fmla="*/ 1123318 w 1703388"/>
              <a:gd name="T11" fmla="*/ 1687592 h 1624013"/>
              <a:gd name="T12" fmla="*/ 1138790 w 1703388"/>
              <a:gd name="T13" fmla="*/ 1665793 h 1624013"/>
              <a:gd name="T14" fmla="*/ 1112159 w 1703388"/>
              <a:gd name="T15" fmla="*/ 1494956 h 1624013"/>
              <a:gd name="T16" fmla="*/ 1091869 w 1703388"/>
              <a:gd name="T17" fmla="*/ 1476453 h 1624013"/>
              <a:gd name="T18" fmla="*/ 420515 w 1703388"/>
              <a:gd name="T19" fmla="*/ 1084591 h 1624013"/>
              <a:gd name="T20" fmla="*/ 1484232 w 1703388"/>
              <a:gd name="T21" fmla="*/ 1089660 h 1624013"/>
              <a:gd name="T22" fmla="*/ 991959 w 1703388"/>
              <a:gd name="T23" fmla="*/ 702499 h 1624013"/>
              <a:gd name="T24" fmla="*/ 840325 w 1703388"/>
              <a:gd name="T25" fmla="*/ 542724 h 1624013"/>
              <a:gd name="T26" fmla="*/ 585098 w 1703388"/>
              <a:gd name="T27" fmla="*/ 161549 h 1624013"/>
              <a:gd name="T28" fmla="*/ 552147 w 1703388"/>
              <a:gd name="T29" fmla="*/ 161549 h 1624013"/>
              <a:gd name="T30" fmla="*/ 946033 w 1703388"/>
              <a:gd name="T31" fmla="*/ 19770 h 1624013"/>
              <a:gd name="T32" fmla="*/ 936648 w 1703388"/>
              <a:gd name="T33" fmla="*/ 33458 h 1624013"/>
              <a:gd name="T34" fmla="*/ 943496 w 1703388"/>
              <a:gd name="T35" fmla="*/ 53482 h 1624013"/>
              <a:gd name="T36" fmla="*/ 970128 w 1703388"/>
              <a:gd name="T37" fmla="*/ 54496 h 1624013"/>
              <a:gd name="T38" fmla="*/ 979258 w 1703388"/>
              <a:gd name="T39" fmla="*/ 40556 h 1624013"/>
              <a:gd name="T40" fmla="*/ 972156 w 1703388"/>
              <a:gd name="T41" fmla="*/ 20784 h 1624013"/>
              <a:gd name="T42" fmla="*/ 227758 w 1703388"/>
              <a:gd name="T43" fmla="*/ 0 h 1624013"/>
              <a:gd name="T44" fmla="*/ 1692713 w 1703388"/>
              <a:gd name="T45" fmla="*/ 2281 h 1624013"/>
              <a:gd name="T46" fmla="*/ 1716554 w 1703388"/>
              <a:gd name="T47" fmla="*/ 12167 h 1624013"/>
              <a:gd name="T48" fmla="*/ 1735324 w 1703388"/>
              <a:gd name="T49" fmla="*/ 28389 h 1624013"/>
              <a:gd name="T50" fmla="*/ 1746990 w 1703388"/>
              <a:gd name="T51" fmla="*/ 49427 h 1624013"/>
              <a:gd name="T52" fmla="*/ 1750794 w 1703388"/>
              <a:gd name="T53" fmla="*/ 1014127 h 1624013"/>
              <a:gd name="T54" fmla="*/ 1745976 w 1703388"/>
              <a:gd name="T55" fmla="*/ 1038460 h 1624013"/>
              <a:gd name="T56" fmla="*/ 1733040 w 1703388"/>
              <a:gd name="T57" fmla="*/ 1058990 h 1624013"/>
              <a:gd name="T58" fmla="*/ 1713257 w 1703388"/>
              <a:gd name="T59" fmla="*/ 1074452 h 1624013"/>
              <a:gd name="T60" fmla="*/ 1688909 w 1703388"/>
              <a:gd name="T61" fmla="*/ 1083070 h 1624013"/>
              <a:gd name="T62" fmla="*/ 1619162 w 1703388"/>
              <a:gd name="T63" fmla="*/ 1089660 h 1624013"/>
              <a:gd name="T64" fmla="*/ 1688402 w 1703388"/>
              <a:gd name="T65" fmla="*/ 1097011 h 1624013"/>
              <a:gd name="T66" fmla="*/ 1711229 w 1703388"/>
              <a:gd name="T67" fmla="*/ 1105882 h 1624013"/>
              <a:gd name="T68" fmla="*/ 1733294 w 1703388"/>
              <a:gd name="T69" fmla="*/ 1127681 h 1624013"/>
              <a:gd name="T70" fmla="*/ 1905000 w 1703388"/>
              <a:gd name="T71" fmla="*/ 1740820 h 1624013"/>
              <a:gd name="T72" fmla="*/ 1900435 w 1703388"/>
              <a:gd name="T73" fmla="*/ 1766674 h 1624013"/>
              <a:gd name="T74" fmla="*/ 1887500 w 1703388"/>
              <a:gd name="T75" fmla="*/ 1788472 h 1624013"/>
              <a:gd name="T76" fmla="*/ 1867970 w 1703388"/>
              <a:gd name="T77" fmla="*/ 1804947 h 1624013"/>
              <a:gd name="T78" fmla="*/ 1843368 w 1703388"/>
              <a:gd name="T79" fmla="*/ 1814579 h 1624013"/>
              <a:gd name="T80" fmla="*/ 69241 w 1703388"/>
              <a:gd name="T81" fmla="*/ 1815593 h 1624013"/>
              <a:gd name="T82" fmla="*/ 43624 w 1703388"/>
              <a:gd name="T83" fmla="*/ 1808750 h 1624013"/>
              <a:gd name="T84" fmla="*/ 22573 w 1703388"/>
              <a:gd name="T85" fmla="*/ 1794049 h 1624013"/>
              <a:gd name="T86" fmla="*/ 7609 w 1703388"/>
              <a:gd name="T87" fmla="*/ 1773517 h 1624013"/>
              <a:gd name="T88" fmla="*/ 508 w 1703388"/>
              <a:gd name="T89" fmla="*/ 1748678 h 1624013"/>
              <a:gd name="T90" fmla="*/ 165365 w 1703388"/>
              <a:gd name="T91" fmla="*/ 1142635 h 1624013"/>
              <a:gd name="T92" fmla="*/ 191490 w 1703388"/>
              <a:gd name="T93" fmla="*/ 1108924 h 1624013"/>
              <a:gd name="T94" fmla="*/ 213047 w 1703388"/>
              <a:gd name="T95" fmla="*/ 1098025 h 1624013"/>
              <a:gd name="T96" fmla="*/ 286093 w 1703388"/>
              <a:gd name="T97" fmla="*/ 1092448 h 1624013"/>
              <a:gd name="T98" fmla="*/ 219896 w 1703388"/>
              <a:gd name="T99" fmla="*/ 1083831 h 1624013"/>
              <a:gd name="T100" fmla="*/ 194787 w 1703388"/>
              <a:gd name="T101" fmla="*/ 1075972 h 1624013"/>
              <a:gd name="T102" fmla="*/ 174497 w 1703388"/>
              <a:gd name="T103" fmla="*/ 1061778 h 1624013"/>
              <a:gd name="T104" fmla="*/ 160547 w 1703388"/>
              <a:gd name="T105" fmla="*/ 1041502 h 1624013"/>
              <a:gd name="T106" fmla="*/ 154460 w 1703388"/>
              <a:gd name="T107" fmla="*/ 1017675 h 1624013"/>
              <a:gd name="T108" fmla="*/ 156996 w 1703388"/>
              <a:gd name="T109" fmla="*/ 52975 h 1624013"/>
              <a:gd name="T110" fmla="*/ 167649 w 1703388"/>
              <a:gd name="T111" fmla="*/ 31177 h 1624013"/>
              <a:gd name="T112" fmla="*/ 185403 w 1703388"/>
              <a:gd name="T113" fmla="*/ 14194 h 1624013"/>
              <a:gd name="T114" fmla="*/ 208736 w 1703388"/>
              <a:gd name="T115" fmla="*/ 3296 h 162401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703388" h="1624013">
                <a:moveTo>
                  <a:pt x="746125" y="1315983"/>
                </a:moveTo>
                <a:lnTo>
                  <a:pt x="742043" y="1316210"/>
                </a:lnTo>
                <a:lnTo>
                  <a:pt x="737961" y="1316663"/>
                </a:lnTo>
                <a:lnTo>
                  <a:pt x="734333" y="1317570"/>
                </a:lnTo>
                <a:lnTo>
                  <a:pt x="730477" y="1318930"/>
                </a:lnTo>
                <a:lnTo>
                  <a:pt x="727075" y="1320290"/>
                </a:lnTo>
                <a:lnTo>
                  <a:pt x="723447" y="1321877"/>
                </a:lnTo>
                <a:lnTo>
                  <a:pt x="720499" y="1323690"/>
                </a:lnTo>
                <a:lnTo>
                  <a:pt x="717550" y="1326183"/>
                </a:lnTo>
                <a:lnTo>
                  <a:pt x="715056" y="1328450"/>
                </a:lnTo>
                <a:lnTo>
                  <a:pt x="712788" y="1331170"/>
                </a:lnTo>
                <a:lnTo>
                  <a:pt x="710520" y="1334116"/>
                </a:lnTo>
                <a:lnTo>
                  <a:pt x="708933" y="1336836"/>
                </a:lnTo>
                <a:lnTo>
                  <a:pt x="707572" y="1340009"/>
                </a:lnTo>
                <a:lnTo>
                  <a:pt x="706665" y="1343409"/>
                </a:lnTo>
                <a:lnTo>
                  <a:pt x="705984" y="1346582"/>
                </a:lnTo>
                <a:lnTo>
                  <a:pt x="705984" y="1350209"/>
                </a:lnTo>
                <a:lnTo>
                  <a:pt x="684213" y="1482805"/>
                </a:lnTo>
                <a:lnTo>
                  <a:pt x="684440" y="1486204"/>
                </a:lnTo>
                <a:lnTo>
                  <a:pt x="685120" y="1489604"/>
                </a:lnTo>
                <a:lnTo>
                  <a:pt x="686027" y="1492778"/>
                </a:lnTo>
                <a:lnTo>
                  <a:pt x="687388" y="1495951"/>
                </a:lnTo>
                <a:lnTo>
                  <a:pt x="689202" y="1499124"/>
                </a:lnTo>
                <a:lnTo>
                  <a:pt x="691243" y="1501844"/>
                </a:lnTo>
                <a:lnTo>
                  <a:pt x="693511" y="1504564"/>
                </a:lnTo>
                <a:lnTo>
                  <a:pt x="696233" y="1506830"/>
                </a:lnTo>
                <a:lnTo>
                  <a:pt x="698954" y="1509097"/>
                </a:lnTo>
                <a:lnTo>
                  <a:pt x="701902" y="1510910"/>
                </a:lnTo>
                <a:lnTo>
                  <a:pt x="705304" y="1512950"/>
                </a:lnTo>
                <a:lnTo>
                  <a:pt x="708706" y="1514310"/>
                </a:lnTo>
                <a:lnTo>
                  <a:pt x="712561" y="1515443"/>
                </a:lnTo>
                <a:lnTo>
                  <a:pt x="716417" y="1516123"/>
                </a:lnTo>
                <a:lnTo>
                  <a:pt x="720499" y="1516803"/>
                </a:lnTo>
                <a:lnTo>
                  <a:pt x="724354" y="1516803"/>
                </a:lnTo>
                <a:lnTo>
                  <a:pt x="979034" y="1516803"/>
                </a:lnTo>
                <a:lnTo>
                  <a:pt x="982890" y="1516803"/>
                </a:lnTo>
                <a:lnTo>
                  <a:pt x="986972" y="1516123"/>
                </a:lnTo>
                <a:lnTo>
                  <a:pt x="990827" y="1515443"/>
                </a:lnTo>
                <a:lnTo>
                  <a:pt x="994683" y="1514310"/>
                </a:lnTo>
                <a:lnTo>
                  <a:pt x="998084" y="1512950"/>
                </a:lnTo>
                <a:lnTo>
                  <a:pt x="1001486" y="1510910"/>
                </a:lnTo>
                <a:lnTo>
                  <a:pt x="1004434" y="1509097"/>
                </a:lnTo>
                <a:lnTo>
                  <a:pt x="1007156" y="1506830"/>
                </a:lnTo>
                <a:lnTo>
                  <a:pt x="1009877" y="1504564"/>
                </a:lnTo>
                <a:lnTo>
                  <a:pt x="1012145" y="1501844"/>
                </a:lnTo>
                <a:lnTo>
                  <a:pt x="1014186" y="1499124"/>
                </a:lnTo>
                <a:lnTo>
                  <a:pt x="1016001" y="1495951"/>
                </a:lnTo>
                <a:lnTo>
                  <a:pt x="1017361" y="1492778"/>
                </a:lnTo>
                <a:lnTo>
                  <a:pt x="1018268" y="1489604"/>
                </a:lnTo>
                <a:lnTo>
                  <a:pt x="1018949" y="1486204"/>
                </a:lnTo>
                <a:lnTo>
                  <a:pt x="1019176" y="1482805"/>
                </a:lnTo>
                <a:lnTo>
                  <a:pt x="997404" y="1350209"/>
                </a:lnTo>
                <a:lnTo>
                  <a:pt x="997404" y="1346582"/>
                </a:lnTo>
                <a:lnTo>
                  <a:pt x="996724" y="1343409"/>
                </a:lnTo>
                <a:lnTo>
                  <a:pt x="995817" y="1340009"/>
                </a:lnTo>
                <a:lnTo>
                  <a:pt x="994456" y="1336836"/>
                </a:lnTo>
                <a:lnTo>
                  <a:pt x="992868" y="1334116"/>
                </a:lnTo>
                <a:lnTo>
                  <a:pt x="990601" y="1331170"/>
                </a:lnTo>
                <a:lnTo>
                  <a:pt x="988333" y="1328450"/>
                </a:lnTo>
                <a:lnTo>
                  <a:pt x="985838" y="1326183"/>
                </a:lnTo>
                <a:lnTo>
                  <a:pt x="982890" y="1323690"/>
                </a:lnTo>
                <a:lnTo>
                  <a:pt x="979942" y="1321877"/>
                </a:lnTo>
                <a:lnTo>
                  <a:pt x="976313" y="1320290"/>
                </a:lnTo>
                <a:lnTo>
                  <a:pt x="972911" y="1318930"/>
                </a:lnTo>
                <a:lnTo>
                  <a:pt x="969056" y="1317570"/>
                </a:lnTo>
                <a:lnTo>
                  <a:pt x="965427" y="1316663"/>
                </a:lnTo>
                <a:lnTo>
                  <a:pt x="961345" y="1316210"/>
                </a:lnTo>
                <a:lnTo>
                  <a:pt x="957263" y="1315983"/>
                </a:lnTo>
                <a:lnTo>
                  <a:pt x="746125" y="1315983"/>
                </a:lnTo>
                <a:close/>
                <a:moveTo>
                  <a:pt x="376011" y="969875"/>
                </a:moveTo>
                <a:lnTo>
                  <a:pt x="376238" y="972141"/>
                </a:lnTo>
                <a:lnTo>
                  <a:pt x="376238" y="974408"/>
                </a:lnTo>
                <a:lnTo>
                  <a:pt x="376238" y="976901"/>
                </a:lnTo>
                <a:lnTo>
                  <a:pt x="375784" y="979848"/>
                </a:lnTo>
                <a:lnTo>
                  <a:pt x="1327604" y="979848"/>
                </a:lnTo>
                <a:lnTo>
                  <a:pt x="1327151" y="976901"/>
                </a:lnTo>
                <a:lnTo>
                  <a:pt x="1327151" y="974408"/>
                </a:lnTo>
                <a:lnTo>
                  <a:pt x="1327151" y="972141"/>
                </a:lnTo>
                <a:lnTo>
                  <a:pt x="1327377" y="969875"/>
                </a:lnTo>
                <a:lnTo>
                  <a:pt x="376011" y="969875"/>
                </a:lnTo>
                <a:close/>
                <a:moveTo>
                  <a:pt x="1190625" y="246062"/>
                </a:moveTo>
                <a:lnTo>
                  <a:pt x="1179043" y="466952"/>
                </a:lnTo>
                <a:lnTo>
                  <a:pt x="1105004" y="394834"/>
                </a:lnTo>
                <a:lnTo>
                  <a:pt x="886977" y="628196"/>
                </a:lnTo>
                <a:lnTo>
                  <a:pt x="869943" y="612775"/>
                </a:lnTo>
                <a:lnTo>
                  <a:pt x="821114" y="566964"/>
                </a:lnTo>
                <a:lnTo>
                  <a:pt x="810667" y="557212"/>
                </a:lnTo>
                <a:lnTo>
                  <a:pt x="624436" y="758825"/>
                </a:lnTo>
                <a:lnTo>
                  <a:pt x="558800" y="693284"/>
                </a:lnTo>
                <a:lnTo>
                  <a:pt x="695067" y="545193"/>
                </a:lnTo>
                <a:lnTo>
                  <a:pt x="751391" y="485321"/>
                </a:lnTo>
                <a:lnTo>
                  <a:pt x="808169" y="425450"/>
                </a:lnTo>
                <a:lnTo>
                  <a:pt x="890838" y="502557"/>
                </a:lnTo>
                <a:lnTo>
                  <a:pt x="1044819" y="339498"/>
                </a:lnTo>
                <a:lnTo>
                  <a:pt x="970781" y="267607"/>
                </a:lnTo>
                <a:lnTo>
                  <a:pt x="1190625" y="246062"/>
                </a:lnTo>
                <a:close/>
                <a:moveTo>
                  <a:pt x="493712" y="144462"/>
                </a:moveTo>
                <a:lnTo>
                  <a:pt x="523175" y="144462"/>
                </a:lnTo>
                <a:lnTo>
                  <a:pt x="523175" y="796255"/>
                </a:lnTo>
                <a:lnTo>
                  <a:pt x="1174750" y="796255"/>
                </a:lnTo>
                <a:lnTo>
                  <a:pt x="1174750" y="825500"/>
                </a:lnTo>
                <a:lnTo>
                  <a:pt x="523175" y="825500"/>
                </a:lnTo>
                <a:lnTo>
                  <a:pt x="493712" y="825500"/>
                </a:lnTo>
                <a:lnTo>
                  <a:pt x="493712" y="796255"/>
                </a:lnTo>
                <a:lnTo>
                  <a:pt x="493712" y="144462"/>
                </a:lnTo>
                <a:close/>
                <a:moveTo>
                  <a:pt x="207282" y="64825"/>
                </a:moveTo>
                <a:lnTo>
                  <a:pt x="207282" y="905277"/>
                </a:lnTo>
                <a:lnTo>
                  <a:pt x="1496106" y="905277"/>
                </a:lnTo>
                <a:lnTo>
                  <a:pt x="1496106" y="64825"/>
                </a:lnTo>
                <a:lnTo>
                  <a:pt x="207282" y="64825"/>
                </a:lnTo>
                <a:close/>
                <a:moveTo>
                  <a:pt x="846818" y="17453"/>
                </a:moveTo>
                <a:lnTo>
                  <a:pt x="845911" y="17679"/>
                </a:lnTo>
                <a:lnTo>
                  <a:pt x="844777" y="18133"/>
                </a:lnTo>
                <a:lnTo>
                  <a:pt x="843643" y="18586"/>
                </a:lnTo>
                <a:lnTo>
                  <a:pt x="841829" y="19946"/>
                </a:lnTo>
                <a:lnTo>
                  <a:pt x="840468" y="21986"/>
                </a:lnTo>
                <a:lnTo>
                  <a:pt x="839108" y="24479"/>
                </a:lnTo>
                <a:lnTo>
                  <a:pt x="838200" y="26973"/>
                </a:lnTo>
                <a:lnTo>
                  <a:pt x="837520" y="29919"/>
                </a:lnTo>
                <a:lnTo>
                  <a:pt x="837520" y="33319"/>
                </a:lnTo>
                <a:lnTo>
                  <a:pt x="837520" y="36266"/>
                </a:lnTo>
                <a:lnTo>
                  <a:pt x="838200" y="39439"/>
                </a:lnTo>
                <a:lnTo>
                  <a:pt x="839108" y="41932"/>
                </a:lnTo>
                <a:lnTo>
                  <a:pt x="840468" y="44199"/>
                </a:lnTo>
                <a:lnTo>
                  <a:pt x="841829" y="46465"/>
                </a:lnTo>
                <a:lnTo>
                  <a:pt x="843643" y="47825"/>
                </a:lnTo>
                <a:lnTo>
                  <a:pt x="844777" y="48279"/>
                </a:lnTo>
                <a:lnTo>
                  <a:pt x="845911" y="48732"/>
                </a:lnTo>
                <a:lnTo>
                  <a:pt x="846818" y="48959"/>
                </a:lnTo>
                <a:lnTo>
                  <a:pt x="847952" y="48959"/>
                </a:lnTo>
                <a:lnTo>
                  <a:pt x="865188" y="48959"/>
                </a:lnTo>
                <a:lnTo>
                  <a:pt x="866095" y="48959"/>
                </a:lnTo>
                <a:lnTo>
                  <a:pt x="867456" y="48732"/>
                </a:lnTo>
                <a:lnTo>
                  <a:pt x="868363" y="48279"/>
                </a:lnTo>
                <a:lnTo>
                  <a:pt x="869270" y="47825"/>
                </a:lnTo>
                <a:lnTo>
                  <a:pt x="871084" y="46465"/>
                </a:lnTo>
                <a:lnTo>
                  <a:pt x="872445" y="44199"/>
                </a:lnTo>
                <a:lnTo>
                  <a:pt x="874033" y="41932"/>
                </a:lnTo>
                <a:lnTo>
                  <a:pt x="874940" y="39439"/>
                </a:lnTo>
                <a:lnTo>
                  <a:pt x="875620" y="36266"/>
                </a:lnTo>
                <a:lnTo>
                  <a:pt x="875847" y="33319"/>
                </a:lnTo>
                <a:lnTo>
                  <a:pt x="875620" y="29919"/>
                </a:lnTo>
                <a:lnTo>
                  <a:pt x="874940" y="26973"/>
                </a:lnTo>
                <a:lnTo>
                  <a:pt x="874033" y="24479"/>
                </a:lnTo>
                <a:lnTo>
                  <a:pt x="872445" y="21986"/>
                </a:lnTo>
                <a:lnTo>
                  <a:pt x="871084" y="19946"/>
                </a:lnTo>
                <a:lnTo>
                  <a:pt x="869270" y="18586"/>
                </a:lnTo>
                <a:lnTo>
                  <a:pt x="868363" y="18133"/>
                </a:lnTo>
                <a:lnTo>
                  <a:pt x="867456" y="17679"/>
                </a:lnTo>
                <a:lnTo>
                  <a:pt x="866095" y="17453"/>
                </a:lnTo>
                <a:lnTo>
                  <a:pt x="865188" y="17453"/>
                </a:lnTo>
                <a:lnTo>
                  <a:pt x="847952" y="17453"/>
                </a:lnTo>
                <a:lnTo>
                  <a:pt x="846818" y="17453"/>
                </a:lnTo>
                <a:close/>
                <a:moveTo>
                  <a:pt x="203654" y="0"/>
                </a:moveTo>
                <a:lnTo>
                  <a:pt x="207282" y="0"/>
                </a:lnTo>
                <a:lnTo>
                  <a:pt x="1496106" y="0"/>
                </a:lnTo>
                <a:lnTo>
                  <a:pt x="1499961" y="0"/>
                </a:lnTo>
                <a:lnTo>
                  <a:pt x="1503363" y="227"/>
                </a:lnTo>
                <a:lnTo>
                  <a:pt x="1506765" y="680"/>
                </a:lnTo>
                <a:lnTo>
                  <a:pt x="1510167" y="1360"/>
                </a:lnTo>
                <a:lnTo>
                  <a:pt x="1513568" y="2040"/>
                </a:lnTo>
                <a:lnTo>
                  <a:pt x="1516743" y="2947"/>
                </a:lnTo>
                <a:lnTo>
                  <a:pt x="1520145" y="3853"/>
                </a:lnTo>
                <a:lnTo>
                  <a:pt x="1523093" y="4987"/>
                </a:lnTo>
                <a:lnTo>
                  <a:pt x="1526042" y="6347"/>
                </a:lnTo>
                <a:lnTo>
                  <a:pt x="1529217" y="7706"/>
                </a:lnTo>
                <a:lnTo>
                  <a:pt x="1531938" y="9293"/>
                </a:lnTo>
                <a:lnTo>
                  <a:pt x="1534886" y="10880"/>
                </a:lnTo>
                <a:lnTo>
                  <a:pt x="1537608" y="12693"/>
                </a:lnTo>
                <a:lnTo>
                  <a:pt x="1540102" y="14506"/>
                </a:lnTo>
                <a:lnTo>
                  <a:pt x="1542824" y="16546"/>
                </a:lnTo>
                <a:lnTo>
                  <a:pt x="1545092" y="18586"/>
                </a:lnTo>
                <a:lnTo>
                  <a:pt x="1547360" y="20626"/>
                </a:lnTo>
                <a:lnTo>
                  <a:pt x="1549627" y="22893"/>
                </a:lnTo>
                <a:lnTo>
                  <a:pt x="1551669" y="25386"/>
                </a:lnTo>
                <a:lnTo>
                  <a:pt x="1553483" y="27879"/>
                </a:lnTo>
                <a:lnTo>
                  <a:pt x="1555297" y="30372"/>
                </a:lnTo>
                <a:lnTo>
                  <a:pt x="1557111" y="33092"/>
                </a:lnTo>
                <a:lnTo>
                  <a:pt x="1558472" y="35812"/>
                </a:lnTo>
                <a:lnTo>
                  <a:pt x="1559833" y="38759"/>
                </a:lnTo>
                <a:lnTo>
                  <a:pt x="1561194" y="41479"/>
                </a:lnTo>
                <a:lnTo>
                  <a:pt x="1562101" y="44199"/>
                </a:lnTo>
                <a:lnTo>
                  <a:pt x="1563008" y="47372"/>
                </a:lnTo>
                <a:lnTo>
                  <a:pt x="1564142" y="50318"/>
                </a:lnTo>
                <a:lnTo>
                  <a:pt x="1564595" y="53718"/>
                </a:lnTo>
                <a:lnTo>
                  <a:pt x="1565049" y="56665"/>
                </a:lnTo>
                <a:lnTo>
                  <a:pt x="1565276" y="59838"/>
                </a:lnTo>
                <a:lnTo>
                  <a:pt x="1565502" y="63238"/>
                </a:lnTo>
                <a:lnTo>
                  <a:pt x="1565502" y="906864"/>
                </a:lnTo>
                <a:lnTo>
                  <a:pt x="1565276" y="910037"/>
                </a:lnTo>
                <a:lnTo>
                  <a:pt x="1565049" y="913437"/>
                </a:lnTo>
                <a:lnTo>
                  <a:pt x="1564595" y="916383"/>
                </a:lnTo>
                <a:lnTo>
                  <a:pt x="1564142" y="919783"/>
                </a:lnTo>
                <a:lnTo>
                  <a:pt x="1563008" y="922730"/>
                </a:lnTo>
                <a:lnTo>
                  <a:pt x="1562101" y="925676"/>
                </a:lnTo>
                <a:lnTo>
                  <a:pt x="1561194" y="928623"/>
                </a:lnTo>
                <a:lnTo>
                  <a:pt x="1559833" y="931343"/>
                </a:lnTo>
                <a:lnTo>
                  <a:pt x="1558472" y="934289"/>
                </a:lnTo>
                <a:lnTo>
                  <a:pt x="1557111" y="937009"/>
                </a:lnTo>
                <a:lnTo>
                  <a:pt x="1555297" y="939502"/>
                </a:lnTo>
                <a:lnTo>
                  <a:pt x="1553483" y="942222"/>
                </a:lnTo>
                <a:lnTo>
                  <a:pt x="1551669" y="944716"/>
                </a:lnTo>
                <a:lnTo>
                  <a:pt x="1549627" y="946982"/>
                </a:lnTo>
                <a:lnTo>
                  <a:pt x="1547360" y="949475"/>
                </a:lnTo>
                <a:lnTo>
                  <a:pt x="1545092" y="951515"/>
                </a:lnTo>
                <a:lnTo>
                  <a:pt x="1542824" y="953555"/>
                </a:lnTo>
                <a:lnTo>
                  <a:pt x="1540102" y="955369"/>
                </a:lnTo>
                <a:lnTo>
                  <a:pt x="1537608" y="957409"/>
                </a:lnTo>
                <a:lnTo>
                  <a:pt x="1534886" y="959222"/>
                </a:lnTo>
                <a:lnTo>
                  <a:pt x="1531938" y="960808"/>
                </a:lnTo>
                <a:lnTo>
                  <a:pt x="1529217" y="962168"/>
                </a:lnTo>
                <a:lnTo>
                  <a:pt x="1526042" y="963755"/>
                </a:lnTo>
                <a:lnTo>
                  <a:pt x="1523093" y="965115"/>
                </a:lnTo>
                <a:lnTo>
                  <a:pt x="1520145" y="966248"/>
                </a:lnTo>
                <a:lnTo>
                  <a:pt x="1516743" y="967155"/>
                </a:lnTo>
                <a:lnTo>
                  <a:pt x="1513568" y="967835"/>
                </a:lnTo>
                <a:lnTo>
                  <a:pt x="1510167" y="968515"/>
                </a:lnTo>
                <a:lnTo>
                  <a:pt x="1506765" y="969195"/>
                </a:lnTo>
                <a:lnTo>
                  <a:pt x="1503363" y="969648"/>
                </a:lnTo>
                <a:lnTo>
                  <a:pt x="1499961" y="969875"/>
                </a:lnTo>
                <a:lnTo>
                  <a:pt x="1496106" y="969875"/>
                </a:lnTo>
                <a:lnTo>
                  <a:pt x="1447347" y="969875"/>
                </a:lnTo>
                <a:lnTo>
                  <a:pt x="1447801" y="972141"/>
                </a:lnTo>
                <a:lnTo>
                  <a:pt x="1447801" y="974408"/>
                </a:lnTo>
                <a:lnTo>
                  <a:pt x="1447801" y="976901"/>
                </a:lnTo>
                <a:lnTo>
                  <a:pt x="1447347" y="979848"/>
                </a:lnTo>
                <a:lnTo>
                  <a:pt x="1496106" y="979848"/>
                </a:lnTo>
                <a:lnTo>
                  <a:pt x="1499735" y="979848"/>
                </a:lnTo>
                <a:lnTo>
                  <a:pt x="1503136" y="980074"/>
                </a:lnTo>
                <a:lnTo>
                  <a:pt x="1506538" y="980528"/>
                </a:lnTo>
                <a:lnTo>
                  <a:pt x="1509713" y="980981"/>
                </a:lnTo>
                <a:lnTo>
                  <a:pt x="1513115" y="981661"/>
                </a:lnTo>
                <a:lnTo>
                  <a:pt x="1516063" y="982568"/>
                </a:lnTo>
                <a:lnTo>
                  <a:pt x="1519238" y="983474"/>
                </a:lnTo>
                <a:lnTo>
                  <a:pt x="1521960" y="984608"/>
                </a:lnTo>
                <a:lnTo>
                  <a:pt x="1524681" y="985968"/>
                </a:lnTo>
                <a:lnTo>
                  <a:pt x="1527629" y="987328"/>
                </a:lnTo>
                <a:lnTo>
                  <a:pt x="1530124" y="988914"/>
                </a:lnTo>
                <a:lnTo>
                  <a:pt x="1532619" y="990501"/>
                </a:lnTo>
                <a:lnTo>
                  <a:pt x="1535113" y="992314"/>
                </a:lnTo>
                <a:lnTo>
                  <a:pt x="1537381" y="994354"/>
                </a:lnTo>
                <a:lnTo>
                  <a:pt x="1539649" y="996394"/>
                </a:lnTo>
                <a:lnTo>
                  <a:pt x="1541917" y="998434"/>
                </a:lnTo>
                <a:lnTo>
                  <a:pt x="1545999" y="1003194"/>
                </a:lnTo>
                <a:lnTo>
                  <a:pt x="1549854" y="1008407"/>
                </a:lnTo>
                <a:lnTo>
                  <a:pt x="1553256" y="1013847"/>
                </a:lnTo>
                <a:lnTo>
                  <a:pt x="1556431" y="1019740"/>
                </a:lnTo>
                <a:lnTo>
                  <a:pt x="1559152" y="1026086"/>
                </a:lnTo>
                <a:lnTo>
                  <a:pt x="1561420" y="1032886"/>
                </a:lnTo>
                <a:lnTo>
                  <a:pt x="1563688" y="1039686"/>
                </a:lnTo>
                <a:lnTo>
                  <a:pt x="1565502" y="1046939"/>
                </a:lnTo>
                <a:lnTo>
                  <a:pt x="1703388" y="1556695"/>
                </a:lnTo>
                <a:lnTo>
                  <a:pt x="1703388" y="1560095"/>
                </a:lnTo>
                <a:lnTo>
                  <a:pt x="1702935" y="1563722"/>
                </a:lnTo>
                <a:lnTo>
                  <a:pt x="1702708" y="1566895"/>
                </a:lnTo>
                <a:lnTo>
                  <a:pt x="1702027" y="1570068"/>
                </a:lnTo>
                <a:lnTo>
                  <a:pt x="1701347" y="1573468"/>
                </a:lnTo>
                <a:lnTo>
                  <a:pt x="1700440" y="1576641"/>
                </a:lnTo>
                <a:lnTo>
                  <a:pt x="1699306" y="1579815"/>
                </a:lnTo>
                <a:lnTo>
                  <a:pt x="1698172" y="1582761"/>
                </a:lnTo>
                <a:lnTo>
                  <a:pt x="1696585" y="1585934"/>
                </a:lnTo>
                <a:lnTo>
                  <a:pt x="1694997" y="1588654"/>
                </a:lnTo>
                <a:lnTo>
                  <a:pt x="1693410" y="1591374"/>
                </a:lnTo>
                <a:lnTo>
                  <a:pt x="1691822" y="1594321"/>
                </a:lnTo>
                <a:lnTo>
                  <a:pt x="1689781" y="1596814"/>
                </a:lnTo>
                <a:lnTo>
                  <a:pt x="1687740" y="1599307"/>
                </a:lnTo>
                <a:lnTo>
                  <a:pt x="1685472" y="1602027"/>
                </a:lnTo>
                <a:lnTo>
                  <a:pt x="1683204" y="1604294"/>
                </a:lnTo>
                <a:lnTo>
                  <a:pt x="1680710" y="1606334"/>
                </a:lnTo>
                <a:lnTo>
                  <a:pt x="1678442" y="1608600"/>
                </a:lnTo>
                <a:lnTo>
                  <a:pt x="1675720" y="1610640"/>
                </a:lnTo>
                <a:lnTo>
                  <a:pt x="1672999" y="1612454"/>
                </a:lnTo>
                <a:lnTo>
                  <a:pt x="1670277" y="1614040"/>
                </a:lnTo>
                <a:lnTo>
                  <a:pt x="1667329" y="1615853"/>
                </a:lnTo>
                <a:lnTo>
                  <a:pt x="1664381" y="1617440"/>
                </a:lnTo>
                <a:lnTo>
                  <a:pt x="1661433" y="1618573"/>
                </a:lnTo>
                <a:lnTo>
                  <a:pt x="1658031" y="1619707"/>
                </a:lnTo>
                <a:lnTo>
                  <a:pt x="1655083" y="1620840"/>
                </a:lnTo>
                <a:lnTo>
                  <a:pt x="1651681" y="1621747"/>
                </a:lnTo>
                <a:lnTo>
                  <a:pt x="1648279" y="1622653"/>
                </a:lnTo>
                <a:lnTo>
                  <a:pt x="1645104" y="1623333"/>
                </a:lnTo>
                <a:lnTo>
                  <a:pt x="1641476" y="1623560"/>
                </a:lnTo>
                <a:lnTo>
                  <a:pt x="1638074" y="1624013"/>
                </a:lnTo>
                <a:lnTo>
                  <a:pt x="1634445" y="1624013"/>
                </a:lnTo>
                <a:lnTo>
                  <a:pt x="68943" y="1624013"/>
                </a:lnTo>
                <a:lnTo>
                  <a:pt x="65314" y="1624013"/>
                </a:lnTo>
                <a:lnTo>
                  <a:pt x="61913" y="1623560"/>
                </a:lnTo>
                <a:lnTo>
                  <a:pt x="58511" y="1623333"/>
                </a:lnTo>
                <a:lnTo>
                  <a:pt x="55109" y="1622653"/>
                </a:lnTo>
                <a:lnTo>
                  <a:pt x="51934" y="1621747"/>
                </a:lnTo>
                <a:lnTo>
                  <a:pt x="48532" y="1620840"/>
                </a:lnTo>
                <a:lnTo>
                  <a:pt x="45357" y="1619707"/>
                </a:lnTo>
                <a:lnTo>
                  <a:pt x="41955" y="1618573"/>
                </a:lnTo>
                <a:lnTo>
                  <a:pt x="39007" y="1617440"/>
                </a:lnTo>
                <a:lnTo>
                  <a:pt x="36286" y="1615853"/>
                </a:lnTo>
                <a:lnTo>
                  <a:pt x="33111" y="1614040"/>
                </a:lnTo>
                <a:lnTo>
                  <a:pt x="30389" y="1612454"/>
                </a:lnTo>
                <a:lnTo>
                  <a:pt x="27668" y="1610640"/>
                </a:lnTo>
                <a:lnTo>
                  <a:pt x="25173" y="1608600"/>
                </a:lnTo>
                <a:lnTo>
                  <a:pt x="22679" y="1606334"/>
                </a:lnTo>
                <a:lnTo>
                  <a:pt x="20184" y="1604294"/>
                </a:lnTo>
                <a:lnTo>
                  <a:pt x="17916" y="1602027"/>
                </a:lnTo>
                <a:lnTo>
                  <a:pt x="15875" y="1599307"/>
                </a:lnTo>
                <a:lnTo>
                  <a:pt x="13607" y="1596814"/>
                </a:lnTo>
                <a:lnTo>
                  <a:pt x="11793" y="1594321"/>
                </a:lnTo>
                <a:lnTo>
                  <a:pt x="9979" y="1591374"/>
                </a:lnTo>
                <a:lnTo>
                  <a:pt x="8391" y="1588654"/>
                </a:lnTo>
                <a:lnTo>
                  <a:pt x="6804" y="1585934"/>
                </a:lnTo>
                <a:lnTo>
                  <a:pt x="5216" y="1582761"/>
                </a:lnTo>
                <a:lnTo>
                  <a:pt x="4082" y="1579815"/>
                </a:lnTo>
                <a:lnTo>
                  <a:pt x="2948" y="1576641"/>
                </a:lnTo>
                <a:lnTo>
                  <a:pt x="2041" y="1573468"/>
                </a:lnTo>
                <a:lnTo>
                  <a:pt x="1361" y="1570068"/>
                </a:lnTo>
                <a:lnTo>
                  <a:pt x="680" y="1566895"/>
                </a:lnTo>
                <a:lnTo>
                  <a:pt x="454" y="1563722"/>
                </a:lnTo>
                <a:lnTo>
                  <a:pt x="0" y="1560095"/>
                </a:lnTo>
                <a:lnTo>
                  <a:pt x="0" y="1556695"/>
                </a:lnTo>
                <a:lnTo>
                  <a:pt x="137886" y="1046939"/>
                </a:lnTo>
                <a:lnTo>
                  <a:pt x="140154" y="1040592"/>
                </a:lnTo>
                <a:lnTo>
                  <a:pt x="142422" y="1034019"/>
                </a:lnTo>
                <a:lnTo>
                  <a:pt x="144916" y="1027673"/>
                </a:lnTo>
                <a:lnTo>
                  <a:pt x="147864" y="1021780"/>
                </a:lnTo>
                <a:lnTo>
                  <a:pt x="150813" y="1016113"/>
                </a:lnTo>
                <a:lnTo>
                  <a:pt x="154214" y="1010447"/>
                </a:lnTo>
                <a:lnTo>
                  <a:pt x="158070" y="1005007"/>
                </a:lnTo>
                <a:lnTo>
                  <a:pt x="161925" y="1000474"/>
                </a:lnTo>
                <a:lnTo>
                  <a:pt x="166461" y="995714"/>
                </a:lnTo>
                <a:lnTo>
                  <a:pt x="168729" y="993901"/>
                </a:lnTo>
                <a:lnTo>
                  <a:pt x="171224" y="991634"/>
                </a:lnTo>
                <a:lnTo>
                  <a:pt x="173718" y="990047"/>
                </a:lnTo>
                <a:lnTo>
                  <a:pt x="176213" y="988234"/>
                </a:lnTo>
                <a:lnTo>
                  <a:pt x="178934" y="986874"/>
                </a:lnTo>
                <a:lnTo>
                  <a:pt x="181656" y="985288"/>
                </a:lnTo>
                <a:lnTo>
                  <a:pt x="184604" y="983928"/>
                </a:lnTo>
                <a:lnTo>
                  <a:pt x="187552" y="982794"/>
                </a:lnTo>
                <a:lnTo>
                  <a:pt x="190500" y="981888"/>
                </a:lnTo>
                <a:lnTo>
                  <a:pt x="193675" y="981208"/>
                </a:lnTo>
                <a:lnTo>
                  <a:pt x="196850" y="980528"/>
                </a:lnTo>
                <a:lnTo>
                  <a:pt x="200252" y="980074"/>
                </a:lnTo>
                <a:lnTo>
                  <a:pt x="203654" y="979848"/>
                </a:lnTo>
                <a:lnTo>
                  <a:pt x="207282" y="979848"/>
                </a:lnTo>
                <a:lnTo>
                  <a:pt x="256041" y="979848"/>
                </a:lnTo>
                <a:lnTo>
                  <a:pt x="255815" y="976901"/>
                </a:lnTo>
                <a:lnTo>
                  <a:pt x="255588" y="974408"/>
                </a:lnTo>
                <a:lnTo>
                  <a:pt x="255588" y="972141"/>
                </a:lnTo>
                <a:lnTo>
                  <a:pt x="256041" y="969875"/>
                </a:lnTo>
                <a:lnTo>
                  <a:pt x="207282" y="969875"/>
                </a:lnTo>
                <a:lnTo>
                  <a:pt x="203654" y="969875"/>
                </a:lnTo>
                <a:lnTo>
                  <a:pt x="200252" y="969648"/>
                </a:lnTo>
                <a:lnTo>
                  <a:pt x="196624" y="969195"/>
                </a:lnTo>
                <a:lnTo>
                  <a:pt x="193222" y="968515"/>
                </a:lnTo>
                <a:lnTo>
                  <a:pt x="189820" y="967835"/>
                </a:lnTo>
                <a:lnTo>
                  <a:pt x="186645" y="967155"/>
                </a:lnTo>
                <a:lnTo>
                  <a:pt x="183243" y="966248"/>
                </a:lnTo>
                <a:lnTo>
                  <a:pt x="180295" y="965115"/>
                </a:lnTo>
                <a:lnTo>
                  <a:pt x="177347" y="963755"/>
                </a:lnTo>
                <a:lnTo>
                  <a:pt x="174172" y="962168"/>
                </a:lnTo>
                <a:lnTo>
                  <a:pt x="171450" y="960808"/>
                </a:lnTo>
                <a:lnTo>
                  <a:pt x="168502" y="959222"/>
                </a:lnTo>
                <a:lnTo>
                  <a:pt x="165781" y="957409"/>
                </a:lnTo>
                <a:lnTo>
                  <a:pt x="163286" y="955369"/>
                </a:lnTo>
                <a:lnTo>
                  <a:pt x="160564" y="953555"/>
                </a:lnTo>
                <a:lnTo>
                  <a:pt x="158297" y="951515"/>
                </a:lnTo>
                <a:lnTo>
                  <a:pt x="156029" y="949475"/>
                </a:lnTo>
                <a:lnTo>
                  <a:pt x="153761" y="946982"/>
                </a:lnTo>
                <a:lnTo>
                  <a:pt x="151720" y="944716"/>
                </a:lnTo>
                <a:lnTo>
                  <a:pt x="149906" y="942222"/>
                </a:lnTo>
                <a:lnTo>
                  <a:pt x="148091" y="939502"/>
                </a:lnTo>
                <a:lnTo>
                  <a:pt x="146277" y="937009"/>
                </a:lnTo>
                <a:lnTo>
                  <a:pt x="144916" y="934289"/>
                </a:lnTo>
                <a:lnTo>
                  <a:pt x="143556" y="931343"/>
                </a:lnTo>
                <a:lnTo>
                  <a:pt x="142195" y="928623"/>
                </a:lnTo>
                <a:lnTo>
                  <a:pt x="141288" y="925676"/>
                </a:lnTo>
                <a:lnTo>
                  <a:pt x="140381" y="922730"/>
                </a:lnTo>
                <a:lnTo>
                  <a:pt x="139247" y="919783"/>
                </a:lnTo>
                <a:lnTo>
                  <a:pt x="138793" y="916383"/>
                </a:lnTo>
                <a:lnTo>
                  <a:pt x="138339" y="913437"/>
                </a:lnTo>
                <a:lnTo>
                  <a:pt x="138113" y="910037"/>
                </a:lnTo>
                <a:lnTo>
                  <a:pt x="137886" y="906864"/>
                </a:lnTo>
                <a:lnTo>
                  <a:pt x="137886" y="63238"/>
                </a:lnTo>
                <a:lnTo>
                  <a:pt x="138113" y="59838"/>
                </a:lnTo>
                <a:lnTo>
                  <a:pt x="138339" y="56665"/>
                </a:lnTo>
                <a:lnTo>
                  <a:pt x="138793" y="53718"/>
                </a:lnTo>
                <a:lnTo>
                  <a:pt x="139247" y="50318"/>
                </a:lnTo>
                <a:lnTo>
                  <a:pt x="140381" y="47372"/>
                </a:lnTo>
                <a:lnTo>
                  <a:pt x="141288" y="44199"/>
                </a:lnTo>
                <a:lnTo>
                  <a:pt x="142195" y="41479"/>
                </a:lnTo>
                <a:lnTo>
                  <a:pt x="143556" y="38759"/>
                </a:lnTo>
                <a:lnTo>
                  <a:pt x="144916" y="35812"/>
                </a:lnTo>
                <a:lnTo>
                  <a:pt x="146277" y="33092"/>
                </a:lnTo>
                <a:lnTo>
                  <a:pt x="148091" y="30372"/>
                </a:lnTo>
                <a:lnTo>
                  <a:pt x="149906" y="27879"/>
                </a:lnTo>
                <a:lnTo>
                  <a:pt x="151720" y="25386"/>
                </a:lnTo>
                <a:lnTo>
                  <a:pt x="153761" y="22893"/>
                </a:lnTo>
                <a:lnTo>
                  <a:pt x="156029" y="20626"/>
                </a:lnTo>
                <a:lnTo>
                  <a:pt x="158297" y="18586"/>
                </a:lnTo>
                <a:lnTo>
                  <a:pt x="160564" y="16546"/>
                </a:lnTo>
                <a:lnTo>
                  <a:pt x="163286" y="14506"/>
                </a:lnTo>
                <a:lnTo>
                  <a:pt x="165781" y="12693"/>
                </a:lnTo>
                <a:lnTo>
                  <a:pt x="168502" y="10880"/>
                </a:lnTo>
                <a:lnTo>
                  <a:pt x="171450" y="9293"/>
                </a:lnTo>
                <a:lnTo>
                  <a:pt x="174172" y="7706"/>
                </a:lnTo>
                <a:lnTo>
                  <a:pt x="177347" y="6347"/>
                </a:lnTo>
                <a:lnTo>
                  <a:pt x="180295" y="4987"/>
                </a:lnTo>
                <a:lnTo>
                  <a:pt x="183243" y="3853"/>
                </a:lnTo>
                <a:lnTo>
                  <a:pt x="186645" y="2947"/>
                </a:lnTo>
                <a:lnTo>
                  <a:pt x="189820" y="2040"/>
                </a:lnTo>
                <a:lnTo>
                  <a:pt x="193222" y="1360"/>
                </a:lnTo>
                <a:lnTo>
                  <a:pt x="196624" y="680"/>
                </a:lnTo>
                <a:lnTo>
                  <a:pt x="200252" y="227"/>
                </a:lnTo>
                <a:lnTo>
                  <a:pt x="203654" y="0"/>
                </a:lnTo>
                <a:close/>
              </a:path>
            </a:pathLst>
          </a:custGeom>
          <a:solidFill>
            <a:srgbClr val="FFFFFF"/>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8" name="KSO_Shape"/>
          <p:cNvSpPr/>
          <p:nvPr/>
        </p:nvSpPr>
        <p:spPr bwMode="auto">
          <a:xfrm>
            <a:off x="7153652" y="3778956"/>
            <a:ext cx="270328" cy="257713"/>
          </a:xfrm>
          <a:custGeom>
            <a:avLst/>
            <a:gdLst>
              <a:gd name="T0" fmla="*/ 809074 w 1703388"/>
              <a:gd name="T1" fmla="*/ 1478228 h 1624013"/>
              <a:gd name="T2" fmla="*/ 791320 w 1703388"/>
              <a:gd name="T3" fmla="*/ 1498504 h 1624013"/>
              <a:gd name="T4" fmla="*/ 767225 w 1703388"/>
              <a:gd name="T5" fmla="*/ 1669343 h 1624013"/>
              <a:gd name="T6" fmla="*/ 784979 w 1703388"/>
              <a:gd name="T7" fmla="*/ 1689619 h 1624013"/>
              <a:gd name="T8" fmla="*/ 1094912 w 1703388"/>
              <a:gd name="T9" fmla="*/ 1696209 h 1624013"/>
              <a:gd name="T10" fmla="*/ 1123318 w 1703388"/>
              <a:gd name="T11" fmla="*/ 1687592 h 1624013"/>
              <a:gd name="T12" fmla="*/ 1138790 w 1703388"/>
              <a:gd name="T13" fmla="*/ 1665793 h 1624013"/>
              <a:gd name="T14" fmla="*/ 1112159 w 1703388"/>
              <a:gd name="T15" fmla="*/ 1494956 h 1624013"/>
              <a:gd name="T16" fmla="*/ 1091869 w 1703388"/>
              <a:gd name="T17" fmla="*/ 1476453 h 1624013"/>
              <a:gd name="T18" fmla="*/ 420515 w 1703388"/>
              <a:gd name="T19" fmla="*/ 1084591 h 1624013"/>
              <a:gd name="T20" fmla="*/ 1484232 w 1703388"/>
              <a:gd name="T21" fmla="*/ 1089660 h 1624013"/>
              <a:gd name="T22" fmla="*/ 991959 w 1703388"/>
              <a:gd name="T23" fmla="*/ 702499 h 1624013"/>
              <a:gd name="T24" fmla="*/ 840325 w 1703388"/>
              <a:gd name="T25" fmla="*/ 542724 h 1624013"/>
              <a:gd name="T26" fmla="*/ 585098 w 1703388"/>
              <a:gd name="T27" fmla="*/ 161549 h 1624013"/>
              <a:gd name="T28" fmla="*/ 552147 w 1703388"/>
              <a:gd name="T29" fmla="*/ 161549 h 1624013"/>
              <a:gd name="T30" fmla="*/ 946033 w 1703388"/>
              <a:gd name="T31" fmla="*/ 19770 h 1624013"/>
              <a:gd name="T32" fmla="*/ 936648 w 1703388"/>
              <a:gd name="T33" fmla="*/ 33458 h 1624013"/>
              <a:gd name="T34" fmla="*/ 943496 w 1703388"/>
              <a:gd name="T35" fmla="*/ 53482 h 1624013"/>
              <a:gd name="T36" fmla="*/ 970128 w 1703388"/>
              <a:gd name="T37" fmla="*/ 54496 h 1624013"/>
              <a:gd name="T38" fmla="*/ 979258 w 1703388"/>
              <a:gd name="T39" fmla="*/ 40556 h 1624013"/>
              <a:gd name="T40" fmla="*/ 972156 w 1703388"/>
              <a:gd name="T41" fmla="*/ 20784 h 1624013"/>
              <a:gd name="T42" fmla="*/ 227758 w 1703388"/>
              <a:gd name="T43" fmla="*/ 0 h 1624013"/>
              <a:gd name="T44" fmla="*/ 1692713 w 1703388"/>
              <a:gd name="T45" fmla="*/ 2281 h 1624013"/>
              <a:gd name="T46" fmla="*/ 1716554 w 1703388"/>
              <a:gd name="T47" fmla="*/ 12167 h 1624013"/>
              <a:gd name="T48" fmla="*/ 1735324 w 1703388"/>
              <a:gd name="T49" fmla="*/ 28389 h 1624013"/>
              <a:gd name="T50" fmla="*/ 1746990 w 1703388"/>
              <a:gd name="T51" fmla="*/ 49427 h 1624013"/>
              <a:gd name="T52" fmla="*/ 1750794 w 1703388"/>
              <a:gd name="T53" fmla="*/ 1014127 h 1624013"/>
              <a:gd name="T54" fmla="*/ 1745976 w 1703388"/>
              <a:gd name="T55" fmla="*/ 1038460 h 1624013"/>
              <a:gd name="T56" fmla="*/ 1733040 w 1703388"/>
              <a:gd name="T57" fmla="*/ 1058990 h 1624013"/>
              <a:gd name="T58" fmla="*/ 1713257 w 1703388"/>
              <a:gd name="T59" fmla="*/ 1074452 h 1624013"/>
              <a:gd name="T60" fmla="*/ 1688909 w 1703388"/>
              <a:gd name="T61" fmla="*/ 1083070 h 1624013"/>
              <a:gd name="T62" fmla="*/ 1619162 w 1703388"/>
              <a:gd name="T63" fmla="*/ 1089660 h 1624013"/>
              <a:gd name="T64" fmla="*/ 1688402 w 1703388"/>
              <a:gd name="T65" fmla="*/ 1097011 h 1624013"/>
              <a:gd name="T66" fmla="*/ 1711229 w 1703388"/>
              <a:gd name="T67" fmla="*/ 1105882 h 1624013"/>
              <a:gd name="T68" fmla="*/ 1733294 w 1703388"/>
              <a:gd name="T69" fmla="*/ 1127681 h 1624013"/>
              <a:gd name="T70" fmla="*/ 1905000 w 1703388"/>
              <a:gd name="T71" fmla="*/ 1740820 h 1624013"/>
              <a:gd name="T72" fmla="*/ 1900435 w 1703388"/>
              <a:gd name="T73" fmla="*/ 1766674 h 1624013"/>
              <a:gd name="T74" fmla="*/ 1887500 w 1703388"/>
              <a:gd name="T75" fmla="*/ 1788472 h 1624013"/>
              <a:gd name="T76" fmla="*/ 1867970 w 1703388"/>
              <a:gd name="T77" fmla="*/ 1804947 h 1624013"/>
              <a:gd name="T78" fmla="*/ 1843368 w 1703388"/>
              <a:gd name="T79" fmla="*/ 1814579 h 1624013"/>
              <a:gd name="T80" fmla="*/ 69241 w 1703388"/>
              <a:gd name="T81" fmla="*/ 1815593 h 1624013"/>
              <a:gd name="T82" fmla="*/ 43624 w 1703388"/>
              <a:gd name="T83" fmla="*/ 1808750 h 1624013"/>
              <a:gd name="T84" fmla="*/ 22573 w 1703388"/>
              <a:gd name="T85" fmla="*/ 1794049 h 1624013"/>
              <a:gd name="T86" fmla="*/ 7609 w 1703388"/>
              <a:gd name="T87" fmla="*/ 1773517 h 1624013"/>
              <a:gd name="T88" fmla="*/ 508 w 1703388"/>
              <a:gd name="T89" fmla="*/ 1748678 h 1624013"/>
              <a:gd name="T90" fmla="*/ 165365 w 1703388"/>
              <a:gd name="T91" fmla="*/ 1142635 h 1624013"/>
              <a:gd name="T92" fmla="*/ 191490 w 1703388"/>
              <a:gd name="T93" fmla="*/ 1108924 h 1624013"/>
              <a:gd name="T94" fmla="*/ 213047 w 1703388"/>
              <a:gd name="T95" fmla="*/ 1098025 h 1624013"/>
              <a:gd name="T96" fmla="*/ 286093 w 1703388"/>
              <a:gd name="T97" fmla="*/ 1092448 h 1624013"/>
              <a:gd name="T98" fmla="*/ 219896 w 1703388"/>
              <a:gd name="T99" fmla="*/ 1083831 h 1624013"/>
              <a:gd name="T100" fmla="*/ 194787 w 1703388"/>
              <a:gd name="T101" fmla="*/ 1075972 h 1624013"/>
              <a:gd name="T102" fmla="*/ 174497 w 1703388"/>
              <a:gd name="T103" fmla="*/ 1061778 h 1624013"/>
              <a:gd name="T104" fmla="*/ 160547 w 1703388"/>
              <a:gd name="T105" fmla="*/ 1041502 h 1624013"/>
              <a:gd name="T106" fmla="*/ 154460 w 1703388"/>
              <a:gd name="T107" fmla="*/ 1017675 h 1624013"/>
              <a:gd name="T108" fmla="*/ 156996 w 1703388"/>
              <a:gd name="T109" fmla="*/ 52975 h 1624013"/>
              <a:gd name="T110" fmla="*/ 167649 w 1703388"/>
              <a:gd name="T111" fmla="*/ 31177 h 1624013"/>
              <a:gd name="T112" fmla="*/ 185403 w 1703388"/>
              <a:gd name="T113" fmla="*/ 14194 h 1624013"/>
              <a:gd name="T114" fmla="*/ 208736 w 1703388"/>
              <a:gd name="T115" fmla="*/ 3296 h 162401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703388" h="1624013">
                <a:moveTo>
                  <a:pt x="746125" y="1315983"/>
                </a:moveTo>
                <a:lnTo>
                  <a:pt x="742043" y="1316210"/>
                </a:lnTo>
                <a:lnTo>
                  <a:pt x="737961" y="1316663"/>
                </a:lnTo>
                <a:lnTo>
                  <a:pt x="734333" y="1317570"/>
                </a:lnTo>
                <a:lnTo>
                  <a:pt x="730477" y="1318930"/>
                </a:lnTo>
                <a:lnTo>
                  <a:pt x="727075" y="1320290"/>
                </a:lnTo>
                <a:lnTo>
                  <a:pt x="723447" y="1321877"/>
                </a:lnTo>
                <a:lnTo>
                  <a:pt x="720499" y="1323690"/>
                </a:lnTo>
                <a:lnTo>
                  <a:pt x="717550" y="1326183"/>
                </a:lnTo>
                <a:lnTo>
                  <a:pt x="715056" y="1328450"/>
                </a:lnTo>
                <a:lnTo>
                  <a:pt x="712788" y="1331170"/>
                </a:lnTo>
                <a:lnTo>
                  <a:pt x="710520" y="1334116"/>
                </a:lnTo>
                <a:lnTo>
                  <a:pt x="708933" y="1336836"/>
                </a:lnTo>
                <a:lnTo>
                  <a:pt x="707572" y="1340009"/>
                </a:lnTo>
                <a:lnTo>
                  <a:pt x="706665" y="1343409"/>
                </a:lnTo>
                <a:lnTo>
                  <a:pt x="705984" y="1346582"/>
                </a:lnTo>
                <a:lnTo>
                  <a:pt x="705984" y="1350209"/>
                </a:lnTo>
                <a:lnTo>
                  <a:pt x="684213" y="1482805"/>
                </a:lnTo>
                <a:lnTo>
                  <a:pt x="684440" y="1486204"/>
                </a:lnTo>
                <a:lnTo>
                  <a:pt x="685120" y="1489604"/>
                </a:lnTo>
                <a:lnTo>
                  <a:pt x="686027" y="1492778"/>
                </a:lnTo>
                <a:lnTo>
                  <a:pt x="687388" y="1495951"/>
                </a:lnTo>
                <a:lnTo>
                  <a:pt x="689202" y="1499124"/>
                </a:lnTo>
                <a:lnTo>
                  <a:pt x="691243" y="1501844"/>
                </a:lnTo>
                <a:lnTo>
                  <a:pt x="693511" y="1504564"/>
                </a:lnTo>
                <a:lnTo>
                  <a:pt x="696233" y="1506830"/>
                </a:lnTo>
                <a:lnTo>
                  <a:pt x="698954" y="1509097"/>
                </a:lnTo>
                <a:lnTo>
                  <a:pt x="701902" y="1510910"/>
                </a:lnTo>
                <a:lnTo>
                  <a:pt x="705304" y="1512950"/>
                </a:lnTo>
                <a:lnTo>
                  <a:pt x="708706" y="1514310"/>
                </a:lnTo>
                <a:lnTo>
                  <a:pt x="712561" y="1515443"/>
                </a:lnTo>
                <a:lnTo>
                  <a:pt x="716417" y="1516123"/>
                </a:lnTo>
                <a:lnTo>
                  <a:pt x="720499" y="1516803"/>
                </a:lnTo>
                <a:lnTo>
                  <a:pt x="724354" y="1516803"/>
                </a:lnTo>
                <a:lnTo>
                  <a:pt x="979034" y="1516803"/>
                </a:lnTo>
                <a:lnTo>
                  <a:pt x="982890" y="1516803"/>
                </a:lnTo>
                <a:lnTo>
                  <a:pt x="986972" y="1516123"/>
                </a:lnTo>
                <a:lnTo>
                  <a:pt x="990827" y="1515443"/>
                </a:lnTo>
                <a:lnTo>
                  <a:pt x="994683" y="1514310"/>
                </a:lnTo>
                <a:lnTo>
                  <a:pt x="998084" y="1512950"/>
                </a:lnTo>
                <a:lnTo>
                  <a:pt x="1001486" y="1510910"/>
                </a:lnTo>
                <a:lnTo>
                  <a:pt x="1004434" y="1509097"/>
                </a:lnTo>
                <a:lnTo>
                  <a:pt x="1007156" y="1506830"/>
                </a:lnTo>
                <a:lnTo>
                  <a:pt x="1009877" y="1504564"/>
                </a:lnTo>
                <a:lnTo>
                  <a:pt x="1012145" y="1501844"/>
                </a:lnTo>
                <a:lnTo>
                  <a:pt x="1014186" y="1499124"/>
                </a:lnTo>
                <a:lnTo>
                  <a:pt x="1016001" y="1495951"/>
                </a:lnTo>
                <a:lnTo>
                  <a:pt x="1017361" y="1492778"/>
                </a:lnTo>
                <a:lnTo>
                  <a:pt x="1018268" y="1489604"/>
                </a:lnTo>
                <a:lnTo>
                  <a:pt x="1018949" y="1486204"/>
                </a:lnTo>
                <a:lnTo>
                  <a:pt x="1019176" y="1482805"/>
                </a:lnTo>
                <a:lnTo>
                  <a:pt x="997404" y="1350209"/>
                </a:lnTo>
                <a:lnTo>
                  <a:pt x="997404" y="1346582"/>
                </a:lnTo>
                <a:lnTo>
                  <a:pt x="996724" y="1343409"/>
                </a:lnTo>
                <a:lnTo>
                  <a:pt x="995817" y="1340009"/>
                </a:lnTo>
                <a:lnTo>
                  <a:pt x="994456" y="1336836"/>
                </a:lnTo>
                <a:lnTo>
                  <a:pt x="992868" y="1334116"/>
                </a:lnTo>
                <a:lnTo>
                  <a:pt x="990601" y="1331170"/>
                </a:lnTo>
                <a:lnTo>
                  <a:pt x="988333" y="1328450"/>
                </a:lnTo>
                <a:lnTo>
                  <a:pt x="985838" y="1326183"/>
                </a:lnTo>
                <a:lnTo>
                  <a:pt x="982890" y="1323690"/>
                </a:lnTo>
                <a:lnTo>
                  <a:pt x="979942" y="1321877"/>
                </a:lnTo>
                <a:lnTo>
                  <a:pt x="976313" y="1320290"/>
                </a:lnTo>
                <a:lnTo>
                  <a:pt x="972911" y="1318930"/>
                </a:lnTo>
                <a:lnTo>
                  <a:pt x="969056" y="1317570"/>
                </a:lnTo>
                <a:lnTo>
                  <a:pt x="965427" y="1316663"/>
                </a:lnTo>
                <a:lnTo>
                  <a:pt x="961345" y="1316210"/>
                </a:lnTo>
                <a:lnTo>
                  <a:pt x="957263" y="1315983"/>
                </a:lnTo>
                <a:lnTo>
                  <a:pt x="746125" y="1315983"/>
                </a:lnTo>
                <a:close/>
                <a:moveTo>
                  <a:pt x="376011" y="969875"/>
                </a:moveTo>
                <a:lnTo>
                  <a:pt x="376238" y="972141"/>
                </a:lnTo>
                <a:lnTo>
                  <a:pt x="376238" y="974408"/>
                </a:lnTo>
                <a:lnTo>
                  <a:pt x="376238" y="976901"/>
                </a:lnTo>
                <a:lnTo>
                  <a:pt x="375784" y="979848"/>
                </a:lnTo>
                <a:lnTo>
                  <a:pt x="1327604" y="979848"/>
                </a:lnTo>
                <a:lnTo>
                  <a:pt x="1327151" y="976901"/>
                </a:lnTo>
                <a:lnTo>
                  <a:pt x="1327151" y="974408"/>
                </a:lnTo>
                <a:lnTo>
                  <a:pt x="1327151" y="972141"/>
                </a:lnTo>
                <a:lnTo>
                  <a:pt x="1327377" y="969875"/>
                </a:lnTo>
                <a:lnTo>
                  <a:pt x="376011" y="969875"/>
                </a:lnTo>
                <a:close/>
                <a:moveTo>
                  <a:pt x="1190625" y="246062"/>
                </a:moveTo>
                <a:lnTo>
                  <a:pt x="1179043" y="466952"/>
                </a:lnTo>
                <a:lnTo>
                  <a:pt x="1105004" y="394834"/>
                </a:lnTo>
                <a:lnTo>
                  <a:pt x="886977" y="628196"/>
                </a:lnTo>
                <a:lnTo>
                  <a:pt x="869943" y="612775"/>
                </a:lnTo>
                <a:lnTo>
                  <a:pt x="821114" y="566964"/>
                </a:lnTo>
                <a:lnTo>
                  <a:pt x="810667" y="557212"/>
                </a:lnTo>
                <a:lnTo>
                  <a:pt x="624436" y="758825"/>
                </a:lnTo>
                <a:lnTo>
                  <a:pt x="558800" y="693284"/>
                </a:lnTo>
                <a:lnTo>
                  <a:pt x="695067" y="545193"/>
                </a:lnTo>
                <a:lnTo>
                  <a:pt x="751391" y="485321"/>
                </a:lnTo>
                <a:lnTo>
                  <a:pt x="808169" y="425450"/>
                </a:lnTo>
                <a:lnTo>
                  <a:pt x="890838" y="502557"/>
                </a:lnTo>
                <a:lnTo>
                  <a:pt x="1044819" y="339498"/>
                </a:lnTo>
                <a:lnTo>
                  <a:pt x="970781" y="267607"/>
                </a:lnTo>
                <a:lnTo>
                  <a:pt x="1190625" y="246062"/>
                </a:lnTo>
                <a:close/>
                <a:moveTo>
                  <a:pt x="493712" y="144462"/>
                </a:moveTo>
                <a:lnTo>
                  <a:pt x="523175" y="144462"/>
                </a:lnTo>
                <a:lnTo>
                  <a:pt x="523175" y="796255"/>
                </a:lnTo>
                <a:lnTo>
                  <a:pt x="1174750" y="796255"/>
                </a:lnTo>
                <a:lnTo>
                  <a:pt x="1174750" y="825500"/>
                </a:lnTo>
                <a:lnTo>
                  <a:pt x="523175" y="825500"/>
                </a:lnTo>
                <a:lnTo>
                  <a:pt x="493712" y="825500"/>
                </a:lnTo>
                <a:lnTo>
                  <a:pt x="493712" y="796255"/>
                </a:lnTo>
                <a:lnTo>
                  <a:pt x="493712" y="144462"/>
                </a:lnTo>
                <a:close/>
                <a:moveTo>
                  <a:pt x="207282" y="64825"/>
                </a:moveTo>
                <a:lnTo>
                  <a:pt x="207282" y="905277"/>
                </a:lnTo>
                <a:lnTo>
                  <a:pt x="1496106" y="905277"/>
                </a:lnTo>
                <a:lnTo>
                  <a:pt x="1496106" y="64825"/>
                </a:lnTo>
                <a:lnTo>
                  <a:pt x="207282" y="64825"/>
                </a:lnTo>
                <a:close/>
                <a:moveTo>
                  <a:pt x="846818" y="17453"/>
                </a:moveTo>
                <a:lnTo>
                  <a:pt x="845911" y="17679"/>
                </a:lnTo>
                <a:lnTo>
                  <a:pt x="844777" y="18133"/>
                </a:lnTo>
                <a:lnTo>
                  <a:pt x="843643" y="18586"/>
                </a:lnTo>
                <a:lnTo>
                  <a:pt x="841829" y="19946"/>
                </a:lnTo>
                <a:lnTo>
                  <a:pt x="840468" y="21986"/>
                </a:lnTo>
                <a:lnTo>
                  <a:pt x="839108" y="24479"/>
                </a:lnTo>
                <a:lnTo>
                  <a:pt x="838200" y="26973"/>
                </a:lnTo>
                <a:lnTo>
                  <a:pt x="837520" y="29919"/>
                </a:lnTo>
                <a:lnTo>
                  <a:pt x="837520" y="33319"/>
                </a:lnTo>
                <a:lnTo>
                  <a:pt x="837520" y="36266"/>
                </a:lnTo>
                <a:lnTo>
                  <a:pt x="838200" y="39439"/>
                </a:lnTo>
                <a:lnTo>
                  <a:pt x="839108" y="41932"/>
                </a:lnTo>
                <a:lnTo>
                  <a:pt x="840468" y="44199"/>
                </a:lnTo>
                <a:lnTo>
                  <a:pt x="841829" y="46465"/>
                </a:lnTo>
                <a:lnTo>
                  <a:pt x="843643" y="47825"/>
                </a:lnTo>
                <a:lnTo>
                  <a:pt x="844777" y="48279"/>
                </a:lnTo>
                <a:lnTo>
                  <a:pt x="845911" y="48732"/>
                </a:lnTo>
                <a:lnTo>
                  <a:pt x="846818" y="48959"/>
                </a:lnTo>
                <a:lnTo>
                  <a:pt x="847952" y="48959"/>
                </a:lnTo>
                <a:lnTo>
                  <a:pt x="865188" y="48959"/>
                </a:lnTo>
                <a:lnTo>
                  <a:pt x="866095" y="48959"/>
                </a:lnTo>
                <a:lnTo>
                  <a:pt x="867456" y="48732"/>
                </a:lnTo>
                <a:lnTo>
                  <a:pt x="868363" y="48279"/>
                </a:lnTo>
                <a:lnTo>
                  <a:pt x="869270" y="47825"/>
                </a:lnTo>
                <a:lnTo>
                  <a:pt x="871084" y="46465"/>
                </a:lnTo>
                <a:lnTo>
                  <a:pt x="872445" y="44199"/>
                </a:lnTo>
                <a:lnTo>
                  <a:pt x="874033" y="41932"/>
                </a:lnTo>
                <a:lnTo>
                  <a:pt x="874940" y="39439"/>
                </a:lnTo>
                <a:lnTo>
                  <a:pt x="875620" y="36266"/>
                </a:lnTo>
                <a:lnTo>
                  <a:pt x="875847" y="33319"/>
                </a:lnTo>
                <a:lnTo>
                  <a:pt x="875620" y="29919"/>
                </a:lnTo>
                <a:lnTo>
                  <a:pt x="874940" y="26973"/>
                </a:lnTo>
                <a:lnTo>
                  <a:pt x="874033" y="24479"/>
                </a:lnTo>
                <a:lnTo>
                  <a:pt x="872445" y="21986"/>
                </a:lnTo>
                <a:lnTo>
                  <a:pt x="871084" y="19946"/>
                </a:lnTo>
                <a:lnTo>
                  <a:pt x="869270" y="18586"/>
                </a:lnTo>
                <a:lnTo>
                  <a:pt x="868363" y="18133"/>
                </a:lnTo>
                <a:lnTo>
                  <a:pt x="867456" y="17679"/>
                </a:lnTo>
                <a:lnTo>
                  <a:pt x="866095" y="17453"/>
                </a:lnTo>
                <a:lnTo>
                  <a:pt x="865188" y="17453"/>
                </a:lnTo>
                <a:lnTo>
                  <a:pt x="847952" y="17453"/>
                </a:lnTo>
                <a:lnTo>
                  <a:pt x="846818" y="17453"/>
                </a:lnTo>
                <a:close/>
                <a:moveTo>
                  <a:pt x="203654" y="0"/>
                </a:moveTo>
                <a:lnTo>
                  <a:pt x="207282" y="0"/>
                </a:lnTo>
                <a:lnTo>
                  <a:pt x="1496106" y="0"/>
                </a:lnTo>
                <a:lnTo>
                  <a:pt x="1499961" y="0"/>
                </a:lnTo>
                <a:lnTo>
                  <a:pt x="1503363" y="227"/>
                </a:lnTo>
                <a:lnTo>
                  <a:pt x="1506765" y="680"/>
                </a:lnTo>
                <a:lnTo>
                  <a:pt x="1510167" y="1360"/>
                </a:lnTo>
                <a:lnTo>
                  <a:pt x="1513568" y="2040"/>
                </a:lnTo>
                <a:lnTo>
                  <a:pt x="1516743" y="2947"/>
                </a:lnTo>
                <a:lnTo>
                  <a:pt x="1520145" y="3853"/>
                </a:lnTo>
                <a:lnTo>
                  <a:pt x="1523093" y="4987"/>
                </a:lnTo>
                <a:lnTo>
                  <a:pt x="1526042" y="6347"/>
                </a:lnTo>
                <a:lnTo>
                  <a:pt x="1529217" y="7706"/>
                </a:lnTo>
                <a:lnTo>
                  <a:pt x="1531938" y="9293"/>
                </a:lnTo>
                <a:lnTo>
                  <a:pt x="1534886" y="10880"/>
                </a:lnTo>
                <a:lnTo>
                  <a:pt x="1537608" y="12693"/>
                </a:lnTo>
                <a:lnTo>
                  <a:pt x="1540102" y="14506"/>
                </a:lnTo>
                <a:lnTo>
                  <a:pt x="1542824" y="16546"/>
                </a:lnTo>
                <a:lnTo>
                  <a:pt x="1545092" y="18586"/>
                </a:lnTo>
                <a:lnTo>
                  <a:pt x="1547360" y="20626"/>
                </a:lnTo>
                <a:lnTo>
                  <a:pt x="1549627" y="22893"/>
                </a:lnTo>
                <a:lnTo>
                  <a:pt x="1551669" y="25386"/>
                </a:lnTo>
                <a:lnTo>
                  <a:pt x="1553483" y="27879"/>
                </a:lnTo>
                <a:lnTo>
                  <a:pt x="1555297" y="30372"/>
                </a:lnTo>
                <a:lnTo>
                  <a:pt x="1557111" y="33092"/>
                </a:lnTo>
                <a:lnTo>
                  <a:pt x="1558472" y="35812"/>
                </a:lnTo>
                <a:lnTo>
                  <a:pt x="1559833" y="38759"/>
                </a:lnTo>
                <a:lnTo>
                  <a:pt x="1561194" y="41479"/>
                </a:lnTo>
                <a:lnTo>
                  <a:pt x="1562101" y="44199"/>
                </a:lnTo>
                <a:lnTo>
                  <a:pt x="1563008" y="47372"/>
                </a:lnTo>
                <a:lnTo>
                  <a:pt x="1564142" y="50318"/>
                </a:lnTo>
                <a:lnTo>
                  <a:pt x="1564595" y="53718"/>
                </a:lnTo>
                <a:lnTo>
                  <a:pt x="1565049" y="56665"/>
                </a:lnTo>
                <a:lnTo>
                  <a:pt x="1565276" y="59838"/>
                </a:lnTo>
                <a:lnTo>
                  <a:pt x="1565502" y="63238"/>
                </a:lnTo>
                <a:lnTo>
                  <a:pt x="1565502" y="906864"/>
                </a:lnTo>
                <a:lnTo>
                  <a:pt x="1565276" y="910037"/>
                </a:lnTo>
                <a:lnTo>
                  <a:pt x="1565049" y="913437"/>
                </a:lnTo>
                <a:lnTo>
                  <a:pt x="1564595" y="916383"/>
                </a:lnTo>
                <a:lnTo>
                  <a:pt x="1564142" y="919783"/>
                </a:lnTo>
                <a:lnTo>
                  <a:pt x="1563008" y="922730"/>
                </a:lnTo>
                <a:lnTo>
                  <a:pt x="1562101" y="925676"/>
                </a:lnTo>
                <a:lnTo>
                  <a:pt x="1561194" y="928623"/>
                </a:lnTo>
                <a:lnTo>
                  <a:pt x="1559833" y="931343"/>
                </a:lnTo>
                <a:lnTo>
                  <a:pt x="1558472" y="934289"/>
                </a:lnTo>
                <a:lnTo>
                  <a:pt x="1557111" y="937009"/>
                </a:lnTo>
                <a:lnTo>
                  <a:pt x="1555297" y="939502"/>
                </a:lnTo>
                <a:lnTo>
                  <a:pt x="1553483" y="942222"/>
                </a:lnTo>
                <a:lnTo>
                  <a:pt x="1551669" y="944716"/>
                </a:lnTo>
                <a:lnTo>
                  <a:pt x="1549627" y="946982"/>
                </a:lnTo>
                <a:lnTo>
                  <a:pt x="1547360" y="949475"/>
                </a:lnTo>
                <a:lnTo>
                  <a:pt x="1545092" y="951515"/>
                </a:lnTo>
                <a:lnTo>
                  <a:pt x="1542824" y="953555"/>
                </a:lnTo>
                <a:lnTo>
                  <a:pt x="1540102" y="955369"/>
                </a:lnTo>
                <a:lnTo>
                  <a:pt x="1537608" y="957409"/>
                </a:lnTo>
                <a:lnTo>
                  <a:pt x="1534886" y="959222"/>
                </a:lnTo>
                <a:lnTo>
                  <a:pt x="1531938" y="960808"/>
                </a:lnTo>
                <a:lnTo>
                  <a:pt x="1529217" y="962168"/>
                </a:lnTo>
                <a:lnTo>
                  <a:pt x="1526042" y="963755"/>
                </a:lnTo>
                <a:lnTo>
                  <a:pt x="1523093" y="965115"/>
                </a:lnTo>
                <a:lnTo>
                  <a:pt x="1520145" y="966248"/>
                </a:lnTo>
                <a:lnTo>
                  <a:pt x="1516743" y="967155"/>
                </a:lnTo>
                <a:lnTo>
                  <a:pt x="1513568" y="967835"/>
                </a:lnTo>
                <a:lnTo>
                  <a:pt x="1510167" y="968515"/>
                </a:lnTo>
                <a:lnTo>
                  <a:pt x="1506765" y="969195"/>
                </a:lnTo>
                <a:lnTo>
                  <a:pt x="1503363" y="969648"/>
                </a:lnTo>
                <a:lnTo>
                  <a:pt x="1499961" y="969875"/>
                </a:lnTo>
                <a:lnTo>
                  <a:pt x="1496106" y="969875"/>
                </a:lnTo>
                <a:lnTo>
                  <a:pt x="1447347" y="969875"/>
                </a:lnTo>
                <a:lnTo>
                  <a:pt x="1447801" y="972141"/>
                </a:lnTo>
                <a:lnTo>
                  <a:pt x="1447801" y="974408"/>
                </a:lnTo>
                <a:lnTo>
                  <a:pt x="1447801" y="976901"/>
                </a:lnTo>
                <a:lnTo>
                  <a:pt x="1447347" y="979848"/>
                </a:lnTo>
                <a:lnTo>
                  <a:pt x="1496106" y="979848"/>
                </a:lnTo>
                <a:lnTo>
                  <a:pt x="1499735" y="979848"/>
                </a:lnTo>
                <a:lnTo>
                  <a:pt x="1503136" y="980074"/>
                </a:lnTo>
                <a:lnTo>
                  <a:pt x="1506538" y="980528"/>
                </a:lnTo>
                <a:lnTo>
                  <a:pt x="1509713" y="980981"/>
                </a:lnTo>
                <a:lnTo>
                  <a:pt x="1513115" y="981661"/>
                </a:lnTo>
                <a:lnTo>
                  <a:pt x="1516063" y="982568"/>
                </a:lnTo>
                <a:lnTo>
                  <a:pt x="1519238" y="983474"/>
                </a:lnTo>
                <a:lnTo>
                  <a:pt x="1521960" y="984608"/>
                </a:lnTo>
                <a:lnTo>
                  <a:pt x="1524681" y="985968"/>
                </a:lnTo>
                <a:lnTo>
                  <a:pt x="1527629" y="987328"/>
                </a:lnTo>
                <a:lnTo>
                  <a:pt x="1530124" y="988914"/>
                </a:lnTo>
                <a:lnTo>
                  <a:pt x="1532619" y="990501"/>
                </a:lnTo>
                <a:lnTo>
                  <a:pt x="1535113" y="992314"/>
                </a:lnTo>
                <a:lnTo>
                  <a:pt x="1537381" y="994354"/>
                </a:lnTo>
                <a:lnTo>
                  <a:pt x="1539649" y="996394"/>
                </a:lnTo>
                <a:lnTo>
                  <a:pt x="1541917" y="998434"/>
                </a:lnTo>
                <a:lnTo>
                  <a:pt x="1545999" y="1003194"/>
                </a:lnTo>
                <a:lnTo>
                  <a:pt x="1549854" y="1008407"/>
                </a:lnTo>
                <a:lnTo>
                  <a:pt x="1553256" y="1013847"/>
                </a:lnTo>
                <a:lnTo>
                  <a:pt x="1556431" y="1019740"/>
                </a:lnTo>
                <a:lnTo>
                  <a:pt x="1559152" y="1026086"/>
                </a:lnTo>
                <a:lnTo>
                  <a:pt x="1561420" y="1032886"/>
                </a:lnTo>
                <a:lnTo>
                  <a:pt x="1563688" y="1039686"/>
                </a:lnTo>
                <a:lnTo>
                  <a:pt x="1565502" y="1046939"/>
                </a:lnTo>
                <a:lnTo>
                  <a:pt x="1703388" y="1556695"/>
                </a:lnTo>
                <a:lnTo>
                  <a:pt x="1703388" y="1560095"/>
                </a:lnTo>
                <a:lnTo>
                  <a:pt x="1702935" y="1563722"/>
                </a:lnTo>
                <a:lnTo>
                  <a:pt x="1702708" y="1566895"/>
                </a:lnTo>
                <a:lnTo>
                  <a:pt x="1702027" y="1570068"/>
                </a:lnTo>
                <a:lnTo>
                  <a:pt x="1701347" y="1573468"/>
                </a:lnTo>
                <a:lnTo>
                  <a:pt x="1700440" y="1576641"/>
                </a:lnTo>
                <a:lnTo>
                  <a:pt x="1699306" y="1579815"/>
                </a:lnTo>
                <a:lnTo>
                  <a:pt x="1698172" y="1582761"/>
                </a:lnTo>
                <a:lnTo>
                  <a:pt x="1696585" y="1585934"/>
                </a:lnTo>
                <a:lnTo>
                  <a:pt x="1694997" y="1588654"/>
                </a:lnTo>
                <a:lnTo>
                  <a:pt x="1693410" y="1591374"/>
                </a:lnTo>
                <a:lnTo>
                  <a:pt x="1691822" y="1594321"/>
                </a:lnTo>
                <a:lnTo>
                  <a:pt x="1689781" y="1596814"/>
                </a:lnTo>
                <a:lnTo>
                  <a:pt x="1687740" y="1599307"/>
                </a:lnTo>
                <a:lnTo>
                  <a:pt x="1685472" y="1602027"/>
                </a:lnTo>
                <a:lnTo>
                  <a:pt x="1683204" y="1604294"/>
                </a:lnTo>
                <a:lnTo>
                  <a:pt x="1680710" y="1606334"/>
                </a:lnTo>
                <a:lnTo>
                  <a:pt x="1678442" y="1608600"/>
                </a:lnTo>
                <a:lnTo>
                  <a:pt x="1675720" y="1610640"/>
                </a:lnTo>
                <a:lnTo>
                  <a:pt x="1672999" y="1612454"/>
                </a:lnTo>
                <a:lnTo>
                  <a:pt x="1670277" y="1614040"/>
                </a:lnTo>
                <a:lnTo>
                  <a:pt x="1667329" y="1615853"/>
                </a:lnTo>
                <a:lnTo>
                  <a:pt x="1664381" y="1617440"/>
                </a:lnTo>
                <a:lnTo>
                  <a:pt x="1661433" y="1618573"/>
                </a:lnTo>
                <a:lnTo>
                  <a:pt x="1658031" y="1619707"/>
                </a:lnTo>
                <a:lnTo>
                  <a:pt x="1655083" y="1620840"/>
                </a:lnTo>
                <a:lnTo>
                  <a:pt x="1651681" y="1621747"/>
                </a:lnTo>
                <a:lnTo>
                  <a:pt x="1648279" y="1622653"/>
                </a:lnTo>
                <a:lnTo>
                  <a:pt x="1645104" y="1623333"/>
                </a:lnTo>
                <a:lnTo>
                  <a:pt x="1641476" y="1623560"/>
                </a:lnTo>
                <a:lnTo>
                  <a:pt x="1638074" y="1624013"/>
                </a:lnTo>
                <a:lnTo>
                  <a:pt x="1634445" y="1624013"/>
                </a:lnTo>
                <a:lnTo>
                  <a:pt x="68943" y="1624013"/>
                </a:lnTo>
                <a:lnTo>
                  <a:pt x="65314" y="1624013"/>
                </a:lnTo>
                <a:lnTo>
                  <a:pt x="61913" y="1623560"/>
                </a:lnTo>
                <a:lnTo>
                  <a:pt x="58511" y="1623333"/>
                </a:lnTo>
                <a:lnTo>
                  <a:pt x="55109" y="1622653"/>
                </a:lnTo>
                <a:lnTo>
                  <a:pt x="51934" y="1621747"/>
                </a:lnTo>
                <a:lnTo>
                  <a:pt x="48532" y="1620840"/>
                </a:lnTo>
                <a:lnTo>
                  <a:pt x="45357" y="1619707"/>
                </a:lnTo>
                <a:lnTo>
                  <a:pt x="41955" y="1618573"/>
                </a:lnTo>
                <a:lnTo>
                  <a:pt x="39007" y="1617440"/>
                </a:lnTo>
                <a:lnTo>
                  <a:pt x="36286" y="1615853"/>
                </a:lnTo>
                <a:lnTo>
                  <a:pt x="33111" y="1614040"/>
                </a:lnTo>
                <a:lnTo>
                  <a:pt x="30389" y="1612454"/>
                </a:lnTo>
                <a:lnTo>
                  <a:pt x="27668" y="1610640"/>
                </a:lnTo>
                <a:lnTo>
                  <a:pt x="25173" y="1608600"/>
                </a:lnTo>
                <a:lnTo>
                  <a:pt x="22679" y="1606334"/>
                </a:lnTo>
                <a:lnTo>
                  <a:pt x="20184" y="1604294"/>
                </a:lnTo>
                <a:lnTo>
                  <a:pt x="17916" y="1602027"/>
                </a:lnTo>
                <a:lnTo>
                  <a:pt x="15875" y="1599307"/>
                </a:lnTo>
                <a:lnTo>
                  <a:pt x="13607" y="1596814"/>
                </a:lnTo>
                <a:lnTo>
                  <a:pt x="11793" y="1594321"/>
                </a:lnTo>
                <a:lnTo>
                  <a:pt x="9979" y="1591374"/>
                </a:lnTo>
                <a:lnTo>
                  <a:pt x="8391" y="1588654"/>
                </a:lnTo>
                <a:lnTo>
                  <a:pt x="6804" y="1585934"/>
                </a:lnTo>
                <a:lnTo>
                  <a:pt x="5216" y="1582761"/>
                </a:lnTo>
                <a:lnTo>
                  <a:pt x="4082" y="1579815"/>
                </a:lnTo>
                <a:lnTo>
                  <a:pt x="2948" y="1576641"/>
                </a:lnTo>
                <a:lnTo>
                  <a:pt x="2041" y="1573468"/>
                </a:lnTo>
                <a:lnTo>
                  <a:pt x="1361" y="1570068"/>
                </a:lnTo>
                <a:lnTo>
                  <a:pt x="680" y="1566895"/>
                </a:lnTo>
                <a:lnTo>
                  <a:pt x="454" y="1563722"/>
                </a:lnTo>
                <a:lnTo>
                  <a:pt x="0" y="1560095"/>
                </a:lnTo>
                <a:lnTo>
                  <a:pt x="0" y="1556695"/>
                </a:lnTo>
                <a:lnTo>
                  <a:pt x="137886" y="1046939"/>
                </a:lnTo>
                <a:lnTo>
                  <a:pt x="140154" y="1040592"/>
                </a:lnTo>
                <a:lnTo>
                  <a:pt x="142422" y="1034019"/>
                </a:lnTo>
                <a:lnTo>
                  <a:pt x="144916" y="1027673"/>
                </a:lnTo>
                <a:lnTo>
                  <a:pt x="147864" y="1021780"/>
                </a:lnTo>
                <a:lnTo>
                  <a:pt x="150813" y="1016113"/>
                </a:lnTo>
                <a:lnTo>
                  <a:pt x="154214" y="1010447"/>
                </a:lnTo>
                <a:lnTo>
                  <a:pt x="158070" y="1005007"/>
                </a:lnTo>
                <a:lnTo>
                  <a:pt x="161925" y="1000474"/>
                </a:lnTo>
                <a:lnTo>
                  <a:pt x="166461" y="995714"/>
                </a:lnTo>
                <a:lnTo>
                  <a:pt x="168729" y="993901"/>
                </a:lnTo>
                <a:lnTo>
                  <a:pt x="171224" y="991634"/>
                </a:lnTo>
                <a:lnTo>
                  <a:pt x="173718" y="990047"/>
                </a:lnTo>
                <a:lnTo>
                  <a:pt x="176213" y="988234"/>
                </a:lnTo>
                <a:lnTo>
                  <a:pt x="178934" y="986874"/>
                </a:lnTo>
                <a:lnTo>
                  <a:pt x="181656" y="985288"/>
                </a:lnTo>
                <a:lnTo>
                  <a:pt x="184604" y="983928"/>
                </a:lnTo>
                <a:lnTo>
                  <a:pt x="187552" y="982794"/>
                </a:lnTo>
                <a:lnTo>
                  <a:pt x="190500" y="981888"/>
                </a:lnTo>
                <a:lnTo>
                  <a:pt x="193675" y="981208"/>
                </a:lnTo>
                <a:lnTo>
                  <a:pt x="196850" y="980528"/>
                </a:lnTo>
                <a:lnTo>
                  <a:pt x="200252" y="980074"/>
                </a:lnTo>
                <a:lnTo>
                  <a:pt x="203654" y="979848"/>
                </a:lnTo>
                <a:lnTo>
                  <a:pt x="207282" y="979848"/>
                </a:lnTo>
                <a:lnTo>
                  <a:pt x="256041" y="979848"/>
                </a:lnTo>
                <a:lnTo>
                  <a:pt x="255815" y="976901"/>
                </a:lnTo>
                <a:lnTo>
                  <a:pt x="255588" y="974408"/>
                </a:lnTo>
                <a:lnTo>
                  <a:pt x="255588" y="972141"/>
                </a:lnTo>
                <a:lnTo>
                  <a:pt x="256041" y="969875"/>
                </a:lnTo>
                <a:lnTo>
                  <a:pt x="207282" y="969875"/>
                </a:lnTo>
                <a:lnTo>
                  <a:pt x="203654" y="969875"/>
                </a:lnTo>
                <a:lnTo>
                  <a:pt x="200252" y="969648"/>
                </a:lnTo>
                <a:lnTo>
                  <a:pt x="196624" y="969195"/>
                </a:lnTo>
                <a:lnTo>
                  <a:pt x="193222" y="968515"/>
                </a:lnTo>
                <a:lnTo>
                  <a:pt x="189820" y="967835"/>
                </a:lnTo>
                <a:lnTo>
                  <a:pt x="186645" y="967155"/>
                </a:lnTo>
                <a:lnTo>
                  <a:pt x="183243" y="966248"/>
                </a:lnTo>
                <a:lnTo>
                  <a:pt x="180295" y="965115"/>
                </a:lnTo>
                <a:lnTo>
                  <a:pt x="177347" y="963755"/>
                </a:lnTo>
                <a:lnTo>
                  <a:pt x="174172" y="962168"/>
                </a:lnTo>
                <a:lnTo>
                  <a:pt x="171450" y="960808"/>
                </a:lnTo>
                <a:lnTo>
                  <a:pt x="168502" y="959222"/>
                </a:lnTo>
                <a:lnTo>
                  <a:pt x="165781" y="957409"/>
                </a:lnTo>
                <a:lnTo>
                  <a:pt x="163286" y="955369"/>
                </a:lnTo>
                <a:lnTo>
                  <a:pt x="160564" y="953555"/>
                </a:lnTo>
                <a:lnTo>
                  <a:pt x="158297" y="951515"/>
                </a:lnTo>
                <a:lnTo>
                  <a:pt x="156029" y="949475"/>
                </a:lnTo>
                <a:lnTo>
                  <a:pt x="153761" y="946982"/>
                </a:lnTo>
                <a:lnTo>
                  <a:pt x="151720" y="944716"/>
                </a:lnTo>
                <a:lnTo>
                  <a:pt x="149906" y="942222"/>
                </a:lnTo>
                <a:lnTo>
                  <a:pt x="148091" y="939502"/>
                </a:lnTo>
                <a:lnTo>
                  <a:pt x="146277" y="937009"/>
                </a:lnTo>
                <a:lnTo>
                  <a:pt x="144916" y="934289"/>
                </a:lnTo>
                <a:lnTo>
                  <a:pt x="143556" y="931343"/>
                </a:lnTo>
                <a:lnTo>
                  <a:pt x="142195" y="928623"/>
                </a:lnTo>
                <a:lnTo>
                  <a:pt x="141288" y="925676"/>
                </a:lnTo>
                <a:lnTo>
                  <a:pt x="140381" y="922730"/>
                </a:lnTo>
                <a:lnTo>
                  <a:pt x="139247" y="919783"/>
                </a:lnTo>
                <a:lnTo>
                  <a:pt x="138793" y="916383"/>
                </a:lnTo>
                <a:lnTo>
                  <a:pt x="138339" y="913437"/>
                </a:lnTo>
                <a:lnTo>
                  <a:pt x="138113" y="910037"/>
                </a:lnTo>
                <a:lnTo>
                  <a:pt x="137886" y="906864"/>
                </a:lnTo>
                <a:lnTo>
                  <a:pt x="137886" y="63238"/>
                </a:lnTo>
                <a:lnTo>
                  <a:pt x="138113" y="59838"/>
                </a:lnTo>
                <a:lnTo>
                  <a:pt x="138339" y="56665"/>
                </a:lnTo>
                <a:lnTo>
                  <a:pt x="138793" y="53718"/>
                </a:lnTo>
                <a:lnTo>
                  <a:pt x="139247" y="50318"/>
                </a:lnTo>
                <a:lnTo>
                  <a:pt x="140381" y="47372"/>
                </a:lnTo>
                <a:lnTo>
                  <a:pt x="141288" y="44199"/>
                </a:lnTo>
                <a:lnTo>
                  <a:pt x="142195" y="41479"/>
                </a:lnTo>
                <a:lnTo>
                  <a:pt x="143556" y="38759"/>
                </a:lnTo>
                <a:lnTo>
                  <a:pt x="144916" y="35812"/>
                </a:lnTo>
                <a:lnTo>
                  <a:pt x="146277" y="33092"/>
                </a:lnTo>
                <a:lnTo>
                  <a:pt x="148091" y="30372"/>
                </a:lnTo>
                <a:lnTo>
                  <a:pt x="149906" y="27879"/>
                </a:lnTo>
                <a:lnTo>
                  <a:pt x="151720" y="25386"/>
                </a:lnTo>
                <a:lnTo>
                  <a:pt x="153761" y="22893"/>
                </a:lnTo>
                <a:lnTo>
                  <a:pt x="156029" y="20626"/>
                </a:lnTo>
                <a:lnTo>
                  <a:pt x="158297" y="18586"/>
                </a:lnTo>
                <a:lnTo>
                  <a:pt x="160564" y="16546"/>
                </a:lnTo>
                <a:lnTo>
                  <a:pt x="163286" y="14506"/>
                </a:lnTo>
                <a:lnTo>
                  <a:pt x="165781" y="12693"/>
                </a:lnTo>
                <a:lnTo>
                  <a:pt x="168502" y="10880"/>
                </a:lnTo>
                <a:lnTo>
                  <a:pt x="171450" y="9293"/>
                </a:lnTo>
                <a:lnTo>
                  <a:pt x="174172" y="7706"/>
                </a:lnTo>
                <a:lnTo>
                  <a:pt x="177347" y="6347"/>
                </a:lnTo>
                <a:lnTo>
                  <a:pt x="180295" y="4987"/>
                </a:lnTo>
                <a:lnTo>
                  <a:pt x="183243" y="3853"/>
                </a:lnTo>
                <a:lnTo>
                  <a:pt x="186645" y="2947"/>
                </a:lnTo>
                <a:lnTo>
                  <a:pt x="189820" y="2040"/>
                </a:lnTo>
                <a:lnTo>
                  <a:pt x="193222" y="1360"/>
                </a:lnTo>
                <a:lnTo>
                  <a:pt x="196624" y="680"/>
                </a:lnTo>
                <a:lnTo>
                  <a:pt x="200252" y="227"/>
                </a:lnTo>
                <a:lnTo>
                  <a:pt x="203654" y="0"/>
                </a:lnTo>
                <a:close/>
              </a:path>
            </a:pathLst>
          </a:custGeom>
          <a:solidFill>
            <a:srgbClr val="FFFFFF"/>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9" name="KSO_Shape"/>
          <p:cNvSpPr/>
          <p:nvPr/>
        </p:nvSpPr>
        <p:spPr bwMode="auto">
          <a:xfrm>
            <a:off x="3595587" y="3778956"/>
            <a:ext cx="270328" cy="257713"/>
          </a:xfrm>
          <a:custGeom>
            <a:avLst/>
            <a:gdLst>
              <a:gd name="T0" fmla="*/ 809074 w 1703388"/>
              <a:gd name="T1" fmla="*/ 1478228 h 1624013"/>
              <a:gd name="T2" fmla="*/ 791320 w 1703388"/>
              <a:gd name="T3" fmla="*/ 1498504 h 1624013"/>
              <a:gd name="T4" fmla="*/ 767225 w 1703388"/>
              <a:gd name="T5" fmla="*/ 1669343 h 1624013"/>
              <a:gd name="T6" fmla="*/ 784979 w 1703388"/>
              <a:gd name="T7" fmla="*/ 1689619 h 1624013"/>
              <a:gd name="T8" fmla="*/ 1094912 w 1703388"/>
              <a:gd name="T9" fmla="*/ 1696209 h 1624013"/>
              <a:gd name="T10" fmla="*/ 1123318 w 1703388"/>
              <a:gd name="T11" fmla="*/ 1687592 h 1624013"/>
              <a:gd name="T12" fmla="*/ 1138790 w 1703388"/>
              <a:gd name="T13" fmla="*/ 1665793 h 1624013"/>
              <a:gd name="T14" fmla="*/ 1112159 w 1703388"/>
              <a:gd name="T15" fmla="*/ 1494956 h 1624013"/>
              <a:gd name="T16" fmla="*/ 1091869 w 1703388"/>
              <a:gd name="T17" fmla="*/ 1476453 h 1624013"/>
              <a:gd name="T18" fmla="*/ 420515 w 1703388"/>
              <a:gd name="T19" fmla="*/ 1084591 h 1624013"/>
              <a:gd name="T20" fmla="*/ 1484232 w 1703388"/>
              <a:gd name="T21" fmla="*/ 1089660 h 1624013"/>
              <a:gd name="T22" fmla="*/ 991959 w 1703388"/>
              <a:gd name="T23" fmla="*/ 702499 h 1624013"/>
              <a:gd name="T24" fmla="*/ 840325 w 1703388"/>
              <a:gd name="T25" fmla="*/ 542724 h 1624013"/>
              <a:gd name="T26" fmla="*/ 585098 w 1703388"/>
              <a:gd name="T27" fmla="*/ 161549 h 1624013"/>
              <a:gd name="T28" fmla="*/ 552147 w 1703388"/>
              <a:gd name="T29" fmla="*/ 161549 h 1624013"/>
              <a:gd name="T30" fmla="*/ 946033 w 1703388"/>
              <a:gd name="T31" fmla="*/ 19770 h 1624013"/>
              <a:gd name="T32" fmla="*/ 936648 w 1703388"/>
              <a:gd name="T33" fmla="*/ 33458 h 1624013"/>
              <a:gd name="T34" fmla="*/ 943496 w 1703388"/>
              <a:gd name="T35" fmla="*/ 53482 h 1624013"/>
              <a:gd name="T36" fmla="*/ 970128 w 1703388"/>
              <a:gd name="T37" fmla="*/ 54496 h 1624013"/>
              <a:gd name="T38" fmla="*/ 979258 w 1703388"/>
              <a:gd name="T39" fmla="*/ 40556 h 1624013"/>
              <a:gd name="T40" fmla="*/ 972156 w 1703388"/>
              <a:gd name="T41" fmla="*/ 20784 h 1624013"/>
              <a:gd name="T42" fmla="*/ 227758 w 1703388"/>
              <a:gd name="T43" fmla="*/ 0 h 1624013"/>
              <a:gd name="T44" fmla="*/ 1692713 w 1703388"/>
              <a:gd name="T45" fmla="*/ 2281 h 1624013"/>
              <a:gd name="T46" fmla="*/ 1716554 w 1703388"/>
              <a:gd name="T47" fmla="*/ 12167 h 1624013"/>
              <a:gd name="T48" fmla="*/ 1735324 w 1703388"/>
              <a:gd name="T49" fmla="*/ 28389 h 1624013"/>
              <a:gd name="T50" fmla="*/ 1746990 w 1703388"/>
              <a:gd name="T51" fmla="*/ 49427 h 1624013"/>
              <a:gd name="T52" fmla="*/ 1750794 w 1703388"/>
              <a:gd name="T53" fmla="*/ 1014127 h 1624013"/>
              <a:gd name="T54" fmla="*/ 1745976 w 1703388"/>
              <a:gd name="T55" fmla="*/ 1038460 h 1624013"/>
              <a:gd name="T56" fmla="*/ 1733040 w 1703388"/>
              <a:gd name="T57" fmla="*/ 1058990 h 1624013"/>
              <a:gd name="T58" fmla="*/ 1713257 w 1703388"/>
              <a:gd name="T59" fmla="*/ 1074452 h 1624013"/>
              <a:gd name="T60" fmla="*/ 1688909 w 1703388"/>
              <a:gd name="T61" fmla="*/ 1083070 h 1624013"/>
              <a:gd name="T62" fmla="*/ 1619162 w 1703388"/>
              <a:gd name="T63" fmla="*/ 1089660 h 1624013"/>
              <a:gd name="T64" fmla="*/ 1688402 w 1703388"/>
              <a:gd name="T65" fmla="*/ 1097011 h 1624013"/>
              <a:gd name="T66" fmla="*/ 1711229 w 1703388"/>
              <a:gd name="T67" fmla="*/ 1105882 h 1624013"/>
              <a:gd name="T68" fmla="*/ 1733294 w 1703388"/>
              <a:gd name="T69" fmla="*/ 1127681 h 1624013"/>
              <a:gd name="T70" fmla="*/ 1905000 w 1703388"/>
              <a:gd name="T71" fmla="*/ 1740820 h 1624013"/>
              <a:gd name="T72" fmla="*/ 1900435 w 1703388"/>
              <a:gd name="T73" fmla="*/ 1766674 h 1624013"/>
              <a:gd name="T74" fmla="*/ 1887500 w 1703388"/>
              <a:gd name="T75" fmla="*/ 1788472 h 1624013"/>
              <a:gd name="T76" fmla="*/ 1867970 w 1703388"/>
              <a:gd name="T77" fmla="*/ 1804947 h 1624013"/>
              <a:gd name="T78" fmla="*/ 1843368 w 1703388"/>
              <a:gd name="T79" fmla="*/ 1814579 h 1624013"/>
              <a:gd name="T80" fmla="*/ 69241 w 1703388"/>
              <a:gd name="T81" fmla="*/ 1815593 h 1624013"/>
              <a:gd name="T82" fmla="*/ 43624 w 1703388"/>
              <a:gd name="T83" fmla="*/ 1808750 h 1624013"/>
              <a:gd name="T84" fmla="*/ 22573 w 1703388"/>
              <a:gd name="T85" fmla="*/ 1794049 h 1624013"/>
              <a:gd name="T86" fmla="*/ 7609 w 1703388"/>
              <a:gd name="T87" fmla="*/ 1773517 h 1624013"/>
              <a:gd name="T88" fmla="*/ 508 w 1703388"/>
              <a:gd name="T89" fmla="*/ 1748678 h 1624013"/>
              <a:gd name="T90" fmla="*/ 165365 w 1703388"/>
              <a:gd name="T91" fmla="*/ 1142635 h 1624013"/>
              <a:gd name="T92" fmla="*/ 191490 w 1703388"/>
              <a:gd name="T93" fmla="*/ 1108924 h 1624013"/>
              <a:gd name="T94" fmla="*/ 213047 w 1703388"/>
              <a:gd name="T95" fmla="*/ 1098025 h 1624013"/>
              <a:gd name="T96" fmla="*/ 286093 w 1703388"/>
              <a:gd name="T97" fmla="*/ 1092448 h 1624013"/>
              <a:gd name="T98" fmla="*/ 219896 w 1703388"/>
              <a:gd name="T99" fmla="*/ 1083831 h 1624013"/>
              <a:gd name="T100" fmla="*/ 194787 w 1703388"/>
              <a:gd name="T101" fmla="*/ 1075972 h 1624013"/>
              <a:gd name="T102" fmla="*/ 174497 w 1703388"/>
              <a:gd name="T103" fmla="*/ 1061778 h 1624013"/>
              <a:gd name="T104" fmla="*/ 160547 w 1703388"/>
              <a:gd name="T105" fmla="*/ 1041502 h 1624013"/>
              <a:gd name="T106" fmla="*/ 154460 w 1703388"/>
              <a:gd name="T107" fmla="*/ 1017675 h 1624013"/>
              <a:gd name="T108" fmla="*/ 156996 w 1703388"/>
              <a:gd name="T109" fmla="*/ 52975 h 1624013"/>
              <a:gd name="T110" fmla="*/ 167649 w 1703388"/>
              <a:gd name="T111" fmla="*/ 31177 h 1624013"/>
              <a:gd name="T112" fmla="*/ 185403 w 1703388"/>
              <a:gd name="T113" fmla="*/ 14194 h 1624013"/>
              <a:gd name="T114" fmla="*/ 208736 w 1703388"/>
              <a:gd name="T115" fmla="*/ 3296 h 162401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703388" h="1624013">
                <a:moveTo>
                  <a:pt x="746125" y="1315983"/>
                </a:moveTo>
                <a:lnTo>
                  <a:pt x="742043" y="1316210"/>
                </a:lnTo>
                <a:lnTo>
                  <a:pt x="737961" y="1316663"/>
                </a:lnTo>
                <a:lnTo>
                  <a:pt x="734333" y="1317570"/>
                </a:lnTo>
                <a:lnTo>
                  <a:pt x="730477" y="1318930"/>
                </a:lnTo>
                <a:lnTo>
                  <a:pt x="727075" y="1320290"/>
                </a:lnTo>
                <a:lnTo>
                  <a:pt x="723447" y="1321877"/>
                </a:lnTo>
                <a:lnTo>
                  <a:pt x="720499" y="1323690"/>
                </a:lnTo>
                <a:lnTo>
                  <a:pt x="717550" y="1326183"/>
                </a:lnTo>
                <a:lnTo>
                  <a:pt x="715056" y="1328450"/>
                </a:lnTo>
                <a:lnTo>
                  <a:pt x="712788" y="1331170"/>
                </a:lnTo>
                <a:lnTo>
                  <a:pt x="710520" y="1334116"/>
                </a:lnTo>
                <a:lnTo>
                  <a:pt x="708933" y="1336836"/>
                </a:lnTo>
                <a:lnTo>
                  <a:pt x="707572" y="1340009"/>
                </a:lnTo>
                <a:lnTo>
                  <a:pt x="706665" y="1343409"/>
                </a:lnTo>
                <a:lnTo>
                  <a:pt x="705984" y="1346582"/>
                </a:lnTo>
                <a:lnTo>
                  <a:pt x="705984" y="1350209"/>
                </a:lnTo>
                <a:lnTo>
                  <a:pt x="684213" y="1482805"/>
                </a:lnTo>
                <a:lnTo>
                  <a:pt x="684440" y="1486204"/>
                </a:lnTo>
                <a:lnTo>
                  <a:pt x="685120" y="1489604"/>
                </a:lnTo>
                <a:lnTo>
                  <a:pt x="686027" y="1492778"/>
                </a:lnTo>
                <a:lnTo>
                  <a:pt x="687388" y="1495951"/>
                </a:lnTo>
                <a:lnTo>
                  <a:pt x="689202" y="1499124"/>
                </a:lnTo>
                <a:lnTo>
                  <a:pt x="691243" y="1501844"/>
                </a:lnTo>
                <a:lnTo>
                  <a:pt x="693511" y="1504564"/>
                </a:lnTo>
                <a:lnTo>
                  <a:pt x="696233" y="1506830"/>
                </a:lnTo>
                <a:lnTo>
                  <a:pt x="698954" y="1509097"/>
                </a:lnTo>
                <a:lnTo>
                  <a:pt x="701902" y="1510910"/>
                </a:lnTo>
                <a:lnTo>
                  <a:pt x="705304" y="1512950"/>
                </a:lnTo>
                <a:lnTo>
                  <a:pt x="708706" y="1514310"/>
                </a:lnTo>
                <a:lnTo>
                  <a:pt x="712561" y="1515443"/>
                </a:lnTo>
                <a:lnTo>
                  <a:pt x="716417" y="1516123"/>
                </a:lnTo>
                <a:lnTo>
                  <a:pt x="720499" y="1516803"/>
                </a:lnTo>
                <a:lnTo>
                  <a:pt x="724354" y="1516803"/>
                </a:lnTo>
                <a:lnTo>
                  <a:pt x="979034" y="1516803"/>
                </a:lnTo>
                <a:lnTo>
                  <a:pt x="982890" y="1516803"/>
                </a:lnTo>
                <a:lnTo>
                  <a:pt x="986972" y="1516123"/>
                </a:lnTo>
                <a:lnTo>
                  <a:pt x="990827" y="1515443"/>
                </a:lnTo>
                <a:lnTo>
                  <a:pt x="994683" y="1514310"/>
                </a:lnTo>
                <a:lnTo>
                  <a:pt x="998084" y="1512950"/>
                </a:lnTo>
                <a:lnTo>
                  <a:pt x="1001486" y="1510910"/>
                </a:lnTo>
                <a:lnTo>
                  <a:pt x="1004434" y="1509097"/>
                </a:lnTo>
                <a:lnTo>
                  <a:pt x="1007156" y="1506830"/>
                </a:lnTo>
                <a:lnTo>
                  <a:pt x="1009877" y="1504564"/>
                </a:lnTo>
                <a:lnTo>
                  <a:pt x="1012145" y="1501844"/>
                </a:lnTo>
                <a:lnTo>
                  <a:pt x="1014186" y="1499124"/>
                </a:lnTo>
                <a:lnTo>
                  <a:pt x="1016001" y="1495951"/>
                </a:lnTo>
                <a:lnTo>
                  <a:pt x="1017361" y="1492778"/>
                </a:lnTo>
                <a:lnTo>
                  <a:pt x="1018268" y="1489604"/>
                </a:lnTo>
                <a:lnTo>
                  <a:pt x="1018949" y="1486204"/>
                </a:lnTo>
                <a:lnTo>
                  <a:pt x="1019176" y="1482805"/>
                </a:lnTo>
                <a:lnTo>
                  <a:pt x="997404" y="1350209"/>
                </a:lnTo>
                <a:lnTo>
                  <a:pt x="997404" y="1346582"/>
                </a:lnTo>
                <a:lnTo>
                  <a:pt x="996724" y="1343409"/>
                </a:lnTo>
                <a:lnTo>
                  <a:pt x="995817" y="1340009"/>
                </a:lnTo>
                <a:lnTo>
                  <a:pt x="994456" y="1336836"/>
                </a:lnTo>
                <a:lnTo>
                  <a:pt x="992868" y="1334116"/>
                </a:lnTo>
                <a:lnTo>
                  <a:pt x="990601" y="1331170"/>
                </a:lnTo>
                <a:lnTo>
                  <a:pt x="988333" y="1328450"/>
                </a:lnTo>
                <a:lnTo>
                  <a:pt x="985838" y="1326183"/>
                </a:lnTo>
                <a:lnTo>
                  <a:pt x="982890" y="1323690"/>
                </a:lnTo>
                <a:lnTo>
                  <a:pt x="979942" y="1321877"/>
                </a:lnTo>
                <a:lnTo>
                  <a:pt x="976313" y="1320290"/>
                </a:lnTo>
                <a:lnTo>
                  <a:pt x="972911" y="1318930"/>
                </a:lnTo>
                <a:lnTo>
                  <a:pt x="969056" y="1317570"/>
                </a:lnTo>
                <a:lnTo>
                  <a:pt x="965427" y="1316663"/>
                </a:lnTo>
                <a:lnTo>
                  <a:pt x="961345" y="1316210"/>
                </a:lnTo>
                <a:lnTo>
                  <a:pt x="957263" y="1315983"/>
                </a:lnTo>
                <a:lnTo>
                  <a:pt x="746125" y="1315983"/>
                </a:lnTo>
                <a:close/>
                <a:moveTo>
                  <a:pt x="376011" y="969875"/>
                </a:moveTo>
                <a:lnTo>
                  <a:pt x="376238" y="972141"/>
                </a:lnTo>
                <a:lnTo>
                  <a:pt x="376238" y="974408"/>
                </a:lnTo>
                <a:lnTo>
                  <a:pt x="376238" y="976901"/>
                </a:lnTo>
                <a:lnTo>
                  <a:pt x="375784" y="979848"/>
                </a:lnTo>
                <a:lnTo>
                  <a:pt x="1327604" y="979848"/>
                </a:lnTo>
                <a:lnTo>
                  <a:pt x="1327151" y="976901"/>
                </a:lnTo>
                <a:lnTo>
                  <a:pt x="1327151" y="974408"/>
                </a:lnTo>
                <a:lnTo>
                  <a:pt x="1327151" y="972141"/>
                </a:lnTo>
                <a:lnTo>
                  <a:pt x="1327377" y="969875"/>
                </a:lnTo>
                <a:lnTo>
                  <a:pt x="376011" y="969875"/>
                </a:lnTo>
                <a:close/>
                <a:moveTo>
                  <a:pt x="1190625" y="246062"/>
                </a:moveTo>
                <a:lnTo>
                  <a:pt x="1179043" y="466952"/>
                </a:lnTo>
                <a:lnTo>
                  <a:pt x="1105004" y="394834"/>
                </a:lnTo>
                <a:lnTo>
                  <a:pt x="886977" y="628196"/>
                </a:lnTo>
                <a:lnTo>
                  <a:pt x="869943" y="612775"/>
                </a:lnTo>
                <a:lnTo>
                  <a:pt x="821114" y="566964"/>
                </a:lnTo>
                <a:lnTo>
                  <a:pt x="810667" y="557212"/>
                </a:lnTo>
                <a:lnTo>
                  <a:pt x="624436" y="758825"/>
                </a:lnTo>
                <a:lnTo>
                  <a:pt x="558800" y="693284"/>
                </a:lnTo>
                <a:lnTo>
                  <a:pt x="695067" y="545193"/>
                </a:lnTo>
                <a:lnTo>
                  <a:pt x="751391" y="485321"/>
                </a:lnTo>
                <a:lnTo>
                  <a:pt x="808169" y="425450"/>
                </a:lnTo>
                <a:lnTo>
                  <a:pt x="890838" y="502557"/>
                </a:lnTo>
                <a:lnTo>
                  <a:pt x="1044819" y="339498"/>
                </a:lnTo>
                <a:lnTo>
                  <a:pt x="970781" y="267607"/>
                </a:lnTo>
                <a:lnTo>
                  <a:pt x="1190625" y="246062"/>
                </a:lnTo>
                <a:close/>
                <a:moveTo>
                  <a:pt x="493712" y="144462"/>
                </a:moveTo>
                <a:lnTo>
                  <a:pt x="523175" y="144462"/>
                </a:lnTo>
                <a:lnTo>
                  <a:pt x="523175" y="796255"/>
                </a:lnTo>
                <a:lnTo>
                  <a:pt x="1174750" y="796255"/>
                </a:lnTo>
                <a:lnTo>
                  <a:pt x="1174750" y="825500"/>
                </a:lnTo>
                <a:lnTo>
                  <a:pt x="523175" y="825500"/>
                </a:lnTo>
                <a:lnTo>
                  <a:pt x="493712" y="825500"/>
                </a:lnTo>
                <a:lnTo>
                  <a:pt x="493712" y="796255"/>
                </a:lnTo>
                <a:lnTo>
                  <a:pt x="493712" y="144462"/>
                </a:lnTo>
                <a:close/>
                <a:moveTo>
                  <a:pt x="207282" y="64825"/>
                </a:moveTo>
                <a:lnTo>
                  <a:pt x="207282" y="905277"/>
                </a:lnTo>
                <a:lnTo>
                  <a:pt x="1496106" y="905277"/>
                </a:lnTo>
                <a:lnTo>
                  <a:pt x="1496106" y="64825"/>
                </a:lnTo>
                <a:lnTo>
                  <a:pt x="207282" y="64825"/>
                </a:lnTo>
                <a:close/>
                <a:moveTo>
                  <a:pt x="846818" y="17453"/>
                </a:moveTo>
                <a:lnTo>
                  <a:pt x="845911" y="17679"/>
                </a:lnTo>
                <a:lnTo>
                  <a:pt x="844777" y="18133"/>
                </a:lnTo>
                <a:lnTo>
                  <a:pt x="843643" y="18586"/>
                </a:lnTo>
                <a:lnTo>
                  <a:pt x="841829" y="19946"/>
                </a:lnTo>
                <a:lnTo>
                  <a:pt x="840468" y="21986"/>
                </a:lnTo>
                <a:lnTo>
                  <a:pt x="839108" y="24479"/>
                </a:lnTo>
                <a:lnTo>
                  <a:pt x="838200" y="26973"/>
                </a:lnTo>
                <a:lnTo>
                  <a:pt x="837520" y="29919"/>
                </a:lnTo>
                <a:lnTo>
                  <a:pt x="837520" y="33319"/>
                </a:lnTo>
                <a:lnTo>
                  <a:pt x="837520" y="36266"/>
                </a:lnTo>
                <a:lnTo>
                  <a:pt x="838200" y="39439"/>
                </a:lnTo>
                <a:lnTo>
                  <a:pt x="839108" y="41932"/>
                </a:lnTo>
                <a:lnTo>
                  <a:pt x="840468" y="44199"/>
                </a:lnTo>
                <a:lnTo>
                  <a:pt x="841829" y="46465"/>
                </a:lnTo>
                <a:lnTo>
                  <a:pt x="843643" y="47825"/>
                </a:lnTo>
                <a:lnTo>
                  <a:pt x="844777" y="48279"/>
                </a:lnTo>
                <a:lnTo>
                  <a:pt x="845911" y="48732"/>
                </a:lnTo>
                <a:lnTo>
                  <a:pt x="846818" y="48959"/>
                </a:lnTo>
                <a:lnTo>
                  <a:pt x="847952" y="48959"/>
                </a:lnTo>
                <a:lnTo>
                  <a:pt x="865188" y="48959"/>
                </a:lnTo>
                <a:lnTo>
                  <a:pt x="866095" y="48959"/>
                </a:lnTo>
                <a:lnTo>
                  <a:pt x="867456" y="48732"/>
                </a:lnTo>
                <a:lnTo>
                  <a:pt x="868363" y="48279"/>
                </a:lnTo>
                <a:lnTo>
                  <a:pt x="869270" y="47825"/>
                </a:lnTo>
                <a:lnTo>
                  <a:pt x="871084" y="46465"/>
                </a:lnTo>
                <a:lnTo>
                  <a:pt x="872445" y="44199"/>
                </a:lnTo>
                <a:lnTo>
                  <a:pt x="874033" y="41932"/>
                </a:lnTo>
                <a:lnTo>
                  <a:pt x="874940" y="39439"/>
                </a:lnTo>
                <a:lnTo>
                  <a:pt x="875620" y="36266"/>
                </a:lnTo>
                <a:lnTo>
                  <a:pt x="875847" y="33319"/>
                </a:lnTo>
                <a:lnTo>
                  <a:pt x="875620" y="29919"/>
                </a:lnTo>
                <a:lnTo>
                  <a:pt x="874940" y="26973"/>
                </a:lnTo>
                <a:lnTo>
                  <a:pt x="874033" y="24479"/>
                </a:lnTo>
                <a:lnTo>
                  <a:pt x="872445" y="21986"/>
                </a:lnTo>
                <a:lnTo>
                  <a:pt x="871084" y="19946"/>
                </a:lnTo>
                <a:lnTo>
                  <a:pt x="869270" y="18586"/>
                </a:lnTo>
                <a:lnTo>
                  <a:pt x="868363" y="18133"/>
                </a:lnTo>
                <a:lnTo>
                  <a:pt x="867456" y="17679"/>
                </a:lnTo>
                <a:lnTo>
                  <a:pt x="866095" y="17453"/>
                </a:lnTo>
                <a:lnTo>
                  <a:pt x="865188" y="17453"/>
                </a:lnTo>
                <a:lnTo>
                  <a:pt x="847952" y="17453"/>
                </a:lnTo>
                <a:lnTo>
                  <a:pt x="846818" y="17453"/>
                </a:lnTo>
                <a:close/>
                <a:moveTo>
                  <a:pt x="203654" y="0"/>
                </a:moveTo>
                <a:lnTo>
                  <a:pt x="207282" y="0"/>
                </a:lnTo>
                <a:lnTo>
                  <a:pt x="1496106" y="0"/>
                </a:lnTo>
                <a:lnTo>
                  <a:pt x="1499961" y="0"/>
                </a:lnTo>
                <a:lnTo>
                  <a:pt x="1503363" y="227"/>
                </a:lnTo>
                <a:lnTo>
                  <a:pt x="1506765" y="680"/>
                </a:lnTo>
                <a:lnTo>
                  <a:pt x="1510167" y="1360"/>
                </a:lnTo>
                <a:lnTo>
                  <a:pt x="1513568" y="2040"/>
                </a:lnTo>
                <a:lnTo>
                  <a:pt x="1516743" y="2947"/>
                </a:lnTo>
                <a:lnTo>
                  <a:pt x="1520145" y="3853"/>
                </a:lnTo>
                <a:lnTo>
                  <a:pt x="1523093" y="4987"/>
                </a:lnTo>
                <a:lnTo>
                  <a:pt x="1526042" y="6347"/>
                </a:lnTo>
                <a:lnTo>
                  <a:pt x="1529217" y="7706"/>
                </a:lnTo>
                <a:lnTo>
                  <a:pt x="1531938" y="9293"/>
                </a:lnTo>
                <a:lnTo>
                  <a:pt x="1534886" y="10880"/>
                </a:lnTo>
                <a:lnTo>
                  <a:pt x="1537608" y="12693"/>
                </a:lnTo>
                <a:lnTo>
                  <a:pt x="1540102" y="14506"/>
                </a:lnTo>
                <a:lnTo>
                  <a:pt x="1542824" y="16546"/>
                </a:lnTo>
                <a:lnTo>
                  <a:pt x="1545092" y="18586"/>
                </a:lnTo>
                <a:lnTo>
                  <a:pt x="1547360" y="20626"/>
                </a:lnTo>
                <a:lnTo>
                  <a:pt x="1549627" y="22893"/>
                </a:lnTo>
                <a:lnTo>
                  <a:pt x="1551669" y="25386"/>
                </a:lnTo>
                <a:lnTo>
                  <a:pt x="1553483" y="27879"/>
                </a:lnTo>
                <a:lnTo>
                  <a:pt x="1555297" y="30372"/>
                </a:lnTo>
                <a:lnTo>
                  <a:pt x="1557111" y="33092"/>
                </a:lnTo>
                <a:lnTo>
                  <a:pt x="1558472" y="35812"/>
                </a:lnTo>
                <a:lnTo>
                  <a:pt x="1559833" y="38759"/>
                </a:lnTo>
                <a:lnTo>
                  <a:pt x="1561194" y="41479"/>
                </a:lnTo>
                <a:lnTo>
                  <a:pt x="1562101" y="44199"/>
                </a:lnTo>
                <a:lnTo>
                  <a:pt x="1563008" y="47372"/>
                </a:lnTo>
                <a:lnTo>
                  <a:pt x="1564142" y="50318"/>
                </a:lnTo>
                <a:lnTo>
                  <a:pt x="1564595" y="53718"/>
                </a:lnTo>
                <a:lnTo>
                  <a:pt x="1565049" y="56665"/>
                </a:lnTo>
                <a:lnTo>
                  <a:pt x="1565276" y="59838"/>
                </a:lnTo>
                <a:lnTo>
                  <a:pt x="1565502" y="63238"/>
                </a:lnTo>
                <a:lnTo>
                  <a:pt x="1565502" y="906864"/>
                </a:lnTo>
                <a:lnTo>
                  <a:pt x="1565276" y="910037"/>
                </a:lnTo>
                <a:lnTo>
                  <a:pt x="1565049" y="913437"/>
                </a:lnTo>
                <a:lnTo>
                  <a:pt x="1564595" y="916383"/>
                </a:lnTo>
                <a:lnTo>
                  <a:pt x="1564142" y="919783"/>
                </a:lnTo>
                <a:lnTo>
                  <a:pt x="1563008" y="922730"/>
                </a:lnTo>
                <a:lnTo>
                  <a:pt x="1562101" y="925676"/>
                </a:lnTo>
                <a:lnTo>
                  <a:pt x="1561194" y="928623"/>
                </a:lnTo>
                <a:lnTo>
                  <a:pt x="1559833" y="931343"/>
                </a:lnTo>
                <a:lnTo>
                  <a:pt x="1558472" y="934289"/>
                </a:lnTo>
                <a:lnTo>
                  <a:pt x="1557111" y="937009"/>
                </a:lnTo>
                <a:lnTo>
                  <a:pt x="1555297" y="939502"/>
                </a:lnTo>
                <a:lnTo>
                  <a:pt x="1553483" y="942222"/>
                </a:lnTo>
                <a:lnTo>
                  <a:pt x="1551669" y="944716"/>
                </a:lnTo>
                <a:lnTo>
                  <a:pt x="1549627" y="946982"/>
                </a:lnTo>
                <a:lnTo>
                  <a:pt x="1547360" y="949475"/>
                </a:lnTo>
                <a:lnTo>
                  <a:pt x="1545092" y="951515"/>
                </a:lnTo>
                <a:lnTo>
                  <a:pt x="1542824" y="953555"/>
                </a:lnTo>
                <a:lnTo>
                  <a:pt x="1540102" y="955369"/>
                </a:lnTo>
                <a:lnTo>
                  <a:pt x="1537608" y="957409"/>
                </a:lnTo>
                <a:lnTo>
                  <a:pt x="1534886" y="959222"/>
                </a:lnTo>
                <a:lnTo>
                  <a:pt x="1531938" y="960808"/>
                </a:lnTo>
                <a:lnTo>
                  <a:pt x="1529217" y="962168"/>
                </a:lnTo>
                <a:lnTo>
                  <a:pt x="1526042" y="963755"/>
                </a:lnTo>
                <a:lnTo>
                  <a:pt x="1523093" y="965115"/>
                </a:lnTo>
                <a:lnTo>
                  <a:pt x="1520145" y="966248"/>
                </a:lnTo>
                <a:lnTo>
                  <a:pt x="1516743" y="967155"/>
                </a:lnTo>
                <a:lnTo>
                  <a:pt x="1513568" y="967835"/>
                </a:lnTo>
                <a:lnTo>
                  <a:pt x="1510167" y="968515"/>
                </a:lnTo>
                <a:lnTo>
                  <a:pt x="1506765" y="969195"/>
                </a:lnTo>
                <a:lnTo>
                  <a:pt x="1503363" y="969648"/>
                </a:lnTo>
                <a:lnTo>
                  <a:pt x="1499961" y="969875"/>
                </a:lnTo>
                <a:lnTo>
                  <a:pt x="1496106" y="969875"/>
                </a:lnTo>
                <a:lnTo>
                  <a:pt x="1447347" y="969875"/>
                </a:lnTo>
                <a:lnTo>
                  <a:pt x="1447801" y="972141"/>
                </a:lnTo>
                <a:lnTo>
                  <a:pt x="1447801" y="974408"/>
                </a:lnTo>
                <a:lnTo>
                  <a:pt x="1447801" y="976901"/>
                </a:lnTo>
                <a:lnTo>
                  <a:pt x="1447347" y="979848"/>
                </a:lnTo>
                <a:lnTo>
                  <a:pt x="1496106" y="979848"/>
                </a:lnTo>
                <a:lnTo>
                  <a:pt x="1499735" y="979848"/>
                </a:lnTo>
                <a:lnTo>
                  <a:pt x="1503136" y="980074"/>
                </a:lnTo>
                <a:lnTo>
                  <a:pt x="1506538" y="980528"/>
                </a:lnTo>
                <a:lnTo>
                  <a:pt x="1509713" y="980981"/>
                </a:lnTo>
                <a:lnTo>
                  <a:pt x="1513115" y="981661"/>
                </a:lnTo>
                <a:lnTo>
                  <a:pt x="1516063" y="982568"/>
                </a:lnTo>
                <a:lnTo>
                  <a:pt x="1519238" y="983474"/>
                </a:lnTo>
                <a:lnTo>
                  <a:pt x="1521960" y="984608"/>
                </a:lnTo>
                <a:lnTo>
                  <a:pt x="1524681" y="985968"/>
                </a:lnTo>
                <a:lnTo>
                  <a:pt x="1527629" y="987328"/>
                </a:lnTo>
                <a:lnTo>
                  <a:pt x="1530124" y="988914"/>
                </a:lnTo>
                <a:lnTo>
                  <a:pt x="1532619" y="990501"/>
                </a:lnTo>
                <a:lnTo>
                  <a:pt x="1535113" y="992314"/>
                </a:lnTo>
                <a:lnTo>
                  <a:pt x="1537381" y="994354"/>
                </a:lnTo>
                <a:lnTo>
                  <a:pt x="1539649" y="996394"/>
                </a:lnTo>
                <a:lnTo>
                  <a:pt x="1541917" y="998434"/>
                </a:lnTo>
                <a:lnTo>
                  <a:pt x="1545999" y="1003194"/>
                </a:lnTo>
                <a:lnTo>
                  <a:pt x="1549854" y="1008407"/>
                </a:lnTo>
                <a:lnTo>
                  <a:pt x="1553256" y="1013847"/>
                </a:lnTo>
                <a:lnTo>
                  <a:pt x="1556431" y="1019740"/>
                </a:lnTo>
                <a:lnTo>
                  <a:pt x="1559152" y="1026086"/>
                </a:lnTo>
                <a:lnTo>
                  <a:pt x="1561420" y="1032886"/>
                </a:lnTo>
                <a:lnTo>
                  <a:pt x="1563688" y="1039686"/>
                </a:lnTo>
                <a:lnTo>
                  <a:pt x="1565502" y="1046939"/>
                </a:lnTo>
                <a:lnTo>
                  <a:pt x="1703388" y="1556695"/>
                </a:lnTo>
                <a:lnTo>
                  <a:pt x="1703388" y="1560095"/>
                </a:lnTo>
                <a:lnTo>
                  <a:pt x="1702935" y="1563722"/>
                </a:lnTo>
                <a:lnTo>
                  <a:pt x="1702708" y="1566895"/>
                </a:lnTo>
                <a:lnTo>
                  <a:pt x="1702027" y="1570068"/>
                </a:lnTo>
                <a:lnTo>
                  <a:pt x="1701347" y="1573468"/>
                </a:lnTo>
                <a:lnTo>
                  <a:pt x="1700440" y="1576641"/>
                </a:lnTo>
                <a:lnTo>
                  <a:pt x="1699306" y="1579815"/>
                </a:lnTo>
                <a:lnTo>
                  <a:pt x="1698172" y="1582761"/>
                </a:lnTo>
                <a:lnTo>
                  <a:pt x="1696585" y="1585934"/>
                </a:lnTo>
                <a:lnTo>
                  <a:pt x="1694997" y="1588654"/>
                </a:lnTo>
                <a:lnTo>
                  <a:pt x="1693410" y="1591374"/>
                </a:lnTo>
                <a:lnTo>
                  <a:pt x="1691822" y="1594321"/>
                </a:lnTo>
                <a:lnTo>
                  <a:pt x="1689781" y="1596814"/>
                </a:lnTo>
                <a:lnTo>
                  <a:pt x="1687740" y="1599307"/>
                </a:lnTo>
                <a:lnTo>
                  <a:pt x="1685472" y="1602027"/>
                </a:lnTo>
                <a:lnTo>
                  <a:pt x="1683204" y="1604294"/>
                </a:lnTo>
                <a:lnTo>
                  <a:pt x="1680710" y="1606334"/>
                </a:lnTo>
                <a:lnTo>
                  <a:pt x="1678442" y="1608600"/>
                </a:lnTo>
                <a:lnTo>
                  <a:pt x="1675720" y="1610640"/>
                </a:lnTo>
                <a:lnTo>
                  <a:pt x="1672999" y="1612454"/>
                </a:lnTo>
                <a:lnTo>
                  <a:pt x="1670277" y="1614040"/>
                </a:lnTo>
                <a:lnTo>
                  <a:pt x="1667329" y="1615853"/>
                </a:lnTo>
                <a:lnTo>
                  <a:pt x="1664381" y="1617440"/>
                </a:lnTo>
                <a:lnTo>
                  <a:pt x="1661433" y="1618573"/>
                </a:lnTo>
                <a:lnTo>
                  <a:pt x="1658031" y="1619707"/>
                </a:lnTo>
                <a:lnTo>
                  <a:pt x="1655083" y="1620840"/>
                </a:lnTo>
                <a:lnTo>
                  <a:pt x="1651681" y="1621747"/>
                </a:lnTo>
                <a:lnTo>
                  <a:pt x="1648279" y="1622653"/>
                </a:lnTo>
                <a:lnTo>
                  <a:pt x="1645104" y="1623333"/>
                </a:lnTo>
                <a:lnTo>
                  <a:pt x="1641476" y="1623560"/>
                </a:lnTo>
                <a:lnTo>
                  <a:pt x="1638074" y="1624013"/>
                </a:lnTo>
                <a:lnTo>
                  <a:pt x="1634445" y="1624013"/>
                </a:lnTo>
                <a:lnTo>
                  <a:pt x="68943" y="1624013"/>
                </a:lnTo>
                <a:lnTo>
                  <a:pt x="65314" y="1624013"/>
                </a:lnTo>
                <a:lnTo>
                  <a:pt x="61913" y="1623560"/>
                </a:lnTo>
                <a:lnTo>
                  <a:pt x="58511" y="1623333"/>
                </a:lnTo>
                <a:lnTo>
                  <a:pt x="55109" y="1622653"/>
                </a:lnTo>
                <a:lnTo>
                  <a:pt x="51934" y="1621747"/>
                </a:lnTo>
                <a:lnTo>
                  <a:pt x="48532" y="1620840"/>
                </a:lnTo>
                <a:lnTo>
                  <a:pt x="45357" y="1619707"/>
                </a:lnTo>
                <a:lnTo>
                  <a:pt x="41955" y="1618573"/>
                </a:lnTo>
                <a:lnTo>
                  <a:pt x="39007" y="1617440"/>
                </a:lnTo>
                <a:lnTo>
                  <a:pt x="36286" y="1615853"/>
                </a:lnTo>
                <a:lnTo>
                  <a:pt x="33111" y="1614040"/>
                </a:lnTo>
                <a:lnTo>
                  <a:pt x="30389" y="1612454"/>
                </a:lnTo>
                <a:lnTo>
                  <a:pt x="27668" y="1610640"/>
                </a:lnTo>
                <a:lnTo>
                  <a:pt x="25173" y="1608600"/>
                </a:lnTo>
                <a:lnTo>
                  <a:pt x="22679" y="1606334"/>
                </a:lnTo>
                <a:lnTo>
                  <a:pt x="20184" y="1604294"/>
                </a:lnTo>
                <a:lnTo>
                  <a:pt x="17916" y="1602027"/>
                </a:lnTo>
                <a:lnTo>
                  <a:pt x="15875" y="1599307"/>
                </a:lnTo>
                <a:lnTo>
                  <a:pt x="13607" y="1596814"/>
                </a:lnTo>
                <a:lnTo>
                  <a:pt x="11793" y="1594321"/>
                </a:lnTo>
                <a:lnTo>
                  <a:pt x="9979" y="1591374"/>
                </a:lnTo>
                <a:lnTo>
                  <a:pt x="8391" y="1588654"/>
                </a:lnTo>
                <a:lnTo>
                  <a:pt x="6804" y="1585934"/>
                </a:lnTo>
                <a:lnTo>
                  <a:pt x="5216" y="1582761"/>
                </a:lnTo>
                <a:lnTo>
                  <a:pt x="4082" y="1579815"/>
                </a:lnTo>
                <a:lnTo>
                  <a:pt x="2948" y="1576641"/>
                </a:lnTo>
                <a:lnTo>
                  <a:pt x="2041" y="1573468"/>
                </a:lnTo>
                <a:lnTo>
                  <a:pt x="1361" y="1570068"/>
                </a:lnTo>
                <a:lnTo>
                  <a:pt x="680" y="1566895"/>
                </a:lnTo>
                <a:lnTo>
                  <a:pt x="454" y="1563722"/>
                </a:lnTo>
                <a:lnTo>
                  <a:pt x="0" y="1560095"/>
                </a:lnTo>
                <a:lnTo>
                  <a:pt x="0" y="1556695"/>
                </a:lnTo>
                <a:lnTo>
                  <a:pt x="137886" y="1046939"/>
                </a:lnTo>
                <a:lnTo>
                  <a:pt x="140154" y="1040592"/>
                </a:lnTo>
                <a:lnTo>
                  <a:pt x="142422" y="1034019"/>
                </a:lnTo>
                <a:lnTo>
                  <a:pt x="144916" y="1027673"/>
                </a:lnTo>
                <a:lnTo>
                  <a:pt x="147864" y="1021780"/>
                </a:lnTo>
                <a:lnTo>
                  <a:pt x="150813" y="1016113"/>
                </a:lnTo>
                <a:lnTo>
                  <a:pt x="154214" y="1010447"/>
                </a:lnTo>
                <a:lnTo>
                  <a:pt x="158070" y="1005007"/>
                </a:lnTo>
                <a:lnTo>
                  <a:pt x="161925" y="1000474"/>
                </a:lnTo>
                <a:lnTo>
                  <a:pt x="166461" y="995714"/>
                </a:lnTo>
                <a:lnTo>
                  <a:pt x="168729" y="993901"/>
                </a:lnTo>
                <a:lnTo>
                  <a:pt x="171224" y="991634"/>
                </a:lnTo>
                <a:lnTo>
                  <a:pt x="173718" y="990047"/>
                </a:lnTo>
                <a:lnTo>
                  <a:pt x="176213" y="988234"/>
                </a:lnTo>
                <a:lnTo>
                  <a:pt x="178934" y="986874"/>
                </a:lnTo>
                <a:lnTo>
                  <a:pt x="181656" y="985288"/>
                </a:lnTo>
                <a:lnTo>
                  <a:pt x="184604" y="983928"/>
                </a:lnTo>
                <a:lnTo>
                  <a:pt x="187552" y="982794"/>
                </a:lnTo>
                <a:lnTo>
                  <a:pt x="190500" y="981888"/>
                </a:lnTo>
                <a:lnTo>
                  <a:pt x="193675" y="981208"/>
                </a:lnTo>
                <a:lnTo>
                  <a:pt x="196850" y="980528"/>
                </a:lnTo>
                <a:lnTo>
                  <a:pt x="200252" y="980074"/>
                </a:lnTo>
                <a:lnTo>
                  <a:pt x="203654" y="979848"/>
                </a:lnTo>
                <a:lnTo>
                  <a:pt x="207282" y="979848"/>
                </a:lnTo>
                <a:lnTo>
                  <a:pt x="256041" y="979848"/>
                </a:lnTo>
                <a:lnTo>
                  <a:pt x="255815" y="976901"/>
                </a:lnTo>
                <a:lnTo>
                  <a:pt x="255588" y="974408"/>
                </a:lnTo>
                <a:lnTo>
                  <a:pt x="255588" y="972141"/>
                </a:lnTo>
                <a:lnTo>
                  <a:pt x="256041" y="969875"/>
                </a:lnTo>
                <a:lnTo>
                  <a:pt x="207282" y="969875"/>
                </a:lnTo>
                <a:lnTo>
                  <a:pt x="203654" y="969875"/>
                </a:lnTo>
                <a:lnTo>
                  <a:pt x="200252" y="969648"/>
                </a:lnTo>
                <a:lnTo>
                  <a:pt x="196624" y="969195"/>
                </a:lnTo>
                <a:lnTo>
                  <a:pt x="193222" y="968515"/>
                </a:lnTo>
                <a:lnTo>
                  <a:pt x="189820" y="967835"/>
                </a:lnTo>
                <a:lnTo>
                  <a:pt x="186645" y="967155"/>
                </a:lnTo>
                <a:lnTo>
                  <a:pt x="183243" y="966248"/>
                </a:lnTo>
                <a:lnTo>
                  <a:pt x="180295" y="965115"/>
                </a:lnTo>
                <a:lnTo>
                  <a:pt x="177347" y="963755"/>
                </a:lnTo>
                <a:lnTo>
                  <a:pt x="174172" y="962168"/>
                </a:lnTo>
                <a:lnTo>
                  <a:pt x="171450" y="960808"/>
                </a:lnTo>
                <a:lnTo>
                  <a:pt x="168502" y="959222"/>
                </a:lnTo>
                <a:lnTo>
                  <a:pt x="165781" y="957409"/>
                </a:lnTo>
                <a:lnTo>
                  <a:pt x="163286" y="955369"/>
                </a:lnTo>
                <a:lnTo>
                  <a:pt x="160564" y="953555"/>
                </a:lnTo>
                <a:lnTo>
                  <a:pt x="158297" y="951515"/>
                </a:lnTo>
                <a:lnTo>
                  <a:pt x="156029" y="949475"/>
                </a:lnTo>
                <a:lnTo>
                  <a:pt x="153761" y="946982"/>
                </a:lnTo>
                <a:lnTo>
                  <a:pt x="151720" y="944716"/>
                </a:lnTo>
                <a:lnTo>
                  <a:pt x="149906" y="942222"/>
                </a:lnTo>
                <a:lnTo>
                  <a:pt x="148091" y="939502"/>
                </a:lnTo>
                <a:lnTo>
                  <a:pt x="146277" y="937009"/>
                </a:lnTo>
                <a:lnTo>
                  <a:pt x="144916" y="934289"/>
                </a:lnTo>
                <a:lnTo>
                  <a:pt x="143556" y="931343"/>
                </a:lnTo>
                <a:lnTo>
                  <a:pt x="142195" y="928623"/>
                </a:lnTo>
                <a:lnTo>
                  <a:pt x="141288" y="925676"/>
                </a:lnTo>
                <a:lnTo>
                  <a:pt x="140381" y="922730"/>
                </a:lnTo>
                <a:lnTo>
                  <a:pt x="139247" y="919783"/>
                </a:lnTo>
                <a:lnTo>
                  <a:pt x="138793" y="916383"/>
                </a:lnTo>
                <a:lnTo>
                  <a:pt x="138339" y="913437"/>
                </a:lnTo>
                <a:lnTo>
                  <a:pt x="138113" y="910037"/>
                </a:lnTo>
                <a:lnTo>
                  <a:pt x="137886" y="906864"/>
                </a:lnTo>
                <a:lnTo>
                  <a:pt x="137886" y="63238"/>
                </a:lnTo>
                <a:lnTo>
                  <a:pt x="138113" y="59838"/>
                </a:lnTo>
                <a:lnTo>
                  <a:pt x="138339" y="56665"/>
                </a:lnTo>
                <a:lnTo>
                  <a:pt x="138793" y="53718"/>
                </a:lnTo>
                <a:lnTo>
                  <a:pt x="139247" y="50318"/>
                </a:lnTo>
                <a:lnTo>
                  <a:pt x="140381" y="47372"/>
                </a:lnTo>
                <a:lnTo>
                  <a:pt x="141288" y="44199"/>
                </a:lnTo>
                <a:lnTo>
                  <a:pt x="142195" y="41479"/>
                </a:lnTo>
                <a:lnTo>
                  <a:pt x="143556" y="38759"/>
                </a:lnTo>
                <a:lnTo>
                  <a:pt x="144916" y="35812"/>
                </a:lnTo>
                <a:lnTo>
                  <a:pt x="146277" y="33092"/>
                </a:lnTo>
                <a:lnTo>
                  <a:pt x="148091" y="30372"/>
                </a:lnTo>
                <a:lnTo>
                  <a:pt x="149906" y="27879"/>
                </a:lnTo>
                <a:lnTo>
                  <a:pt x="151720" y="25386"/>
                </a:lnTo>
                <a:lnTo>
                  <a:pt x="153761" y="22893"/>
                </a:lnTo>
                <a:lnTo>
                  <a:pt x="156029" y="20626"/>
                </a:lnTo>
                <a:lnTo>
                  <a:pt x="158297" y="18586"/>
                </a:lnTo>
                <a:lnTo>
                  <a:pt x="160564" y="16546"/>
                </a:lnTo>
                <a:lnTo>
                  <a:pt x="163286" y="14506"/>
                </a:lnTo>
                <a:lnTo>
                  <a:pt x="165781" y="12693"/>
                </a:lnTo>
                <a:lnTo>
                  <a:pt x="168502" y="10880"/>
                </a:lnTo>
                <a:lnTo>
                  <a:pt x="171450" y="9293"/>
                </a:lnTo>
                <a:lnTo>
                  <a:pt x="174172" y="7706"/>
                </a:lnTo>
                <a:lnTo>
                  <a:pt x="177347" y="6347"/>
                </a:lnTo>
                <a:lnTo>
                  <a:pt x="180295" y="4987"/>
                </a:lnTo>
                <a:lnTo>
                  <a:pt x="183243" y="3853"/>
                </a:lnTo>
                <a:lnTo>
                  <a:pt x="186645" y="2947"/>
                </a:lnTo>
                <a:lnTo>
                  <a:pt x="189820" y="2040"/>
                </a:lnTo>
                <a:lnTo>
                  <a:pt x="193222" y="1360"/>
                </a:lnTo>
                <a:lnTo>
                  <a:pt x="196624" y="680"/>
                </a:lnTo>
                <a:lnTo>
                  <a:pt x="200252" y="227"/>
                </a:lnTo>
                <a:lnTo>
                  <a:pt x="203654" y="0"/>
                </a:lnTo>
                <a:close/>
              </a:path>
            </a:pathLst>
          </a:custGeom>
          <a:solidFill>
            <a:srgbClr val="FFFFFF"/>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40" name="矩形: 圆角 39"/>
          <p:cNvSpPr/>
          <p:nvPr/>
        </p:nvSpPr>
        <p:spPr>
          <a:xfrm>
            <a:off x="1260604" y="2712611"/>
            <a:ext cx="1402586" cy="449943"/>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a:solidFill>
                  <a:srgbClr val="FFFFFF"/>
                </a:solidFill>
              </a:rPr>
              <a:t>添加标题</a:t>
            </a:r>
            <a:endParaRPr lang="zh-CN" altLang="en-US" sz="1600">
              <a:solidFill>
                <a:srgbClr val="FFFFFF"/>
              </a:solidFill>
            </a:endParaRPr>
          </a:p>
        </p:txBody>
      </p:sp>
      <p:sp>
        <p:nvSpPr>
          <p:cNvPr id="41" name="矩形: 圆角 40"/>
          <p:cNvSpPr/>
          <p:nvPr/>
        </p:nvSpPr>
        <p:spPr>
          <a:xfrm>
            <a:off x="3029458" y="2712611"/>
            <a:ext cx="1402586" cy="449943"/>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a:solidFill>
                  <a:srgbClr val="FFFFFF"/>
                </a:solidFill>
              </a:rPr>
              <a:t>添加标题</a:t>
            </a:r>
            <a:endParaRPr lang="zh-CN" altLang="en-US" sz="1600">
              <a:solidFill>
                <a:srgbClr val="FFFFFF"/>
              </a:solidFill>
            </a:endParaRPr>
          </a:p>
        </p:txBody>
      </p:sp>
      <p:sp>
        <p:nvSpPr>
          <p:cNvPr id="42" name="矩形: 圆角 41"/>
          <p:cNvSpPr/>
          <p:nvPr/>
        </p:nvSpPr>
        <p:spPr>
          <a:xfrm>
            <a:off x="4798312" y="2712611"/>
            <a:ext cx="1402586" cy="449943"/>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a:solidFill>
                  <a:srgbClr val="FFFFFF"/>
                </a:solidFill>
              </a:rPr>
              <a:t>添加标题</a:t>
            </a:r>
            <a:endParaRPr lang="zh-CN" altLang="en-US" sz="1600">
              <a:solidFill>
                <a:srgbClr val="FFFFFF"/>
              </a:solidFill>
            </a:endParaRPr>
          </a:p>
        </p:txBody>
      </p:sp>
      <p:sp>
        <p:nvSpPr>
          <p:cNvPr id="43" name="矩形: 圆角 42"/>
          <p:cNvSpPr/>
          <p:nvPr/>
        </p:nvSpPr>
        <p:spPr>
          <a:xfrm>
            <a:off x="6567166" y="2712611"/>
            <a:ext cx="1402586" cy="449943"/>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a:solidFill>
                  <a:srgbClr val="FFFFFF"/>
                </a:solidFill>
              </a:rPr>
              <a:t>添加标题</a:t>
            </a:r>
            <a:endParaRPr lang="zh-CN" altLang="en-US" sz="1600">
              <a:solidFill>
                <a:srgbClr val="FFFFFF"/>
              </a:solidFill>
            </a:endParaRPr>
          </a:p>
        </p:txBody>
      </p:sp>
      <p:sp>
        <p:nvSpPr>
          <p:cNvPr id="44" name="文本框 12"/>
          <p:cNvSpPr txBox="1"/>
          <p:nvPr/>
        </p:nvSpPr>
        <p:spPr>
          <a:xfrm>
            <a:off x="2492482" y="1512951"/>
            <a:ext cx="1611713" cy="849027"/>
          </a:xfrm>
          <a:prstGeom prst="rect">
            <a:avLst/>
          </a:prstGeom>
          <a:noFill/>
        </p:spPr>
        <p:txBody>
          <a:bodyPr wrap="square" lIns="0" tIns="0" rIns="0" bIns="0"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spcBef>
                <a:spcPts val="600"/>
              </a:spcBef>
              <a:spcAft>
                <a:spcPts val="600"/>
              </a:spcAft>
            </a:pPr>
            <a:r>
              <a:rPr lang="zh-CN" altLang="en-US" sz="1200">
                <a:solidFill>
                  <a:schemeClr val="tx1">
                    <a:lumMod val="50000"/>
                    <a:lumOff val="50000"/>
                  </a:schemeClr>
                </a:solidFill>
              </a:rPr>
              <a:t>请在这里添加内容描述请在这里添加内容添加内容这里添加内容</a:t>
            </a:r>
            <a:endParaRPr lang="en-US" altLang="zh-CN" sz="1200">
              <a:solidFill>
                <a:schemeClr val="tx1">
                  <a:lumMod val="50000"/>
                  <a:lumOff val="50000"/>
                </a:schemeClr>
              </a:solidFill>
            </a:endParaRPr>
          </a:p>
        </p:txBody>
      </p:sp>
      <p:sp>
        <p:nvSpPr>
          <p:cNvPr id="45" name="文本框 12"/>
          <p:cNvSpPr txBox="1"/>
          <p:nvPr/>
        </p:nvSpPr>
        <p:spPr>
          <a:xfrm>
            <a:off x="6109515" y="1512951"/>
            <a:ext cx="1611713" cy="849027"/>
          </a:xfrm>
          <a:prstGeom prst="rect">
            <a:avLst/>
          </a:prstGeom>
          <a:noFill/>
        </p:spPr>
        <p:txBody>
          <a:bodyPr wrap="square" lIns="0" tIns="0" rIns="0" bIns="0"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spcBef>
                <a:spcPts val="600"/>
              </a:spcBef>
              <a:spcAft>
                <a:spcPts val="600"/>
              </a:spcAft>
            </a:pPr>
            <a:r>
              <a:rPr lang="zh-CN" altLang="en-US" sz="1200">
                <a:solidFill>
                  <a:schemeClr val="tx1">
                    <a:lumMod val="50000"/>
                    <a:lumOff val="50000"/>
                  </a:schemeClr>
                </a:solidFill>
              </a:rPr>
              <a:t>请在这里添加内容描述请在这里添加内容添加内容这里添加内容</a:t>
            </a:r>
            <a:endParaRPr lang="en-US" altLang="zh-CN" sz="1200">
              <a:solidFill>
                <a:schemeClr val="tx1">
                  <a:lumMod val="50000"/>
                  <a:lumOff val="50000"/>
                </a:schemeClr>
              </a:solidFill>
            </a:endParaRPr>
          </a:p>
        </p:txBody>
      </p:sp>
      <p:sp>
        <p:nvSpPr>
          <p:cNvPr id="46" name="文本框 12"/>
          <p:cNvSpPr txBox="1"/>
          <p:nvPr/>
        </p:nvSpPr>
        <p:spPr>
          <a:xfrm>
            <a:off x="1488548" y="3542532"/>
            <a:ext cx="1611713" cy="849027"/>
          </a:xfrm>
          <a:prstGeom prst="rect">
            <a:avLst/>
          </a:prstGeom>
          <a:noFill/>
        </p:spPr>
        <p:txBody>
          <a:bodyPr wrap="square" lIns="0" tIns="0" rIns="0" bIns="0"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spcBef>
                <a:spcPts val="600"/>
              </a:spcBef>
              <a:spcAft>
                <a:spcPts val="600"/>
              </a:spcAft>
            </a:pPr>
            <a:r>
              <a:rPr lang="zh-CN" altLang="en-US" sz="1200">
                <a:solidFill>
                  <a:schemeClr val="tx1">
                    <a:lumMod val="50000"/>
                    <a:lumOff val="50000"/>
                  </a:schemeClr>
                </a:solidFill>
              </a:rPr>
              <a:t>请在这里添加内容描述请在这里添加内容添加内容这里添加内容</a:t>
            </a:r>
            <a:endParaRPr lang="en-US" altLang="zh-CN" sz="1200">
              <a:solidFill>
                <a:schemeClr val="tx1">
                  <a:lumMod val="50000"/>
                  <a:lumOff val="50000"/>
                </a:schemeClr>
              </a:solidFill>
            </a:endParaRPr>
          </a:p>
        </p:txBody>
      </p:sp>
      <p:sp>
        <p:nvSpPr>
          <p:cNvPr id="47" name="文本框 12"/>
          <p:cNvSpPr txBox="1"/>
          <p:nvPr/>
        </p:nvSpPr>
        <p:spPr>
          <a:xfrm>
            <a:off x="5105581" y="3542532"/>
            <a:ext cx="1611713" cy="849027"/>
          </a:xfrm>
          <a:prstGeom prst="rect">
            <a:avLst/>
          </a:prstGeom>
          <a:noFill/>
        </p:spPr>
        <p:txBody>
          <a:bodyPr wrap="square" lIns="0" tIns="0" rIns="0" bIns="0"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spcBef>
                <a:spcPts val="600"/>
              </a:spcBef>
              <a:spcAft>
                <a:spcPts val="600"/>
              </a:spcAft>
            </a:pPr>
            <a:r>
              <a:rPr lang="zh-CN" altLang="en-US" sz="1200">
                <a:solidFill>
                  <a:schemeClr val="tx1">
                    <a:lumMod val="50000"/>
                    <a:lumOff val="50000"/>
                  </a:schemeClr>
                </a:solidFill>
              </a:rPr>
              <a:t>请在这里添加内容描述请在这里添加内容添加内容这里添加内容</a:t>
            </a:r>
            <a:endParaRPr lang="en-US" altLang="zh-CN" sz="1200">
              <a:solidFill>
                <a:schemeClr val="tx1">
                  <a:lumMod val="50000"/>
                  <a:lumOff val="50000"/>
                </a:schemeClr>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标题 23"/>
          <p:cNvSpPr>
            <a:spLocks noGrp="1"/>
          </p:cNvSpPr>
          <p:nvPr>
            <p:ph type="title"/>
          </p:nvPr>
        </p:nvSpPr>
        <p:spPr/>
        <p:txBody>
          <a:bodyPr/>
          <a:lstStyle/>
          <a:p>
            <a:r>
              <a:rPr lang="zh-CN" altLang="en-US">
                <a:latin typeface="+mj-ea"/>
              </a:rPr>
              <a:t>请在这里输入您的标题</a:t>
            </a:r>
            <a:endParaRPr lang="zh-CN" altLang="en-US">
              <a:latin typeface="+mj-ea"/>
            </a:endParaRPr>
          </a:p>
        </p:txBody>
      </p:sp>
      <p:grpSp>
        <p:nvGrpSpPr>
          <p:cNvPr id="2" name="组合 1"/>
          <p:cNvGrpSpPr/>
          <p:nvPr/>
        </p:nvGrpSpPr>
        <p:grpSpPr>
          <a:xfrm>
            <a:off x="770890" y="1315085"/>
            <a:ext cx="7870825" cy="3943178"/>
            <a:chOff x="1634" y="3442"/>
            <a:chExt cx="16242" cy="8136"/>
          </a:xfrm>
        </p:grpSpPr>
        <p:sp>
          <p:nvSpPr>
            <p:cNvPr id="267" name="Shape 1504"/>
            <p:cNvSpPr/>
            <p:nvPr/>
          </p:nvSpPr>
          <p:spPr>
            <a:xfrm>
              <a:off x="6233" y="5668"/>
              <a:ext cx="2451" cy="1293"/>
            </a:xfrm>
            <a:custGeom>
              <a:avLst/>
              <a:gdLst/>
              <a:ahLst/>
              <a:cxnLst/>
              <a:rect l="0" t="0" r="0" b="0"/>
              <a:pathLst>
                <a:path w="120000" h="120000" extrusionOk="0">
                  <a:moveTo>
                    <a:pt x="0" y="0"/>
                  </a:moveTo>
                  <a:lnTo>
                    <a:pt x="120000" y="0"/>
                  </a:lnTo>
                  <a:lnTo>
                    <a:pt x="113816" y="33289"/>
                  </a:lnTo>
                  <a:lnTo>
                    <a:pt x="27164" y="33289"/>
                  </a:lnTo>
                  <a:lnTo>
                    <a:pt x="0" y="0"/>
                  </a:lnTo>
                  <a:close/>
                  <a:moveTo>
                    <a:pt x="76595" y="94605"/>
                  </a:moveTo>
                  <a:lnTo>
                    <a:pt x="102544" y="94605"/>
                  </a:lnTo>
                  <a:lnTo>
                    <a:pt x="97733" y="119999"/>
                  </a:lnTo>
                  <a:lnTo>
                    <a:pt x="76595" y="94605"/>
                  </a:lnTo>
                  <a:close/>
                  <a:moveTo>
                    <a:pt x="38593" y="47006"/>
                  </a:moveTo>
                  <a:lnTo>
                    <a:pt x="111280" y="47006"/>
                  </a:lnTo>
                  <a:lnTo>
                    <a:pt x="104993" y="80690"/>
                  </a:lnTo>
                  <a:lnTo>
                    <a:pt x="65601" y="80690"/>
                  </a:lnTo>
                  <a:lnTo>
                    <a:pt x="38593" y="47006"/>
                  </a:lnTo>
                  <a:close/>
                </a:path>
              </a:pathLst>
            </a:custGeom>
            <a:solidFill>
              <a:srgbClr val="B2E389"/>
            </a:solidFill>
            <a:ln>
              <a:noFill/>
            </a:ln>
          </p:spPr>
          <p:txBody>
            <a:bodyPr lIns="60941" tIns="30462" rIns="60941" bIns="30462" anchor="t" anchorCtr="0">
              <a:noAutofit/>
            </a:bodyPr>
            <a:p>
              <a:pPr defTabSz="608965">
                <a:buClr>
                  <a:srgbClr val="000000"/>
                </a:buClr>
              </a:pPr>
              <a:endParaRPr sz="1200" kern="0">
                <a:solidFill>
                  <a:prstClr val="black"/>
                </a:solidFill>
                <a:latin typeface="Calibri" panose="020F0502020204030204"/>
                <a:ea typeface="Calibri" panose="020F0502020204030204"/>
                <a:cs typeface="Calibri" panose="020F0502020204030204"/>
                <a:sym typeface="Calibri" panose="020F0502020204030204"/>
              </a:endParaRPr>
            </a:p>
          </p:txBody>
        </p:sp>
        <p:sp>
          <p:nvSpPr>
            <p:cNvPr id="268" name="Shape 1505"/>
            <p:cNvSpPr/>
            <p:nvPr/>
          </p:nvSpPr>
          <p:spPr>
            <a:xfrm>
              <a:off x="7539" y="3442"/>
              <a:ext cx="2949" cy="5840"/>
            </a:xfrm>
            <a:custGeom>
              <a:avLst/>
              <a:gdLst/>
              <a:ahLst/>
              <a:cxnLst/>
              <a:rect l="0" t="0" r="0" b="0"/>
              <a:pathLst>
                <a:path w="120000" h="120000" extrusionOk="0">
                  <a:moveTo>
                    <a:pt x="110931" y="33484"/>
                  </a:moveTo>
                  <a:lnTo>
                    <a:pt x="64794" y="98617"/>
                  </a:lnTo>
                  <a:lnTo>
                    <a:pt x="86945" y="91436"/>
                  </a:lnTo>
                  <a:lnTo>
                    <a:pt x="120000" y="45805"/>
                  </a:lnTo>
                  <a:lnTo>
                    <a:pt x="110931" y="33484"/>
                  </a:lnTo>
                  <a:close/>
                  <a:moveTo>
                    <a:pt x="0" y="120000"/>
                  </a:moveTo>
                  <a:lnTo>
                    <a:pt x="86267" y="0"/>
                  </a:lnTo>
                  <a:lnTo>
                    <a:pt x="95263" y="12204"/>
                  </a:lnTo>
                  <a:lnTo>
                    <a:pt x="22108" y="112585"/>
                  </a:lnTo>
                  <a:lnTo>
                    <a:pt x="0" y="120000"/>
                  </a:lnTo>
                  <a:close/>
                  <a:moveTo>
                    <a:pt x="34353" y="108568"/>
                  </a:moveTo>
                  <a:lnTo>
                    <a:pt x="98411" y="16498"/>
                  </a:lnTo>
                  <a:lnTo>
                    <a:pt x="107176" y="28396"/>
                  </a:lnTo>
                  <a:lnTo>
                    <a:pt x="55234" y="101788"/>
                  </a:lnTo>
                  <a:lnTo>
                    <a:pt x="34353" y="108568"/>
                  </a:lnTo>
                  <a:close/>
                </a:path>
              </a:pathLst>
            </a:custGeom>
            <a:gradFill>
              <a:gsLst>
                <a:gs pos="0">
                  <a:srgbClr val="B1D02A"/>
                </a:gs>
                <a:gs pos="100000">
                  <a:srgbClr val="199736"/>
                </a:gs>
              </a:gsLst>
              <a:lin ang="3600000" scaled="0"/>
            </a:gradFill>
            <a:ln>
              <a:noFill/>
            </a:ln>
          </p:spPr>
          <p:txBody>
            <a:bodyPr lIns="60941" tIns="30462" rIns="60941" bIns="30462" anchor="t" anchorCtr="0">
              <a:noAutofit/>
            </a:bodyPr>
            <a:p>
              <a:pPr defTabSz="608965">
                <a:buClr>
                  <a:srgbClr val="000000"/>
                </a:buClr>
              </a:pPr>
              <a:endParaRPr sz="1200" kern="0">
                <a:solidFill>
                  <a:prstClr val="black"/>
                </a:solidFill>
                <a:latin typeface="Calibri" panose="020F0502020204030204"/>
                <a:ea typeface="Calibri" panose="020F0502020204030204"/>
                <a:cs typeface="Calibri" panose="020F0502020204030204"/>
                <a:sym typeface="Calibri" panose="020F0502020204030204"/>
              </a:endParaRPr>
            </a:p>
          </p:txBody>
        </p:sp>
        <p:sp>
          <p:nvSpPr>
            <p:cNvPr id="269" name="Shape 1506"/>
            <p:cNvSpPr/>
            <p:nvPr/>
          </p:nvSpPr>
          <p:spPr>
            <a:xfrm>
              <a:off x="9814" y="7192"/>
              <a:ext cx="1966" cy="2082"/>
            </a:xfrm>
            <a:custGeom>
              <a:avLst/>
              <a:gdLst/>
              <a:ahLst/>
              <a:cxnLst/>
              <a:rect l="0" t="0" r="0" b="0"/>
              <a:pathLst>
                <a:path w="120000" h="120000" extrusionOk="0">
                  <a:moveTo>
                    <a:pt x="9537" y="21598"/>
                  </a:moveTo>
                  <a:lnTo>
                    <a:pt x="24992" y="61748"/>
                  </a:lnTo>
                  <a:lnTo>
                    <a:pt x="0" y="46510"/>
                  </a:lnTo>
                  <a:lnTo>
                    <a:pt x="9537" y="21598"/>
                  </a:lnTo>
                  <a:close/>
                  <a:moveTo>
                    <a:pt x="48793" y="0"/>
                  </a:moveTo>
                  <a:lnTo>
                    <a:pt x="74067" y="0"/>
                  </a:lnTo>
                  <a:lnTo>
                    <a:pt x="120000" y="120000"/>
                  </a:lnTo>
                  <a:lnTo>
                    <a:pt x="87789" y="99812"/>
                  </a:lnTo>
                  <a:lnTo>
                    <a:pt x="48793" y="0"/>
                  </a:lnTo>
                  <a:close/>
                  <a:moveTo>
                    <a:pt x="37738" y="265"/>
                  </a:moveTo>
                  <a:lnTo>
                    <a:pt x="72442" y="90526"/>
                  </a:lnTo>
                  <a:lnTo>
                    <a:pt x="38670" y="70093"/>
                  </a:lnTo>
                  <a:lnTo>
                    <a:pt x="15043" y="8283"/>
                  </a:lnTo>
                  <a:lnTo>
                    <a:pt x="17210" y="265"/>
                  </a:lnTo>
                  <a:lnTo>
                    <a:pt x="37738" y="265"/>
                  </a:lnTo>
                  <a:close/>
                </a:path>
              </a:pathLst>
            </a:custGeom>
            <a:solidFill>
              <a:srgbClr val="73B934"/>
            </a:solidFill>
            <a:ln>
              <a:noFill/>
            </a:ln>
          </p:spPr>
          <p:txBody>
            <a:bodyPr lIns="60941" tIns="30462" rIns="60941" bIns="30462" anchor="t" anchorCtr="0">
              <a:noAutofit/>
            </a:bodyPr>
            <a:p>
              <a:pPr defTabSz="608965">
                <a:buClr>
                  <a:srgbClr val="000000"/>
                </a:buClr>
              </a:pPr>
              <a:endParaRPr sz="1200" kern="0">
                <a:solidFill>
                  <a:prstClr val="black"/>
                </a:solidFill>
                <a:latin typeface="Calibri" panose="020F0502020204030204"/>
                <a:ea typeface="Calibri" panose="020F0502020204030204"/>
                <a:cs typeface="Calibri" panose="020F0502020204030204"/>
                <a:sym typeface="Calibri" panose="020F0502020204030204"/>
              </a:endParaRPr>
            </a:p>
          </p:txBody>
        </p:sp>
        <p:sp>
          <p:nvSpPr>
            <p:cNvPr id="270" name="Shape 1507"/>
            <p:cNvSpPr/>
            <p:nvPr/>
          </p:nvSpPr>
          <p:spPr>
            <a:xfrm>
              <a:off x="10160" y="5668"/>
              <a:ext cx="2952" cy="1395"/>
            </a:xfrm>
            <a:custGeom>
              <a:avLst/>
              <a:gdLst/>
              <a:ahLst/>
              <a:cxnLst/>
              <a:rect l="0" t="0" r="0" b="0"/>
              <a:pathLst>
                <a:path w="120000" h="120000" extrusionOk="0">
                  <a:moveTo>
                    <a:pt x="5163" y="87963"/>
                  </a:moveTo>
                  <a:lnTo>
                    <a:pt x="56307" y="87963"/>
                  </a:lnTo>
                  <a:lnTo>
                    <a:pt x="33115" y="120000"/>
                  </a:lnTo>
                  <a:lnTo>
                    <a:pt x="0" y="120000"/>
                  </a:lnTo>
                  <a:lnTo>
                    <a:pt x="5163" y="87963"/>
                  </a:lnTo>
                  <a:close/>
                  <a:moveTo>
                    <a:pt x="19875" y="0"/>
                  </a:moveTo>
                  <a:lnTo>
                    <a:pt x="120000" y="0"/>
                  </a:lnTo>
                  <a:lnTo>
                    <a:pt x="97370" y="31243"/>
                  </a:lnTo>
                  <a:lnTo>
                    <a:pt x="14668" y="31243"/>
                  </a:lnTo>
                  <a:lnTo>
                    <a:pt x="19875" y="0"/>
                  </a:lnTo>
                  <a:close/>
                  <a:moveTo>
                    <a:pt x="12504" y="44759"/>
                  </a:moveTo>
                  <a:lnTo>
                    <a:pt x="87591" y="44759"/>
                  </a:lnTo>
                  <a:lnTo>
                    <a:pt x="65798" y="74843"/>
                  </a:lnTo>
                  <a:lnTo>
                    <a:pt x="7615" y="74843"/>
                  </a:lnTo>
                  <a:lnTo>
                    <a:pt x="12504" y="44759"/>
                  </a:lnTo>
                  <a:close/>
                </a:path>
              </a:pathLst>
            </a:custGeom>
            <a:solidFill>
              <a:srgbClr val="73B934"/>
            </a:solidFill>
            <a:ln>
              <a:noFill/>
            </a:ln>
          </p:spPr>
          <p:txBody>
            <a:bodyPr lIns="60941" tIns="30462" rIns="60941" bIns="30462" anchor="t" anchorCtr="0">
              <a:noAutofit/>
            </a:bodyPr>
            <a:p>
              <a:pPr defTabSz="608965">
                <a:buClr>
                  <a:srgbClr val="000000"/>
                </a:buClr>
              </a:pPr>
              <a:endParaRPr sz="1200" kern="0">
                <a:solidFill>
                  <a:prstClr val="black"/>
                </a:solidFill>
                <a:latin typeface="Calibri" panose="020F0502020204030204"/>
                <a:ea typeface="Calibri" panose="020F0502020204030204"/>
                <a:cs typeface="Calibri" panose="020F0502020204030204"/>
                <a:sym typeface="Calibri" panose="020F0502020204030204"/>
              </a:endParaRPr>
            </a:p>
          </p:txBody>
        </p:sp>
        <p:cxnSp>
          <p:nvCxnSpPr>
            <p:cNvPr id="271" name="Shape 1509"/>
            <p:cNvCxnSpPr/>
            <p:nvPr/>
          </p:nvCxnSpPr>
          <p:spPr>
            <a:xfrm>
              <a:off x="5681" y="4562"/>
              <a:ext cx="1676" cy="1105"/>
            </a:xfrm>
            <a:prstGeom prst="bentConnector3">
              <a:avLst>
                <a:gd name="adj1" fmla="val 100185"/>
              </a:avLst>
            </a:prstGeom>
            <a:noFill/>
            <a:ln w="9525" cap="flat" cmpd="sng">
              <a:solidFill>
                <a:srgbClr val="7F7F7F"/>
              </a:solidFill>
              <a:prstDash val="solid"/>
              <a:miter/>
              <a:headEnd type="none" w="med" len="med"/>
              <a:tailEnd type="oval" w="med" len="med"/>
            </a:ln>
          </p:spPr>
        </p:cxnSp>
        <p:cxnSp>
          <p:nvCxnSpPr>
            <p:cNvPr id="272" name="Shape 1518"/>
            <p:cNvCxnSpPr/>
            <p:nvPr/>
          </p:nvCxnSpPr>
          <p:spPr>
            <a:xfrm>
              <a:off x="5630" y="8803"/>
              <a:ext cx="2065" cy="0"/>
            </a:xfrm>
            <a:prstGeom prst="straightConnector1">
              <a:avLst/>
            </a:prstGeom>
            <a:noFill/>
            <a:ln w="9525" cap="flat" cmpd="sng">
              <a:solidFill>
                <a:srgbClr val="7F7F7F"/>
              </a:solidFill>
              <a:prstDash val="solid"/>
              <a:miter/>
              <a:headEnd type="none" w="med" len="med"/>
              <a:tailEnd type="oval" w="med" len="med"/>
            </a:ln>
          </p:spPr>
        </p:cxnSp>
        <p:cxnSp>
          <p:nvCxnSpPr>
            <p:cNvPr id="273" name="Shape 1519"/>
            <p:cNvCxnSpPr/>
            <p:nvPr/>
          </p:nvCxnSpPr>
          <p:spPr>
            <a:xfrm>
              <a:off x="11595" y="8803"/>
              <a:ext cx="1551" cy="0"/>
            </a:xfrm>
            <a:prstGeom prst="straightConnector1">
              <a:avLst/>
            </a:prstGeom>
            <a:noFill/>
            <a:ln w="9525" cap="flat" cmpd="sng">
              <a:solidFill>
                <a:srgbClr val="7F7F7F"/>
              </a:solidFill>
              <a:prstDash val="solid"/>
              <a:miter/>
              <a:headEnd type="oval" w="med" len="med"/>
              <a:tailEnd type="none" w="med" len="med"/>
            </a:ln>
          </p:spPr>
        </p:cxnSp>
        <p:cxnSp>
          <p:nvCxnSpPr>
            <p:cNvPr id="274" name="Shape 1523"/>
            <p:cNvCxnSpPr/>
            <p:nvPr/>
          </p:nvCxnSpPr>
          <p:spPr>
            <a:xfrm rot="10800000" flipH="1">
              <a:off x="11711" y="4571"/>
              <a:ext cx="2018" cy="1097"/>
            </a:xfrm>
            <a:prstGeom prst="bentConnector3">
              <a:avLst>
                <a:gd name="adj1" fmla="val -324"/>
              </a:avLst>
            </a:prstGeom>
            <a:noFill/>
            <a:ln w="9525" cap="flat" cmpd="sng">
              <a:solidFill>
                <a:srgbClr val="7F7F7F"/>
              </a:solidFill>
              <a:prstDash val="solid"/>
              <a:miter/>
              <a:headEnd type="oval" w="med" len="med"/>
              <a:tailEnd type="none" w="med" len="med"/>
            </a:ln>
          </p:spPr>
        </p:cxnSp>
        <p:grpSp>
          <p:nvGrpSpPr>
            <p:cNvPr id="275" name="组合 274"/>
            <p:cNvGrpSpPr/>
            <p:nvPr/>
          </p:nvGrpSpPr>
          <p:grpSpPr>
            <a:xfrm>
              <a:off x="1795" y="4042"/>
              <a:ext cx="3945" cy="1301"/>
              <a:chOff x="1626835" y="2432856"/>
              <a:chExt cx="2228345" cy="734808"/>
            </a:xfrm>
          </p:grpSpPr>
          <p:sp>
            <p:nvSpPr>
              <p:cNvPr id="276" name="文本框 275"/>
              <p:cNvSpPr txBox="1"/>
              <p:nvPr/>
            </p:nvSpPr>
            <p:spPr>
              <a:xfrm>
                <a:off x="1672659" y="2432856"/>
                <a:ext cx="2133781" cy="392965"/>
              </a:xfrm>
              <a:prstGeom prst="rect">
                <a:avLst/>
              </a:prstGeom>
              <a:noFill/>
            </p:spPr>
            <p:txBody>
              <a:bodyPr wrap="square" rtlCol="0">
                <a:spAutoFit/>
                <a:scene3d>
                  <a:camera prst="orthographicFront"/>
                  <a:lightRig rig="threePt" dir="t"/>
                </a:scene3d>
                <a:sp3d contourW="12700"/>
              </a:bodyPr>
              <a:p>
                <a:pPr algn="ctr"/>
                <a:r>
                  <a:rPr lang="en-US" altLang="zh-CN" sz="1600" b="1" dirty="0">
                    <a:solidFill>
                      <a:schemeClr val="tx1">
                        <a:lumMod val="75000"/>
                        <a:lumOff val="25000"/>
                      </a:schemeClr>
                    </a:solidFill>
                    <a:latin typeface="Calibri" panose="020F0502020204030204" pitchFamily="34" charset="0"/>
                  </a:rPr>
                  <a:t>Title text addition</a:t>
                </a:r>
                <a:endParaRPr lang="zh-CN" altLang="en-US" sz="1600" b="1" dirty="0">
                  <a:solidFill>
                    <a:schemeClr val="tx1">
                      <a:lumMod val="75000"/>
                      <a:lumOff val="25000"/>
                    </a:schemeClr>
                  </a:solidFill>
                  <a:latin typeface="Calibri" panose="020F0502020204030204" pitchFamily="34" charset="0"/>
                </a:endParaRPr>
              </a:p>
            </p:txBody>
          </p:sp>
          <p:sp>
            <p:nvSpPr>
              <p:cNvPr id="277" name="文本框 276"/>
              <p:cNvSpPr txBox="1"/>
              <p:nvPr/>
            </p:nvSpPr>
            <p:spPr>
              <a:xfrm>
                <a:off x="1626835" y="2687681"/>
                <a:ext cx="2228345" cy="479983"/>
              </a:xfrm>
              <a:prstGeom prst="rect">
                <a:avLst/>
              </a:prstGeom>
              <a:noFill/>
            </p:spPr>
            <p:txBody>
              <a:bodyPr wrap="square" rtlCol="0">
                <a:spAutoFit/>
                <a:scene3d>
                  <a:camera prst="orthographicFront"/>
                  <a:lightRig rig="threePt" dir="t"/>
                </a:scene3d>
                <a:sp3d contourW="12700"/>
              </a:bodyPr>
              <a:p>
                <a:pPr>
                  <a:lnSpc>
                    <a:spcPct val="130000"/>
                  </a:lnSpc>
                  <a:spcBef>
                    <a:spcPts val="600"/>
                  </a:spcBef>
                  <a:spcAft>
                    <a:spcPts val="600"/>
                  </a:spcAft>
                </a:pPr>
                <a:r>
                  <a:rPr lang="zh-CN" altLang="en-US" sz="1200">
                    <a:solidFill>
                      <a:schemeClr val="tx1">
                        <a:lumMod val="50000"/>
                        <a:lumOff val="50000"/>
                      </a:schemeClr>
                    </a:solidFill>
                    <a:sym typeface="+mn-ea"/>
                  </a:rPr>
                  <a:t>请在这里添加内容描述请在这里添加内容添加内容这里添加内容</a:t>
                </a:r>
                <a:endParaRPr lang="en-US" altLang="zh-CN" sz="1200" dirty="0">
                  <a:solidFill>
                    <a:schemeClr val="tx1">
                      <a:lumMod val="50000"/>
                      <a:lumOff val="50000"/>
                    </a:schemeClr>
                  </a:solidFill>
                  <a:latin typeface="Calibri" panose="020F0502020204030204" pitchFamily="34" charset="0"/>
                  <a:ea typeface="+mj-ea"/>
                </a:endParaRPr>
              </a:p>
            </p:txBody>
          </p:sp>
        </p:grpSp>
        <p:grpSp>
          <p:nvGrpSpPr>
            <p:cNvPr id="278" name="组合 277"/>
            <p:cNvGrpSpPr/>
            <p:nvPr/>
          </p:nvGrpSpPr>
          <p:grpSpPr>
            <a:xfrm>
              <a:off x="1634" y="7821"/>
              <a:ext cx="3945" cy="3757"/>
              <a:chOff x="1626835" y="2432856"/>
              <a:chExt cx="2228345" cy="2122293"/>
            </a:xfrm>
          </p:grpSpPr>
          <p:sp>
            <p:nvSpPr>
              <p:cNvPr id="279" name="文本框 278"/>
              <p:cNvSpPr txBox="1"/>
              <p:nvPr/>
            </p:nvSpPr>
            <p:spPr>
              <a:xfrm>
                <a:off x="1672659" y="2432856"/>
                <a:ext cx="2133781" cy="392965"/>
              </a:xfrm>
              <a:prstGeom prst="rect">
                <a:avLst/>
              </a:prstGeom>
              <a:noFill/>
            </p:spPr>
            <p:txBody>
              <a:bodyPr wrap="square" rtlCol="0">
                <a:spAutoFit/>
                <a:scene3d>
                  <a:camera prst="orthographicFront"/>
                  <a:lightRig rig="threePt" dir="t"/>
                </a:scene3d>
                <a:sp3d contourW="12700"/>
              </a:bodyPr>
              <a:p>
                <a:pPr algn="ctr"/>
                <a:r>
                  <a:rPr lang="en-US" altLang="zh-CN" sz="1600" b="1" dirty="0">
                    <a:solidFill>
                      <a:schemeClr val="tx1">
                        <a:lumMod val="75000"/>
                        <a:lumOff val="25000"/>
                      </a:schemeClr>
                    </a:solidFill>
                    <a:latin typeface="Calibri" panose="020F0502020204030204" pitchFamily="34" charset="0"/>
                  </a:rPr>
                  <a:t>Title text addition</a:t>
                </a:r>
                <a:endParaRPr lang="zh-CN" altLang="en-US" sz="1600" b="1" dirty="0">
                  <a:solidFill>
                    <a:schemeClr val="tx1">
                      <a:lumMod val="75000"/>
                      <a:lumOff val="25000"/>
                    </a:schemeClr>
                  </a:solidFill>
                  <a:latin typeface="Calibri" panose="020F0502020204030204" pitchFamily="34" charset="0"/>
                </a:endParaRPr>
              </a:p>
            </p:txBody>
          </p:sp>
          <p:sp>
            <p:nvSpPr>
              <p:cNvPr id="280" name="文本框 279"/>
              <p:cNvSpPr txBox="1"/>
              <p:nvPr/>
            </p:nvSpPr>
            <p:spPr>
              <a:xfrm>
                <a:off x="1626835" y="2687681"/>
                <a:ext cx="2228345" cy="1867468"/>
              </a:xfrm>
              <a:prstGeom prst="rect">
                <a:avLst/>
              </a:prstGeom>
              <a:noFill/>
            </p:spPr>
            <p:txBody>
              <a:bodyPr wrap="square" rtlCol="0">
                <a:spAutoFit/>
                <a:scene3d>
                  <a:camera prst="orthographicFront"/>
                  <a:lightRig rig="threePt" dir="t"/>
                </a:scene3d>
                <a:sp3d contourW="12700"/>
              </a:bodyPr>
              <a:p>
                <a:pPr>
                  <a:lnSpc>
                    <a:spcPct val="130000"/>
                  </a:lnSpc>
                  <a:spcBef>
                    <a:spcPts val="600"/>
                  </a:spcBef>
                  <a:spcAft>
                    <a:spcPts val="600"/>
                  </a:spcAft>
                </a:pPr>
                <a:r>
                  <a:rPr lang="zh-CN" altLang="en-US" sz="1200">
                    <a:solidFill>
                      <a:schemeClr val="tx1">
                        <a:lumMod val="50000"/>
                        <a:lumOff val="50000"/>
                      </a:schemeClr>
                    </a:solidFill>
                    <a:sym typeface="+mn-ea"/>
                  </a:rPr>
                  <a:t>请在这里添加内容描述请在这里添加内容添加内容这里添加内容</a:t>
                </a:r>
                <a:endParaRPr lang="en-US" altLang="zh-CN" sz="1200" dirty="0">
                  <a:solidFill>
                    <a:schemeClr val="tx1">
                      <a:lumMod val="50000"/>
                      <a:lumOff val="50000"/>
                    </a:schemeClr>
                  </a:solidFill>
                  <a:latin typeface="Calibri" panose="020F0502020204030204" pitchFamily="34" charset="0"/>
                  <a:ea typeface="+mj-ea"/>
                </a:endParaRPr>
              </a:p>
            </p:txBody>
          </p:sp>
        </p:grpSp>
        <p:grpSp>
          <p:nvGrpSpPr>
            <p:cNvPr id="281" name="组合 280"/>
            <p:cNvGrpSpPr/>
            <p:nvPr/>
          </p:nvGrpSpPr>
          <p:grpSpPr>
            <a:xfrm>
              <a:off x="13931" y="3698"/>
              <a:ext cx="3945" cy="1301"/>
              <a:chOff x="1626835" y="2432856"/>
              <a:chExt cx="2228345" cy="734808"/>
            </a:xfrm>
          </p:grpSpPr>
          <p:sp>
            <p:nvSpPr>
              <p:cNvPr id="282" name="文本框 281"/>
              <p:cNvSpPr txBox="1"/>
              <p:nvPr/>
            </p:nvSpPr>
            <p:spPr>
              <a:xfrm>
                <a:off x="1672659" y="2432856"/>
                <a:ext cx="2133781" cy="392965"/>
              </a:xfrm>
              <a:prstGeom prst="rect">
                <a:avLst/>
              </a:prstGeom>
              <a:noFill/>
            </p:spPr>
            <p:txBody>
              <a:bodyPr wrap="square" rtlCol="0">
                <a:spAutoFit/>
                <a:scene3d>
                  <a:camera prst="orthographicFront"/>
                  <a:lightRig rig="threePt" dir="t"/>
                </a:scene3d>
                <a:sp3d contourW="12700"/>
              </a:bodyPr>
              <a:p>
                <a:pPr algn="ctr"/>
                <a:r>
                  <a:rPr lang="en-US" altLang="zh-CN" sz="1600" b="1" dirty="0">
                    <a:solidFill>
                      <a:schemeClr val="tx1">
                        <a:lumMod val="75000"/>
                        <a:lumOff val="25000"/>
                      </a:schemeClr>
                    </a:solidFill>
                    <a:latin typeface="Calibri" panose="020F0502020204030204" pitchFamily="34" charset="0"/>
                  </a:rPr>
                  <a:t>Title text addition</a:t>
                </a:r>
                <a:endParaRPr lang="zh-CN" altLang="en-US" sz="1600" b="1" dirty="0">
                  <a:solidFill>
                    <a:schemeClr val="tx1">
                      <a:lumMod val="75000"/>
                      <a:lumOff val="25000"/>
                    </a:schemeClr>
                  </a:solidFill>
                  <a:latin typeface="Calibri" panose="020F0502020204030204" pitchFamily="34" charset="0"/>
                </a:endParaRPr>
              </a:p>
            </p:txBody>
          </p:sp>
          <p:sp>
            <p:nvSpPr>
              <p:cNvPr id="283" name="文本框 282"/>
              <p:cNvSpPr txBox="1"/>
              <p:nvPr/>
            </p:nvSpPr>
            <p:spPr>
              <a:xfrm>
                <a:off x="1626835" y="2687681"/>
                <a:ext cx="2228345" cy="479983"/>
              </a:xfrm>
              <a:prstGeom prst="rect">
                <a:avLst/>
              </a:prstGeom>
              <a:noFill/>
            </p:spPr>
            <p:txBody>
              <a:bodyPr wrap="square" rtlCol="0">
                <a:spAutoFit/>
                <a:scene3d>
                  <a:camera prst="orthographicFront"/>
                  <a:lightRig rig="threePt" dir="t"/>
                </a:scene3d>
                <a:sp3d contourW="12700"/>
              </a:bodyPr>
              <a:p>
                <a:pPr>
                  <a:lnSpc>
                    <a:spcPct val="130000"/>
                  </a:lnSpc>
                  <a:spcBef>
                    <a:spcPts val="600"/>
                  </a:spcBef>
                  <a:spcAft>
                    <a:spcPts val="600"/>
                  </a:spcAft>
                </a:pPr>
                <a:r>
                  <a:rPr lang="zh-CN" altLang="en-US" sz="1200">
                    <a:solidFill>
                      <a:schemeClr val="tx1">
                        <a:lumMod val="50000"/>
                        <a:lumOff val="50000"/>
                      </a:schemeClr>
                    </a:solidFill>
                    <a:sym typeface="+mn-ea"/>
                  </a:rPr>
                  <a:t>请在这里添加内容描述请在这里添加内容添加内容这里添加内容</a:t>
                </a:r>
                <a:endParaRPr lang="en-US" altLang="zh-CN" sz="1200" dirty="0">
                  <a:solidFill>
                    <a:schemeClr val="tx1">
                      <a:lumMod val="50000"/>
                      <a:lumOff val="50000"/>
                    </a:schemeClr>
                  </a:solidFill>
                  <a:latin typeface="Calibri" panose="020F0502020204030204" pitchFamily="34" charset="0"/>
                  <a:ea typeface="+mj-ea"/>
                </a:endParaRPr>
              </a:p>
            </p:txBody>
          </p:sp>
        </p:grpSp>
        <p:grpSp>
          <p:nvGrpSpPr>
            <p:cNvPr id="284" name="组合 283"/>
            <p:cNvGrpSpPr/>
            <p:nvPr/>
          </p:nvGrpSpPr>
          <p:grpSpPr>
            <a:xfrm>
              <a:off x="13374" y="7753"/>
              <a:ext cx="3945" cy="1301"/>
              <a:chOff x="1626835" y="2432856"/>
              <a:chExt cx="2228345" cy="734808"/>
            </a:xfrm>
          </p:grpSpPr>
          <p:sp>
            <p:nvSpPr>
              <p:cNvPr id="285" name="文本框 284"/>
              <p:cNvSpPr txBox="1"/>
              <p:nvPr/>
            </p:nvSpPr>
            <p:spPr>
              <a:xfrm>
                <a:off x="1672659" y="2432856"/>
                <a:ext cx="2133781" cy="392965"/>
              </a:xfrm>
              <a:prstGeom prst="rect">
                <a:avLst/>
              </a:prstGeom>
              <a:noFill/>
            </p:spPr>
            <p:txBody>
              <a:bodyPr wrap="square" rtlCol="0">
                <a:spAutoFit/>
                <a:scene3d>
                  <a:camera prst="orthographicFront"/>
                  <a:lightRig rig="threePt" dir="t"/>
                </a:scene3d>
                <a:sp3d contourW="12700"/>
              </a:bodyPr>
              <a:p>
                <a:pPr algn="ctr"/>
                <a:r>
                  <a:rPr lang="en-US" altLang="zh-CN" sz="1600" b="1" dirty="0">
                    <a:solidFill>
                      <a:schemeClr val="tx1">
                        <a:lumMod val="75000"/>
                        <a:lumOff val="25000"/>
                      </a:schemeClr>
                    </a:solidFill>
                    <a:latin typeface="Calibri" panose="020F0502020204030204" pitchFamily="34" charset="0"/>
                  </a:rPr>
                  <a:t>Title text addition</a:t>
                </a:r>
                <a:endParaRPr lang="zh-CN" altLang="en-US" sz="1600" b="1" dirty="0">
                  <a:solidFill>
                    <a:schemeClr val="tx1">
                      <a:lumMod val="75000"/>
                      <a:lumOff val="25000"/>
                    </a:schemeClr>
                  </a:solidFill>
                  <a:latin typeface="Calibri" panose="020F0502020204030204" pitchFamily="34" charset="0"/>
                </a:endParaRPr>
              </a:p>
            </p:txBody>
          </p:sp>
          <p:sp>
            <p:nvSpPr>
              <p:cNvPr id="286" name="文本框 285"/>
              <p:cNvSpPr txBox="1"/>
              <p:nvPr/>
            </p:nvSpPr>
            <p:spPr>
              <a:xfrm>
                <a:off x="1626835" y="2687681"/>
                <a:ext cx="2228345" cy="479983"/>
              </a:xfrm>
              <a:prstGeom prst="rect">
                <a:avLst/>
              </a:prstGeom>
              <a:noFill/>
            </p:spPr>
            <p:txBody>
              <a:bodyPr wrap="square" rtlCol="0">
                <a:spAutoFit/>
                <a:scene3d>
                  <a:camera prst="orthographicFront"/>
                  <a:lightRig rig="threePt" dir="t"/>
                </a:scene3d>
                <a:sp3d contourW="12700"/>
              </a:bodyPr>
              <a:p>
                <a:pPr>
                  <a:lnSpc>
                    <a:spcPct val="130000"/>
                  </a:lnSpc>
                  <a:spcBef>
                    <a:spcPts val="600"/>
                  </a:spcBef>
                  <a:spcAft>
                    <a:spcPts val="600"/>
                  </a:spcAft>
                </a:pPr>
                <a:r>
                  <a:rPr lang="zh-CN" altLang="en-US" sz="1200">
                    <a:solidFill>
                      <a:schemeClr val="tx1">
                        <a:lumMod val="50000"/>
                        <a:lumOff val="50000"/>
                      </a:schemeClr>
                    </a:solidFill>
                    <a:sym typeface="+mn-ea"/>
                  </a:rPr>
                  <a:t>请在这里添加内容描述请在这里添加内容添加内容这里添加内容</a:t>
                </a:r>
                <a:endParaRPr lang="en-US" altLang="zh-CN" sz="1200" dirty="0">
                  <a:solidFill>
                    <a:schemeClr val="tx1">
                      <a:lumMod val="50000"/>
                      <a:lumOff val="50000"/>
                    </a:schemeClr>
                  </a:solidFill>
                  <a:latin typeface="Calibri" panose="020F0502020204030204" pitchFamily="34" charset="0"/>
                  <a:ea typeface="+mj-ea"/>
                </a:endParaRPr>
              </a:p>
            </p:txBody>
          </p:sp>
        </p:grp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21"/>
          <p:cNvPicPr>
            <a:picLocks noChangeAspect="1"/>
          </p:cNvPicPr>
          <p:nvPr/>
        </p:nvPicPr>
        <p:blipFill>
          <a:blip r:embed="rId1"/>
          <a:srcRect l="14232" r="20948"/>
          <a:stretch>
            <a:fillRect/>
          </a:stretch>
        </p:blipFill>
        <p:spPr>
          <a:xfrm>
            <a:off x="0" y="0"/>
            <a:ext cx="9199880" cy="5174615"/>
          </a:xfrm>
          <a:prstGeom prst="rect">
            <a:avLst/>
          </a:prstGeom>
        </p:spPr>
      </p:pic>
      <p:sp>
        <p:nvSpPr>
          <p:cNvPr id="11" name="标题 14"/>
          <p:cNvSpPr txBox="1"/>
          <p:nvPr/>
        </p:nvSpPr>
        <p:spPr>
          <a:xfrm>
            <a:off x="3259455" y="1818766"/>
            <a:ext cx="5697220" cy="1093958"/>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600" b="1" i="0" kern="1200">
                <a:solidFill>
                  <a:schemeClr val="tx1"/>
                </a:solidFill>
                <a:latin typeface="微软雅黑" panose="020B0503020204020204" pitchFamily="34" charset="-122"/>
                <a:ea typeface="微软雅黑" panose="020B0503020204020204" pitchFamily="34" charset="-122"/>
                <a:cs typeface="+mj-cs"/>
              </a:defRPr>
            </a:lvl1pPr>
          </a:lstStyle>
          <a:p>
            <a:pPr marL="0" marR="0" lvl="0" indent="0" algn="ctr" defTabSz="685800" rtl="0" eaLnBrk="1" fontAlgn="auto" latinLnBrk="0" hangingPunct="1">
              <a:lnSpc>
                <a:spcPct val="90000"/>
              </a:lnSpc>
              <a:spcBef>
                <a:spcPct val="0"/>
              </a:spcBef>
              <a:spcAft>
                <a:spcPts val="0"/>
              </a:spcAft>
              <a:buClrTx/>
              <a:buSzTx/>
              <a:buFontTx/>
              <a:buNone/>
              <a:defRPr/>
            </a:pPr>
            <a:r>
              <a:rPr kumimoji="0" lang="zh-CN" altLang="en-US" sz="4800" u="none" strike="noStrike" kern="1200" cap="none" spc="0" normalizeH="0" baseline="0" noProof="0">
                <a:ln>
                  <a:noFill/>
                </a:ln>
                <a:solidFill>
                  <a:schemeClr val="bg1"/>
                </a:solidFill>
                <a:effectLst/>
                <a:uLnTx/>
                <a:uFillTx/>
              </a:rPr>
              <a:t>感谢您的聆听</a:t>
            </a:r>
            <a:endParaRPr kumimoji="0" lang="zh-CN" altLang="en-US" sz="4800" u="none" strike="noStrike" kern="1200" cap="none" spc="0" normalizeH="0" baseline="0" noProof="0">
              <a:ln>
                <a:noFill/>
              </a:ln>
              <a:solidFill>
                <a:schemeClr val="bg1"/>
              </a:solidFill>
              <a:effectLst/>
              <a:uLnTx/>
              <a:uFillTx/>
            </a:endParaRPr>
          </a:p>
        </p:txBody>
      </p:sp>
      <p:sp>
        <p:nvSpPr>
          <p:cNvPr id="12" name="副标题 15"/>
          <p:cNvSpPr txBox="1"/>
          <p:nvPr/>
        </p:nvSpPr>
        <p:spPr>
          <a:xfrm>
            <a:off x="3634106" y="2787767"/>
            <a:ext cx="4972050" cy="285862"/>
          </a:xfrm>
          <a:prstGeom prst="rect">
            <a:avLst/>
          </a:prstGeom>
        </p:spPr>
        <p:txBody>
          <a:bodyPr vert="horz" lIns="91440" tIns="45720" rIns="91440" bIns="45720" rtlCol="0">
            <a:normAutofit/>
          </a:bodyPr>
          <a:lstStyle>
            <a:lvl1pPr marL="0" indent="0" algn="dist" defTabSz="685800" rtl="0" eaLnBrk="1" latinLnBrk="0" hangingPunct="1">
              <a:lnSpc>
                <a:spcPct val="90000"/>
              </a:lnSpc>
              <a:spcBef>
                <a:spcPts val="750"/>
              </a:spcBef>
              <a:buFont typeface="Arial" panose="020B0604020202020204" pitchFamily="34" charset="0"/>
              <a:buNone/>
              <a:defRPr sz="1200" b="0" i="0" kern="1200">
                <a:solidFill>
                  <a:schemeClr val="tx1">
                    <a:lumMod val="65000"/>
                    <a:lumOff val="35000"/>
                  </a:schemeClr>
                </a:solidFill>
                <a:latin typeface="华文隶书" panose="02010800040101010101" pitchFamily="2" charset="-122"/>
                <a:ea typeface="华文隶书" panose="02010800040101010101" pitchFamily="2" charset="-122"/>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lvl="0"/>
            <a:r>
              <a:rPr lang="en-US" altLang="zh-CN">
                <a:solidFill>
                  <a:schemeClr val="bg1"/>
                </a:solidFill>
                <a:latin typeface="华文新魏" panose="02010800040101010101" pitchFamily="2" charset="-122"/>
                <a:ea typeface="华文新魏" panose="02010800040101010101" pitchFamily="2" charset="-122"/>
              </a:rPr>
              <a:t>Simple office report </a:t>
            </a:r>
            <a:r>
              <a:rPr kumimoji="0" lang="en-US" altLang="zh-CN" sz="1200" u="none" strike="noStrike" kern="1200" cap="none" spc="0" normalizeH="0" baseline="0" noProof="0">
                <a:ln>
                  <a:noFill/>
                </a:ln>
                <a:solidFill>
                  <a:schemeClr val="bg1"/>
                </a:solidFill>
                <a:effectLst/>
                <a:uLnTx/>
                <a:uFillTx/>
                <a:latin typeface="华文新魏" panose="02010800040101010101" pitchFamily="2" charset="-122"/>
                <a:ea typeface="华文新魏" panose="02010800040101010101" pitchFamily="2" charset="-122"/>
              </a:rPr>
              <a:t>powerpoint template</a:t>
            </a:r>
            <a:endParaRPr kumimoji="0" lang="en-US" altLang="zh-CN" sz="1200" u="none" strike="noStrike" kern="1200" cap="none" spc="0" normalizeH="0" baseline="0" noProof="0">
              <a:ln>
                <a:noFill/>
              </a:ln>
              <a:solidFill>
                <a:schemeClr val="bg1"/>
              </a:solidFill>
              <a:effectLst/>
              <a:uLnTx/>
              <a:uFillTx/>
              <a:latin typeface="华文新魏" panose="02010800040101010101" pitchFamily="2" charset="-122"/>
              <a:ea typeface="华文新魏" panose="02010800040101010101" pitchFamily="2" charset="-122"/>
            </a:endParaRPr>
          </a:p>
        </p:txBody>
      </p:sp>
      <p:sp>
        <p:nvSpPr>
          <p:cNvPr id="13" name="副标题 15"/>
          <p:cNvSpPr txBox="1"/>
          <p:nvPr/>
        </p:nvSpPr>
        <p:spPr>
          <a:xfrm>
            <a:off x="5289822" y="3295538"/>
            <a:ext cx="1661886" cy="466669"/>
          </a:xfrm>
          <a:prstGeom prst="rect">
            <a:avLst/>
          </a:prstGeom>
        </p:spPr>
        <p:txBody>
          <a:bodyPr vert="horz" lIns="91440" tIns="45720" rIns="91440" bIns="45720" rtlCol="0">
            <a:normAutofit/>
          </a:bodyPr>
          <a:lstStyle>
            <a:lvl1pPr marL="0" indent="0" algn="dist" defTabSz="685800" rtl="0" eaLnBrk="1" latinLnBrk="0" hangingPunct="1">
              <a:lnSpc>
                <a:spcPct val="90000"/>
              </a:lnSpc>
              <a:spcBef>
                <a:spcPts val="750"/>
              </a:spcBef>
              <a:buFont typeface="Arial" panose="020B0604020202020204" pitchFamily="34" charset="0"/>
              <a:buNone/>
              <a:defRPr sz="1200" b="0" i="0" kern="1200">
                <a:solidFill>
                  <a:schemeClr val="tx1">
                    <a:lumMod val="65000"/>
                    <a:lumOff val="35000"/>
                  </a:schemeClr>
                </a:solidFill>
                <a:latin typeface="华文隶书" panose="02010800040101010101" pitchFamily="2" charset="-122"/>
                <a:ea typeface="华文隶书" panose="02010800040101010101" pitchFamily="2" charset="-122"/>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nSpc>
                <a:spcPct val="150000"/>
              </a:lnSpc>
            </a:pPr>
            <a:r>
              <a:rPr lang="zh-CN" altLang="en-US" sz="1400">
                <a:solidFill>
                  <a:prstClr val="black">
                    <a:lumMod val="65000"/>
                    <a:lumOff val="35000"/>
                  </a:prstClr>
                </a:solidFill>
                <a:latin typeface="微软雅黑" panose="020B0503020204020204" pitchFamily="34" charset="-122"/>
                <a:ea typeface="微软雅黑" panose="020B0503020204020204" pitchFamily="34" charset="-122"/>
              </a:rPr>
              <a:t>汇报：</a:t>
            </a:r>
            <a:r>
              <a:rPr lang="en-US" sz="1400">
                <a:solidFill>
                  <a:prstClr val="black">
                    <a:lumMod val="65000"/>
                    <a:lumOff val="35000"/>
                  </a:prstClr>
                </a:solidFill>
                <a:latin typeface="微软雅黑" panose="020B0503020204020204" pitchFamily="34" charset="-122"/>
                <a:ea typeface="微软雅黑" panose="020B0503020204020204" pitchFamily="34" charset="-122"/>
              </a:rPr>
              <a:t>	xxx</a:t>
            </a:r>
            <a:endParaRPr lang="en-US" sz="140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15" name="副标题 15"/>
          <p:cNvSpPr txBox="1"/>
          <p:nvPr/>
        </p:nvSpPr>
        <p:spPr>
          <a:xfrm>
            <a:off x="5289822" y="3762207"/>
            <a:ext cx="1661886" cy="457822"/>
          </a:xfrm>
          <a:prstGeom prst="rect">
            <a:avLst/>
          </a:prstGeom>
        </p:spPr>
        <p:txBody>
          <a:bodyPr vert="horz" lIns="91440" tIns="45720" rIns="91440" bIns="45720" rtlCol="0">
            <a:normAutofit/>
          </a:bodyPr>
          <a:lstStyle>
            <a:lvl1pPr marL="0" indent="0" algn="dist" defTabSz="685800" rtl="0" eaLnBrk="1" latinLnBrk="0" hangingPunct="1">
              <a:lnSpc>
                <a:spcPct val="90000"/>
              </a:lnSpc>
              <a:spcBef>
                <a:spcPts val="750"/>
              </a:spcBef>
              <a:buFont typeface="Arial" panose="020B0604020202020204" pitchFamily="34" charset="0"/>
              <a:buNone/>
              <a:defRPr sz="1200" b="0" i="0" kern="1200">
                <a:solidFill>
                  <a:schemeClr val="tx1">
                    <a:lumMod val="65000"/>
                    <a:lumOff val="35000"/>
                  </a:schemeClr>
                </a:solidFill>
                <a:latin typeface="华文隶书" panose="02010800040101010101" pitchFamily="2" charset="-122"/>
                <a:ea typeface="华文隶书" panose="02010800040101010101" pitchFamily="2" charset="-122"/>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nSpc>
                <a:spcPct val="150000"/>
              </a:lnSpc>
            </a:pPr>
            <a:r>
              <a:rPr lang="zh-CN" altLang="en-US" sz="1400">
                <a:solidFill>
                  <a:prstClr val="black">
                    <a:lumMod val="65000"/>
                    <a:lumOff val="35000"/>
                  </a:prstClr>
                </a:solidFill>
                <a:latin typeface="微软雅黑" panose="020B0503020204020204" pitchFamily="34" charset="-122"/>
                <a:ea typeface="微软雅黑" panose="020B0503020204020204" pitchFamily="34" charset="-122"/>
              </a:rPr>
              <a:t>时间：</a:t>
            </a:r>
            <a:r>
              <a:rPr lang="en-US" altLang="zh-CN" sz="1400">
                <a:solidFill>
                  <a:prstClr val="black">
                    <a:lumMod val="65000"/>
                    <a:lumOff val="35000"/>
                  </a:prstClr>
                </a:solidFill>
                <a:latin typeface="微软雅黑" panose="020B0503020204020204" pitchFamily="34" charset="-122"/>
                <a:ea typeface="微软雅黑" panose="020B0503020204020204" pitchFamily="34" charset="-122"/>
              </a:rPr>
              <a:t>202x.4.7</a:t>
            </a:r>
            <a:endParaRPr lang="en-US" altLang="zh-CN" sz="1400">
              <a:solidFill>
                <a:prstClr val="black">
                  <a:lumMod val="65000"/>
                  <a:lumOff val="35000"/>
                </a:prstClr>
              </a:solidFill>
              <a:latin typeface="微软雅黑" panose="020B0503020204020204" pitchFamily="34" charset="-122"/>
              <a:ea typeface="微软雅黑" panose="020B0503020204020204" pitchFamily="34" charset="-122"/>
            </a:endParaRPr>
          </a:p>
        </p:txBody>
      </p:sp>
      <p:pic>
        <p:nvPicPr>
          <p:cNvPr id="3" name="图片 2" descr="图片1"/>
          <p:cNvPicPr>
            <a:picLocks noChangeAspect="1"/>
          </p:cNvPicPr>
          <p:nvPr/>
        </p:nvPicPr>
        <p:blipFill>
          <a:blip r:embed="rId2"/>
          <a:stretch>
            <a:fillRect/>
          </a:stretch>
        </p:blipFill>
        <p:spPr>
          <a:xfrm>
            <a:off x="7507605" y="0"/>
            <a:ext cx="1692275" cy="40894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图片2"/>
          <p:cNvPicPr>
            <a:picLocks noChangeAspect="1"/>
          </p:cNvPicPr>
          <p:nvPr/>
        </p:nvPicPr>
        <p:blipFill>
          <a:blip r:embed="rId1"/>
          <a:stretch>
            <a:fillRect/>
          </a:stretch>
        </p:blipFill>
        <p:spPr>
          <a:xfrm>
            <a:off x="0" y="0"/>
            <a:ext cx="9130665" cy="5142865"/>
          </a:xfrm>
          <a:prstGeom prst="rect">
            <a:avLst/>
          </a:prstGeom>
        </p:spPr>
      </p:pic>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MH" val="20170220224925"/>
  <p:tag name="MH_LIBRARY" val="GRAPHIC"/>
  <p:tag name="MH_TYPE" val="Other"/>
  <p:tag name="MH_ORDER" val="1"/>
</p:tagLst>
</file>

<file path=ppt/tags/tag2.xml><?xml version="1.0" encoding="utf-8"?>
<p:tagLst xmlns:p="http://schemas.openxmlformats.org/presentationml/2006/main">
  <p:tag name="MH" val="20170220224925"/>
  <p:tag name="MH_LIBRARY" val="GRAPHIC"/>
  <p:tag name="MH_TYPE" val="Other"/>
  <p:tag name="MH_ORDER" val="1"/>
</p:tagLst>
</file>

<file path=ppt/tags/tag3.xml><?xml version="1.0" encoding="utf-8"?>
<p:tagLst xmlns:p="http://schemas.openxmlformats.org/presentationml/2006/main">
  <p:tag name="MH" val="20170220224925"/>
  <p:tag name="MH_LIBRARY" val="GRAPHIC"/>
  <p:tag name="MH_TYPE" val="Other"/>
  <p:tag name="MH_ORDER" val="1"/>
</p:tagLst>
</file>

<file path=ppt/tags/tag4.xml><?xml version="1.0" encoding="utf-8"?>
<p:tagLst xmlns:p="http://schemas.openxmlformats.org/presentationml/2006/main">
  <p:tag name="MH" val="20170220224925"/>
  <p:tag name="MH_LIBRARY" val="GRAPHIC"/>
  <p:tag name="MH_TYPE" val="Other"/>
  <p:tag name="MH_ORDER" val="1"/>
</p:tagLst>
</file>

<file path=ppt/tags/tag5.xml><?xml version="1.0" encoding="utf-8"?>
<p:tagLst xmlns:p="http://schemas.openxmlformats.org/presentationml/2006/main">
  <p:tag name="KSO_WM_TAG_VERSION" val="1.0"/>
  <p:tag name="KSO_WM_BEAUTIFY_FLAG" val="#wm#"/>
  <p:tag name="KSO_WM_TEMPLATE_CATEGORY" val="custom"/>
  <p:tag name="KSO_WM_TEMPLATE_INDEX" val="55"/>
  <p:tag name="KSO_WM_UNIT_TYPE" val="f"/>
  <p:tag name="KSO_WM_UNIT_INDEX" val="2"/>
  <p:tag name="KSO_WM_UNIT_ID" val="custom55_13*f*2"/>
  <p:tag name="KSO_WM_UNIT_CLEAR" val="1"/>
  <p:tag name="KSO_WM_UNIT_LAYERLEVEL" val="1"/>
  <p:tag name="KSO_WM_UNIT_VALUE" val="16"/>
  <p:tag name="KSO_WM_UNIT_HIGHLIGHT" val="0"/>
  <p:tag name="KSO_WM_UNIT_COMPATIBLE" val="0"/>
  <p:tag name="KSO_WM_UNIT_PRESET_TEXT" val="BELIVE IT WILL BECOMEBETTER"/>
</p:tagLst>
</file>

<file path=ppt/tags/tag6.xml><?xml version="1.0" encoding="utf-8"?>
<p:tagLst xmlns:p="http://schemas.openxmlformats.org/presentationml/2006/main">
  <p:tag name="KSO_WM_TAG_VERSION" val="1.0"/>
  <p:tag name="KSO_WM_BEAUTIFY_FLAG" val="#wm#"/>
  <p:tag name="KSO_WM_TEMPLATE_CATEGORY" val="custom"/>
  <p:tag name="KSO_WM_TEMPLATE_INDEX" val="55"/>
  <p:tag name="KSO_WM_UNIT_TYPE" val="f"/>
  <p:tag name="KSO_WM_UNIT_INDEX" val="2"/>
  <p:tag name="KSO_WM_UNIT_ID" val="custom55_13*f*2"/>
  <p:tag name="KSO_WM_UNIT_CLEAR" val="1"/>
  <p:tag name="KSO_WM_UNIT_LAYERLEVEL" val="1"/>
  <p:tag name="KSO_WM_UNIT_VALUE" val="16"/>
  <p:tag name="KSO_WM_UNIT_HIGHLIGHT" val="0"/>
  <p:tag name="KSO_WM_UNIT_COMPATIBLE" val="0"/>
  <p:tag name="KSO_WM_UNIT_PRESET_TEXT" val="BELIVE IT WILL BECOMEBETTER"/>
</p:tagLst>
</file>

<file path=ppt/theme/theme1.xml><?xml version="1.0" encoding="utf-8"?>
<a:theme xmlns:a="http://schemas.openxmlformats.org/drawingml/2006/main" name="Office 主题​​">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自定义 33">
      <a:majorFont>
        <a:latin typeface="Calibri Light"/>
        <a:ea typeface="微软雅黑"/>
        <a:cs typeface=""/>
      </a:majorFont>
      <a:minorFont>
        <a:latin typeface="Calibri Light"/>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2641</Words>
  <Application>WPS 演示</Application>
  <PresentationFormat>全屏显示(16:9)</PresentationFormat>
  <Paragraphs>273</Paragraphs>
  <Slides>20</Slides>
  <Notes>1</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20</vt:i4>
      </vt:variant>
    </vt:vector>
  </HeadingPairs>
  <TitlesOfParts>
    <vt:vector size="41" baseType="lpstr">
      <vt:lpstr>Arial</vt:lpstr>
      <vt:lpstr>宋体</vt:lpstr>
      <vt:lpstr>Wingdings</vt:lpstr>
      <vt:lpstr>微软雅黑</vt:lpstr>
      <vt:lpstr>华文隶书</vt:lpstr>
      <vt:lpstr>华文新魏</vt:lpstr>
      <vt:lpstr>Bernard MT Condensed</vt:lpstr>
      <vt:lpstr>Segoe Print</vt:lpstr>
      <vt:lpstr>Calibri</vt:lpstr>
      <vt:lpstr>华文琥珀</vt:lpstr>
      <vt:lpstr>Verdana</vt:lpstr>
      <vt:lpstr>Arial Unicode MS</vt:lpstr>
      <vt:lpstr>Calibri Light</vt:lpstr>
      <vt:lpstr>Hero</vt:lpstr>
      <vt:lpstr>NumberOnly</vt:lpstr>
      <vt:lpstr>汉仪新人文宋W</vt:lpstr>
      <vt:lpstr>Avenir</vt:lpstr>
      <vt:lpstr>Roboto Medium</vt:lpstr>
      <vt:lpstr>Calibri</vt:lpstr>
      <vt:lpstr>黑体</vt:lpstr>
      <vt:lpstr>Office 主题​​</vt:lpstr>
      <vt:lpstr>PowerPoint 演示文稿</vt:lpstr>
      <vt:lpstr>CONTENTS</vt:lpstr>
      <vt:lpstr>PowerPoint 演示文稿</vt:lpstr>
      <vt:lpstr>请在这里输入您的标题</vt:lpstr>
      <vt:lpstr>请在这里输入您的标题</vt:lpstr>
      <vt:lpstr>请在这里输入您的标题</vt:lpstr>
      <vt:lpstr>PowerPoint 演示文稿</vt:lpstr>
      <vt:lpstr>请在这里输入您的标题</vt:lpstr>
      <vt:lpstr>请在这里输入您的标题</vt:lpstr>
      <vt:lpstr>请在这里输入您的标题</vt:lpstr>
      <vt:lpstr>PowerPoint 演示文稿</vt:lpstr>
      <vt:lpstr>请在这里输入您的标题</vt:lpstr>
      <vt:lpstr>请在这里输入您的标题</vt:lpstr>
      <vt:lpstr>PowerPoint 演示文稿</vt:lpstr>
      <vt:lpstr>PowerPoint 演示文稿</vt:lpstr>
      <vt:lpstr>请在这里输入您的标题</vt:lpstr>
      <vt:lpstr>请在这里输入您的标题</vt:lpstr>
      <vt:lpstr>请在这里输入您的标题</vt:lpstr>
      <vt:lpstr>PowerPoint 演示文稿</vt:lpstr>
      <vt:lpstr>请在这里输入您的标题</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请在这里输入您的标题</dc:title>
  <dc:creator>Administrator</dc:creator>
  <cp:lastModifiedBy>罗祉璇</cp:lastModifiedBy>
  <cp:revision>789</cp:revision>
  <dcterms:created xsi:type="dcterms:W3CDTF">2017-02-17T23:41:00Z</dcterms:created>
  <dcterms:modified xsi:type="dcterms:W3CDTF">2020-04-03T08:25:29Z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