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57" r:id="rId6"/>
    <p:sldId id="263" r:id="rId7"/>
    <p:sldId id="267" r:id="rId8"/>
    <p:sldId id="268" r:id="rId9"/>
    <p:sldId id="269" r:id="rId10"/>
    <p:sldId id="270" r:id="rId11"/>
    <p:sldId id="274" r:id="rId12"/>
    <p:sldId id="259" r:id="rId13"/>
    <p:sldId id="264" r:id="rId14"/>
    <p:sldId id="271" r:id="rId15"/>
    <p:sldId id="275" r:id="rId16"/>
    <p:sldId id="272" r:id="rId17"/>
    <p:sldId id="273" r:id="rId18"/>
    <p:sldId id="260" r:id="rId19"/>
    <p:sldId id="265" r:id="rId20"/>
    <p:sldId id="276" r:id="rId21"/>
    <p:sldId id="277" r:id="rId22"/>
    <p:sldId id="278" r:id="rId23"/>
    <p:sldId id="279" r:id="rId24"/>
    <p:sldId id="261" r:id="rId25"/>
    <p:sldId id="266" r:id="rId26"/>
    <p:sldId id="280" r:id="rId27"/>
    <p:sldId id="281" r:id="rId28"/>
    <p:sldId id="262" r:id="rId29"/>
    <p:sldId id="293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856F"/>
    <a:srgbClr val="27947E"/>
    <a:srgbClr val="5BBEA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B55C-F70F-4F92-80B9-06B7ED3A01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57455-FDA1-4ADE-893A-C5B64247F6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B55C-F70F-4F92-80B9-06B7ED3A01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57455-FDA1-4ADE-893A-C5B64247F6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B55C-F70F-4F92-80B9-06B7ED3A01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57455-FDA1-4ADE-893A-C5B64247F6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B55C-F70F-4F92-80B9-06B7ED3A01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57455-FDA1-4ADE-893A-C5B64247F6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B55C-F70F-4F92-80B9-06B7ED3A01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57455-FDA1-4ADE-893A-C5B64247F6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B55C-F70F-4F92-80B9-06B7ED3A01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57455-FDA1-4ADE-893A-C5B64247F6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B55C-F70F-4F92-80B9-06B7ED3A01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57455-FDA1-4ADE-893A-C5B64247F6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B55C-F70F-4F92-80B9-06B7ED3A01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57455-FDA1-4ADE-893A-C5B64247F6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B55C-F70F-4F92-80B9-06B7ED3A01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57455-FDA1-4ADE-893A-C5B64247F6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B55C-F70F-4F92-80B9-06B7ED3A01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57455-FDA1-4ADE-893A-C5B64247F6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B55C-F70F-4F92-80B9-06B7ED3A01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57455-FDA1-4ADE-893A-C5B64247F6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BE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DB55C-F70F-4F92-80B9-06B7ED3A01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57455-FDA1-4ADE-893A-C5B64247F6D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755776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18986" y="0"/>
            <a:ext cx="5755776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/>
          <a:srcRect l="57310"/>
          <a:stretch>
            <a:fillRect/>
          </a:stretch>
        </p:blipFill>
        <p:spPr>
          <a:xfrm>
            <a:off x="9734845" y="0"/>
            <a:ext cx="2457155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18986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641" y="0"/>
            <a:ext cx="5418986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/>
          <a:srcRect l="46090"/>
          <a:stretch>
            <a:fillRect/>
          </a:stretch>
        </p:blipFill>
        <p:spPr>
          <a:xfrm>
            <a:off x="9294655" y="0"/>
            <a:ext cx="2921345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3324" y="422031"/>
            <a:ext cx="1725352" cy="5078437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3022210" y="5739618"/>
            <a:ext cx="6147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植树节绿色环保活动</a:t>
            </a:r>
            <a:r>
              <a:rPr lang="en-US" altLang="zh-CN" sz="3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9"/>
          <p:cNvSpPr>
            <a:spLocks noEditPoints="1"/>
          </p:cNvSpPr>
          <p:nvPr/>
        </p:nvSpPr>
        <p:spPr bwMode="auto">
          <a:xfrm>
            <a:off x="-3175" y="0"/>
            <a:ext cx="5432425" cy="6859588"/>
          </a:xfrm>
          <a:custGeom>
            <a:avLst/>
            <a:gdLst>
              <a:gd name="T0" fmla="*/ 6142 w 6239"/>
              <a:gd name="T1" fmla="*/ 3374 h 7876"/>
              <a:gd name="T2" fmla="*/ 5886 w 6239"/>
              <a:gd name="T3" fmla="*/ 4990 h 7876"/>
              <a:gd name="T4" fmla="*/ 5658 w 6239"/>
              <a:gd name="T5" fmla="*/ 2207 h 7876"/>
              <a:gd name="T6" fmla="*/ 4875 w 6239"/>
              <a:gd name="T7" fmla="*/ 120 h 7876"/>
              <a:gd name="T8" fmla="*/ 4168 w 6239"/>
              <a:gd name="T9" fmla="*/ 1076 h 7876"/>
              <a:gd name="T10" fmla="*/ 3603 w 6239"/>
              <a:gd name="T11" fmla="*/ 2359 h 7876"/>
              <a:gd name="T12" fmla="*/ 3722 w 6239"/>
              <a:gd name="T13" fmla="*/ 4175 h 7876"/>
              <a:gd name="T14" fmla="*/ 3470 w 6239"/>
              <a:gd name="T15" fmla="*/ 5909 h 7876"/>
              <a:gd name="T16" fmla="*/ 3319 w 6239"/>
              <a:gd name="T17" fmla="*/ 2954 h 7876"/>
              <a:gd name="T18" fmla="*/ 2706 w 6239"/>
              <a:gd name="T19" fmla="*/ 1396 h 7876"/>
              <a:gd name="T20" fmla="*/ 2234 w 6239"/>
              <a:gd name="T21" fmla="*/ 2029 h 7876"/>
              <a:gd name="T22" fmla="*/ 1440 w 6239"/>
              <a:gd name="T23" fmla="*/ 2090 h 7876"/>
              <a:gd name="T24" fmla="*/ 833 w 6239"/>
              <a:gd name="T25" fmla="*/ 2984 h 7876"/>
              <a:gd name="T26" fmla="*/ 419 w 6239"/>
              <a:gd name="T27" fmla="*/ 2426 h 7876"/>
              <a:gd name="T28" fmla="*/ 3 w 6239"/>
              <a:gd name="T29" fmla="*/ 4313 h 7876"/>
              <a:gd name="T30" fmla="*/ 6126 w 6239"/>
              <a:gd name="T31" fmla="*/ 4426 h 7876"/>
              <a:gd name="T32" fmla="*/ 92 w 6239"/>
              <a:gd name="T33" fmla="*/ 5078 h 7876"/>
              <a:gd name="T34" fmla="*/ 164 w 6239"/>
              <a:gd name="T35" fmla="*/ 4115 h 7876"/>
              <a:gd name="T36" fmla="*/ 244 w 6239"/>
              <a:gd name="T37" fmla="*/ 5054 h 7876"/>
              <a:gd name="T38" fmla="*/ 2485 w 6239"/>
              <a:gd name="T39" fmla="*/ 4421 h 7876"/>
              <a:gd name="T40" fmla="*/ 2214 w 6239"/>
              <a:gd name="T41" fmla="*/ 3326 h 7876"/>
              <a:gd name="T42" fmla="*/ 1530 w 6239"/>
              <a:gd name="T43" fmla="*/ 2039 h 7876"/>
              <a:gd name="T44" fmla="*/ 1412 w 6239"/>
              <a:gd name="T45" fmla="*/ 4966 h 7876"/>
              <a:gd name="T46" fmla="*/ 1371 w 6239"/>
              <a:gd name="T47" fmla="*/ 4076 h 7876"/>
              <a:gd name="T48" fmla="*/ 1470 w 6239"/>
              <a:gd name="T49" fmla="*/ 4003 h 7876"/>
              <a:gd name="T50" fmla="*/ 1311 w 6239"/>
              <a:gd name="T51" fmla="*/ 3597 h 7876"/>
              <a:gd name="T52" fmla="*/ 889 w 6239"/>
              <a:gd name="T53" fmla="*/ 5150 h 7876"/>
              <a:gd name="T54" fmla="*/ 753 w 6239"/>
              <a:gd name="T55" fmla="*/ 4728 h 7876"/>
              <a:gd name="T56" fmla="*/ 578 w 6239"/>
              <a:gd name="T57" fmla="*/ 5333 h 7876"/>
              <a:gd name="T58" fmla="*/ 801 w 6239"/>
              <a:gd name="T59" fmla="*/ 4879 h 7876"/>
              <a:gd name="T60" fmla="*/ 921 w 6239"/>
              <a:gd name="T61" fmla="*/ 4369 h 7876"/>
              <a:gd name="T62" fmla="*/ 1080 w 6239"/>
              <a:gd name="T63" fmla="*/ 5683 h 7876"/>
              <a:gd name="T64" fmla="*/ 1143 w 6239"/>
              <a:gd name="T65" fmla="*/ 6321 h 7876"/>
              <a:gd name="T66" fmla="*/ 1271 w 6239"/>
              <a:gd name="T67" fmla="*/ 6360 h 7876"/>
              <a:gd name="T68" fmla="*/ 1432 w 6239"/>
              <a:gd name="T69" fmla="*/ 5188 h 7876"/>
              <a:gd name="T70" fmla="*/ 1446 w 6239"/>
              <a:gd name="T71" fmla="*/ 5994 h 7876"/>
              <a:gd name="T72" fmla="*/ 1580 w 6239"/>
              <a:gd name="T73" fmla="*/ 5838 h 7876"/>
              <a:gd name="T74" fmla="*/ 1731 w 6239"/>
              <a:gd name="T75" fmla="*/ 1537 h 7876"/>
              <a:gd name="T76" fmla="*/ 1651 w 6239"/>
              <a:gd name="T77" fmla="*/ 4813 h 7876"/>
              <a:gd name="T78" fmla="*/ 1942 w 6239"/>
              <a:gd name="T79" fmla="*/ 5567 h 7876"/>
              <a:gd name="T80" fmla="*/ 2153 w 6239"/>
              <a:gd name="T81" fmla="*/ 5135 h 7876"/>
              <a:gd name="T82" fmla="*/ 2394 w 6239"/>
              <a:gd name="T83" fmla="*/ 1989 h 7876"/>
              <a:gd name="T84" fmla="*/ 2535 w 6239"/>
              <a:gd name="T85" fmla="*/ 4743 h 7876"/>
              <a:gd name="T86" fmla="*/ 2827 w 6239"/>
              <a:gd name="T87" fmla="*/ 3878 h 7876"/>
              <a:gd name="T88" fmla="*/ 2947 w 6239"/>
              <a:gd name="T89" fmla="*/ 5778 h 7876"/>
              <a:gd name="T90" fmla="*/ 3289 w 6239"/>
              <a:gd name="T91" fmla="*/ 3115 h 7876"/>
              <a:gd name="T92" fmla="*/ 3118 w 6239"/>
              <a:gd name="T93" fmla="*/ 3497 h 7876"/>
              <a:gd name="T94" fmla="*/ 4897 w 6239"/>
              <a:gd name="T95" fmla="*/ 3990 h 7876"/>
              <a:gd name="T96" fmla="*/ 4407 w 6239"/>
              <a:gd name="T97" fmla="*/ 3359 h 7876"/>
              <a:gd name="T98" fmla="*/ 4125 w 6239"/>
              <a:gd name="T99" fmla="*/ 4957 h 7876"/>
              <a:gd name="T100" fmla="*/ 3907 w 6239"/>
              <a:gd name="T101" fmla="*/ 3925 h 7876"/>
              <a:gd name="T102" fmla="*/ 3983 w 6239"/>
              <a:gd name="T103" fmla="*/ 3849 h 7876"/>
              <a:gd name="T104" fmla="*/ 4049 w 6239"/>
              <a:gd name="T105" fmla="*/ 6164 h 7876"/>
              <a:gd name="T106" fmla="*/ 4299 w 6239"/>
              <a:gd name="T107" fmla="*/ 3414 h 7876"/>
              <a:gd name="T108" fmla="*/ 4473 w 6239"/>
              <a:gd name="T109" fmla="*/ 5545 h 7876"/>
              <a:gd name="T110" fmla="*/ 4777 w 6239"/>
              <a:gd name="T111" fmla="*/ 1859 h 7876"/>
              <a:gd name="T112" fmla="*/ 5408 w 6239"/>
              <a:gd name="T113" fmla="*/ 3566 h 7876"/>
              <a:gd name="T114" fmla="*/ 5103 w 6239"/>
              <a:gd name="T115" fmla="*/ 4099 h 7876"/>
              <a:gd name="T116" fmla="*/ 5288 w 6239"/>
              <a:gd name="T117" fmla="*/ 5349 h 7876"/>
              <a:gd name="T118" fmla="*/ 5592 w 6239"/>
              <a:gd name="T119" fmla="*/ 3707 h 7876"/>
              <a:gd name="T120" fmla="*/ 5516 w 6239"/>
              <a:gd name="T121" fmla="*/ 5697 h 7876"/>
              <a:gd name="T122" fmla="*/ 5983 w 6239"/>
              <a:gd name="T123" fmla="*/ 5445 h 7876"/>
              <a:gd name="T124" fmla="*/ 6158 w 6239"/>
              <a:gd name="T125" fmla="*/ 5150 h 7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239" h="7876">
                <a:moveTo>
                  <a:pt x="3" y="3336"/>
                </a:moveTo>
                <a:cubicBezTo>
                  <a:pt x="3" y="3369"/>
                  <a:pt x="3" y="3369"/>
                  <a:pt x="3" y="3369"/>
                </a:cubicBezTo>
                <a:cubicBezTo>
                  <a:pt x="17" y="3355"/>
                  <a:pt x="12" y="3346"/>
                  <a:pt x="3" y="3336"/>
                </a:cubicBezTo>
                <a:close/>
                <a:moveTo>
                  <a:pt x="3" y="5636"/>
                </a:moveTo>
                <a:cubicBezTo>
                  <a:pt x="3" y="5639"/>
                  <a:pt x="3" y="5639"/>
                  <a:pt x="3" y="5639"/>
                </a:cubicBezTo>
                <a:cubicBezTo>
                  <a:pt x="3" y="5638"/>
                  <a:pt x="4" y="5637"/>
                  <a:pt x="5" y="5636"/>
                </a:cubicBezTo>
                <a:lnTo>
                  <a:pt x="3" y="5636"/>
                </a:lnTo>
                <a:close/>
                <a:moveTo>
                  <a:pt x="3" y="5491"/>
                </a:moveTo>
                <a:cubicBezTo>
                  <a:pt x="3" y="5509"/>
                  <a:pt x="3" y="5509"/>
                  <a:pt x="3" y="5509"/>
                </a:cubicBezTo>
                <a:cubicBezTo>
                  <a:pt x="8" y="5505"/>
                  <a:pt x="11" y="5497"/>
                  <a:pt x="13" y="5484"/>
                </a:cubicBezTo>
                <a:cubicBezTo>
                  <a:pt x="10" y="5488"/>
                  <a:pt x="6" y="5490"/>
                  <a:pt x="3" y="5491"/>
                </a:cubicBezTo>
                <a:close/>
                <a:moveTo>
                  <a:pt x="3349" y="3175"/>
                </a:moveTo>
                <a:cubicBezTo>
                  <a:pt x="3381" y="3197"/>
                  <a:pt x="3418" y="3211"/>
                  <a:pt x="3450" y="3205"/>
                </a:cubicBezTo>
                <a:cubicBezTo>
                  <a:pt x="3432" y="3186"/>
                  <a:pt x="3374" y="3154"/>
                  <a:pt x="3349" y="3175"/>
                </a:cubicBezTo>
                <a:close/>
                <a:moveTo>
                  <a:pt x="6227" y="3354"/>
                </a:moveTo>
                <a:cubicBezTo>
                  <a:pt x="6227" y="3342"/>
                  <a:pt x="6227" y="3342"/>
                  <a:pt x="6227" y="3342"/>
                </a:cubicBezTo>
                <a:cubicBezTo>
                  <a:pt x="6222" y="3346"/>
                  <a:pt x="6218" y="3349"/>
                  <a:pt x="6214" y="3351"/>
                </a:cubicBezTo>
                <a:cubicBezTo>
                  <a:pt x="6213" y="3357"/>
                  <a:pt x="6220" y="3358"/>
                  <a:pt x="6227" y="3354"/>
                </a:cubicBezTo>
                <a:close/>
                <a:moveTo>
                  <a:pt x="6227" y="3389"/>
                </a:moveTo>
                <a:cubicBezTo>
                  <a:pt x="6227" y="3381"/>
                  <a:pt x="6227" y="3381"/>
                  <a:pt x="6227" y="3381"/>
                </a:cubicBezTo>
                <a:cubicBezTo>
                  <a:pt x="6225" y="3382"/>
                  <a:pt x="6223" y="3382"/>
                  <a:pt x="6222" y="3382"/>
                </a:cubicBezTo>
                <a:cubicBezTo>
                  <a:pt x="6223" y="3386"/>
                  <a:pt x="6225" y="3388"/>
                  <a:pt x="6227" y="3389"/>
                </a:cubicBezTo>
                <a:close/>
                <a:moveTo>
                  <a:pt x="6227" y="5734"/>
                </a:moveTo>
                <a:cubicBezTo>
                  <a:pt x="6227" y="5678"/>
                  <a:pt x="6227" y="5678"/>
                  <a:pt x="6227" y="5678"/>
                </a:cubicBezTo>
                <a:cubicBezTo>
                  <a:pt x="6225" y="5699"/>
                  <a:pt x="6221" y="5720"/>
                  <a:pt x="6227" y="5734"/>
                </a:cubicBezTo>
                <a:close/>
                <a:moveTo>
                  <a:pt x="5935" y="4219"/>
                </a:moveTo>
                <a:cubicBezTo>
                  <a:pt x="5971" y="4227"/>
                  <a:pt x="6012" y="4174"/>
                  <a:pt x="6055" y="4163"/>
                </a:cubicBezTo>
                <a:cubicBezTo>
                  <a:pt x="6010" y="4145"/>
                  <a:pt x="5952" y="4182"/>
                  <a:pt x="5935" y="4219"/>
                </a:cubicBezTo>
                <a:close/>
                <a:moveTo>
                  <a:pt x="6227" y="3306"/>
                </a:moveTo>
                <a:cubicBezTo>
                  <a:pt x="6227" y="3287"/>
                  <a:pt x="6227" y="3287"/>
                  <a:pt x="6227" y="3287"/>
                </a:cubicBezTo>
                <a:cubicBezTo>
                  <a:pt x="6218" y="3288"/>
                  <a:pt x="6210" y="3289"/>
                  <a:pt x="6206" y="3295"/>
                </a:cubicBezTo>
                <a:cubicBezTo>
                  <a:pt x="6213" y="3306"/>
                  <a:pt x="6220" y="3309"/>
                  <a:pt x="6227" y="3306"/>
                </a:cubicBezTo>
                <a:close/>
                <a:moveTo>
                  <a:pt x="6031" y="3956"/>
                </a:moveTo>
                <a:cubicBezTo>
                  <a:pt x="6011" y="3939"/>
                  <a:pt x="5965" y="3964"/>
                  <a:pt x="5951" y="3980"/>
                </a:cubicBezTo>
                <a:cubicBezTo>
                  <a:pt x="5976" y="3984"/>
                  <a:pt x="6006" y="3973"/>
                  <a:pt x="6031" y="3956"/>
                </a:cubicBezTo>
                <a:close/>
                <a:moveTo>
                  <a:pt x="5788" y="2870"/>
                </a:moveTo>
                <a:cubicBezTo>
                  <a:pt x="5822" y="2894"/>
                  <a:pt x="5862" y="2909"/>
                  <a:pt x="5897" y="2903"/>
                </a:cubicBezTo>
                <a:cubicBezTo>
                  <a:pt x="5877" y="2882"/>
                  <a:pt x="5815" y="2847"/>
                  <a:pt x="5788" y="2870"/>
                </a:cubicBezTo>
                <a:close/>
                <a:moveTo>
                  <a:pt x="6222" y="3271"/>
                </a:moveTo>
                <a:cubicBezTo>
                  <a:pt x="6224" y="3270"/>
                  <a:pt x="6225" y="3270"/>
                  <a:pt x="6227" y="3269"/>
                </a:cubicBezTo>
                <a:cubicBezTo>
                  <a:pt x="6227" y="3257"/>
                  <a:pt x="6227" y="3257"/>
                  <a:pt x="6227" y="3257"/>
                </a:cubicBezTo>
                <a:cubicBezTo>
                  <a:pt x="6224" y="3260"/>
                  <a:pt x="6221" y="3264"/>
                  <a:pt x="6222" y="3271"/>
                </a:cubicBezTo>
                <a:close/>
                <a:moveTo>
                  <a:pt x="5755" y="3153"/>
                </a:moveTo>
                <a:cubicBezTo>
                  <a:pt x="5813" y="3168"/>
                  <a:pt x="5870" y="3241"/>
                  <a:pt x="5919" y="3229"/>
                </a:cubicBezTo>
                <a:cubicBezTo>
                  <a:pt x="5896" y="3179"/>
                  <a:pt x="5816" y="3129"/>
                  <a:pt x="5755" y="3153"/>
                </a:cubicBezTo>
                <a:close/>
                <a:moveTo>
                  <a:pt x="3319" y="3436"/>
                </a:moveTo>
                <a:cubicBezTo>
                  <a:pt x="3372" y="3450"/>
                  <a:pt x="3425" y="3518"/>
                  <a:pt x="3470" y="3507"/>
                </a:cubicBezTo>
                <a:cubicBezTo>
                  <a:pt x="3449" y="3460"/>
                  <a:pt x="3375" y="3414"/>
                  <a:pt x="3319" y="3436"/>
                </a:cubicBezTo>
                <a:close/>
                <a:moveTo>
                  <a:pt x="841" y="5142"/>
                </a:moveTo>
                <a:cubicBezTo>
                  <a:pt x="784" y="5160"/>
                  <a:pt x="846" y="5152"/>
                  <a:pt x="841" y="5166"/>
                </a:cubicBezTo>
                <a:cubicBezTo>
                  <a:pt x="851" y="5188"/>
                  <a:pt x="857" y="5141"/>
                  <a:pt x="881" y="5150"/>
                </a:cubicBezTo>
                <a:cubicBezTo>
                  <a:pt x="878" y="5139"/>
                  <a:pt x="861" y="5143"/>
                  <a:pt x="849" y="5142"/>
                </a:cubicBezTo>
                <a:cubicBezTo>
                  <a:pt x="850" y="5124"/>
                  <a:pt x="883" y="5139"/>
                  <a:pt x="897" y="5134"/>
                </a:cubicBezTo>
                <a:cubicBezTo>
                  <a:pt x="892" y="5108"/>
                  <a:pt x="825" y="5108"/>
                  <a:pt x="777" y="5102"/>
                </a:cubicBezTo>
                <a:cubicBezTo>
                  <a:pt x="804" y="5134"/>
                  <a:pt x="822" y="5115"/>
                  <a:pt x="841" y="5142"/>
                </a:cubicBezTo>
                <a:close/>
                <a:moveTo>
                  <a:pt x="5353" y="4066"/>
                </a:moveTo>
                <a:cubicBezTo>
                  <a:pt x="5354" y="4073"/>
                  <a:pt x="5355" y="4079"/>
                  <a:pt x="5364" y="4077"/>
                </a:cubicBezTo>
                <a:cubicBezTo>
                  <a:pt x="5359" y="4056"/>
                  <a:pt x="5315" y="4018"/>
                  <a:pt x="5299" y="4044"/>
                </a:cubicBezTo>
                <a:cubicBezTo>
                  <a:pt x="5340" y="4042"/>
                  <a:pt x="5324" y="4116"/>
                  <a:pt x="5353" y="4066"/>
                </a:cubicBezTo>
                <a:close/>
                <a:moveTo>
                  <a:pt x="5694" y="3086"/>
                </a:moveTo>
                <a:cubicBezTo>
                  <a:pt x="5696" y="3085"/>
                  <a:pt x="5698" y="3084"/>
                  <a:pt x="5700" y="3082"/>
                </a:cubicBezTo>
                <a:cubicBezTo>
                  <a:pt x="5698" y="3083"/>
                  <a:pt x="5696" y="3084"/>
                  <a:pt x="5694" y="3086"/>
                </a:cubicBezTo>
                <a:close/>
                <a:moveTo>
                  <a:pt x="4386" y="4577"/>
                </a:moveTo>
                <a:cubicBezTo>
                  <a:pt x="4405" y="4583"/>
                  <a:pt x="4450" y="4564"/>
                  <a:pt x="4451" y="4588"/>
                </a:cubicBezTo>
                <a:cubicBezTo>
                  <a:pt x="4435" y="4590"/>
                  <a:pt x="4411" y="4584"/>
                  <a:pt x="4407" y="4599"/>
                </a:cubicBezTo>
                <a:cubicBezTo>
                  <a:pt x="4439" y="4586"/>
                  <a:pt x="4448" y="4651"/>
                  <a:pt x="4462" y="4620"/>
                </a:cubicBezTo>
                <a:cubicBezTo>
                  <a:pt x="4455" y="4601"/>
                  <a:pt x="4540" y="4612"/>
                  <a:pt x="4462" y="4588"/>
                </a:cubicBezTo>
                <a:cubicBezTo>
                  <a:pt x="4488" y="4551"/>
                  <a:pt x="4512" y="4577"/>
                  <a:pt x="4549" y="4533"/>
                </a:cubicBezTo>
                <a:cubicBezTo>
                  <a:pt x="4483" y="4542"/>
                  <a:pt x="4392" y="4541"/>
                  <a:pt x="4386" y="4577"/>
                </a:cubicBezTo>
                <a:close/>
                <a:moveTo>
                  <a:pt x="5282" y="4458"/>
                </a:moveTo>
                <a:cubicBezTo>
                  <a:pt x="5286" y="4445"/>
                  <a:pt x="5288" y="4433"/>
                  <a:pt x="5288" y="4425"/>
                </a:cubicBezTo>
                <a:cubicBezTo>
                  <a:pt x="5252" y="4430"/>
                  <a:pt x="5276" y="4446"/>
                  <a:pt x="5282" y="4458"/>
                </a:cubicBezTo>
                <a:close/>
                <a:moveTo>
                  <a:pt x="5282" y="4458"/>
                </a:moveTo>
                <a:cubicBezTo>
                  <a:pt x="5282" y="4461"/>
                  <a:pt x="5281" y="4464"/>
                  <a:pt x="5280" y="4467"/>
                </a:cubicBezTo>
                <a:cubicBezTo>
                  <a:pt x="5285" y="4465"/>
                  <a:pt x="5285" y="4462"/>
                  <a:pt x="5282" y="4458"/>
                </a:cubicBezTo>
                <a:close/>
                <a:moveTo>
                  <a:pt x="5416" y="3999"/>
                </a:moveTo>
                <a:cubicBezTo>
                  <a:pt x="5413" y="3999"/>
                  <a:pt x="5411" y="4000"/>
                  <a:pt x="5408" y="4001"/>
                </a:cubicBezTo>
                <a:cubicBezTo>
                  <a:pt x="5411" y="4000"/>
                  <a:pt x="5413" y="4000"/>
                  <a:pt x="5416" y="3999"/>
                </a:cubicBezTo>
                <a:close/>
                <a:moveTo>
                  <a:pt x="6214" y="3518"/>
                </a:moveTo>
                <a:cubicBezTo>
                  <a:pt x="6178" y="3473"/>
                  <a:pt x="6176" y="3471"/>
                  <a:pt x="6158" y="3446"/>
                </a:cubicBezTo>
                <a:cubicBezTo>
                  <a:pt x="6196" y="3416"/>
                  <a:pt x="6152" y="3411"/>
                  <a:pt x="6142" y="3374"/>
                </a:cubicBezTo>
                <a:cubicBezTo>
                  <a:pt x="6117" y="3423"/>
                  <a:pt x="6142" y="3423"/>
                  <a:pt x="6126" y="3470"/>
                </a:cubicBezTo>
                <a:cubicBezTo>
                  <a:pt x="6125" y="3483"/>
                  <a:pt x="6092" y="3461"/>
                  <a:pt x="6094" y="3494"/>
                </a:cubicBezTo>
                <a:cubicBezTo>
                  <a:pt x="6085" y="3479"/>
                  <a:pt x="6094" y="3462"/>
                  <a:pt x="6086" y="3430"/>
                </a:cubicBezTo>
                <a:cubicBezTo>
                  <a:pt x="6093" y="3434"/>
                  <a:pt x="6099" y="3438"/>
                  <a:pt x="6110" y="3438"/>
                </a:cubicBezTo>
                <a:cubicBezTo>
                  <a:pt x="6107" y="3428"/>
                  <a:pt x="6100" y="3422"/>
                  <a:pt x="6086" y="3422"/>
                </a:cubicBezTo>
                <a:cubicBezTo>
                  <a:pt x="6101" y="3400"/>
                  <a:pt x="6079" y="3369"/>
                  <a:pt x="6102" y="3343"/>
                </a:cubicBezTo>
                <a:cubicBezTo>
                  <a:pt x="6095" y="3336"/>
                  <a:pt x="6084" y="3334"/>
                  <a:pt x="6071" y="3335"/>
                </a:cubicBezTo>
                <a:cubicBezTo>
                  <a:pt x="6071" y="3347"/>
                  <a:pt x="6091" y="3371"/>
                  <a:pt x="6063" y="3374"/>
                </a:cubicBezTo>
                <a:cubicBezTo>
                  <a:pt x="6071" y="3385"/>
                  <a:pt x="6095" y="3412"/>
                  <a:pt x="6055" y="3406"/>
                </a:cubicBezTo>
                <a:cubicBezTo>
                  <a:pt x="6079" y="3416"/>
                  <a:pt x="6081" y="3426"/>
                  <a:pt x="6055" y="3438"/>
                </a:cubicBezTo>
                <a:cubicBezTo>
                  <a:pt x="6056" y="3447"/>
                  <a:pt x="6069" y="3445"/>
                  <a:pt x="6078" y="3446"/>
                </a:cubicBezTo>
                <a:cubicBezTo>
                  <a:pt x="6070" y="3458"/>
                  <a:pt x="6053" y="3463"/>
                  <a:pt x="6055" y="3486"/>
                </a:cubicBezTo>
                <a:cubicBezTo>
                  <a:pt x="6068" y="3483"/>
                  <a:pt x="6070" y="3492"/>
                  <a:pt x="6071" y="3502"/>
                </a:cubicBezTo>
                <a:cubicBezTo>
                  <a:pt x="6067" y="3514"/>
                  <a:pt x="6060" y="3499"/>
                  <a:pt x="6047" y="3502"/>
                </a:cubicBezTo>
                <a:cubicBezTo>
                  <a:pt x="6054" y="3513"/>
                  <a:pt x="6068" y="3518"/>
                  <a:pt x="6078" y="3526"/>
                </a:cubicBezTo>
                <a:cubicBezTo>
                  <a:pt x="6076" y="3537"/>
                  <a:pt x="6059" y="3532"/>
                  <a:pt x="6047" y="3534"/>
                </a:cubicBezTo>
                <a:cubicBezTo>
                  <a:pt x="6085" y="3560"/>
                  <a:pt x="6021" y="3602"/>
                  <a:pt x="6063" y="3621"/>
                </a:cubicBezTo>
                <a:cubicBezTo>
                  <a:pt x="6062" y="3642"/>
                  <a:pt x="6036" y="3637"/>
                  <a:pt x="6015" y="3637"/>
                </a:cubicBezTo>
                <a:cubicBezTo>
                  <a:pt x="6044" y="3666"/>
                  <a:pt x="5987" y="3650"/>
                  <a:pt x="5999" y="3685"/>
                </a:cubicBezTo>
                <a:cubicBezTo>
                  <a:pt x="6032" y="3677"/>
                  <a:pt x="6039" y="3664"/>
                  <a:pt x="6063" y="3677"/>
                </a:cubicBezTo>
                <a:cubicBezTo>
                  <a:pt x="6054" y="3703"/>
                  <a:pt x="6022" y="3705"/>
                  <a:pt x="5999" y="3717"/>
                </a:cubicBezTo>
                <a:cubicBezTo>
                  <a:pt x="6007" y="3721"/>
                  <a:pt x="6023" y="3725"/>
                  <a:pt x="6047" y="3733"/>
                </a:cubicBezTo>
                <a:cubicBezTo>
                  <a:pt x="6033" y="3746"/>
                  <a:pt x="6018" y="3757"/>
                  <a:pt x="5991" y="3757"/>
                </a:cubicBezTo>
                <a:cubicBezTo>
                  <a:pt x="5991" y="3764"/>
                  <a:pt x="6001" y="3763"/>
                  <a:pt x="6007" y="3765"/>
                </a:cubicBezTo>
                <a:cubicBezTo>
                  <a:pt x="6016" y="3766"/>
                  <a:pt x="6011" y="3773"/>
                  <a:pt x="6007" y="3773"/>
                </a:cubicBezTo>
                <a:cubicBezTo>
                  <a:pt x="6008" y="3790"/>
                  <a:pt x="6041" y="3776"/>
                  <a:pt x="6055" y="3781"/>
                </a:cubicBezTo>
                <a:cubicBezTo>
                  <a:pt x="6047" y="3820"/>
                  <a:pt x="6022" y="3794"/>
                  <a:pt x="5983" y="3804"/>
                </a:cubicBezTo>
                <a:cubicBezTo>
                  <a:pt x="6050" y="3808"/>
                  <a:pt x="6035" y="3842"/>
                  <a:pt x="5967" y="3876"/>
                </a:cubicBezTo>
                <a:cubicBezTo>
                  <a:pt x="5995" y="3893"/>
                  <a:pt x="6035" y="3849"/>
                  <a:pt x="6071" y="3868"/>
                </a:cubicBezTo>
                <a:cubicBezTo>
                  <a:pt x="6064" y="3912"/>
                  <a:pt x="6004" y="3903"/>
                  <a:pt x="5991" y="3940"/>
                </a:cubicBezTo>
                <a:cubicBezTo>
                  <a:pt x="6006" y="3946"/>
                  <a:pt x="6044" y="3919"/>
                  <a:pt x="6063" y="3948"/>
                </a:cubicBezTo>
                <a:cubicBezTo>
                  <a:pt x="6038" y="3943"/>
                  <a:pt x="6029" y="3975"/>
                  <a:pt x="6071" y="3980"/>
                </a:cubicBezTo>
                <a:cubicBezTo>
                  <a:pt x="6071" y="4035"/>
                  <a:pt x="6071" y="4035"/>
                  <a:pt x="6071" y="4035"/>
                </a:cubicBezTo>
                <a:cubicBezTo>
                  <a:pt x="6069" y="4050"/>
                  <a:pt x="6044" y="4040"/>
                  <a:pt x="6039" y="4051"/>
                </a:cubicBezTo>
                <a:cubicBezTo>
                  <a:pt x="6042" y="4058"/>
                  <a:pt x="6046" y="4066"/>
                  <a:pt x="6055" y="4067"/>
                </a:cubicBezTo>
                <a:cubicBezTo>
                  <a:pt x="6048" y="4079"/>
                  <a:pt x="6043" y="4092"/>
                  <a:pt x="6023" y="4091"/>
                </a:cubicBezTo>
                <a:cubicBezTo>
                  <a:pt x="6029" y="4084"/>
                  <a:pt x="6037" y="4079"/>
                  <a:pt x="6047" y="4075"/>
                </a:cubicBezTo>
                <a:cubicBezTo>
                  <a:pt x="6009" y="4069"/>
                  <a:pt x="5942" y="4103"/>
                  <a:pt x="5911" y="4131"/>
                </a:cubicBezTo>
                <a:cubicBezTo>
                  <a:pt x="5951" y="4137"/>
                  <a:pt x="6005" y="4095"/>
                  <a:pt x="6039" y="4107"/>
                </a:cubicBezTo>
                <a:cubicBezTo>
                  <a:pt x="6032" y="4137"/>
                  <a:pt x="6011" y="4108"/>
                  <a:pt x="5999" y="4123"/>
                </a:cubicBezTo>
                <a:cubicBezTo>
                  <a:pt x="6013" y="4145"/>
                  <a:pt x="6047" y="4119"/>
                  <a:pt x="6063" y="4115"/>
                </a:cubicBezTo>
                <a:cubicBezTo>
                  <a:pt x="6074" y="4171"/>
                  <a:pt x="6052" y="4214"/>
                  <a:pt x="6031" y="4258"/>
                </a:cubicBezTo>
                <a:cubicBezTo>
                  <a:pt x="6073" y="4250"/>
                  <a:pt x="6030" y="4278"/>
                  <a:pt x="6063" y="4274"/>
                </a:cubicBezTo>
                <a:cubicBezTo>
                  <a:pt x="6061" y="4284"/>
                  <a:pt x="6048" y="4281"/>
                  <a:pt x="6039" y="4282"/>
                </a:cubicBezTo>
                <a:cubicBezTo>
                  <a:pt x="6067" y="4289"/>
                  <a:pt x="6034" y="4326"/>
                  <a:pt x="6063" y="4306"/>
                </a:cubicBezTo>
                <a:cubicBezTo>
                  <a:pt x="6074" y="4352"/>
                  <a:pt x="6047" y="4359"/>
                  <a:pt x="6039" y="4386"/>
                </a:cubicBezTo>
                <a:cubicBezTo>
                  <a:pt x="6045" y="4382"/>
                  <a:pt x="6052" y="4377"/>
                  <a:pt x="6063" y="4378"/>
                </a:cubicBezTo>
                <a:cubicBezTo>
                  <a:pt x="6048" y="4413"/>
                  <a:pt x="6014" y="4379"/>
                  <a:pt x="6015" y="4426"/>
                </a:cubicBezTo>
                <a:cubicBezTo>
                  <a:pt x="6035" y="4426"/>
                  <a:pt x="6039" y="4441"/>
                  <a:pt x="6055" y="4426"/>
                </a:cubicBezTo>
                <a:cubicBezTo>
                  <a:pt x="6057" y="4446"/>
                  <a:pt x="6065" y="4476"/>
                  <a:pt x="6055" y="4505"/>
                </a:cubicBezTo>
                <a:cubicBezTo>
                  <a:pt x="6048" y="4499"/>
                  <a:pt x="6037" y="4497"/>
                  <a:pt x="6023" y="4497"/>
                </a:cubicBezTo>
                <a:cubicBezTo>
                  <a:pt x="6015" y="4521"/>
                  <a:pt x="6040" y="4511"/>
                  <a:pt x="6055" y="4513"/>
                </a:cubicBezTo>
                <a:cubicBezTo>
                  <a:pt x="6046" y="4549"/>
                  <a:pt x="5961" y="4544"/>
                  <a:pt x="5983" y="4585"/>
                </a:cubicBezTo>
                <a:cubicBezTo>
                  <a:pt x="6002" y="4582"/>
                  <a:pt x="6016" y="4575"/>
                  <a:pt x="6031" y="4569"/>
                </a:cubicBezTo>
                <a:cubicBezTo>
                  <a:pt x="6077" y="4598"/>
                  <a:pt x="6038" y="4647"/>
                  <a:pt x="6031" y="4688"/>
                </a:cubicBezTo>
                <a:cubicBezTo>
                  <a:pt x="6038" y="4683"/>
                  <a:pt x="6043" y="4674"/>
                  <a:pt x="6047" y="4665"/>
                </a:cubicBezTo>
                <a:cubicBezTo>
                  <a:pt x="6057" y="4766"/>
                  <a:pt x="6061" y="4923"/>
                  <a:pt x="6039" y="4983"/>
                </a:cubicBezTo>
                <a:cubicBezTo>
                  <a:pt x="6030" y="5008"/>
                  <a:pt x="6041" y="5011"/>
                  <a:pt x="6007" y="5023"/>
                </a:cubicBezTo>
                <a:cubicBezTo>
                  <a:pt x="6013" y="5030"/>
                  <a:pt x="6021" y="5035"/>
                  <a:pt x="6031" y="5039"/>
                </a:cubicBezTo>
                <a:cubicBezTo>
                  <a:pt x="6018" y="5065"/>
                  <a:pt x="6000" y="5067"/>
                  <a:pt x="6023" y="5095"/>
                </a:cubicBezTo>
                <a:cubicBezTo>
                  <a:pt x="6022" y="5112"/>
                  <a:pt x="6003" y="5084"/>
                  <a:pt x="5983" y="5095"/>
                </a:cubicBezTo>
                <a:cubicBezTo>
                  <a:pt x="5982" y="5117"/>
                  <a:pt x="6007" y="5113"/>
                  <a:pt x="6007" y="5134"/>
                </a:cubicBezTo>
                <a:cubicBezTo>
                  <a:pt x="6002" y="5158"/>
                  <a:pt x="5990" y="5127"/>
                  <a:pt x="5975" y="5134"/>
                </a:cubicBezTo>
                <a:cubicBezTo>
                  <a:pt x="5975" y="5146"/>
                  <a:pt x="6008" y="5170"/>
                  <a:pt x="5975" y="5166"/>
                </a:cubicBezTo>
                <a:cubicBezTo>
                  <a:pt x="5992" y="5187"/>
                  <a:pt x="6009" y="5170"/>
                  <a:pt x="6023" y="5182"/>
                </a:cubicBezTo>
                <a:cubicBezTo>
                  <a:pt x="6017" y="5221"/>
                  <a:pt x="5970" y="5196"/>
                  <a:pt x="5943" y="5198"/>
                </a:cubicBezTo>
                <a:cubicBezTo>
                  <a:pt x="5957" y="5227"/>
                  <a:pt x="6002" y="5224"/>
                  <a:pt x="5991" y="5278"/>
                </a:cubicBezTo>
                <a:cubicBezTo>
                  <a:pt x="5941" y="5264"/>
                  <a:pt x="5999" y="5297"/>
                  <a:pt x="5967" y="5318"/>
                </a:cubicBezTo>
                <a:cubicBezTo>
                  <a:pt x="5984" y="5314"/>
                  <a:pt x="5988" y="5323"/>
                  <a:pt x="5999" y="5325"/>
                </a:cubicBezTo>
                <a:cubicBezTo>
                  <a:pt x="5992" y="5334"/>
                  <a:pt x="5984" y="5328"/>
                  <a:pt x="5959" y="5333"/>
                </a:cubicBezTo>
                <a:cubicBezTo>
                  <a:pt x="5961" y="5337"/>
                  <a:pt x="5963" y="5343"/>
                  <a:pt x="5964" y="5349"/>
                </a:cubicBezTo>
                <a:cubicBezTo>
                  <a:pt x="5956" y="5349"/>
                  <a:pt x="5948" y="5348"/>
                  <a:pt x="5940" y="5349"/>
                </a:cubicBezTo>
                <a:cubicBezTo>
                  <a:pt x="5977" y="5313"/>
                  <a:pt x="5893" y="5256"/>
                  <a:pt x="5951" y="5229"/>
                </a:cubicBezTo>
                <a:cubicBezTo>
                  <a:pt x="5928" y="5231"/>
                  <a:pt x="5946" y="5191"/>
                  <a:pt x="5940" y="5175"/>
                </a:cubicBezTo>
                <a:cubicBezTo>
                  <a:pt x="5915" y="5178"/>
                  <a:pt x="5893" y="5198"/>
                  <a:pt x="5886" y="5164"/>
                </a:cubicBezTo>
                <a:cubicBezTo>
                  <a:pt x="5914" y="5145"/>
                  <a:pt x="5924" y="5176"/>
                  <a:pt x="5940" y="5153"/>
                </a:cubicBezTo>
                <a:cubicBezTo>
                  <a:pt x="5902" y="5152"/>
                  <a:pt x="5963" y="5117"/>
                  <a:pt x="5929" y="5121"/>
                </a:cubicBezTo>
                <a:cubicBezTo>
                  <a:pt x="5937" y="5138"/>
                  <a:pt x="5878" y="5138"/>
                  <a:pt x="5886" y="5121"/>
                </a:cubicBezTo>
                <a:cubicBezTo>
                  <a:pt x="5906" y="5103"/>
                  <a:pt x="5923" y="5131"/>
                  <a:pt x="5940" y="5099"/>
                </a:cubicBezTo>
                <a:cubicBezTo>
                  <a:pt x="5927" y="5072"/>
                  <a:pt x="5899" y="5121"/>
                  <a:pt x="5886" y="5088"/>
                </a:cubicBezTo>
                <a:cubicBezTo>
                  <a:pt x="5901" y="5056"/>
                  <a:pt x="5944" y="5004"/>
                  <a:pt x="5886" y="4990"/>
                </a:cubicBezTo>
                <a:cubicBezTo>
                  <a:pt x="5905" y="4988"/>
                  <a:pt x="5940" y="5001"/>
                  <a:pt x="5929" y="4968"/>
                </a:cubicBezTo>
                <a:cubicBezTo>
                  <a:pt x="5910" y="4962"/>
                  <a:pt x="5866" y="4981"/>
                  <a:pt x="5864" y="4957"/>
                </a:cubicBezTo>
                <a:cubicBezTo>
                  <a:pt x="5880" y="4952"/>
                  <a:pt x="5920" y="4970"/>
                  <a:pt x="5919" y="4947"/>
                </a:cubicBezTo>
                <a:cubicBezTo>
                  <a:pt x="5909" y="4943"/>
                  <a:pt x="5871" y="4917"/>
                  <a:pt x="5897" y="4914"/>
                </a:cubicBezTo>
                <a:cubicBezTo>
                  <a:pt x="5916" y="4913"/>
                  <a:pt x="5931" y="4916"/>
                  <a:pt x="5940" y="4925"/>
                </a:cubicBezTo>
                <a:cubicBezTo>
                  <a:pt x="5926" y="4898"/>
                  <a:pt x="5991" y="4898"/>
                  <a:pt x="5951" y="4881"/>
                </a:cubicBezTo>
                <a:cubicBezTo>
                  <a:pt x="5939" y="4909"/>
                  <a:pt x="5867" y="4877"/>
                  <a:pt x="5853" y="4903"/>
                </a:cubicBezTo>
                <a:cubicBezTo>
                  <a:pt x="5863" y="4853"/>
                  <a:pt x="5836" y="4892"/>
                  <a:pt x="5832" y="4870"/>
                </a:cubicBezTo>
                <a:cubicBezTo>
                  <a:pt x="5838" y="4852"/>
                  <a:pt x="5883" y="4871"/>
                  <a:pt x="5886" y="4849"/>
                </a:cubicBezTo>
                <a:cubicBezTo>
                  <a:pt x="5873" y="4843"/>
                  <a:pt x="5861" y="4837"/>
                  <a:pt x="5853" y="4827"/>
                </a:cubicBezTo>
                <a:cubicBezTo>
                  <a:pt x="5879" y="4833"/>
                  <a:pt x="5928" y="4809"/>
                  <a:pt x="5897" y="4794"/>
                </a:cubicBezTo>
                <a:cubicBezTo>
                  <a:pt x="5869" y="4829"/>
                  <a:pt x="5876" y="4767"/>
                  <a:pt x="5886" y="4751"/>
                </a:cubicBezTo>
                <a:cubicBezTo>
                  <a:pt x="5852" y="4743"/>
                  <a:pt x="5841" y="4752"/>
                  <a:pt x="5832" y="4740"/>
                </a:cubicBezTo>
                <a:cubicBezTo>
                  <a:pt x="5846" y="4737"/>
                  <a:pt x="5852" y="4725"/>
                  <a:pt x="5875" y="4729"/>
                </a:cubicBezTo>
                <a:cubicBezTo>
                  <a:pt x="5831" y="4702"/>
                  <a:pt x="5910" y="4656"/>
                  <a:pt x="5842" y="4675"/>
                </a:cubicBezTo>
                <a:cubicBezTo>
                  <a:pt x="5827" y="4602"/>
                  <a:pt x="5889" y="4605"/>
                  <a:pt x="5908" y="4566"/>
                </a:cubicBezTo>
                <a:cubicBezTo>
                  <a:pt x="5870" y="4564"/>
                  <a:pt x="5806" y="4598"/>
                  <a:pt x="5799" y="4544"/>
                </a:cubicBezTo>
                <a:cubicBezTo>
                  <a:pt x="5818" y="4528"/>
                  <a:pt x="5841" y="4551"/>
                  <a:pt x="5864" y="4523"/>
                </a:cubicBezTo>
                <a:cubicBezTo>
                  <a:pt x="5820" y="4528"/>
                  <a:pt x="5864" y="4495"/>
                  <a:pt x="5864" y="4479"/>
                </a:cubicBezTo>
                <a:cubicBezTo>
                  <a:pt x="5844" y="4469"/>
                  <a:pt x="5828" y="4512"/>
                  <a:pt x="5821" y="4479"/>
                </a:cubicBezTo>
                <a:cubicBezTo>
                  <a:pt x="5821" y="4450"/>
                  <a:pt x="5855" y="4455"/>
                  <a:pt x="5853" y="4425"/>
                </a:cubicBezTo>
                <a:cubicBezTo>
                  <a:pt x="5826" y="4411"/>
                  <a:pt x="5801" y="4449"/>
                  <a:pt x="5799" y="4425"/>
                </a:cubicBezTo>
                <a:cubicBezTo>
                  <a:pt x="5831" y="4387"/>
                  <a:pt x="5805" y="4384"/>
                  <a:pt x="5788" y="4349"/>
                </a:cubicBezTo>
                <a:cubicBezTo>
                  <a:pt x="5801" y="4343"/>
                  <a:pt x="5813" y="4337"/>
                  <a:pt x="5821" y="4327"/>
                </a:cubicBezTo>
                <a:cubicBezTo>
                  <a:pt x="5774" y="4311"/>
                  <a:pt x="5790" y="4306"/>
                  <a:pt x="5777" y="4273"/>
                </a:cubicBezTo>
                <a:cubicBezTo>
                  <a:pt x="5747" y="4190"/>
                  <a:pt x="5753" y="3977"/>
                  <a:pt x="5766" y="3838"/>
                </a:cubicBezTo>
                <a:cubicBezTo>
                  <a:pt x="5772" y="3851"/>
                  <a:pt x="5778" y="3862"/>
                  <a:pt x="5788" y="3870"/>
                </a:cubicBezTo>
                <a:cubicBezTo>
                  <a:pt x="5778" y="3814"/>
                  <a:pt x="5725" y="3747"/>
                  <a:pt x="5788" y="3707"/>
                </a:cubicBezTo>
                <a:cubicBezTo>
                  <a:pt x="5808" y="3716"/>
                  <a:pt x="5828" y="3725"/>
                  <a:pt x="5853" y="3729"/>
                </a:cubicBezTo>
                <a:cubicBezTo>
                  <a:pt x="5883" y="3673"/>
                  <a:pt x="5767" y="3680"/>
                  <a:pt x="5755" y="3631"/>
                </a:cubicBezTo>
                <a:cubicBezTo>
                  <a:pt x="5775" y="3629"/>
                  <a:pt x="5810" y="3642"/>
                  <a:pt x="5799" y="3609"/>
                </a:cubicBezTo>
                <a:cubicBezTo>
                  <a:pt x="5780" y="3609"/>
                  <a:pt x="5765" y="3612"/>
                  <a:pt x="5755" y="3620"/>
                </a:cubicBezTo>
                <a:cubicBezTo>
                  <a:pt x="5741" y="3580"/>
                  <a:pt x="5752" y="3539"/>
                  <a:pt x="5755" y="3512"/>
                </a:cubicBezTo>
                <a:cubicBezTo>
                  <a:pt x="5776" y="3532"/>
                  <a:pt x="5783" y="3513"/>
                  <a:pt x="5810" y="3512"/>
                </a:cubicBezTo>
                <a:cubicBezTo>
                  <a:pt x="5810" y="3448"/>
                  <a:pt x="5764" y="3494"/>
                  <a:pt x="5745" y="3446"/>
                </a:cubicBezTo>
                <a:cubicBezTo>
                  <a:pt x="5760" y="3446"/>
                  <a:pt x="5768" y="3451"/>
                  <a:pt x="5777" y="3457"/>
                </a:cubicBezTo>
                <a:cubicBezTo>
                  <a:pt x="5766" y="3421"/>
                  <a:pt x="5729" y="3412"/>
                  <a:pt x="5745" y="3348"/>
                </a:cubicBezTo>
                <a:cubicBezTo>
                  <a:pt x="5783" y="3376"/>
                  <a:pt x="5738" y="3325"/>
                  <a:pt x="5777" y="3316"/>
                </a:cubicBezTo>
                <a:cubicBezTo>
                  <a:pt x="5764" y="3314"/>
                  <a:pt x="5746" y="3318"/>
                  <a:pt x="5745" y="3305"/>
                </a:cubicBezTo>
                <a:cubicBezTo>
                  <a:pt x="5789" y="3310"/>
                  <a:pt x="5730" y="3272"/>
                  <a:pt x="5788" y="3283"/>
                </a:cubicBezTo>
                <a:cubicBezTo>
                  <a:pt x="5759" y="3222"/>
                  <a:pt x="5729" y="3164"/>
                  <a:pt x="5745" y="3088"/>
                </a:cubicBezTo>
                <a:cubicBezTo>
                  <a:pt x="5766" y="3092"/>
                  <a:pt x="5812" y="3128"/>
                  <a:pt x="5832" y="3098"/>
                </a:cubicBezTo>
                <a:cubicBezTo>
                  <a:pt x="5815" y="3077"/>
                  <a:pt x="5786" y="3117"/>
                  <a:pt x="5777" y="3077"/>
                </a:cubicBezTo>
                <a:cubicBezTo>
                  <a:pt x="5823" y="3060"/>
                  <a:pt x="5897" y="3117"/>
                  <a:pt x="5951" y="3109"/>
                </a:cubicBezTo>
                <a:cubicBezTo>
                  <a:pt x="5909" y="3071"/>
                  <a:pt x="5818" y="3025"/>
                  <a:pt x="5766" y="3033"/>
                </a:cubicBezTo>
                <a:cubicBezTo>
                  <a:pt x="5779" y="3038"/>
                  <a:pt x="5791" y="3045"/>
                  <a:pt x="5799" y="3055"/>
                </a:cubicBezTo>
                <a:cubicBezTo>
                  <a:pt x="5772" y="3057"/>
                  <a:pt x="5765" y="3038"/>
                  <a:pt x="5755" y="3022"/>
                </a:cubicBezTo>
                <a:cubicBezTo>
                  <a:pt x="5768" y="3020"/>
                  <a:pt x="5772" y="3010"/>
                  <a:pt x="5777" y="3001"/>
                </a:cubicBezTo>
                <a:cubicBezTo>
                  <a:pt x="5771" y="2986"/>
                  <a:pt x="5735" y="2999"/>
                  <a:pt x="5734" y="2979"/>
                </a:cubicBezTo>
                <a:cubicBezTo>
                  <a:pt x="5734" y="2903"/>
                  <a:pt x="5734" y="2903"/>
                  <a:pt x="5734" y="2903"/>
                </a:cubicBezTo>
                <a:cubicBezTo>
                  <a:pt x="5790" y="2896"/>
                  <a:pt x="5777" y="2852"/>
                  <a:pt x="5745" y="2859"/>
                </a:cubicBezTo>
                <a:cubicBezTo>
                  <a:pt x="5770" y="2820"/>
                  <a:pt x="5822" y="2856"/>
                  <a:pt x="5842" y="2848"/>
                </a:cubicBezTo>
                <a:cubicBezTo>
                  <a:pt x="5824" y="2798"/>
                  <a:pt x="5743" y="2810"/>
                  <a:pt x="5734" y="2751"/>
                </a:cubicBezTo>
                <a:cubicBezTo>
                  <a:pt x="5782" y="2725"/>
                  <a:pt x="5836" y="2785"/>
                  <a:pt x="5875" y="2761"/>
                </a:cubicBezTo>
                <a:cubicBezTo>
                  <a:pt x="5782" y="2716"/>
                  <a:pt x="5761" y="2669"/>
                  <a:pt x="5853" y="2664"/>
                </a:cubicBezTo>
                <a:cubicBezTo>
                  <a:pt x="5800" y="2650"/>
                  <a:pt x="5765" y="2685"/>
                  <a:pt x="5755" y="2631"/>
                </a:cubicBezTo>
                <a:cubicBezTo>
                  <a:pt x="5775" y="2625"/>
                  <a:pt x="5819" y="2644"/>
                  <a:pt x="5821" y="2620"/>
                </a:cubicBezTo>
                <a:cubicBezTo>
                  <a:pt x="5815" y="2620"/>
                  <a:pt x="5808" y="2611"/>
                  <a:pt x="5821" y="2609"/>
                </a:cubicBezTo>
                <a:cubicBezTo>
                  <a:pt x="5829" y="2607"/>
                  <a:pt x="5842" y="2609"/>
                  <a:pt x="5842" y="2598"/>
                </a:cubicBezTo>
                <a:cubicBezTo>
                  <a:pt x="5806" y="2599"/>
                  <a:pt x="5785" y="2583"/>
                  <a:pt x="5766" y="2566"/>
                </a:cubicBezTo>
                <a:cubicBezTo>
                  <a:pt x="5799" y="2555"/>
                  <a:pt x="5820" y="2550"/>
                  <a:pt x="5832" y="2544"/>
                </a:cubicBezTo>
                <a:cubicBezTo>
                  <a:pt x="5800" y="2528"/>
                  <a:pt x="5756" y="2525"/>
                  <a:pt x="5745" y="2490"/>
                </a:cubicBezTo>
                <a:cubicBezTo>
                  <a:pt x="5777" y="2472"/>
                  <a:pt x="5786" y="2490"/>
                  <a:pt x="5832" y="2501"/>
                </a:cubicBezTo>
                <a:cubicBezTo>
                  <a:pt x="5848" y="2453"/>
                  <a:pt x="5770" y="2475"/>
                  <a:pt x="5810" y="2435"/>
                </a:cubicBezTo>
                <a:cubicBezTo>
                  <a:pt x="5781" y="2435"/>
                  <a:pt x="5746" y="2441"/>
                  <a:pt x="5745" y="2414"/>
                </a:cubicBezTo>
                <a:cubicBezTo>
                  <a:pt x="5801" y="2388"/>
                  <a:pt x="5714" y="2330"/>
                  <a:pt x="5766" y="2294"/>
                </a:cubicBezTo>
                <a:cubicBezTo>
                  <a:pt x="5750" y="2292"/>
                  <a:pt x="5726" y="2298"/>
                  <a:pt x="5723" y="2283"/>
                </a:cubicBezTo>
                <a:cubicBezTo>
                  <a:pt x="5737" y="2272"/>
                  <a:pt x="5756" y="2265"/>
                  <a:pt x="5766" y="2250"/>
                </a:cubicBezTo>
                <a:cubicBezTo>
                  <a:pt x="5748" y="2246"/>
                  <a:pt x="5738" y="2267"/>
                  <a:pt x="5734" y="2250"/>
                </a:cubicBezTo>
                <a:cubicBezTo>
                  <a:pt x="5735" y="2237"/>
                  <a:pt x="5737" y="2225"/>
                  <a:pt x="5755" y="2229"/>
                </a:cubicBezTo>
                <a:cubicBezTo>
                  <a:pt x="5758" y="2197"/>
                  <a:pt x="5735" y="2191"/>
                  <a:pt x="5723" y="2174"/>
                </a:cubicBezTo>
                <a:cubicBezTo>
                  <a:pt x="5736" y="2173"/>
                  <a:pt x="5754" y="2176"/>
                  <a:pt x="5755" y="2164"/>
                </a:cubicBezTo>
                <a:cubicBezTo>
                  <a:pt x="5719" y="2147"/>
                  <a:pt x="5722" y="2134"/>
                  <a:pt x="5755" y="2120"/>
                </a:cubicBezTo>
                <a:cubicBezTo>
                  <a:pt x="5700" y="2128"/>
                  <a:pt x="5733" y="2092"/>
                  <a:pt x="5745" y="2077"/>
                </a:cubicBezTo>
                <a:cubicBezTo>
                  <a:pt x="5706" y="2072"/>
                  <a:pt x="5733" y="2039"/>
                  <a:pt x="5734" y="2022"/>
                </a:cubicBezTo>
                <a:cubicBezTo>
                  <a:pt x="5715" y="2021"/>
                  <a:pt x="5700" y="2025"/>
                  <a:pt x="5690" y="2033"/>
                </a:cubicBezTo>
                <a:cubicBezTo>
                  <a:pt x="5723" y="2069"/>
                  <a:pt x="5692" y="2111"/>
                  <a:pt x="5712" y="2142"/>
                </a:cubicBezTo>
                <a:cubicBezTo>
                  <a:pt x="5693" y="2141"/>
                  <a:pt x="5684" y="2150"/>
                  <a:pt x="5679" y="2164"/>
                </a:cubicBezTo>
                <a:cubicBezTo>
                  <a:pt x="5694" y="2164"/>
                  <a:pt x="5703" y="2158"/>
                  <a:pt x="5712" y="2153"/>
                </a:cubicBezTo>
                <a:cubicBezTo>
                  <a:pt x="5702" y="2196"/>
                  <a:pt x="5714" y="2219"/>
                  <a:pt x="5701" y="2240"/>
                </a:cubicBezTo>
                <a:cubicBezTo>
                  <a:pt x="5704" y="2195"/>
                  <a:pt x="5659" y="2225"/>
                  <a:pt x="5658" y="2207"/>
                </a:cubicBezTo>
                <a:cubicBezTo>
                  <a:pt x="5636" y="2143"/>
                  <a:pt x="5670" y="2143"/>
                  <a:pt x="5636" y="2077"/>
                </a:cubicBezTo>
                <a:cubicBezTo>
                  <a:pt x="5622" y="2127"/>
                  <a:pt x="5563" y="2133"/>
                  <a:pt x="5614" y="2174"/>
                </a:cubicBezTo>
                <a:cubicBezTo>
                  <a:pt x="5589" y="2209"/>
                  <a:pt x="5587" y="2211"/>
                  <a:pt x="5538" y="2272"/>
                </a:cubicBezTo>
                <a:cubicBezTo>
                  <a:pt x="5542" y="2236"/>
                  <a:pt x="5478" y="2278"/>
                  <a:pt x="5484" y="2218"/>
                </a:cubicBezTo>
                <a:cubicBezTo>
                  <a:pt x="5487" y="2175"/>
                  <a:pt x="5521" y="2230"/>
                  <a:pt x="5516" y="2185"/>
                </a:cubicBezTo>
                <a:cubicBezTo>
                  <a:pt x="5533" y="2147"/>
                  <a:pt x="5479" y="2179"/>
                  <a:pt x="5484" y="2153"/>
                </a:cubicBezTo>
                <a:cubicBezTo>
                  <a:pt x="5519" y="2146"/>
                  <a:pt x="5499" y="2112"/>
                  <a:pt x="5495" y="2087"/>
                </a:cubicBezTo>
                <a:cubicBezTo>
                  <a:pt x="5507" y="2089"/>
                  <a:pt x="5519" y="2107"/>
                  <a:pt x="5527" y="2087"/>
                </a:cubicBezTo>
                <a:cubicBezTo>
                  <a:pt x="5506" y="2086"/>
                  <a:pt x="5476" y="2039"/>
                  <a:pt x="5505" y="2022"/>
                </a:cubicBezTo>
                <a:cubicBezTo>
                  <a:pt x="5496" y="2045"/>
                  <a:pt x="5541" y="2063"/>
                  <a:pt x="5538" y="2044"/>
                </a:cubicBezTo>
                <a:cubicBezTo>
                  <a:pt x="5517" y="2035"/>
                  <a:pt x="5472" y="1995"/>
                  <a:pt x="5505" y="1968"/>
                </a:cubicBezTo>
                <a:cubicBezTo>
                  <a:pt x="5518" y="1989"/>
                  <a:pt x="5533" y="1993"/>
                  <a:pt x="5549" y="1968"/>
                </a:cubicBezTo>
                <a:cubicBezTo>
                  <a:pt x="5534" y="1946"/>
                  <a:pt x="5473" y="1971"/>
                  <a:pt x="5473" y="1935"/>
                </a:cubicBezTo>
                <a:cubicBezTo>
                  <a:pt x="5498" y="1926"/>
                  <a:pt x="5502" y="1926"/>
                  <a:pt x="5527" y="1935"/>
                </a:cubicBezTo>
                <a:cubicBezTo>
                  <a:pt x="5529" y="1904"/>
                  <a:pt x="5490" y="1914"/>
                  <a:pt x="5505" y="1870"/>
                </a:cubicBezTo>
                <a:cubicBezTo>
                  <a:pt x="5478" y="1876"/>
                  <a:pt x="5467" y="1884"/>
                  <a:pt x="5451" y="1859"/>
                </a:cubicBezTo>
                <a:cubicBezTo>
                  <a:pt x="5517" y="1848"/>
                  <a:pt x="5446" y="1749"/>
                  <a:pt x="5440" y="1707"/>
                </a:cubicBezTo>
                <a:cubicBezTo>
                  <a:pt x="5447" y="1763"/>
                  <a:pt x="5410" y="1834"/>
                  <a:pt x="5418" y="1881"/>
                </a:cubicBezTo>
                <a:cubicBezTo>
                  <a:pt x="5389" y="1888"/>
                  <a:pt x="5377" y="1912"/>
                  <a:pt x="5353" y="1924"/>
                </a:cubicBezTo>
                <a:cubicBezTo>
                  <a:pt x="5382" y="1880"/>
                  <a:pt x="5353" y="1823"/>
                  <a:pt x="5353" y="1772"/>
                </a:cubicBezTo>
                <a:cubicBezTo>
                  <a:pt x="5302" y="1761"/>
                  <a:pt x="5317" y="1816"/>
                  <a:pt x="5266" y="1805"/>
                </a:cubicBezTo>
                <a:cubicBezTo>
                  <a:pt x="5303" y="1769"/>
                  <a:pt x="5246" y="1779"/>
                  <a:pt x="5234" y="1761"/>
                </a:cubicBezTo>
                <a:cubicBezTo>
                  <a:pt x="5257" y="1737"/>
                  <a:pt x="5288" y="1733"/>
                  <a:pt x="5310" y="1761"/>
                </a:cubicBezTo>
                <a:cubicBezTo>
                  <a:pt x="5310" y="1725"/>
                  <a:pt x="5353" y="1732"/>
                  <a:pt x="5364" y="1707"/>
                </a:cubicBezTo>
                <a:cubicBezTo>
                  <a:pt x="5309" y="1699"/>
                  <a:pt x="5314" y="1700"/>
                  <a:pt x="5255" y="1696"/>
                </a:cubicBezTo>
                <a:cubicBezTo>
                  <a:pt x="5271" y="1670"/>
                  <a:pt x="5278" y="1676"/>
                  <a:pt x="5266" y="1642"/>
                </a:cubicBezTo>
                <a:cubicBezTo>
                  <a:pt x="5293" y="1643"/>
                  <a:pt x="5300" y="1662"/>
                  <a:pt x="5310" y="1631"/>
                </a:cubicBezTo>
                <a:cubicBezTo>
                  <a:pt x="5295" y="1604"/>
                  <a:pt x="5269" y="1643"/>
                  <a:pt x="5266" y="1620"/>
                </a:cubicBezTo>
                <a:cubicBezTo>
                  <a:pt x="5266" y="1602"/>
                  <a:pt x="5296" y="1614"/>
                  <a:pt x="5299" y="1598"/>
                </a:cubicBezTo>
                <a:cubicBezTo>
                  <a:pt x="5286" y="1596"/>
                  <a:pt x="5292" y="1586"/>
                  <a:pt x="5299" y="1576"/>
                </a:cubicBezTo>
                <a:cubicBezTo>
                  <a:pt x="5244" y="1593"/>
                  <a:pt x="5141" y="1589"/>
                  <a:pt x="5103" y="1555"/>
                </a:cubicBezTo>
                <a:cubicBezTo>
                  <a:pt x="5145" y="1530"/>
                  <a:pt x="5170" y="1555"/>
                  <a:pt x="5201" y="1522"/>
                </a:cubicBezTo>
                <a:cubicBezTo>
                  <a:pt x="5191" y="1519"/>
                  <a:pt x="5164" y="1482"/>
                  <a:pt x="5190" y="1479"/>
                </a:cubicBezTo>
                <a:cubicBezTo>
                  <a:pt x="5188" y="1502"/>
                  <a:pt x="5199" y="1513"/>
                  <a:pt x="5223" y="1511"/>
                </a:cubicBezTo>
                <a:cubicBezTo>
                  <a:pt x="5223" y="1497"/>
                  <a:pt x="5242" y="1501"/>
                  <a:pt x="5244" y="1489"/>
                </a:cubicBezTo>
                <a:cubicBezTo>
                  <a:pt x="5230" y="1489"/>
                  <a:pt x="5221" y="1495"/>
                  <a:pt x="5212" y="1500"/>
                </a:cubicBezTo>
                <a:cubicBezTo>
                  <a:pt x="5218" y="1485"/>
                  <a:pt x="5199" y="1444"/>
                  <a:pt x="5223" y="1446"/>
                </a:cubicBezTo>
                <a:cubicBezTo>
                  <a:pt x="5246" y="1439"/>
                  <a:pt x="5257" y="1477"/>
                  <a:pt x="5255" y="1435"/>
                </a:cubicBezTo>
                <a:cubicBezTo>
                  <a:pt x="5222" y="1430"/>
                  <a:pt x="5208" y="1374"/>
                  <a:pt x="5223" y="1337"/>
                </a:cubicBezTo>
                <a:cubicBezTo>
                  <a:pt x="5161" y="1347"/>
                  <a:pt x="5198" y="1331"/>
                  <a:pt x="5147" y="1326"/>
                </a:cubicBezTo>
                <a:cubicBezTo>
                  <a:pt x="5167" y="1322"/>
                  <a:pt x="5174" y="1303"/>
                  <a:pt x="5201" y="1305"/>
                </a:cubicBezTo>
                <a:cubicBezTo>
                  <a:pt x="5195" y="1333"/>
                  <a:pt x="5246" y="1323"/>
                  <a:pt x="5255" y="1316"/>
                </a:cubicBezTo>
                <a:cubicBezTo>
                  <a:pt x="5249" y="1316"/>
                  <a:pt x="5243" y="1307"/>
                  <a:pt x="5255" y="1305"/>
                </a:cubicBezTo>
                <a:cubicBezTo>
                  <a:pt x="5268" y="1303"/>
                  <a:pt x="5286" y="1307"/>
                  <a:pt x="5288" y="1294"/>
                </a:cubicBezTo>
                <a:cubicBezTo>
                  <a:pt x="5218" y="1278"/>
                  <a:pt x="5151" y="1299"/>
                  <a:pt x="5103" y="1239"/>
                </a:cubicBezTo>
                <a:cubicBezTo>
                  <a:pt x="5156" y="1259"/>
                  <a:pt x="5133" y="1224"/>
                  <a:pt x="5190" y="1229"/>
                </a:cubicBezTo>
                <a:cubicBezTo>
                  <a:pt x="5173" y="1179"/>
                  <a:pt x="5235" y="1208"/>
                  <a:pt x="5234" y="1174"/>
                </a:cubicBezTo>
                <a:cubicBezTo>
                  <a:pt x="5173" y="1192"/>
                  <a:pt x="5177" y="1144"/>
                  <a:pt x="5158" y="1120"/>
                </a:cubicBezTo>
                <a:cubicBezTo>
                  <a:pt x="5128" y="1134"/>
                  <a:pt x="5104" y="1153"/>
                  <a:pt x="5071" y="1163"/>
                </a:cubicBezTo>
                <a:cubicBezTo>
                  <a:pt x="5064" y="1133"/>
                  <a:pt x="5036" y="1125"/>
                  <a:pt x="5038" y="1087"/>
                </a:cubicBezTo>
                <a:cubicBezTo>
                  <a:pt x="5053" y="1087"/>
                  <a:pt x="5062" y="1092"/>
                  <a:pt x="5071" y="1098"/>
                </a:cubicBezTo>
                <a:cubicBezTo>
                  <a:pt x="5079" y="1065"/>
                  <a:pt x="5033" y="1085"/>
                  <a:pt x="5049" y="1044"/>
                </a:cubicBezTo>
                <a:cubicBezTo>
                  <a:pt x="5095" y="1053"/>
                  <a:pt x="5104" y="1037"/>
                  <a:pt x="5136" y="1065"/>
                </a:cubicBezTo>
                <a:cubicBezTo>
                  <a:pt x="5125" y="1022"/>
                  <a:pt x="5197" y="1061"/>
                  <a:pt x="5190" y="1022"/>
                </a:cubicBezTo>
                <a:cubicBezTo>
                  <a:pt x="5157" y="1014"/>
                  <a:pt x="5169" y="1014"/>
                  <a:pt x="5136" y="1022"/>
                </a:cubicBezTo>
                <a:cubicBezTo>
                  <a:pt x="5147" y="971"/>
                  <a:pt x="5085" y="993"/>
                  <a:pt x="5092" y="946"/>
                </a:cubicBezTo>
                <a:cubicBezTo>
                  <a:pt x="5109" y="907"/>
                  <a:pt x="5144" y="911"/>
                  <a:pt x="5168" y="902"/>
                </a:cubicBezTo>
                <a:cubicBezTo>
                  <a:pt x="5149" y="884"/>
                  <a:pt x="5088" y="886"/>
                  <a:pt x="5081" y="913"/>
                </a:cubicBezTo>
                <a:cubicBezTo>
                  <a:pt x="5067" y="902"/>
                  <a:pt x="5049" y="895"/>
                  <a:pt x="5038" y="881"/>
                </a:cubicBezTo>
                <a:cubicBezTo>
                  <a:pt x="5036" y="848"/>
                  <a:pt x="5078" y="844"/>
                  <a:pt x="5049" y="815"/>
                </a:cubicBezTo>
                <a:cubicBezTo>
                  <a:pt x="5100" y="808"/>
                  <a:pt x="5143" y="736"/>
                  <a:pt x="5125" y="696"/>
                </a:cubicBezTo>
                <a:cubicBezTo>
                  <a:pt x="5124" y="725"/>
                  <a:pt x="5066" y="752"/>
                  <a:pt x="5049" y="728"/>
                </a:cubicBezTo>
                <a:cubicBezTo>
                  <a:pt x="5063" y="700"/>
                  <a:pt x="5073" y="696"/>
                  <a:pt x="5060" y="663"/>
                </a:cubicBezTo>
                <a:cubicBezTo>
                  <a:pt x="5086" y="640"/>
                  <a:pt x="5116" y="680"/>
                  <a:pt x="5114" y="642"/>
                </a:cubicBezTo>
                <a:cubicBezTo>
                  <a:pt x="5122" y="612"/>
                  <a:pt x="5063" y="649"/>
                  <a:pt x="5071" y="620"/>
                </a:cubicBezTo>
                <a:cubicBezTo>
                  <a:pt x="5084" y="597"/>
                  <a:pt x="5122" y="599"/>
                  <a:pt x="5125" y="565"/>
                </a:cubicBezTo>
                <a:cubicBezTo>
                  <a:pt x="5080" y="554"/>
                  <a:pt x="5032" y="602"/>
                  <a:pt x="5016" y="555"/>
                </a:cubicBezTo>
                <a:cubicBezTo>
                  <a:pt x="5050" y="534"/>
                  <a:pt x="5076" y="506"/>
                  <a:pt x="5103" y="478"/>
                </a:cubicBezTo>
                <a:cubicBezTo>
                  <a:pt x="5090" y="452"/>
                  <a:pt x="5062" y="501"/>
                  <a:pt x="5049" y="468"/>
                </a:cubicBezTo>
                <a:cubicBezTo>
                  <a:pt x="5034" y="412"/>
                  <a:pt x="5099" y="438"/>
                  <a:pt x="5092" y="391"/>
                </a:cubicBezTo>
                <a:cubicBezTo>
                  <a:pt x="5062" y="412"/>
                  <a:pt x="4990" y="401"/>
                  <a:pt x="5027" y="359"/>
                </a:cubicBezTo>
                <a:cubicBezTo>
                  <a:pt x="4987" y="352"/>
                  <a:pt x="4985" y="382"/>
                  <a:pt x="4951" y="381"/>
                </a:cubicBezTo>
                <a:cubicBezTo>
                  <a:pt x="4947" y="310"/>
                  <a:pt x="4958" y="330"/>
                  <a:pt x="4918" y="250"/>
                </a:cubicBezTo>
                <a:cubicBezTo>
                  <a:pt x="4963" y="255"/>
                  <a:pt x="4947" y="199"/>
                  <a:pt x="4962" y="174"/>
                </a:cubicBezTo>
                <a:cubicBezTo>
                  <a:pt x="4945" y="173"/>
                  <a:pt x="4924" y="175"/>
                  <a:pt x="4929" y="152"/>
                </a:cubicBezTo>
                <a:cubicBezTo>
                  <a:pt x="4943" y="165"/>
                  <a:pt x="4987" y="146"/>
                  <a:pt x="4984" y="109"/>
                </a:cubicBezTo>
                <a:cubicBezTo>
                  <a:pt x="4969" y="109"/>
                  <a:pt x="4960" y="104"/>
                  <a:pt x="4951" y="98"/>
                </a:cubicBezTo>
                <a:cubicBezTo>
                  <a:pt x="4950" y="111"/>
                  <a:pt x="4948" y="124"/>
                  <a:pt x="4929" y="120"/>
                </a:cubicBezTo>
                <a:cubicBezTo>
                  <a:pt x="4877" y="110"/>
                  <a:pt x="4917" y="9"/>
                  <a:pt x="4864" y="0"/>
                </a:cubicBezTo>
                <a:cubicBezTo>
                  <a:pt x="4824" y="7"/>
                  <a:pt x="4893" y="55"/>
                  <a:pt x="4842" y="44"/>
                </a:cubicBezTo>
                <a:cubicBezTo>
                  <a:pt x="4850" y="72"/>
                  <a:pt x="4851" y="107"/>
                  <a:pt x="4875" y="120"/>
                </a:cubicBezTo>
                <a:cubicBezTo>
                  <a:pt x="4859" y="126"/>
                  <a:pt x="4848" y="137"/>
                  <a:pt x="4842" y="152"/>
                </a:cubicBezTo>
                <a:cubicBezTo>
                  <a:pt x="4913" y="182"/>
                  <a:pt x="4797" y="301"/>
                  <a:pt x="4875" y="283"/>
                </a:cubicBezTo>
                <a:cubicBezTo>
                  <a:pt x="4876" y="317"/>
                  <a:pt x="4841" y="314"/>
                  <a:pt x="4853" y="359"/>
                </a:cubicBezTo>
                <a:cubicBezTo>
                  <a:pt x="4847" y="353"/>
                  <a:pt x="4802" y="333"/>
                  <a:pt x="4799" y="359"/>
                </a:cubicBezTo>
                <a:cubicBezTo>
                  <a:pt x="4813" y="370"/>
                  <a:pt x="4832" y="377"/>
                  <a:pt x="4842" y="391"/>
                </a:cubicBezTo>
                <a:cubicBezTo>
                  <a:pt x="4777" y="391"/>
                  <a:pt x="4777" y="391"/>
                  <a:pt x="4777" y="391"/>
                </a:cubicBezTo>
                <a:cubicBezTo>
                  <a:pt x="4776" y="436"/>
                  <a:pt x="4799" y="457"/>
                  <a:pt x="4820" y="478"/>
                </a:cubicBezTo>
                <a:cubicBezTo>
                  <a:pt x="4806" y="479"/>
                  <a:pt x="4811" y="498"/>
                  <a:pt x="4799" y="500"/>
                </a:cubicBezTo>
                <a:cubicBezTo>
                  <a:pt x="4766" y="508"/>
                  <a:pt x="4767" y="481"/>
                  <a:pt x="4734" y="489"/>
                </a:cubicBezTo>
                <a:cubicBezTo>
                  <a:pt x="4734" y="544"/>
                  <a:pt x="4734" y="544"/>
                  <a:pt x="4734" y="544"/>
                </a:cubicBezTo>
                <a:cubicBezTo>
                  <a:pt x="4799" y="539"/>
                  <a:pt x="4821" y="579"/>
                  <a:pt x="4831" y="631"/>
                </a:cubicBezTo>
                <a:cubicBezTo>
                  <a:pt x="4771" y="647"/>
                  <a:pt x="4731" y="587"/>
                  <a:pt x="4701" y="609"/>
                </a:cubicBezTo>
                <a:cubicBezTo>
                  <a:pt x="4737" y="636"/>
                  <a:pt x="4750" y="668"/>
                  <a:pt x="4723" y="707"/>
                </a:cubicBezTo>
                <a:cubicBezTo>
                  <a:pt x="4736" y="708"/>
                  <a:pt x="4748" y="710"/>
                  <a:pt x="4744" y="728"/>
                </a:cubicBezTo>
                <a:cubicBezTo>
                  <a:pt x="4703" y="726"/>
                  <a:pt x="4692" y="694"/>
                  <a:pt x="4657" y="685"/>
                </a:cubicBezTo>
                <a:cubicBezTo>
                  <a:pt x="4670" y="736"/>
                  <a:pt x="4732" y="771"/>
                  <a:pt x="4777" y="772"/>
                </a:cubicBezTo>
                <a:cubicBezTo>
                  <a:pt x="4750" y="771"/>
                  <a:pt x="4775" y="736"/>
                  <a:pt x="4788" y="739"/>
                </a:cubicBezTo>
                <a:cubicBezTo>
                  <a:pt x="4748" y="796"/>
                  <a:pt x="4821" y="733"/>
                  <a:pt x="4820" y="783"/>
                </a:cubicBezTo>
                <a:cubicBezTo>
                  <a:pt x="4768" y="760"/>
                  <a:pt x="4794" y="795"/>
                  <a:pt x="4777" y="815"/>
                </a:cubicBezTo>
                <a:cubicBezTo>
                  <a:pt x="4737" y="823"/>
                  <a:pt x="4735" y="792"/>
                  <a:pt x="4701" y="794"/>
                </a:cubicBezTo>
                <a:cubicBezTo>
                  <a:pt x="4701" y="808"/>
                  <a:pt x="4682" y="804"/>
                  <a:pt x="4679" y="815"/>
                </a:cubicBezTo>
                <a:cubicBezTo>
                  <a:pt x="4692" y="818"/>
                  <a:pt x="4686" y="828"/>
                  <a:pt x="4679" y="837"/>
                </a:cubicBezTo>
                <a:cubicBezTo>
                  <a:pt x="4688" y="840"/>
                  <a:pt x="4701" y="837"/>
                  <a:pt x="4701" y="848"/>
                </a:cubicBezTo>
                <a:cubicBezTo>
                  <a:pt x="4742" y="860"/>
                  <a:pt x="4732" y="821"/>
                  <a:pt x="4766" y="826"/>
                </a:cubicBezTo>
                <a:cubicBezTo>
                  <a:pt x="4765" y="854"/>
                  <a:pt x="4745" y="860"/>
                  <a:pt x="4777" y="870"/>
                </a:cubicBezTo>
                <a:cubicBezTo>
                  <a:pt x="4801" y="854"/>
                  <a:pt x="4763" y="843"/>
                  <a:pt x="4788" y="837"/>
                </a:cubicBezTo>
                <a:cubicBezTo>
                  <a:pt x="4804" y="847"/>
                  <a:pt x="4830" y="846"/>
                  <a:pt x="4820" y="881"/>
                </a:cubicBezTo>
                <a:cubicBezTo>
                  <a:pt x="4772" y="889"/>
                  <a:pt x="4755" y="866"/>
                  <a:pt x="4712" y="870"/>
                </a:cubicBezTo>
                <a:cubicBezTo>
                  <a:pt x="4721" y="901"/>
                  <a:pt x="4696" y="898"/>
                  <a:pt x="4701" y="924"/>
                </a:cubicBezTo>
                <a:cubicBezTo>
                  <a:pt x="4773" y="933"/>
                  <a:pt x="4775" y="918"/>
                  <a:pt x="4831" y="941"/>
                </a:cubicBezTo>
                <a:cubicBezTo>
                  <a:pt x="4834" y="941"/>
                  <a:pt x="4838" y="943"/>
                  <a:pt x="4842" y="946"/>
                </a:cubicBezTo>
                <a:cubicBezTo>
                  <a:pt x="4838" y="944"/>
                  <a:pt x="4834" y="942"/>
                  <a:pt x="4831" y="941"/>
                </a:cubicBezTo>
                <a:cubicBezTo>
                  <a:pt x="4811" y="938"/>
                  <a:pt x="4801" y="969"/>
                  <a:pt x="4777" y="935"/>
                </a:cubicBezTo>
                <a:cubicBezTo>
                  <a:pt x="4766" y="971"/>
                  <a:pt x="4732" y="991"/>
                  <a:pt x="4690" y="968"/>
                </a:cubicBezTo>
                <a:cubicBezTo>
                  <a:pt x="4712" y="1008"/>
                  <a:pt x="4674" y="996"/>
                  <a:pt x="4679" y="1044"/>
                </a:cubicBezTo>
                <a:cubicBezTo>
                  <a:pt x="4732" y="1085"/>
                  <a:pt x="4839" y="1067"/>
                  <a:pt x="4820" y="1152"/>
                </a:cubicBezTo>
                <a:cubicBezTo>
                  <a:pt x="4744" y="1152"/>
                  <a:pt x="4744" y="1152"/>
                  <a:pt x="4744" y="1152"/>
                </a:cubicBezTo>
                <a:cubicBezTo>
                  <a:pt x="4760" y="1186"/>
                  <a:pt x="4746" y="1226"/>
                  <a:pt x="4690" y="1218"/>
                </a:cubicBezTo>
                <a:cubicBezTo>
                  <a:pt x="4669" y="1195"/>
                  <a:pt x="4675" y="1146"/>
                  <a:pt x="4636" y="1142"/>
                </a:cubicBezTo>
                <a:cubicBezTo>
                  <a:pt x="4635" y="1221"/>
                  <a:pt x="4622" y="1224"/>
                  <a:pt x="4636" y="1283"/>
                </a:cubicBezTo>
                <a:cubicBezTo>
                  <a:pt x="4622" y="1284"/>
                  <a:pt x="4621" y="1297"/>
                  <a:pt x="4603" y="1294"/>
                </a:cubicBezTo>
                <a:cubicBezTo>
                  <a:pt x="4608" y="1273"/>
                  <a:pt x="4588" y="1224"/>
                  <a:pt x="4581" y="1250"/>
                </a:cubicBezTo>
                <a:cubicBezTo>
                  <a:pt x="4589" y="1279"/>
                  <a:pt x="4602" y="1302"/>
                  <a:pt x="4614" y="1326"/>
                </a:cubicBezTo>
                <a:cubicBezTo>
                  <a:pt x="4575" y="1345"/>
                  <a:pt x="4587" y="1319"/>
                  <a:pt x="4549" y="1316"/>
                </a:cubicBezTo>
                <a:cubicBezTo>
                  <a:pt x="4541" y="1359"/>
                  <a:pt x="4603" y="1334"/>
                  <a:pt x="4614" y="1359"/>
                </a:cubicBezTo>
                <a:cubicBezTo>
                  <a:pt x="4589" y="1367"/>
                  <a:pt x="4568" y="1368"/>
                  <a:pt x="4538" y="1392"/>
                </a:cubicBezTo>
                <a:cubicBezTo>
                  <a:pt x="4558" y="1408"/>
                  <a:pt x="4599" y="1403"/>
                  <a:pt x="4614" y="1424"/>
                </a:cubicBezTo>
                <a:cubicBezTo>
                  <a:pt x="4568" y="1451"/>
                  <a:pt x="4527" y="1421"/>
                  <a:pt x="4505" y="1479"/>
                </a:cubicBezTo>
                <a:cubicBezTo>
                  <a:pt x="4532" y="1493"/>
                  <a:pt x="4558" y="1454"/>
                  <a:pt x="4560" y="1479"/>
                </a:cubicBezTo>
                <a:cubicBezTo>
                  <a:pt x="4560" y="1490"/>
                  <a:pt x="4568" y="1492"/>
                  <a:pt x="4570" y="1500"/>
                </a:cubicBezTo>
                <a:cubicBezTo>
                  <a:pt x="4558" y="1509"/>
                  <a:pt x="4541" y="1515"/>
                  <a:pt x="4516" y="1511"/>
                </a:cubicBezTo>
                <a:cubicBezTo>
                  <a:pt x="4506" y="1551"/>
                  <a:pt x="4565" y="1520"/>
                  <a:pt x="4560" y="1555"/>
                </a:cubicBezTo>
                <a:cubicBezTo>
                  <a:pt x="4533" y="1569"/>
                  <a:pt x="4514" y="1523"/>
                  <a:pt x="4505" y="1555"/>
                </a:cubicBezTo>
                <a:cubicBezTo>
                  <a:pt x="4512" y="1555"/>
                  <a:pt x="4518" y="1556"/>
                  <a:pt x="4516" y="1566"/>
                </a:cubicBezTo>
                <a:cubicBezTo>
                  <a:pt x="4509" y="1566"/>
                  <a:pt x="4503" y="1567"/>
                  <a:pt x="4505" y="1576"/>
                </a:cubicBezTo>
                <a:cubicBezTo>
                  <a:pt x="4550" y="1551"/>
                  <a:pt x="4566" y="1597"/>
                  <a:pt x="4581" y="1631"/>
                </a:cubicBezTo>
                <a:cubicBezTo>
                  <a:pt x="4561" y="1628"/>
                  <a:pt x="4557" y="1643"/>
                  <a:pt x="4538" y="1642"/>
                </a:cubicBezTo>
                <a:cubicBezTo>
                  <a:pt x="4507" y="1628"/>
                  <a:pt x="4443" y="1592"/>
                  <a:pt x="4429" y="1598"/>
                </a:cubicBezTo>
                <a:cubicBezTo>
                  <a:pt x="4442" y="1614"/>
                  <a:pt x="4456" y="1629"/>
                  <a:pt x="4473" y="1642"/>
                </a:cubicBezTo>
                <a:cubicBezTo>
                  <a:pt x="4395" y="1585"/>
                  <a:pt x="4280" y="1565"/>
                  <a:pt x="4212" y="1555"/>
                </a:cubicBezTo>
                <a:cubicBezTo>
                  <a:pt x="4237" y="1538"/>
                  <a:pt x="4265" y="1551"/>
                  <a:pt x="4244" y="1511"/>
                </a:cubicBezTo>
                <a:cubicBezTo>
                  <a:pt x="4307" y="1517"/>
                  <a:pt x="4317" y="1486"/>
                  <a:pt x="4342" y="1522"/>
                </a:cubicBezTo>
                <a:cubicBezTo>
                  <a:pt x="4374" y="1459"/>
                  <a:pt x="4423" y="1526"/>
                  <a:pt x="4473" y="1479"/>
                </a:cubicBezTo>
                <a:cubicBezTo>
                  <a:pt x="4408" y="1478"/>
                  <a:pt x="4358" y="1463"/>
                  <a:pt x="4320" y="1435"/>
                </a:cubicBezTo>
                <a:cubicBezTo>
                  <a:pt x="4320" y="1403"/>
                  <a:pt x="4320" y="1403"/>
                  <a:pt x="4320" y="1403"/>
                </a:cubicBezTo>
                <a:cubicBezTo>
                  <a:pt x="4335" y="1414"/>
                  <a:pt x="4360" y="1413"/>
                  <a:pt x="4375" y="1424"/>
                </a:cubicBezTo>
                <a:cubicBezTo>
                  <a:pt x="4380" y="1390"/>
                  <a:pt x="4341" y="1400"/>
                  <a:pt x="4353" y="1359"/>
                </a:cubicBezTo>
                <a:cubicBezTo>
                  <a:pt x="4337" y="1353"/>
                  <a:pt x="4297" y="1372"/>
                  <a:pt x="4299" y="1348"/>
                </a:cubicBezTo>
                <a:cubicBezTo>
                  <a:pt x="4324" y="1300"/>
                  <a:pt x="4350" y="1342"/>
                  <a:pt x="4375" y="1326"/>
                </a:cubicBezTo>
                <a:cubicBezTo>
                  <a:pt x="4353" y="1306"/>
                  <a:pt x="4272" y="1287"/>
                  <a:pt x="4255" y="1326"/>
                </a:cubicBezTo>
                <a:cubicBezTo>
                  <a:pt x="4258" y="1306"/>
                  <a:pt x="4243" y="1302"/>
                  <a:pt x="4244" y="1283"/>
                </a:cubicBezTo>
                <a:cubicBezTo>
                  <a:pt x="4259" y="1275"/>
                  <a:pt x="4336" y="1274"/>
                  <a:pt x="4299" y="1250"/>
                </a:cubicBezTo>
                <a:cubicBezTo>
                  <a:pt x="4283" y="1276"/>
                  <a:pt x="4228" y="1250"/>
                  <a:pt x="4212" y="1239"/>
                </a:cubicBezTo>
                <a:cubicBezTo>
                  <a:pt x="4213" y="1201"/>
                  <a:pt x="4248" y="1263"/>
                  <a:pt x="4244" y="1229"/>
                </a:cubicBezTo>
                <a:cubicBezTo>
                  <a:pt x="4230" y="1218"/>
                  <a:pt x="4204" y="1218"/>
                  <a:pt x="4201" y="1196"/>
                </a:cubicBezTo>
                <a:cubicBezTo>
                  <a:pt x="4248" y="1175"/>
                  <a:pt x="4268" y="1236"/>
                  <a:pt x="4288" y="1207"/>
                </a:cubicBezTo>
                <a:cubicBezTo>
                  <a:pt x="4276" y="1204"/>
                  <a:pt x="4262" y="1189"/>
                  <a:pt x="4277" y="1185"/>
                </a:cubicBezTo>
                <a:cubicBezTo>
                  <a:pt x="4293" y="1234"/>
                  <a:pt x="4296" y="1167"/>
                  <a:pt x="4320" y="1196"/>
                </a:cubicBezTo>
                <a:cubicBezTo>
                  <a:pt x="4332" y="1159"/>
                  <a:pt x="4287" y="1179"/>
                  <a:pt x="4266" y="1174"/>
                </a:cubicBezTo>
                <a:cubicBezTo>
                  <a:pt x="4272" y="1152"/>
                  <a:pt x="4299" y="1153"/>
                  <a:pt x="4277" y="1131"/>
                </a:cubicBezTo>
                <a:cubicBezTo>
                  <a:pt x="4234" y="1119"/>
                  <a:pt x="4182" y="1117"/>
                  <a:pt x="4168" y="1076"/>
                </a:cubicBezTo>
                <a:cubicBezTo>
                  <a:pt x="4217" y="1089"/>
                  <a:pt x="4288" y="1118"/>
                  <a:pt x="4310" y="1098"/>
                </a:cubicBezTo>
                <a:cubicBezTo>
                  <a:pt x="4290" y="1063"/>
                  <a:pt x="4217" y="1082"/>
                  <a:pt x="4212" y="1033"/>
                </a:cubicBezTo>
                <a:cubicBezTo>
                  <a:pt x="4272" y="1029"/>
                  <a:pt x="4249" y="1007"/>
                  <a:pt x="4277" y="979"/>
                </a:cubicBezTo>
                <a:cubicBezTo>
                  <a:pt x="4285" y="976"/>
                  <a:pt x="4298" y="978"/>
                  <a:pt x="4299" y="968"/>
                </a:cubicBezTo>
                <a:cubicBezTo>
                  <a:pt x="4163" y="968"/>
                  <a:pt x="4169" y="845"/>
                  <a:pt x="4168" y="805"/>
                </a:cubicBezTo>
                <a:cubicBezTo>
                  <a:pt x="4197" y="804"/>
                  <a:pt x="4232" y="811"/>
                  <a:pt x="4233" y="783"/>
                </a:cubicBezTo>
                <a:cubicBezTo>
                  <a:pt x="4216" y="766"/>
                  <a:pt x="4173" y="798"/>
                  <a:pt x="4157" y="761"/>
                </a:cubicBezTo>
                <a:cubicBezTo>
                  <a:pt x="4142" y="713"/>
                  <a:pt x="4194" y="733"/>
                  <a:pt x="4190" y="696"/>
                </a:cubicBezTo>
                <a:cubicBezTo>
                  <a:pt x="4157" y="688"/>
                  <a:pt x="4158" y="715"/>
                  <a:pt x="4125" y="707"/>
                </a:cubicBezTo>
                <a:cubicBezTo>
                  <a:pt x="4125" y="686"/>
                  <a:pt x="4116" y="684"/>
                  <a:pt x="4103" y="696"/>
                </a:cubicBezTo>
                <a:cubicBezTo>
                  <a:pt x="4095" y="640"/>
                  <a:pt x="4150" y="568"/>
                  <a:pt x="4092" y="533"/>
                </a:cubicBezTo>
                <a:cubicBezTo>
                  <a:pt x="4111" y="533"/>
                  <a:pt x="4120" y="524"/>
                  <a:pt x="4125" y="511"/>
                </a:cubicBezTo>
                <a:cubicBezTo>
                  <a:pt x="4079" y="517"/>
                  <a:pt x="4117" y="439"/>
                  <a:pt x="4070" y="446"/>
                </a:cubicBezTo>
                <a:cubicBezTo>
                  <a:pt x="4060" y="509"/>
                  <a:pt x="4074" y="521"/>
                  <a:pt x="4027" y="522"/>
                </a:cubicBezTo>
                <a:cubicBezTo>
                  <a:pt x="4063" y="525"/>
                  <a:pt x="4070" y="558"/>
                  <a:pt x="4081" y="587"/>
                </a:cubicBezTo>
                <a:cubicBezTo>
                  <a:pt x="4056" y="584"/>
                  <a:pt x="4040" y="590"/>
                  <a:pt x="4038" y="609"/>
                </a:cubicBezTo>
                <a:cubicBezTo>
                  <a:pt x="4068" y="620"/>
                  <a:pt x="4065" y="625"/>
                  <a:pt x="4081" y="631"/>
                </a:cubicBezTo>
                <a:cubicBezTo>
                  <a:pt x="4066" y="675"/>
                  <a:pt x="4011" y="622"/>
                  <a:pt x="4005" y="663"/>
                </a:cubicBezTo>
                <a:cubicBezTo>
                  <a:pt x="4034" y="676"/>
                  <a:pt x="4043" y="677"/>
                  <a:pt x="4016" y="696"/>
                </a:cubicBezTo>
                <a:cubicBezTo>
                  <a:pt x="4031" y="723"/>
                  <a:pt x="4049" y="676"/>
                  <a:pt x="4060" y="707"/>
                </a:cubicBezTo>
                <a:cubicBezTo>
                  <a:pt x="4012" y="699"/>
                  <a:pt x="4042" y="769"/>
                  <a:pt x="4016" y="783"/>
                </a:cubicBezTo>
                <a:cubicBezTo>
                  <a:pt x="3953" y="762"/>
                  <a:pt x="3984" y="825"/>
                  <a:pt x="3918" y="826"/>
                </a:cubicBezTo>
                <a:cubicBezTo>
                  <a:pt x="3975" y="848"/>
                  <a:pt x="4024" y="809"/>
                  <a:pt x="4081" y="826"/>
                </a:cubicBezTo>
                <a:cubicBezTo>
                  <a:pt x="4061" y="883"/>
                  <a:pt x="3952" y="814"/>
                  <a:pt x="3940" y="859"/>
                </a:cubicBezTo>
                <a:cubicBezTo>
                  <a:pt x="3969" y="866"/>
                  <a:pt x="4026" y="845"/>
                  <a:pt x="4038" y="870"/>
                </a:cubicBezTo>
                <a:cubicBezTo>
                  <a:pt x="3990" y="862"/>
                  <a:pt x="3977" y="888"/>
                  <a:pt x="3929" y="881"/>
                </a:cubicBezTo>
                <a:cubicBezTo>
                  <a:pt x="3915" y="823"/>
                  <a:pt x="3909" y="823"/>
                  <a:pt x="3875" y="794"/>
                </a:cubicBezTo>
                <a:cubicBezTo>
                  <a:pt x="3883" y="838"/>
                  <a:pt x="3840" y="831"/>
                  <a:pt x="3853" y="881"/>
                </a:cubicBezTo>
                <a:cubicBezTo>
                  <a:pt x="3901" y="889"/>
                  <a:pt x="3844" y="859"/>
                  <a:pt x="3875" y="859"/>
                </a:cubicBezTo>
                <a:cubicBezTo>
                  <a:pt x="3893" y="881"/>
                  <a:pt x="3874" y="873"/>
                  <a:pt x="3875" y="902"/>
                </a:cubicBezTo>
                <a:cubicBezTo>
                  <a:pt x="3858" y="904"/>
                  <a:pt x="3835" y="899"/>
                  <a:pt x="3831" y="913"/>
                </a:cubicBezTo>
                <a:cubicBezTo>
                  <a:pt x="3856" y="925"/>
                  <a:pt x="3871" y="946"/>
                  <a:pt x="3875" y="979"/>
                </a:cubicBezTo>
                <a:cubicBezTo>
                  <a:pt x="3856" y="974"/>
                  <a:pt x="3826" y="927"/>
                  <a:pt x="3809" y="957"/>
                </a:cubicBezTo>
                <a:cubicBezTo>
                  <a:pt x="3819" y="963"/>
                  <a:pt x="3871" y="980"/>
                  <a:pt x="3842" y="989"/>
                </a:cubicBezTo>
                <a:cubicBezTo>
                  <a:pt x="3828" y="991"/>
                  <a:pt x="3809" y="945"/>
                  <a:pt x="3799" y="979"/>
                </a:cubicBezTo>
                <a:cubicBezTo>
                  <a:pt x="3861" y="1010"/>
                  <a:pt x="3783" y="1048"/>
                  <a:pt x="3842" y="1076"/>
                </a:cubicBezTo>
                <a:cubicBezTo>
                  <a:pt x="3809" y="1090"/>
                  <a:pt x="3787" y="1039"/>
                  <a:pt x="3777" y="1065"/>
                </a:cubicBezTo>
                <a:cubicBezTo>
                  <a:pt x="3799" y="1107"/>
                  <a:pt x="3832" y="1096"/>
                  <a:pt x="3853" y="1120"/>
                </a:cubicBezTo>
                <a:cubicBezTo>
                  <a:pt x="3823" y="1145"/>
                  <a:pt x="3802" y="1099"/>
                  <a:pt x="3788" y="1120"/>
                </a:cubicBezTo>
                <a:cubicBezTo>
                  <a:pt x="3822" y="1130"/>
                  <a:pt x="3786" y="1188"/>
                  <a:pt x="3831" y="1207"/>
                </a:cubicBezTo>
                <a:cubicBezTo>
                  <a:pt x="3767" y="1217"/>
                  <a:pt x="3739" y="1124"/>
                  <a:pt x="3690" y="1185"/>
                </a:cubicBezTo>
                <a:cubicBezTo>
                  <a:pt x="3739" y="1185"/>
                  <a:pt x="3778" y="1274"/>
                  <a:pt x="3722" y="1283"/>
                </a:cubicBezTo>
                <a:cubicBezTo>
                  <a:pt x="3798" y="1286"/>
                  <a:pt x="3719" y="1320"/>
                  <a:pt x="3722" y="1348"/>
                </a:cubicBezTo>
                <a:cubicBezTo>
                  <a:pt x="3725" y="1378"/>
                  <a:pt x="3763" y="1373"/>
                  <a:pt x="3777" y="1392"/>
                </a:cubicBezTo>
                <a:cubicBezTo>
                  <a:pt x="3737" y="1409"/>
                  <a:pt x="3791" y="1454"/>
                  <a:pt x="3799" y="1489"/>
                </a:cubicBezTo>
                <a:cubicBezTo>
                  <a:pt x="3786" y="1488"/>
                  <a:pt x="3774" y="1470"/>
                  <a:pt x="3766" y="1489"/>
                </a:cubicBezTo>
                <a:cubicBezTo>
                  <a:pt x="3795" y="1486"/>
                  <a:pt x="3802" y="1505"/>
                  <a:pt x="3799" y="1533"/>
                </a:cubicBezTo>
                <a:cubicBezTo>
                  <a:pt x="3769" y="1541"/>
                  <a:pt x="3777" y="1511"/>
                  <a:pt x="3755" y="1511"/>
                </a:cubicBezTo>
                <a:cubicBezTo>
                  <a:pt x="3755" y="1551"/>
                  <a:pt x="3786" y="1560"/>
                  <a:pt x="3799" y="1587"/>
                </a:cubicBezTo>
                <a:cubicBezTo>
                  <a:pt x="3771" y="1586"/>
                  <a:pt x="3765" y="1567"/>
                  <a:pt x="3755" y="1598"/>
                </a:cubicBezTo>
                <a:cubicBezTo>
                  <a:pt x="3780" y="1595"/>
                  <a:pt x="3796" y="1601"/>
                  <a:pt x="3799" y="1620"/>
                </a:cubicBezTo>
                <a:cubicBezTo>
                  <a:pt x="3755" y="1657"/>
                  <a:pt x="3694" y="1589"/>
                  <a:pt x="3668" y="1609"/>
                </a:cubicBezTo>
                <a:cubicBezTo>
                  <a:pt x="3664" y="1632"/>
                  <a:pt x="3723" y="1637"/>
                  <a:pt x="3701" y="1663"/>
                </a:cubicBezTo>
                <a:cubicBezTo>
                  <a:pt x="3688" y="1631"/>
                  <a:pt x="3626" y="1671"/>
                  <a:pt x="3614" y="1620"/>
                </a:cubicBezTo>
                <a:cubicBezTo>
                  <a:pt x="3616" y="1636"/>
                  <a:pt x="3610" y="1660"/>
                  <a:pt x="3625" y="1663"/>
                </a:cubicBezTo>
                <a:cubicBezTo>
                  <a:pt x="3645" y="1666"/>
                  <a:pt x="3670" y="1678"/>
                  <a:pt x="3722" y="1696"/>
                </a:cubicBezTo>
                <a:cubicBezTo>
                  <a:pt x="3703" y="1718"/>
                  <a:pt x="3678" y="1703"/>
                  <a:pt x="3712" y="1729"/>
                </a:cubicBezTo>
                <a:cubicBezTo>
                  <a:pt x="3685" y="1743"/>
                  <a:pt x="3659" y="1704"/>
                  <a:pt x="3657" y="1729"/>
                </a:cubicBezTo>
                <a:cubicBezTo>
                  <a:pt x="3659" y="1769"/>
                  <a:pt x="3681" y="1733"/>
                  <a:pt x="3668" y="1794"/>
                </a:cubicBezTo>
                <a:cubicBezTo>
                  <a:pt x="3721" y="1802"/>
                  <a:pt x="3710" y="1819"/>
                  <a:pt x="3755" y="1794"/>
                </a:cubicBezTo>
                <a:cubicBezTo>
                  <a:pt x="3755" y="1809"/>
                  <a:pt x="3760" y="1818"/>
                  <a:pt x="3766" y="1826"/>
                </a:cubicBezTo>
                <a:cubicBezTo>
                  <a:pt x="3700" y="1824"/>
                  <a:pt x="3681" y="1870"/>
                  <a:pt x="3636" y="1859"/>
                </a:cubicBezTo>
                <a:cubicBezTo>
                  <a:pt x="3648" y="1875"/>
                  <a:pt x="3677" y="1876"/>
                  <a:pt x="3690" y="1892"/>
                </a:cubicBezTo>
                <a:cubicBezTo>
                  <a:pt x="3664" y="1901"/>
                  <a:pt x="3661" y="1899"/>
                  <a:pt x="3614" y="1903"/>
                </a:cubicBezTo>
                <a:cubicBezTo>
                  <a:pt x="3620" y="1952"/>
                  <a:pt x="3674" y="1929"/>
                  <a:pt x="3690" y="1946"/>
                </a:cubicBezTo>
                <a:cubicBezTo>
                  <a:pt x="3682" y="1963"/>
                  <a:pt x="3655" y="1962"/>
                  <a:pt x="3657" y="1990"/>
                </a:cubicBezTo>
                <a:cubicBezTo>
                  <a:pt x="3672" y="1989"/>
                  <a:pt x="3681" y="1995"/>
                  <a:pt x="3690" y="2000"/>
                </a:cubicBezTo>
                <a:cubicBezTo>
                  <a:pt x="3684" y="1972"/>
                  <a:pt x="3735" y="1982"/>
                  <a:pt x="3744" y="1990"/>
                </a:cubicBezTo>
                <a:cubicBezTo>
                  <a:pt x="3744" y="2011"/>
                  <a:pt x="3744" y="2011"/>
                  <a:pt x="3744" y="2011"/>
                </a:cubicBezTo>
                <a:cubicBezTo>
                  <a:pt x="3722" y="1990"/>
                  <a:pt x="3673" y="2004"/>
                  <a:pt x="3657" y="2022"/>
                </a:cubicBezTo>
                <a:cubicBezTo>
                  <a:pt x="3691" y="2040"/>
                  <a:pt x="3635" y="2057"/>
                  <a:pt x="3636" y="2077"/>
                </a:cubicBezTo>
                <a:cubicBezTo>
                  <a:pt x="3663" y="2078"/>
                  <a:pt x="3669" y="2059"/>
                  <a:pt x="3690" y="2055"/>
                </a:cubicBezTo>
                <a:cubicBezTo>
                  <a:pt x="3692" y="2070"/>
                  <a:pt x="3708" y="2073"/>
                  <a:pt x="3712" y="2087"/>
                </a:cubicBezTo>
                <a:cubicBezTo>
                  <a:pt x="3705" y="2124"/>
                  <a:pt x="3659" y="2122"/>
                  <a:pt x="3614" y="2120"/>
                </a:cubicBezTo>
                <a:cubicBezTo>
                  <a:pt x="3614" y="2174"/>
                  <a:pt x="3614" y="2174"/>
                  <a:pt x="3614" y="2174"/>
                </a:cubicBezTo>
                <a:cubicBezTo>
                  <a:pt x="3641" y="2180"/>
                  <a:pt x="3679" y="2174"/>
                  <a:pt x="3679" y="2207"/>
                </a:cubicBezTo>
                <a:cubicBezTo>
                  <a:pt x="3646" y="2191"/>
                  <a:pt x="3637" y="2211"/>
                  <a:pt x="3614" y="2196"/>
                </a:cubicBezTo>
                <a:cubicBezTo>
                  <a:pt x="3611" y="2217"/>
                  <a:pt x="3626" y="2220"/>
                  <a:pt x="3625" y="2240"/>
                </a:cubicBezTo>
                <a:cubicBezTo>
                  <a:pt x="3652" y="2229"/>
                  <a:pt x="3686" y="2232"/>
                  <a:pt x="3701" y="2261"/>
                </a:cubicBezTo>
                <a:cubicBezTo>
                  <a:pt x="3696" y="2291"/>
                  <a:pt x="3645" y="2302"/>
                  <a:pt x="3668" y="2327"/>
                </a:cubicBezTo>
                <a:cubicBezTo>
                  <a:pt x="3635" y="2326"/>
                  <a:pt x="3613" y="2336"/>
                  <a:pt x="3603" y="2359"/>
                </a:cubicBezTo>
                <a:cubicBezTo>
                  <a:pt x="3628" y="2375"/>
                  <a:pt x="3650" y="2356"/>
                  <a:pt x="3657" y="2370"/>
                </a:cubicBezTo>
                <a:cubicBezTo>
                  <a:pt x="3657" y="2384"/>
                  <a:pt x="3643" y="2385"/>
                  <a:pt x="3646" y="2403"/>
                </a:cubicBezTo>
                <a:cubicBezTo>
                  <a:pt x="3674" y="2401"/>
                  <a:pt x="3680" y="2382"/>
                  <a:pt x="3690" y="2414"/>
                </a:cubicBezTo>
                <a:cubicBezTo>
                  <a:pt x="3648" y="2421"/>
                  <a:pt x="3638" y="2421"/>
                  <a:pt x="3603" y="2403"/>
                </a:cubicBezTo>
                <a:cubicBezTo>
                  <a:pt x="3603" y="2446"/>
                  <a:pt x="3603" y="2446"/>
                  <a:pt x="3603" y="2446"/>
                </a:cubicBezTo>
                <a:cubicBezTo>
                  <a:pt x="3637" y="2431"/>
                  <a:pt x="3658" y="2458"/>
                  <a:pt x="3679" y="2457"/>
                </a:cubicBezTo>
                <a:cubicBezTo>
                  <a:pt x="3677" y="2470"/>
                  <a:pt x="3681" y="2488"/>
                  <a:pt x="3668" y="2490"/>
                </a:cubicBezTo>
                <a:cubicBezTo>
                  <a:pt x="3656" y="2481"/>
                  <a:pt x="3639" y="2475"/>
                  <a:pt x="3614" y="2479"/>
                </a:cubicBezTo>
                <a:cubicBezTo>
                  <a:pt x="3617" y="2504"/>
                  <a:pt x="3612" y="2521"/>
                  <a:pt x="3603" y="2533"/>
                </a:cubicBezTo>
                <a:cubicBezTo>
                  <a:pt x="3644" y="2547"/>
                  <a:pt x="3634" y="2603"/>
                  <a:pt x="3625" y="2631"/>
                </a:cubicBezTo>
                <a:cubicBezTo>
                  <a:pt x="3615" y="2625"/>
                  <a:pt x="3577" y="2598"/>
                  <a:pt x="3603" y="2620"/>
                </a:cubicBezTo>
                <a:cubicBezTo>
                  <a:pt x="3604" y="2648"/>
                  <a:pt x="3645" y="2636"/>
                  <a:pt x="3646" y="2664"/>
                </a:cubicBezTo>
                <a:cubicBezTo>
                  <a:pt x="3632" y="2664"/>
                  <a:pt x="3636" y="2683"/>
                  <a:pt x="3625" y="2685"/>
                </a:cubicBezTo>
                <a:cubicBezTo>
                  <a:pt x="3618" y="2666"/>
                  <a:pt x="3575" y="2627"/>
                  <a:pt x="3559" y="2653"/>
                </a:cubicBezTo>
                <a:cubicBezTo>
                  <a:pt x="3621" y="2684"/>
                  <a:pt x="3595" y="2724"/>
                  <a:pt x="3636" y="2783"/>
                </a:cubicBezTo>
                <a:cubicBezTo>
                  <a:pt x="3620" y="2789"/>
                  <a:pt x="3579" y="2770"/>
                  <a:pt x="3581" y="2794"/>
                </a:cubicBezTo>
                <a:cubicBezTo>
                  <a:pt x="3628" y="2815"/>
                  <a:pt x="3612" y="2831"/>
                  <a:pt x="3636" y="2870"/>
                </a:cubicBezTo>
                <a:cubicBezTo>
                  <a:pt x="3596" y="2867"/>
                  <a:pt x="3575" y="2843"/>
                  <a:pt x="3538" y="2838"/>
                </a:cubicBezTo>
                <a:cubicBezTo>
                  <a:pt x="3540" y="2883"/>
                  <a:pt x="3591" y="2878"/>
                  <a:pt x="3614" y="2903"/>
                </a:cubicBezTo>
                <a:cubicBezTo>
                  <a:pt x="3575" y="2927"/>
                  <a:pt x="3660" y="2930"/>
                  <a:pt x="3625" y="2946"/>
                </a:cubicBezTo>
                <a:cubicBezTo>
                  <a:pt x="3592" y="2947"/>
                  <a:pt x="3582" y="2923"/>
                  <a:pt x="3559" y="2914"/>
                </a:cubicBezTo>
                <a:cubicBezTo>
                  <a:pt x="3547" y="2948"/>
                  <a:pt x="3576" y="2940"/>
                  <a:pt x="3581" y="2957"/>
                </a:cubicBezTo>
                <a:cubicBezTo>
                  <a:pt x="3555" y="2962"/>
                  <a:pt x="3558" y="2937"/>
                  <a:pt x="3527" y="2946"/>
                </a:cubicBezTo>
                <a:cubicBezTo>
                  <a:pt x="3518" y="2988"/>
                  <a:pt x="3579" y="2959"/>
                  <a:pt x="3570" y="3001"/>
                </a:cubicBezTo>
                <a:cubicBezTo>
                  <a:pt x="3596" y="2992"/>
                  <a:pt x="3623" y="2992"/>
                  <a:pt x="3646" y="3011"/>
                </a:cubicBezTo>
                <a:cubicBezTo>
                  <a:pt x="3609" y="3014"/>
                  <a:pt x="3587" y="3032"/>
                  <a:pt x="3559" y="3044"/>
                </a:cubicBezTo>
                <a:cubicBezTo>
                  <a:pt x="3559" y="3033"/>
                  <a:pt x="3568" y="3031"/>
                  <a:pt x="3570" y="3022"/>
                </a:cubicBezTo>
                <a:cubicBezTo>
                  <a:pt x="3550" y="3024"/>
                  <a:pt x="3534" y="3030"/>
                  <a:pt x="3527" y="3044"/>
                </a:cubicBezTo>
                <a:cubicBezTo>
                  <a:pt x="3568" y="3050"/>
                  <a:pt x="3578" y="3059"/>
                  <a:pt x="3603" y="3033"/>
                </a:cubicBezTo>
                <a:cubicBezTo>
                  <a:pt x="3609" y="3071"/>
                  <a:pt x="3649" y="3074"/>
                  <a:pt x="3657" y="3109"/>
                </a:cubicBezTo>
                <a:cubicBezTo>
                  <a:pt x="3602" y="3095"/>
                  <a:pt x="3611" y="3121"/>
                  <a:pt x="3581" y="3109"/>
                </a:cubicBezTo>
                <a:cubicBezTo>
                  <a:pt x="3572" y="3174"/>
                  <a:pt x="3653" y="3101"/>
                  <a:pt x="3679" y="3142"/>
                </a:cubicBezTo>
                <a:cubicBezTo>
                  <a:pt x="3665" y="3142"/>
                  <a:pt x="3669" y="3161"/>
                  <a:pt x="3657" y="3164"/>
                </a:cubicBezTo>
                <a:cubicBezTo>
                  <a:pt x="3605" y="3174"/>
                  <a:pt x="3525" y="3171"/>
                  <a:pt x="3472" y="3207"/>
                </a:cubicBezTo>
                <a:cubicBezTo>
                  <a:pt x="3488" y="3232"/>
                  <a:pt x="3507" y="3186"/>
                  <a:pt x="3505" y="3229"/>
                </a:cubicBezTo>
                <a:cubicBezTo>
                  <a:pt x="3539" y="3223"/>
                  <a:pt x="3553" y="3197"/>
                  <a:pt x="3592" y="3196"/>
                </a:cubicBezTo>
                <a:cubicBezTo>
                  <a:pt x="3589" y="3211"/>
                  <a:pt x="3577" y="3217"/>
                  <a:pt x="3581" y="3240"/>
                </a:cubicBezTo>
                <a:cubicBezTo>
                  <a:pt x="3621" y="3181"/>
                  <a:pt x="3723" y="3194"/>
                  <a:pt x="3755" y="3164"/>
                </a:cubicBezTo>
                <a:cubicBezTo>
                  <a:pt x="3714" y="3162"/>
                  <a:pt x="3718" y="3144"/>
                  <a:pt x="3701" y="3142"/>
                </a:cubicBezTo>
                <a:cubicBezTo>
                  <a:pt x="3717" y="3116"/>
                  <a:pt x="3772" y="3142"/>
                  <a:pt x="3788" y="3153"/>
                </a:cubicBezTo>
                <a:cubicBezTo>
                  <a:pt x="3788" y="3207"/>
                  <a:pt x="3788" y="3207"/>
                  <a:pt x="3788" y="3207"/>
                </a:cubicBezTo>
                <a:cubicBezTo>
                  <a:pt x="3713" y="3241"/>
                  <a:pt x="3624" y="3261"/>
                  <a:pt x="3570" y="3316"/>
                </a:cubicBezTo>
                <a:cubicBezTo>
                  <a:pt x="3629" y="3291"/>
                  <a:pt x="3728" y="3268"/>
                  <a:pt x="3755" y="3272"/>
                </a:cubicBezTo>
                <a:cubicBezTo>
                  <a:pt x="3745" y="3279"/>
                  <a:pt x="3707" y="3317"/>
                  <a:pt x="3733" y="3294"/>
                </a:cubicBezTo>
                <a:cubicBezTo>
                  <a:pt x="3763" y="3302"/>
                  <a:pt x="3755" y="3273"/>
                  <a:pt x="3777" y="3272"/>
                </a:cubicBezTo>
                <a:cubicBezTo>
                  <a:pt x="3796" y="3309"/>
                  <a:pt x="3784" y="3333"/>
                  <a:pt x="3755" y="3348"/>
                </a:cubicBezTo>
                <a:cubicBezTo>
                  <a:pt x="3764" y="3351"/>
                  <a:pt x="3777" y="3349"/>
                  <a:pt x="3777" y="3359"/>
                </a:cubicBezTo>
                <a:cubicBezTo>
                  <a:pt x="3743" y="3360"/>
                  <a:pt x="3717" y="3354"/>
                  <a:pt x="3701" y="3338"/>
                </a:cubicBezTo>
                <a:cubicBezTo>
                  <a:pt x="3701" y="3324"/>
                  <a:pt x="3715" y="3323"/>
                  <a:pt x="3712" y="3305"/>
                </a:cubicBezTo>
                <a:cubicBezTo>
                  <a:pt x="3678" y="3297"/>
                  <a:pt x="3691" y="3297"/>
                  <a:pt x="3657" y="3305"/>
                </a:cubicBezTo>
                <a:cubicBezTo>
                  <a:pt x="3644" y="3340"/>
                  <a:pt x="3692" y="3313"/>
                  <a:pt x="3679" y="3348"/>
                </a:cubicBezTo>
                <a:cubicBezTo>
                  <a:pt x="3606" y="3366"/>
                  <a:pt x="3589" y="3384"/>
                  <a:pt x="3516" y="3381"/>
                </a:cubicBezTo>
                <a:cubicBezTo>
                  <a:pt x="3534" y="3418"/>
                  <a:pt x="3515" y="3414"/>
                  <a:pt x="3494" y="3435"/>
                </a:cubicBezTo>
                <a:cubicBezTo>
                  <a:pt x="3511" y="3443"/>
                  <a:pt x="3540" y="3444"/>
                  <a:pt x="3549" y="3435"/>
                </a:cubicBezTo>
                <a:cubicBezTo>
                  <a:pt x="3544" y="3412"/>
                  <a:pt x="3660" y="3374"/>
                  <a:pt x="3668" y="3425"/>
                </a:cubicBezTo>
                <a:cubicBezTo>
                  <a:pt x="3662" y="3441"/>
                  <a:pt x="3595" y="3452"/>
                  <a:pt x="3636" y="3479"/>
                </a:cubicBezTo>
                <a:cubicBezTo>
                  <a:pt x="3661" y="3418"/>
                  <a:pt x="3713" y="3401"/>
                  <a:pt x="3777" y="3403"/>
                </a:cubicBezTo>
                <a:cubicBezTo>
                  <a:pt x="3830" y="3551"/>
                  <a:pt x="3674" y="3533"/>
                  <a:pt x="3559" y="3566"/>
                </a:cubicBezTo>
                <a:cubicBezTo>
                  <a:pt x="3629" y="3552"/>
                  <a:pt x="3547" y="3626"/>
                  <a:pt x="3603" y="3631"/>
                </a:cubicBezTo>
                <a:cubicBezTo>
                  <a:pt x="3635" y="3590"/>
                  <a:pt x="3733" y="3600"/>
                  <a:pt x="3777" y="3577"/>
                </a:cubicBezTo>
                <a:cubicBezTo>
                  <a:pt x="3789" y="3685"/>
                  <a:pt x="3745" y="3658"/>
                  <a:pt x="3701" y="3751"/>
                </a:cubicBezTo>
                <a:cubicBezTo>
                  <a:pt x="3744" y="3758"/>
                  <a:pt x="3732" y="3709"/>
                  <a:pt x="3777" y="3718"/>
                </a:cubicBezTo>
                <a:cubicBezTo>
                  <a:pt x="3747" y="3772"/>
                  <a:pt x="3788" y="3770"/>
                  <a:pt x="3766" y="3816"/>
                </a:cubicBezTo>
                <a:cubicBezTo>
                  <a:pt x="3764" y="3807"/>
                  <a:pt x="3757" y="3803"/>
                  <a:pt x="3744" y="3805"/>
                </a:cubicBezTo>
                <a:cubicBezTo>
                  <a:pt x="3742" y="3789"/>
                  <a:pt x="3748" y="3765"/>
                  <a:pt x="3733" y="3762"/>
                </a:cubicBezTo>
                <a:cubicBezTo>
                  <a:pt x="3676" y="3771"/>
                  <a:pt x="3668" y="3793"/>
                  <a:pt x="3636" y="3783"/>
                </a:cubicBezTo>
                <a:cubicBezTo>
                  <a:pt x="3627" y="3808"/>
                  <a:pt x="3620" y="3825"/>
                  <a:pt x="3646" y="3849"/>
                </a:cubicBezTo>
                <a:cubicBezTo>
                  <a:pt x="3665" y="3807"/>
                  <a:pt x="3687" y="3837"/>
                  <a:pt x="3701" y="3794"/>
                </a:cubicBezTo>
                <a:cubicBezTo>
                  <a:pt x="3711" y="3854"/>
                  <a:pt x="3700" y="3766"/>
                  <a:pt x="3733" y="3783"/>
                </a:cubicBezTo>
                <a:cubicBezTo>
                  <a:pt x="3714" y="3839"/>
                  <a:pt x="3773" y="3817"/>
                  <a:pt x="3777" y="3849"/>
                </a:cubicBezTo>
                <a:cubicBezTo>
                  <a:pt x="3777" y="3892"/>
                  <a:pt x="3777" y="3892"/>
                  <a:pt x="3777" y="3892"/>
                </a:cubicBezTo>
                <a:cubicBezTo>
                  <a:pt x="3743" y="3870"/>
                  <a:pt x="3763" y="3900"/>
                  <a:pt x="3766" y="3925"/>
                </a:cubicBezTo>
                <a:cubicBezTo>
                  <a:pt x="3714" y="3946"/>
                  <a:pt x="3671" y="3974"/>
                  <a:pt x="3636" y="4012"/>
                </a:cubicBezTo>
                <a:cubicBezTo>
                  <a:pt x="3673" y="4029"/>
                  <a:pt x="3730" y="4007"/>
                  <a:pt x="3755" y="4055"/>
                </a:cubicBezTo>
                <a:cubicBezTo>
                  <a:pt x="3731" y="4075"/>
                  <a:pt x="3683" y="4064"/>
                  <a:pt x="3679" y="4077"/>
                </a:cubicBezTo>
                <a:cubicBezTo>
                  <a:pt x="3686" y="4092"/>
                  <a:pt x="3721" y="4078"/>
                  <a:pt x="3722" y="4099"/>
                </a:cubicBezTo>
                <a:cubicBezTo>
                  <a:pt x="3695" y="4110"/>
                  <a:pt x="3671" y="4066"/>
                  <a:pt x="3657" y="4099"/>
                </a:cubicBezTo>
                <a:cubicBezTo>
                  <a:pt x="3665" y="4116"/>
                  <a:pt x="3710" y="4096"/>
                  <a:pt x="3701" y="4131"/>
                </a:cubicBezTo>
                <a:cubicBezTo>
                  <a:pt x="3685" y="4126"/>
                  <a:pt x="3673" y="4115"/>
                  <a:pt x="3657" y="4109"/>
                </a:cubicBezTo>
                <a:cubicBezTo>
                  <a:pt x="3664" y="4149"/>
                  <a:pt x="3595" y="4170"/>
                  <a:pt x="3625" y="4196"/>
                </a:cubicBezTo>
                <a:cubicBezTo>
                  <a:pt x="3645" y="4196"/>
                  <a:pt x="3677" y="4153"/>
                  <a:pt x="3722" y="4175"/>
                </a:cubicBezTo>
                <a:cubicBezTo>
                  <a:pt x="3710" y="4180"/>
                  <a:pt x="3698" y="4186"/>
                  <a:pt x="3690" y="4196"/>
                </a:cubicBezTo>
                <a:cubicBezTo>
                  <a:pt x="3724" y="4211"/>
                  <a:pt x="3750" y="4190"/>
                  <a:pt x="3766" y="4207"/>
                </a:cubicBezTo>
                <a:cubicBezTo>
                  <a:pt x="3762" y="4257"/>
                  <a:pt x="3711" y="4253"/>
                  <a:pt x="3766" y="4283"/>
                </a:cubicBezTo>
                <a:cubicBezTo>
                  <a:pt x="3732" y="4284"/>
                  <a:pt x="3695" y="4309"/>
                  <a:pt x="3668" y="4283"/>
                </a:cubicBezTo>
                <a:cubicBezTo>
                  <a:pt x="3674" y="4344"/>
                  <a:pt x="3732" y="4286"/>
                  <a:pt x="3744" y="4338"/>
                </a:cubicBezTo>
                <a:cubicBezTo>
                  <a:pt x="3706" y="4353"/>
                  <a:pt x="3675" y="4307"/>
                  <a:pt x="3657" y="4338"/>
                </a:cubicBezTo>
                <a:cubicBezTo>
                  <a:pt x="3702" y="4359"/>
                  <a:pt x="3736" y="4356"/>
                  <a:pt x="3755" y="4381"/>
                </a:cubicBezTo>
                <a:cubicBezTo>
                  <a:pt x="3711" y="4402"/>
                  <a:pt x="3654" y="4364"/>
                  <a:pt x="3603" y="4392"/>
                </a:cubicBezTo>
                <a:cubicBezTo>
                  <a:pt x="3627" y="4416"/>
                  <a:pt x="3701" y="4388"/>
                  <a:pt x="3712" y="4425"/>
                </a:cubicBezTo>
                <a:cubicBezTo>
                  <a:pt x="3674" y="4440"/>
                  <a:pt x="3642" y="4394"/>
                  <a:pt x="3625" y="4425"/>
                </a:cubicBezTo>
                <a:cubicBezTo>
                  <a:pt x="3683" y="4441"/>
                  <a:pt x="3721" y="4453"/>
                  <a:pt x="3755" y="4468"/>
                </a:cubicBezTo>
                <a:cubicBezTo>
                  <a:pt x="3736" y="4504"/>
                  <a:pt x="3654" y="4455"/>
                  <a:pt x="3646" y="4479"/>
                </a:cubicBezTo>
                <a:cubicBezTo>
                  <a:pt x="3686" y="4486"/>
                  <a:pt x="3680" y="4512"/>
                  <a:pt x="3657" y="4533"/>
                </a:cubicBezTo>
                <a:cubicBezTo>
                  <a:pt x="3687" y="4568"/>
                  <a:pt x="3740" y="4520"/>
                  <a:pt x="3766" y="4566"/>
                </a:cubicBezTo>
                <a:cubicBezTo>
                  <a:pt x="3719" y="4573"/>
                  <a:pt x="3643" y="4552"/>
                  <a:pt x="3614" y="4577"/>
                </a:cubicBezTo>
                <a:cubicBezTo>
                  <a:pt x="3658" y="4608"/>
                  <a:pt x="3713" y="4564"/>
                  <a:pt x="3766" y="4599"/>
                </a:cubicBezTo>
                <a:cubicBezTo>
                  <a:pt x="3765" y="4614"/>
                  <a:pt x="3688" y="4605"/>
                  <a:pt x="3722" y="4620"/>
                </a:cubicBezTo>
                <a:cubicBezTo>
                  <a:pt x="3739" y="4622"/>
                  <a:pt x="3763" y="4617"/>
                  <a:pt x="3766" y="4631"/>
                </a:cubicBezTo>
                <a:cubicBezTo>
                  <a:pt x="3743" y="4653"/>
                  <a:pt x="3669" y="4665"/>
                  <a:pt x="3636" y="4642"/>
                </a:cubicBezTo>
                <a:cubicBezTo>
                  <a:pt x="3635" y="4726"/>
                  <a:pt x="3775" y="4621"/>
                  <a:pt x="3766" y="4697"/>
                </a:cubicBezTo>
                <a:cubicBezTo>
                  <a:pt x="3746" y="4741"/>
                  <a:pt x="3685" y="4693"/>
                  <a:pt x="3646" y="4729"/>
                </a:cubicBezTo>
                <a:cubicBezTo>
                  <a:pt x="3678" y="4767"/>
                  <a:pt x="3751" y="4697"/>
                  <a:pt x="3766" y="4751"/>
                </a:cubicBezTo>
                <a:cubicBezTo>
                  <a:pt x="3745" y="4777"/>
                  <a:pt x="3699" y="4778"/>
                  <a:pt x="3690" y="4816"/>
                </a:cubicBezTo>
                <a:cubicBezTo>
                  <a:pt x="3718" y="4820"/>
                  <a:pt x="3750" y="4822"/>
                  <a:pt x="3766" y="4838"/>
                </a:cubicBezTo>
                <a:cubicBezTo>
                  <a:pt x="3721" y="4835"/>
                  <a:pt x="3715" y="4856"/>
                  <a:pt x="3679" y="4838"/>
                </a:cubicBezTo>
                <a:cubicBezTo>
                  <a:pt x="3561" y="4873"/>
                  <a:pt x="3715" y="4845"/>
                  <a:pt x="3755" y="4870"/>
                </a:cubicBezTo>
                <a:cubicBezTo>
                  <a:pt x="3694" y="4893"/>
                  <a:pt x="3665" y="4881"/>
                  <a:pt x="3603" y="4903"/>
                </a:cubicBezTo>
                <a:cubicBezTo>
                  <a:pt x="3663" y="4916"/>
                  <a:pt x="3746" y="4923"/>
                  <a:pt x="3766" y="4903"/>
                </a:cubicBezTo>
                <a:cubicBezTo>
                  <a:pt x="3769" y="4928"/>
                  <a:pt x="3763" y="4944"/>
                  <a:pt x="3744" y="4947"/>
                </a:cubicBezTo>
                <a:cubicBezTo>
                  <a:pt x="3708" y="4927"/>
                  <a:pt x="3688" y="4954"/>
                  <a:pt x="3636" y="4947"/>
                </a:cubicBezTo>
                <a:cubicBezTo>
                  <a:pt x="3633" y="5021"/>
                  <a:pt x="3711" y="4920"/>
                  <a:pt x="3722" y="4979"/>
                </a:cubicBezTo>
                <a:cubicBezTo>
                  <a:pt x="3700" y="4983"/>
                  <a:pt x="3634" y="4998"/>
                  <a:pt x="3668" y="5023"/>
                </a:cubicBezTo>
                <a:cubicBezTo>
                  <a:pt x="3691" y="4989"/>
                  <a:pt x="3726" y="5018"/>
                  <a:pt x="3766" y="4990"/>
                </a:cubicBezTo>
                <a:cubicBezTo>
                  <a:pt x="3766" y="5023"/>
                  <a:pt x="3766" y="5023"/>
                  <a:pt x="3766" y="5023"/>
                </a:cubicBezTo>
                <a:cubicBezTo>
                  <a:pt x="3720" y="5035"/>
                  <a:pt x="3663" y="5035"/>
                  <a:pt x="3603" y="5034"/>
                </a:cubicBezTo>
                <a:cubicBezTo>
                  <a:pt x="3629" y="5091"/>
                  <a:pt x="3722" y="5015"/>
                  <a:pt x="3755" y="5066"/>
                </a:cubicBezTo>
                <a:cubicBezTo>
                  <a:pt x="3716" y="5065"/>
                  <a:pt x="3668" y="5063"/>
                  <a:pt x="3712" y="5088"/>
                </a:cubicBezTo>
                <a:cubicBezTo>
                  <a:pt x="3662" y="5082"/>
                  <a:pt x="3644" y="5107"/>
                  <a:pt x="3592" y="5099"/>
                </a:cubicBezTo>
                <a:cubicBezTo>
                  <a:pt x="3611" y="5169"/>
                  <a:pt x="3715" y="5079"/>
                  <a:pt x="3755" y="5110"/>
                </a:cubicBezTo>
                <a:cubicBezTo>
                  <a:pt x="3760" y="5172"/>
                  <a:pt x="3644" y="5114"/>
                  <a:pt x="3636" y="5164"/>
                </a:cubicBezTo>
                <a:cubicBezTo>
                  <a:pt x="3657" y="5161"/>
                  <a:pt x="3657" y="5179"/>
                  <a:pt x="3668" y="5186"/>
                </a:cubicBezTo>
                <a:cubicBezTo>
                  <a:pt x="3672" y="5146"/>
                  <a:pt x="3730" y="5160"/>
                  <a:pt x="3755" y="5142"/>
                </a:cubicBezTo>
                <a:cubicBezTo>
                  <a:pt x="3755" y="5197"/>
                  <a:pt x="3755" y="5197"/>
                  <a:pt x="3755" y="5197"/>
                </a:cubicBezTo>
                <a:cubicBezTo>
                  <a:pt x="3707" y="5207"/>
                  <a:pt x="3594" y="5210"/>
                  <a:pt x="3603" y="5240"/>
                </a:cubicBezTo>
                <a:cubicBezTo>
                  <a:pt x="3615" y="5228"/>
                  <a:pt x="3645" y="5228"/>
                  <a:pt x="3657" y="5240"/>
                </a:cubicBezTo>
                <a:cubicBezTo>
                  <a:pt x="3619" y="5262"/>
                  <a:pt x="3663" y="5283"/>
                  <a:pt x="3625" y="5305"/>
                </a:cubicBezTo>
                <a:cubicBezTo>
                  <a:pt x="3666" y="5319"/>
                  <a:pt x="3717" y="5322"/>
                  <a:pt x="3733" y="5360"/>
                </a:cubicBezTo>
                <a:cubicBezTo>
                  <a:pt x="3706" y="5365"/>
                  <a:pt x="3683" y="5375"/>
                  <a:pt x="3668" y="5392"/>
                </a:cubicBezTo>
                <a:cubicBezTo>
                  <a:pt x="3693" y="5407"/>
                  <a:pt x="3709" y="5364"/>
                  <a:pt x="3712" y="5392"/>
                </a:cubicBezTo>
                <a:cubicBezTo>
                  <a:pt x="3690" y="5433"/>
                  <a:pt x="3618" y="5422"/>
                  <a:pt x="3603" y="5468"/>
                </a:cubicBezTo>
                <a:cubicBezTo>
                  <a:pt x="3637" y="5467"/>
                  <a:pt x="3639" y="5497"/>
                  <a:pt x="3679" y="5490"/>
                </a:cubicBezTo>
                <a:cubicBezTo>
                  <a:pt x="3705" y="5487"/>
                  <a:pt x="3699" y="5452"/>
                  <a:pt x="3733" y="5458"/>
                </a:cubicBezTo>
                <a:cubicBezTo>
                  <a:pt x="3733" y="5472"/>
                  <a:pt x="3752" y="5467"/>
                  <a:pt x="3755" y="5479"/>
                </a:cubicBezTo>
                <a:cubicBezTo>
                  <a:pt x="3715" y="5491"/>
                  <a:pt x="3600" y="5516"/>
                  <a:pt x="3657" y="5555"/>
                </a:cubicBezTo>
                <a:cubicBezTo>
                  <a:pt x="3674" y="5543"/>
                  <a:pt x="3684" y="5524"/>
                  <a:pt x="3712" y="5523"/>
                </a:cubicBezTo>
                <a:cubicBezTo>
                  <a:pt x="3724" y="5528"/>
                  <a:pt x="3736" y="5534"/>
                  <a:pt x="3744" y="5545"/>
                </a:cubicBezTo>
                <a:cubicBezTo>
                  <a:pt x="3744" y="5588"/>
                  <a:pt x="3744" y="5588"/>
                  <a:pt x="3744" y="5588"/>
                </a:cubicBezTo>
                <a:cubicBezTo>
                  <a:pt x="3687" y="5582"/>
                  <a:pt x="3688" y="5633"/>
                  <a:pt x="3657" y="5653"/>
                </a:cubicBezTo>
                <a:cubicBezTo>
                  <a:pt x="3693" y="5666"/>
                  <a:pt x="3724" y="5620"/>
                  <a:pt x="3744" y="5653"/>
                </a:cubicBezTo>
                <a:cubicBezTo>
                  <a:pt x="3720" y="5687"/>
                  <a:pt x="3673" y="5698"/>
                  <a:pt x="3657" y="5740"/>
                </a:cubicBezTo>
                <a:cubicBezTo>
                  <a:pt x="3649" y="5743"/>
                  <a:pt x="3636" y="5740"/>
                  <a:pt x="3636" y="5751"/>
                </a:cubicBezTo>
                <a:cubicBezTo>
                  <a:pt x="3696" y="5757"/>
                  <a:pt x="3714" y="5721"/>
                  <a:pt x="3744" y="5697"/>
                </a:cubicBezTo>
                <a:cubicBezTo>
                  <a:pt x="3770" y="5765"/>
                  <a:pt x="3652" y="5737"/>
                  <a:pt x="3646" y="5805"/>
                </a:cubicBezTo>
                <a:cubicBezTo>
                  <a:pt x="3680" y="5803"/>
                  <a:pt x="3695" y="5782"/>
                  <a:pt x="3722" y="5773"/>
                </a:cubicBezTo>
                <a:cubicBezTo>
                  <a:pt x="3733" y="5799"/>
                  <a:pt x="3726" y="5796"/>
                  <a:pt x="3733" y="5838"/>
                </a:cubicBezTo>
                <a:cubicBezTo>
                  <a:pt x="3715" y="5823"/>
                  <a:pt x="3673" y="5850"/>
                  <a:pt x="3657" y="5871"/>
                </a:cubicBezTo>
                <a:cubicBezTo>
                  <a:pt x="3705" y="5886"/>
                  <a:pt x="3724" y="5819"/>
                  <a:pt x="3744" y="5871"/>
                </a:cubicBezTo>
                <a:cubicBezTo>
                  <a:pt x="3718" y="5877"/>
                  <a:pt x="3695" y="5886"/>
                  <a:pt x="3657" y="5882"/>
                </a:cubicBezTo>
                <a:cubicBezTo>
                  <a:pt x="3657" y="5901"/>
                  <a:pt x="3680" y="5951"/>
                  <a:pt x="3690" y="5925"/>
                </a:cubicBezTo>
                <a:cubicBezTo>
                  <a:pt x="3695" y="5892"/>
                  <a:pt x="3704" y="5959"/>
                  <a:pt x="3733" y="5914"/>
                </a:cubicBezTo>
                <a:cubicBezTo>
                  <a:pt x="3733" y="5979"/>
                  <a:pt x="3733" y="5979"/>
                  <a:pt x="3733" y="5979"/>
                </a:cubicBezTo>
                <a:cubicBezTo>
                  <a:pt x="3691" y="5973"/>
                  <a:pt x="3677" y="5995"/>
                  <a:pt x="3657" y="6012"/>
                </a:cubicBezTo>
                <a:cubicBezTo>
                  <a:pt x="3692" y="6014"/>
                  <a:pt x="3694" y="5983"/>
                  <a:pt x="3733" y="5990"/>
                </a:cubicBezTo>
                <a:cubicBezTo>
                  <a:pt x="3741" y="6129"/>
                  <a:pt x="3715" y="6233"/>
                  <a:pt x="3722" y="6371"/>
                </a:cubicBezTo>
                <a:cubicBezTo>
                  <a:pt x="3685" y="6381"/>
                  <a:pt x="3644" y="6390"/>
                  <a:pt x="3600" y="6397"/>
                </a:cubicBezTo>
                <a:cubicBezTo>
                  <a:pt x="3600" y="5959"/>
                  <a:pt x="3600" y="5959"/>
                  <a:pt x="3600" y="5959"/>
                </a:cubicBezTo>
                <a:cubicBezTo>
                  <a:pt x="3551" y="5958"/>
                  <a:pt x="3493" y="5966"/>
                  <a:pt x="3470" y="5939"/>
                </a:cubicBezTo>
                <a:cubicBezTo>
                  <a:pt x="3490" y="5936"/>
                  <a:pt x="3479" y="5901"/>
                  <a:pt x="3500" y="5898"/>
                </a:cubicBezTo>
                <a:cubicBezTo>
                  <a:pt x="3503" y="5913"/>
                  <a:pt x="3522" y="5910"/>
                  <a:pt x="3530" y="5919"/>
                </a:cubicBezTo>
                <a:cubicBezTo>
                  <a:pt x="3523" y="5881"/>
                  <a:pt x="3601" y="5876"/>
                  <a:pt x="3570" y="5848"/>
                </a:cubicBezTo>
                <a:cubicBezTo>
                  <a:pt x="3549" y="5901"/>
                  <a:pt x="3500" y="5877"/>
                  <a:pt x="3470" y="5909"/>
                </a:cubicBezTo>
                <a:cubicBezTo>
                  <a:pt x="3452" y="5906"/>
                  <a:pt x="3447" y="5891"/>
                  <a:pt x="3450" y="5868"/>
                </a:cubicBezTo>
                <a:cubicBezTo>
                  <a:pt x="3508" y="5882"/>
                  <a:pt x="3527" y="5841"/>
                  <a:pt x="3560" y="5828"/>
                </a:cubicBezTo>
                <a:cubicBezTo>
                  <a:pt x="3532" y="5820"/>
                  <a:pt x="3534" y="5842"/>
                  <a:pt x="3510" y="5838"/>
                </a:cubicBezTo>
                <a:cubicBezTo>
                  <a:pt x="3492" y="5829"/>
                  <a:pt x="3479" y="5816"/>
                  <a:pt x="3470" y="5798"/>
                </a:cubicBezTo>
                <a:cubicBezTo>
                  <a:pt x="3513" y="5791"/>
                  <a:pt x="3532" y="5821"/>
                  <a:pt x="3550" y="5788"/>
                </a:cubicBezTo>
                <a:cubicBezTo>
                  <a:pt x="3514" y="5804"/>
                  <a:pt x="3544" y="5754"/>
                  <a:pt x="3520" y="5758"/>
                </a:cubicBezTo>
                <a:cubicBezTo>
                  <a:pt x="3527" y="5774"/>
                  <a:pt x="3473" y="5774"/>
                  <a:pt x="3480" y="5758"/>
                </a:cubicBezTo>
                <a:cubicBezTo>
                  <a:pt x="3518" y="5763"/>
                  <a:pt x="3533" y="5744"/>
                  <a:pt x="3540" y="5718"/>
                </a:cubicBezTo>
                <a:cubicBezTo>
                  <a:pt x="3525" y="5716"/>
                  <a:pt x="3503" y="5721"/>
                  <a:pt x="3500" y="5708"/>
                </a:cubicBezTo>
                <a:cubicBezTo>
                  <a:pt x="3512" y="5672"/>
                  <a:pt x="3570" y="5662"/>
                  <a:pt x="3540" y="5637"/>
                </a:cubicBezTo>
                <a:cubicBezTo>
                  <a:pt x="3545" y="5654"/>
                  <a:pt x="3485" y="5654"/>
                  <a:pt x="3490" y="5637"/>
                </a:cubicBezTo>
                <a:cubicBezTo>
                  <a:pt x="3515" y="5639"/>
                  <a:pt x="3521" y="5622"/>
                  <a:pt x="3530" y="5607"/>
                </a:cubicBezTo>
                <a:cubicBezTo>
                  <a:pt x="3504" y="5612"/>
                  <a:pt x="3495" y="5620"/>
                  <a:pt x="3480" y="5597"/>
                </a:cubicBezTo>
                <a:cubicBezTo>
                  <a:pt x="3503" y="5573"/>
                  <a:pt x="3482" y="5536"/>
                  <a:pt x="3470" y="5517"/>
                </a:cubicBezTo>
                <a:cubicBezTo>
                  <a:pt x="3493" y="5540"/>
                  <a:pt x="3534" y="5458"/>
                  <a:pt x="3530" y="5456"/>
                </a:cubicBezTo>
                <a:cubicBezTo>
                  <a:pt x="3528" y="5471"/>
                  <a:pt x="3506" y="5465"/>
                  <a:pt x="3490" y="5466"/>
                </a:cubicBezTo>
                <a:cubicBezTo>
                  <a:pt x="3523" y="5433"/>
                  <a:pt x="3446" y="5381"/>
                  <a:pt x="3500" y="5356"/>
                </a:cubicBezTo>
                <a:cubicBezTo>
                  <a:pt x="3478" y="5357"/>
                  <a:pt x="3495" y="5320"/>
                  <a:pt x="3490" y="5306"/>
                </a:cubicBezTo>
                <a:cubicBezTo>
                  <a:pt x="3466" y="5309"/>
                  <a:pt x="3447" y="5327"/>
                  <a:pt x="3440" y="5295"/>
                </a:cubicBezTo>
                <a:cubicBezTo>
                  <a:pt x="3465" y="5278"/>
                  <a:pt x="3475" y="5307"/>
                  <a:pt x="3490" y="5285"/>
                </a:cubicBezTo>
                <a:cubicBezTo>
                  <a:pt x="3454" y="5284"/>
                  <a:pt x="3511" y="5252"/>
                  <a:pt x="3480" y="5255"/>
                </a:cubicBezTo>
                <a:cubicBezTo>
                  <a:pt x="3487" y="5272"/>
                  <a:pt x="3432" y="5272"/>
                  <a:pt x="3440" y="5255"/>
                </a:cubicBezTo>
                <a:cubicBezTo>
                  <a:pt x="3458" y="5239"/>
                  <a:pt x="3474" y="5265"/>
                  <a:pt x="3490" y="5235"/>
                </a:cubicBezTo>
                <a:cubicBezTo>
                  <a:pt x="3478" y="5210"/>
                  <a:pt x="3452" y="5256"/>
                  <a:pt x="3440" y="5225"/>
                </a:cubicBezTo>
                <a:cubicBezTo>
                  <a:pt x="3454" y="5196"/>
                  <a:pt x="3493" y="5147"/>
                  <a:pt x="3440" y="5135"/>
                </a:cubicBezTo>
                <a:cubicBezTo>
                  <a:pt x="3457" y="5132"/>
                  <a:pt x="3490" y="5145"/>
                  <a:pt x="3480" y="5115"/>
                </a:cubicBezTo>
                <a:cubicBezTo>
                  <a:pt x="3462" y="5109"/>
                  <a:pt x="3421" y="5127"/>
                  <a:pt x="3420" y="5105"/>
                </a:cubicBezTo>
                <a:cubicBezTo>
                  <a:pt x="3434" y="5099"/>
                  <a:pt x="3471" y="5116"/>
                  <a:pt x="3470" y="5094"/>
                </a:cubicBezTo>
                <a:cubicBezTo>
                  <a:pt x="3461" y="5092"/>
                  <a:pt x="3426" y="5067"/>
                  <a:pt x="3450" y="5064"/>
                </a:cubicBezTo>
                <a:cubicBezTo>
                  <a:pt x="3467" y="5064"/>
                  <a:pt x="3481" y="5067"/>
                  <a:pt x="3490" y="5074"/>
                </a:cubicBezTo>
                <a:cubicBezTo>
                  <a:pt x="3477" y="5049"/>
                  <a:pt x="3537" y="5050"/>
                  <a:pt x="3500" y="5034"/>
                </a:cubicBezTo>
                <a:cubicBezTo>
                  <a:pt x="3489" y="5060"/>
                  <a:pt x="3422" y="5030"/>
                  <a:pt x="3409" y="5054"/>
                </a:cubicBezTo>
                <a:cubicBezTo>
                  <a:pt x="3418" y="5008"/>
                  <a:pt x="3394" y="5044"/>
                  <a:pt x="3389" y="5024"/>
                </a:cubicBezTo>
                <a:cubicBezTo>
                  <a:pt x="3395" y="5007"/>
                  <a:pt x="3437" y="5025"/>
                  <a:pt x="3440" y="5004"/>
                </a:cubicBezTo>
                <a:cubicBezTo>
                  <a:pt x="3428" y="4999"/>
                  <a:pt x="3417" y="4993"/>
                  <a:pt x="3409" y="4984"/>
                </a:cubicBezTo>
                <a:cubicBezTo>
                  <a:pt x="3433" y="4989"/>
                  <a:pt x="3479" y="4968"/>
                  <a:pt x="3450" y="4954"/>
                </a:cubicBezTo>
                <a:cubicBezTo>
                  <a:pt x="3424" y="4986"/>
                  <a:pt x="3430" y="4929"/>
                  <a:pt x="3440" y="4914"/>
                </a:cubicBezTo>
                <a:cubicBezTo>
                  <a:pt x="3408" y="4907"/>
                  <a:pt x="3399" y="4915"/>
                  <a:pt x="3389" y="4904"/>
                </a:cubicBezTo>
                <a:cubicBezTo>
                  <a:pt x="3403" y="4900"/>
                  <a:pt x="3409" y="4889"/>
                  <a:pt x="3430" y="4893"/>
                </a:cubicBezTo>
                <a:cubicBezTo>
                  <a:pt x="3389" y="4868"/>
                  <a:pt x="3462" y="4826"/>
                  <a:pt x="3399" y="4843"/>
                </a:cubicBezTo>
                <a:cubicBezTo>
                  <a:pt x="3385" y="4776"/>
                  <a:pt x="3442" y="4779"/>
                  <a:pt x="3460" y="4743"/>
                </a:cubicBezTo>
                <a:cubicBezTo>
                  <a:pt x="3425" y="4741"/>
                  <a:pt x="3366" y="4772"/>
                  <a:pt x="3359" y="4723"/>
                </a:cubicBezTo>
                <a:cubicBezTo>
                  <a:pt x="3377" y="4708"/>
                  <a:pt x="3399" y="4729"/>
                  <a:pt x="3420" y="4703"/>
                </a:cubicBezTo>
                <a:cubicBezTo>
                  <a:pt x="3378" y="4707"/>
                  <a:pt x="3420" y="4677"/>
                  <a:pt x="3420" y="4662"/>
                </a:cubicBezTo>
                <a:cubicBezTo>
                  <a:pt x="3401" y="4653"/>
                  <a:pt x="3386" y="4692"/>
                  <a:pt x="3379" y="4662"/>
                </a:cubicBezTo>
                <a:cubicBezTo>
                  <a:pt x="3379" y="4636"/>
                  <a:pt x="3411" y="4641"/>
                  <a:pt x="3409" y="4612"/>
                </a:cubicBezTo>
                <a:cubicBezTo>
                  <a:pt x="3385" y="4599"/>
                  <a:pt x="3361" y="4635"/>
                  <a:pt x="3359" y="4612"/>
                </a:cubicBezTo>
                <a:cubicBezTo>
                  <a:pt x="3388" y="4577"/>
                  <a:pt x="3365" y="4574"/>
                  <a:pt x="3349" y="4542"/>
                </a:cubicBezTo>
                <a:cubicBezTo>
                  <a:pt x="3361" y="4537"/>
                  <a:pt x="3372" y="4531"/>
                  <a:pt x="3379" y="4522"/>
                </a:cubicBezTo>
                <a:cubicBezTo>
                  <a:pt x="3336" y="4507"/>
                  <a:pt x="3351" y="4502"/>
                  <a:pt x="3339" y="4471"/>
                </a:cubicBezTo>
                <a:cubicBezTo>
                  <a:pt x="3311" y="4395"/>
                  <a:pt x="3317" y="4198"/>
                  <a:pt x="3329" y="4069"/>
                </a:cubicBezTo>
                <a:cubicBezTo>
                  <a:pt x="3334" y="4081"/>
                  <a:pt x="3340" y="4092"/>
                  <a:pt x="3349" y="4100"/>
                </a:cubicBezTo>
                <a:cubicBezTo>
                  <a:pt x="3340" y="4047"/>
                  <a:pt x="3291" y="3986"/>
                  <a:pt x="3349" y="3949"/>
                </a:cubicBezTo>
                <a:cubicBezTo>
                  <a:pt x="3368" y="3957"/>
                  <a:pt x="3386" y="3966"/>
                  <a:pt x="3409" y="3969"/>
                </a:cubicBezTo>
                <a:cubicBezTo>
                  <a:pt x="3437" y="3918"/>
                  <a:pt x="3330" y="3924"/>
                  <a:pt x="3319" y="3878"/>
                </a:cubicBezTo>
                <a:cubicBezTo>
                  <a:pt x="3337" y="3876"/>
                  <a:pt x="3369" y="3889"/>
                  <a:pt x="3359" y="3858"/>
                </a:cubicBezTo>
                <a:cubicBezTo>
                  <a:pt x="3342" y="3858"/>
                  <a:pt x="3328" y="3861"/>
                  <a:pt x="3319" y="3868"/>
                </a:cubicBezTo>
                <a:cubicBezTo>
                  <a:pt x="3306" y="3831"/>
                  <a:pt x="3316" y="3794"/>
                  <a:pt x="3319" y="3768"/>
                </a:cubicBezTo>
                <a:cubicBezTo>
                  <a:pt x="3338" y="3787"/>
                  <a:pt x="3344" y="3769"/>
                  <a:pt x="3369" y="3768"/>
                </a:cubicBezTo>
                <a:cubicBezTo>
                  <a:pt x="3370" y="3709"/>
                  <a:pt x="3327" y="3752"/>
                  <a:pt x="3309" y="3708"/>
                </a:cubicBezTo>
                <a:cubicBezTo>
                  <a:pt x="3323" y="3707"/>
                  <a:pt x="3331" y="3712"/>
                  <a:pt x="3339" y="3718"/>
                </a:cubicBezTo>
                <a:cubicBezTo>
                  <a:pt x="3329" y="3684"/>
                  <a:pt x="3294" y="3676"/>
                  <a:pt x="3309" y="3617"/>
                </a:cubicBezTo>
                <a:cubicBezTo>
                  <a:pt x="3345" y="3642"/>
                  <a:pt x="3303" y="3596"/>
                  <a:pt x="3339" y="3587"/>
                </a:cubicBezTo>
                <a:cubicBezTo>
                  <a:pt x="3327" y="3585"/>
                  <a:pt x="3311" y="3589"/>
                  <a:pt x="3309" y="3577"/>
                </a:cubicBezTo>
                <a:cubicBezTo>
                  <a:pt x="3350" y="3582"/>
                  <a:pt x="3295" y="3546"/>
                  <a:pt x="3349" y="3557"/>
                </a:cubicBezTo>
                <a:cubicBezTo>
                  <a:pt x="3322" y="3500"/>
                  <a:pt x="3294" y="3447"/>
                  <a:pt x="3309" y="3376"/>
                </a:cubicBezTo>
                <a:cubicBezTo>
                  <a:pt x="3329" y="3380"/>
                  <a:pt x="3371" y="3413"/>
                  <a:pt x="3389" y="3386"/>
                </a:cubicBezTo>
                <a:cubicBezTo>
                  <a:pt x="3374" y="3367"/>
                  <a:pt x="3347" y="3404"/>
                  <a:pt x="3339" y="3366"/>
                </a:cubicBezTo>
                <a:cubicBezTo>
                  <a:pt x="3381" y="3350"/>
                  <a:pt x="3450" y="3403"/>
                  <a:pt x="3500" y="3396"/>
                </a:cubicBezTo>
                <a:cubicBezTo>
                  <a:pt x="3461" y="3361"/>
                  <a:pt x="3377" y="3318"/>
                  <a:pt x="3329" y="3326"/>
                </a:cubicBezTo>
                <a:cubicBezTo>
                  <a:pt x="3341" y="3331"/>
                  <a:pt x="3352" y="3336"/>
                  <a:pt x="3359" y="3346"/>
                </a:cubicBezTo>
                <a:cubicBezTo>
                  <a:pt x="3334" y="3348"/>
                  <a:pt x="3328" y="3330"/>
                  <a:pt x="3319" y="3316"/>
                </a:cubicBezTo>
                <a:cubicBezTo>
                  <a:pt x="3330" y="3314"/>
                  <a:pt x="3335" y="3305"/>
                  <a:pt x="3339" y="3296"/>
                </a:cubicBezTo>
                <a:cubicBezTo>
                  <a:pt x="3333" y="3282"/>
                  <a:pt x="3300" y="3294"/>
                  <a:pt x="3299" y="3276"/>
                </a:cubicBezTo>
                <a:cubicBezTo>
                  <a:pt x="3299" y="3205"/>
                  <a:pt x="3299" y="3205"/>
                  <a:pt x="3299" y="3205"/>
                </a:cubicBezTo>
                <a:cubicBezTo>
                  <a:pt x="3351" y="3199"/>
                  <a:pt x="3339" y="3159"/>
                  <a:pt x="3309" y="3165"/>
                </a:cubicBezTo>
                <a:cubicBezTo>
                  <a:pt x="3332" y="3129"/>
                  <a:pt x="3380" y="3162"/>
                  <a:pt x="3399" y="3155"/>
                </a:cubicBezTo>
                <a:cubicBezTo>
                  <a:pt x="3383" y="3108"/>
                  <a:pt x="3308" y="3119"/>
                  <a:pt x="3299" y="3064"/>
                </a:cubicBezTo>
                <a:cubicBezTo>
                  <a:pt x="3343" y="3041"/>
                  <a:pt x="3394" y="3096"/>
                  <a:pt x="3430" y="3075"/>
                </a:cubicBezTo>
                <a:cubicBezTo>
                  <a:pt x="3343" y="3032"/>
                  <a:pt x="3324" y="2989"/>
                  <a:pt x="3409" y="2984"/>
                </a:cubicBezTo>
                <a:cubicBezTo>
                  <a:pt x="3360" y="2971"/>
                  <a:pt x="3328" y="3003"/>
                  <a:pt x="3319" y="2954"/>
                </a:cubicBezTo>
                <a:cubicBezTo>
                  <a:pt x="3337" y="2948"/>
                  <a:pt x="3378" y="2966"/>
                  <a:pt x="3379" y="2944"/>
                </a:cubicBezTo>
                <a:cubicBezTo>
                  <a:pt x="3374" y="2944"/>
                  <a:pt x="3368" y="2936"/>
                  <a:pt x="3379" y="2934"/>
                </a:cubicBezTo>
                <a:cubicBezTo>
                  <a:pt x="3387" y="2932"/>
                  <a:pt x="3399" y="2934"/>
                  <a:pt x="3399" y="2924"/>
                </a:cubicBezTo>
                <a:cubicBezTo>
                  <a:pt x="3366" y="2924"/>
                  <a:pt x="3346" y="2910"/>
                  <a:pt x="3329" y="2894"/>
                </a:cubicBezTo>
                <a:cubicBezTo>
                  <a:pt x="3359" y="2884"/>
                  <a:pt x="3379" y="2879"/>
                  <a:pt x="3389" y="2874"/>
                </a:cubicBezTo>
                <a:cubicBezTo>
                  <a:pt x="3360" y="2859"/>
                  <a:pt x="3319" y="2856"/>
                  <a:pt x="3309" y="2823"/>
                </a:cubicBezTo>
                <a:cubicBezTo>
                  <a:pt x="3339" y="2807"/>
                  <a:pt x="3347" y="2824"/>
                  <a:pt x="3389" y="2833"/>
                </a:cubicBezTo>
                <a:cubicBezTo>
                  <a:pt x="3404" y="2789"/>
                  <a:pt x="3332" y="2810"/>
                  <a:pt x="3369" y="2773"/>
                </a:cubicBezTo>
                <a:cubicBezTo>
                  <a:pt x="3343" y="2773"/>
                  <a:pt x="3310" y="2779"/>
                  <a:pt x="3309" y="2753"/>
                </a:cubicBezTo>
                <a:cubicBezTo>
                  <a:pt x="3361" y="2729"/>
                  <a:pt x="3281" y="2676"/>
                  <a:pt x="3329" y="2642"/>
                </a:cubicBezTo>
                <a:cubicBezTo>
                  <a:pt x="3314" y="2641"/>
                  <a:pt x="3292" y="2646"/>
                  <a:pt x="3289" y="2632"/>
                </a:cubicBezTo>
                <a:cubicBezTo>
                  <a:pt x="3302" y="2622"/>
                  <a:pt x="3319" y="2616"/>
                  <a:pt x="3329" y="2602"/>
                </a:cubicBezTo>
                <a:cubicBezTo>
                  <a:pt x="3312" y="2598"/>
                  <a:pt x="3303" y="2617"/>
                  <a:pt x="3299" y="2602"/>
                </a:cubicBezTo>
                <a:cubicBezTo>
                  <a:pt x="3300" y="2590"/>
                  <a:pt x="3302" y="2578"/>
                  <a:pt x="3319" y="2582"/>
                </a:cubicBezTo>
                <a:cubicBezTo>
                  <a:pt x="3322" y="2553"/>
                  <a:pt x="3300" y="2547"/>
                  <a:pt x="3289" y="2532"/>
                </a:cubicBezTo>
                <a:cubicBezTo>
                  <a:pt x="3301" y="2530"/>
                  <a:pt x="3317" y="2534"/>
                  <a:pt x="3319" y="2522"/>
                </a:cubicBezTo>
                <a:cubicBezTo>
                  <a:pt x="3285" y="2506"/>
                  <a:pt x="3289" y="2494"/>
                  <a:pt x="3319" y="2482"/>
                </a:cubicBezTo>
                <a:cubicBezTo>
                  <a:pt x="3268" y="2489"/>
                  <a:pt x="3299" y="2455"/>
                  <a:pt x="3309" y="2441"/>
                </a:cubicBezTo>
                <a:cubicBezTo>
                  <a:pt x="3273" y="2437"/>
                  <a:pt x="3299" y="2407"/>
                  <a:pt x="3299" y="2391"/>
                </a:cubicBezTo>
                <a:cubicBezTo>
                  <a:pt x="3281" y="2390"/>
                  <a:pt x="3268" y="2393"/>
                  <a:pt x="3259" y="2401"/>
                </a:cubicBezTo>
                <a:cubicBezTo>
                  <a:pt x="3289" y="2434"/>
                  <a:pt x="3260" y="2473"/>
                  <a:pt x="3279" y="2502"/>
                </a:cubicBezTo>
                <a:cubicBezTo>
                  <a:pt x="3262" y="2501"/>
                  <a:pt x="3253" y="2509"/>
                  <a:pt x="3249" y="2522"/>
                </a:cubicBezTo>
                <a:cubicBezTo>
                  <a:pt x="3262" y="2522"/>
                  <a:pt x="3271" y="2517"/>
                  <a:pt x="3279" y="2512"/>
                </a:cubicBezTo>
                <a:cubicBezTo>
                  <a:pt x="3270" y="2552"/>
                  <a:pt x="3281" y="2573"/>
                  <a:pt x="3269" y="2592"/>
                </a:cubicBezTo>
                <a:cubicBezTo>
                  <a:pt x="3271" y="2551"/>
                  <a:pt x="3230" y="2579"/>
                  <a:pt x="3229" y="2562"/>
                </a:cubicBezTo>
                <a:cubicBezTo>
                  <a:pt x="3208" y="2503"/>
                  <a:pt x="3240" y="2503"/>
                  <a:pt x="3208" y="2441"/>
                </a:cubicBezTo>
                <a:cubicBezTo>
                  <a:pt x="3196" y="2488"/>
                  <a:pt x="3141" y="2493"/>
                  <a:pt x="3188" y="2532"/>
                </a:cubicBezTo>
                <a:cubicBezTo>
                  <a:pt x="3166" y="2563"/>
                  <a:pt x="3163" y="2566"/>
                  <a:pt x="3118" y="2622"/>
                </a:cubicBezTo>
                <a:cubicBezTo>
                  <a:pt x="3121" y="2589"/>
                  <a:pt x="3062" y="2627"/>
                  <a:pt x="3068" y="2572"/>
                </a:cubicBezTo>
                <a:cubicBezTo>
                  <a:pt x="3071" y="2532"/>
                  <a:pt x="3103" y="2583"/>
                  <a:pt x="3098" y="2542"/>
                </a:cubicBezTo>
                <a:cubicBezTo>
                  <a:pt x="3114" y="2506"/>
                  <a:pt x="3064" y="2536"/>
                  <a:pt x="3068" y="2512"/>
                </a:cubicBezTo>
                <a:cubicBezTo>
                  <a:pt x="3101" y="2506"/>
                  <a:pt x="3082" y="2474"/>
                  <a:pt x="3078" y="2451"/>
                </a:cubicBezTo>
                <a:cubicBezTo>
                  <a:pt x="3090" y="2453"/>
                  <a:pt x="3101" y="2469"/>
                  <a:pt x="3108" y="2451"/>
                </a:cubicBezTo>
                <a:cubicBezTo>
                  <a:pt x="3088" y="2450"/>
                  <a:pt x="3060" y="2407"/>
                  <a:pt x="3088" y="2391"/>
                </a:cubicBezTo>
                <a:cubicBezTo>
                  <a:pt x="3079" y="2412"/>
                  <a:pt x="3121" y="2429"/>
                  <a:pt x="3118" y="2411"/>
                </a:cubicBezTo>
                <a:cubicBezTo>
                  <a:pt x="3098" y="2403"/>
                  <a:pt x="3057" y="2366"/>
                  <a:pt x="3088" y="2341"/>
                </a:cubicBezTo>
                <a:cubicBezTo>
                  <a:pt x="3100" y="2360"/>
                  <a:pt x="3113" y="2364"/>
                  <a:pt x="3128" y="2341"/>
                </a:cubicBezTo>
                <a:cubicBezTo>
                  <a:pt x="3114" y="2321"/>
                  <a:pt x="3058" y="2344"/>
                  <a:pt x="3058" y="2311"/>
                </a:cubicBezTo>
                <a:cubicBezTo>
                  <a:pt x="3081" y="2302"/>
                  <a:pt x="3085" y="2302"/>
                  <a:pt x="3108" y="2311"/>
                </a:cubicBezTo>
                <a:cubicBezTo>
                  <a:pt x="3110" y="2282"/>
                  <a:pt x="3074" y="2291"/>
                  <a:pt x="3088" y="2250"/>
                </a:cubicBezTo>
                <a:cubicBezTo>
                  <a:pt x="3062" y="2256"/>
                  <a:pt x="3053" y="2264"/>
                  <a:pt x="3038" y="2240"/>
                </a:cubicBezTo>
                <a:cubicBezTo>
                  <a:pt x="3098" y="2230"/>
                  <a:pt x="3033" y="2139"/>
                  <a:pt x="3028" y="2100"/>
                </a:cubicBezTo>
                <a:cubicBezTo>
                  <a:pt x="3034" y="2152"/>
                  <a:pt x="3000" y="2217"/>
                  <a:pt x="3007" y="2260"/>
                </a:cubicBezTo>
                <a:cubicBezTo>
                  <a:pt x="2981" y="2267"/>
                  <a:pt x="2969" y="2289"/>
                  <a:pt x="2947" y="2301"/>
                </a:cubicBezTo>
                <a:cubicBezTo>
                  <a:pt x="2974" y="2259"/>
                  <a:pt x="2947" y="2207"/>
                  <a:pt x="2947" y="2160"/>
                </a:cubicBezTo>
                <a:cubicBezTo>
                  <a:pt x="2900" y="2150"/>
                  <a:pt x="2914" y="2200"/>
                  <a:pt x="2867" y="2190"/>
                </a:cubicBezTo>
                <a:cubicBezTo>
                  <a:pt x="2900" y="2157"/>
                  <a:pt x="2848" y="2167"/>
                  <a:pt x="2837" y="2150"/>
                </a:cubicBezTo>
                <a:cubicBezTo>
                  <a:pt x="2859" y="2127"/>
                  <a:pt x="2887" y="2124"/>
                  <a:pt x="2907" y="2150"/>
                </a:cubicBezTo>
                <a:cubicBezTo>
                  <a:pt x="2907" y="2116"/>
                  <a:pt x="2947" y="2123"/>
                  <a:pt x="2957" y="2100"/>
                </a:cubicBezTo>
                <a:cubicBezTo>
                  <a:pt x="2907" y="2093"/>
                  <a:pt x="2911" y="2093"/>
                  <a:pt x="2857" y="2090"/>
                </a:cubicBezTo>
                <a:cubicBezTo>
                  <a:pt x="2871" y="2066"/>
                  <a:pt x="2878" y="2071"/>
                  <a:pt x="2867" y="2039"/>
                </a:cubicBezTo>
                <a:cubicBezTo>
                  <a:pt x="2892" y="2041"/>
                  <a:pt x="2898" y="2059"/>
                  <a:pt x="2907" y="2029"/>
                </a:cubicBezTo>
                <a:cubicBezTo>
                  <a:pt x="2894" y="2005"/>
                  <a:pt x="2870" y="2040"/>
                  <a:pt x="2867" y="2019"/>
                </a:cubicBezTo>
                <a:cubicBezTo>
                  <a:pt x="2867" y="2003"/>
                  <a:pt x="2895" y="2014"/>
                  <a:pt x="2897" y="1999"/>
                </a:cubicBezTo>
                <a:cubicBezTo>
                  <a:pt x="2885" y="1997"/>
                  <a:pt x="2891" y="1988"/>
                  <a:pt x="2897" y="1979"/>
                </a:cubicBezTo>
                <a:cubicBezTo>
                  <a:pt x="2847" y="1994"/>
                  <a:pt x="2751" y="1990"/>
                  <a:pt x="2716" y="1959"/>
                </a:cubicBezTo>
                <a:cubicBezTo>
                  <a:pt x="2755" y="1936"/>
                  <a:pt x="2778" y="1959"/>
                  <a:pt x="2806" y="1929"/>
                </a:cubicBezTo>
                <a:cubicBezTo>
                  <a:pt x="2797" y="1926"/>
                  <a:pt x="2773" y="1891"/>
                  <a:pt x="2796" y="1889"/>
                </a:cubicBezTo>
                <a:cubicBezTo>
                  <a:pt x="2795" y="1911"/>
                  <a:pt x="2805" y="1921"/>
                  <a:pt x="2827" y="1919"/>
                </a:cubicBezTo>
                <a:cubicBezTo>
                  <a:pt x="2827" y="1906"/>
                  <a:pt x="2844" y="1910"/>
                  <a:pt x="2847" y="1899"/>
                </a:cubicBezTo>
                <a:cubicBezTo>
                  <a:pt x="2833" y="1898"/>
                  <a:pt x="2825" y="1903"/>
                  <a:pt x="2817" y="1909"/>
                </a:cubicBezTo>
                <a:cubicBezTo>
                  <a:pt x="2822" y="1894"/>
                  <a:pt x="2805" y="1857"/>
                  <a:pt x="2827" y="1858"/>
                </a:cubicBezTo>
                <a:cubicBezTo>
                  <a:pt x="2848" y="1852"/>
                  <a:pt x="2859" y="1887"/>
                  <a:pt x="2857" y="1848"/>
                </a:cubicBezTo>
                <a:cubicBezTo>
                  <a:pt x="2826" y="1844"/>
                  <a:pt x="2813" y="1792"/>
                  <a:pt x="2827" y="1758"/>
                </a:cubicBezTo>
                <a:cubicBezTo>
                  <a:pt x="2770" y="1767"/>
                  <a:pt x="2803" y="1752"/>
                  <a:pt x="2756" y="1748"/>
                </a:cubicBezTo>
                <a:cubicBezTo>
                  <a:pt x="2775" y="1744"/>
                  <a:pt x="2781" y="1726"/>
                  <a:pt x="2806" y="1728"/>
                </a:cubicBezTo>
                <a:cubicBezTo>
                  <a:pt x="2801" y="1754"/>
                  <a:pt x="2848" y="1745"/>
                  <a:pt x="2857" y="1738"/>
                </a:cubicBezTo>
                <a:cubicBezTo>
                  <a:pt x="2851" y="1738"/>
                  <a:pt x="2845" y="1730"/>
                  <a:pt x="2857" y="1728"/>
                </a:cubicBezTo>
                <a:cubicBezTo>
                  <a:pt x="2869" y="1726"/>
                  <a:pt x="2885" y="1730"/>
                  <a:pt x="2887" y="1718"/>
                </a:cubicBezTo>
                <a:cubicBezTo>
                  <a:pt x="2822" y="1703"/>
                  <a:pt x="2761" y="1722"/>
                  <a:pt x="2716" y="1668"/>
                </a:cubicBezTo>
                <a:cubicBezTo>
                  <a:pt x="2765" y="1685"/>
                  <a:pt x="2743" y="1653"/>
                  <a:pt x="2796" y="1658"/>
                </a:cubicBezTo>
                <a:cubicBezTo>
                  <a:pt x="2781" y="1611"/>
                  <a:pt x="2838" y="1639"/>
                  <a:pt x="2837" y="1607"/>
                </a:cubicBezTo>
                <a:cubicBezTo>
                  <a:pt x="2780" y="1623"/>
                  <a:pt x="2784" y="1579"/>
                  <a:pt x="2766" y="1557"/>
                </a:cubicBezTo>
                <a:cubicBezTo>
                  <a:pt x="2739" y="1570"/>
                  <a:pt x="2716" y="1587"/>
                  <a:pt x="2686" y="1597"/>
                </a:cubicBezTo>
                <a:cubicBezTo>
                  <a:pt x="2680" y="1569"/>
                  <a:pt x="2654" y="1562"/>
                  <a:pt x="2656" y="1527"/>
                </a:cubicBezTo>
                <a:cubicBezTo>
                  <a:pt x="2670" y="1526"/>
                  <a:pt x="2678" y="1532"/>
                  <a:pt x="2686" y="1537"/>
                </a:cubicBezTo>
                <a:cubicBezTo>
                  <a:pt x="2693" y="1506"/>
                  <a:pt x="2651" y="1525"/>
                  <a:pt x="2666" y="1487"/>
                </a:cubicBezTo>
                <a:cubicBezTo>
                  <a:pt x="2708" y="1496"/>
                  <a:pt x="2717" y="1480"/>
                  <a:pt x="2746" y="1507"/>
                </a:cubicBezTo>
                <a:cubicBezTo>
                  <a:pt x="2736" y="1467"/>
                  <a:pt x="2802" y="1503"/>
                  <a:pt x="2796" y="1467"/>
                </a:cubicBezTo>
                <a:cubicBezTo>
                  <a:pt x="2765" y="1460"/>
                  <a:pt x="2777" y="1460"/>
                  <a:pt x="2746" y="1467"/>
                </a:cubicBezTo>
                <a:cubicBezTo>
                  <a:pt x="2757" y="1419"/>
                  <a:pt x="2699" y="1440"/>
                  <a:pt x="2706" y="1396"/>
                </a:cubicBezTo>
                <a:cubicBezTo>
                  <a:pt x="2722" y="1360"/>
                  <a:pt x="2754" y="1364"/>
                  <a:pt x="2776" y="1356"/>
                </a:cubicBezTo>
                <a:cubicBezTo>
                  <a:pt x="2758" y="1339"/>
                  <a:pt x="2702" y="1341"/>
                  <a:pt x="2696" y="1366"/>
                </a:cubicBezTo>
                <a:cubicBezTo>
                  <a:pt x="2683" y="1356"/>
                  <a:pt x="2666" y="1350"/>
                  <a:pt x="2656" y="1336"/>
                </a:cubicBezTo>
                <a:cubicBezTo>
                  <a:pt x="2653" y="1306"/>
                  <a:pt x="2693" y="1302"/>
                  <a:pt x="2666" y="1276"/>
                </a:cubicBezTo>
                <a:cubicBezTo>
                  <a:pt x="2713" y="1269"/>
                  <a:pt x="2753" y="1202"/>
                  <a:pt x="2736" y="1165"/>
                </a:cubicBezTo>
                <a:cubicBezTo>
                  <a:pt x="2735" y="1192"/>
                  <a:pt x="2682" y="1217"/>
                  <a:pt x="2666" y="1195"/>
                </a:cubicBezTo>
                <a:cubicBezTo>
                  <a:pt x="2679" y="1169"/>
                  <a:pt x="2688" y="1165"/>
                  <a:pt x="2676" y="1135"/>
                </a:cubicBezTo>
                <a:cubicBezTo>
                  <a:pt x="2700" y="1114"/>
                  <a:pt x="2728" y="1151"/>
                  <a:pt x="2726" y="1115"/>
                </a:cubicBezTo>
                <a:cubicBezTo>
                  <a:pt x="2733" y="1088"/>
                  <a:pt x="2679" y="1122"/>
                  <a:pt x="2686" y="1095"/>
                </a:cubicBezTo>
                <a:cubicBezTo>
                  <a:pt x="2698" y="1073"/>
                  <a:pt x="2733" y="1075"/>
                  <a:pt x="2736" y="1044"/>
                </a:cubicBezTo>
                <a:cubicBezTo>
                  <a:pt x="2695" y="1034"/>
                  <a:pt x="2651" y="1079"/>
                  <a:pt x="2636" y="1034"/>
                </a:cubicBezTo>
                <a:cubicBezTo>
                  <a:pt x="2667" y="1015"/>
                  <a:pt x="2691" y="989"/>
                  <a:pt x="2716" y="964"/>
                </a:cubicBezTo>
                <a:cubicBezTo>
                  <a:pt x="2704" y="939"/>
                  <a:pt x="2678" y="985"/>
                  <a:pt x="2666" y="954"/>
                </a:cubicBezTo>
                <a:cubicBezTo>
                  <a:pt x="2652" y="903"/>
                  <a:pt x="2712" y="926"/>
                  <a:pt x="2706" y="884"/>
                </a:cubicBezTo>
                <a:cubicBezTo>
                  <a:pt x="2678" y="903"/>
                  <a:pt x="2612" y="893"/>
                  <a:pt x="2646" y="854"/>
                </a:cubicBezTo>
                <a:cubicBezTo>
                  <a:pt x="2609" y="847"/>
                  <a:pt x="2607" y="875"/>
                  <a:pt x="2575" y="874"/>
                </a:cubicBezTo>
                <a:cubicBezTo>
                  <a:pt x="2572" y="808"/>
                  <a:pt x="2582" y="827"/>
                  <a:pt x="2545" y="753"/>
                </a:cubicBezTo>
                <a:cubicBezTo>
                  <a:pt x="2587" y="758"/>
                  <a:pt x="2572" y="706"/>
                  <a:pt x="2585" y="683"/>
                </a:cubicBezTo>
                <a:cubicBezTo>
                  <a:pt x="2570" y="682"/>
                  <a:pt x="2551" y="684"/>
                  <a:pt x="2555" y="663"/>
                </a:cubicBezTo>
                <a:cubicBezTo>
                  <a:pt x="2568" y="674"/>
                  <a:pt x="2609" y="657"/>
                  <a:pt x="2605" y="622"/>
                </a:cubicBezTo>
                <a:cubicBezTo>
                  <a:pt x="2592" y="623"/>
                  <a:pt x="2583" y="618"/>
                  <a:pt x="2575" y="612"/>
                </a:cubicBezTo>
                <a:cubicBezTo>
                  <a:pt x="2574" y="625"/>
                  <a:pt x="2572" y="636"/>
                  <a:pt x="2555" y="632"/>
                </a:cubicBezTo>
                <a:cubicBezTo>
                  <a:pt x="2507" y="623"/>
                  <a:pt x="2544" y="530"/>
                  <a:pt x="2495" y="522"/>
                </a:cubicBezTo>
                <a:cubicBezTo>
                  <a:pt x="2458" y="528"/>
                  <a:pt x="2522" y="573"/>
                  <a:pt x="2475" y="562"/>
                </a:cubicBezTo>
                <a:cubicBezTo>
                  <a:pt x="2482" y="588"/>
                  <a:pt x="2483" y="621"/>
                  <a:pt x="2505" y="632"/>
                </a:cubicBezTo>
                <a:cubicBezTo>
                  <a:pt x="2491" y="638"/>
                  <a:pt x="2480" y="648"/>
                  <a:pt x="2475" y="663"/>
                </a:cubicBezTo>
                <a:cubicBezTo>
                  <a:pt x="2540" y="690"/>
                  <a:pt x="2433" y="800"/>
                  <a:pt x="2505" y="783"/>
                </a:cubicBezTo>
                <a:cubicBezTo>
                  <a:pt x="2506" y="814"/>
                  <a:pt x="2473" y="812"/>
                  <a:pt x="2485" y="854"/>
                </a:cubicBezTo>
                <a:cubicBezTo>
                  <a:pt x="2479" y="848"/>
                  <a:pt x="2437" y="830"/>
                  <a:pt x="2435" y="854"/>
                </a:cubicBezTo>
                <a:cubicBezTo>
                  <a:pt x="2448" y="864"/>
                  <a:pt x="2465" y="870"/>
                  <a:pt x="2475" y="884"/>
                </a:cubicBezTo>
                <a:cubicBezTo>
                  <a:pt x="2415" y="884"/>
                  <a:pt x="2415" y="884"/>
                  <a:pt x="2415" y="884"/>
                </a:cubicBezTo>
                <a:cubicBezTo>
                  <a:pt x="2414" y="924"/>
                  <a:pt x="2435" y="944"/>
                  <a:pt x="2455" y="964"/>
                </a:cubicBezTo>
                <a:cubicBezTo>
                  <a:pt x="2441" y="964"/>
                  <a:pt x="2446" y="982"/>
                  <a:pt x="2435" y="984"/>
                </a:cubicBezTo>
                <a:cubicBezTo>
                  <a:pt x="2404" y="991"/>
                  <a:pt x="2405" y="967"/>
                  <a:pt x="2374" y="974"/>
                </a:cubicBezTo>
                <a:cubicBezTo>
                  <a:pt x="2374" y="1024"/>
                  <a:pt x="2374" y="1024"/>
                  <a:pt x="2374" y="1024"/>
                </a:cubicBezTo>
                <a:cubicBezTo>
                  <a:pt x="2435" y="1020"/>
                  <a:pt x="2455" y="1057"/>
                  <a:pt x="2465" y="1105"/>
                </a:cubicBezTo>
                <a:cubicBezTo>
                  <a:pt x="2409" y="1120"/>
                  <a:pt x="2372" y="1064"/>
                  <a:pt x="2344" y="1085"/>
                </a:cubicBezTo>
                <a:cubicBezTo>
                  <a:pt x="2378" y="1110"/>
                  <a:pt x="2390" y="1139"/>
                  <a:pt x="2364" y="1175"/>
                </a:cubicBezTo>
                <a:cubicBezTo>
                  <a:pt x="2377" y="1176"/>
                  <a:pt x="2388" y="1178"/>
                  <a:pt x="2384" y="1195"/>
                </a:cubicBezTo>
                <a:cubicBezTo>
                  <a:pt x="2346" y="1193"/>
                  <a:pt x="2336" y="1164"/>
                  <a:pt x="2304" y="1155"/>
                </a:cubicBezTo>
                <a:cubicBezTo>
                  <a:pt x="2316" y="1203"/>
                  <a:pt x="2373" y="1235"/>
                  <a:pt x="2415" y="1235"/>
                </a:cubicBezTo>
                <a:cubicBezTo>
                  <a:pt x="2390" y="1234"/>
                  <a:pt x="2412" y="1202"/>
                  <a:pt x="2425" y="1205"/>
                </a:cubicBezTo>
                <a:cubicBezTo>
                  <a:pt x="2388" y="1257"/>
                  <a:pt x="2455" y="1199"/>
                  <a:pt x="2455" y="1245"/>
                </a:cubicBezTo>
                <a:cubicBezTo>
                  <a:pt x="2406" y="1225"/>
                  <a:pt x="2431" y="1257"/>
                  <a:pt x="2415" y="1276"/>
                </a:cubicBezTo>
                <a:cubicBezTo>
                  <a:pt x="2378" y="1282"/>
                  <a:pt x="2376" y="1254"/>
                  <a:pt x="2344" y="1256"/>
                </a:cubicBezTo>
                <a:cubicBezTo>
                  <a:pt x="2344" y="1269"/>
                  <a:pt x="2327" y="1265"/>
                  <a:pt x="2324" y="1276"/>
                </a:cubicBezTo>
                <a:cubicBezTo>
                  <a:pt x="2336" y="1278"/>
                  <a:pt x="2330" y="1287"/>
                  <a:pt x="2324" y="1296"/>
                </a:cubicBezTo>
                <a:cubicBezTo>
                  <a:pt x="2332" y="1298"/>
                  <a:pt x="2344" y="1296"/>
                  <a:pt x="2344" y="1306"/>
                </a:cubicBezTo>
                <a:cubicBezTo>
                  <a:pt x="2382" y="1317"/>
                  <a:pt x="2373" y="1281"/>
                  <a:pt x="2404" y="1286"/>
                </a:cubicBezTo>
                <a:cubicBezTo>
                  <a:pt x="2403" y="1311"/>
                  <a:pt x="2385" y="1317"/>
                  <a:pt x="2415" y="1326"/>
                </a:cubicBezTo>
                <a:cubicBezTo>
                  <a:pt x="2437" y="1311"/>
                  <a:pt x="2402" y="1301"/>
                  <a:pt x="2425" y="1296"/>
                </a:cubicBezTo>
                <a:cubicBezTo>
                  <a:pt x="2439" y="1304"/>
                  <a:pt x="2463" y="1304"/>
                  <a:pt x="2455" y="1336"/>
                </a:cubicBezTo>
                <a:cubicBezTo>
                  <a:pt x="2410" y="1344"/>
                  <a:pt x="2394" y="1323"/>
                  <a:pt x="2354" y="1326"/>
                </a:cubicBezTo>
                <a:cubicBezTo>
                  <a:pt x="2363" y="1354"/>
                  <a:pt x="2340" y="1352"/>
                  <a:pt x="2344" y="1376"/>
                </a:cubicBezTo>
                <a:cubicBezTo>
                  <a:pt x="2411" y="1384"/>
                  <a:pt x="2413" y="1371"/>
                  <a:pt x="2464" y="1392"/>
                </a:cubicBezTo>
                <a:cubicBezTo>
                  <a:pt x="2467" y="1392"/>
                  <a:pt x="2471" y="1393"/>
                  <a:pt x="2475" y="1396"/>
                </a:cubicBezTo>
                <a:cubicBezTo>
                  <a:pt x="2471" y="1395"/>
                  <a:pt x="2468" y="1393"/>
                  <a:pt x="2464" y="1392"/>
                </a:cubicBezTo>
                <a:cubicBezTo>
                  <a:pt x="2446" y="1389"/>
                  <a:pt x="2437" y="1417"/>
                  <a:pt x="2415" y="1386"/>
                </a:cubicBezTo>
                <a:cubicBezTo>
                  <a:pt x="2404" y="1419"/>
                  <a:pt x="2373" y="1438"/>
                  <a:pt x="2334" y="1416"/>
                </a:cubicBezTo>
                <a:cubicBezTo>
                  <a:pt x="2355" y="1454"/>
                  <a:pt x="2320" y="1443"/>
                  <a:pt x="2324" y="1487"/>
                </a:cubicBezTo>
                <a:cubicBezTo>
                  <a:pt x="2373" y="1524"/>
                  <a:pt x="2472" y="1508"/>
                  <a:pt x="2455" y="1587"/>
                </a:cubicBezTo>
                <a:cubicBezTo>
                  <a:pt x="2384" y="1587"/>
                  <a:pt x="2384" y="1587"/>
                  <a:pt x="2384" y="1587"/>
                </a:cubicBezTo>
                <a:cubicBezTo>
                  <a:pt x="2399" y="1618"/>
                  <a:pt x="2386" y="1655"/>
                  <a:pt x="2334" y="1647"/>
                </a:cubicBezTo>
                <a:cubicBezTo>
                  <a:pt x="2315" y="1627"/>
                  <a:pt x="2320" y="1581"/>
                  <a:pt x="2284" y="1577"/>
                </a:cubicBezTo>
                <a:cubicBezTo>
                  <a:pt x="2283" y="1650"/>
                  <a:pt x="2272" y="1653"/>
                  <a:pt x="2284" y="1708"/>
                </a:cubicBezTo>
                <a:cubicBezTo>
                  <a:pt x="2271" y="1708"/>
                  <a:pt x="2270" y="1721"/>
                  <a:pt x="2254" y="1718"/>
                </a:cubicBezTo>
                <a:cubicBezTo>
                  <a:pt x="2259" y="1698"/>
                  <a:pt x="2239" y="1654"/>
                  <a:pt x="2234" y="1678"/>
                </a:cubicBezTo>
                <a:cubicBezTo>
                  <a:pt x="2240" y="1704"/>
                  <a:pt x="2253" y="1725"/>
                  <a:pt x="2264" y="1748"/>
                </a:cubicBezTo>
                <a:cubicBezTo>
                  <a:pt x="2228" y="1766"/>
                  <a:pt x="2239" y="1741"/>
                  <a:pt x="2203" y="1738"/>
                </a:cubicBezTo>
                <a:cubicBezTo>
                  <a:pt x="2197" y="1778"/>
                  <a:pt x="2253" y="1755"/>
                  <a:pt x="2264" y="1778"/>
                </a:cubicBezTo>
                <a:cubicBezTo>
                  <a:pt x="2240" y="1785"/>
                  <a:pt x="2221" y="1786"/>
                  <a:pt x="2193" y="1808"/>
                </a:cubicBezTo>
                <a:cubicBezTo>
                  <a:pt x="2212" y="1823"/>
                  <a:pt x="2250" y="1819"/>
                  <a:pt x="2264" y="1838"/>
                </a:cubicBezTo>
                <a:cubicBezTo>
                  <a:pt x="2222" y="1863"/>
                  <a:pt x="2183" y="1836"/>
                  <a:pt x="2163" y="1889"/>
                </a:cubicBezTo>
                <a:cubicBezTo>
                  <a:pt x="2188" y="1902"/>
                  <a:pt x="2212" y="1866"/>
                  <a:pt x="2214" y="1889"/>
                </a:cubicBezTo>
                <a:cubicBezTo>
                  <a:pt x="2214" y="1899"/>
                  <a:pt x="2222" y="1901"/>
                  <a:pt x="2224" y="1909"/>
                </a:cubicBezTo>
                <a:cubicBezTo>
                  <a:pt x="2212" y="1917"/>
                  <a:pt x="2197" y="1922"/>
                  <a:pt x="2173" y="1919"/>
                </a:cubicBezTo>
                <a:cubicBezTo>
                  <a:pt x="2164" y="1955"/>
                  <a:pt x="2218" y="1927"/>
                  <a:pt x="2214" y="1959"/>
                </a:cubicBezTo>
                <a:cubicBezTo>
                  <a:pt x="2189" y="1972"/>
                  <a:pt x="2172" y="1930"/>
                  <a:pt x="2163" y="1959"/>
                </a:cubicBezTo>
                <a:cubicBezTo>
                  <a:pt x="2169" y="1960"/>
                  <a:pt x="2175" y="1960"/>
                  <a:pt x="2173" y="1969"/>
                </a:cubicBezTo>
                <a:cubicBezTo>
                  <a:pt x="2167" y="1970"/>
                  <a:pt x="2161" y="1971"/>
                  <a:pt x="2163" y="1979"/>
                </a:cubicBezTo>
                <a:cubicBezTo>
                  <a:pt x="2204" y="1956"/>
                  <a:pt x="2219" y="1998"/>
                  <a:pt x="2234" y="2029"/>
                </a:cubicBezTo>
                <a:cubicBezTo>
                  <a:pt x="2215" y="2027"/>
                  <a:pt x="2211" y="2041"/>
                  <a:pt x="2193" y="2039"/>
                </a:cubicBezTo>
                <a:cubicBezTo>
                  <a:pt x="2165" y="2027"/>
                  <a:pt x="2106" y="1993"/>
                  <a:pt x="2093" y="1999"/>
                </a:cubicBezTo>
                <a:cubicBezTo>
                  <a:pt x="2105" y="2014"/>
                  <a:pt x="2118" y="2028"/>
                  <a:pt x="2133" y="2039"/>
                </a:cubicBezTo>
                <a:cubicBezTo>
                  <a:pt x="2061" y="1987"/>
                  <a:pt x="1955" y="1969"/>
                  <a:pt x="1892" y="1959"/>
                </a:cubicBezTo>
                <a:cubicBezTo>
                  <a:pt x="1916" y="1944"/>
                  <a:pt x="1941" y="1956"/>
                  <a:pt x="1922" y="1919"/>
                </a:cubicBezTo>
                <a:cubicBezTo>
                  <a:pt x="1980" y="1924"/>
                  <a:pt x="1989" y="1895"/>
                  <a:pt x="2013" y="1929"/>
                </a:cubicBezTo>
                <a:cubicBezTo>
                  <a:pt x="2042" y="1871"/>
                  <a:pt x="2087" y="1932"/>
                  <a:pt x="2133" y="1889"/>
                </a:cubicBezTo>
                <a:cubicBezTo>
                  <a:pt x="2073" y="1888"/>
                  <a:pt x="2027" y="1874"/>
                  <a:pt x="1992" y="1848"/>
                </a:cubicBezTo>
                <a:cubicBezTo>
                  <a:pt x="1992" y="1818"/>
                  <a:pt x="1992" y="1818"/>
                  <a:pt x="1992" y="1818"/>
                </a:cubicBezTo>
                <a:cubicBezTo>
                  <a:pt x="2006" y="1829"/>
                  <a:pt x="2029" y="1828"/>
                  <a:pt x="2043" y="1838"/>
                </a:cubicBezTo>
                <a:cubicBezTo>
                  <a:pt x="2048" y="1807"/>
                  <a:pt x="2012" y="1816"/>
                  <a:pt x="2023" y="1778"/>
                </a:cubicBezTo>
                <a:cubicBezTo>
                  <a:pt x="2008" y="1773"/>
                  <a:pt x="1971" y="1790"/>
                  <a:pt x="1972" y="1768"/>
                </a:cubicBezTo>
                <a:cubicBezTo>
                  <a:pt x="1995" y="1724"/>
                  <a:pt x="2020" y="1763"/>
                  <a:pt x="2043" y="1748"/>
                </a:cubicBezTo>
                <a:cubicBezTo>
                  <a:pt x="2022" y="1729"/>
                  <a:pt x="1948" y="1711"/>
                  <a:pt x="1932" y="1748"/>
                </a:cubicBezTo>
                <a:cubicBezTo>
                  <a:pt x="1934" y="1729"/>
                  <a:pt x="1921" y="1726"/>
                  <a:pt x="1922" y="1708"/>
                </a:cubicBezTo>
                <a:cubicBezTo>
                  <a:pt x="1936" y="1700"/>
                  <a:pt x="2007" y="1700"/>
                  <a:pt x="1972" y="1678"/>
                </a:cubicBezTo>
                <a:cubicBezTo>
                  <a:pt x="1958" y="1701"/>
                  <a:pt x="1907" y="1677"/>
                  <a:pt x="1892" y="1668"/>
                </a:cubicBezTo>
                <a:cubicBezTo>
                  <a:pt x="1893" y="1632"/>
                  <a:pt x="1925" y="1689"/>
                  <a:pt x="1922" y="1658"/>
                </a:cubicBezTo>
                <a:cubicBezTo>
                  <a:pt x="1909" y="1647"/>
                  <a:pt x="1885" y="1648"/>
                  <a:pt x="1882" y="1627"/>
                </a:cubicBezTo>
                <a:cubicBezTo>
                  <a:pt x="1925" y="1608"/>
                  <a:pt x="1944" y="1665"/>
                  <a:pt x="1962" y="1637"/>
                </a:cubicBezTo>
                <a:cubicBezTo>
                  <a:pt x="1951" y="1635"/>
                  <a:pt x="1938" y="1621"/>
                  <a:pt x="1952" y="1617"/>
                </a:cubicBezTo>
                <a:cubicBezTo>
                  <a:pt x="1967" y="1662"/>
                  <a:pt x="1970" y="1601"/>
                  <a:pt x="1992" y="1627"/>
                </a:cubicBezTo>
                <a:cubicBezTo>
                  <a:pt x="2003" y="1594"/>
                  <a:pt x="1961" y="1612"/>
                  <a:pt x="1942" y="1607"/>
                </a:cubicBezTo>
                <a:cubicBezTo>
                  <a:pt x="1948" y="1587"/>
                  <a:pt x="1972" y="1588"/>
                  <a:pt x="1952" y="1567"/>
                </a:cubicBezTo>
                <a:cubicBezTo>
                  <a:pt x="1913" y="1556"/>
                  <a:pt x="1864" y="1554"/>
                  <a:pt x="1852" y="1517"/>
                </a:cubicBezTo>
                <a:cubicBezTo>
                  <a:pt x="1896" y="1528"/>
                  <a:pt x="1963" y="1555"/>
                  <a:pt x="1982" y="1537"/>
                </a:cubicBezTo>
                <a:cubicBezTo>
                  <a:pt x="1965" y="1504"/>
                  <a:pt x="1897" y="1522"/>
                  <a:pt x="1892" y="1477"/>
                </a:cubicBezTo>
                <a:cubicBezTo>
                  <a:pt x="1948" y="1473"/>
                  <a:pt x="1927" y="1453"/>
                  <a:pt x="1952" y="1426"/>
                </a:cubicBezTo>
                <a:cubicBezTo>
                  <a:pt x="1960" y="1424"/>
                  <a:pt x="1972" y="1426"/>
                  <a:pt x="1972" y="1416"/>
                </a:cubicBezTo>
                <a:cubicBezTo>
                  <a:pt x="1847" y="1416"/>
                  <a:pt x="1853" y="1303"/>
                  <a:pt x="1852" y="1266"/>
                </a:cubicBezTo>
                <a:cubicBezTo>
                  <a:pt x="1878" y="1265"/>
                  <a:pt x="1911" y="1271"/>
                  <a:pt x="1912" y="1245"/>
                </a:cubicBezTo>
                <a:cubicBezTo>
                  <a:pt x="1896" y="1230"/>
                  <a:pt x="1856" y="1260"/>
                  <a:pt x="1842" y="1225"/>
                </a:cubicBezTo>
                <a:cubicBezTo>
                  <a:pt x="1827" y="1181"/>
                  <a:pt x="1876" y="1199"/>
                  <a:pt x="1872" y="1165"/>
                </a:cubicBezTo>
                <a:cubicBezTo>
                  <a:pt x="1841" y="1158"/>
                  <a:pt x="1842" y="1182"/>
                  <a:pt x="1812" y="1175"/>
                </a:cubicBezTo>
                <a:cubicBezTo>
                  <a:pt x="1812" y="1156"/>
                  <a:pt x="1804" y="1154"/>
                  <a:pt x="1791" y="1165"/>
                </a:cubicBezTo>
                <a:cubicBezTo>
                  <a:pt x="1784" y="1114"/>
                  <a:pt x="1835" y="1047"/>
                  <a:pt x="1781" y="1014"/>
                </a:cubicBezTo>
                <a:cubicBezTo>
                  <a:pt x="1799" y="1015"/>
                  <a:pt x="1807" y="1007"/>
                  <a:pt x="1812" y="994"/>
                </a:cubicBezTo>
                <a:cubicBezTo>
                  <a:pt x="1769" y="1000"/>
                  <a:pt x="1804" y="928"/>
                  <a:pt x="1761" y="934"/>
                </a:cubicBezTo>
                <a:cubicBezTo>
                  <a:pt x="1751" y="993"/>
                  <a:pt x="1765" y="1004"/>
                  <a:pt x="1721" y="1004"/>
                </a:cubicBezTo>
                <a:cubicBezTo>
                  <a:pt x="1755" y="1007"/>
                  <a:pt x="1761" y="1038"/>
                  <a:pt x="1771" y="1065"/>
                </a:cubicBezTo>
                <a:cubicBezTo>
                  <a:pt x="1748" y="1062"/>
                  <a:pt x="1734" y="1067"/>
                  <a:pt x="1731" y="1085"/>
                </a:cubicBezTo>
                <a:cubicBezTo>
                  <a:pt x="1760" y="1095"/>
                  <a:pt x="1756" y="1099"/>
                  <a:pt x="1771" y="1105"/>
                </a:cubicBezTo>
                <a:cubicBezTo>
                  <a:pt x="1757" y="1146"/>
                  <a:pt x="1706" y="1097"/>
                  <a:pt x="1701" y="1135"/>
                </a:cubicBezTo>
                <a:cubicBezTo>
                  <a:pt x="1727" y="1147"/>
                  <a:pt x="1736" y="1147"/>
                  <a:pt x="1711" y="1165"/>
                </a:cubicBezTo>
                <a:cubicBezTo>
                  <a:pt x="1724" y="1190"/>
                  <a:pt x="1741" y="1147"/>
                  <a:pt x="1751" y="1175"/>
                </a:cubicBezTo>
                <a:cubicBezTo>
                  <a:pt x="1708" y="1168"/>
                  <a:pt x="1735" y="1233"/>
                  <a:pt x="1711" y="1245"/>
                </a:cubicBezTo>
                <a:cubicBezTo>
                  <a:pt x="1653" y="1226"/>
                  <a:pt x="1682" y="1284"/>
                  <a:pt x="1621" y="1286"/>
                </a:cubicBezTo>
                <a:cubicBezTo>
                  <a:pt x="1673" y="1305"/>
                  <a:pt x="1719" y="1270"/>
                  <a:pt x="1771" y="1286"/>
                </a:cubicBezTo>
                <a:cubicBezTo>
                  <a:pt x="1753" y="1338"/>
                  <a:pt x="1652" y="1274"/>
                  <a:pt x="1641" y="1316"/>
                </a:cubicBezTo>
                <a:cubicBezTo>
                  <a:pt x="1668" y="1322"/>
                  <a:pt x="1720" y="1303"/>
                  <a:pt x="1731" y="1326"/>
                </a:cubicBezTo>
                <a:cubicBezTo>
                  <a:pt x="1687" y="1319"/>
                  <a:pt x="1675" y="1343"/>
                  <a:pt x="1631" y="1336"/>
                </a:cubicBezTo>
                <a:cubicBezTo>
                  <a:pt x="1618" y="1283"/>
                  <a:pt x="1612" y="1283"/>
                  <a:pt x="1580" y="1256"/>
                </a:cubicBezTo>
                <a:cubicBezTo>
                  <a:pt x="1588" y="1296"/>
                  <a:pt x="1548" y="1290"/>
                  <a:pt x="1560" y="1336"/>
                </a:cubicBezTo>
                <a:cubicBezTo>
                  <a:pt x="1604" y="1343"/>
                  <a:pt x="1552" y="1316"/>
                  <a:pt x="1580" y="1316"/>
                </a:cubicBezTo>
                <a:cubicBezTo>
                  <a:pt x="1597" y="1336"/>
                  <a:pt x="1580" y="1329"/>
                  <a:pt x="1580" y="1356"/>
                </a:cubicBezTo>
                <a:cubicBezTo>
                  <a:pt x="1565" y="1358"/>
                  <a:pt x="1543" y="1352"/>
                  <a:pt x="1540" y="1366"/>
                </a:cubicBezTo>
                <a:cubicBezTo>
                  <a:pt x="1563" y="1377"/>
                  <a:pt x="1577" y="1397"/>
                  <a:pt x="1580" y="1426"/>
                </a:cubicBezTo>
                <a:cubicBezTo>
                  <a:pt x="1563" y="1422"/>
                  <a:pt x="1535" y="1379"/>
                  <a:pt x="1520" y="1406"/>
                </a:cubicBezTo>
                <a:cubicBezTo>
                  <a:pt x="1529" y="1412"/>
                  <a:pt x="1577" y="1427"/>
                  <a:pt x="1550" y="1436"/>
                </a:cubicBezTo>
                <a:cubicBezTo>
                  <a:pt x="1537" y="1438"/>
                  <a:pt x="1520" y="1396"/>
                  <a:pt x="1510" y="1426"/>
                </a:cubicBezTo>
                <a:cubicBezTo>
                  <a:pt x="1568" y="1455"/>
                  <a:pt x="1495" y="1491"/>
                  <a:pt x="1550" y="1517"/>
                </a:cubicBezTo>
                <a:cubicBezTo>
                  <a:pt x="1520" y="1530"/>
                  <a:pt x="1499" y="1482"/>
                  <a:pt x="1490" y="1507"/>
                </a:cubicBezTo>
                <a:cubicBezTo>
                  <a:pt x="1511" y="1545"/>
                  <a:pt x="1541" y="1535"/>
                  <a:pt x="1560" y="1557"/>
                </a:cubicBezTo>
                <a:cubicBezTo>
                  <a:pt x="1533" y="1580"/>
                  <a:pt x="1513" y="1538"/>
                  <a:pt x="1500" y="1557"/>
                </a:cubicBezTo>
                <a:cubicBezTo>
                  <a:pt x="1532" y="1567"/>
                  <a:pt x="1499" y="1620"/>
                  <a:pt x="1540" y="1637"/>
                </a:cubicBezTo>
                <a:cubicBezTo>
                  <a:pt x="1481" y="1646"/>
                  <a:pt x="1455" y="1561"/>
                  <a:pt x="1410" y="1617"/>
                </a:cubicBezTo>
                <a:cubicBezTo>
                  <a:pt x="1455" y="1617"/>
                  <a:pt x="1491" y="1700"/>
                  <a:pt x="1440" y="1708"/>
                </a:cubicBezTo>
                <a:cubicBezTo>
                  <a:pt x="1510" y="1710"/>
                  <a:pt x="1436" y="1742"/>
                  <a:pt x="1440" y="1768"/>
                </a:cubicBezTo>
                <a:cubicBezTo>
                  <a:pt x="1442" y="1796"/>
                  <a:pt x="1477" y="1791"/>
                  <a:pt x="1490" y="1808"/>
                </a:cubicBezTo>
                <a:cubicBezTo>
                  <a:pt x="1453" y="1824"/>
                  <a:pt x="1503" y="1866"/>
                  <a:pt x="1510" y="1899"/>
                </a:cubicBezTo>
                <a:cubicBezTo>
                  <a:pt x="1498" y="1897"/>
                  <a:pt x="1487" y="1881"/>
                  <a:pt x="1480" y="1899"/>
                </a:cubicBezTo>
                <a:cubicBezTo>
                  <a:pt x="1506" y="1896"/>
                  <a:pt x="1513" y="1913"/>
                  <a:pt x="1510" y="1939"/>
                </a:cubicBezTo>
                <a:cubicBezTo>
                  <a:pt x="1483" y="1946"/>
                  <a:pt x="1490" y="1919"/>
                  <a:pt x="1470" y="1919"/>
                </a:cubicBezTo>
                <a:cubicBezTo>
                  <a:pt x="1470" y="1955"/>
                  <a:pt x="1498" y="1964"/>
                  <a:pt x="1510" y="1989"/>
                </a:cubicBezTo>
                <a:cubicBezTo>
                  <a:pt x="1485" y="1988"/>
                  <a:pt x="1479" y="1970"/>
                  <a:pt x="1470" y="1999"/>
                </a:cubicBezTo>
                <a:cubicBezTo>
                  <a:pt x="1493" y="1996"/>
                  <a:pt x="1508" y="2002"/>
                  <a:pt x="1510" y="2019"/>
                </a:cubicBezTo>
                <a:cubicBezTo>
                  <a:pt x="1470" y="2054"/>
                  <a:pt x="1414" y="1991"/>
                  <a:pt x="1389" y="2009"/>
                </a:cubicBezTo>
                <a:cubicBezTo>
                  <a:pt x="1385" y="2031"/>
                  <a:pt x="1440" y="2035"/>
                  <a:pt x="1420" y="2059"/>
                </a:cubicBezTo>
                <a:cubicBezTo>
                  <a:pt x="1408" y="2029"/>
                  <a:pt x="1351" y="2067"/>
                  <a:pt x="1339" y="2019"/>
                </a:cubicBezTo>
                <a:cubicBezTo>
                  <a:pt x="1341" y="2034"/>
                  <a:pt x="1336" y="2056"/>
                  <a:pt x="1349" y="2059"/>
                </a:cubicBezTo>
                <a:cubicBezTo>
                  <a:pt x="1368" y="2062"/>
                  <a:pt x="1391" y="2073"/>
                  <a:pt x="1440" y="2090"/>
                </a:cubicBezTo>
                <a:cubicBezTo>
                  <a:pt x="1422" y="2110"/>
                  <a:pt x="1399" y="2096"/>
                  <a:pt x="1430" y="2120"/>
                </a:cubicBezTo>
                <a:cubicBezTo>
                  <a:pt x="1405" y="2133"/>
                  <a:pt x="1381" y="2097"/>
                  <a:pt x="1379" y="2120"/>
                </a:cubicBezTo>
                <a:cubicBezTo>
                  <a:pt x="1381" y="2157"/>
                  <a:pt x="1402" y="2124"/>
                  <a:pt x="1389" y="2180"/>
                </a:cubicBezTo>
                <a:cubicBezTo>
                  <a:pt x="1439" y="2188"/>
                  <a:pt x="1428" y="2204"/>
                  <a:pt x="1470" y="2180"/>
                </a:cubicBezTo>
                <a:cubicBezTo>
                  <a:pt x="1469" y="2194"/>
                  <a:pt x="1475" y="2202"/>
                  <a:pt x="1480" y="2210"/>
                </a:cubicBezTo>
                <a:cubicBezTo>
                  <a:pt x="1419" y="2208"/>
                  <a:pt x="1402" y="2250"/>
                  <a:pt x="1359" y="2240"/>
                </a:cubicBezTo>
                <a:cubicBezTo>
                  <a:pt x="1371" y="2255"/>
                  <a:pt x="1397" y="2256"/>
                  <a:pt x="1410" y="2271"/>
                </a:cubicBezTo>
                <a:cubicBezTo>
                  <a:pt x="1385" y="2279"/>
                  <a:pt x="1383" y="2277"/>
                  <a:pt x="1339" y="2281"/>
                </a:cubicBezTo>
                <a:cubicBezTo>
                  <a:pt x="1345" y="2326"/>
                  <a:pt x="1395" y="2305"/>
                  <a:pt x="1410" y="2321"/>
                </a:cubicBezTo>
                <a:cubicBezTo>
                  <a:pt x="1402" y="2337"/>
                  <a:pt x="1378" y="2336"/>
                  <a:pt x="1379" y="2361"/>
                </a:cubicBezTo>
                <a:cubicBezTo>
                  <a:pt x="1393" y="2361"/>
                  <a:pt x="1401" y="2366"/>
                  <a:pt x="1410" y="2371"/>
                </a:cubicBezTo>
                <a:cubicBezTo>
                  <a:pt x="1404" y="2345"/>
                  <a:pt x="1451" y="2354"/>
                  <a:pt x="1460" y="2361"/>
                </a:cubicBezTo>
                <a:cubicBezTo>
                  <a:pt x="1460" y="2381"/>
                  <a:pt x="1460" y="2381"/>
                  <a:pt x="1460" y="2381"/>
                </a:cubicBezTo>
                <a:cubicBezTo>
                  <a:pt x="1439" y="2362"/>
                  <a:pt x="1394" y="2374"/>
                  <a:pt x="1379" y="2391"/>
                </a:cubicBezTo>
                <a:cubicBezTo>
                  <a:pt x="1411" y="2407"/>
                  <a:pt x="1359" y="2423"/>
                  <a:pt x="1359" y="2441"/>
                </a:cubicBezTo>
                <a:cubicBezTo>
                  <a:pt x="1384" y="2443"/>
                  <a:pt x="1390" y="2426"/>
                  <a:pt x="1410" y="2421"/>
                </a:cubicBezTo>
                <a:cubicBezTo>
                  <a:pt x="1412" y="2436"/>
                  <a:pt x="1426" y="2438"/>
                  <a:pt x="1430" y="2451"/>
                </a:cubicBezTo>
                <a:cubicBezTo>
                  <a:pt x="1423" y="2485"/>
                  <a:pt x="1381" y="2484"/>
                  <a:pt x="1339" y="2482"/>
                </a:cubicBezTo>
                <a:cubicBezTo>
                  <a:pt x="1339" y="2532"/>
                  <a:pt x="1339" y="2532"/>
                  <a:pt x="1339" y="2532"/>
                </a:cubicBezTo>
                <a:cubicBezTo>
                  <a:pt x="1364" y="2537"/>
                  <a:pt x="1400" y="2531"/>
                  <a:pt x="1400" y="2562"/>
                </a:cubicBezTo>
                <a:cubicBezTo>
                  <a:pt x="1369" y="2547"/>
                  <a:pt x="1360" y="2565"/>
                  <a:pt x="1339" y="2552"/>
                </a:cubicBezTo>
                <a:cubicBezTo>
                  <a:pt x="1339" y="2554"/>
                  <a:pt x="1339" y="2555"/>
                  <a:pt x="1339" y="2557"/>
                </a:cubicBezTo>
                <a:cubicBezTo>
                  <a:pt x="1331" y="2552"/>
                  <a:pt x="1316" y="2578"/>
                  <a:pt x="1295" y="2570"/>
                </a:cubicBezTo>
                <a:cubicBezTo>
                  <a:pt x="1338" y="2549"/>
                  <a:pt x="1281" y="2521"/>
                  <a:pt x="1327" y="2498"/>
                </a:cubicBezTo>
                <a:cubicBezTo>
                  <a:pt x="1319" y="2474"/>
                  <a:pt x="1305" y="2507"/>
                  <a:pt x="1295" y="2506"/>
                </a:cubicBezTo>
                <a:cubicBezTo>
                  <a:pt x="1273" y="2499"/>
                  <a:pt x="1312" y="2487"/>
                  <a:pt x="1319" y="2482"/>
                </a:cubicBezTo>
                <a:cubicBezTo>
                  <a:pt x="1307" y="2460"/>
                  <a:pt x="1284" y="2495"/>
                  <a:pt x="1271" y="2498"/>
                </a:cubicBezTo>
                <a:cubicBezTo>
                  <a:pt x="1274" y="2474"/>
                  <a:pt x="1285" y="2459"/>
                  <a:pt x="1303" y="2450"/>
                </a:cubicBezTo>
                <a:cubicBezTo>
                  <a:pt x="1300" y="2439"/>
                  <a:pt x="1283" y="2444"/>
                  <a:pt x="1271" y="2442"/>
                </a:cubicBezTo>
                <a:cubicBezTo>
                  <a:pt x="1272" y="2421"/>
                  <a:pt x="1258" y="2426"/>
                  <a:pt x="1271" y="2410"/>
                </a:cubicBezTo>
                <a:cubicBezTo>
                  <a:pt x="1293" y="2411"/>
                  <a:pt x="1252" y="2432"/>
                  <a:pt x="1287" y="2426"/>
                </a:cubicBezTo>
                <a:cubicBezTo>
                  <a:pt x="1297" y="2390"/>
                  <a:pt x="1265" y="2395"/>
                  <a:pt x="1271" y="2363"/>
                </a:cubicBezTo>
                <a:cubicBezTo>
                  <a:pt x="1246" y="2384"/>
                  <a:pt x="1241" y="2384"/>
                  <a:pt x="1231" y="2426"/>
                </a:cubicBezTo>
                <a:cubicBezTo>
                  <a:pt x="1196" y="2432"/>
                  <a:pt x="1186" y="2413"/>
                  <a:pt x="1151" y="2418"/>
                </a:cubicBezTo>
                <a:cubicBezTo>
                  <a:pt x="1160" y="2400"/>
                  <a:pt x="1202" y="2415"/>
                  <a:pt x="1223" y="2410"/>
                </a:cubicBezTo>
                <a:cubicBezTo>
                  <a:pt x="1215" y="2377"/>
                  <a:pt x="1134" y="2428"/>
                  <a:pt x="1120" y="2387"/>
                </a:cubicBezTo>
                <a:cubicBezTo>
                  <a:pt x="1161" y="2374"/>
                  <a:pt x="1198" y="2402"/>
                  <a:pt x="1239" y="2387"/>
                </a:cubicBezTo>
                <a:cubicBezTo>
                  <a:pt x="1191" y="2386"/>
                  <a:pt x="1213" y="2339"/>
                  <a:pt x="1167" y="2355"/>
                </a:cubicBezTo>
                <a:cubicBezTo>
                  <a:pt x="1148" y="2345"/>
                  <a:pt x="1170" y="2293"/>
                  <a:pt x="1136" y="2299"/>
                </a:cubicBezTo>
                <a:cubicBezTo>
                  <a:pt x="1143" y="2277"/>
                  <a:pt x="1157" y="2310"/>
                  <a:pt x="1167" y="2291"/>
                </a:cubicBezTo>
                <a:cubicBezTo>
                  <a:pt x="1148" y="2277"/>
                  <a:pt x="1154" y="2276"/>
                  <a:pt x="1175" y="2267"/>
                </a:cubicBezTo>
                <a:cubicBezTo>
                  <a:pt x="1171" y="2237"/>
                  <a:pt x="1131" y="2275"/>
                  <a:pt x="1120" y="2243"/>
                </a:cubicBezTo>
                <a:cubicBezTo>
                  <a:pt x="1132" y="2239"/>
                  <a:pt x="1129" y="2235"/>
                  <a:pt x="1151" y="2227"/>
                </a:cubicBezTo>
                <a:cubicBezTo>
                  <a:pt x="1150" y="2213"/>
                  <a:pt x="1138" y="2209"/>
                  <a:pt x="1120" y="2211"/>
                </a:cubicBezTo>
                <a:cubicBezTo>
                  <a:pt x="1128" y="2190"/>
                  <a:pt x="1133" y="2166"/>
                  <a:pt x="1159" y="2164"/>
                </a:cubicBezTo>
                <a:cubicBezTo>
                  <a:pt x="1125" y="2163"/>
                  <a:pt x="1135" y="2154"/>
                  <a:pt x="1128" y="2108"/>
                </a:cubicBezTo>
                <a:cubicBezTo>
                  <a:pt x="1094" y="2103"/>
                  <a:pt x="1122" y="2160"/>
                  <a:pt x="1088" y="2156"/>
                </a:cubicBezTo>
                <a:cubicBezTo>
                  <a:pt x="1091" y="2165"/>
                  <a:pt x="1098" y="2172"/>
                  <a:pt x="1112" y="2172"/>
                </a:cubicBezTo>
                <a:cubicBezTo>
                  <a:pt x="1069" y="2198"/>
                  <a:pt x="1109" y="2250"/>
                  <a:pt x="1104" y="2291"/>
                </a:cubicBezTo>
                <a:cubicBezTo>
                  <a:pt x="1094" y="2282"/>
                  <a:pt x="1087" y="2284"/>
                  <a:pt x="1088" y="2299"/>
                </a:cubicBezTo>
                <a:cubicBezTo>
                  <a:pt x="1063" y="2305"/>
                  <a:pt x="1064" y="2285"/>
                  <a:pt x="1040" y="2291"/>
                </a:cubicBezTo>
                <a:cubicBezTo>
                  <a:pt x="1037" y="2318"/>
                  <a:pt x="1075" y="2303"/>
                  <a:pt x="1064" y="2339"/>
                </a:cubicBezTo>
                <a:cubicBezTo>
                  <a:pt x="1053" y="2366"/>
                  <a:pt x="1021" y="2342"/>
                  <a:pt x="1008" y="2355"/>
                </a:cubicBezTo>
                <a:cubicBezTo>
                  <a:pt x="1009" y="2375"/>
                  <a:pt x="1035" y="2370"/>
                  <a:pt x="1056" y="2371"/>
                </a:cubicBezTo>
                <a:cubicBezTo>
                  <a:pt x="1055" y="2400"/>
                  <a:pt x="1060" y="2490"/>
                  <a:pt x="960" y="2490"/>
                </a:cubicBezTo>
                <a:cubicBezTo>
                  <a:pt x="961" y="2498"/>
                  <a:pt x="970" y="2496"/>
                  <a:pt x="976" y="2498"/>
                </a:cubicBezTo>
                <a:cubicBezTo>
                  <a:pt x="996" y="2519"/>
                  <a:pt x="980" y="2535"/>
                  <a:pt x="1024" y="2538"/>
                </a:cubicBezTo>
                <a:cubicBezTo>
                  <a:pt x="1020" y="2574"/>
                  <a:pt x="967" y="2560"/>
                  <a:pt x="952" y="2586"/>
                </a:cubicBezTo>
                <a:cubicBezTo>
                  <a:pt x="968" y="2600"/>
                  <a:pt x="1021" y="2579"/>
                  <a:pt x="1056" y="2570"/>
                </a:cubicBezTo>
                <a:cubicBezTo>
                  <a:pt x="1046" y="2599"/>
                  <a:pt x="1007" y="2601"/>
                  <a:pt x="976" y="2610"/>
                </a:cubicBezTo>
                <a:cubicBezTo>
                  <a:pt x="960" y="2626"/>
                  <a:pt x="980" y="2625"/>
                  <a:pt x="984" y="2641"/>
                </a:cubicBezTo>
                <a:cubicBezTo>
                  <a:pt x="969" y="2645"/>
                  <a:pt x="936" y="2631"/>
                  <a:pt x="944" y="2657"/>
                </a:cubicBezTo>
                <a:cubicBezTo>
                  <a:pt x="962" y="2636"/>
                  <a:pt x="964" y="2685"/>
                  <a:pt x="976" y="2649"/>
                </a:cubicBezTo>
                <a:cubicBezTo>
                  <a:pt x="987" y="2652"/>
                  <a:pt x="977" y="2663"/>
                  <a:pt x="968" y="2665"/>
                </a:cubicBezTo>
                <a:cubicBezTo>
                  <a:pt x="983" y="2687"/>
                  <a:pt x="998" y="2642"/>
                  <a:pt x="1032" y="2657"/>
                </a:cubicBezTo>
                <a:cubicBezTo>
                  <a:pt x="1030" y="2674"/>
                  <a:pt x="1011" y="2673"/>
                  <a:pt x="1000" y="2681"/>
                </a:cubicBezTo>
                <a:cubicBezTo>
                  <a:pt x="998" y="2706"/>
                  <a:pt x="1023" y="2661"/>
                  <a:pt x="1024" y="2689"/>
                </a:cubicBezTo>
                <a:cubicBezTo>
                  <a:pt x="1012" y="2697"/>
                  <a:pt x="972" y="2716"/>
                  <a:pt x="960" y="2697"/>
                </a:cubicBezTo>
                <a:cubicBezTo>
                  <a:pt x="933" y="2715"/>
                  <a:pt x="989" y="2715"/>
                  <a:pt x="1000" y="2721"/>
                </a:cubicBezTo>
                <a:cubicBezTo>
                  <a:pt x="1001" y="2735"/>
                  <a:pt x="990" y="2738"/>
                  <a:pt x="992" y="2753"/>
                </a:cubicBezTo>
                <a:cubicBezTo>
                  <a:pt x="980" y="2724"/>
                  <a:pt x="921" y="2738"/>
                  <a:pt x="905" y="2753"/>
                </a:cubicBezTo>
                <a:cubicBezTo>
                  <a:pt x="923" y="2765"/>
                  <a:pt x="942" y="2734"/>
                  <a:pt x="960" y="2769"/>
                </a:cubicBezTo>
                <a:cubicBezTo>
                  <a:pt x="962" y="2786"/>
                  <a:pt x="932" y="2772"/>
                  <a:pt x="921" y="2777"/>
                </a:cubicBezTo>
                <a:cubicBezTo>
                  <a:pt x="929" y="2807"/>
                  <a:pt x="901" y="2799"/>
                  <a:pt x="905" y="2825"/>
                </a:cubicBezTo>
                <a:cubicBezTo>
                  <a:pt x="915" y="2816"/>
                  <a:pt x="934" y="2817"/>
                  <a:pt x="944" y="2809"/>
                </a:cubicBezTo>
                <a:cubicBezTo>
                  <a:pt x="944" y="2832"/>
                  <a:pt x="944" y="2832"/>
                  <a:pt x="944" y="2832"/>
                </a:cubicBezTo>
                <a:cubicBezTo>
                  <a:pt x="917" y="2853"/>
                  <a:pt x="880" y="2864"/>
                  <a:pt x="833" y="2864"/>
                </a:cubicBezTo>
                <a:cubicBezTo>
                  <a:pt x="869" y="2899"/>
                  <a:pt x="905" y="2850"/>
                  <a:pt x="928" y="2896"/>
                </a:cubicBezTo>
                <a:cubicBezTo>
                  <a:pt x="947" y="2870"/>
                  <a:pt x="954" y="2892"/>
                  <a:pt x="1000" y="2888"/>
                </a:cubicBezTo>
                <a:cubicBezTo>
                  <a:pt x="985" y="2918"/>
                  <a:pt x="1005" y="2908"/>
                  <a:pt x="1024" y="2920"/>
                </a:cubicBezTo>
                <a:cubicBezTo>
                  <a:pt x="974" y="2928"/>
                  <a:pt x="890" y="2942"/>
                  <a:pt x="833" y="2984"/>
                </a:cubicBezTo>
                <a:cubicBezTo>
                  <a:pt x="845" y="2974"/>
                  <a:pt x="855" y="2964"/>
                  <a:pt x="865" y="2952"/>
                </a:cubicBezTo>
                <a:cubicBezTo>
                  <a:pt x="854" y="2947"/>
                  <a:pt x="807" y="2974"/>
                  <a:pt x="785" y="2984"/>
                </a:cubicBezTo>
                <a:cubicBezTo>
                  <a:pt x="771" y="2985"/>
                  <a:pt x="768" y="2974"/>
                  <a:pt x="753" y="2976"/>
                </a:cubicBezTo>
                <a:cubicBezTo>
                  <a:pt x="765" y="2951"/>
                  <a:pt x="776" y="2918"/>
                  <a:pt x="809" y="2936"/>
                </a:cubicBezTo>
                <a:cubicBezTo>
                  <a:pt x="810" y="2929"/>
                  <a:pt x="806" y="2929"/>
                  <a:pt x="801" y="2928"/>
                </a:cubicBezTo>
                <a:cubicBezTo>
                  <a:pt x="800" y="2921"/>
                  <a:pt x="804" y="2921"/>
                  <a:pt x="809" y="2920"/>
                </a:cubicBezTo>
                <a:cubicBezTo>
                  <a:pt x="802" y="2897"/>
                  <a:pt x="789" y="2930"/>
                  <a:pt x="769" y="2920"/>
                </a:cubicBezTo>
                <a:cubicBezTo>
                  <a:pt x="765" y="2895"/>
                  <a:pt x="809" y="2917"/>
                  <a:pt x="801" y="2888"/>
                </a:cubicBezTo>
                <a:cubicBezTo>
                  <a:pt x="783" y="2891"/>
                  <a:pt x="770" y="2887"/>
                  <a:pt x="761" y="2880"/>
                </a:cubicBezTo>
                <a:cubicBezTo>
                  <a:pt x="763" y="2874"/>
                  <a:pt x="769" y="2872"/>
                  <a:pt x="769" y="2864"/>
                </a:cubicBezTo>
                <a:cubicBezTo>
                  <a:pt x="770" y="2847"/>
                  <a:pt x="789" y="2875"/>
                  <a:pt x="809" y="2864"/>
                </a:cubicBezTo>
                <a:cubicBezTo>
                  <a:pt x="793" y="2822"/>
                  <a:pt x="763" y="2844"/>
                  <a:pt x="729" y="2825"/>
                </a:cubicBezTo>
                <a:cubicBezTo>
                  <a:pt x="740" y="2809"/>
                  <a:pt x="771" y="2813"/>
                  <a:pt x="785" y="2801"/>
                </a:cubicBezTo>
                <a:cubicBezTo>
                  <a:pt x="763" y="2783"/>
                  <a:pt x="748" y="2782"/>
                  <a:pt x="729" y="2777"/>
                </a:cubicBezTo>
                <a:cubicBezTo>
                  <a:pt x="738" y="2758"/>
                  <a:pt x="783" y="2777"/>
                  <a:pt x="777" y="2745"/>
                </a:cubicBezTo>
                <a:cubicBezTo>
                  <a:pt x="749" y="2748"/>
                  <a:pt x="758" y="2767"/>
                  <a:pt x="729" y="2753"/>
                </a:cubicBezTo>
                <a:cubicBezTo>
                  <a:pt x="738" y="2735"/>
                  <a:pt x="748" y="2718"/>
                  <a:pt x="753" y="2697"/>
                </a:cubicBezTo>
                <a:cubicBezTo>
                  <a:pt x="749" y="2678"/>
                  <a:pt x="734" y="2713"/>
                  <a:pt x="737" y="2729"/>
                </a:cubicBezTo>
                <a:cubicBezTo>
                  <a:pt x="724" y="2731"/>
                  <a:pt x="724" y="2721"/>
                  <a:pt x="713" y="2721"/>
                </a:cubicBezTo>
                <a:cubicBezTo>
                  <a:pt x="723" y="2678"/>
                  <a:pt x="714" y="2676"/>
                  <a:pt x="713" y="2617"/>
                </a:cubicBezTo>
                <a:cubicBezTo>
                  <a:pt x="685" y="2621"/>
                  <a:pt x="689" y="2657"/>
                  <a:pt x="674" y="2673"/>
                </a:cubicBezTo>
                <a:cubicBezTo>
                  <a:pt x="633" y="2680"/>
                  <a:pt x="622" y="2650"/>
                  <a:pt x="634" y="2625"/>
                </a:cubicBezTo>
                <a:cubicBezTo>
                  <a:pt x="578" y="2625"/>
                  <a:pt x="578" y="2625"/>
                  <a:pt x="578" y="2625"/>
                </a:cubicBezTo>
                <a:cubicBezTo>
                  <a:pt x="565" y="2563"/>
                  <a:pt x="643" y="2576"/>
                  <a:pt x="682" y="2546"/>
                </a:cubicBezTo>
                <a:cubicBezTo>
                  <a:pt x="685" y="2511"/>
                  <a:pt x="657" y="2520"/>
                  <a:pt x="674" y="2490"/>
                </a:cubicBezTo>
                <a:cubicBezTo>
                  <a:pt x="643" y="2507"/>
                  <a:pt x="618" y="2493"/>
                  <a:pt x="610" y="2466"/>
                </a:cubicBezTo>
                <a:cubicBezTo>
                  <a:pt x="592" y="2491"/>
                  <a:pt x="585" y="2469"/>
                  <a:pt x="571" y="2471"/>
                </a:cubicBezTo>
                <a:cubicBezTo>
                  <a:pt x="568" y="2472"/>
                  <a:pt x="565" y="2473"/>
                  <a:pt x="562" y="2474"/>
                </a:cubicBezTo>
                <a:cubicBezTo>
                  <a:pt x="565" y="2472"/>
                  <a:pt x="568" y="2471"/>
                  <a:pt x="571" y="2471"/>
                </a:cubicBezTo>
                <a:cubicBezTo>
                  <a:pt x="611" y="2454"/>
                  <a:pt x="613" y="2464"/>
                  <a:pt x="666" y="2458"/>
                </a:cubicBezTo>
                <a:cubicBezTo>
                  <a:pt x="669" y="2439"/>
                  <a:pt x="651" y="2441"/>
                  <a:pt x="658" y="2418"/>
                </a:cubicBezTo>
                <a:cubicBezTo>
                  <a:pt x="626" y="2416"/>
                  <a:pt x="614" y="2433"/>
                  <a:pt x="578" y="2426"/>
                </a:cubicBezTo>
                <a:cubicBezTo>
                  <a:pt x="571" y="2401"/>
                  <a:pt x="590" y="2401"/>
                  <a:pt x="602" y="2394"/>
                </a:cubicBezTo>
                <a:cubicBezTo>
                  <a:pt x="620" y="2399"/>
                  <a:pt x="592" y="2407"/>
                  <a:pt x="610" y="2418"/>
                </a:cubicBezTo>
                <a:cubicBezTo>
                  <a:pt x="633" y="2411"/>
                  <a:pt x="619" y="2406"/>
                  <a:pt x="618" y="2387"/>
                </a:cubicBezTo>
                <a:cubicBezTo>
                  <a:pt x="643" y="2383"/>
                  <a:pt x="636" y="2411"/>
                  <a:pt x="666" y="2402"/>
                </a:cubicBezTo>
                <a:cubicBezTo>
                  <a:pt x="666" y="2395"/>
                  <a:pt x="675" y="2396"/>
                  <a:pt x="682" y="2394"/>
                </a:cubicBezTo>
                <a:cubicBezTo>
                  <a:pt x="677" y="2387"/>
                  <a:pt x="672" y="2380"/>
                  <a:pt x="682" y="2379"/>
                </a:cubicBezTo>
                <a:cubicBezTo>
                  <a:pt x="680" y="2370"/>
                  <a:pt x="666" y="2373"/>
                  <a:pt x="666" y="2363"/>
                </a:cubicBezTo>
                <a:cubicBezTo>
                  <a:pt x="640" y="2361"/>
                  <a:pt x="639" y="2384"/>
                  <a:pt x="610" y="2379"/>
                </a:cubicBezTo>
                <a:cubicBezTo>
                  <a:pt x="597" y="2364"/>
                  <a:pt x="617" y="2338"/>
                  <a:pt x="578" y="2355"/>
                </a:cubicBezTo>
                <a:cubicBezTo>
                  <a:pt x="578" y="2318"/>
                  <a:pt x="631" y="2364"/>
                  <a:pt x="602" y="2323"/>
                </a:cubicBezTo>
                <a:cubicBezTo>
                  <a:pt x="612" y="2320"/>
                  <a:pt x="629" y="2346"/>
                  <a:pt x="610" y="2347"/>
                </a:cubicBezTo>
                <a:cubicBezTo>
                  <a:pt x="643" y="2346"/>
                  <a:pt x="688" y="2321"/>
                  <a:pt x="698" y="2283"/>
                </a:cubicBezTo>
                <a:cubicBezTo>
                  <a:pt x="673" y="2290"/>
                  <a:pt x="664" y="2313"/>
                  <a:pt x="634" y="2315"/>
                </a:cubicBezTo>
                <a:cubicBezTo>
                  <a:pt x="631" y="2301"/>
                  <a:pt x="640" y="2300"/>
                  <a:pt x="650" y="2299"/>
                </a:cubicBezTo>
                <a:cubicBezTo>
                  <a:pt x="630" y="2270"/>
                  <a:pt x="639" y="2247"/>
                  <a:pt x="666" y="2227"/>
                </a:cubicBezTo>
                <a:cubicBezTo>
                  <a:pt x="644" y="2211"/>
                  <a:pt x="615" y="2255"/>
                  <a:pt x="570" y="2243"/>
                </a:cubicBezTo>
                <a:cubicBezTo>
                  <a:pt x="578" y="2206"/>
                  <a:pt x="594" y="2176"/>
                  <a:pt x="642" y="2179"/>
                </a:cubicBezTo>
                <a:cubicBezTo>
                  <a:pt x="642" y="2140"/>
                  <a:pt x="642" y="2140"/>
                  <a:pt x="642" y="2140"/>
                </a:cubicBezTo>
                <a:cubicBezTo>
                  <a:pt x="617" y="2134"/>
                  <a:pt x="618" y="2153"/>
                  <a:pt x="594" y="2148"/>
                </a:cubicBezTo>
                <a:cubicBezTo>
                  <a:pt x="585" y="2146"/>
                  <a:pt x="589" y="2132"/>
                  <a:pt x="578" y="2132"/>
                </a:cubicBezTo>
                <a:cubicBezTo>
                  <a:pt x="594" y="2116"/>
                  <a:pt x="610" y="2100"/>
                  <a:pt x="610" y="2068"/>
                </a:cubicBezTo>
                <a:cubicBezTo>
                  <a:pt x="562" y="2068"/>
                  <a:pt x="562" y="2068"/>
                  <a:pt x="562" y="2068"/>
                </a:cubicBezTo>
                <a:cubicBezTo>
                  <a:pt x="570" y="2057"/>
                  <a:pt x="583" y="2052"/>
                  <a:pt x="594" y="2044"/>
                </a:cubicBezTo>
                <a:cubicBezTo>
                  <a:pt x="592" y="2025"/>
                  <a:pt x="559" y="2040"/>
                  <a:pt x="554" y="2044"/>
                </a:cubicBezTo>
                <a:cubicBezTo>
                  <a:pt x="563" y="2011"/>
                  <a:pt x="537" y="2013"/>
                  <a:pt x="538" y="1988"/>
                </a:cubicBezTo>
                <a:cubicBezTo>
                  <a:pt x="595" y="2002"/>
                  <a:pt x="511" y="1915"/>
                  <a:pt x="562" y="1893"/>
                </a:cubicBezTo>
                <a:cubicBezTo>
                  <a:pt x="558" y="1881"/>
                  <a:pt x="550" y="1873"/>
                  <a:pt x="538" y="1869"/>
                </a:cubicBezTo>
                <a:cubicBezTo>
                  <a:pt x="556" y="1860"/>
                  <a:pt x="556" y="1834"/>
                  <a:pt x="562" y="1813"/>
                </a:cubicBezTo>
                <a:cubicBezTo>
                  <a:pt x="525" y="1822"/>
                  <a:pt x="575" y="1786"/>
                  <a:pt x="546" y="1781"/>
                </a:cubicBezTo>
                <a:cubicBezTo>
                  <a:pt x="507" y="1787"/>
                  <a:pt x="536" y="1862"/>
                  <a:pt x="498" y="1869"/>
                </a:cubicBezTo>
                <a:cubicBezTo>
                  <a:pt x="485" y="1872"/>
                  <a:pt x="483" y="1863"/>
                  <a:pt x="483" y="1853"/>
                </a:cubicBezTo>
                <a:cubicBezTo>
                  <a:pt x="476" y="1857"/>
                  <a:pt x="470" y="1861"/>
                  <a:pt x="459" y="1861"/>
                </a:cubicBezTo>
                <a:cubicBezTo>
                  <a:pt x="456" y="1888"/>
                  <a:pt x="489" y="1902"/>
                  <a:pt x="498" y="1893"/>
                </a:cubicBezTo>
                <a:cubicBezTo>
                  <a:pt x="502" y="1910"/>
                  <a:pt x="487" y="1908"/>
                  <a:pt x="475" y="1909"/>
                </a:cubicBezTo>
                <a:cubicBezTo>
                  <a:pt x="485" y="1927"/>
                  <a:pt x="473" y="1968"/>
                  <a:pt x="506" y="1964"/>
                </a:cubicBezTo>
                <a:cubicBezTo>
                  <a:pt x="477" y="2023"/>
                  <a:pt x="485" y="2008"/>
                  <a:pt x="483" y="2060"/>
                </a:cubicBezTo>
                <a:cubicBezTo>
                  <a:pt x="457" y="2061"/>
                  <a:pt x="456" y="2039"/>
                  <a:pt x="427" y="2044"/>
                </a:cubicBezTo>
                <a:cubicBezTo>
                  <a:pt x="454" y="2075"/>
                  <a:pt x="401" y="2083"/>
                  <a:pt x="379" y="2068"/>
                </a:cubicBezTo>
                <a:cubicBezTo>
                  <a:pt x="374" y="2102"/>
                  <a:pt x="422" y="2083"/>
                  <a:pt x="411" y="2124"/>
                </a:cubicBezTo>
                <a:cubicBezTo>
                  <a:pt x="401" y="2148"/>
                  <a:pt x="380" y="2112"/>
                  <a:pt x="371" y="2132"/>
                </a:cubicBezTo>
                <a:cubicBezTo>
                  <a:pt x="391" y="2152"/>
                  <a:pt x="410" y="2172"/>
                  <a:pt x="435" y="2187"/>
                </a:cubicBezTo>
                <a:cubicBezTo>
                  <a:pt x="423" y="2223"/>
                  <a:pt x="388" y="2187"/>
                  <a:pt x="355" y="2195"/>
                </a:cubicBezTo>
                <a:cubicBezTo>
                  <a:pt x="357" y="2220"/>
                  <a:pt x="385" y="2218"/>
                  <a:pt x="395" y="2235"/>
                </a:cubicBezTo>
                <a:cubicBezTo>
                  <a:pt x="401" y="2257"/>
                  <a:pt x="357" y="2230"/>
                  <a:pt x="363" y="2251"/>
                </a:cubicBezTo>
                <a:cubicBezTo>
                  <a:pt x="362" y="2280"/>
                  <a:pt x="383" y="2250"/>
                  <a:pt x="403" y="2267"/>
                </a:cubicBezTo>
                <a:cubicBezTo>
                  <a:pt x="393" y="2291"/>
                  <a:pt x="401" y="2294"/>
                  <a:pt x="411" y="2315"/>
                </a:cubicBezTo>
                <a:cubicBezTo>
                  <a:pt x="398" y="2332"/>
                  <a:pt x="356" y="2312"/>
                  <a:pt x="355" y="2291"/>
                </a:cubicBezTo>
                <a:cubicBezTo>
                  <a:pt x="342" y="2321"/>
                  <a:pt x="373" y="2373"/>
                  <a:pt x="411" y="2379"/>
                </a:cubicBezTo>
                <a:cubicBezTo>
                  <a:pt x="389" y="2399"/>
                  <a:pt x="421" y="2403"/>
                  <a:pt x="419" y="2426"/>
                </a:cubicBezTo>
                <a:cubicBezTo>
                  <a:pt x="411" y="2437"/>
                  <a:pt x="398" y="2442"/>
                  <a:pt x="387" y="2450"/>
                </a:cubicBezTo>
                <a:cubicBezTo>
                  <a:pt x="382" y="2430"/>
                  <a:pt x="338" y="2429"/>
                  <a:pt x="323" y="2442"/>
                </a:cubicBezTo>
                <a:cubicBezTo>
                  <a:pt x="341" y="2448"/>
                  <a:pt x="367" y="2446"/>
                  <a:pt x="379" y="2474"/>
                </a:cubicBezTo>
                <a:cubicBezTo>
                  <a:pt x="384" y="2509"/>
                  <a:pt x="339" y="2492"/>
                  <a:pt x="347" y="2530"/>
                </a:cubicBezTo>
                <a:cubicBezTo>
                  <a:pt x="323" y="2524"/>
                  <a:pt x="332" y="2524"/>
                  <a:pt x="307" y="2530"/>
                </a:cubicBezTo>
                <a:cubicBezTo>
                  <a:pt x="303" y="2558"/>
                  <a:pt x="355" y="2530"/>
                  <a:pt x="347" y="2562"/>
                </a:cubicBezTo>
                <a:cubicBezTo>
                  <a:pt x="370" y="2541"/>
                  <a:pt x="377" y="2553"/>
                  <a:pt x="411" y="2546"/>
                </a:cubicBezTo>
                <a:cubicBezTo>
                  <a:pt x="422" y="2576"/>
                  <a:pt x="389" y="2561"/>
                  <a:pt x="395" y="2586"/>
                </a:cubicBezTo>
                <a:cubicBezTo>
                  <a:pt x="401" y="2581"/>
                  <a:pt x="408" y="2577"/>
                  <a:pt x="419" y="2578"/>
                </a:cubicBezTo>
                <a:cubicBezTo>
                  <a:pt x="420" y="2605"/>
                  <a:pt x="399" y="2611"/>
                  <a:pt x="395" y="2633"/>
                </a:cubicBezTo>
                <a:cubicBezTo>
                  <a:pt x="371" y="2626"/>
                  <a:pt x="353" y="2612"/>
                  <a:pt x="331" y="2602"/>
                </a:cubicBezTo>
                <a:cubicBezTo>
                  <a:pt x="317" y="2619"/>
                  <a:pt x="320" y="2654"/>
                  <a:pt x="275" y="2641"/>
                </a:cubicBezTo>
                <a:cubicBezTo>
                  <a:pt x="274" y="2666"/>
                  <a:pt x="320" y="2645"/>
                  <a:pt x="307" y="2681"/>
                </a:cubicBezTo>
                <a:cubicBezTo>
                  <a:pt x="349" y="2678"/>
                  <a:pt x="332" y="2703"/>
                  <a:pt x="371" y="2689"/>
                </a:cubicBezTo>
                <a:cubicBezTo>
                  <a:pt x="336" y="2733"/>
                  <a:pt x="287" y="2717"/>
                  <a:pt x="236" y="2729"/>
                </a:cubicBezTo>
                <a:cubicBezTo>
                  <a:pt x="237" y="2738"/>
                  <a:pt x="250" y="2736"/>
                  <a:pt x="260" y="2737"/>
                </a:cubicBezTo>
                <a:cubicBezTo>
                  <a:pt x="269" y="2738"/>
                  <a:pt x="264" y="2745"/>
                  <a:pt x="260" y="2745"/>
                </a:cubicBezTo>
                <a:cubicBezTo>
                  <a:pt x="267" y="2751"/>
                  <a:pt x="304" y="2758"/>
                  <a:pt x="299" y="2737"/>
                </a:cubicBezTo>
                <a:cubicBezTo>
                  <a:pt x="319" y="2736"/>
                  <a:pt x="324" y="2749"/>
                  <a:pt x="339" y="2753"/>
                </a:cubicBezTo>
                <a:cubicBezTo>
                  <a:pt x="302" y="2756"/>
                  <a:pt x="328" y="2768"/>
                  <a:pt x="283" y="2761"/>
                </a:cubicBezTo>
                <a:cubicBezTo>
                  <a:pt x="294" y="2788"/>
                  <a:pt x="284" y="2829"/>
                  <a:pt x="260" y="2832"/>
                </a:cubicBezTo>
                <a:cubicBezTo>
                  <a:pt x="258" y="2863"/>
                  <a:pt x="266" y="2835"/>
                  <a:pt x="283" y="2840"/>
                </a:cubicBezTo>
                <a:cubicBezTo>
                  <a:pt x="301" y="2839"/>
                  <a:pt x="287" y="2869"/>
                  <a:pt x="291" y="2880"/>
                </a:cubicBezTo>
                <a:cubicBezTo>
                  <a:pt x="285" y="2876"/>
                  <a:pt x="278" y="2872"/>
                  <a:pt x="267" y="2872"/>
                </a:cubicBezTo>
                <a:cubicBezTo>
                  <a:pt x="269" y="2881"/>
                  <a:pt x="283" y="2878"/>
                  <a:pt x="283" y="2888"/>
                </a:cubicBezTo>
                <a:cubicBezTo>
                  <a:pt x="301" y="2890"/>
                  <a:pt x="309" y="2882"/>
                  <a:pt x="307" y="2864"/>
                </a:cubicBezTo>
                <a:cubicBezTo>
                  <a:pt x="326" y="2867"/>
                  <a:pt x="307" y="2894"/>
                  <a:pt x="299" y="2896"/>
                </a:cubicBezTo>
                <a:cubicBezTo>
                  <a:pt x="322" y="2920"/>
                  <a:pt x="340" y="2902"/>
                  <a:pt x="371" y="2920"/>
                </a:cubicBezTo>
                <a:cubicBezTo>
                  <a:pt x="343" y="2945"/>
                  <a:pt x="268" y="2948"/>
                  <a:pt x="228" y="2936"/>
                </a:cubicBezTo>
                <a:cubicBezTo>
                  <a:pt x="233" y="2943"/>
                  <a:pt x="237" y="2950"/>
                  <a:pt x="228" y="2952"/>
                </a:cubicBezTo>
                <a:cubicBezTo>
                  <a:pt x="229" y="2963"/>
                  <a:pt x="251" y="2955"/>
                  <a:pt x="252" y="2968"/>
                </a:cubicBezTo>
                <a:cubicBezTo>
                  <a:pt x="249" y="2985"/>
                  <a:pt x="230" y="2956"/>
                  <a:pt x="220" y="2976"/>
                </a:cubicBezTo>
                <a:cubicBezTo>
                  <a:pt x="227" y="2999"/>
                  <a:pt x="232" y="2985"/>
                  <a:pt x="252" y="2984"/>
                </a:cubicBezTo>
                <a:cubicBezTo>
                  <a:pt x="243" y="3009"/>
                  <a:pt x="248" y="3005"/>
                  <a:pt x="260" y="3024"/>
                </a:cubicBezTo>
                <a:cubicBezTo>
                  <a:pt x="217" y="3027"/>
                  <a:pt x="220" y="3026"/>
                  <a:pt x="180" y="3032"/>
                </a:cubicBezTo>
                <a:cubicBezTo>
                  <a:pt x="188" y="3050"/>
                  <a:pt x="220" y="3045"/>
                  <a:pt x="220" y="3071"/>
                </a:cubicBezTo>
                <a:cubicBezTo>
                  <a:pt x="236" y="3051"/>
                  <a:pt x="258" y="3054"/>
                  <a:pt x="275" y="3071"/>
                </a:cubicBezTo>
                <a:cubicBezTo>
                  <a:pt x="267" y="3085"/>
                  <a:pt x="225" y="3077"/>
                  <a:pt x="252" y="3103"/>
                </a:cubicBezTo>
                <a:cubicBezTo>
                  <a:pt x="214" y="3111"/>
                  <a:pt x="225" y="3071"/>
                  <a:pt x="188" y="3079"/>
                </a:cubicBezTo>
                <a:cubicBezTo>
                  <a:pt x="188" y="3117"/>
                  <a:pt x="167" y="3158"/>
                  <a:pt x="188" y="3191"/>
                </a:cubicBezTo>
                <a:cubicBezTo>
                  <a:pt x="170" y="3182"/>
                  <a:pt x="161" y="3164"/>
                  <a:pt x="140" y="3159"/>
                </a:cubicBezTo>
                <a:cubicBezTo>
                  <a:pt x="146" y="3124"/>
                  <a:pt x="119" y="3073"/>
                  <a:pt x="124" y="3032"/>
                </a:cubicBezTo>
                <a:cubicBezTo>
                  <a:pt x="120" y="3062"/>
                  <a:pt x="68" y="3135"/>
                  <a:pt x="116" y="3143"/>
                </a:cubicBezTo>
                <a:cubicBezTo>
                  <a:pt x="104" y="3162"/>
                  <a:pt x="97" y="3155"/>
                  <a:pt x="76" y="3151"/>
                </a:cubicBezTo>
                <a:cubicBezTo>
                  <a:pt x="87" y="3183"/>
                  <a:pt x="59" y="3176"/>
                  <a:pt x="60" y="3199"/>
                </a:cubicBezTo>
                <a:cubicBezTo>
                  <a:pt x="79" y="3192"/>
                  <a:pt x="82" y="3192"/>
                  <a:pt x="100" y="3199"/>
                </a:cubicBezTo>
                <a:cubicBezTo>
                  <a:pt x="100" y="3225"/>
                  <a:pt x="55" y="3207"/>
                  <a:pt x="45" y="3223"/>
                </a:cubicBezTo>
                <a:cubicBezTo>
                  <a:pt x="56" y="3241"/>
                  <a:pt x="67" y="3238"/>
                  <a:pt x="76" y="3223"/>
                </a:cubicBezTo>
                <a:cubicBezTo>
                  <a:pt x="101" y="3242"/>
                  <a:pt x="68" y="3272"/>
                  <a:pt x="52" y="3278"/>
                </a:cubicBezTo>
                <a:cubicBezTo>
                  <a:pt x="50" y="3293"/>
                  <a:pt x="83" y="3279"/>
                  <a:pt x="76" y="3263"/>
                </a:cubicBezTo>
                <a:cubicBezTo>
                  <a:pt x="98" y="3275"/>
                  <a:pt x="76" y="3309"/>
                  <a:pt x="60" y="3310"/>
                </a:cubicBezTo>
                <a:cubicBezTo>
                  <a:pt x="66" y="3324"/>
                  <a:pt x="75" y="3311"/>
                  <a:pt x="84" y="3310"/>
                </a:cubicBezTo>
                <a:cubicBezTo>
                  <a:pt x="81" y="3328"/>
                  <a:pt x="66" y="3353"/>
                  <a:pt x="92" y="3358"/>
                </a:cubicBezTo>
                <a:cubicBezTo>
                  <a:pt x="95" y="3377"/>
                  <a:pt x="56" y="3354"/>
                  <a:pt x="68" y="3382"/>
                </a:cubicBezTo>
                <a:cubicBezTo>
                  <a:pt x="65" y="3415"/>
                  <a:pt x="90" y="3374"/>
                  <a:pt x="92" y="3406"/>
                </a:cubicBezTo>
                <a:cubicBezTo>
                  <a:pt x="97" y="3450"/>
                  <a:pt x="50" y="3419"/>
                  <a:pt x="52" y="3446"/>
                </a:cubicBezTo>
                <a:cubicBezTo>
                  <a:pt x="21" y="3407"/>
                  <a:pt x="16" y="3400"/>
                  <a:pt x="3" y="3382"/>
                </a:cubicBezTo>
                <a:cubicBezTo>
                  <a:pt x="3" y="3767"/>
                  <a:pt x="3" y="3767"/>
                  <a:pt x="3" y="3767"/>
                </a:cubicBezTo>
                <a:cubicBezTo>
                  <a:pt x="6" y="3771"/>
                  <a:pt x="11" y="3774"/>
                  <a:pt x="13" y="3780"/>
                </a:cubicBezTo>
                <a:cubicBezTo>
                  <a:pt x="8" y="3779"/>
                  <a:pt x="5" y="3779"/>
                  <a:pt x="3" y="3779"/>
                </a:cubicBezTo>
                <a:cubicBezTo>
                  <a:pt x="3" y="3808"/>
                  <a:pt x="3" y="3808"/>
                  <a:pt x="3" y="3808"/>
                </a:cubicBezTo>
                <a:cubicBezTo>
                  <a:pt x="10" y="3803"/>
                  <a:pt x="18" y="3800"/>
                  <a:pt x="21" y="3812"/>
                </a:cubicBezTo>
                <a:cubicBezTo>
                  <a:pt x="8" y="3814"/>
                  <a:pt x="15" y="3829"/>
                  <a:pt x="21" y="3836"/>
                </a:cubicBezTo>
                <a:cubicBezTo>
                  <a:pt x="13" y="3836"/>
                  <a:pt x="8" y="3838"/>
                  <a:pt x="3" y="3841"/>
                </a:cubicBezTo>
                <a:cubicBezTo>
                  <a:pt x="3" y="4022"/>
                  <a:pt x="3" y="4022"/>
                  <a:pt x="3" y="4022"/>
                </a:cubicBezTo>
                <a:cubicBezTo>
                  <a:pt x="18" y="4013"/>
                  <a:pt x="37" y="4007"/>
                  <a:pt x="52" y="4003"/>
                </a:cubicBezTo>
                <a:cubicBezTo>
                  <a:pt x="43" y="4037"/>
                  <a:pt x="25" y="4021"/>
                  <a:pt x="37" y="4067"/>
                </a:cubicBezTo>
                <a:cubicBezTo>
                  <a:pt x="8" y="4078"/>
                  <a:pt x="10" y="4059"/>
                  <a:pt x="3" y="4049"/>
                </a:cubicBezTo>
                <a:cubicBezTo>
                  <a:pt x="3" y="4090"/>
                  <a:pt x="3" y="4090"/>
                  <a:pt x="3" y="4090"/>
                </a:cubicBezTo>
                <a:cubicBezTo>
                  <a:pt x="10" y="4089"/>
                  <a:pt x="15" y="4090"/>
                  <a:pt x="13" y="4099"/>
                </a:cubicBezTo>
                <a:cubicBezTo>
                  <a:pt x="9" y="4099"/>
                  <a:pt x="6" y="4099"/>
                  <a:pt x="3" y="4100"/>
                </a:cubicBezTo>
                <a:cubicBezTo>
                  <a:pt x="3" y="4226"/>
                  <a:pt x="3" y="4226"/>
                  <a:pt x="3" y="4226"/>
                </a:cubicBezTo>
                <a:cubicBezTo>
                  <a:pt x="21" y="4215"/>
                  <a:pt x="35" y="4184"/>
                  <a:pt x="37" y="4226"/>
                </a:cubicBezTo>
                <a:cubicBezTo>
                  <a:pt x="45" y="4215"/>
                  <a:pt x="84" y="4195"/>
                  <a:pt x="92" y="4210"/>
                </a:cubicBezTo>
                <a:cubicBezTo>
                  <a:pt x="49" y="4217"/>
                  <a:pt x="117" y="4281"/>
                  <a:pt x="68" y="4322"/>
                </a:cubicBezTo>
                <a:cubicBezTo>
                  <a:pt x="53" y="4323"/>
                  <a:pt x="51" y="4313"/>
                  <a:pt x="37" y="4314"/>
                </a:cubicBezTo>
                <a:cubicBezTo>
                  <a:pt x="32" y="4275"/>
                  <a:pt x="68" y="4276"/>
                  <a:pt x="76" y="4250"/>
                </a:cubicBezTo>
                <a:cubicBezTo>
                  <a:pt x="62" y="4256"/>
                  <a:pt x="25" y="4252"/>
                  <a:pt x="3" y="4266"/>
                </a:cubicBezTo>
                <a:cubicBezTo>
                  <a:pt x="3" y="4299"/>
                  <a:pt x="3" y="4299"/>
                  <a:pt x="3" y="4299"/>
                </a:cubicBezTo>
                <a:cubicBezTo>
                  <a:pt x="5" y="4302"/>
                  <a:pt x="7" y="4306"/>
                  <a:pt x="5" y="4314"/>
                </a:cubicBezTo>
                <a:cubicBezTo>
                  <a:pt x="4" y="4314"/>
                  <a:pt x="3" y="4313"/>
                  <a:pt x="3" y="4313"/>
                </a:cubicBezTo>
                <a:cubicBezTo>
                  <a:pt x="3" y="4331"/>
                  <a:pt x="3" y="4331"/>
                  <a:pt x="3" y="4331"/>
                </a:cubicBezTo>
                <a:cubicBezTo>
                  <a:pt x="5" y="4329"/>
                  <a:pt x="8" y="4331"/>
                  <a:pt x="13" y="4338"/>
                </a:cubicBezTo>
                <a:cubicBezTo>
                  <a:pt x="2" y="4362"/>
                  <a:pt x="41" y="4357"/>
                  <a:pt x="76" y="4362"/>
                </a:cubicBezTo>
                <a:cubicBezTo>
                  <a:pt x="63" y="4379"/>
                  <a:pt x="90" y="4436"/>
                  <a:pt x="52" y="4409"/>
                </a:cubicBezTo>
                <a:cubicBezTo>
                  <a:pt x="61" y="4408"/>
                  <a:pt x="65" y="4400"/>
                  <a:pt x="68" y="4393"/>
                </a:cubicBezTo>
                <a:cubicBezTo>
                  <a:pt x="53" y="4395"/>
                  <a:pt x="51" y="4384"/>
                  <a:pt x="37" y="4385"/>
                </a:cubicBezTo>
                <a:cubicBezTo>
                  <a:pt x="38" y="4395"/>
                  <a:pt x="51" y="4403"/>
                  <a:pt x="37" y="4409"/>
                </a:cubicBezTo>
                <a:cubicBezTo>
                  <a:pt x="31" y="4407"/>
                  <a:pt x="17" y="4407"/>
                  <a:pt x="3" y="4404"/>
                </a:cubicBezTo>
                <a:cubicBezTo>
                  <a:pt x="3" y="4422"/>
                  <a:pt x="3" y="4422"/>
                  <a:pt x="3" y="4422"/>
                </a:cubicBezTo>
                <a:cubicBezTo>
                  <a:pt x="31" y="4419"/>
                  <a:pt x="37" y="4441"/>
                  <a:pt x="60" y="4441"/>
                </a:cubicBezTo>
                <a:cubicBezTo>
                  <a:pt x="50" y="4443"/>
                  <a:pt x="21" y="4464"/>
                  <a:pt x="21" y="4449"/>
                </a:cubicBezTo>
                <a:cubicBezTo>
                  <a:pt x="32" y="4438"/>
                  <a:pt x="16" y="4446"/>
                  <a:pt x="3" y="4445"/>
                </a:cubicBezTo>
                <a:cubicBezTo>
                  <a:pt x="3" y="4523"/>
                  <a:pt x="3" y="4523"/>
                  <a:pt x="3" y="4523"/>
                </a:cubicBezTo>
                <a:cubicBezTo>
                  <a:pt x="10" y="4533"/>
                  <a:pt x="20" y="4543"/>
                  <a:pt x="29" y="4545"/>
                </a:cubicBezTo>
                <a:cubicBezTo>
                  <a:pt x="40" y="4512"/>
                  <a:pt x="11" y="4519"/>
                  <a:pt x="13" y="4497"/>
                </a:cubicBezTo>
                <a:cubicBezTo>
                  <a:pt x="20" y="4486"/>
                  <a:pt x="34" y="4481"/>
                  <a:pt x="45" y="4473"/>
                </a:cubicBezTo>
                <a:cubicBezTo>
                  <a:pt x="39" y="4499"/>
                  <a:pt x="61" y="4486"/>
                  <a:pt x="68" y="4481"/>
                </a:cubicBezTo>
                <a:cubicBezTo>
                  <a:pt x="57" y="4621"/>
                  <a:pt x="54" y="4838"/>
                  <a:pt x="29" y="5022"/>
                </a:cubicBezTo>
                <a:cubicBezTo>
                  <a:pt x="17" y="5012"/>
                  <a:pt x="25" y="4983"/>
                  <a:pt x="5" y="4983"/>
                </a:cubicBezTo>
                <a:cubicBezTo>
                  <a:pt x="9" y="4988"/>
                  <a:pt x="23" y="5020"/>
                  <a:pt x="5" y="5022"/>
                </a:cubicBezTo>
                <a:cubicBezTo>
                  <a:pt x="4" y="5021"/>
                  <a:pt x="4" y="5019"/>
                  <a:pt x="3" y="5018"/>
                </a:cubicBezTo>
                <a:cubicBezTo>
                  <a:pt x="3" y="5055"/>
                  <a:pt x="3" y="5055"/>
                  <a:pt x="3" y="5055"/>
                </a:cubicBezTo>
                <a:cubicBezTo>
                  <a:pt x="5" y="5054"/>
                  <a:pt x="8" y="5053"/>
                  <a:pt x="13" y="5054"/>
                </a:cubicBezTo>
                <a:cubicBezTo>
                  <a:pt x="18" y="5075"/>
                  <a:pt x="12" y="5084"/>
                  <a:pt x="3" y="5088"/>
                </a:cubicBezTo>
                <a:cubicBezTo>
                  <a:pt x="3" y="5121"/>
                  <a:pt x="3" y="5121"/>
                  <a:pt x="3" y="5121"/>
                </a:cubicBezTo>
                <a:cubicBezTo>
                  <a:pt x="10" y="5123"/>
                  <a:pt x="17" y="5121"/>
                  <a:pt x="29" y="5110"/>
                </a:cubicBezTo>
                <a:cubicBezTo>
                  <a:pt x="22" y="5324"/>
                  <a:pt x="34" y="5583"/>
                  <a:pt x="3" y="5737"/>
                </a:cubicBezTo>
                <a:cubicBezTo>
                  <a:pt x="3" y="5779"/>
                  <a:pt x="3" y="5779"/>
                  <a:pt x="3" y="5779"/>
                </a:cubicBezTo>
                <a:cubicBezTo>
                  <a:pt x="13" y="5779"/>
                  <a:pt x="13" y="5779"/>
                  <a:pt x="13" y="5779"/>
                </a:cubicBezTo>
                <a:cubicBezTo>
                  <a:pt x="13" y="5803"/>
                  <a:pt x="13" y="5803"/>
                  <a:pt x="13" y="5803"/>
                </a:cubicBezTo>
                <a:cubicBezTo>
                  <a:pt x="9" y="5802"/>
                  <a:pt x="6" y="5802"/>
                  <a:pt x="3" y="5801"/>
                </a:cubicBezTo>
                <a:cubicBezTo>
                  <a:pt x="3" y="5814"/>
                  <a:pt x="3" y="5814"/>
                  <a:pt x="3" y="5814"/>
                </a:cubicBezTo>
                <a:cubicBezTo>
                  <a:pt x="11" y="5819"/>
                  <a:pt x="15" y="5827"/>
                  <a:pt x="13" y="5843"/>
                </a:cubicBezTo>
                <a:cubicBezTo>
                  <a:pt x="9" y="5843"/>
                  <a:pt x="6" y="5842"/>
                  <a:pt x="3" y="5842"/>
                </a:cubicBezTo>
                <a:cubicBezTo>
                  <a:pt x="3" y="7876"/>
                  <a:pt x="3" y="7876"/>
                  <a:pt x="3" y="7876"/>
                </a:cubicBezTo>
                <a:cubicBezTo>
                  <a:pt x="6227" y="7876"/>
                  <a:pt x="6227" y="7876"/>
                  <a:pt x="6227" y="7876"/>
                </a:cubicBezTo>
                <a:cubicBezTo>
                  <a:pt x="6227" y="6042"/>
                  <a:pt x="6227" y="6042"/>
                  <a:pt x="6227" y="6042"/>
                </a:cubicBezTo>
                <a:cubicBezTo>
                  <a:pt x="6222" y="6050"/>
                  <a:pt x="6212" y="6052"/>
                  <a:pt x="6198" y="6050"/>
                </a:cubicBezTo>
                <a:cubicBezTo>
                  <a:pt x="6200" y="6028"/>
                  <a:pt x="6203" y="6005"/>
                  <a:pt x="6222" y="6018"/>
                </a:cubicBezTo>
                <a:cubicBezTo>
                  <a:pt x="6214" y="6019"/>
                  <a:pt x="6215" y="6027"/>
                  <a:pt x="6227" y="6026"/>
                </a:cubicBezTo>
                <a:cubicBezTo>
                  <a:pt x="6227" y="5939"/>
                  <a:pt x="6227" y="5939"/>
                  <a:pt x="6227" y="5939"/>
                </a:cubicBezTo>
                <a:cubicBezTo>
                  <a:pt x="6189" y="5946"/>
                  <a:pt x="6199" y="5905"/>
                  <a:pt x="6198" y="5875"/>
                </a:cubicBezTo>
                <a:cubicBezTo>
                  <a:pt x="6208" y="5876"/>
                  <a:pt x="6221" y="5874"/>
                  <a:pt x="6227" y="5879"/>
                </a:cubicBezTo>
                <a:cubicBezTo>
                  <a:pt x="6227" y="5739"/>
                  <a:pt x="6227" y="5739"/>
                  <a:pt x="6227" y="5739"/>
                </a:cubicBezTo>
                <a:cubicBezTo>
                  <a:pt x="6215" y="5739"/>
                  <a:pt x="6200" y="5742"/>
                  <a:pt x="6198" y="5732"/>
                </a:cubicBezTo>
                <a:cubicBezTo>
                  <a:pt x="6209" y="5732"/>
                  <a:pt x="6222" y="5725"/>
                  <a:pt x="6222" y="5716"/>
                </a:cubicBezTo>
                <a:cubicBezTo>
                  <a:pt x="6221" y="5653"/>
                  <a:pt x="6187" y="5521"/>
                  <a:pt x="6214" y="5445"/>
                </a:cubicBezTo>
                <a:cubicBezTo>
                  <a:pt x="6219" y="5508"/>
                  <a:pt x="6239" y="5591"/>
                  <a:pt x="6214" y="5620"/>
                </a:cubicBezTo>
                <a:cubicBezTo>
                  <a:pt x="6222" y="5628"/>
                  <a:pt x="6225" y="5638"/>
                  <a:pt x="6227" y="5649"/>
                </a:cubicBezTo>
                <a:cubicBezTo>
                  <a:pt x="6227" y="5464"/>
                  <a:pt x="6227" y="5464"/>
                  <a:pt x="6227" y="5464"/>
                </a:cubicBezTo>
                <a:cubicBezTo>
                  <a:pt x="6219" y="5356"/>
                  <a:pt x="6200" y="5235"/>
                  <a:pt x="6227" y="5158"/>
                </a:cubicBezTo>
                <a:cubicBezTo>
                  <a:pt x="6227" y="5107"/>
                  <a:pt x="6227" y="5107"/>
                  <a:pt x="6227" y="5107"/>
                </a:cubicBezTo>
                <a:cubicBezTo>
                  <a:pt x="6221" y="5086"/>
                  <a:pt x="6217" y="5053"/>
                  <a:pt x="6227" y="5033"/>
                </a:cubicBezTo>
                <a:cubicBezTo>
                  <a:pt x="6227" y="4937"/>
                  <a:pt x="6227" y="4937"/>
                  <a:pt x="6227" y="4937"/>
                </a:cubicBezTo>
                <a:cubicBezTo>
                  <a:pt x="6224" y="4914"/>
                  <a:pt x="6224" y="4885"/>
                  <a:pt x="6227" y="4858"/>
                </a:cubicBezTo>
                <a:cubicBezTo>
                  <a:pt x="6227" y="4592"/>
                  <a:pt x="6227" y="4592"/>
                  <a:pt x="6227" y="4592"/>
                </a:cubicBezTo>
                <a:cubicBezTo>
                  <a:pt x="6218" y="4732"/>
                  <a:pt x="6213" y="4926"/>
                  <a:pt x="6190" y="5095"/>
                </a:cubicBezTo>
                <a:cubicBezTo>
                  <a:pt x="6179" y="5084"/>
                  <a:pt x="6187" y="5056"/>
                  <a:pt x="6166" y="5055"/>
                </a:cubicBezTo>
                <a:cubicBezTo>
                  <a:pt x="6171" y="5060"/>
                  <a:pt x="6185" y="5093"/>
                  <a:pt x="6166" y="5095"/>
                </a:cubicBezTo>
                <a:cubicBezTo>
                  <a:pt x="6164" y="5083"/>
                  <a:pt x="6149" y="5085"/>
                  <a:pt x="6142" y="5079"/>
                </a:cubicBezTo>
                <a:cubicBezTo>
                  <a:pt x="6145" y="5089"/>
                  <a:pt x="6154" y="5094"/>
                  <a:pt x="6150" y="5110"/>
                </a:cubicBezTo>
                <a:cubicBezTo>
                  <a:pt x="6135" y="5112"/>
                  <a:pt x="6133" y="5102"/>
                  <a:pt x="6118" y="5103"/>
                </a:cubicBezTo>
                <a:cubicBezTo>
                  <a:pt x="6131" y="5073"/>
                  <a:pt x="6104" y="5017"/>
                  <a:pt x="6126" y="4983"/>
                </a:cubicBezTo>
                <a:cubicBezTo>
                  <a:pt x="6144" y="5002"/>
                  <a:pt x="6147" y="5036"/>
                  <a:pt x="6158" y="5063"/>
                </a:cubicBezTo>
                <a:cubicBezTo>
                  <a:pt x="6181" y="5033"/>
                  <a:pt x="6128" y="5003"/>
                  <a:pt x="6158" y="4991"/>
                </a:cubicBezTo>
                <a:cubicBezTo>
                  <a:pt x="6133" y="4998"/>
                  <a:pt x="6134" y="4979"/>
                  <a:pt x="6118" y="4975"/>
                </a:cubicBezTo>
                <a:cubicBezTo>
                  <a:pt x="6123" y="4948"/>
                  <a:pt x="6108" y="4901"/>
                  <a:pt x="6126" y="4887"/>
                </a:cubicBezTo>
                <a:cubicBezTo>
                  <a:pt x="6130" y="4891"/>
                  <a:pt x="6138" y="4926"/>
                  <a:pt x="6142" y="4903"/>
                </a:cubicBezTo>
                <a:cubicBezTo>
                  <a:pt x="6097" y="4791"/>
                  <a:pt x="6123" y="4668"/>
                  <a:pt x="6134" y="4545"/>
                </a:cubicBezTo>
                <a:cubicBezTo>
                  <a:pt x="6134" y="4558"/>
                  <a:pt x="6156" y="4550"/>
                  <a:pt x="6158" y="4561"/>
                </a:cubicBezTo>
                <a:cubicBezTo>
                  <a:pt x="6145" y="4572"/>
                  <a:pt x="6170" y="4612"/>
                  <a:pt x="6190" y="4617"/>
                </a:cubicBezTo>
                <a:cubicBezTo>
                  <a:pt x="6201" y="4584"/>
                  <a:pt x="6173" y="4592"/>
                  <a:pt x="6174" y="4569"/>
                </a:cubicBezTo>
                <a:cubicBezTo>
                  <a:pt x="6182" y="4558"/>
                  <a:pt x="6195" y="4553"/>
                  <a:pt x="6206" y="4545"/>
                </a:cubicBezTo>
                <a:cubicBezTo>
                  <a:pt x="6201" y="4569"/>
                  <a:pt x="6218" y="4560"/>
                  <a:pt x="6227" y="4555"/>
                </a:cubicBezTo>
                <a:cubicBezTo>
                  <a:pt x="6227" y="4488"/>
                  <a:pt x="6227" y="4488"/>
                  <a:pt x="6227" y="4488"/>
                </a:cubicBezTo>
                <a:cubicBezTo>
                  <a:pt x="6224" y="4488"/>
                  <a:pt x="6220" y="4486"/>
                  <a:pt x="6214" y="4481"/>
                </a:cubicBezTo>
                <a:cubicBezTo>
                  <a:pt x="6220" y="4480"/>
                  <a:pt x="6224" y="4476"/>
                  <a:pt x="6227" y="4471"/>
                </a:cubicBezTo>
                <a:cubicBezTo>
                  <a:pt x="6227" y="4466"/>
                  <a:pt x="6227" y="4466"/>
                  <a:pt x="6227" y="4466"/>
                </a:cubicBezTo>
                <a:cubicBezTo>
                  <a:pt x="6214" y="4466"/>
                  <a:pt x="6211" y="4457"/>
                  <a:pt x="6198" y="4457"/>
                </a:cubicBezTo>
                <a:cubicBezTo>
                  <a:pt x="6199" y="4467"/>
                  <a:pt x="6212" y="4476"/>
                  <a:pt x="6198" y="4481"/>
                </a:cubicBezTo>
                <a:cubicBezTo>
                  <a:pt x="6183" y="4476"/>
                  <a:pt x="6115" y="4481"/>
                  <a:pt x="6126" y="4426"/>
                </a:cubicBezTo>
                <a:cubicBezTo>
                  <a:pt x="6164" y="4447"/>
                  <a:pt x="6155" y="4381"/>
                  <a:pt x="6174" y="4410"/>
                </a:cubicBezTo>
                <a:cubicBezTo>
                  <a:pt x="6165" y="4432"/>
                  <a:pt x="6195" y="4430"/>
                  <a:pt x="6227" y="4432"/>
                </a:cubicBezTo>
                <a:cubicBezTo>
                  <a:pt x="6227" y="4394"/>
                  <a:pt x="6227" y="4394"/>
                  <a:pt x="6227" y="4394"/>
                </a:cubicBezTo>
                <a:cubicBezTo>
                  <a:pt x="6214" y="4394"/>
                  <a:pt x="6211" y="4385"/>
                  <a:pt x="6198" y="4386"/>
                </a:cubicBezTo>
                <a:cubicBezTo>
                  <a:pt x="6195" y="4357"/>
                  <a:pt x="6214" y="4350"/>
                  <a:pt x="6227" y="4338"/>
                </a:cubicBezTo>
                <a:cubicBezTo>
                  <a:pt x="6227" y="4325"/>
                  <a:pt x="6227" y="4325"/>
                  <a:pt x="6227" y="4325"/>
                </a:cubicBezTo>
                <a:cubicBezTo>
                  <a:pt x="6203" y="4328"/>
                  <a:pt x="6162" y="4327"/>
                  <a:pt x="6150" y="4354"/>
                </a:cubicBezTo>
                <a:cubicBezTo>
                  <a:pt x="6150" y="4370"/>
                  <a:pt x="6172" y="4364"/>
                  <a:pt x="6166" y="4386"/>
                </a:cubicBezTo>
                <a:cubicBezTo>
                  <a:pt x="6118" y="4375"/>
                  <a:pt x="6123" y="4328"/>
                  <a:pt x="6142" y="4298"/>
                </a:cubicBezTo>
                <a:cubicBezTo>
                  <a:pt x="6169" y="4321"/>
                  <a:pt x="6196" y="4241"/>
                  <a:pt x="6198" y="4298"/>
                </a:cubicBezTo>
                <a:cubicBezTo>
                  <a:pt x="6202" y="4293"/>
                  <a:pt x="6215" y="4284"/>
                  <a:pt x="6227" y="4280"/>
                </a:cubicBezTo>
                <a:cubicBezTo>
                  <a:pt x="6227" y="3505"/>
                  <a:pt x="6227" y="3505"/>
                  <a:pt x="6227" y="3505"/>
                </a:cubicBezTo>
                <a:cubicBezTo>
                  <a:pt x="6219" y="3506"/>
                  <a:pt x="6213" y="3508"/>
                  <a:pt x="6214" y="3518"/>
                </a:cubicBezTo>
                <a:close/>
                <a:moveTo>
                  <a:pt x="4766" y="1055"/>
                </a:moveTo>
                <a:cubicBezTo>
                  <a:pt x="4738" y="1039"/>
                  <a:pt x="4726" y="1015"/>
                  <a:pt x="4690" y="1033"/>
                </a:cubicBezTo>
                <a:cubicBezTo>
                  <a:pt x="4709" y="972"/>
                  <a:pt x="4734" y="1041"/>
                  <a:pt x="4766" y="1000"/>
                </a:cubicBezTo>
                <a:cubicBezTo>
                  <a:pt x="4766" y="1033"/>
                  <a:pt x="4766" y="1033"/>
                  <a:pt x="4766" y="1033"/>
                </a:cubicBezTo>
                <a:cubicBezTo>
                  <a:pt x="4775" y="1035"/>
                  <a:pt x="4776" y="1029"/>
                  <a:pt x="4777" y="1022"/>
                </a:cubicBezTo>
                <a:cubicBezTo>
                  <a:pt x="4808" y="1028"/>
                  <a:pt x="4760" y="1039"/>
                  <a:pt x="4766" y="1055"/>
                </a:cubicBezTo>
                <a:close/>
                <a:moveTo>
                  <a:pt x="4310" y="1446"/>
                </a:moveTo>
                <a:cubicBezTo>
                  <a:pt x="4300" y="1439"/>
                  <a:pt x="4290" y="1433"/>
                  <a:pt x="4288" y="1446"/>
                </a:cubicBezTo>
                <a:cubicBezTo>
                  <a:pt x="4272" y="1437"/>
                  <a:pt x="4272" y="1411"/>
                  <a:pt x="4266" y="1392"/>
                </a:cubicBezTo>
                <a:cubicBezTo>
                  <a:pt x="4297" y="1394"/>
                  <a:pt x="4312" y="1411"/>
                  <a:pt x="4310" y="1446"/>
                </a:cubicBezTo>
                <a:close/>
                <a:moveTo>
                  <a:pt x="2404" y="1497"/>
                </a:moveTo>
                <a:cubicBezTo>
                  <a:pt x="2378" y="1482"/>
                  <a:pt x="2367" y="1460"/>
                  <a:pt x="2334" y="1477"/>
                </a:cubicBezTo>
                <a:cubicBezTo>
                  <a:pt x="2352" y="1420"/>
                  <a:pt x="2375" y="1484"/>
                  <a:pt x="2404" y="1446"/>
                </a:cubicBezTo>
                <a:cubicBezTo>
                  <a:pt x="2404" y="1477"/>
                  <a:pt x="2404" y="1477"/>
                  <a:pt x="2404" y="1477"/>
                </a:cubicBezTo>
                <a:cubicBezTo>
                  <a:pt x="2413" y="1478"/>
                  <a:pt x="2414" y="1473"/>
                  <a:pt x="2415" y="1467"/>
                </a:cubicBezTo>
                <a:cubicBezTo>
                  <a:pt x="2444" y="1472"/>
                  <a:pt x="2399" y="1482"/>
                  <a:pt x="2404" y="1497"/>
                </a:cubicBezTo>
                <a:close/>
                <a:moveTo>
                  <a:pt x="1982" y="1858"/>
                </a:moveTo>
                <a:cubicBezTo>
                  <a:pt x="1973" y="1852"/>
                  <a:pt x="1964" y="1846"/>
                  <a:pt x="1962" y="1858"/>
                </a:cubicBezTo>
                <a:cubicBezTo>
                  <a:pt x="1947" y="1850"/>
                  <a:pt x="1948" y="1826"/>
                  <a:pt x="1942" y="1808"/>
                </a:cubicBezTo>
                <a:cubicBezTo>
                  <a:pt x="1970" y="1810"/>
                  <a:pt x="1985" y="1826"/>
                  <a:pt x="1982" y="1858"/>
                </a:cubicBezTo>
                <a:close/>
                <a:moveTo>
                  <a:pt x="968" y="2840"/>
                </a:moveTo>
                <a:cubicBezTo>
                  <a:pt x="967" y="2831"/>
                  <a:pt x="959" y="2836"/>
                  <a:pt x="952" y="2840"/>
                </a:cubicBezTo>
                <a:cubicBezTo>
                  <a:pt x="950" y="2814"/>
                  <a:pt x="962" y="2802"/>
                  <a:pt x="984" y="2801"/>
                </a:cubicBezTo>
                <a:cubicBezTo>
                  <a:pt x="980" y="2815"/>
                  <a:pt x="980" y="2834"/>
                  <a:pt x="968" y="2840"/>
                </a:cubicBezTo>
                <a:close/>
                <a:moveTo>
                  <a:pt x="610" y="2530"/>
                </a:moveTo>
                <a:cubicBezTo>
                  <a:pt x="610" y="2535"/>
                  <a:pt x="611" y="2539"/>
                  <a:pt x="618" y="2538"/>
                </a:cubicBezTo>
                <a:cubicBezTo>
                  <a:pt x="618" y="2514"/>
                  <a:pt x="618" y="2514"/>
                  <a:pt x="618" y="2514"/>
                </a:cubicBezTo>
                <a:cubicBezTo>
                  <a:pt x="641" y="2544"/>
                  <a:pt x="660" y="2493"/>
                  <a:pt x="674" y="2538"/>
                </a:cubicBezTo>
                <a:cubicBezTo>
                  <a:pt x="647" y="2524"/>
                  <a:pt x="639" y="2542"/>
                  <a:pt x="618" y="2554"/>
                </a:cubicBezTo>
                <a:cubicBezTo>
                  <a:pt x="622" y="2542"/>
                  <a:pt x="587" y="2534"/>
                  <a:pt x="610" y="2530"/>
                </a:cubicBezTo>
                <a:close/>
                <a:moveTo>
                  <a:pt x="610" y="2275"/>
                </a:moveTo>
                <a:cubicBezTo>
                  <a:pt x="590" y="2283"/>
                  <a:pt x="593" y="2278"/>
                  <a:pt x="562" y="2283"/>
                </a:cubicBezTo>
                <a:cubicBezTo>
                  <a:pt x="564" y="2257"/>
                  <a:pt x="603" y="2256"/>
                  <a:pt x="610" y="2275"/>
                </a:cubicBezTo>
                <a:close/>
                <a:moveTo>
                  <a:pt x="13" y="4170"/>
                </a:moveTo>
                <a:cubicBezTo>
                  <a:pt x="0" y="4139"/>
                  <a:pt x="47" y="4168"/>
                  <a:pt x="45" y="4146"/>
                </a:cubicBezTo>
                <a:cubicBezTo>
                  <a:pt x="36" y="4146"/>
                  <a:pt x="38" y="4136"/>
                  <a:pt x="52" y="4139"/>
                </a:cubicBezTo>
                <a:cubicBezTo>
                  <a:pt x="58" y="4167"/>
                  <a:pt x="36" y="4170"/>
                  <a:pt x="13" y="4170"/>
                </a:cubicBezTo>
                <a:close/>
                <a:moveTo>
                  <a:pt x="92" y="4577"/>
                </a:moveTo>
                <a:cubicBezTo>
                  <a:pt x="88" y="4627"/>
                  <a:pt x="102" y="4687"/>
                  <a:pt x="76" y="4696"/>
                </a:cubicBezTo>
                <a:cubicBezTo>
                  <a:pt x="81" y="4655"/>
                  <a:pt x="64" y="4594"/>
                  <a:pt x="92" y="4577"/>
                </a:cubicBezTo>
                <a:close/>
                <a:moveTo>
                  <a:pt x="92" y="4720"/>
                </a:moveTo>
                <a:cubicBezTo>
                  <a:pt x="84" y="4776"/>
                  <a:pt x="110" y="4865"/>
                  <a:pt x="76" y="4895"/>
                </a:cubicBezTo>
                <a:cubicBezTo>
                  <a:pt x="92" y="4895"/>
                  <a:pt x="92" y="4895"/>
                  <a:pt x="92" y="4895"/>
                </a:cubicBezTo>
                <a:cubicBezTo>
                  <a:pt x="48" y="4931"/>
                  <a:pt x="59" y="4711"/>
                  <a:pt x="92" y="4720"/>
                </a:cubicBezTo>
                <a:close/>
                <a:moveTo>
                  <a:pt x="92" y="4943"/>
                </a:moveTo>
                <a:cubicBezTo>
                  <a:pt x="83" y="4977"/>
                  <a:pt x="111" y="5047"/>
                  <a:pt x="76" y="5054"/>
                </a:cubicBezTo>
                <a:cubicBezTo>
                  <a:pt x="64" y="5053"/>
                  <a:pt x="39" y="4944"/>
                  <a:pt x="92" y="4943"/>
                </a:cubicBezTo>
                <a:close/>
                <a:moveTo>
                  <a:pt x="52" y="5373"/>
                </a:moveTo>
                <a:cubicBezTo>
                  <a:pt x="57" y="5436"/>
                  <a:pt x="78" y="5519"/>
                  <a:pt x="52" y="5548"/>
                </a:cubicBezTo>
                <a:cubicBezTo>
                  <a:pt x="84" y="5581"/>
                  <a:pt x="50" y="5641"/>
                  <a:pt x="68" y="5668"/>
                </a:cubicBezTo>
                <a:cubicBezTo>
                  <a:pt x="56" y="5666"/>
                  <a:pt x="39" y="5670"/>
                  <a:pt x="37" y="5660"/>
                </a:cubicBezTo>
                <a:cubicBezTo>
                  <a:pt x="48" y="5660"/>
                  <a:pt x="61" y="5653"/>
                  <a:pt x="60" y="5644"/>
                </a:cubicBezTo>
                <a:cubicBezTo>
                  <a:pt x="60" y="5581"/>
                  <a:pt x="26" y="5449"/>
                  <a:pt x="52" y="5373"/>
                </a:cubicBezTo>
                <a:close/>
                <a:moveTo>
                  <a:pt x="37" y="5699"/>
                </a:moveTo>
                <a:cubicBezTo>
                  <a:pt x="60" y="5699"/>
                  <a:pt x="60" y="5699"/>
                  <a:pt x="60" y="5699"/>
                </a:cubicBezTo>
                <a:cubicBezTo>
                  <a:pt x="67" y="5706"/>
                  <a:pt x="69" y="5748"/>
                  <a:pt x="45" y="5747"/>
                </a:cubicBezTo>
                <a:cubicBezTo>
                  <a:pt x="27" y="5746"/>
                  <a:pt x="41" y="5713"/>
                  <a:pt x="37" y="5699"/>
                </a:cubicBezTo>
                <a:close/>
                <a:moveTo>
                  <a:pt x="37" y="5978"/>
                </a:moveTo>
                <a:cubicBezTo>
                  <a:pt x="39" y="5956"/>
                  <a:pt x="42" y="5933"/>
                  <a:pt x="60" y="5946"/>
                </a:cubicBezTo>
                <a:cubicBezTo>
                  <a:pt x="52" y="5947"/>
                  <a:pt x="54" y="5956"/>
                  <a:pt x="68" y="5954"/>
                </a:cubicBezTo>
                <a:cubicBezTo>
                  <a:pt x="71" y="5975"/>
                  <a:pt x="57" y="5980"/>
                  <a:pt x="37" y="5978"/>
                </a:cubicBezTo>
                <a:close/>
                <a:moveTo>
                  <a:pt x="68" y="5867"/>
                </a:moveTo>
                <a:cubicBezTo>
                  <a:pt x="27" y="5876"/>
                  <a:pt x="38" y="5834"/>
                  <a:pt x="37" y="5803"/>
                </a:cubicBezTo>
                <a:cubicBezTo>
                  <a:pt x="48" y="5804"/>
                  <a:pt x="66" y="5800"/>
                  <a:pt x="68" y="5811"/>
                </a:cubicBezTo>
                <a:cubicBezTo>
                  <a:pt x="60" y="5818"/>
                  <a:pt x="89" y="5840"/>
                  <a:pt x="68" y="5867"/>
                </a:cubicBezTo>
                <a:close/>
                <a:moveTo>
                  <a:pt x="68" y="5453"/>
                </a:moveTo>
                <a:cubicBezTo>
                  <a:pt x="67" y="5329"/>
                  <a:pt x="31" y="5168"/>
                  <a:pt x="68" y="5078"/>
                </a:cubicBezTo>
                <a:cubicBezTo>
                  <a:pt x="70" y="5091"/>
                  <a:pt x="86" y="5084"/>
                  <a:pt x="92" y="5078"/>
                </a:cubicBezTo>
                <a:cubicBezTo>
                  <a:pt x="80" y="5197"/>
                  <a:pt x="119" y="5397"/>
                  <a:pt x="68" y="5453"/>
                </a:cubicBezTo>
                <a:close/>
                <a:moveTo>
                  <a:pt x="84" y="4154"/>
                </a:moveTo>
                <a:cubicBezTo>
                  <a:pt x="93" y="4121"/>
                  <a:pt x="78" y="4111"/>
                  <a:pt x="92" y="4091"/>
                </a:cubicBezTo>
                <a:cubicBezTo>
                  <a:pt x="98" y="4122"/>
                  <a:pt x="105" y="4134"/>
                  <a:pt x="84" y="4154"/>
                </a:cubicBezTo>
                <a:close/>
                <a:moveTo>
                  <a:pt x="371" y="4784"/>
                </a:moveTo>
                <a:cubicBezTo>
                  <a:pt x="387" y="4783"/>
                  <a:pt x="381" y="4762"/>
                  <a:pt x="403" y="4768"/>
                </a:cubicBezTo>
                <a:cubicBezTo>
                  <a:pt x="408" y="4799"/>
                  <a:pt x="403" y="4863"/>
                  <a:pt x="371" y="4831"/>
                </a:cubicBezTo>
                <a:cubicBezTo>
                  <a:pt x="386" y="4830"/>
                  <a:pt x="362" y="4805"/>
                  <a:pt x="371" y="4784"/>
                </a:cubicBezTo>
                <a:close/>
                <a:moveTo>
                  <a:pt x="307" y="4943"/>
                </a:moveTo>
                <a:cubicBezTo>
                  <a:pt x="306" y="4965"/>
                  <a:pt x="330" y="4969"/>
                  <a:pt x="339" y="4959"/>
                </a:cubicBezTo>
                <a:cubicBezTo>
                  <a:pt x="346" y="5006"/>
                  <a:pt x="279" y="4960"/>
                  <a:pt x="307" y="4943"/>
                </a:cubicBezTo>
                <a:close/>
                <a:moveTo>
                  <a:pt x="323" y="4871"/>
                </a:moveTo>
                <a:cubicBezTo>
                  <a:pt x="307" y="4874"/>
                  <a:pt x="308" y="4893"/>
                  <a:pt x="291" y="4895"/>
                </a:cubicBezTo>
                <a:cubicBezTo>
                  <a:pt x="292" y="4884"/>
                  <a:pt x="288" y="4878"/>
                  <a:pt x="283" y="4871"/>
                </a:cubicBezTo>
                <a:cubicBezTo>
                  <a:pt x="288" y="4867"/>
                  <a:pt x="321" y="4853"/>
                  <a:pt x="323" y="4871"/>
                </a:cubicBezTo>
                <a:close/>
                <a:moveTo>
                  <a:pt x="307" y="4664"/>
                </a:moveTo>
                <a:cubicBezTo>
                  <a:pt x="314" y="4673"/>
                  <a:pt x="318" y="4685"/>
                  <a:pt x="315" y="4704"/>
                </a:cubicBezTo>
                <a:cubicBezTo>
                  <a:pt x="286" y="4712"/>
                  <a:pt x="284" y="4665"/>
                  <a:pt x="307" y="4664"/>
                </a:cubicBezTo>
                <a:close/>
                <a:moveTo>
                  <a:pt x="331" y="4919"/>
                </a:moveTo>
                <a:cubicBezTo>
                  <a:pt x="331" y="4914"/>
                  <a:pt x="330" y="4910"/>
                  <a:pt x="323" y="4911"/>
                </a:cubicBezTo>
                <a:cubicBezTo>
                  <a:pt x="328" y="4928"/>
                  <a:pt x="356" y="4949"/>
                  <a:pt x="323" y="4959"/>
                </a:cubicBezTo>
                <a:cubicBezTo>
                  <a:pt x="320" y="4927"/>
                  <a:pt x="318" y="4934"/>
                  <a:pt x="307" y="4903"/>
                </a:cubicBezTo>
                <a:cubicBezTo>
                  <a:pt x="324" y="4896"/>
                  <a:pt x="351" y="4916"/>
                  <a:pt x="331" y="4919"/>
                </a:cubicBezTo>
                <a:close/>
                <a:moveTo>
                  <a:pt x="323" y="4449"/>
                </a:moveTo>
                <a:cubicBezTo>
                  <a:pt x="318" y="4429"/>
                  <a:pt x="287" y="4478"/>
                  <a:pt x="283" y="4441"/>
                </a:cubicBezTo>
                <a:cubicBezTo>
                  <a:pt x="290" y="4439"/>
                  <a:pt x="293" y="4434"/>
                  <a:pt x="291" y="4425"/>
                </a:cubicBezTo>
                <a:cubicBezTo>
                  <a:pt x="323" y="4425"/>
                  <a:pt x="323" y="4425"/>
                  <a:pt x="323" y="4425"/>
                </a:cubicBezTo>
                <a:cubicBezTo>
                  <a:pt x="320" y="4439"/>
                  <a:pt x="335" y="4446"/>
                  <a:pt x="323" y="4449"/>
                </a:cubicBezTo>
                <a:close/>
                <a:moveTo>
                  <a:pt x="307" y="3366"/>
                </a:moveTo>
                <a:cubicBezTo>
                  <a:pt x="284" y="3365"/>
                  <a:pt x="255" y="3370"/>
                  <a:pt x="244" y="3358"/>
                </a:cubicBezTo>
                <a:cubicBezTo>
                  <a:pt x="257" y="3338"/>
                  <a:pt x="234" y="3330"/>
                  <a:pt x="252" y="3318"/>
                </a:cubicBezTo>
                <a:cubicBezTo>
                  <a:pt x="269" y="3331"/>
                  <a:pt x="284" y="3321"/>
                  <a:pt x="307" y="3310"/>
                </a:cubicBezTo>
                <a:cubicBezTo>
                  <a:pt x="303" y="3328"/>
                  <a:pt x="292" y="3351"/>
                  <a:pt x="307" y="3366"/>
                </a:cubicBezTo>
                <a:close/>
                <a:moveTo>
                  <a:pt x="220" y="3326"/>
                </a:moveTo>
                <a:cubicBezTo>
                  <a:pt x="201" y="3297"/>
                  <a:pt x="209" y="3285"/>
                  <a:pt x="220" y="3255"/>
                </a:cubicBezTo>
                <a:cubicBezTo>
                  <a:pt x="248" y="3257"/>
                  <a:pt x="249" y="3276"/>
                  <a:pt x="275" y="3263"/>
                </a:cubicBezTo>
                <a:cubicBezTo>
                  <a:pt x="269" y="3297"/>
                  <a:pt x="244" y="3278"/>
                  <a:pt x="228" y="3310"/>
                </a:cubicBezTo>
                <a:cubicBezTo>
                  <a:pt x="226" y="3304"/>
                  <a:pt x="227" y="3295"/>
                  <a:pt x="220" y="3294"/>
                </a:cubicBezTo>
                <a:cubicBezTo>
                  <a:pt x="212" y="3309"/>
                  <a:pt x="244" y="3321"/>
                  <a:pt x="220" y="3326"/>
                </a:cubicBezTo>
                <a:close/>
                <a:moveTo>
                  <a:pt x="180" y="4059"/>
                </a:moveTo>
                <a:cubicBezTo>
                  <a:pt x="216" y="4049"/>
                  <a:pt x="235" y="4068"/>
                  <a:pt x="252" y="4035"/>
                </a:cubicBezTo>
                <a:cubicBezTo>
                  <a:pt x="255" y="4076"/>
                  <a:pt x="193" y="4101"/>
                  <a:pt x="180" y="4059"/>
                </a:cubicBezTo>
                <a:close/>
                <a:moveTo>
                  <a:pt x="236" y="4107"/>
                </a:moveTo>
                <a:cubicBezTo>
                  <a:pt x="211" y="4109"/>
                  <a:pt x="157" y="4101"/>
                  <a:pt x="180" y="4083"/>
                </a:cubicBezTo>
                <a:cubicBezTo>
                  <a:pt x="190" y="4100"/>
                  <a:pt x="228" y="4088"/>
                  <a:pt x="236" y="4107"/>
                </a:cubicBezTo>
                <a:close/>
                <a:moveTo>
                  <a:pt x="204" y="3589"/>
                </a:moveTo>
                <a:cubicBezTo>
                  <a:pt x="198" y="3607"/>
                  <a:pt x="199" y="3632"/>
                  <a:pt x="180" y="3637"/>
                </a:cubicBezTo>
                <a:cubicBezTo>
                  <a:pt x="165" y="3621"/>
                  <a:pt x="194" y="3604"/>
                  <a:pt x="196" y="3581"/>
                </a:cubicBezTo>
                <a:cubicBezTo>
                  <a:pt x="184" y="3580"/>
                  <a:pt x="166" y="3584"/>
                  <a:pt x="164" y="3573"/>
                </a:cubicBezTo>
                <a:cubicBezTo>
                  <a:pt x="188" y="3547"/>
                  <a:pt x="230" y="3585"/>
                  <a:pt x="236" y="3581"/>
                </a:cubicBezTo>
                <a:cubicBezTo>
                  <a:pt x="219" y="3586"/>
                  <a:pt x="220" y="3605"/>
                  <a:pt x="204" y="3589"/>
                </a:cubicBezTo>
                <a:close/>
                <a:moveTo>
                  <a:pt x="228" y="3541"/>
                </a:moveTo>
                <a:cubicBezTo>
                  <a:pt x="204" y="3536"/>
                  <a:pt x="171" y="3539"/>
                  <a:pt x="164" y="3517"/>
                </a:cubicBezTo>
                <a:cubicBezTo>
                  <a:pt x="174" y="3509"/>
                  <a:pt x="193" y="3510"/>
                  <a:pt x="204" y="3501"/>
                </a:cubicBezTo>
                <a:cubicBezTo>
                  <a:pt x="189" y="3538"/>
                  <a:pt x="235" y="3512"/>
                  <a:pt x="228" y="3541"/>
                </a:cubicBezTo>
                <a:close/>
                <a:moveTo>
                  <a:pt x="220" y="3111"/>
                </a:moveTo>
                <a:cubicBezTo>
                  <a:pt x="196" y="3122"/>
                  <a:pt x="250" y="3139"/>
                  <a:pt x="220" y="3159"/>
                </a:cubicBezTo>
                <a:cubicBezTo>
                  <a:pt x="253" y="3160"/>
                  <a:pt x="252" y="3140"/>
                  <a:pt x="244" y="3175"/>
                </a:cubicBezTo>
                <a:cubicBezTo>
                  <a:pt x="262" y="3186"/>
                  <a:pt x="274" y="3154"/>
                  <a:pt x="275" y="3175"/>
                </a:cubicBezTo>
                <a:cubicBezTo>
                  <a:pt x="257" y="3198"/>
                  <a:pt x="295" y="3193"/>
                  <a:pt x="291" y="3215"/>
                </a:cubicBezTo>
                <a:cubicBezTo>
                  <a:pt x="292" y="3213"/>
                  <a:pt x="235" y="3219"/>
                  <a:pt x="275" y="3239"/>
                </a:cubicBezTo>
                <a:cubicBezTo>
                  <a:pt x="238" y="3253"/>
                  <a:pt x="231" y="3236"/>
                  <a:pt x="204" y="3223"/>
                </a:cubicBezTo>
                <a:cubicBezTo>
                  <a:pt x="217" y="3191"/>
                  <a:pt x="192" y="3170"/>
                  <a:pt x="220" y="3135"/>
                </a:cubicBezTo>
                <a:cubicBezTo>
                  <a:pt x="210" y="3136"/>
                  <a:pt x="209" y="3145"/>
                  <a:pt x="196" y="3143"/>
                </a:cubicBezTo>
                <a:cubicBezTo>
                  <a:pt x="179" y="3124"/>
                  <a:pt x="205" y="3092"/>
                  <a:pt x="220" y="3111"/>
                </a:cubicBezTo>
                <a:close/>
                <a:moveTo>
                  <a:pt x="140" y="3255"/>
                </a:moveTo>
                <a:cubicBezTo>
                  <a:pt x="154" y="3258"/>
                  <a:pt x="160" y="3243"/>
                  <a:pt x="164" y="3255"/>
                </a:cubicBezTo>
                <a:cubicBezTo>
                  <a:pt x="159" y="3255"/>
                  <a:pt x="155" y="3256"/>
                  <a:pt x="156" y="3263"/>
                </a:cubicBezTo>
                <a:cubicBezTo>
                  <a:pt x="173" y="3270"/>
                  <a:pt x="188" y="3263"/>
                  <a:pt x="196" y="3294"/>
                </a:cubicBezTo>
                <a:cubicBezTo>
                  <a:pt x="167" y="3285"/>
                  <a:pt x="160" y="3283"/>
                  <a:pt x="140" y="3278"/>
                </a:cubicBezTo>
                <a:lnTo>
                  <a:pt x="140" y="3255"/>
                </a:lnTo>
                <a:close/>
                <a:moveTo>
                  <a:pt x="180" y="3979"/>
                </a:moveTo>
                <a:cubicBezTo>
                  <a:pt x="191" y="4008"/>
                  <a:pt x="167" y="4021"/>
                  <a:pt x="204" y="4019"/>
                </a:cubicBezTo>
                <a:cubicBezTo>
                  <a:pt x="218" y="4055"/>
                  <a:pt x="159" y="4059"/>
                  <a:pt x="156" y="4051"/>
                </a:cubicBezTo>
                <a:cubicBezTo>
                  <a:pt x="157" y="4047"/>
                  <a:pt x="152" y="4015"/>
                  <a:pt x="149" y="4000"/>
                </a:cubicBezTo>
                <a:cubicBezTo>
                  <a:pt x="152" y="4020"/>
                  <a:pt x="127" y="4013"/>
                  <a:pt x="124" y="4027"/>
                </a:cubicBezTo>
                <a:cubicBezTo>
                  <a:pt x="133" y="4027"/>
                  <a:pt x="130" y="4037"/>
                  <a:pt x="116" y="4035"/>
                </a:cubicBezTo>
                <a:cubicBezTo>
                  <a:pt x="123" y="3995"/>
                  <a:pt x="158" y="3983"/>
                  <a:pt x="180" y="3979"/>
                </a:cubicBezTo>
                <a:close/>
                <a:moveTo>
                  <a:pt x="116" y="4075"/>
                </a:moveTo>
                <a:cubicBezTo>
                  <a:pt x="146" y="4076"/>
                  <a:pt x="152" y="4089"/>
                  <a:pt x="164" y="4091"/>
                </a:cubicBezTo>
                <a:cubicBezTo>
                  <a:pt x="136" y="4093"/>
                  <a:pt x="192" y="4112"/>
                  <a:pt x="164" y="4115"/>
                </a:cubicBezTo>
                <a:cubicBezTo>
                  <a:pt x="160" y="4106"/>
                  <a:pt x="130" y="4125"/>
                  <a:pt x="124" y="4123"/>
                </a:cubicBezTo>
                <a:cubicBezTo>
                  <a:pt x="124" y="4138"/>
                  <a:pt x="146" y="4133"/>
                  <a:pt x="140" y="4154"/>
                </a:cubicBezTo>
                <a:cubicBezTo>
                  <a:pt x="124" y="4152"/>
                  <a:pt x="124" y="4165"/>
                  <a:pt x="116" y="4170"/>
                </a:cubicBezTo>
                <a:cubicBezTo>
                  <a:pt x="123" y="4131"/>
                  <a:pt x="115" y="4123"/>
                  <a:pt x="116" y="4075"/>
                </a:cubicBezTo>
                <a:close/>
                <a:moveTo>
                  <a:pt x="148" y="4146"/>
                </a:moveTo>
                <a:cubicBezTo>
                  <a:pt x="167" y="4149"/>
                  <a:pt x="181" y="4162"/>
                  <a:pt x="196" y="4146"/>
                </a:cubicBezTo>
                <a:cubicBezTo>
                  <a:pt x="192" y="4185"/>
                  <a:pt x="158" y="4193"/>
                  <a:pt x="116" y="4194"/>
                </a:cubicBezTo>
                <a:cubicBezTo>
                  <a:pt x="111" y="4163"/>
                  <a:pt x="160" y="4185"/>
                  <a:pt x="148" y="4146"/>
                </a:cubicBezTo>
                <a:close/>
                <a:moveTo>
                  <a:pt x="148" y="4393"/>
                </a:moveTo>
                <a:cubicBezTo>
                  <a:pt x="149" y="4416"/>
                  <a:pt x="126" y="4413"/>
                  <a:pt x="116" y="4425"/>
                </a:cubicBezTo>
                <a:cubicBezTo>
                  <a:pt x="116" y="4385"/>
                  <a:pt x="116" y="4385"/>
                  <a:pt x="116" y="4385"/>
                </a:cubicBezTo>
                <a:cubicBezTo>
                  <a:pt x="130" y="4385"/>
                  <a:pt x="141" y="4387"/>
                  <a:pt x="148" y="4393"/>
                </a:cubicBezTo>
                <a:close/>
                <a:moveTo>
                  <a:pt x="140" y="5978"/>
                </a:moveTo>
                <a:cubicBezTo>
                  <a:pt x="153" y="5977"/>
                  <a:pt x="168" y="5979"/>
                  <a:pt x="164" y="5962"/>
                </a:cubicBezTo>
                <a:cubicBezTo>
                  <a:pt x="160" y="5962"/>
                  <a:pt x="155" y="5956"/>
                  <a:pt x="164" y="5954"/>
                </a:cubicBezTo>
                <a:cubicBezTo>
                  <a:pt x="178" y="5969"/>
                  <a:pt x="192" y="5984"/>
                  <a:pt x="204" y="6002"/>
                </a:cubicBezTo>
                <a:cubicBezTo>
                  <a:pt x="179" y="6013"/>
                  <a:pt x="154" y="5999"/>
                  <a:pt x="140" y="5978"/>
                </a:cubicBezTo>
                <a:close/>
                <a:moveTo>
                  <a:pt x="204" y="5922"/>
                </a:moveTo>
                <a:cubicBezTo>
                  <a:pt x="155" y="5915"/>
                  <a:pt x="209" y="5942"/>
                  <a:pt x="188" y="5946"/>
                </a:cubicBezTo>
                <a:cubicBezTo>
                  <a:pt x="162" y="5930"/>
                  <a:pt x="146" y="5921"/>
                  <a:pt x="140" y="5891"/>
                </a:cubicBezTo>
                <a:cubicBezTo>
                  <a:pt x="151" y="5917"/>
                  <a:pt x="220" y="5886"/>
                  <a:pt x="228" y="5906"/>
                </a:cubicBezTo>
                <a:cubicBezTo>
                  <a:pt x="214" y="5926"/>
                  <a:pt x="185" y="5893"/>
                  <a:pt x="204" y="5922"/>
                </a:cubicBezTo>
                <a:close/>
                <a:moveTo>
                  <a:pt x="236" y="5699"/>
                </a:moveTo>
                <a:cubicBezTo>
                  <a:pt x="256" y="5698"/>
                  <a:pt x="261" y="5684"/>
                  <a:pt x="267" y="5707"/>
                </a:cubicBezTo>
                <a:cubicBezTo>
                  <a:pt x="244" y="5723"/>
                  <a:pt x="228" y="5697"/>
                  <a:pt x="220" y="5723"/>
                </a:cubicBezTo>
                <a:cubicBezTo>
                  <a:pt x="231" y="5720"/>
                  <a:pt x="233" y="5714"/>
                  <a:pt x="244" y="5723"/>
                </a:cubicBezTo>
                <a:cubicBezTo>
                  <a:pt x="244" y="5755"/>
                  <a:pt x="244" y="5755"/>
                  <a:pt x="244" y="5755"/>
                </a:cubicBezTo>
                <a:cubicBezTo>
                  <a:pt x="234" y="5775"/>
                  <a:pt x="214" y="5739"/>
                  <a:pt x="204" y="5763"/>
                </a:cubicBezTo>
                <a:cubicBezTo>
                  <a:pt x="211" y="5772"/>
                  <a:pt x="233" y="5766"/>
                  <a:pt x="228" y="5787"/>
                </a:cubicBezTo>
                <a:cubicBezTo>
                  <a:pt x="216" y="5791"/>
                  <a:pt x="187" y="5778"/>
                  <a:pt x="188" y="5795"/>
                </a:cubicBezTo>
                <a:cubicBezTo>
                  <a:pt x="216" y="5806"/>
                  <a:pt x="204" y="5808"/>
                  <a:pt x="236" y="5811"/>
                </a:cubicBezTo>
                <a:cubicBezTo>
                  <a:pt x="246" y="5863"/>
                  <a:pt x="203" y="5849"/>
                  <a:pt x="212" y="5883"/>
                </a:cubicBezTo>
                <a:cubicBezTo>
                  <a:pt x="200" y="5881"/>
                  <a:pt x="182" y="5885"/>
                  <a:pt x="180" y="5875"/>
                </a:cubicBezTo>
                <a:cubicBezTo>
                  <a:pt x="172" y="5860"/>
                  <a:pt x="157" y="5833"/>
                  <a:pt x="132" y="5811"/>
                </a:cubicBezTo>
                <a:cubicBezTo>
                  <a:pt x="144" y="5789"/>
                  <a:pt x="165" y="5825"/>
                  <a:pt x="172" y="5803"/>
                </a:cubicBezTo>
                <a:cubicBezTo>
                  <a:pt x="141" y="5788"/>
                  <a:pt x="131" y="5775"/>
                  <a:pt x="164" y="5771"/>
                </a:cubicBezTo>
                <a:cubicBezTo>
                  <a:pt x="175" y="5743"/>
                  <a:pt x="116" y="5746"/>
                  <a:pt x="140" y="5731"/>
                </a:cubicBezTo>
                <a:cubicBezTo>
                  <a:pt x="140" y="5742"/>
                  <a:pt x="162" y="5741"/>
                  <a:pt x="164" y="5731"/>
                </a:cubicBezTo>
                <a:cubicBezTo>
                  <a:pt x="132" y="5718"/>
                  <a:pt x="119" y="5625"/>
                  <a:pt x="148" y="5556"/>
                </a:cubicBezTo>
                <a:cubicBezTo>
                  <a:pt x="131" y="5513"/>
                  <a:pt x="102" y="5115"/>
                  <a:pt x="116" y="5015"/>
                </a:cubicBezTo>
                <a:cubicBezTo>
                  <a:pt x="120" y="4990"/>
                  <a:pt x="141" y="5014"/>
                  <a:pt x="140" y="4999"/>
                </a:cubicBezTo>
                <a:cubicBezTo>
                  <a:pt x="126" y="4995"/>
                  <a:pt x="142" y="4988"/>
                  <a:pt x="140" y="4975"/>
                </a:cubicBezTo>
                <a:cubicBezTo>
                  <a:pt x="129" y="4957"/>
                  <a:pt x="121" y="4985"/>
                  <a:pt x="116" y="4967"/>
                </a:cubicBezTo>
                <a:cubicBezTo>
                  <a:pt x="126" y="4965"/>
                  <a:pt x="121" y="4958"/>
                  <a:pt x="116" y="4951"/>
                </a:cubicBezTo>
                <a:cubicBezTo>
                  <a:pt x="139" y="4950"/>
                  <a:pt x="135" y="4975"/>
                  <a:pt x="156" y="4975"/>
                </a:cubicBezTo>
                <a:cubicBezTo>
                  <a:pt x="176" y="4960"/>
                  <a:pt x="167" y="4916"/>
                  <a:pt x="196" y="4911"/>
                </a:cubicBezTo>
                <a:cubicBezTo>
                  <a:pt x="198" y="4927"/>
                  <a:pt x="185" y="4927"/>
                  <a:pt x="180" y="4935"/>
                </a:cubicBezTo>
                <a:cubicBezTo>
                  <a:pt x="215" y="4938"/>
                  <a:pt x="206" y="4910"/>
                  <a:pt x="236" y="4927"/>
                </a:cubicBezTo>
                <a:cubicBezTo>
                  <a:pt x="234" y="4912"/>
                  <a:pt x="245" y="4909"/>
                  <a:pt x="244" y="4895"/>
                </a:cubicBezTo>
                <a:cubicBezTo>
                  <a:pt x="212" y="4892"/>
                  <a:pt x="193" y="4916"/>
                  <a:pt x="180" y="4887"/>
                </a:cubicBezTo>
                <a:cubicBezTo>
                  <a:pt x="159" y="4898"/>
                  <a:pt x="148" y="4948"/>
                  <a:pt x="124" y="4911"/>
                </a:cubicBezTo>
                <a:cubicBezTo>
                  <a:pt x="126" y="4884"/>
                  <a:pt x="88" y="4692"/>
                  <a:pt x="148" y="4712"/>
                </a:cubicBezTo>
                <a:cubicBezTo>
                  <a:pt x="88" y="4702"/>
                  <a:pt x="130" y="4635"/>
                  <a:pt x="116" y="4577"/>
                </a:cubicBezTo>
                <a:cubicBezTo>
                  <a:pt x="158" y="4583"/>
                  <a:pt x="117" y="4557"/>
                  <a:pt x="148" y="4553"/>
                </a:cubicBezTo>
                <a:cubicBezTo>
                  <a:pt x="150" y="4561"/>
                  <a:pt x="161" y="4572"/>
                  <a:pt x="164" y="4561"/>
                </a:cubicBezTo>
                <a:cubicBezTo>
                  <a:pt x="153" y="4528"/>
                  <a:pt x="124" y="4568"/>
                  <a:pt x="116" y="4553"/>
                </a:cubicBezTo>
                <a:cubicBezTo>
                  <a:pt x="126" y="4533"/>
                  <a:pt x="115" y="4470"/>
                  <a:pt x="124" y="4433"/>
                </a:cubicBezTo>
                <a:cubicBezTo>
                  <a:pt x="140" y="4452"/>
                  <a:pt x="183" y="4449"/>
                  <a:pt x="188" y="4457"/>
                </a:cubicBezTo>
                <a:cubicBezTo>
                  <a:pt x="173" y="4470"/>
                  <a:pt x="199" y="4489"/>
                  <a:pt x="212" y="4465"/>
                </a:cubicBezTo>
                <a:cubicBezTo>
                  <a:pt x="221" y="4490"/>
                  <a:pt x="199" y="4484"/>
                  <a:pt x="196" y="4497"/>
                </a:cubicBezTo>
                <a:cubicBezTo>
                  <a:pt x="227" y="4504"/>
                  <a:pt x="216" y="4469"/>
                  <a:pt x="252" y="4481"/>
                </a:cubicBezTo>
                <a:cubicBezTo>
                  <a:pt x="238" y="4518"/>
                  <a:pt x="205" y="4497"/>
                  <a:pt x="188" y="4521"/>
                </a:cubicBezTo>
                <a:cubicBezTo>
                  <a:pt x="209" y="4530"/>
                  <a:pt x="218" y="4526"/>
                  <a:pt x="244" y="4513"/>
                </a:cubicBezTo>
                <a:cubicBezTo>
                  <a:pt x="242" y="4528"/>
                  <a:pt x="253" y="4530"/>
                  <a:pt x="252" y="4545"/>
                </a:cubicBezTo>
                <a:cubicBezTo>
                  <a:pt x="219" y="4544"/>
                  <a:pt x="187" y="4543"/>
                  <a:pt x="172" y="4561"/>
                </a:cubicBezTo>
                <a:cubicBezTo>
                  <a:pt x="194" y="4578"/>
                  <a:pt x="217" y="4553"/>
                  <a:pt x="236" y="4569"/>
                </a:cubicBezTo>
                <a:cubicBezTo>
                  <a:pt x="226" y="4570"/>
                  <a:pt x="227" y="4581"/>
                  <a:pt x="228" y="4592"/>
                </a:cubicBezTo>
                <a:cubicBezTo>
                  <a:pt x="207" y="4601"/>
                  <a:pt x="200" y="4558"/>
                  <a:pt x="188" y="4584"/>
                </a:cubicBezTo>
                <a:cubicBezTo>
                  <a:pt x="213" y="4590"/>
                  <a:pt x="171" y="4609"/>
                  <a:pt x="164" y="4608"/>
                </a:cubicBezTo>
                <a:cubicBezTo>
                  <a:pt x="158" y="4635"/>
                  <a:pt x="180" y="4621"/>
                  <a:pt x="188" y="4616"/>
                </a:cubicBezTo>
                <a:cubicBezTo>
                  <a:pt x="180" y="4644"/>
                  <a:pt x="191" y="4640"/>
                  <a:pt x="172" y="4656"/>
                </a:cubicBezTo>
                <a:cubicBezTo>
                  <a:pt x="212" y="4640"/>
                  <a:pt x="184" y="4692"/>
                  <a:pt x="204" y="4696"/>
                </a:cubicBezTo>
                <a:cubicBezTo>
                  <a:pt x="217" y="4662"/>
                  <a:pt x="248" y="4705"/>
                  <a:pt x="244" y="4664"/>
                </a:cubicBezTo>
                <a:cubicBezTo>
                  <a:pt x="260" y="4690"/>
                  <a:pt x="248" y="4745"/>
                  <a:pt x="252" y="4784"/>
                </a:cubicBezTo>
                <a:cubicBezTo>
                  <a:pt x="235" y="4788"/>
                  <a:pt x="199" y="4774"/>
                  <a:pt x="196" y="4792"/>
                </a:cubicBezTo>
                <a:cubicBezTo>
                  <a:pt x="202" y="4793"/>
                  <a:pt x="205" y="4798"/>
                  <a:pt x="204" y="4807"/>
                </a:cubicBezTo>
                <a:cubicBezTo>
                  <a:pt x="216" y="4798"/>
                  <a:pt x="224" y="4798"/>
                  <a:pt x="236" y="4807"/>
                </a:cubicBezTo>
                <a:cubicBezTo>
                  <a:pt x="243" y="4833"/>
                  <a:pt x="215" y="4824"/>
                  <a:pt x="212" y="4839"/>
                </a:cubicBezTo>
                <a:cubicBezTo>
                  <a:pt x="220" y="4839"/>
                  <a:pt x="221" y="4846"/>
                  <a:pt x="228" y="4847"/>
                </a:cubicBezTo>
                <a:cubicBezTo>
                  <a:pt x="248" y="4856"/>
                  <a:pt x="240" y="4798"/>
                  <a:pt x="252" y="4823"/>
                </a:cubicBezTo>
                <a:cubicBezTo>
                  <a:pt x="227" y="4875"/>
                  <a:pt x="277" y="5001"/>
                  <a:pt x="244" y="5054"/>
                </a:cubicBezTo>
                <a:cubicBezTo>
                  <a:pt x="243" y="5054"/>
                  <a:pt x="242" y="5054"/>
                  <a:pt x="241" y="5053"/>
                </a:cubicBezTo>
                <a:cubicBezTo>
                  <a:pt x="252" y="5094"/>
                  <a:pt x="266" y="5152"/>
                  <a:pt x="196" y="5166"/>
                </a:cubicBezTo>
                <a:cubicBezTo>
                  <a:pt x="222" y="5178"/>
                  <a:pt x="246" y="5163"/>
                  <a:pt x="260" y="5174"/>
                </a:cubicBezTo>
                <a:cubicBezTo>
                  <a:pt x="253" y="5176"/>
                  <a:pt x="250" y="5180"/>
                  <a:pt x="252" y="5190"/>
                </a:cubicBezTo>
                <a:cubicBezTo>
                  <a:pt x="222" y="5188"/>
                  <a:pt x="209" y="5181"/>
                  <a:pt x="196" y="5190"/>
                </a:cubicBezTo>
                <a:cubicBezTo>
                  <a:pt x="198" y="5216"/>
                  <a:pt x="241" y="5194"/>
                  <a:pt x="260" y="5190"/>
                </a:cubicBezTo>
                <a:cubicBezTo>
                  <a:pt x="250" y="5270"/>
                  <a:pt x="274" y="5333"/>
                  <a:pt x="244" y="5389"/>
                </a:cubicBezTo>
                <a:cubicBezTo>
                  <a:pt x="270" y="5371"/>
                  <a:pt x="268" y="5507"/>
                  <a:pt x="244" y="5516"/>
                </a:cubicBezTo>
                <a:cubicBezTo>
                  <a:pt x="285" y="5545"/>
                  <a:pt x="248" y="5608"/>
                  <a:pt x="267" y="5644"/>
                </a:cubicBezTo>
                <a:cubicBezTo>
                  <a:pt x="258" y="5645"/>
                  <a:pt x="245" y="5642"/>
                  <a:pt x="244" y="5652"/>
                </a:cubicBezTo>
                <a:cubicBezTo>
                  <a:pt x="264" y="5671"/>
                  <a:pt x="227" y="5669"/>
                  <a:pt x="236" y="5699"/>
                </a:cubicBezTo>
                <a:close/>
                <a:moveTo>
                  <a:pt x="220" y="3446"/>
                </a:moveTo>
                <a:cubicBezTo>
                  <a:pt x="236" y="3432"/>
                  <a:pt x="230" y="3446"/>
                  <a:pt x="252" y="3446"/>
                </a:cubicBezTo>
                <a:cubicBezTo>
                  <a:pt x="274" y="3420"/>
                  <a:pt x="225" y="3419"/>
                  <a:pt x="252" y="3398"/>
                </a:cubicBezTo>
                <a:cubicBezTo>
                  <a:pt x="255" y="3421"/>
                  <a:pt x="293" y="3409"/>
                  <a:pt x="283" y="3446"/>
                </a:cubicBezTo>
                <a:cubicBezTo>
                  <a:pt x="259" y="3424"/>
                  <a:pt x="245" y="3473"/>
                  <a:pt x="220" y="3446"/>
                </a:cubicBezTo>
                <a:close/>
                <a:moveTo>
                  <a:pt x="331" y="6137"/>
                </a:moveTo>
                <a:cubicBezTo>
                  <a:pt x="300" y="6149"/>
                  <a:pt x="313" y="6046"/>
                  <a:pt x="331" y="6082"/>
                </a:cubicBezTo>
                <a:cubicBezTo>
                  <a:pt x="323" y="6098"/>
                  <a:pt x="327" y="6108"/>
                  <a:pt x="331" y="6137"/>
                </a:cubicBezTo>
                <a:close/>
                <a:moveTo>
                  <a:pt x="323" y="5238"/>
                </a:moveTo>
                <a:cubicBezTo>
                  <a:pt x="349" y="5340"/>
                  <a:pt x="329" y="5488"/>
                  <a:pt x="323" y="5620"/>
                </a:cubicBezTo>
                <a:cubicBezTo>
                  <a:pt x="321" y="5677"/>
                  <a:pt x="341" y="5750"/>
                  <a:pt x="299" y="5779"/>
                </a:cubicBezTo>
                <a:cubicBezTo>
                  <a:pt x="325" y="5630"/>
                  <a:pt x="261" y="5516"/>
                  <a:pt x="291" y="5405"/>
                </a:cubicBezTo>
                <a:cubicBezTo>
                  <a:pt x="295" y="5392"/>
                  <a:pt x="307" y="5407"/>
                  <a:pt x="307" y="5397"/>
                </a:cubicBezTo>
                <a:cubicBezTo>
                  <a:pt x="307" y="5368"/>
                  <a:pt x="261" y="5197"/>
                  <a:pt x="307" y="5198"/>
                </a:cubicBezTo>
                <a:cubicBezTo>
                  <a:pt x="289" y="5229"/>
                  <a:pt x="330" y="5155"/>
                  <a:pt x="323" y="5198"/>
                </a:cubicBezTo>
                <a:cubicBezTo>
                  <a:pt x="334" y="5198"/>
                  <a:pt x="331" y="5212"/>
                  <a:pt x="339" y="5214"/>
                </a:cubicBezTo>
                <a:cubicBezTo>
                  <a:pt x="342" y="5229"/>
                  <a:pt x="328" y="5229"/>
                  <a:pt x="323" y="5238"/>
                </a:cubicBezTo>
                <a:close/>
                <a:moveTo>
                  <a:pt x="299" y="5134"/>
                </a:moveTo>
                <a:cubicBezTo>
                  <a:pt x="308" y="5115"/>
                  <a:pt x="341" y="5146"/>
                  <a:pt x="323" y="5150"/>
                </a:cubicBezTo>
                <a:cubicBezTo>
                  <a:pt x="315" y="5128"/>
                  <a:pt x="302" y="5161"/>
                  <a:pt x="291" y="5142"/>
                </a:cubicBezTo>
                <a:cubicBezTo>
                  <a:pt x="292" y="5098"/>
                  <a:pt x="313" y="5109"/>
                  <a:pt x="339" y="5102"/>
                </a:cubicBezTo>
                <a:cubicBezTo>
                  <a:pt x="339" y="5118"/>
                  <a:pt x="339" y="5118"/>
                  <a:pt x="339" y="5118"/>
                </a:cubicBezTo>
                <a:cubicBezTo>
                  <a:pt x="333" y="5147"/>
                  <a:pt x="294" y="5093"/>
                  <a:pt x="299" y="5134"/>
                </a:cubicBezTo>
                <a:close/>
                <a:moveTo>
                  <a:pt x="339" y="5086"/>
                </a:moveTo>
                <a:cubicBezTo>
                  <a:pt x="324" y="5084"/>
                  <a:pt x="323" y="5097"/>
                  <a:pt x="315" y="5102"/>
                </a:cubicBezTo>
                <a:cubicBezTo>
                  <a:pt x="314" y="5093"/>
                  <a:pt x="303" y="5093"/>
                  <a:pt x="291" y="5094"/>
                </a:cubicBezTo>
                <a:cubicBezTo>
                  <a:pt x="297" y="5059"/>
                  <a:pt x="281" y="5004"/>
                  <a:pt x="299" y="4983"/>
                </a:cubicBezTo>
                <a:cubicBezTo>
                  <a:pt x="294" y="5004"/>
                  <a:pt x="337" y="4977"/>
                  <a:pt x="331" y="4999"/>
                </a:cubicBezTo>
                <a:cubicBezTo>
                  <a:pt x="316" y="5000"/>
                  <a:pt x="305" y="5004"/>
                  <a:pt x="299" y="5015"/>
                </a:cubicBezTo>
                <a:cubicBezTo>
                  <a:pt x="318" y="5012"/>
                  <a:pt x="330" y="5016"/>
                  <a:pt x="339" y="5022"/>
                </a:cubicBezTo>
                <a:cubicBezTo>
                  <a:pt x="345" y="5052"/>
                  <a:pt x="320" y="5067"/>
                  <a:pt x="339" y="5086"/>
                </a:cubicBezTo>
                <a:close/>
                <a:moveTo>
                  <a:pt x="395" y="6185"/>
                </a:moveTo>
                <a:cubicBezTo>
                  <a:pt x="354" y="6195"/>
                  <a:pt x="363" y="6063"/>
                  <a:pt x="371" y="6034"/>
                </a:cubicBezTo>
                <a:cubicBezTo>
                  <a:pt x="371" y="6047"/>
                  <a:pt x="393" y="6038"/>
                  <a:pt x="395" y="6050"/>
                </a:cubicBezTo>
                <a:cubicBezTo>
                  <a:pt x="383" y="6054"/>
                  <a:pt x="375" y="6062"/>
                  <a:pt x="371" y="6074"/>
                </a:cubicBezTo>
                <a:cubicBezTo>
                  <a:pt x="426" y="6093"/>
                  <a:pt x="359" y="6162"/>
                  <a:pt x="395" y="6185"/>
                </a:cubicBezTo>
                <a:close/>
                <a:moveTo>
                  <a:pt x="363" y="5994"/>
                </a:moveTo>
                <a:cubicBezTo>
                  <a:pt x="387" y="5994"/>
                  <a:pt x="387" y="5994"/>
                  <a:pt x="387" y="5994"/>
                </a:cubicBezTo>
                <a:cubicBezTo>
                  <a:pt x="386" y="6008"/>
                  <a:pt x="389" y="6019"/>
                  <a:pt x="395" y="6026"/>
                </a:cubicBezTo>
                <a:cubicBezTo>
                  <a:pt x="370" y="6030"/>
                  <a:pt x="359" y="6019"/>
                  <a:pt x="363" y="5994"/>
                </a:cubicBezTo>
                <a:close/>
                <a:moveTo>
                  <a:pt x="371" y="5986"/>
                </a:moveTo>
                <a:cubicBezTo>
                  <a:pt x="358" y="5723"/>
                  <a:pt x="360" y="5420"/>
                  <a:pt x="387" y="5190"/>
                </a:cubicBezTo>
                <a:cubicBezTo>
                  <a:pt x="392" y="5390"/>
                  <a:pt x="393" y="5735"/>
                  <a:pt x="387" y="5946"/>
                </a:cubicBezTo>
                <a:cubicBezTo>
                  <a:pt x="387" y="5934"/>
                  <a:pt x="423" y="5996"/>
                  <a:pt x="371" y="5986"/>
                </a:cubicBezTo>
                <a:close/>
                <a:moveTo>
                  <a:pt x="395" y="5126"/>
                </a:moveTo>
                <a:cubicBezTo>
                  <a:pt x="353" y="5116"/>
                  <a:pt x="382" y="5082"/>
                  <a:pt x="371" y="5038"/>
                </a:cubicBezTo>
                <a:cubicBezTo>
                  <a:pt x="421" y="5051"/>
                  <a:pt x="395" y="5093"/>
                  <a:pt x="395" y="5126"/>
                </a:cubicBezTo>
                <a:close/>
                <a:moveTo>
                  <a:pt x="371" y="4975"/>
                </a:moveTo>
                <a:cubicBezTo>
                  <a:pt x="375" y="4928"/>
                  <a:pt x="362" y="4880"/>
                  <a:pt x="387" y="4871"/>
                </a:cubicBezTo>
                <a:cubicBezTo>
                  <a:pt x="407" y="4886"/>
                  <a:pt x="421" y="4983"/>
                  <a:pt x="371" y="4975"/>
                </a:cubicBezTo>
                <a:close/>
                <a:moveTo>
                  <a:pt x="379" y="4306"/>
                </a:moveTo>
                <a:cubicBezTo>
                  <a:pt x="374" y="4269"/>
                  <a:pt x="390" y="4258"/>
                  <a:pt x="379" y="4234"/>
                </a:cubicBezTo>
                <a:cubicBezTo>
                  <a:pt x="393" y="4233"/>
                  <a:pt x="404" y="4236"/>
                  <a:pt x="411" y="4242"/>
                </a:cubicBezTo>
                <a:cubicBezTo>
                  <a:pt x="405" y="4268"/>
                  <a:pt x="407" y="4302"/>
                  <a:pt x="379" y="4306"/>
                </a:cubicBezTo>
                <a:close/>
                <a:moveTo>
                  <a:pt x="2555" y="3688"/>
                </a:moveTo>
                <a:cubicBezTo>
                  <a:pt x="2577" y="3689"/>
                  <a:pt x="2559" y="3730"/>
                  <a:pt x="2565" y="3748"/>
                </a:cubicBezTo>
                <a:cubicBezTo>
                  <a:pt x="2552" y="3738"/>
                  <a:pt x="2528" y="3738"/>
                  <a:pt x="2515" y="3728"/>
                </a:cubicBezTo>
                <a:cubicBezTo>
                  <a:pt x="2527" y="3713"/>
                  <a:pt x="2555" y="3714"/>
                  <a:pt x="2555" y="3688"/>
                </a:cubicBezTo>
                <a:close/>
                <a:moveTo>
                  <a:pt x="2525" y="4210"/>
                </a:moveTo>
                <a:cubicBezTo>
                  <a:pt x="2566" y="4209"/>
                  <a:pt x="2568" y="4247"/>
                  <a:pt x="2565" y="4291"/>
                </a:cubicBezTo>
                <a:cubicBezTo>
                  <a:pt x="2498" y="4253"/>
                  <a:pt x="2558" y="4258"/>
                  <a:pt x="2525" y="4210"/>
                </a:cubicBezTo>
                <a:close/>
                <a:moveTo>
                  <a:pt x="2495" y="2482"/>
                </a:moveTo>
                <a:cubicBezTo>
                  <a:pt x="2474" y="2486"/>
                  <a:pt x="2468" y="2475"/>
                  <a:pt x="2455" y="2472"/>
                </a:cubicBezTo>
                <a:cubicBezTo>
                  <a:pt x="2461" y="2461"/>
                  <a:pt x="2478" y="2461"/>
                  <a:pt x="2475" y="2441"/>
                </a:cubicBezTo>
                <a:cubicBezTo>
                  <a:pt x="2505" y="2431"/>
                  <a:pt x="2493" y="2464"/>
                  <a:pt x="2495" y="2482"/>
                </a:cubicBezTo>
                <a:close/>
                <a:moveTo>
                  <a:pt x="2485" y="4421"/>
                </a:moveTo>
                <a:cubicBezTo>
                  <a:pt x="2465" y="4410"/>
                  <a:pt x="2459" y="4387"/>
                  <a:pt x="2445" y="4371"/>
                </a:cubicBezTo>
                <a:cubicBezTo>
                  <a:pt x="2447" y="4360"/>
                  <a:pt x="2455" y="4365"/>
                  <a:pt x="2455" y="4371"/>
                </a:cubicBezTo>
                <a:cubicBezTo>
                  <a:pt x="2481" y="4374"/>
                  <a:pt x="2463" y="4332"/>
                  <a:pt x="2495" y="4341"/>
                </a:cubicBezTo>
                <a:cubicBezTo>
                  <a:pt x="2486" y="4363"/>
                  <a:pt x="2496" y="4384"/>
                  <a:pt x="2485" y="4421"/>
                </a:cubicBezTo>
                <a:close/>
                <a:moveTo>
                  <a:pt x="2495" y="4622"/>
                </a:moveTo>
                <a:cubicBezTo>
                  <a:pt x="2495" y="4682"/>
                  <a:pt x="2495" y="4682"/>
                  <a:pt x="2495" y="4682"/>
                </a:cubicBezTo>
                <a:cubicBezTo>
                  <a:pt x="2476" y="4665"/>
                  <a:pt x="2417" y="4655"/>
                  <a:pt x="2445" y="4622"/>
                </a:cubicBezTo>
                <a:cubicBezTo>
                  <a:pt x="2454" y="4622"/>
                  <a:pt x="2452" y="4634"/>
                  <a:pt x="2455" y="4642"/>
                </a:cubicBezTo>
                <a:cubicBezTo>
                  <a:pt x="2475" y="4642"/>
                  <a:pt x="2468" y="4615"/>
                  <a:pt x="2495" y="4622"/>
                </a:cubicBezTo>
                <a:close/>
                <a:moveTo>
                  <a:pt x="2435" y="4100"/>
                </a:moveTo>
                <a:cubicBezTo>
                  <a:pt x="2472" y="4084"/>
                  <a:pt x="2445" y="4063"/>
                  <a:pt x="2475" y="4049"/>
                </a:cubicBezTo>
                <a:cubicBezTo>
                  <a:pt x="2468" y="4019"/>
                  <a:pt x="2453" y="4059"/>
                  <a:pt x="2435" y="4049"/>
                </a:cubicBezTo>
                <a:cubicBezTo>
                  <a:pt x="2443" y="4035"/>
                  <a:pt x="2443" y="4010"/>
                  <a:pt x="2475" y="4019"/>
                </a:cubicBezTo>
                <a:cubicBezTo>
                  <a:pt x="2476" y="4038"/>
                  <a:pt x="2481" y="4053"/>
                  <a:pt x="2495" y="4059"/>
                </a:cubicBezTo>
                <a:cubicBezTo>
                  <a:pt x="2478" y="4076"/>
                  <a:pt x="2470" y="4101"/>
                  <a:pt x="2435" y="4100"/>
                </a:cubicBezTo>
                <a:close/>
                <a:moveTo>
                  <a:pt x="2475" y="2281"/>
                </a:moveTo>
                <a:cubicBezTo>
                  <a:pt x="2461" y="2274"/>
                  <a:pt x="2456" y="2259"/>
                  <a:pt x="2455" y="2240"/>
                </a:cubicBezTo>
                <a:cubicBezTo>
                  <a:pt x="2472" y="2249"/>
                  <a:pt x="2490" y="2278"/>
                  <a:pt x="2485" y="2230"/>
                </a:cubicBezTo>
                <a:cubicBezTo>
                  <a:pt x="2498" y="2234"/>
                  <a:pt x="2501" y="2248"/>
                  <a:pt x="2515" y="2250"/>
                </a:cubicBezTo>
                <a:cubicBezTo>
                  <a:pt x="2512" y="2271"/>
                  <a:pt x="2471" y="2253"/>
                  <a:pt x="2475" y="2281"/>
                </a:cubicBezTo>
                <a:close/>
                <a:moveTo>
                  <a:pt x="2415" y="1145"/>
                </a:moveTo>
                <a:cubicBezTo>
                  <a:pt x="2424" y="1121"/>
                  <a:pt x="2472" y="1122"/>
                  <a:pt x="2475" y="1155"/>
                </a:cubicBezTo>
                <a:cubicBezTo>
                  <a:pt x="2436" y="1148"/>
                  <a:pt x="2439" y="1155"/>
                  <a:pt x="2415" y="1145"/>
                </a:cubicBezTo>
                <a:close/>
                <a:moveTo>
                  <a:pt x="2505" y="1748"/>
                </a:moveTo>
                <a:cubicBezTo>
                  <a:pt x="2523" y="1750"/>
                  <a:pt x="2528" y="1765"/>
                  <a:pt x="2525" y="1788"/>
                </a:cubicBezTo>
                <a:cubicBezTo>
                  <a:pt x="2494" y="1773"/>
                  <a:pt x="2486" y="1791"/>
                  <a:pt x="2465" y="1778"/>
                </a:cubicBezTo>
                <a:cubicBezTo>
                  <a:pt x="2468" y="1757"/>
                  <a:pt x="2502" y="1769"/>
                  <a:pt x="2505" y="1748"/>
                </a:cubicBezTo>
                <a:close/>
                <a:moveTo>
                  <a:pt x="2324" y="1748"/>
                </a:moveTo>
                <a:cubicBezTo>
                  <a:pt x="2337" y="1724"/>
                  <a:pt x="2369" y="1719"/>
                  <a:pt x="2394" y="1708"/>
                </a:cubicBezTo>
                <a:cubicBezTo>
                  <a:pt x="2415" y="1737"/>
                  <a:pt x="2333" y="1759"/>
                  <a:pt x="2384" y="1778"/>
                </a:cubicBezTo>
                <a:cubicBezTo>
                  <a:pt x="2374" y="1795"/>
                  <a:pt x="2342" y="1789"/>
                  <a:pt x="2324" y="1798"/>
                </a:cubicBezTo>
                <a:cubicBezTo>
                  <a:pt x="2332" y="1753"/>
                  <a:pt x="2375" y="1784"/>
                  <a:pt x="2324" y="1748"/>
                </a:cubicBezTo>
                <a:close/>
                <a:moveTo>
                  <a:pt x="2284" y="4100"/>
                </a:moveTo>
                <a:cubicBezTo>
                  <a:pt x="2261" y="4096"/>
                  <a:pt x="2237" y="4093"/>
                  <a:pt x="2244" y="4059"/>
                </a:cubicBezTo>
                <a:cubicBezTo>
                  <a:pt x="2253" y="4060"/>
                  <a:pt x="2251" y="4072"/>
                  <a:pt x="2254" y="4079"/>
                </a:cubicBezTo>
                <a:cubicBezTo>
                  <a:pt x="2266" y="4078"/>
                  <a:pt x="2262" y="4061"/>
                  <a:pt x="2264" y="4049"/>
                </a:cubicBezTo>
                <a:cubicBezTo>
                  <a:pt x="2279" y="4058"/>
                  <a:pt x="2285" y="4075"/>
                  <a:pt x="2284" y="4100"/>
                </a:cubicBezTo>
                <a:close/>
                <a:moveTo>
                  <a:pt x="2264" y="4250"/>
                </a:moveTo>
                <a:cubicBezTo>
                  <a:pt x="2279" y="4255"/>
                  <a:pt x="2260" y="4263"/>
                  <a:pt x="2264" y="4280"/>
                </a:cubicBezTo>
                <a:cubicBezTo>
                  <a:pt x="2201" y="4284"/>
                  <a:pt x="2176" y="4181"/>
                  <a:pt x="2093" y="4200"/>
                </a:cubicBezTo>
                <a:cubicBezTo>
                  <a:pt x="2122" y="4182"/>
                  <a:pt x="2095" y="4176"/>
                  <a:pt x="2093" y="4160"/>
                </a:cubicBezTo>
                <a:cubicBezTo>
                  <a:pt x="2142" y="4135"/>
                  <a:pt x="2220" y="4167"/>
                  <a:pt x="2214" y="4230"/>
                </a:cubicBezTo>
                <a:cubicBezTo>
                  <a:pt x="2193" y="4230"/>
                  <a:pt x="2193" y="4230"/>
                  <a:pt x="2193" y="4230"/>
                </a:cubicBezTo>
                <a:cubicBezTo>
                  <a:pt x="2196" y="4265"/>
                  <a:pt x="2231" y="4205"/>
                  <a:pt x="2234" y="4240"/>
                </a:cubicBezTo>
                <a:cubicBezTo>
                  <a:pt x="2248" y="4232"/>
                  <a:pt x="2265" y="4225"/>
                  <a:pt x="2264" y="4200"/>
                </a:cubicBezTo>
                <a:cubicBezTo>
                  <a:pt x="2278" y="4202"/>
                  <a:pt x="2267" y="4230"/>
                  <a:pt x="2284" y="4230"/>
                </a:cubicBezTo>
                <a:cubicBezTo>
                  <a:pt x="2276" y="4239"/>
                  <a:pt x="2249" y="4236"/>
                  <a:pt x="2234" y="4260"/>
                </a:cubicBezTo>
                <a:cubicBezTo>
                  <a:pt x="2231" y="4281"/>
                  <a:pt x="2263" y="4258"/>
                  <a:pt x="2264" y="4250"/>
                </a:cubicBezTo>
                <a:close/>
                <a:moveTo>
                  <a:pt x="2214" y="3939"/>
                </a:moveTo>
                <a:cubicBezTo>
                  <a:pt x="2217" y="3969"/>
                  <a:pt x="2177" y="3956"/>
                  <a:pt x="2173" y="3979"/>
                </a:cubicBezTo>
                <a:cubicBezTo>
                  <a:pt x="2180" y="4015"/>
                  <a:pt x="2220" y="3956"/>
                  <a:pt x="2224" y="3989"/>
                </a:cubicBezTo>
                <a:cubicBezTo>
                  <a:pt x="2239" y="3985"/>
                  <a:pt x="2220" y="3976"/>
                  <a:pt x="2224" y="3959"/>
                </a:cubicBezTo>
                <a:cubicBezTo>
                  <a:pt x="2264" y="3999"/>
                  <a:pt x="2214" y="4008"/>
                  <a:pt x="2254" y="4049"/>
                </a:cubicBezTo>
                <a:cubicBezTo>
                  <a:pt x="2133" y="4049"/>
                  <a:pt x="2133" y="4049"/>
                  <a:pt x="2133" y="4049"/>
                </a:cubicBezTo>
                <a:cubicBezTo>
                  <a:pt x="2135" y="4038"/>
                  <a:pt x="2131" y="4031"/>
                  <a:pt x="2123" y="4029"/>
                </a:cubicBezTo>
                <a:cubicBezTo>
                  <a:pt x="2127" y="4017"/>
                  <a:pt x="2136" y="4009"/>
                  <a:pt x="2153" y="4009"/>
                </a:cubicBezTo>
                <a:cubicBezTo>
                  <a:pt x="2139" y="3980"/>
                  <a:pt x="2119" y="4027"/>
                  <a:pt x="2093" y="4019"/>
                </a:cubicBezTo>
                <a:cubicBezTo>
                  <a:pt x="2098" y="3988"/>
                  <a:pt x="2062" y="3996"/>
                  <a:pt x="2073" y="3959"/>
                </a:cubicBezTo>
                <a:cubicBezTo>
                  <a:pt x="2135" y="4000"/>
                  <a:pt x="2137" y="3915"/>
                  <a:pt x="2214" y="3939"/>
                </a:cubicBezTo>
                <a:close/>
                <a:moveTo>
                  <a:pt x="2083" y="3878"/>
                </a:moveTo>
                <a:cubicBezTo>
                  <a:pt x="2120" y="3884"/>
                  <a:pt x="2154" y="3894"/>
                  <a:pt x="2153" y="3939"/>
                </a:cubicBezTo>
                <a:cubicBezTo>
                  <a:pt x="2135" y="3914"/>
                  <a:pt x="2085" y="3920"/>
                  <a:pt x="2083" y="3878"/>
                </a:cubicBezTo>
                <a:close/>
                <a:moveTo>
                  <a:pt x="2173" y="2572"/>
                </a:moveTo>
                <a:cubicBezTo>
                  <a:pt x="2175" y="2600"/>
                  <a:pt x="2111" y="2564"/>
                  <a:pt x="2113" y="2592"/>
                </a:cubicBezTo>
                <a:cubicBezTo>
                  <a:pt x="2087" y="2578"/>
                  <a:pt x="2134" y="2554"/>
                  <a:pt x="2153" y="2552"/>
                </a:cubicBezTo>
                <a:cubicBezTo>
                  <a:pt x="2155" y="2560"/>
                  <a:pt x="2149" y="2561"/>
                  <a:pt x="2143" y="2562"/>
                </a:cubicBezTo>
                <a:cubicBezTo>
                  <a:pt x="2145" y="2574"/>
                  <a:pt x="2162" y="2570"/>
                  <a:pt x="2173" y="2572"/>
                </a:cubicBezTo>
                <a:close/>
                <a:moveTo>
                  <a:pt x="2063" y="2200"/>
                </a:moveTo>
                <a:cubicBezTo>
                  <a:pt x="2087" y="2204"/>
                  <a:pt x="2130" y="2240"/>
                  <a:pt x="2143" y="2220"/>
                </a:cubicBezTo>
                <a:cubicBezTo>
                  <a:pt x="2149" y="2205"/>
                  <a:pt x="2154" y="2220"/>
                  <a:pt x="2153" y="2230"/>
                </a:cubicBezTo>
                <a:cubicBezTo>
                  <a:pt x="2111" y="2248"/>
                  <a:pt x="2067" y="2257"/>
                  <a:pt x="2063" y="2200"/>
                </a:cubicBezTo>
                <a:close/>
                <a:moveTo>
                  <a:pt x="2113" y="3597"/>
                </a:moveTo>
                <a:cubicBezTo>
                  <a:pt x="2146" y="3604"/>
                  <a:pt x="2120" y="3654"/>
                  <a:pt x="2163" y="3627"/>
                </a:cubicBezTo>
                <a:cubicBezTo>
                  <a:pt x="2168" y="3658"/>
                  <a:pt x="2092" y="3651"/>
                  <a:pt x="2073" y="3627"/>
                </a:cubicBezTo>
                <a:cubicBezTo>
                  <a:pt x="2076" y="3607"/>
                  <a:pt x="2117" y="3625"/>
                  <a:pt x="2113" y="3597"/>
                </a:cubicBezTo>
                <a:close/>
                <a:moveTo>
                  <a:pt x="2133" y="3466"/>
                </a:moveTo>
                <a:cubicBezTo>
                  <a:pt x="2135" y="3424"/>
                  <a:pt x="2178" y="3480"/>
                  <a:pt x="2193" y="3446"/>
                </a:cubicBezTo>
                <a:cubicBezTo>
                  <a:pt x="2214" y="3463"/>
                  <a:pt x="2156" y="3486"/>
                  <a:pt x="2133" y="3466"/>
                </a:cubicBezTo>
                <a:close/>
                <a:moveTo>
                  <a:pt x="2203" y="3828"/>
                </a:moveTo>
                <a:cubicBezTo>
                  <a:pt x="2221" y="3825"/>
                  <a:pt x="2190" y="3793"/>
                  <a:pt x="2234" y="3798"/>
                </a:cubicBezTo>
                <a:cubicBezTo>
                  <a:pt x="2235" y="3807"/>
                  <a:pt x="2230" y="3808"/>
                  <a:pt x="2224" y="3808"/>
                </a:cubicBezTo>
                <a:cubicBezTo>
                  <a:pt x="2268" y="3825"/>
                  <a:pt x="2205" y="3851"/>
                  <a:pt x="2183" y="3828"/>
                </a:cubicBezTo>
                <a:cubicBezTo>
                  <a:pt x="2188" y="3814"/>
                  <a:pt x="2192" y="3829"/>
                  <a:pt x="2203" y="3828"/>
                </a:cubicBezTo>
                <a:close/>
                <a:moveTo>
                  <a:pt x="2254" y="3346"/>
                </a:moveTo>
                <a:cubicBezTo>
                  <a:pt x="2251" y="3367"/>
                  <a:pt x="2206" y="3348"/>
                  <a:pt x="2214" y="3326"/>
                </a:cubicBezTo>
                <a:cubicBezTo>
                  <a:pt x="2232" y="3327"/>
                  <a:pt x="2235" y="3313"/>
                  <a:pt x="2254" y="3316"/>
                </a:cubicBezTo>
                <a:cubicBezTo>
                  <a:pt x="2247" y="3324"/>
                  <a:pt x="2238" y="3343"/>
                  <a:pt x="2254" y="3346"/>
                </a:cubicBezTo>
                <a:close/>
                <a:moveTo>
                  <a:pt x="2264" y="4110"/>
                </a:moveTo>
                <a:cubicBezTo>
                  <a:pt x="2264" y="4150"/>
                  <a:pt x="2264" y="4150"/>
                  <a:pt x="2264" y="4150"/>
                </a:cubicBezTo>
                <a:cubicBezTo>
                  <a:pt x="2227" y="4127"/>
                  <a:pt x="2146" y="4156"/>
                  <a:pt x="2123" y="4079"/>
                </a:cubicBezTo>
                <a:cubicBezTo>
                  <a:pt x="2157" y="4067"/>
                  <a:pt x="2198" y="4085"/>
                  <a:pt x="2224" y="4069"/>
                </a:cubicBezTo>
                <a:cubicBezTo>
                  <a:pt x="2247" y="4114"/>
                  <a:pt x="2186" y="4077"/>
                  <a:pt x="2173" y="4090"/>
                </a:cubicBezTo>
                <a:cubicBezTo>
                  <a:pt x="2205" y="4109"/>
                  <a:pt x="2223" y="4121"/>
                  <a:pt x="2264" y="4110"/>
                </a:cubicBezTo>
                <a:close/>
                <a:moveTo>
                  <a:pt x="2224" y="2944"/>
                </a:moveTo>
                <a:cubicBezTo>
                  <a:pt x="2199" y="2948"/>
                  <a:pt x="2202" y="2926"/>
                  <a:pt x="2173" y="2934"/>
                </a:cubicBezTo>
                <a:cubicBezTo>
                  <a:pt x="2180" y="2924"/>
                  <a:pt x="2196" y="2923"/>
                  <a:pt x="2193" y="2904"/>
                </a:cubicBezTo>
                <a:cubicBezTo>
                  <a:pt x="2223" y="2955"/>
                  <a:pt x="2226" y="2882"/>
                  <a:pt x="2264" y="2884"/>
                </a:cubicBezTo>
                <a:cubicBezTo>
                  <a:pt x="2262" y="2916"/>
                  <a:pt x="2227" y="2913"/>
                  <a:pt x="2224" y="2944"/>
                </a:cubicBezTo>
                <a:close/>
                <a:moveTo>
                  <a:pt x="2224" y="2401"/>
                </a:moveTo>
                <a:cubicBezTo>
                  <a:pt x="2235" y="2403"/>
                  <a:pt x="2229" y="2411"/>
                  <a:pt x="2224" y="2411"/>
                </a:cubicBezTo>
                <a:cubicBezTo>
                  <a:pt x="2225" y="2423"/>
                  <a:pt x="2242" y="2420"/>
                  <a:pt x="2254" y="2421"/>
                </a:cubicBezTo>
                <a:cubicBezTo>
                  <a:pt x="2227" y="2447"/>
                  <a:pt x="2165" y="2423"/>
                  <a:pt x="2133" y="2421"/>
                </a:cubicBezTo>
                <a:cubicBezTo>
                  <a:pt x="2160" y="2380"/>
                  <a:pt x="2203" y="2425"/>
                  <a:pt x="2224" y="2401"/>
                </a:cubicBezTo>
                <a:close/>
                <a:moveTo>
                  <a:pt x="2033" y="2170"/>
                </a:moveTo>
                <a:cubicBezTo>
                  <a:pt x="2027" y="2155"/>
                  <a:pt x="2044" y="2118"/>
                  <a:pt x="2023" y="2120"/>
                </a:cubicBezTo>
                <a:cubicBezTo>
                  <a:pt x="2026" y="2106"/>
                  <a:pt x="2048" y="2111"/>
                  <a:pt x="2063" y="2110"/>
                </a:cubicBezTo>
                <a:cubicBezTo>
                  <a:pt x="2042" y="2149"/>
                  <a:pt x="2133" y="2108"/>
                  <a:pt x="2163" y="2140"/>
                </a:cubicBezTo>
                <a:cubicBezTo>
                  <a:pt x="2130" y="2156"/>
                  <a:pt x="2158" y="2170"/>
                  <a:pt x="2193" y="2170"/>
                </a:cubicBezTo>
                <a:cubicBezTo>
                  <a:pt x="2136" y="2212"/>
                  <a:pt x="2104" y="2166"/>
                  <a:pt x="2033" y="2170"/>
                </a:cubicBezTo>
                <a:close/>
                <a:moveTo>
                  <a:pt x="2183" y="2070"/>
                </a:moveTo>
                <a:cubicBezTo>
                  <a:pt x="2159" y="2086"/>
                  <a:pt x="2142" y="2109"/>
                  <a:pt x="2093" y="2100"/>
                </a:cubicBezTo>
                <a:cubicBezTo>
                  <a:pt x="2098" y="2066"/>
                  <a:pt x="2168" y="2061"/>
                  <a:pt x="2183" y="2070"/>
                </a:cubicBezTo>
                <a:close/>
                <a:moveTo>
                  <a:pt x="1942" y="2059"/>
                </a:moveTo>
                <a:cubicBezTo>
                  <a:pt x="1976" y="2053"/>
                  <a:pt x="1979" y="2076"/>
                  <a:pt x="1982" y="2100"/>
                </a:cubicBezTo>
                <a:cubicBezTo>
                  <a:pt x="1951" y="2104"/>
                  <a:pt x="1938" y="2091"/>
                  <a:pt x="1942" y="2059"/>
                </a:cubicBezTo>
                <a:close/>
                <a:moveTo>
                  <a:pt x="1942" y="3577"/>
                </a:moveTo>
                <a:cubicBezTo>
                  <a:pt x="1911" y="3570"/>
                  <a:pt x="1923" y="3570"/>
                  <a:pt x="1892" y="3577"/>
                </a:cubicBezTo>
                <a:cubicBezTo>
                  <a:pt x="1873" y="3559"/>
                  <a:pt x="1900" y="3551"/>
                  <a:pt x="1892" y="3517"/>
                </a:cubicBezTo>
                <a:cubicBezTo>
                  <a:pt x="1901" y="3547"/>
                  <a:pt x="1945" y="3525"/>
                  <a:pt x="1962" y="3507"/>
                </a:cubicBezTo>
                <a:cubicBezTo>
                  <a:pt x="1987" y="3499"/>
                  <a:pt x="1938" y="3564"/>
                  <a:pt x="1942" y="3577"/>
                </a:cubicBezTo>
                <a:close/>
                <a:moveTo>
                  <a:pt x="1892" y="3426"/>
                </a:moveTo>
                <a:cubicBezTo>
                  <a:pt x="1894" y="3415"/>
                  <a:pt x="1890" y="3408"/>
                  <a:pt x="1882" y="3406"/>
                </a:cubicBezTo>
                <a:cubicBezTo>
                  <a:pt x="1920" y="3388"/>
                  <a:pt x="1956" y="3403"/>
                  <a:pt x="1982" y="3436"/>
                </a:cubicBezTo>
                <a:cubicBezTo>
                  <a:pt x="1945" y="3458"/>
                  <a:pt x="1949" y="3415"/>
                  <a:pt x="1892" y="3426"/>
                </a:cubicBezTo>
                <a:close/>
                <a:moveTo>
                  <a:pt x="1902" y="3346"/>
                </a:moveTo>
                <a:cubicBezTo>
                  <a:pt x="1906" y="3326"/>
                  <a:pt x="1948" y="3345"/>
                  <a:pt x="1932" y="3306"/>
                </a:cubicBezTo>
                <a:cubicBezTo>
                  <a:pt x="1956" y="3312"/>
                  <a:pt x="1979" y="3319"/>
                  <a:pt x="1982" y="3346"/>
                </a:cubicBezTo>
                <a:cubicBezTo>
                  <a:pt x="1950" y="3361"/>
                  <a:pt x="1938" y="3349"/>
                  <a:pt x="1902" y="3346"/>
                </a:cubicBezTo>
                <a:close/>
                <a:moveTo>
                  <a:pt x="1892" y="3145"/>
                </a:moveTo>
                <a:cubicBezTo>
                  <a:pt x="1888" y="3128"/>
                  <a:pt x="1900" y="3126"/>
                  <a:pt x="1912" y="3125"/>
                </a:cubicBezTo>
                <a:cubicBezTo>
                  <a:pt x="1907" y="3117"/>
                  <a:pt x="1902" y="3108"/>
                  <a:pt x="1902" y="3095"/>
                </a:cubicBezTo>
                <a:cubicBezTo>
                  <a:pt x="1942" y="3095"/>
                  <a:pt x="1942" y="3095"/>
                  <a:pt x="1942" y="3095"/>
                </a:cubicBezTo>
                <a:cubicBezTo>
                  <a:pt x="1946" y="3118"/>
                  <a:pt x="1949" y="3142"/>
                  <a:pt x="1982" y="3135"/>
                </a:cubicBezTo>
                <a:cubicBezTo>
                  <a:pt x="1972" y="3158"/>
                  <a:pt x="1919" y="3139"/>
                  <a:pt x="1892" y="3145"/>
                </a:cubicBezTo>
                <a:close/>
                <a:moveTo>
                  <a:pt x="1972" y="3075"/>
                </a:moveTo>
                <a:cubicBezTo>
                  <a:pt x="1968" y="3097"/>
                  <a:pt x="1919" y="3082"/>
                  <a:pt x="1912" y="3075"/>
                </a:cubicBezTo>
                <a:cubicBezTo>
                  <a:pt x="1921" y="3060"/>
                  <a:pt x="1944" y="3060"/>
                  <a:pt x="1962" y="3054"/>
                </a:cubicBezTo>
                <a:cubicBezTo>
                  <a:pt x="1961" y="3066"/>
                  <a:pt x="1965" y="3072"/>
                  <a:pt x="1972" y="3075"/>
                </a:cubicBezTo>
                <a:close/>
                <a:moveTo>
                  <a:pt x="1952" y="3024"/>
                </a:moveTo>
                <a:cubicBezTo>
                  <a:pt x="1936" y="3025"/>
                  <a:pt x="1914" y="3019"/>
                  <a:pt x="1912" y="3034"/>
                </a:cubicBezTo>
                <a:cubicBezTo>
                  <a:pt x="1886" y="3033"/>
                  <a:pt x="1892" y="3001"/>
                  <a:pt x="1892" y="2974"/>
                </a:cubicBezTo>
                <a:cubicBezTo>
                  <a:pt x="1919" y="2984"/>
                  <a:pt x="1949" y="2991"/>
                  <a:pt x="1952" y="3024"/>
                </a:cubicBezTo>
                <a:close/>
                <a:moveTo>
                  <a:pt x="1932" y="1587"/>
                </a:moveTo>
                <a:cubicBezTo>
                  <a:pt x="1902" y="1593"/>
                  <a:pt x="1854" y="1593"/>
                  <a:pt x="1832" y="1557"/>
                </a:cubicBezTo>
                <a:cubicBezTo>
                  <a:pt x="1872" y="1568"/>
                  <a:pt x="1899" y="1556"/>
                  <a:pt x="1932" y="1587"/>
                </a:cubicBezTo>
                <a:close/>
                <a:moveTo>
                  <a:pt x="1902" y="1426"/>
                </a:moveTo>
                <a:cubicBezTo>
                  <a:pt x="1934" y="1446"/>
                  <a:pt x="1839" y="1423"/>
                  <a:pt x="1852" y="1457"/>
                </a:cubicBezTo>
                <a:cubicBezTo>
                  <a:pt x="1848" y="1442"/>
                  <a:pt x="1841" y="1435"/>
                  <a:pt x="1812" y="1426"/>
                </a:cubicBezTo>
                <a:cubicBezTo>
                  <a:pt x="1827" y="1417"/>
                  <a:pt x="1864" y="1418"/>
                  <a:pt x="1902" y="1426"/>
                </a:cubicBezTo>
                <a:close/>
                <a:moveTo>
                  <a:pt x="1822" y="4542"/>
                </a:moveTo>
                <a:cubicBezTo>
                  <a:pt x="1835" y="4565"/>
                  <a:pt x="1837" y="4632"/>
                  <a:pt x="1802" y="4642"/>
                </a:cubicBezTo>
                <a:cubicBezTo>
                  <a:pt x="1803" y="4654"/>
                  <a:pt x="1820" y="4651"/>
                  <a:pt x="1832" y="4652"/>
                </a:cubicBezTo>
                <a:cubicBezTo>
                  <a:pt x="1817" y="4696"/>
                  <a:pt x="1800" y="4651"/>
                  <a:pt x="1781" y="4642"/>
                </a:cubicBezTo>
                <a:cubicBezTo>
                  <a:pt x="1777" y="4591"/>
                  <a:pt x="1813" y="4581"/>
                  <a:pt x="1822" y="4542"/>
                </a:cubicBezTo>
                <a:close/>
                <a:moveTo>
                  <a:pt x="1812" y="5105"/>
                </a:moveTo>
                <a:cubicBezTo>
                  <a:pt x="1758" y="5181"/>
                  <a:pt x="1820" y="5207"/>
                  <a:pt x="1781" y="5255"/>
                </a:cubicBezTo>
                <a:cubicBezTo>
                  <a:pt x="1768" y="5232"/>
                  <a:pt x="1781" y="5146"/>
                  <a:pt x="1771" y="5105"/>
                </a:cubicBezTo>
                <a:lnTo>
                  <a:pt x="1812" y="5105"/>
                </a:lnTo>
                <a:close/>
                <a:moveTo>
                  <a:pt x="1590" y="2220"/>
                </a:moveTo>
                <a:cubicBezTo>
                  <a:pt x="1590" y="2200"/>
                  <a:pt x="1590" y="2200"/>
                  <a:pt x="1590" y="2200"/>
                </a:cubicBezTo>
                <a:cubicBezTo>
                  <a:pt x="1604" y="2203"/>
                  <a:pt x="1599" y="2225"/>
                  <a:pt x="1601" y="2240"/>
                </a:cubicBezTo>
                <a:cubicBezTo>
                  <a:pt x="1572" y="2249"/>
                  <a:pt x="1574" y="2226"/>
                  <a:pt x="1550" y="2230"/>
                </a:cubicBezTo>
                <a:cubicBezTo>
                  <a:pt x="1553" y="2217"/>
                  <a:pt x="1575" y="2222"/>
                  <a:pt x="1590" y="2220"/>
                </a:cubicBezTo>
                <a:close/>
                <a:moveTo>
                  <a:pt x="1560" y="2009"/>
                </a:moveTo>
                <a:cubicBezTo>
                  <a:pt x="1574" y="2016"/>
                  <a:pt x="1579" y="2031"/>
                  <a:pt x="1580" y="2049"/>
                </a:cubicBezTo>
                <a:cubicBezTo>
                  <a:pt x="1552" y="2058"/>
                  <a:pt x="1554" y="2035"/>
                  <a:pt x="1530" y="2039"/>
                </a:cubicBezTo>
                <a:cubicBezTo>
                  <a:pt x="1527" y="2016"/>
                  <a:pt x="1559" y="2028"/>
                  <a:pt x="1560" y="2009"/>
                </a:cubicBezTo>
                <a:close/>
                <a:moveTo>
                  <a:pt x="1550" y="2361"/>
                </a:moveTo>
                <a:cubicBezTo>
                  <a:pt x="1579" y="2369"/>
                  <a:pt x="1576" y="2347"/>
                  <a:pt x="1601" y="2351"/>
                </a:cubicBezTo>
                <a:cubicBezTo>
                  <a:pt x="1602" y="2369"/>
                  <a:pt x="1588" y="2372"/>
                  <a:pt x="1590" y="2391"/>
                </a:cubicBezTo>
                <a:cubicBezTo>
                  <a:pt x="1565" y="2390"/>
                  <a:pt x="1559" y="2372"/>
                  <a:pt x="1550" y="2401"/>
                </a:cubicBezTo>
                <a:cubicBezTo>
                  <a:pt x="1503" y="2361"/>
                  <a:pt x="1549" y="2342"/>
                  <a:pt x="1520" y="2301"/>
                </a:cubicBezTo>
                <a:cubicBezTo>
                  <a:pt x="1554" y="2298"/>
                  <a:pt x="1572" y="2338"/>
                  <a:pt x="1550" y="2361"/>
                </a:cubicBezTo>
                <a:close/>
                <a:moveTo>
                  <a:pt x="1601" y="3637"/>
                </a:moveTo>
                <a:cubicBezTo>
                  <a:pt x="1574" y="3623"/>
                  <a:pt x="1554" y="3603"/>
                  <a:pt x="1530" y="3587"/>
                </a:cubicBezTo>
                <a:cubicBezTo>
                  <a:pt x="1540" y="3546"/>
                  <a:pt x="1529" y="3546"/>
                  <a:pt x="1530" y="3497"/>
                </a:cubicBezTo>
                <a:cubicBezTo>
                  <a:pt x="1554" y="3500"/>
                  <a:pt x="1568" y="3512"/>
                  <a:pt x="1601" y="3507"/>
                </a:cubicBezTo>
                <a:cubicBezTo>
                  <a:pt x="1600" y="3567"/>
                  <a:pt x="1588" y="3583"/>
                  <a:pt x="1601" y="3637"/>
                </a:cubicBezTo>
                <a:close/>
                <a:moveTo>
                  <a:pt x="1590" y="3436"/>
                </a:moveTo>
                <a:cubicBezTo>
                  <a:pt x="1560" y="3430"/>
                  <a:pt x="1539" y="3414"/>
                  <a:pt x="1540" y="3376"/>
                </a:cubicBezTo>
                <a:cubicBezTo>
                  <a:pt x="1565" y="3375"/>
                  <a:pt x="1589" y="3374"/>
                  <a:pt x="1601" y="3386"/>
                </a:cubicBezTo>
                <a:cubicBezTo>
                  <a:pt x="1604" y="3409"/>
                  <a:pt x="1599" y="3425"/>
                  <a:pt x="1590" y="3436"/>
                </a:cubicBezTo>
                <a:close/>
                <a:moveTo>
                  <a:pt x="1601" y="3235"/>
                </a:moveTo>
                <a:cubicBezTo>
                  <a:pt x="1577" y="3225"/>
                  <a:pt x="1537" y="3232"/>
                  <a:pt x="1540" y="3195"/>
                </a:cubicBezTo>
                <a:cubicBezTo>
                  <a:pt x="1561" y="3217"/>
                  <a:pt x="1569" y="3190"/>
                  <a:pt x="1601" y="3195"/>
                </a:cubicBezTo>
                <a:lnTo>
                  <a:pt x="1601" y="3235"/>
                </a:lnTo>
                <a:close/>
                <a:moveTo>
                  <a:pt x="1560" y="3456"/>
                </a:moveTo>
                <a:cubicBezTo>
                  <a:pt x="1541" y="3491"/>
                  <a:pt x="1519" y="3445"/>
                  <a:pt x="1530" y="3416"/>
                </a:cubicBezTo>
                <a:cubicBezTo>
                  <a:pt x="1562" y="3423"/>
                  <a:pt x="1549" y="3450"/>
                  <a:pt x="1560" y="3456"/>
                </a:cubicBezTo>
                <a:close/>
                <a:moveTo>
                  <a:pt x="1490" y="3326"/>
                </a:moveTo>
                <a:cubicBezTo>
                  <a:pt x="1504" y="3329"/>
                  <a:pt x="1498" y="3351"/>
                  <a:pt x="1500" y="3366"/>
                </a:cubicBezTo>
                <a:cubicBezTo>
                  <a:pt x="1470" y="3366"/>
                  <a:pt x="1470" y="3366"/>
                  <a:pt x="1470" y="3366"/>
                </a:cubicBezTo>
                <a:cubicBezTo>
                  <a:pt x="1458" y="3334"/>
                  <a:pt x="1486" y="3342"/>
                  <a:pt x="1490" y="3326"/>
                </a:cubicBezTo>
                <a:close/>
                <a:moveTo>
                  <a:pt x="1431" y="3418"/>
                </a:moveTo>
                <a:cubicBezTo>
                  <a:pt x="1438" y="3418"/>
                  <a:pt x="1447" y="3419"/>
                  <a:pt x="1454" y="3422"/>
                </a:cubicBezTo>
                <a:cubicBezTo>
                  <a:pt x="1454" y="3420"/>
                  <a:pt x="1454" y="3419"/>
                  <a:pt x="1454" y="3418"/>
                </a:cubicBezTo>
                <a:cubicBezTo>
                  <a:pt x="1472" y="3421"/>
                  <a:pt x="1492" y="3431"/>
                  <a:pt x="1500" y="3436"/>
                </a:cubicBezTo>
                <a:cubicBezTo>
                  <a:pt x="1500" y="3487"/>
                  <a:pt x="1500" y="3487"/>
                  <a:pt x="1500" y="3487"/>
                </a:cubicBezTo>
                <a:cubicBezTo>
                  <a:pt x="1489" y="3492"/>
                  <a:pt x="1477" y="3496"/>
                  <a:pt x="1465" y="3501"/>
                </a:cubicBezTo>
                <a:cubicBezTo>
                  <a:pt x="1456" y="3490"/>
                  <a:pt x="1442" y="3485"/>
                  <a:pt x="1422" y="3486"/>
                </a:cubicBezTo>
                <a:cubicBezTo>
                  <a:pt x="1430" y="3478"/>
                  <a:pt x="1427" y="3472"/>
                  <a:pt x="1421" y="3466"/>
                </a:cubicBezTo>
                <a:cubicBezTo>
                  <a:pt x="1441" y="3461"/>
                  <a:pt x="1460" y="3456"/>
                  <a:pt x="1470" y="3446"/>
                </a:cubicBezTo>
                <a:cubicBezTo>
                  <a:pt x="1432" y="3445"/>
                  <a:pt x="1436" y="3428"/>
                  <a:pt x="1420" y="3426"/>
                </a:cubicBezTo>
                <a:cubicBezTo>
                  <a:pt x="1422" y="3422"/>
                  <a:pt x="1426" y="3419"/>
                  <a:pt x="1431" y="3418"/>
                </a:cubicBezTo>
                <a:close/>
                <a:moveTo>
                  <a:pt x="1480" y="4914"/>
                </a:moveTo>
                <a:cubicBezTo>
                  <a:pt x="1466" y="4931"/>
                  <a:pt x="1439" y="4937"/>
                  <a:pt x="1423" y="4952"/>
                </a:cubicBezTo>
                <a:cubicBezTo>
                  <a:pt x="1409" y="4947"/>
                  <a:pt x="1390" y="4968"/>
                  <a:pt x="1366" y="4959"/>
                </a:cubicBezTo>
                <a:cubicBezTo>
                  <a:pt x="1375" y="4921"/>
                  <a:pt x="1418" y="4964"/>
                  <a:pt x="1422" y="4919"/>
                </a:cubicBezTo>
                <a:cubicBezTo>
                  <a:pt x="1402" y="4938"/>
                  <a:pt x="1375" y="4919"/>
                  <a:pt x="1351" y="4919"/>
                </a:cubicBezTo>
                <a:cubicBezTo>
                  <a:pt x="1391" y="4897"/>
                  <a:pt x="1354" y="4900"/>
                  <a:pt x="1351" y="4863"/>
                </a:cubicBezTo>
                <a:cubicBezTo>
                  <a:pt x="1362" y="4850"/>
                  <a:pt x="1381" y="4866"/>
                  <a:pt x="1406" y="4855"/>
                </a:cubicBezTo>
                <a:cubicBezTo>
                  <a:pt x="1403" y="4851"/>
                  <a:pt x="1399" y="4848"/>
                  <a:pt x="1394" y="4845"/>
                </a:cubicBezTo>
                <a:cubicBezTo>
                  <a:pt x="1403" y="4845"/>
                  <a:pt x="1414" y="4843"/>
                  <a:pt x="1424" y="4841"/>
                </a:cubicBezTo>
                <a:cubicBezTo>
                  <a:pt x="1437" y="4847"/>
                  <a:pt x="1446" y="4855"/>
                  <a:pt x="1454" y="4855"/>
                </a:cubicBezTo>
                <a:cubicBezTo>
                  <a:pt x="1461" y="4849"/>
                  <a:pt x="1460" y="4843"/>
                  <a:pt x="1456" y="4836"/>
                </a:cubicBezTo>
                <a:cubicBezTo>
                  <a:pt x="1472" y="4836"/>
                  <a:pt x="1482" y="4842"/>
                  <a:pt x="1480" y="4863"/>
                </a:cubicBezTo>
                <a:cubicBezTo>
                  <a:pt x="1462" y="4905"/>
                  <a:pt x="1405" y="4860"/>
                  <a:pt x="1369" y="4893"/>
                </a:cubicBezTo>
                <a:cubicBezTo>
                  <a:pt x="1399" y="4928"/>
                  <a:pt x="1466" y="4864"/>
                  <a:pt x="1480" y="4914"/>
                </a:cubicBezTo>
                <a:close/>
                <a:moveTo>
                  <a:pt x="1383" y="5159"/>
                </a:moveTo>
                <a:cubicBezTo>
                  <a:pt x="1373" y="5157"/>
                  <a:pt x="1351" y="5157"/>
                  <a:pt x="1351" y="5150"/>
                </a:cubicBezTo>
                <a:cubicBezTo>
                  <a:pt x="1364" y="5141"/>
                  <a:pt x="1377" y="5139"/>
                  <a:pt x="1391" y="5140"/>
                </a:cubicBezTo>
                <a:cubicBezTo>
                  <a:pt x="1382" y="5145"/>
                  <a:pt x="1377" y="5151"/>
                  <a:pt x="1383" y="5159"/>
                </a:cubicBezTo>
                <a:close/>
                <a:moveTo>
                  <a:pt x="1351" y="5126"/>
                </a:moveTo>
                <a:cubicBezTo>
                  <a:pt x="1354" y="5120"/>
                  <a:pt x="1358" y="5117"/>
                  <a:pt x="1362" y="5114"/>
                </a:cubicBezTo>
                <a:cubicBezTo>
                  <a:pt x="1368" y="5127"/>
                  <a:pt x="1385" y="5119"/>
                  <a:pt x="1401" y="5112"/>
                </a:cubicBezTo>
                <a:cubicBezTo>
                  <a:pt x="1410" y="5112"/>
                  <a:pt x="1418" y="5112"/>
                  <a:pt x="1425" y="5107"/>
                </a:cubicBezTo>
                <a:cubicBezTo>
                  <a:pt x="1432" y="5108"/>
                  <a:pt x="1437" y="5113"/>
                  <a:pt x="1440" y="5125"/>
                </a:cubicBezTo>
                <a:cubicBezTo>
                  <a:pt x="1439" y="5125"/>
                  <a:pt x="1437" y="5125"/>
                  <a:pt x="1436" y="5125"/>
                </a:cubicBezTo>
                <a:cubicBezTo>
                  <a:pt x="1410" y="5123"/>
                  <a:pt x="1375" y="5130"/>
                  <a:pt x="1351" y="5126"/>
                </a:cubicBezTo>
                <a:close/>
                <a:moveTo>
                  <a:pt x="1365" y="5061"/>
                </a:moveTo>
                <a:cubicBezTo>
                  <a:pt x="1373" y="5062"/>
                  <a:pt x="1381" y="5063"/>
                  <a:pt x="1389" y="5064"/>
                </a:cubicBezTo>
                <a:cubicBezTo>
                  <a:pt x="1379" y="5065"/>
                  <a:pt x="1371" y="5065"/>
                  <a:pt x="1365" y="5061"/>
                </a:cubicBezTo>
                <a:close/>
                <a:moveTo>
                  <a:pt x="1397" y="5040"/>
                </a:moveTo>
                <a:cubicBezTo>
                  <a:pt x="1413" y="5034"/>
                  <a:pt x="1431" y="5029"/>
                  <a:pt x="1454" y="5022"/>
                </a:cubicBezTo>
                <a:cubicBezTo>
                  <a:pt x="1453" y="5020"/>
                  <a:pt x="1451" y="5018"/>
                  <a:pt x="1449" y="5017"/>
                </a:cubicBezTo>
                <a:cubicBezTo>
                  <a:pt x="1457" y="5018"/>
                  <a:pt x="1465" y="5021"/>
                  <a:pt x="1470" y="5024"/>
                </a:cubicBezTo>
                <a:cubicBezTo>
                  <a:pt x="1440" y="5035"/>
                  <a:pt x="1419" y="5037"/>
                  <a:pt x="1397" y="5040"/>
                </a:cubicBezTo>
                <a:close/>
                <a:moveTo>
                  <a:pt x="1390" y="5022"/>
                </a:moveTo>
                <a:cubicBezTo>
                  <a:pt x="1392" y="5018"/>
                  <a:pt x="1395" y="5015"/>
                  <a:pt x="1398" y="5013"/>
                </a:cubicBezTo>
                <a:cubicBezTo>
                  <a:pt x="1411" y="5013"/>
                  <a:pt x="1425" y="5013"/>
                  <a:pt x="1438" y="5015"/>
                </a:cubicBezTo>
                <a:cubicBezTo>
                  <a:pt x="1426" y="5017"/>
                  <a:pt x="1409" y="5030"/>
                  <a:pt x="1390" y="5022"/>
                </a:cubicBezTo>
                <a:close/>
                <a:moveTo>
                  <a:pt x="1461" y="4994"/>
                </a:moveTo>
                <a:cubicBezTo>
                  <a:pt x="1441" y="4987"/>
                  <a:pt x="1420" y="4992"/>
                  <a:pt x="1400" y="4994"/>
                </a:cubicBezTo>
                <a:cubicBezTo>
                  <a:pt x="1400" y="4994"/>
                  <a:pt x="1400" y="4994"/>
                  <a:pt x="1400" y="4994"/>
                </a:cubicBezTo>
                <a:cubicBezTo>
                  <a:pt x="1399" y="4994"/>
                  <a:pt x="1399" y="4994"/>
                  <a:pt x="1399" y="4994"/>
                </a:cubicBezTo>
                <a:cubicBezTo>
                  <a:pt x="1385" y="4996"/>
                  <a:pt x="1371" y="4996"/>
                  <a:pt x="1359" y="4991"/>
                </a:cubicBezTo>
                <a:cubicBezTo>
                  <a:pt x="1370" y="4975"/>
                  <a:pt x="1389" y="4974"/>
                  <a:pt x="1412" y="4966"/>
                </a:cubicBezTo>
                <a:cubicBezTo>
                  <a:pt x="1411" y="4968"/>
                  <a:pt x="1410" y="4971"/>
                  <a:pt x="1410" y="4974"/>
                </a:cubicBezTo>
                <a:cubicBezTo>
                  <a:pt x="1436" y="4978"/>
                  <a:pt x="1465" y="4979"/>
                  <a:pt x="1480" y="4994"/>
                </a:cubicBezTo>
                <a:cubicBezTo>
                  <a:pt x="1472" y="4994"/>
                  <a:pt x="1466" y="4994"/>
                  <a:pt x="1461" y="4994"/>
                </a:cubicBezTo>
                <a:close/>
                <a:moveTo>
                  <a:pt x="1374" y="4537"/>
                </a:moveTo>
                <a:cubicBezTo>
                  <a:pt x="1364" y="4539"/>
                  <a:pt x="1368" y="4557"/>
                  <a:pt x="1366" y="4569"/>
                </a:cubicBezTo>
                <a:cubicBezTo>
                  <a:pt x="1359" y="4567"/>
                  <a:pt x="1354" y="4570"/>
                  <a:pt x="1352" y="4574"/>
                </a:cubicBezTo>
                <a:cubicBezTo>
                  <a:pt x="1351" y="4574"/>
                  <a:pt x="1350" y="4574"/>
                  <a:pt x="1350" y="4574"/>
                </a:cubicBezTo>
                <a:cubicBezTo>
                  <a:pt x="1336" y="4543"/>
                  <a:pt x="1364" y="4543"/>
                  <a:pt x="1343" y="4505"/>
                </a:cubicBezTo>
                <a:cubicBezTo>
                  <a:pt x="1368" y="4500"/>
                  <a:pt x="1369" y="4520"/>
                  <a:pt x="1383" y="4527"/>
                </a:cubicBezTo>
                <a:cubicBezTo>
                  <a:pt x="1382" y="4528"/>
                  <a:pt x="1380" y="4530"/>
                  <a:pt x="1379" y="4532"/>
                </a:cubicBezTo>
                <a:cubicBezTo>
                  <a:pt x="1404" y="4544"/>
                  <a:pt x="1426" y="4547"/>
                  <a:pt x="1443" y="4554"/>
                </a:cubicBezTo>
                <a:cubicBezTo>
                  <a:pt x="1422" y="4558"/>
                  <a:pt x="1415" y="4543"/>
                  <a:pt x="1374" y="4537"/>
                </a:cubicBezTo>
                <a:close/>
                <a:moveTo>
                  <a:pt x="1406" y="4575"/>
                </a:moveTo>
                <a:cubicBezTo>
                  <a:pt x="1403" y="4574"/>
                  <a:pt x="1399" y="4574"/>
                  <a:pt x="1396" y="4573"/>
                </a:cubicBezTo>
                <a:cubicBezTo>
                  <a:pt x="1396" y="4571"/>
                  <a:pt x="1397" y="4567"/>
                  <a:pt x="1398" y="4561"/>
                </a:cubicBezTo>
                <a:cubicBezTo>
                  <a:pt x="1401" y="4568"/>
                  <a:pt x="1403" y="4572"/>
                  <a:pt x="1406" y="4575"/>
                </a:cubicBezTo>
                <a:close/>
                <a:moveTo>
                  <a:pt x="1374" y="4553"/>
                </a:moveTo>
                <a:cubicBezTo>
                  <a:pt x="1389" y="4545"/>
                  <a:pt x="1392" y="4566"/>
                  <a:pt x="1394" y="4573"/>
                </a:cubicBezTo>
                <a:cubicBezTo>
                  <a:pt x="1388" y="4573"/>
                  <a:pt x="1382" y="4572"/>
                  <a:pt x="1377" y="4572"/>
                </a:cubicBezTo>
                <a:cubicBezTo>
                  <a:pt x="1378" y="4567"/>
                  <a:pt x="1378" y="4561"/>
                  <a:pt x="1374" y="4553"/>
                </a:cubicBezTo>
                <a:close/>
                <a:moveTo>
                  <a:pt x="1395" y="4522"/>
                </a:moveTo>
                <a:cubicBezTo>
                  <a:pt x="1364" y="4462"/>
                  <a:pt x="1334" y="4478"/>
                  <a:pt x="1343" y="4401"/>
                </a:cubicBezTo>
                <a:cubicBezTo>
                  <a:pt x="1374" y="4418"/>
                  <a:pt x="1445" y="4411"/>
                  <a:pt x="1469" y="4440"/>
                </a:cubicBezTo>
                <a:cubicBezTo>
                  <a:pt x="1457" y="4458"/>
                  <a:pt x="1443" y="4462"/>
                  <a:pt x="1480" y="4481"/>
                </a:cubicBezTo>
                <a:cubicBezTo>
                  <a:pt x="1449" y="4482"/>
                  <a:pt x="1414" y="4505"/>
                  <a:pt x="1389" y="4481"/>
                </a:cubicBezTo>
                <a:cubicBezTo>
                  <a:pt x="1395" y="4538"/>
                  <a:pt x="1449" y="4484"/>
                  <a:pt x="1460" y="4532"/>
                </a:cubicBezTo>
                <a:cubicBezTo>
                  <a:pt x="1434" y="4542"/>
                  <a:pt x="1411" y="4522"/>
                  <a:pt x="1395" y="4522"/>
                </a:cubicBezTo>
                <a:close/>
                <a:moveTo>
                  <a:pt x="1343" y="2872"/>
                </a:moveTo>
                <a:cubicBezTo>
                  <a:pt x="1348" y="2877"/>
                  <a:pt x="1352" y="2883"/>
                  <a:pt x="1354" y="2889"/>
                </a:cubicBezTo>
                <a:cubicBezTo>
                  <a:pt x="1344" y="2893"/>
                  <a:pt x="1346" y="2909"/>
                  <a:pt x="1327" y="2904"/>
                </a:cubicBezTo>
                <a:cubicBezTo>
                  <a:pt x="1325" y="2886"/>
                  <a:pt x="1328" y="2873"/>
                  <a:pt x="1343" y="2872"/>
                </a:cubicBezTo>
                <a:close/>
                <a:moveTo>
                  <a:pt x="1327" y="2872"/>
                </a:moveTo>
                <a:cubicBezTo>
                  <a:pt x="1327" y="2869"/>
                  <a:pt x="1328" y="2867"/>
                  <a:pt x="1330" y="2864"/>
                </a:cubicBezTo>
                <a:cubicBezTo>
                  <a:pt x="1333" y="2865"/>
                  <a:pt x="1335" y="2866"/>
                  <a:pt x="1338" y="2868"/>
                </a:cubicBezTo>
                <a:cubicBezTo>
                  <a:pt x="1334" y="2869"/>
                  <a:pt x="1330" y="2872"/>
                  <a:pt x="1327" y="2872"/>
                </a:cubicBezTo>
                <a:close/>
                <a:moveTo>
                  <a:pt x="1389" y="2673"/>
                </a:moveTo>
                <a:cubicBezTo>
                  <a:pt x="1382" y="2672"/>
                  <a:pt x="1376" y="2673"/>
                  <a:pt x="1370" y="2674"/>
                </a:cubicBezTo>
                <a:cubicBezTo>
                  <a:pt x="1374" y="2668"/>
                  <a:pt x="1379" y="2662"/>
                  <a:pt x="1384" y="2658"/>
                </a:cubicBezTo>
                <a:cubicBezTo>
                  <a:pt x="1383" y="2662"/>
                  <a:pt x="1384" y="2667"/>
                  <a:pt x="1389" y="2673"/>
                </a:cubicBezTo>
                <a:close/>
                <a:moveTo>
                  <a:pt x="1379" y="2713"/>
                </a:moveTo>
                <a:cubicBezTo>
                  <a:pt x="1379" y="2716"/>
                  <a:pt x="1379" y="2718"/>
                  <a:pt x="1378" y="2720"/>
                </a:cubicBezTo>
                <a:cubicBezTo>
                  <a:pt x="1371" y="2717"/>
                  <a:pt x="1366" y="2713"/>
                  <a:pt x="1364" y="2708"/>
                </a:cubicBezTo>
                <a:cubicBezTo>
                  <a:pt x="1371" y="2707"/>
                  <a:pt x="1376" y="2707"/>
                  <a:pt x="1379" y="2713"/>
                </a:cubicBezTo>
                <a:close/>
                <a:moveTo>
                  <a:pt x="1377" y="2721"/>
                </a:moveTo>
                <a:cubicBezTo>
                  <a:pt x="1373" y="2727"/>
                  <a:pt x="1367" y="2731"/>
                  <a:pt x="1369" y="2743"/>
                </a:cubicBezTo>
                <a:cubicBezTo>
                  <a:pt x="1395" y="2742"/>
                  <a:pt x="1401" y="2724"/>
                  <a:pt x="1410" y="2753"/>
                </a:cubicBezTo>
                <a:cubicBezTo>
                  <a:pt x="1397" y="2755"/>
                  <a:pt x="1387" y="2757"/>
                  <a:pt x="1379" y="2757"/>
                </a:cubicBezTo>
                <a:cubicBezTo>
                  <a:pt x="1368" y="2740"/>
                  <a:pt x="1340" y="2724"/>
                  <a:pt x="1377" y="2721"/>
                </a:cubicBezTo>
                <a:close/>
                <a:moveTo>
                  <a:pt x="1372" y="2785"/>
                </a:moveTo>
                <a:cubicBezTo>
                  <a:pt x="1382" y="2789"/>
                  <a:pt x="1391" y="2794"/>
                  <a:pt x="1400" y="2793"/>
                </a:cubicBezTo>
                <a:cubicBezTo>
                  <a:pt x="1398" y="2805"/>
                  <a:pt x="1401" y="2822"/>
                  <a:pt x="1389" y="2823"/>
                </a:cubicBezTo>
                <a:cubicBezTo>
                  <a:pt x="1380" y="2817"/>
                  <a:pt x="1369" y="2812"/>
                  <a:pt x="1353" y="2812"/>
                </a:cubicBezTo>
                <a:cubicBezTo>
                  <a:pt x="1352" y="2808"/>
                  <a:pt x="1349" y="2804"/>
                  <a:pt x="1343" y="2801"/>
                </a:cubicBezTo>
                <a:cubicBezTo>
                  <a:pt x="1349" y="2792"/>
                  <a:pt x="1363" y="2790"/>
                  <a:pt x="1372" y="2785"/>
                </a:cubicBezTo>
                <a:close/>
                <a:moveTo>
                  <a:pt x="1333" y="2943"/>
                </a:moveTo>
                <a:cubicBezTo>
                  <a:pt x="1332" y="2942"/>
                  <a:pt x="1330" y="2941"/>
                  <a:pt x="1329" y="2940"/>
                </a:cubicBezTo>
                <a:cubicBezTo>
                  <a:pt x="1337" y="2926"/>
                  <a:pt x="1351" y="2919"/>
                  <a:pt x="1356" y="2902"/>
                </a:cubicBezTo>
                <a:cubicBezTo>
                  <a:pt x="1358" y="2915"/>
                  <a:pt x="1356" y="2929"/>
                  <a:pt x="1353" y="2940"/>
                </a:cubicBezTo>
                <a:cubicBezTo>
                  <a:pt x="1349" y="2936"/>
                  <a:pt x="1343" y="2941"/>
                  <a:pt x="1333" y="2943"/>
                </a:cubicBezTo>
                <a:close/>
                <a:moveTo>
                  <a:pt x="1350" y="2951"/>
                </a:moveTo>
                <a:cubicBezTo>
                  <a:pt x="1350" y="2952"/>
                  <a:pt x="1350" y="2953"/>
                  <a:pt x="1349" y="2954"/>
                </a:cubicBezTo>
                <a:cubicBezTo>
                  <a:pt x="1348" y="2953"/>
                  <a:pt x="1347" y="2953"/>
                  <a:pt x="1346" y="2952"/>
                </a:cubicBezTo>
                <a:cubicBezTo>
                  <a:pt x="1347" y="2951"/>
                  <a:pt x="1349" y="2951"/>
                  <a:pt x="1350" y="2951"/>
                </a:cubicBezTo>
                <a:close/>
                <a:moveTo>
                  <a:pt x="1329" y="2944"/>
                </a:moveTo>
                <a:cubicBezTo>
                  <a:pt x="1328" y="2944"/>
                  <a:pt x="1327" y="2944"/>
                  <a:pt x="1327" y="2944"/>
                </a:cubicBezTo>
                <a:cubicBezTo>
                  <a:pt x="1327" y="2943"/>
                  <a:pt x="1327" y="2943"/>
                  <a:pt x="1328" y="2942"/>
                </a:cubicBezTo>
                <a:cubicBezTo>
                  <a:pt x="1328" y="2943"/>
                  <a:pt x="1328" y="2943"/>
                  <a:pt x="1329" y="2944"/>
                </a:cubicBezTo>
                <a:close/>
                <a:moveTo>
                  <a:pt x="1334" y="2956"/>
                </a:moveTo>
                <a:cubicBezTo>
                  <a:pt x="1342" y="2964"/>
                  <a:pt x="1358" y="2964"/>
                  <a:pt x="1366" y="2973"/>
                </a:cubicBezTo>
                <a:cubicBezTo>
                  <a:pt x="1352" y="2977"/>
                  <a:pt x="1338" y="2978"/>
                  <a:pt x="1327" y="2968"/>
                </a:cubicBezTo>
                <a:cubicBezTo>
                  <a:pt x="1327" y="2962"/>
                  <a:pt x="1330" y="2958"/>
                  <a:pt x="1334" y="2956"/>
                </a:cubicBezTo>
                <a:close/>
                <a:moveTo>
                  <a:pt x="1343" y="4003"/>
                </a:moveTo>
                <a:cubicBezTo>
                  <a:pt x="1345" y="4012"/>
                  <a:pt x="1356" y="4012"/>
                  <a:pt x="1360" y="4019"/>
                </a:cubicBezTo>
                <a:cubicBezTo>
                  <a:pt x="1360" y="4019"/>
                  <a:pt x="1359" y="4019"/>
                  <a:pt x="1359" y="4019"/>
                </a:cubicBezTo>
                <a:cubicBezTo>
                  <a:pt x="1357" y="4025"/>
                  <a:pt x="1356" y="4030"/>
                  <a:pt x="1354" y="4035"/>
                </a:cubicBezTo>
                <a:cubicBezTo>
                  <a:pt x="1335" y="4035"/>
                  <a:pt x="1335" y="4035"/>
                  <a:pt x="1335" y="4035"/>
                </a:cubicBezTo>
                <a:cubicBezTo>
                  <a:pt x="1336" y="4023"/>
                  <a:pt x="1332" y="4006"/>
                  <a:pt x="1343" y="4003"/>
                </a:cubicBezTo>
                <a:close/>
                <a:moveTo>
                  <a:pt x="1335" y="4091"/>
                </a:moveTo>
                <a:cubicBezTo>
                  <a:pt x="1340" y="4087"/>
                  <a:pt x="1354" y="4080"/>
                  <a:pt x="1367" y="4077"/>
                </a:cubicBezTo>
                <a:cubicBezTo>
                  <a:pt x="1368" y="4078"/>
                  <a:pt x="1368" y="4079"/>
                  <a:pt x="1369" y="4079"/>
                </a:cubicBezTo>
                <a:cubicBezTo>
                  <a:pt x="1370" y="4078"/>
                  <a:pt x="1371" y="4077"/>
                  <a:pt x="1371" y="4076"/>
                </a:cubicBezTo>
                <a:cubicBezTo>
                  <a:pt x="1383" y="4074"/>
                  <a:pt x="1393" y="4075"/>
                  <a:pt x="1398" y="4083"/>
                </a:cubicBezTo>
                <a:cubicBezTo>
                  <a:pt x="1385" y="4084"/>
                  <a:pt x="1388" y="4098"/>
                  <a:pt x="1359" y="4099"/>
                </a:cubicBezTo>
                <a:cubicBezTo>
                  <a:pt x="1380" y="4119"/>
                  <a:pt x="1447" y="4113"/>
                  <a:pt x="1479" y="4146"/>
                </a:cubicBezTo>
                <a:cubicBezTo>
                  <a:pt x="1480" y="4148"/>
                  <a:pt x="1480" y="4149"/>
                  <a:pt x="1480" y="4150"/>
                </a:cubicBezTo>
                <a:cubicBezTo>
                  <a:pt x="1464" y="4156"/>
                  <a:pt x="1449" y="4163"/>
                  <a:pt x="1435" y="4171"/>
                </a:cubicBezTo>
                <a:cubicBezTo>
                  <a:pt x="1403" y="4156"/>
                  <a:pt x="1367" y="4145"/>
                  <a:pt x="1335" y="4131"/>
                </a:cubicBezTo>
                <a:lnTo>
                  <a:pt x="1335" y="4091"/>
                </a:lnTo>
                <a:close/>
                <a:moveTo>
                  <a:pt x="1466" y="4273"/>
                </a:moveTo>
                <a:cubicBezTo>
                  <a:pt x="1454" y="4281"/>
                  <a:pt x="1438" y="4282"/>
                  <a:pt x="1425" y="4283"/>
                </a:cubicBezTo>
                <a:cubicBezTo>
                  <a:pt x="1431" y="4272"/>
                  <a:pt x="1449" y="4270"/>
                  <a:pt x="1466" y="4273"/>
                </a:cubicBezTo>
                <a:close/>
                <a:moveTo>
                  <a:pt x="1383" y="4236"/>
                </a:moveTo>
                <a:cubicBezTo>
                  <a:pt x="1372" y="4241"/>
                  <a:pt x="1358" y="4243"/>
                  <a:pt x="1343" y="4242"/>
                </a:cubicBezTo>
                <a:cubicBezTo>
                  <a:pt x="1343" y="4234"/>
                  <a:pt x="1352" y="4236"/>
                  <a:pt x="1359" y="4234"/>
                </a:cubicBezTo>
                <a:cubicBezTo>
                  <a:pt x="1337" y="4223"/>
                  <a:pt x="1329" y="4205"/>
                  <a:pt x="1343" y="4178"/>
                </a:cubicBezTo>
                <a:cubicBezTo>
                  <a:pt x="1358" y="4178"/>
                  <a:pt x="1353" y="4200"/>
                  <a:pt x="1374" y="4194"/>
                </a:cubicBezTo>
                <a:cubicBezTo>
                  <a:pt x="1394" y="4211"/>
                  <a:pt x="1366" y="4183"/>
                  <a:pt x="1359" y="4178"/>
                </a:cubicBezTo>
                <a:cubicBezTo>
                  <a:pt x="1368" y="4177"/>
                  <a:pt x="1389" y="4180"/>
                  <a:pt x="1413" y="4185"/>
                </a:cubicBezTo>
                <a:cubicBezTo>
                  <a:pt x="1393" y="4198"/>
                  <a:pt x="1375" y="4213"/>
                  <a:pt x="1359" y="4230"/>
                </a:cubicBezTo>
                <a:cubicBezTo>
                  <a:pt x="1367" y="4234"/>
                  <a:pt x="1375" y="4235"/>
                  <a:pt x="1383" y="4236"/>
                </a:cubicBezTo>
                <a:close/>
                <a:moveTo>
                  <a:pt x="1343" y="4274"/>
                </a:moveTo>
                <a:cubicBezTo>
                  <a:pt x="1367" y="4273"/>
                  <a:pt x="1389" y="4276"/>
                  <a:pt x="1407" y="4286"/>
                </a:cubicBezTo>
                <a:cubicBezTo>
                  <a:pt x="1403" y="4287"/>
                  <a:pt x="1400" y="4288"/>
                  <a:pt x="1400" y="4291"/>
                </a:cubicBezTo>
                <a:cubicBezTo>
                  <a:pt x="1403" y="4299"/>
                  <a:pt x="1416" y="4298"/>
                  <a:pt x="1426" y="4299"/>
                </a:cubicBezTo>
                <a:cubicBezTo>
                  <a:pt x="1430" y="4303"/>
                  <a:pt x="1433" y="4307"/>
                  <a:pt x="1436" y="4312"/>
                </a:cubicBezTo>
                <a:cubicBezTo>
                  <a:pt x="1412" y="4318"/>
                  <a:pt x="1391" y="4281"/>
                  <a:pt x="1379" y="4311"/>
                </a:cubicBezTo>
                <a:cubicBezTo>
                  <a:pt x="1387" y="4327"/>
                  <a:pt x="1429" y="4308"/>
                  <a:pt x="1420" y="4341"/>
                </a:cubicBezTo>
                <a:cubicBezTo>
                  <a:pt x="1405" y="4336"/>
                  <a:pt x="1394" y="4326"/>
                  <a:pt x="1379" y="4321"/>
                </a:cubicBezTo>
                <a:cubicBezTo>
                  <a:pt x="1382" y="4336"/>
                  <a:pt x="1372" y="4348"/>
                  <a:pt x="1362" y="4359"/>
                </a:cubicBezTo>
                <a:cubicBezTo>
                  <a:pt x="1337" y="4345"/>
                  <a:pt x="1326" y="4320"/>
                  <a:pt x="1343" y="4274"/>
                </a:cubicBezTo>
                <a:close/>
                <a:moveTo>
                  <a:pt x="1438" y="4380"/>
                </a:moveTo>
                <a:cubicBezTo>
                  <a:pt x="1429" y="4379"/>
                  <a:pt x="1421" y="4377"/>
                  <a:pt x="1413" y="4375"/>
                </a:cubicBezTo>
                <a:cubicBezTo>
                  <a:pt x="1420" y="4375"/>
                  <a:pt x="1429" y="4376"/>
                  <a:pt x="1438" y="4380"/>
                </a:cubicBezTo>
                <a:close/>
                <a:moveTo>
                  <a:pt x="1470" y="4572"/>
                </a:moveTo>
                <a:cubicBezTo>
                  <a:pt x="1464" y="4575"/>
                  <a:pt x="1458" y="4576"/>
                  <a:pt x="1452" y="4577"/>
                </a:cubicBezTo>
                <a:cubicBezTo>
                  <a:pt x="1452" y="4570"/>
                  <a:pt x="1450" y="4563"/>
                  <a:pt x="1447" y="4555"/>
                </a:cubicBezTo>
                <a:cubicBezTo>
                  <a:pt x="1456" y="4559"/>
                  <a:pt x="1464" y="4564"/>
                  <a:pt x="1470" y="4572"/>
                </a:cubicBezTo>
                <a:close/>
                <a:moveTo>
                  <a:pt x="1480" y="4743"/>
                </a:moveTo>
                <a:cubicBezTo>
                  <a:pt x="1446" y="4748"/>
                  <a:pt x="1398" y="4737"/>
                  <a:pt x="1365" y="4743"/>
                </a:cubicBezTo>
                <a:cubicBezTo>
                  <a:pt x="1382" y="4723"/>
                  <a:pt x="1412" y="4729"/>
                  <a:pt x="1435" y="4723"/>
                </a:cubicBezTo>
                <a:cubicBezTo>
                  <a:pt x="1453" y="4722"/>
                  <a:pt x="1469" y="4723"/>
                  <a:pt x="1480" y="4743"/>
                </a:cubicBezTo>
                <a:close/>
                <a:moveTo>
                  <a:pt x="1440" y="4793"/>
                </a:moveTo>
                <a:cubicBezTo>
                  <a:pt x="1455" y="4795"/>
                  <a:pt x="1477" y="4789"/>
                  <a:pt x="1480" y="4803"/>
                </a:cubicBezTo>
                <a:cubicBezTo>
                  <a:pt x="1472" y="4810"/>
                  <a:pt x="1458" y="4816"/>
                  <a:pt x="1442" y="4820"/>
                </a:cubicBezTo>
                <a:cubicBezTo>
                  <a:pt x="1435" y="4812"/>
                  <a:pt x="1428" y="4803"/>
                  <a:pt x="1430" y="4792"/>
                </a:cubicBezTo>
                <a:cubicBezTo>
                  <a:pt x="1418" y="4796"/>
                  <a:pt x="1410" y="4803"/>
                  <a:pt x="1398" y="4807"/>
                </a:cubicBezTo>
                <a:cubicBezTo>
                  <a:pt x="1391" y="4782"/>
                  <a:pt x="1424" y="4796"/>
                  <a:pt x="1430" y="4784"/>
                </a:cubicBezTo>
                <a:cubicBezTo>
                  <a:pt x="1420" y="4759"/>
                  <a:pt x="1403" y="4792"/>
                  <a:pt x="1382" y="4784"/>
                </a:cubicBezTo>
                <a:cubicBezTo>
                  <a:pt x="1384" y="4769"/>
                  <a:pt x="1409" y="4779"/>
                  <a:pt x="1414" y="4768"/>
                </a:cubicBezTo>
                <a:cubicBezTo>
                  <a:pt x="1413" y="4764"/>
                  <a:pt x="1407" y="4763"/>
                  <a:pt x="1399" y="4762"/>
                </a:cubicBezTo>
                <a:cubicBezTo>
                  <a:pt x="1425" y="4760"/>
                  <a:pt x="1453" y="4755"/>
                  <a:pt x="1480" y="4773"/>
                </a:cubicBezTo>
                <a:cubicBezTo>
                  <a:pt x="1479" y="4787"/>
                  <a:pt x="1408" y="4779"/>
                  <a:pt x="1440" y="4793"/>
                </a:cubicBezTo>
                <a:close/>
                <a:moveTo>
                  <a:pt x="1430" y="4099"/>
                </a:moveTo>
                <a:cubicBezTo>
                  <a:pt x="1422" y="4097"/>
                  <a:pt x="1425" y="4083"/>
                  <a:pt x="1414" y="4083"/>
                </a:cubicBezTo>
                <a:cubicBezTo>
                  <a:pt x="1431" y="4056"/>
                  <a:pt x="1481" y="4096"/>
                  <a:pt x="1486" y="4070"/>
                </a:cubicBezTo>
                <a:cubicBezTo>
                  <a:pt x="1488" y="4073"/>
                  <a:pt x="1489" y="4076"/>
                  <a:pt x="1490" y="4079"/>
                </a:cubicBezTo>
                <a:cubicBezTo>
                  <a:pt x="1490" y="4107"/>
                  <a:pt x="1490" y="4107"/>
                  <a:pt x="1490" y="4107"/>
                </a:cubicBezTo>
                <a:cubicBezTo>
                  <a:pt x="1468" y="4104"/>
                  <a:pt x="1447" y="4102"/>
                  <a:pt x="1430" y="4099"/>
                </a:cubicBezTo>
                <a:close/>
                <a:moveTo>
                  <a:pt x="1430" y="3577"/>
                </a:moveTo>
                <a:cubicBezTo>
                  <a:pt x="1434" y="3575"/>
                  <a:pt x="1438" y="3573"/>
                  <a:pt x="1443" y="3572"/>
                </a:cubicBezTo>
                <a:cubicBezTo>
                  <a:pt x="1441" y="3574"/>
                  <a:pt x="1441" y="3574"/>
                  <a:pt x="1445" y="3571"/>
                </a:cubicBezTo>
                <a:cubicBezTo>
                  <a:pt x="1452" y="3569"/>
                  <a:pt x="1460" y="3569"/>
                  <a:pt x="1470" y="3573"/>
                </a:cubicBezTo>
                <a:cubicBezTo>
                  <a:pt x="1470" y="3563"/>
                  <a:pt x="1470" y="3563"/>
                  <a:pt x="1470" y="3563"/>
                </a:cubicBezTo>
                <a:cubicBezTo>
                  <a:pt x="1476" y="3557"/>
                  <a:pt x="1478" y="3547"/>
                  <a:pt x="1490" y="3547"/>
                </a:cubicBezTo>
                <a:cubicBezTo>
                  <a:pt x="1507" y="3580"/>
                  <a:pt x="1497" y="3603"/>
                  <a:pt x="1470" y="3617"/>
                </a:cubicBezTo>
                <a:cubicBezTo>
                  <a:pt x="1478" y="3619"/>
                  <a:pt x="1490" y="3617"/>
                  <a:pt x="1490" y="3627"/>
                </a:cubicBezTo>
                <a:cubicBezTo>
                  <a:pt x="1481" y="3628"/>
                  <a:pt x="1472" y="3627"/>
                  <a:pt x="1465" y="3626"/>
                </a:cubicBezTo>
                <a:cubicBezTo>
                  <a:pt x="1462" y="3619"/>
                  <a:pt x="1460" y="3609"/>
                  <a:pt x="1462" y="3597"/>
                </a:cubicBezTo>
                <a:cubicBezTo>
                  <a:pt x="1444" y="3594"/>
                  <a:pt x="1431" y="3598"/>
                  <a:pt x="1422" y="3605"/>
                </a:cubicBezTo>
                <a:cubicBezTo>
                  <a:pt x="1421" y="3605"/>
                  <a:pt x="1421" y="3605"/>
                  <a:pt x="1420" y="3604"/>
                </a:cubicBezTo>
                <a:cubicBezTo>
                  <a:pt x="1422" y="3594"/>
                  <a:pt x="1432" y="3592"/>
                  <a:pt x="1430" y="3577"/>
                </a:cubicBezTo>
                <a:close/>
                <a:moveTo>
                  <a:pt x="1420" y="3552"/>
                </a:moveTo>
                <a:cubicBezTo>
                  <a:pt x="1436" y="3549"/>
                  <a:pt x="1449" y="3547"/>
                  <a:pt x="1459" y="3547"/>
                </a:cubicBezTo>
                <a:cubicBezTo>
                  <a:pt x="1445" y="3553"/>
                  <a:pt x="1436" y="3554"/>
                  <a:pt x="1420" y="3552"/>
                </a:cubicBezTo>
                <a:close/>
                <a:moveTo>
                  <a:pt x="1462" y="3908"/>
                </a:moveTo>
                <a:cubicBezTo>
                  <a:pt x="1468" y="3901"/>
                  <a:pt x="1477" y="3897"/>
                  <a:pt x="1487" y="3893"/>
                </a:cubicBezTo>
                <a:cubicBezTo>
                  <a:pt x="1480" y="3911"/>
                  <a:pt x="1467" y="3921"/>
                  <a:pt x="1452" y="3938"/>
                </a:cubicBezTo>
                <a:cubicBezTo>
                  <a:pt x="1432" y="3927"/>
                  <a:pt x="1489" y="3925"/>
                  <a:pt x="1462" y="3908"/>
                </a:cubicBezTo>
                <a:close/>
                <a:moveTo>
                  <a:pt x="1480" y="4049"/>
                </a:moveTo>
                <a:cubicBezTo>
                  <a:pt x="1478" y="4041"/>
                  <a:pt x="1471" y="4038"/>
                  <a:pt x="1460" y="4039"/>
                </a:cubicBezTo>
                <a:cubicBezTo>
                  <a:pt x="1459" y="4034"/>
                  <a:pt x="1459" y="4029"/>
                  <a:pt x="1459" y="4023"/>
                </a:cubicBezTo>
                <a:cubicBezTo>
                  <a:pt x="1464" y="4018"/>
                  <a:pt x="1469" y="4012"/>
                  <a:pt x="1470" y="4003"/>
                </a:cubicBezTo>
                <a:cubicBezTo>
                  <a:pt x="1476" y="4009"/>
                  <a:pt x="1480" y="4012"/>
                  <a:pt x="1484" y="4014"/>
                </a:cubicBezTo>
                <a:cubicBezTo>
                  <a:pt x="1487" y="4023"/>
                  <a:pt x="1488" y="4033"/>
                  <a:pt x="1480" y="4049"/>
                </a:cubicBezTo>
                <a:close/>
                <a:moveTo>
                  <a:pt x="1482" y="3976"/>
                </a:moveTo>
                <a:cubicBezTo>
                  <a:pt x="1479" y="3987"/>
                  <a:pt x="1479" y="3994"/>
                  <a:pt x="1480" y="4000"/>
                </a:cubicBezTo>
                <a:cubicBezTo>
                  <a:pt x="1468" y="3994"/>
                  <a:pt x="1456" y="3989"/>
                  <a:pt x="1439" y="3987"/>
                </a:cubicBezTo>
                <a:cubicBezTo>
                  <a:pt x="1442" y="3986"/>
                  <a:pt x="1445" y="3984"/>
                  <a:pt x="1447" y="3981"/>
                </a:cubicBezTo>
                <a:cubicBezTo>
                  <a:pt x="1458" y="3975"/>
                  <a:pt x="1470" y="3974"/>
                  <a:pt x="1482" y="3976"/>
                </a:cubicBezTo>
                <a:close/>
                <a:moveTo>
                  <a:pt x="1446" y="4036"/>
                </a:moveTo>
                <a:cubicBezTo>
                  <a:pt x="1446" y="4047"/>
                  <a:pt x="1451" y="4053"/>
                  <a:pt x="1459" y="4056"/>
                </a:cubicBezTo>
                <a:cubicBezTo>
                  <a:pt x="1453" y="4055"/>
                  <a:pt x="1444" y="4055"/>
                  <a:pt x="1430" y="4059"/>
                </a:cubicBezTo>
                <a:cubicBezTo>
                  <a:pt x="1433" y="4048"/>
                  <a:pt x="1439" y="4042"/>
                  <a:pt x="1446" y="4036"/>
                </a:cubicBezTo>
                <a:close/>
                <a:moveTo>
                  <a:pt x="1446" y="3884"/>
                </a:moveTo>
                <a:cubicBezTo>
                  <a:pt x="1461" y="3859"/>
                  <a:pt x="1455" y="3847"/>
                  <a:pt x="1473" y="3835"/>
                </a:cubicBezTo>
                <a:cubicBezTo>
                  <a:pt x="1479" y="3833"/>
                  <a:pt x="1485" y="3831"/>
                  <a:pt x="1490" y="3828"/>
                </a:cubicBezTo>
                <a:cubicBezTo>
                  <a:pt x="1492" y="3845"/>
                  <a:pt x="1492" y="3857"/>
                  <a:pt x="1492" y="3868"/>
                </a:cubicBezTo>
                <a:cubicBezTo>
                  <a:pt x="1478" y="3875"/>
                  <a:pt x="1465" y="3882"/>
                  <a:pt x="1446" y="3884"/>
                </a:cubicBezTo>
                <a:close/>
                <a:moveTo>
                  <a:pt x="1465" y="3774"/>
                </a:moveTo>
                <a:cubicBezTo>
                  <a:pt x="1470" y="3755"/>
                  <a:pt x="1474" y="3739"/>
                  <a:pt x="1499" y="3726"/>
                </a:cubicBezTo>
                <a:cubicBezTo>
                  <a:pt x="1496" y="3749"/>
                  <a:pt x="1484" y="3764"/>
                  <a:pt x="1465" y="3774"/>
                </a:cubicBezTo>
                <a:close/>
                <a:moveTo>
                  <a:pt x="1454" y="3748"/>
                </a:moveTo>
                <a:cubicBezTo>
                  <a:pt x="1445" y="3746"/>
                  <a:pt x="1449" y="3732"/>
                  <a:pt x="1438" y="3732"/>
                </a:cubicBezTo>
                <a:cubicBezTo>
                  <a:pt x="1439" y="3712"/>
                  <a:pt x="1469" y="3721"/>
                  <a:pt x="1470" y="3701"/>
                </a:cubicBezTo>
                <a:cubicBezTo>
                  <a:pt x="1489" y="3685"/>
                  <a:pt x="1461" y="3704"/>
                  <a:pt x="1454" y="3708"/>
                </a:cubicBezTo>
                <a:cubicBezTo>
                  <a:pt x="1451" y="3698"/>
                  <a:pt x="1447" y="3683"/>
                  <a:pt x="1448" y="3670"/>
                </a:cubicBezTo>
                <a:cubicBezTo>
                  <a:pt x="1461" y="3668"/>
                  <a:pt x="1475" y="3667"/>
                  <a:pt x="1490" y="3667"/>
                </a:cubicBezTo>
                <a:cubicBezTo>
                  <a:pt x="1498" y="3689"/>
                  <a:pt x="1501" y="3707"/>
                  <a:pt x="1500" y="3722"/>
                </a:cubicBezTo>
                <a:cubicBezTo>
                  <a:pt x="1487" y="3709"/>
                  <a:pt x="1459" y="3735"/>
                  <a:pt x="1454" y="3748"/>
                </a:cubicBezTo>
                <a:close/>
                <a:moveTo>
                  <a:pt x="1341" y="2565"/>
                </a:moveTo>
                <a:cubicBezTo>
                  <a:pt x="1344" y="2574"/>
                  <a:pt x="1350" y="2579"/>
                  <a:pt x="1349" y="2592"/>
                </a:cubicBezTo>
                <a:cubicBezTo>
                  <a:pt x="1375" y="2583"/>
                  <a:pt x="1406" y="2585"/>
                  <a:pt x="1420" y="2612"/>
                </a:cubicBezTo>
                <a:cubicBezTo>
                  <a:pt x="1418" y="2624"/>
                  <a:pt x="1407" y="2633"/>
                  <a:pt x="1398" y="2641"/>
                </a:cubicBezTo>
                <a:cubicBezTo>
                  <a:pt x="1367" y="2615"/>
                  <a:pt x="1346" y="2672"/>
                  <a:pt x="1303" y="2665"/>
                </a:cubicBezTo>
                <a:cubicBezTo>
                  <a:pt x="1336" y="2651"/>
                  <a:pt x="1309" y="2609"/>
                  <a:pt x="1335" y="2602"/>
                </a:cubicBezTo>
                <a:cubicBezTo>
                  <a:pt x="1324" y="2586"/>
                  <a:pt x="1308" y="2620"/>
                  <a:pt x="1287" y="2602"/>
                </a:cubicBezTo>
                <a:cubicBezTo>
                  <a:pt x="1302" y="2585"/>
                  <a:pt x="1324" y="2591"/>
                  <a:pt x="1341" y="2565"/>
                </a:cubicBezTo>
                <a:close/>
                <a:moveTo>
                  <a:pt x="1311" y="4210"/>
                </a:moveTo>
                <a:cubicBezTo>
                  <a:pt x="1292" y="4223"/>
                  <a:pt x="1276" y="4239"/>
                  <a:pt x="1255" y="4250"/>
                </a:cubicBezTo>
                <a:cubicBezTo>
                  <a:pt x="1265" y="4207"/>
                  <a:pt x="1256" y="4194"/>
                  <a:pt x="1255" y="4146"/>
                </a:cubicBezTo>
                <a:cubicBezTo>
                  <a:pt x="1281" y="4151"/>
                  <a:pt x="1292" y="4141"/>
                  <a:pt x="1311" y="4139"/>
                </a:cubicBezTo>
                <a:cubicBezTo>
                  <a:pt x="1312" y="4178"/>
                  <a:pt x="1303" y="4178"/>
                  <a:pt x="1311" y="4210"/>
                </a:cubicBezTo>
                <a:close/>
                <a:moveTo>
                  <a:pt x="1303" y="4043"/>
                </a:moveTo>
                <a:cubicBezTo>
                  <a:pt x="1304" y="4073"/>
                  <a:pt x="1287" y="4086"/>
                  <a:pt x="1263" y="4091"/>
                </a:cubicBezTo>
                <a:cubicBezTo>
                  <a:pt x="1256" y="4082"/>
                  <a:pt x="1252" y="4069"/>
                  <a:pt x="1255" y="4051"/>
                </a:cubicBezTo>
                <a:cubicBezTo>
                  <a:pt x="1264" y="4042"/>
                  <a:pt x="1283" y="4042"/>
                  <a:pt x="1303" y="4043"/>
                </a:cubicBezTo>
                <a:close/>
                <a:moveTo>
                  <a:pt x="1255" y="3931"/>
                </a:moveTo>
                <a:cubicBezTo>
                  <a:pt x="1255" y="3900"/>
                  <a:pt x="1255" y="3900"/>
                  <a:pt x="1255" y="3900"/>
                </a:cubicBezTo>
                <a:cubicBezTo>
                  <a:pt x="1280" y="3896"/>
                  <a:pt x="1286" y="3917"/>
                  <a:pt x="1303" y="3900"/>
                </a:cubicBezTo>
                <a:cubicBezTo>
                  <a:pt x="1306" y="3929"/>
                  <a:pt x="1274" y="3924"/>
                  <a:pt x="1255" y="3931"/>
                </a:cubicBezTo>
                <a:close/>
                <a:moveTo>
                  <a:pt x="1287" y="4107"/>
                </a:moveTo>
                <a:cubicBezTo>
                  <a:pt x="1296" y="4101"/>
                  <a:pt x="1285" y="4080"/>
                  <a:pt x="1311" y="4075"/>
                </a:cubicBezTo>
                <a:cubicBezTo>
                  <a:pt x="1319" y="4098"/>
                  <a:pt x="1302" y="4134"/>
                  <a:pt x="1287" y="4107"/>
                </a:cubicBezTo>
                <a:close/>
                <a:moveTo>
                  <a:pt x="1312" y="3231"/>
                </a:moveTo>
                <a:cubicBezTo>
                  <a:pt x="1305" y="3225"/>
                  <a:pt x="1298" y="3219"/>
                  <a:pt x="1289" y="3215"/>
                </a:cubicBezTo>
                <a:cubicBezTo>
                  <a:pt x="1288" y="3217"/>
                  <a:pt x="1288" y="3219"/>
                  <a:pt x="1287" y="3220"/>
                </a:cubicBezTo>
                <a:cubicBezTo>
                  <a:pt x="1287" y="3205"/>
                  <a:pt x="1299" y="3190"/>
                  <a:pt x="1317" y="3191"/>
                </a:cubicBezTo>
                <a:cubicBezTo>
                  <a:pt x="1318" y="3191"/>
                  <a:pt x="1318" y="3191"/>
                  <a:pt x="1318" y="3191"/>
                </a:cubicBezTo>
                <a:cubicBezTo>
                  <a:pt x="1307" y="3207"/>
                  <a:pt x="1311" y="3219"/>
                  <a:pt x="1312" y="3231"/>
                </a:cubicBezTo>
                <a:close/>
                <a:moveTo>
                  <a:pt x="1287" y="2960"/>
                </a:moveTo>
                <a:cubicBezTo>
                  <a:pt x="1287" y="2965"/>
                  <a:pt x="1290" y="2967"/>
                  <a:pt x="1294" y="2969"/>
                </a:cubicBezTo>
                <a:cubicBezTo>
                  <a:pt x="1292" y="2970"/>
                  <a:pt x="1290" y="2972"/>
                  <a:pt x="1289" y="2974"/>
                </a:cubicBezTo>
                <a:cubicBezTo>
                  <a:pt x="1295" y="2977"/>
                  <a:pt x="1300" y="2980"/>
                  <a:pt x="1305" y="2983"/>
                </a:cubicBezTo>
                <a:cubicBezTo>
                  <a:pt x="1292" y="2985"/>
                  <a:pt x="1291" y="2998"/>
                  <a:pt x="1271" y="2992"/>
                </a:cubicBezTo>
                <a:cubicBezTo>
                  <a:pt x="1272" y="2977"/>
                  <a:pt x="1276" y="2965"/>
                  <a:pt x="1287" y="2960"/>
                </a:cubicBezTo>
                <a:close/>
                <a:moveTo>
                  <a:pt x="1263" y="3111"/>
                </a:moveTo>
                <a:cubicBezTo>
                  <a:pt x="1263" y="3127"/>
                  <a:pt x="1263" y="3127"/>
                  <a:pt x="1263" y="3127"/>
                </a:cubicBezTo>
                <a:cubicBezTo>
                  <a:pt x="1275" y="3129"/>
                  <a:pt x="1292" y="3124"/>
                  <a:pt x="1295" y="3135"/>
                </a:cubicBezTo>
                <a:cubicBezTo>
                  <a:pt x="1276" y="3132"/>
                  <a:pt x="1277" y="3150"/>
                  <a:pt x="1255" y="3143"/>
                </a:cubicBezTo>
                <a:cubicBezTo>
                  <a:pt x="1256" y="3131"/>
                  <a:pt x="1252" y="3114"/>
                  <a:pt x="1263" y="3111"/>
                </a:cubicBezTo>
                <a:close/>
                <a:moveTo>
                  <a:pt x="1291" y="3239"/>
                </a:moveTo>
                <a:cubicBezTo>
                  <a:pt x="1297" y="3245"/>
                  <a:pt x="1306" y="3246"/>
                  <a:pt x="1309" y="3255"/>
                </a:cubicBezTo>
                <a:cubicBezTo>
                  <a:pt x="1309" y="3255"/>
                  <a:pt x="1308" y="3255"/>
                  <a:pt x="1308" y="3255"/>
                </a:cubicBezTo>
                <a:cubicBezTo>
                  <a:pt x="1285" y="3259"/>
                  <a:pt x="1287" y="3237"/>
                  <a:pt x="1259" y="3245"/>
                </a:cubicBezTo>
                <a:cubicBezTo>
                  <a:pt x="1259" y="3245"/>
                  <a:pt x="1259" y="3245"/>
                  <a:pt x="1259" y="3245"/>
                </a:cubicBezTo>
                <a:cubicBezTo>
                  <a:pt x="1257" y="3241"/>
                  <a:pt x="1255" y="3237"/>
                  <a:pt x="1255" y="3231"/>
                </a:cubicBezTo>
                <a:cubicBezTo>
                  <a:pt x="1273" y="3228"/>
                  <a:pt x="1273" y="3243"/>
                  <a:pt x="1291" y="3239"/>
                </a:cubicBezTo>
                <a:close/>
                <a:moveTo>
                  <a:pt x="1271" y="3565"/>
                </a:moveTo>
                <a:cubicBezTo>
                  <a:pt x="1272" y="3617"/>
                  <a:pt x="1292" y="3585"/>
                  <a:pt x="1311" y="3573"/>
                </a:cubicBezTo>
                <a:cubicBezTo>
                  <a:pt x="1311" y="3576"/>
                  <a:pt x="1311" y="3576"/>
                  <a:pt x="1311" y="3576"/>
                </a:cubicBezTo>
                <a:cubicBezTo>
                  <a:pt x="1307" y="3580"/>
                  <a:pt x="1303" y="3583"/>
                  <a:pt x="1299" y="3587"/>
                </a:cubicBezTo>
                <a:cubicBezTo>
                  <a:pt x="1303" y="3585"/>
                  <a:pt x="1307" y="3584"/>
                  <a:pt x="1311" y="3582"/>
                </a:cubicBezTo>
                <a:cubicBezTo>
                  <a:pt x="1311" y="3597"/>
                  <a:pt x="1311" y="3597"/>
                  <a:pt x="1311" y="3597"/>
                </a:cubicBezTo>
                <a:cubicBezTo>
                  <a:pt x="1285" y="3595"/>
                  <a:pt x="1282" y="3632"/>
                  <a:pt x="1295" y="3645"/>
                </a:cubicBezTo>
                <a:cubicBezTo>
                  <a:pt x="1287" y="3642"/>
                  <a:pt x="1280" y="3644"/>
                  <a:pt x="1273" y="3647"/>
                </a:cubicBezTo>
                <a:cubicBezTo>
                  <a:pt x="1266" y="3648"/>
                  <a:pt x="1258" y="3648"/>
                  <a:pt x="1249" y="3647"/>
                </a:cubicBezTo>
                <a:cubicBezTo>
                  <a:pt x="1249" y="3648"/>
                  <a:pt x="1250" y="3649"/>
                  <a:pt x="1250" y="3650"/>
                </a:cubicBezTo>
                <a:cubicBezTo>
                  <a:pt x="1249" y="3649"/>
                  <a:pt x="1248" y="3647"/>
                  <a:pt x="1247" y="3645"/>
                </a:cubicBezTo>
                <a:cubicBezTo>
                  <a:pt x="1268" y="3635"/>
                  <a:pt x="1232" y="3570"/>
                  <a:pt x="1271" y="3565"/>
                </a:cubicBezTo>
                <a:close/>
                <a:moveTo>
                  <a:pt x="1247" y="4656"/>
                </a:moveTo>
                <a:cubicBezTo>
                  <a:pt x="1267" y="4655"/>
                  <a:pt x="1286" y="4655"/>
                  <a:pt x="1287" y="4672"/>
                </a:cubicBezTo>
                <a:cubicBezTo>
                  <a:pt x="1275" y="4672"/>
                  <a:pt x="1254" y="4702"/>
                  <a:pt x="1247" y="4680"/>
                </a:cubicBezTo>
                <a:cubicBezTo>
                  <a:pt x="1259" y="4678"/>
                  <a:pt x="1253" y="4663"/>
                  <a:pt x="1247" y="4656"/>
                </a:cubicBezTo>
                <a:close/>
                <a:moveTo>
                  <a:pt x="1112" y="5532"/>
                </a:moveTo>
                <a:cubicBezTo>
                  <a:pt x="1081" y="5494"/>
                  <a:pt x="1131" y="5473"/>
                  <a:pt x="1088" y="5413"/>
                </a:cubicBezTo>
                <a:cubicBezTo>
                  <a:pt x="1120" y="5413"/>
                  <a:pt x="1120" y="5413"/>
                  <a:pt x="1120" y="5413"/>
                </a:cubicBezTo>
                <a:cubicBezTo>
                  <a:pt x="1112" y="5446"/>
                  <a:pt x="1122" y="5514"/>
                  <a:pt x="1112" y="5532"/>
                </a:cubicBezTo>
                <a:close/>
                <a:moveTo>
                  <a:pt x="1112" y="5046"/>
                </a:moveTo>
                <a:cubicBezTo>
                  <a:pt x="1097" y="5053"/>
                  <a:pt x="1084" y="5089"/>
                  <a:pt x="1072" y="5054"/>
                </a:cubicBezTo>
                <a:cubicBezTo>
                  <a:pt x="1081" y="5053"/>
                  <a:pt x="1094" y="5056"/>
                  <a:pt x="1096" y="5046"/>
                </a:cubicBezTo>
                <a:cubicBezTo>
                  <a:pt x="1068" y="5039"/>
                  <a:pt x="1069" y="4985"/>
                  <a:pt x="1080" y="4967"/>
                </a:cubicBezTo>
                <a:cubicBezTo>
                  <a:pt x="1086" y="4997"/>
                  <a:pt x="1115" y="5006"/>
                  <a:pt x="1112" y="5046"/>
                </a:cubicBezTo>
                <a:close/>
                <a:moveTo>
                  <a:pt x="1016" y="2498"/>
                </a:moveTo>
                <a:cubicBezTo>
                  <a:pt x="1046" y="2492"/>
                  <a:pt x="1076" y="2490"/>
                  <a:pt x="1088" y="2498"/>
                </a:cubicBezTo>
                <a:cubicBezTo>
                  <a:pt x="1064" y="2505"/>
                  <a:pt x="1059" y="2510"/>
                  <a:pt x="1056" y="2522"/>
                </a:cubicBezTo>
                <a:cubicBezTo>
                  <a:pt x="1066" y="2496"/>
                  <a:pt x="991" y="2514"/>
                  <a:pt x="1016" y="2498"/>
                </a:cubicBezTo>
                <a:close/>
                <a:moveTo>
                  <a:pt x="992" y="2625"/>
                </a:moveTo>
                <a:cubicBezTo>
                  <a:pt x="1018" y="2600"/>
                  <a:pt x="1040" y="2610"/>
                  <a:pt x="1072" y="2602"/>
                </a:cubicBezTo>
                <a:cubicBezTo>
                  <a:pt x="1054" y="2630"/>
                  <a:pt x="1016" y="2630"/>
                  <a:pt x="992" y="2625"/>
                </a:cubicBezTo>
                <a:close/>
                <a:moveTo>
                  <a:pt x="1024" y="3724"/>
                </a:moveTo>
                <a:cubicBezTo>
                  <a:pt x="1024" y="3746"/>
                  <a:pt x="1028" y="3771"/>
                  <a:pt x="1008" y="3772"/>
                </a:cubicBezTo>
                <a:cubicBezTo>
                  <a:pt x="1007" y="3760"/>
                  <a:pt x="989" y="3765"/>
                  <a:pt x="976" y="3764"/>
                </a:cubicBezTo>
                <a:cubicBezTo>
                  <a:pt x="979" y="3738"/>
                  <a:pt x="1003" y="3732"/>
                  <a:pt x="1024" y="3724"/>
                </a:cubicBezTo>
                <a:close/>
                <a:moveTo>
                  <a:pt x="968" y="3788"/>
                </a:moveTo>
                <a:cubicBezTo>
                  <a:pt x="982" y="3793"/>
                  <a:pt x="1001" y="3792"/>
                  <a:pt x="1008" y="3804"/>
                </a:cubicBezTo>
                <a:cubicBezTo>
                  <a:pt x="1003" y="3810"/>
                  <a:pt x="964" y="3822"/>
                  <a:pt x="960" y="3804"/>
                </a:cubicBezTo>
                <a:cubicBezTo>
                  <a:pt x="967" y="3802"/>
                  <a:pt x="970" y="3797"/>
                  <a:pt x="968" y="3788"/>
                </a:cubicBezTo>
                <a:close/>
                <a:moveTo>
                  <a:pt x="984" y="3000"/>
                </a:moveTo>
                <a:cubicBezTo>
                  <a:pt x="988" y="3025"/>
                  <a:pt x="977" y="3035"/>
                  <a:pt x="952" y="3032"/>
                </a:cubicBezTo>
                <a:cubicBezTo>
                  <a:pt x="955" y="3013"/>
                  <a:pt x="958" y="2994"/>
                  <a:pt x="984" y="3000"/>
                </a:cubicBezTo>
                <a:close/>
                <a:moveTo>
                  <a:pt x="984" y="3820"/>
                </a:moveTo>
                <a:cubicBezTo>
                  <a:pt x="1016" y="3820"/>
                  <a:pt x="1016" y="3820"/>
                  <a:pt x="1016" y="3820"/>
                </a:cubicBezTo>
                <a:cubicBezTo>
                  <a:pt x="1016" y="3831"/>
                  <a:pt x="1012" y="3837"/>
                  <a:pt x="1008" y="3844"/>
                </a:cubicBezTo>
                <a:cubicBezTo>
                  <a:pt x="1018" y="3845"/>
                  <a:pt x="1027" y="3846"/>
                  <a:pt x="1024" y="3860"/>
                </a:cubicBezTo>
                <a:cubicBezTo>
                  <a:pt x="1002" y="3855"/>
                  <a:pt x="961" y="3870"/>
                  <a:pt x="952" y="3852"/>
                </a:cubicBezTo>
                <a:cubicBezTo>
                  <a:pt x="979" y="3857"/>
                  <a:pt x="981" y="3838"/>
                  <a:pt x="984" y="3820"/>
                </a:cubicBezTo>
                <a:close/>
                <a:moveTo>
                  <a:pt x="992" y="3987"/>
                </a:moveTo>
                <a:cubicBezTo>
                  <a:pt x="980" y="4018"/>
                  <a:pt x="1013" y="4004"/>
                  <a:pt x="1016" y="4019"/>
                </a:cubicBezTo>
                <a:cubicBezTo>
                  <a:pt x="987" y="4022"/>
                  <a:pt x="978" y="4031"/>
                  <a:pt x="952" y="4019"/>
                </a:cubicBezTo>
                <a:cubicBezTo>
                  <a:pt x="955" y="3998"/>
                  <a:pt x="973" y="3992"/>
                  <a:pt x="992" y="3987"/>
                </a:cubicBezTo>
                <a:close/>
                <a:moveTo>
                  <a:pt x="1032" y="4067"/>
                </a:moveTo>
                <a:cubicBezTo>
                  <a:pt x="1026" y="4069"/>
                  <a:pt x="1023" y="4074"/>
                  <a:pt x="1024" y="4083"/>
                </a:cubicBezTo>
                <a:cubicBezTo>
                  <a:pt x="979" y="4074"/>
                  <a:pt x="982" y="4108"/>
                  <a:pt x="952" y="4091"/>
                </a:cubicBezTo>
                <a:cubicBezTo>
                  <a:pt x="973" y="4065"/>
                  <a:pt x="1002" y="4053"/>
                  <a:pt x="1032" y="4067"/>
                </a:cubicBezTo>
                <a:close/>
                <a:moveTo>
                  <a:pt x="968" y="4146"/>
                </a:moveTo>
                <a:cubicBezTo>
                  <a:pt x="982" y="4161"/>
                  <a:pt x="1017" y="4179"/>
                  <a:pt x="1024" y="4154"/>
                </a:cubicBezTo>
                <a:cubicBezTo>
                  <a:pt x="1018" y="4182"/>
                  <a:pt x="1039" y="4188"/>
                  <a:pt x="1024" y="4202"/>
                </a:cubicBezTo>
                <a:cubicBezTo>
                  <a:pt x="1000" y="4197"/>
                  <a:pt x="1009" y="4197"/>
                  <a:pt x="984" y="4202"/>
                </a:cubicBezTo>
                <a:cubicBezTo>
                  <a:pt x="988" y="4192"/>
                  <a:pt x="949" y="4140"/>
                  <a:pt x="968" y="4146"/>
                </a:cubicBezTo>
                <a:close/>
                <a:moveTo>
                  <a:pt x="865" y="3032"/>
                </a:moveTo>
                <a:cubicBezTo>
                  <a:pt x="826" y="3039"/>
                  <a:pt x="812" y="3020"/>
                  <a:pt x="793" y="3008"/>
                </a:cubicBezTo>
                <a:cubicBezTo>
                  <a:pt x="806" y="3001"/>
                  <a:pt x="861" y="3005"/>
                  <a:pt x="865" y="3032"/>
                </a:cubicBezTo>
                <a:close/>
                <a:moveTo>
                  <a:pt x="809" y="3063"/>
                </a:moveTo>
                <a:cubicBezTo>
                  <a:pt x="833" y="3038"/>
                  <a:pt x="905" y="3070"/>
                  <a:pt x="889" y="3040"/>
                </a:cubicBezTo>
                <a:cubicBezTo>
                  <a:pt x="901" y="3041"/>
                  <a:pt x="918" y="3037"/>
                  <a:pt x="921" y="3048"/>
                </a:cubicBezTo>
                <a:cubicBezTo>
                  <a:pt x="903" y="3046"/>
                  <a:pt x="917" y="3076"/>
                  <a:pt x="913" y="3087"/>
                </a:cubicBezTo>
                <a:cubicBezTo>
                  <a:pt x="856" y="3084"/>
                  <a:pt x="830" y="3121"/>
                  <a:pt x="785" y="3087"/>
                </a:cubicBezTo>
                <a:cubicBezTo>
                  <a:pt x="814" y="3088"/>
                  <a:pt x="835" y="3076"/>
                  <a:pt x="809" y="3063"/>
                </a:cubicBezTo>
                <a:close/>
                <a:moveTo>
                  <a:pt x="881" y="4505"/>
                </a:moveTo>
                <a:cubicBezTo>
                  <a:pt x="889" y="4535"/>
                  <a:pt x="861" y="4528"/>
                  <a:pt x="865" y="4553"/>
                </a:cubicBezTo>
                <a:cubicBezTo>
                  <a:pt x="844" y="4559"/>
                  <a:pt x="828" y="4521"/>
                  <a:pt x="817" y="4545"/>
                </a:cubicBezTo>
                <a:cubicBezTo>
                  <a:pt x="831" y="4544"/>
                  <a:pt x="837" y="4551"/>
                  <a:pt x="841" y="4561"/>
                </a:cubicBezTo>
                <a:cubicBezTo>
                  <a:pt x="835" y="4562"/>
                  <a:pt x="832" y="4567"/>
                  <a:pt x="833" y="4577"/>
                </a:cubicBezTo>
                <a:cubicBezTo>
                  <a:pt x="737" y="4577"/>
                  <a:pt x="737" y="4577"/>
                  <a:pt x="737" y="4577"/>
                </a:cubicBezTo>
                <a:cubicBezTo>
                  <a:pt x="769" y="4544"/>
                  <a:pt x="729" y="4537"/>
                  <a:pt x="761" y="4505"/>
                </a:cubicBezTo>
                <a:cubicBezTo>
                  <a:pt x="764" y="4519"/>
                  <a:pt x="749" y="4525"/>
                  <a:pt x="761" y="4529"/>
                </a:cubicBezTo>
                <a:cubicBezTo>
                  <a:pt x="764" y="4502"/>
                  <a:pt x="796" y="4550"/>
                  <a:pt x="801" y="4521"/>
                </a:cubicBezTo>
                <a:cubicBezTo>
                  <a:pt x="798" y="4502"/>
                  <a:pt x="766" y="4513"/>
                  <a:pt x="769" y="4489"/>
                </a:cubicBezTo>
                <a:cubicBezTo>
                  <a:pt x="830" y="4470"/>
                  <a:pt x="832" y="4537"/>
                  <a:pt x="881" y="4505"/>
                </a:cubicBezTo>
                <a:close/>
                <a:moveTo>
                  <a:pt x="817" y="4489"/>
                </a:moveTo>
                <a:cubicBezTo>
                  <a:pt x="816" y="4454"/>
                  <a:pt x="843" y="4446"/>
                  <a:pt x="873" y="4441"/>
                </a:cubicBezTo>
                <a:cubicBezTo>
                  <a:pt x="871" y="4474"/>
                  <a:pt x="832" y="4469"/>
                  <a:pt x="817" y="4489"/>
                </a:cubicBezTo>
                <a:close/>
                <a:moveTo>
                  <a:pt x="913" y="5102"/>
                </a:moveTo>
                <a:cubicBezTo>
                  <a:pt x="917" y="5130"/>
                  <a:pt x="900" y="5137"/>
                  <a:pt x="889" y="5150"/>
                </a:cubicBezTo>
                <a:cubicBezTo>
                  <a:pt x="884" y="5190"/>
                  <a:pt x="917" y="5150"/>
                  <a:pt x="913" y="5182"/>
                </a:cubicBezTo>
                <a:cubicBezTo>
                  <a:pt x="892" y="5203"/>
                  <a:pt x="901" y="5166"/>
                  <a:pt x="881" y="5166"/>
                </a:cubicBezTo>
                <a:cubicBezTo>
                  <a:pt x="883" y="5200"/>
                  <a:pt x="852" y="5187"/>
                  <a:pt x="833" y="5182"/>
                </a:cubicBezTo>
                <a:cubicBezTo>
                  <a:pt x="835" y="5197"/>
                  <a:pt x="824" y="5199"/>
                  <a:pt x="825" y="5214"/>
                </a:cubicBezTo>
                <a:cubicBezTo>
                  <a:pt x="797" y="5216"/>
                  <a:pt x="775" y="5220"/>
                  <a:pt x="761" y="5214"/>
                </a:cubicBezTo>
                <a:cubicBezTo>
                  <a:pt x="769" y="5211"/>
                  <a:pt x="769" y="5192"/>
                  <a:pt x="761" y="5190"/>
                </a:cubicBezTo>
                <a:cubicBezTo>
                  <a:pt x="759" y="5196"/>
                  <a:pt x="755" y="5199"/>
                  <a:pt x="745" y="5198"/>
                </a:cubicBezTo>
                <a:cubicBezTo>
                  <a:pt x="746" y="5183"/>
                  <a:pt x="739" y="5181"/>
                  <a:pt x="729" y="5190"/>
                </a:cubicBezTo>
                <a:cubicBezTo>
                  <a:pt x="727" y="5174"/>
                  <a:pt x="740" y="5174"/>
                  <a:pt x="745" y="5166"/>
                </a:cubicBezTo>
                <a:cubicBezTo>
                  <a:pt x="706" y="5166"/>
                  <a:pt x="706" y="5166"/>
                  <a:pt x="706" y="5166"/>
                </a:cubicBezTo>
                <a:cubicBezTo>
                  <a:pt x="704" y="5172"/>
                  <a:pt x="705" y="5182"/>
                  <a:pt x="698" y="5182"/>
                </a:cubicBezTo>
                <a:cubicBezTo>
                  <a:pt x="703" y="5138"/>
                  <a:pt x="692" y="5121"/>
                  <a:pt x="713" y="5118"/>
                </a:cubicBezTo>
                <a:cubicBezTo>
                  <a:pt x="686" y="5064"/>
                  <a:pt x="717" y="5085"/>
                  <a:pt x="698" y="5015"/>
                </a:cubicBezTo>
                <a:cubicBezTo>
                  <a:pt x="727" y="5007"/>
                  <a:pt x="742" y="4985"/>
                  <a:pt x="777" y="4983"/>
                </a:cubicBezTo>
                <a:cubicBezTo>
                  <a:pt x="785" y="5023"/>
                  <a:pt x="799" y="5017"/>
                  <a:pt x="833" y="5038"/>
                </a:cubicBezTo>
                <a:cubicBezTo>
                  <a:pt x="824" y="5042"/>
                  <a:pt x="815" y="5047"/>
                  <a:pt x="809" y="5054"/>
                </a:cubicBezTo>
                <a:cubicBezTo>
                  <a:pt x="849" y="5060"/>
                  <a:pt x="825" y="5080"/>
                  <a:pt x="857" y="5094"/>
                </a:cubicBezTo>
                <a:cubicBezTo>
                  <a:pt x="856" y="5080"/>
                  <a:pt x="863" y="5074"/>
                  <a:pt x="873" y="5070"/>
                </a:cubicBezTo>
                <a:cubicBezTo>
                  <a:pt x="876" y="5084"/>
                  <a:pt x="883" y="5069"/>
                  <a:pt x="897" y="5070"/>
                </a:cubicBezTo>
                <a:cubicBezTo>
                  <a:pt x="896" y="5085"/>
                  <a:pt x="903" y="5087"/>
                  <a:pt x="913" y="5078"/>
                </a:cubicBezTo>
                <a:cubicBezTo>
                  <a:pt x="908" y="5118"/>
                  <a:pt x="868" y="5083"/>
                  <a:pt x="865" y="5094"/>
                </a:cubicBezTo>
                <a:cubicBezTo>
                  <a:pt x="876" y="5119"/>
                  <a:pt x="898" y="5105"/>
                  <a:pt x="913" y="5102"/>
                </a:cubicBezTo>
                <a:close/>
                <a:moveTo>
                  <a:pt x="913" y="5349"/>
                </a:moveTo>
                <a:cubicBezTo>
                  <a:pt x="886" y="5363"/>
                  <a:pt x="877" y="5345"/>
                  <a:pt x="841" y="5349"/>
                </a:cubicBezTo>
                <a:cubicBezTo>
                  <a:pt x="840" y="5313"/>
                  <a:pt x="869" y="5328"/>
                  <a:pt x="881" y="5341"/>
                </a:cubicBezTo>
                <a:cubicBezTo>
                  <a:pt x="884" y="5315"/>
                  <a:pt x="897" y="5299"/>
                  <a:pt x="913" y="5285"/>
                </a:cubicBezTo>
                <a:cubicBezTo>
                  <a:pt x="913" y="5325"/>
                  <a:pt x="913" y="5325"/>
                  <a:pt x="913" y="5325"/>
                </a:cubicBezTo>
                <a:cubicBezTo>
                  <a:pt x="869" y="5323"/>
                  <a:pt x="899" y="5343"/>
                  <a:pt x="913" y="5349"/>
                </a:cubicBezTo>
                <a:close/>
                <a:moveTo>
                  <a:pt x="809" y="4975"/>
                </a:moveTo>
                <a:cubicBezTo>
                  <a:pt x="823" y="4982"/>
                  <a:pt x="832" y="4994"/>
                  <a:pt x="849" y="4999"/>
                </a:cubicBezTo>
                <a:cubicBezTo>
                  <a:pt x="850" y="4989"/>
                  <a:pt x="851" y="4980"/>
                  <a:pt x="865" y="4983"/>
                </a:cubicBezTo>
                <a:cubicBezTo>
                  <a:pt x="875" y="5014"/>
                  <a:pt x="846" y="5006"/>
                  <a:pt x="825" y="5007"/>
                </a:cubicBezTo>
                <a:cubicBezTo>
                  <a:pt x="830" y="4988"/>
                  <a:pt x="787" y="4960"/>
                  <a:pt x="809" y="4975"/>
                </a:cubicBezTo>
                <a:close/>
                <a:moveTo>
                  <a:pt x="761" y="4592"/>
                </a:moveTo>
                <a:cubicBezTo>
                  <a:pt x="782" y="4604"/>
                  <a:pt x="814" y="4591"/>
                  <a:pt x="841" y="4600"/>
                </a:cubicBezTo>
                <a:cubicBezTo>
                  <a:pt x="823" y="4661"/>
                  <a:pt x="758" y="4638"/>
                  <a:pt x="729" y="4656"/>
                </a:cubicBezTo>
                <a:cubicBezTo>
                  <a:pt x="729" y="4624"/>
                  <a:pt x="729" y="4624"/>
                  <a:pt x="729" y="4624"/>
                </a:cubicBezTo>
                <a:cubicBezTo>
                  <a:pt x="762" y="4633"/>
                  <a:pt x="776" y="4624"/>
                  <a:pt x="801" y="4608"/>
                </a:cubicBezTo>
                <a:cubicBezTo>
                  <a:pt x="791" y="4599"/>
                  <a:pt x="743" y="4627"/>
                  <a:pt x="761" y="4592"/>
                </a:cubicBezTo>
                <a:close/>
                <a:moveTo>
                  <a:pt x="737" y="3995"/>
                </a:moveTo>
                <a:cubicBezTo>
                  <a:pt x="752" y="3993"/>
                  <a:pt x="755" y="4004"/>
                  <a:pt x="769" y="4003"/>
                </a:cubicBezTo>
                <a:cubicBezTo>
                  <a:pt x="775" y="4021"/>
                  <a:pt x="740" y="4036"/>
                  <a:pt x="737" y="4019"/>
                </a:cubicBezTo>
                <a:cubicBezTo>
                  <a:pt x="750" y="4017"/>
                  <a:pt x="743" y="4002"/>
                  <a:pt x="737" y="3995"/>
                </a:cubicBezTo>
                <a:close/>
                <a:moveTo>
                  <a:pt x="761" y="4385"/>
                </a:moveTo>
                <a:cubicBezTo>
                  <a:pt x="756" y="4385"/>
                  <a:pt x="752" y="4384"/>
                  <a:pt x="753" y="4377"/>
                </a:cubicBezTo>
                <a:cubicBezTo>
                  <a:pt x="788" y="4374"/>
                  <a:pt x="763" y="4399"/>
                  <a:pt x="777" y="4401"/>
                </a:cubicBezTo>
                <a:cubicBezTo>
                  <a:pt x="786" y="4402"/>
                  <a:pt x="790" y="4390"/>
                  <a:pt x="793" y="4401"/>
                </a:cubicBezTo>
                <a:cubicBezTo>
                  <a:pt x="776" y="4419"/>
                  <a:pt x="726" y="4399"/>
                  <a:pt x="761" y="4385"/>
                </a:cubicBezTo>
                <a:close/>
                <a:moveTo>
                  <a:pt x="785" y="4099"/>
                </a:moveTo>
                <a:cubicBezTo>
                  <a:pt x="797" y="4126"/>
                  <a:pt x="832" y="4081"/>
                  <a:pt x="833" y="4115"/>
                </a:cubicBezTo>
                <a:cubicBezTo>
                  <a:pt x="815" y="4130"/>
                  <a:pt x="769" y="4112"/>
                  <a:pt x="785" y="4099"/>
                </a:cubicBezTo>
                <a:close/>
                <a:moveTo>
                  <a:pt x="817" y="3390"/>
                </a:moveTo>
                <a:cubicBezTo>
                  <a:pt x="832" y="3392"/>
                  <a:pt x="870" y="3410"/>
                  <a:pt x="849" y="3422"/>
                </a:cubicBezTo>
                <a:cubicBezTo>
                  <a:pt x="850" y="3399"/>
                  <a:pt x="800" y="3428"/>
                  <a:pt x="801" y="3406"/>
                </a:cubicBezTo>
                <a:cubicBezTo>
                  <a:pt x="810" y="3405"/>
                  <a:pt x="824" y="3407"/>
                  <a:pt x="825" y="3398"/>
                </a:cubicBezTo>
                <a:cubicBezTo>
                  <a:pt x="820" y="3397"/>
                  <a:pt x="816" y="3397"/>
                  <a:pt x="817" y="3390"/>
                </a:cubicBezTo>
                <a:close/>
                <a:moveTo>
                  <a:pt x="849" y="4218"/>
                </a:moveTo>
                <a:cubicBezTo>
                  <a:pt x="845" y="4240"/>
                  <a:pt x="879" y="4226"/>
                  <a:pt x="881" y="4242"/>
                </a:cubicBezTo>
                <a:cubicBezTo>
                  <a:pt x="866" y="4261"/>
                  <a:pt x="806" y="4266"/>
                  <a:pt x="809" y="4242"/>
                </a:cubicBezTo>
                <a:cubicBezTo>
                  <a:pt x="843" y="4263"/>
                  <a:pt x="823" y="4224"/>
                  <a:pt x="849" y="4218"/>
                </a:cubicBezTo>
                <a:close/>
                <a:moveTo>
                  <a:pt x="817" y="3135"/>
                </a:moveTo>
                <a:cubicBezTo>
                  <a:pt x="817" y="3127"/>
                  <a:pt x="821" y="3115"/>
                  <a:pt x="825" y="3127"/>
                </a:cubicBezTo>
                <a:cubicBezTo>
                  <a:pt x="836" y="3143"/>
                  <a:pt x="870" y="3114"/>
                  <a:pt x="889" y="3111"/>
                </a:cubicBezTo>
                <a:cubicBezTo>
                  <a:pt x="885" y="3157"/>
                  <a:pt x="851" y="3149"/>
                  <a:pt x="817" y="3135"/>
                </a:cubicBezTo>
                <a:close/>
                <a:moveTo>
                  <a:pt x="761" y="3278"/>
                </a:moveTo>
                <a:cubicBezTo>
                  <a:pt x="757" y="3278"/>
                  <a:pt x="752" y="3272"/>
                  <a:pt x="761" y="3270"/>
                </a:cubicBezTo>
                <a:cubicBezTo>
                  <a:pt x="778" y="3289"/>
                  <a:pt x="811" y="3254"/>
                  <a:pt x="833" y="3286"/>
                </a:cubicBezTo>
                <a:cubicBezTo>
                  <a:pt x="808" y="3288"/>
                  <a:pt x="759" y="3307"/>
                  <a:pt x="737" y="3286"/>
                </a:cubicBezTo>
                <a:cubicBezTo>
                  <a:pt x="747" y="3285"/>
                  <a:pt x="760" y="3288"/>
                  <a:pt x="761" y="3278"/>
                </a:cubicBezTo>
                <a:close/>
                <a:moveTo>
                  <a:pt x="785" y="3669"/>
                </a:moveTo>
                <a:cubicBezTo>
                  <a:pt x="783" y="3684"/>
                  <a:pt x="796" y="3684"/>
                  <a:pt x="801" y="3693"/>
                </a:cubicBezTo>
                <a:cubicBezTo>
                  <a:pt x="779" y="3686"/>
                  <a:pt x="780" y="3704"/>
                  <a:pt x="761" y="3701"/>
                </a:cubicBezTo>
                <a:cubicBezTo>
                  <a:pt x="759" y="3676"/>
                  <a:pt x="731" y="3678"/>
                  <a:pt x="729" y="3653"/>
                </a:cubicBezTo>
                <a:cubicBezTo>
                  <a:pt x="759" y="3652"/>
                  <a:pt x="762" y="3709"/>
                  <a:pt x="785" y="3669"/>
                </a:cubicBezTo>
                <a:close/>
                <a:moveTo>
                  <a:pt x="729" y="4577"/>
                </a:moveTo>
                <a:cubicBezTo>
                  <a:pt x="731" y="4586"/>
                  <a:pt x="728" y="4599"/>
                  <a:pt x="737" y="4600"/>
                </a:cubicBezTo>
                <a:cubicBezTo>
                  <a:pt x="739" y="4594"/>
                  <a:pt x="738" y="4585"/>
                  <a:pt x="745" y="4584"/>
                </a:cubicBezTo>
                <a:cubicBezTo>
                  <a:pt x="751" y="4611"/>
                  <a:pt x="732" y="4614"/>
                  <a:pt x="713" y="4616"/>
                </a:cubicBezTo>
                <a:cubicBezTo>
                  <a:pt x="712" y="4597"/>
                  <a:pt x="718" y="4583"/>
                  <a:pt x="729" y="4577"/>
                </a:cubicBezTo>
                <a:close/>
                <a:moveTo>
                  <a:pt x="729" y="4696"/>
                </a:moveTo>
                <a:cubicBezTo>
                  <a:pt x="728" y="4716"/>
                  <a:pt x="742" y="4721"/>
                  <a:pt x="753" y="4728"/>
                </a:cubicBezTo>
                <a:cubicBezTo>
                  <a:pt x="755" y="4700"/>
                  <a:pt x="783" y="4748"/>
                  <a:pt x="785" y="4720"/>
                </a:cubicBezTo>
                <a:cubicBezTo>
                  <a:pt x="769" y="4720"/>
                  <a:pt x="769" y="4720"/>
                  <a:pt x="769" y="4720"/>
                </a:cubicBezTo>
                <a:cubicBezTo>
                  <a:pt x="764" y="4670"/>
                  <a:pt x="826" y="4644"/>
                  <a:pt x="865" y="4664"/>
                </a:cubicBezTo>
                <a:cubicBezTo>
                  <a:pt x="863" y="4677"/>
                  <a:pt x="842" y="4681"/>
                  <a:pt x="865" y="4696"/>
                </a:cubicBezTo>
                <a:cubicBezTo>
                  <a:pt x="799" y="4681"/>
                  <a:pt x="779" y="4763"/>
                  <a:pt x="729" y="4760"/>
                </a:cubicBezTo>
                <a:cubicBezTo>
                  <a:pt x="733" y="4746"/>
                  <a:pt x="718" y="4739"/>
                  <a:pt x="729" y="4736"/>
                </a:cubicBezTo>
                <a:cubicBezTo>
                  <a:pt x="730" y="4742"/>
                  <a:pt x="756" y="4760"/>
                  <a:pt x="753" y="4744"/>
                </a:cubicBezTo>
                <a:cubicBezTo>
                  <a:pt x="741" y="4724"/>
                  <a:pt x="720" y="4726"/>
                  <a:pt x="713" y="4720"/>
                </a:cubicBezTo>
                <a:cubicBezTo>
                  <a:pt x="727" y="4720"/>
                  <a:pt x="718" y="4698"/>
                  <a:pt x="729" y="4696"/>
                </a:cubicBezTo>
                <a:close/>
                <a:moveTo>
                  <a:pt x="626" y="2721"/>
                </a:moveTo>
                <a:cubicBezTo>
                  <a:pt x="646" y="2730"/>
                  <a:pt x="671" y="2734"/>
                  <a:pt x="682" y="2753"/>
                </a:cubicBezTo>
                <a:cubicBezTo>
                  <a:pt x="641" y="2781"/>
                  <a:pt x="676" y="2757"/>
                  <a:pt x="682" y="2793"/>
                </a:cubicBezTo>
                <a:cubicBezTo>
                  <a:pt x="668" y="2785"/>
                  <a:pt x="642" y="2790"/>
                  <a:pt x="634" y="2777"/>
                </a:cubicBezTo>
                <a:cubicBezTo>
                  <a:pt x="675" y="2762"/>
                  <a:pt x="610" y="2744"/>
                  <a:pt x="626" y="2721"/>
                </a:cubicBezTo>
                <a:close/>
                <a:moveTo>
                  <a:pt x="538" y="2753"/>
                </a:moveTo>
                <a:cubicBezTo>
                  <a:pt x="540" y="2769"/>
                  <a:pt x="568" y="2760"/>
                  <a:pt x="570" y="2777"/>
                </a:cubicBezTo>
                <a:cubicBezTo>
                  <a:pt x="553" y="2787"/>
                  <a:pt x="547" y="2773"/>
                  <a:pt x="522" y="2785"/>
                </a:cubicBezTo>
                <a:cubicBezTo>
                  <a:pt x="520" y="2767"/>
                  <a:pt x="524" y="2755"/>
                  <a:pt x="538" y="2753"/>
                </a:cubicBezTo>
                <a:close/>
                <a:moveTo>
                  <a:pt x="594" y="4616"/>
                </a:moveTo>
                <a:cubicBezTo>
                  <a:pt x="566" y="4618"/>
                  <a:pt x="560" y="4598"/>
                  <a:pt x="546" y="4584"/>
                </a:cubicBezTo>
                <a:cubicBezTo>
                  <a:pt x="557" y="4579"/>
                  <a:pt x="561" y="4567"/>
                  <a:pt x="562" y="4553"/>
                </a:cubicBezTo>
                <a:cubicBezTo>
                  <a:pt x="588" y="4546"/>
                  <a:pt x="587" y="4565"/>
                  <a:pt x="594" y="4577"/>
                </a:cubicBezTo>
                <a:cubicBezTo>
                  <a:pt x="579" y="4584"/>
                  <a:pt x="567" y="4553"/>
                  <a:pt x="562" y="4577"/>
                </a:cubicBezTo>
                <a:cubicBezTo>
                  <a:pt x="586" y="4588"/>
                  <a:pt x="565" y="4604"/>
                  <a:pt x="594" y="4616"/>
                </a:cubicBezTo>
                <a:close/>
                <a:moveTo>
                  <a:pt x="554" y="4871"/>
                </a:moveTo>
                <a:cubicBezTo>
                  <a:pt x="545" y="4842"/>
                  <a:pt x="553" y="4825"/>
                  <a:pt x="546" y="4807"/>
                </a:cubicBezTo>
                <a:cubicBezTo>
                  <a:pt x="572" y="4800"/>
                  <a:pt x="557" y="4834"/>
                  <a:pt x="578" y="4831"/>
                </a:cubicBezTo>
                <a:cubicBezTo>
                  <a:pt x="578" y="4827"/>
                  <a:pt x="585" y="4822"/>
                  <a:pt x="586" y="4831"/>
                </a:cubicBezTo>
                <a:cubicBezTo>
                  <a:pt x="575" y="4844"/>
                  <a:pt x="570" y="4863"/>
                  <a:pt x="554" y="4871"/>
                </a:cubicBezTo>
                <a:close/>
                <a:moveTo>
                  <a:pt x="546" y="5078"/>
                </a:moveTo>
                <a:cubicBezTo>
                  <a:pt x="546" y="5030"/>
                  <a:pt x="546" y="5030"/>
                  <a:pt x="546" y="5030"/>
                </a:cubicBezTo>
                <a:cubicBezTo>
                  <a:pt x="568" y="5025"/>
                  <a:pt x="562" y="5046"/>
                  <a:pt x="578" y="5046"/>
                </a:cubicBezTo>
                <a:cubicBezTo>
                  <a:pt x="580" y="5040"/>
                  <a:pt x="578" y="5031"/>
                  <a:pt x="586" y="5030"/>
                </a:cubicBezTo>
                <a:cubicBezTo>
                  <a:pt x="608" y="5056"/>
                  <a:pt x="561" y="5064"/>
                  <a:pt x="546" y="5078"/>
                </a:cubicBezTo>
                <a:close/>
                <a:moveTo>
                  <a:pt x="546" y="3334"/>
                </a:moveTo>
                <a:cubicBezTo>
                  <a:pt x="548" y="3320"/>
                  <a:pt x="538" y="3294"/>
                  <a:pt x="562" y="3302"/>
                </a:cubicBezTo>
                <a:cubicBezTo>
                  <a:pt x="560" y="3318"/>
                  <a:pt x="573" y="3318"/>
                  <a:pt x="578" y="3326"/>
                </a:cubicBezTo>
                <a:cubicBezTo>
                  <a:pt x="567" y="3329"/>
                  <a:pt x="563" y="3338"/>
                  <a:pt x="546" y="3334"/>
                </a:cubicBezTo>
                <a:close/>
                <a:moveTo>
                  <a:pt x="562" y="3175"/>
                </a:moveTo>
                <a:cubicBezTo>
                  <a:pt x="566" y="3153"/>
                  <a:pt x="532" y="3167"/>
                  <a:pt x="530" y="3151"/>
                </a:cubicBezTo>
                <a:cubicBezTo>
                  <a:pt x="542" y="3149"/>
                  <a:pt x="544" y="3138"/>
                  <a:pt x="554" y="3135"/>
                </a:cubicBezTo>
                <a:cubicBezTo>
                  <a:pt x="550" y="3173"/>
                  <a:pt x="564" y="3150"/>
                  <a:pt x="578" y="3143"/>
                </a:cubicBezTo>
                <a:cubicBezTo>
                  <a:pt x="577" y="3158"/>
                  <a:pt x="573" y="3170"/>
                  <a:pt x="562" y="3175"/>
                </a:cubicBezTo>
                <a:close/>
                <a:moveTo>
                  <a:pt x="498" y="4290"/>
                </a:moveTo>
                <a:cubicBezTo>
                  <a:pt x="498" y="4311"/>
                  <a:pt x="521" y="4310"/>
                  <a:pt x="530" y="4322"/>
                </a:cubicBezTo>
                <a:cubicBezTo>
                  <a:pt x="520" y="4330"/>
                  <a:pt x="501" y="4330"/>
                  <a:pt x="490" y="4338"/>
                </a:cubicBezTo>
                <a:cubicBezTo>
                  <a:pt x="495" y="4324"/>
                  <a:pt x="481" y="4291"/>
                  <a:pt x="498" y="4290"/>
                </a:cubicBezTo>
                <a:close/>
                <a:moveTo>
                  <a:pt x="490" y="4768"/>
                </a:moveTo>
                <a:cubicBezTo>
                  <a:pt x="488" y="4733"/>
                  <a:pt x="490" y="4703"/>
                  <a:pt x="522" y="4704"/>
                </a:cubicBezTo>
                <a:cubicBezTo>
                  <a:pt x="496" y="4741"/>
                  <a:pt x="544" y="4738"/>
                  <a:pt x="490" y="4768"/>
                </a:cubicBezTo>
                <a:close/>
                <a:moveTo>
                  <a:pt x="419" y="2132"/>
                </a:moveTo>
                <a:cubicBezTo>
                  <a:pt x="428" y="2125"/>
                  <a:pt x="440" y="2121"/>
                  <a:pt x="459" y="2124"/>
                </a:cubicBezTo>
                <a:cubicBezTo>
                  <a:pt x="462" y="2157"/>
                  <a:pt x="430" y="2144"/>
                  <a:pt x="419" y="2132"/>
                </a:cubicBezTo>
                <a:close/>
                <a:moveTo>
                  <a:pt x="483" y="5954"/>
                </a:moveTo>
                <a:cubicBezTo>
                  <a:pt x="492" y="5753"/>
                  <a:pt x="462" y="5474"/>
                  <a:pt x="498" y="5325"/>
                </a:cubicBezTo>
                <a:cubicBezTo>
                  <a:pt x="512" y="5525"/>
                  <a:pt x="506" y="5788"/>
                  <a:pt x="483" y="5954"/>
                </a:cubicBezTo>
                <a:close/>
                <a:moveTo>
                  <a:pt x="514" y="5253"/>
                </a:moveTo>
                <a:cubicBezTo>
                  <a:pt x="499" y="5252"/>
                  <a:pt x="497" y="5262"/>
                  <a:pt x="483" y="5261"/>
                </a:cubicBezTo>
                <a:cubicBezTo>
                  <a:pt x="483" y="5174"/>
                  <a:pt x="483" y="5174"/>
                  <a:pt x="483" y="5174"/>
                </a:cubicBezTo>
                <a:cubicBezTo>
                  <a:pt x="506" y="5174"/>
                  <a:pt x="506" y="5174"/>
                  <a:pt x="506" y="5174"/>
                </a:cubicBezTo>
                <a:cubicBezTo>
                  <a:pt x="533" y="5207"/>
                  <a:pt x="488" y="5246"/>
                  <a:pt x="514" y="5253"/>
                </a:cubicBezTo>
                <a:close/>
                <a:moveTo>
                  <a:pt x="483" y="5166"/>
                </a:moveTo>
                <a:cubicBezTo>
                  <a:pt x="483" y="5142"/>
                  <a:pt x="501" y="5136"/>
                  <a:pt x="514" y="5126"/>
                </a:cubicBezTo>
                <a:cubicBezTo>
                  <a:pt x="520" y="5156"/>
                  <a:pt x="505" y="5165"/>
                  <a:pt x="483" y="5166"/>
                </a:cubicBezTo>
                <a:close/>
                <a:moveTo>
                  <a:pt x="490" y="4903"/>
                </a:moveTo>
                <a:cubicBezTo>
                  <a:pt x="474" y="4883"/>
                  <a:pt x="492" y="4846"/>
                  <a:pt x="506" y="4831"/>
                </a:cubicBezTo>
                <a:cubicBezTo>
                  <a:pt x="534" y="4842"/>
                  <a:pt x="528" y="4909"/>
                  <a:pt x="490" y="4903"/>
                </a:cubicBezTo>
                <a:close/>
                <a:moveTo>
                  <a:pt x="506" y="4664"/>
                </a:moveTo>
                <a:cubicBezTo>
                  <a:pt x="514" y="4664"/>
                  <a:pt x="516" y="4650"/>
                  <a:pt x="506" y="4648"/>
                </a:cubicBezTo>
                <a:cubicBezTo>
                  <a:pt x="498" y="4648"/>
                  <a:pt x="497" y="4655"/>
                  <a:pt x="490" y="4656"/>
                </a:cubicBezTo>
                <a:cubicBezTo>
                  <a:pt x="490" y="4632"/>
                  <a:pt x="490" y="4632"/>
                  <a:pt x="490" y="4632"/>
                </a:cubicBezTo>
                <a:cubicBezTo>
                  <a:pt x="512" y="4632"/>
                  <a:pt x="507" y="4646"/>
                  <a:pt x="522" y="4632"/>
                </a:cubicBezTo>
                <a:cubicBezTo>
                  <a:pt x="527" y="4649"/>
                  <a:pt x="520" y="4692"/>
                  <a:pt x="506" y="4664"/>
                </a:cubicBezTo>
                <a:close/>
                <a:moveTo>
                  <a:pt x="562" y="5891"/>
                </a:moveTo>
                <a:cubicBezTo>
                  <a:pt x="562" y="5887"/>
                  <a:pt x="562" y="5883"/>
                  <a:pt x="562" y="5879"/>
                </a:cubicBezTo>
                <a:cubicBezTo>
                  <a:pt x="558" y="5869"/>
                  <a:pt x="546" y="5861"/>
                  <a:pt x="546" y="5875"/>
                </a:cubicBezTo>
                <a:cubicBezTo>
                  <a:pt x="577" y="5895"/>
                  <a:pt x="570" y="5952"/>
                  <a:pt x="570" y="6002"/>
                </a:cubicBezTo>
                <a:cubicBezTo>
                  <a:pt x="491" y="5938"/>
                  <a:pt x="547" y="5738"/>
                  <a:pt x="530" y="5612"/>
                </a:cubicBezTo>
                <a:cubicBezTo>
                  <a:pt x="540" y="5611"/>
                  <a:pt x="553" y="5613"/>
                  <a:pt x="554" y="5604"/>
                </a:cubicBezTo>
                <a:cubicBezTo>
                  <a:pt x="523" y="5556"/>
                  <a:pt x="540" y="5384"/>
                  <a:pt x="546" y="5325"/>
                </a:cubicBezTo>
                <a:cubicBezTo>
                  <a:pt x="567" y="5322"/>
                  <a:pt x="595" y="5316"/>
                  <a:pt x="578" y="5333"/>
                </a:cubicBezTo>
                <a:cubicBezTo>
                  <a:pt x="581" y="5349"/>
                  <a:pt x="587" y="5429"/>
                  <a:pt x="578" y="5500"/>
                </a:cubicBezTo>
                <a:cubicBezTo>
                  <a:pt x="560" y="5511"/>
                  <a:pt x="548" y="5480"/>
                  <a:pt x="546" y="5500"/>
                </a:cubicBezTo>
                <a:cubicBezTo>
                  <a:pt x="609" y="5512"/>
                  <a:pt x="560" y="5574"/>
                  <a:pt x="562" y="5628"/>
                </a:cubicBezTo>
                <a:cubicBezTo>
                  <a:pt x="562" y="5628"/>
                  <a:pt x="578" y="5621"/>
                  <a:pt x="578" y="5620"/>
                </a:cubicBezTo>
                <a:cubicBezTo>
                  <a:pt x="600" y="5687"/>
                  <a:pt x="560" y="5792"/>
                  <a:pt x="562" y="5879"/>
                </a:cubicBezTo>
                <a:cubicBezTo>
                  <a:pt x="563" y="5883"/>
                  <a:pt x="564" y="5887"/>
                  <a:pt x="562" y="5891"/>
                </a:cubicBezTo>
                <a:close/>
                <a:moveTo>
                  <a:pt x="586" y="5182"/>
                </a:moveTo>
                <a:cubicBezTo>
                  <a:pt x="561" y="5175"/>
                  <a:pt x="561" y="5194"/>
                  <a:pt x="546" y="5198"/>
                </a:cubicBezTo>
                <a:cubicBezTo>
                  <a:pt x="544" y="5165"/>
                  <a:pt x="557" y="5167"/>
                  <a:pt x="546" y="5142"/>
                </a:cubicBezTo>
                <a:cubicBezTo>
                  <a:pt x="572" y="5135"/>
                  <a:pt x="563" y="5163"/>
                  <a:pt x="578" y="5166"/>
                </a:cubicBezTo>
                <a:cubicBezTo>
                  <a:pt x="578" y="5161"/>
                  <a:pt x="585" y="5157"/>
                  <a:pt x="586" y="5166"/>
                </a:cubicBezTo>
                <a:cubicBezTo>
                  <a:pt x="576" y="5168"/>
                  <a:pt x="581" y="5175"/>
                  <a:pt x="586" y="5182"/>
                </a:cubicBezTo>
                <a:close/>
                <a:moveTo>
                  <a:pt x="570" y="5126"/>
                </a:moveTo>
                <a:cubicBezTo>
                  <a:pt x="575" y="5126"/>
                  <a:pt x="580" y="5127"/>
                  <a:pt x="578" y="5134"/>
                </a:cubicBezTo>
                <a:cubicBezTo>
                  <a:pt x="546" y="5134"/>
                  <a:pt x="546" y="5134"/>
                  <a:pt x="546" y="5134"/>
                </a:cubicBezTo>
                <a:cubicBezTo>
                  <a:pt x="544" y="5108"/>
                  <a:pt x="556" y="5096"/>
                  <a:pt x="578" y="5094"/>
                </a:cubicBezTo>
                <a:cubicBezTo>
                  <a:pt x="576" y="5110"/>
                  <a:pt x="589" y="5110"/>
                  <a:pt x="594" y="5118"/>
                </a:cubicBezTo>
                <a:cubicBezTo>
                  <a:pt x="585" y="5119"/>
                  <a:pt x="571" y="5117"/>
                  <a:pt x="570" y="5126"/>
                </a:cubicBezTo>
                <a:close/>
                <a:moveTo>
                  <a:pt x="594" y="4807"/>
                </a:moveTo>
                <a:cubicBezTo>
                  <a:pt x="570" y="4807"/>
                  <a:pt x="561" y="4793"/>
                  <a:pt x="554" y="4776"/>
                </a:cubicBezTo>
                <a:cubicBezTo>
                  <a:pt x="584" y="4763"/>
                  <a:pt x="615" y="4776"/>
                  <a:pt x="594" y="4807"/>
                </a:cubicBezTo>
                <a:close/>
                <a:moveTo>
                  <a:pt x="570" y="4330"/>
                </a:moveTo>
                <a:cubicBezTo>
                  <a:pt x="569" y="4305"/>
                  <a:pt x="591" y="4302"/>
                  <a:pt x="610" y="4298"/>
                </a:cubicBezTo>
                <a:cubicBezTo>
                  <a:pt x="605" y="4316"/>
                  <a:pt x="596" y="4331"/>
                  <a:pt x="570" y="4330"/>
                </a:cubicBezTo>
                <a:close/>
                <a:moveTo>
                  <a:pt x="594" y="3040"/>
                </a:moveTo>
                <a:cubicBezTo>
                  <a:pt x="604" y="3039"/>
                  <a:pt x="605" y="3029"/>
                  <a:pt x="618" y="3032"/>
                </a:cubicBezTo>
                <a:cubicBezTo>
                  <a:pt x="622" y="3054"/>
                  <a:pt x="643" y="3060"/>
                  <a:pt x="642" y="3087"/>
                </a:cubicBezTo>
                <a:cubicBezTo>
                  <a:pt x="606" y="3092"/>
                  <a:pt x="590" y="3076"/>
                  <a:pt x="594" y="3040"/>
                </a:cubicBezTo>
                <a:close/>
                <a:moveTo>
                  <a:pt x="642" y="3716"/>
                </a:moveTo>
                <a:cubicBezTo>
                  <a:pt x="653" y="3742"/>
                  <a:pt x="594" y="3737"/>
                  <a:pt x="594" y="3724"/>
                </a:cubicBezTo>
                <a:cubicBezTo>
                  <a:pt x="613" y="3725"/>
                  <a:pt x="617" y="3711"/>
                  <a:pt x="642" y="3716"/>
                </a:cubicBezTo>
                <a:close/>
                <a:moveTo>
                  <a:pt x="602" y="3788"/>
                </a:moveTo>
                <a:cubicBezTo>
                  <a:pt x="600" y="3768"/>
                  <a:pt x="647" y="3752"/>
                  <a:pt x="610" y="3764"/>
                </a:cubicBezTo>
                <a:cubicBezTo>
                  <a:pt x="604" y="3743"/>
                  <a:pt x="626" y="3749"/>
                  <a:pt x="634" y="3740"/>
                </a:cubicBezTo>
                <a:cubicBezTo>
                  <a:pt x="646" y="3757"/>
                  <a:pt x="639" y="3784"/>
                  <a:pt x="634" y="3788"/>
                </a:cubicBezTo>
                <a:cubicBezTo>
                  <a:pt x="633" y="3768"/>
                  <a:pt x="607" y="3786"/>
                  <a:pt x="602" y="3788"/>
                </a:cubicBezTo>
                <a:close/>
                <a:moveTo>
                  <a:pt x="634" y="5763"/>
                </a:moveTo>
                <a:cubicBezTo>
                  <a:pt x="638" y="5730"/>
                  <a:pt x="625" y="5638"/>
                  <a:pt x="642" y="5644"/>
                </a:cubicBezTo>
                <a:cubicBezTo>
                  <a:pt x="638" y="5677"/>
                  <a:pt x="651" y="5769"/>
                  <a:pt x="634" y="5763"/>
                </a:cubicBezTo>
                <a:close/>
                <a:moveTo>
                  <a:pt x="642" y="5540"/>
                </a:moveTo>
                <a:cubicBezTo>
                  <a:pt x="656" y="5561"/>
                  <a:pt x="638" y="5564"/>
                  <a:pt x="650" y="5588"/>
                </a:cubicBezTo>
                <a:cubicBezTo>
                  <a:pt x="624" y="5599"/>
                  <a:pt x="630" y="5540"/>
                  <a:pt x="642" y="5540"/>
                </a:cubicBezTo>
                <a:close/>
                <a:moveTo>
                  <a:pt x="650" y="5508"/>
                </a:moveTo>
                <a:cubicBezTo>
                  <a:pt x="617" y="5500"/>
                  <a:pt x="635" y="5417"/>
                  <a:pt x="650" y="5405"/>
                </a:cubicBezTo>
                <a:lnTo>
                  <a:pt x="650" y="5508"/>
                </a:lnTo>
                <a:close/>
                <a:moveTo>
                  <a:pt x="634" y="3589"/>
                </a:moveTo>
                <a:cubicBezTo>
                  <a:pt x="634" y="3597"/>
                  <a:pt x="640" y="3599"/>
                  <a:pt x="642" y="3605"/>
                </a:cubicBezTo>
                <a:cubicBezTo>
                  <a:pt x="610" y="3605"/>
                  <a:pt x="610" y="3605"/>
                  <a:pt x="610" y="3605"/>
                </a:cubicBezTo>
                <a:cubicBezTo>
                  <a:pt x="604" y="3583"/>
                  <a:pt x="650" y="3571"/>
                  <a:pt x="658" y="3589"/>
                </a:cubicBezTo>
                <a:lnTo>
                  <a:pt x="634" y="3589"/>
                </a:lnTo>
                <a:close/>
                <a:moveTo>
                  <a:pt x="658" y="3159"/>
                </a:moveTo>
                <a:cubicBezTo>
                  <a:pt x="650" y="3140"/>
                  <a:pt x="634" y="3177"/>
                  <a:pt x="610" y="3167"/>
                </a:cubicBezTo>
                <a:cubicBezTo>
                  <a:pt x="610" y="3143"/>
                  <a:pt x="610" y="3143"/>
                  <a:pt x="610" y="3143"/>
                </a:cubicBezTo>
                <a:cubicBezTo>
                  <a:pt x="625" y="3159"/>
                  <a:pt x="680" y="3129"/>
                  <a:pt x="658" y="3159"/>
                </a:cubicBezTo>
                <a:close/>
                <a:moveTo>
                  <a:pt x="602" y="3016"/>
                </a:moveTo>
                <a:cubicBezTo>
                  <a:pt x="617" y="3015"/>
                  <a:pt x="588" y="2985"/>
                  <a:pt x="618" y="2984"/>
                </a:cubicBezTo>
                <a:cubicBezTo>
                  <a:pt x="624" y="3029"/>
                  <a:pt x="634" y="2995"/>
                  <a:pt x="666" y="3024"/>
                </a:cubicBezTo>
                <a:cubicBezTo>
                  <a:pt x="649" y="3039"/>
                  <a:pt x="613" y="3029"/>
                  <a:pt x="602" y="3016"/>
                </a:cubicBezTo>
                <a:close/>
                <a:moveTo>
                  <a:pt x="666" y="2832"/>
                </a:moveTo>
                <a:cubicBezTo>
                  <a:pt x="652" y="2857"/>
                  <a:pt x="678" y="2876"/>
                  <a:pt x="642" y="2872"/>
                </a:cubicBezTo>
                <a:cubicBezTo>
                  <a:pt x="652" y="2873"/>
                  <a:pt x="653" y="2883"/>
                  <a:pt x="666" y="2880"/>
                </a:cubicBezTo>
                <a:cubicBezTo>
                  <a:pt x="665" y="2918"/>
                  <a:pt x="654" y="2872"/>
                  <a:pt x="634" y="2880"/>
                </a:cubicBezTo>
                <a:cubicBezTo>
                  <a:pt x="620" y="2891"/>
                  <a:pt x="647" y="2926"/>
                  <a:pt x="626" y="2944"/>
                </a:cubicBezTo>
                <a:cubicBezTo>
                  <a:pt x="596" y="2942"/>
                  <a:pt x="592" y="2914"/>
                  <a:pt x="562" y="2912"/>
                </a:cubicBezTo>
                <a:cubicBezTo>
                  <a:pt x="577" y="2849"/>
                  <a:pt x="645" y="2846"/>
                  <a:pt x="666" y="2809"/>
                </a:cubicBezTo>
                <a:cubicBezTo>
                  <a:pt x="713" y="2834"/>
                  <a:pt x="680" y="2806"/>
                  <a:pt x="666" y="2832"/>
                </a:cubicBezTo>
                <a:close/>
                <a:moveTo>
                  <a:pt x="690" y="4887"/>
                </a:moveTo>
                <a:cubicBezTo>
                  <a:pt x="718" y="4880"/>
                  <a:pt x="691" y="4868"/>
                  <a:pt x="698" y="4839"/>
                </a:cubicBezTo>
                <a:cubicBezTo>
                  <a:pt x="726" y="4827"/>
                  <a:pt x="702" y="4866"/>
                  <a:pt x="721" y="4863"/>
                </a:cubicBezTo>
                <a:cubicBezTo>
                  <a:pt x="734" y="4828"/>
                  <a:pt x="758" y="4804"/>
                  <a:pt x="761" y="4760"/>
                </a:cubicBezTo>
                <a:cubicBezTo>
                  <a:pt x="780" y="4756"/>
                  <a:pt x="779" y="4774"/>
                  <a:pt x="801" y="4768"/>
                </a:cubicBezTo>
                <a:cubicBezTo>
                  <a:pt x="801" y="4760"/>
                  <a:pt x="808" y="4758"/>
                  <a:pt x="809" y="4752"/>
                </a:cubicBezTo>
                <a:cubicBezTo>
                  <a:pt x="794" y="4750"/>
                  <a:pt x="791" y="4761"/>
                  <a:pt x="777" y="4760"/>
                </a:cubicBezTo>
                <a:cubicBezTo>
                  <a:pt x="794" y="4739"/>
                  <a:pt x="834" y="4739"/>
                  <a:pt x="857" y="4744"/>
                </a:cubicBezTo>
                <a:cubicBezTo>
                  <a:pt x="818" y="4770"/>
                  <a:pt x="873" y="4769"/>
                  <a:pt x="873" y="4800"/>
                </a:cubicBezTo>
                <a:cubicBezTo>
                  <a:pt x="848" y="4803"/>
                  <a:pt x="842" y="4788"/>
                  <a:pt x="825" y="4784"/>
                </a:cubicBezTo>
                <a:cubicBezTo>
                  <a:pt x="825" y="4807"/>
                  <a:pt x="825" y="4807"/>
                  <a:pt x="825" y="4807"/>
                </a:cubicBezTo>
                <a:cubicBezTo>
                  <a:pt x="845" y="4806"/>
                  <a:pt x="863" y="4806"/>
                  <a:pt x="873" y="4815"/>
                </a:cubicBezTo>
                <a:cubicBezTo>
                  <a:pt x="881" y="4845"/>
                  <a:pt x="843" y="4828"/>
                  <a:pt x="849" y="4855"/>
                </a:cubicBezTo>
                <a:cubicBezTo>
                  <a:pt x="835" y="4856"/>
                  <a:pt x="824" y="4853"/>
                  <a:pt x="817" y="4847"/>
                </a:cubicBezTo>
                <a:cubicBezTo>
                  <a:pt x="839" y="4868"/>
                  <a:pt x="811" y="4868"/>
                  <a:pt x="801" y="4879"/>
                </a:cubicBezTo>
                <a:cubicBezTo>
                  <a:pt x="820" y="4882"/>
                  <a:pt x="835" y="4887"/>
                  <a:pt x="841" y="4903"/>
                </a:cubicBezTo>
                <a:cubicBezTo>
                  <a:pt x="802" y="4883"/>
                  <a:pt x="795" y="4922"/>
                  <a:pt x="793" y="4943"/>
                </a:cubicBezTo>
                <a:cubicBezTo>
                  <a:pt x="741" y="4928"/>
                  <a:pt x="760" y="4962"/>
                  <a:pt x="745" y="4927"/>
                </a:cubicBezTo>
                <a:cubicBezTo>
                  <a:pt x="721" y="4921"/>
                  <a:pt x="730" y="4949"/>
                  <a:pt x="706" y="4943"/>
                </a:cubicBezTo>
                <a:cubicBezTo>
                  <a:pt x="709" y="4929"/>
                  <a:pt x="694" y="4922"/>
                  <a:pt x="706" y="4919"/>
                </a:cubicBezTo>
                <a:cubicBezTo>
                  <a:pt x="706" y="4929"/>
                  <a:pt x="728" y="4929"/>
                  <a:pt x="729" y="4919"/>
                </a:cubicBezTo>
                <a:cubicBezTo>
                  <a:pt x="707" y="4905"/>
                  <a:pt x="707" y="4913"/>
                  <a:pt x="690" y="4903"/>
                </a:cubicBezTo>
                <a:cubicBezTo>
                  <a:pt x="716" y="4887"/>
                  <a:pt x="697" y="4896"/>
                  <a:pt x="690" y="4887"/>
                </a:cubicBezTo>
                <a:close/>
                <a:moveTo>
                  <a:pt x="889" y="6201"/>
                </a:moveTo>
                <a:cubicBezTo>
                  <a:pt x="889" y="6227"/>
                  <a:pt x="911" y="6232"/>
                  <a:pt x="905" y="6265"/>
                </a:cubicBezTo>
                <a:cubicBezTo>
                  <a:pt x="867" y="6304"/>
                  <a:pt x="835" y="6364"/>
                  <a:pt x="841" y="6432"/>
                </a:cubicBezTo>
                <a:cubicBezTo>
                  <a:pt x="797" y="6420"/>
                  <a:pt x="795" y="6422"/>
                  <a:pt x="777" y="6408"/>
                </a:cubicBezTo>
                <a:cubicBezTo>
                  <a:pt x="781" y="6373"/>
                  <a:pt x="784" y="6345"/>
                  <a:pt x="777" y="6329"/>
                </a:cubicBezTo>
                <a:cubicBezTo>
                  <a:pt x="757" y="6348"/>
                  <a:pt x="739" y="6320"/>
                  <a:pt x="729" y="6305"/>
                </a:cubicBezTo>
                <a:cubicBezTo>
                  <a:pt x="752" y="6303"/>
                  <a:pt x="745" y="6332"/>
                  <a:pt x="777" y="6321"/>
                </a:cubicBezTo>
                <a:cubicBezTo>
                  <a:pt x="765" y="6289"/>
                  <a:pt x="798" y="6304"/>
                  <a:pt x="801" y="6289"/>
                </a:cubicBezTo>
                <a:cubicBezTo>
                  <a:pt x="800" y="6271"/>
                  <a:pt x="781" y="6272"/>
                  <a:pt x="761" y="6273"/>
                </a:cubicBezTo>
                <a:cubicBezTo>
                  <a:pt x="755" y="6243"/>
                  <a:pt x="792" y="6255"/>
                  <a:pt x="793" y="6233"/>
                </a:cubicBezTo>
                <a:cubicBezTo>
                  <a:pt x="761" y="6233"/>
                  <a:pt x="761" y="6233"/>
                  <a:pt x="761" y="6233"/>
                </a:cubicBezTo>
                <a:cubicBezTo>
                  <a:pt x="755" y="6200"/>
                  <a:pt x="765" y="6183"/>
                  <a:pt x="785" y="6177"/>
                </a:cubicBezTo>
                <a:cubicBezTo>
                  <a:pt x="771" y="6173"/>
                  <a:pt x="752" y="6173"/>
                  <a:pt x="745" y="6161"/>
                </a:cubicBezTo>
                <a:cubicBezTo>
                  <a:pt x="759" y="6137"/>
                  <a:pt x="770" y="6183"/>
                  <a:pt x="777" y="6161"/>
                </a:cubicBezTo>
                <a:cubicBezTo>
                  <a:pt x="762" y="6147"/>
                  <a:pt x="788" y="6131"/>
                  <a:pt x="761" y="6145"/>
                </a:cubicBezTo>
                <a:cubicBezTo>
                  <a:pt x="759" y="6130"/>
                  <a:pt x="772" y="6130"/>
                  <a:pt x="777" y="6121"/>
                </a:cubicBezTo>
                <a:cubicBezTo>
                  <a:pt x="749" y="6094"/>
                  <a:pt x="744" y="6069"/>
                  <a:pt x="737" y="5994"/>
                </a:cubicBezTo>
                <a:cubicBezTo>
                  <a:pt x="716" y="5993"/>
                  <a:pt x="721" y="6007"/>
                  <a:pt x="706" y="5994"/>
                </a:cubicBezTo>
                <a:cubicBezTo>
                  <a:pt x="712" y="5963"/>
                  <a:pt x="715" y="5966"/>
                  <a:pt x="721" y="5946"/>
                </a:cubicBezTo>
                <a:cubicBezTo>
                  <a:pt x="722" y="5953"/>
                  <a:pt x="748" y="5970"/>
                  <a:pt x="745" y="5954"/>
                </a:cubicBezTo>
                <a:cubicBezTo>
                  <a:pt x="733" y="5945"/>
                  <a:pt x="724" y="5919"/>
                  <a:pt x="706" y="5938"/>
                </a:cubicBezTo>
                <a:cubicBezTo>
                  <a:pt x="734" y="5900"/>
                  <a:pt x="693" y="5902"/>
                  <a:pt x="706" y="5875"/>
                </a:cubicBezTo>
                <a:cubicBezTo>
                  <a:pt x="706" y="5885"/>
                  <a:pt x="728" y="5885"/>
                  <a:pt x="729" y="5875"/>
                </a:cubicBezTo>
                <a:cubicBezTo>
                  <a:pt x="720" y="5873"/>
                  <a:pt x="724" y="5866"/>
                  <a:pt x="729" y="5859"/>
                </a:cubicBezTo>
                <a:cubicBezTo>
                  <a:pt x="706" y="5859"/>
                  <a:pt x="706" y="5859"/>
                  <a:pt x="706" y="5859"/>
                </a:cubicBezTo>
                <a:cubicBezTo>
                  <a:pt x="694" y="5828"/>
                  <a:pt x="741" y="5857"/>
                  <a:pt x="729" y="5827"/>
                </a:cubicBezTo>
                <a:cubicBezTo>
                  <a:pt x="716" y="5827"/>
                  <a:pt x="705" y="5825"/>
                  <a:pt x="698" y="5819"/>
                </a:cubicBezTo>
                <a:cubicBezTo>
                  <a:pt x="703" y="5677"/>
                  <a:pt x="691" y="5410"/>
                  <a:pt x="706" y="5245"/>
                </a:cubicBezTo>
                <a:cubicBezTo>
                  <a:pt x="718" y="5252"/>
                  <a:pt x="717" y="5271"/>
                  <a:pt x="737" y="5269"/>
                </a:cubicBezTo>
                <a:cubicBezTo>
                  <a:pt x="737" y="5254"/>
                  <a:pt x="743" y="5252"/>
                  <a:pt x="753" y="5261"/>
                </a:cubicBezTo>
                <a:cubicBezTo>
                  <a:pt x="753" y="5240"/>
                  <a:pt x="767" y="5245"/>
                  <a:pt x="753" y="5230"/>
                </a:cubicBezTo>
                <a:cubicBezTo>
                  <a:pt x="812" y="5262"/>
                  <a:pt x="863" y="5273"/>
                  <a:pt x="897" y="5238"/>
                </a:cubicBezTo>
                <a:cubicBezTo>
                  <a:pt x="915" y="5294"/>
                  <a:pt x="835" y="5286"/>
                  <a:pt x="801" y="5301"/>
                </a:cubicBezTo>
                <a:cubicBezTo>
                  <a:pt x="837" y="5335"/>
                  <a:pt x="804" y="5357"/>
                  <a:pt x="801" y="5389"/>
                </a:cubicBezTo>
                <a:cubicBezTo>
                  <a:pt x="826" y="5380"/>
                  <a:pt x="820" y="5401"/>
                  <a:pt x="833" y="5405"/>
                </a:cubicBezTo>
                <a:cubicBezTo>
                  <a:pt x="852" y="5392"/>
                  <a:pt x="902" y="5368"/>
                  <a:pt x="913" y="5373"/>
                </a:cubicBezTo>
                <a:cubicBezTo>
                  <a:pt x="911" y="5386"/>
                  <a:pt x="915" y="5441"/>
                  <a:pt x="881" y="5445"/>
                </a:cubicBezTo>
                <a:cubicBezTo>
                  <a:pt x="861" y="5422"/>
                  <a:pt x="835" y="5435"/>
                  <a:pt x="817" y="5437"/>
                </a:cubicBezTo>
                <a:cubicBezTo>
                  <a:pt x="819" y="5441"/>
                  <a:pt x="837" y="5467"/>
                  <a:pt x="817" y="5468"/>
                </a:cubicBezTo>
                <a:cubicBezTo>
                  <a:pt x="825" y="5441"/>
                  <a:pt x="787" y="5459"/>
                  <a:pt x="793" y="5476"/>
                </a:cubicBezTo>
                <a:cubicBezTo>
                  <a:pt x="793" y="5490"/>
                  <a:pt x="815" y="5481"/>
                  <a:pt x="817" y="5492"/>
                </a:cubicBezTo>
                <a:cubicBezTo>
                  <a:pt x="811" y="5494"/>
                  <a:pt x="801" y="5493"/>
                  <a:pt x="801" y="5500"/>
                </a:cubicBezTo>
                <a:cubicBezTo>
                  <a:pt x="828" y="5487"/>
                  <a:pt x="872" y="5492"/>
                  <a:pt x="889" y="5468"/>
                </a:cubicBezTo>
                <a:cubicBezTo>
                  <a:pt x="869" y="5465"/>
                  <a:pt x="871" y="5483"/>
                  <a:pt x="849" y="5476"/>
                </a:cubicBezTo>
                <a:cubicBezTo>
                  <a:pt x="848" y="5428"/>
                  <a:pt x="895" y="5476"/>
                  <a:pt x="913" y="5453"/>
                </a:cubicBezTo>
                <a:cubicBezTo>
                  <a:pt x="924" y="5491"/>
                  <a:pt x="893" y="5486"/>
                  <a:pt x="897" y="5516"/>
                </a:cubicBezTo>
                <a:cubicBezTo>
                  <a:pt x="866" y="5520"/>
                  <a:pt x="847" y="5536"/>
                  <a:pt x="833" y="5556"/>
                </a:cubicBezTo>
                <a:cubicBezTo>
                  <a:pt x="879" y="5561"/>
                  <a:pt x="876" y="5553"/>
                  <a:pt x="913" y="5548"/>
                </a:cubicBezTo>
                <a:cubicBezTo>
                  <a:pt x="913" y="5644"/>
                  <a:pt x="913" y="5644"/>
                  <a:pt x="913" y="5644"/>
                </a:cubicBezTo>
                <a:cubicBezTo>
                  <a:pt x="890" y="5651"/>
                  <a:pt x="864" y="5654"/>
                  <a:pt x="849" y="5668"/>
                </a:cubicBezTo>
                <a:cubicBezTo>
                  <a:pt x="871" y="5662"/>
                  <a:pt x="865" y="5683"/>
                  <a:pt x="881" y="5683"/>
                </a:cubicBezTo>
                <a:cubicBezTo>
                  <a:pt x="886" y="5673"/>
                  <a:pt x="898" y="5669"/>
                  <a:pt x="913" y="5668"/>
                </a:cubicBezTo>
                <a:cubicBezTo>
                  <a:pt x="908" y="5687"/>
                  <a:pt x="923" y="5725"/>
                  <a:pt x="905" y="5731"/>
                </a:cubicBezTo>
                <a:cubicBezTo>
                  <a:pt x="887" y="5694"/>
                  <a:pt x="834" y="5748"/>
                  <a:pt x="793" y="5739"/>
                </a:cubicBezTo>
                <a:cubicBezTo>
                  <a:pt x="789" y="5756"/>
                  <a:pt x="773" y="5762"/>
                  <a:pt x="777" y="5787"/>
                </a:cubicBezTo>
                <a:cubicBezTo>
                  <a:pt x="803" y="5767"/>
                  <a:pt x="804" y="5808"/>
                  <a:pt x="785" y="5819"/>
                </a:cubicBezTo>
                <a:cubicBezTo>
                  <a:pt x="804" y="5822"/>
                  <a:pt x="819" y="5827"/>
                  <a:pt x="825" y="5843"/>
                </a:cubicBezTo>
                <a:cubicBezTo>
                  <a:pt x="815" y="5844"/>
                  <a:pt x="820" y="5852"/>
                  <a:pt x="825" y="5859"/>
                </a:cubicBezTo>
                <a:cubicBezTo>
                  <a:pt x="798" y="5844"/>
                  <a:pt x="791" y="5887"/>
                  <a:pt x="809" y="5891"/>
                </a:cubicBezTo>
                <a:cubicBezTo>
                  <a:pt x="829" y="5859"/>
                  <a:pt x="868" y="5893"/>
                  <a:pt x="913" y="5883"/>
                </a:cubicBezTo>
                <a:cubicBezTo>
                  <a:pt x="893" y="5989"/>
                  <a:pt x="941" y="6175"/>
                  <a:pt x="897" y="6217"/>
                </a:cubicBezTo>
                <a:cubicBezTo>
                  <a:pt x="899" y="6215"/>
                  <a:pt x="893" y="6198"/>
                  <a:pt x="889" y="6201"/>
                </a:cubicBezTo>
                <a:close/>
                <a:moveTo>
                  <a:pt x="841" y="5755"/>
                </a:moveTo>
                <a:cubicBezTo>
                  <a:pt x="872" y="5746"/>
                  <a:pt x="870" y="5753"/>
                  <a:pt x="905" y="5747"/>
                </a:cubicBezTo>
                <a:cubicBezTo>
                  <a:pt x="914" y="5757"/>
                  <a:pt x="914" y="5775"/>
                  <a:pt x="913" y="5795"/>
                </a:cubicBezTo>
                <a:cubicBezTo>
                  <a:pt x="873" y="5797"/>
                  <a:pt x="848" y="5785"/>
                  <a:pt x="841" y="5755"/>
                </a:cubicBezTo>
                <a:close/>
                <a:moveTo>
                  <a:pt x="913" y="5851"/>
                </a:moveTo>
                <a:cubicBezTo>
                  <a:pt x="895" y="5881"/>
                  <a:pt x="838" y="5867"/>
                  <a:pt x="833" y="5843"/>
                </a:cubicBezTo>
                <a:cubicBezTo>
                  <a:pt x="864" y="5841"/>
                  <a:pt x="892" y="5842"/>
                  <a:pt x="913" y="5851"/>
                </a:cubicBezTo>
                <a:close/>
                <a:moveTo>
                  <a:pt x="905" y="4417"/>
                </a:moveTo>
                <a:cubicBezTo>
                  <a:pt x="888" y="4388"/>
                  <a:pt x="833" y="4385"/>
                  <a:pt x="825" y="4393"/>
                </a:cubicBezTo>
                <a:cubicBezTo>
                  <a:pt x="822" y="4370"/>
                  <a:pt x="804" y="4361"/>
                  <a:pt x="793" y="4346"/>
                </a:cubicBezTo>
                <a:cubicBezTo>
                  <a:pt x="824" y="4352"/>
                  <a:pt x="877" y="4355"/>
                  <a:pt x="921" y="4369"/>
                </a:cubicBezTo>
                <a:cubicBezTo>
                  <a:pt x="920" y="4390"/>
                  <a:pt x="916" y="4407"/>
                  <a:pt x="905" y="4417"/>
                </a:cubicBezTo>
                <a:close/>
                <a:moveTo>
                  <a:pt x="881" y="4131"/>
                </a:moveTo>
                <a:cubicBezTo>
                  <a:pt x="905" y="4136"/>
                  <a:pt x="896" y="4136"/>
                  <a:pt x="921" y="4131"/>
                </a:cubicBezTo>
                <a:cubicBezTo>
                  <a:pt x="931" y="4159"/>
                  <a:pt x="867" y="4169"/>
                  <a:pt x="881" y="4131"/>
                </a:cubicBezTo>
                <a:close/>
                <a:moveTo>
                  <a:pt x="928" y="3040"/>
                </a:moveTo>
                <a:cubicBezTo>
                  <a:pt x="919" y="3017"/>
                  <a:pt x="850" y="3013"/>
                  <a:pt x="865" y="2992"/>
                </a:cubicBezTo>
                <a:cubicBezTo>
                  <a:pt x="870" y="3011"/>
                  <a:pt x="918" y="2967"/>
                  <a:pt x="928" y="2992"/>
                </a:cubicBezTo>
                <a:cubicBezTo>
                  <a:pt x="907" y="2994"/>
                  <a:pt x="954" y="3034"/>
                  <a:pt x="928" y="3040"/>
                </a:cubicBezTo>
                <a:close/>
                <a:moveTo>
                  <a:pt x="952" y="4242"/>
                </a:moveTo>
                <a:cubicBezTo>
                  <a:pt x="989" y="4244"/>
                  <a:pt x="988" y="4253"/>
                  <a:pt x="1000" y="4226"/>
                </a:cubicBezTo>
                <a:cubicBezTo>
                  <a:pt x="1006" y="4256"/>
                  <a:pt x="1027" y="4220"/>
                  <a:pt x="1032" y="4250"/>
                </a:cubicBezTo>
                <a:cubicBezTo>
                  <a:pt x="1013" y="4266"/>
                  <a:pt x="988" y="4275"/>
                  <a:pt x="960" y="4282"/>
                </a:cubicBezTo>
                <a:cubicBezTo>
                  <a:pt x="954" y="4273"/>
                  <a:pt x="950" y="4261"/>
                  <a:pt x="952" y="4242"/>
                </a:cubicBezTo>
                <a:close/>
                <a:moveTo>
                  <a:pt x="1024" y="4800"/>
                </a:moveTo>
                <a:cubicBezTo>
                  <a:pt x="1017" y="4786"/>
                  <a:pt x="1001" y="4712"/>
                  <a:pt x="1032" y="4712"/>
                </a:cubicBezTo>
                <a:cubicBezTo>
                  <a:pt x="1023" y="4739"/>
                  <a:pt x="1034" y="4777"/>
                  <a:pt x="1024" y="4800"/>
                </a:cubicBezTo>
                <a:close/>
                <a:moveTo>
                  <a:pt x="976" y="5460"/>
                </a:moveTo>
                <a:cubicBezTo>
                  <a:pt x="995" y="5418"/>
                  <a:pt x="962" y="5381"/>
                  <a:pt x="992" y="5333"/>
                </a:cubicBezTo>
                <a:cubicBezTo>
                  <a:pt x="967" y="5348"/>
                  <a:pt x="972" y="5276"/>
                  <a:pt x="1008" y="5277"/>
                </a:cubicBezTo>
                <a:cubicBezTo>
                  <a:pt x="1001" y="5303"/>
                  <a:pt x="1015" y="5308"/>
                  <a:pt x="1024" y="5317"/>
                </a:cubicBezTo>
                <a:cubicBezTo>
                  <a:pt x="1002" y="5332"/>
                  <a:pt x="991" y="5358"/>
                  <a:pt x="984" y="5389"/>
                </a:cubicBezTo>
                <a:cubicBezTo>
                  <a:pt x="1001" y="5393"/>
                  <a:pt x="1010" y="5412"/>
                  <a:pt x="1024" y="5397"/>
                </a:cubicBezTo>
                <a:cubicBezTo>
                  <a:pt x="1022" y="5426"/>
                  <a:pt x="1025" y="5449"/>
                  <a:pt x="1032" y="5468"/>
                </a:cubicBezTo>
                <a:cubicBezTo>
                  <a:pt x="1016" y="5464"/>
                  <a:pt x="980" y="5478"/>
                  <a:pt x="976" y="5460"/>
                </a:cubicBezTo>
                <a:close/>
                <a:moveTo>
                  <a:pt x="1024" y="5723"/>
                </a:moveTo>
                <a:cubicBezTo>
                  <a:pt x="1024" y="5763"/>
                  <a:pt x="1024" y="5763"/>
                  <a:pt x="1024" y="5763"/>
                </a:cubicBezTo>
                <a:cubicBezTo>
                  <a:pt x="1000" y="5758"/>
                  <a:pt x="1009" y="5758"/>
                  <a:pt x="984" y="5763"/>
                </a:cubicBezTo>
                <a:cubicBezTo>
                  <a:pt x="982" y="5721"/>
                  <a:pt x="1007" y="5731"/>
                  <a:pt x="1024" y="5723"/>
                </a:cubicBezTo>
                <a:close/>
                <a:moveTo>
                  <a:pt x="984" y="5715"/>
                </a:moveTo>
                <a:cubicBezTo>
                  <a:pt x="984" y="5668"/>
                  <a:pt x="984" y="5668"/>
                  <a:pt x="984" y="5668"/>
                </a:cubicBezTo>
                <a:cubicBezTo>
                  <a:pt x="1009" y="5662"/>
                  <a:pt x="1008" y="5681"/>
                  <a:pt x="1032" y="5676"/>
                </a:cubicBezTo>
                <a:cubicBezTo>
                  <a:pt x="1033" y="5706"/>
                  <a:pt x="1011" y="5713"/>
                  <a:pt x="984" y="5715"/>
                </a:cubicBezTo>
                <a:close/>
                <a:moveTo>
                  <a:pt x="984" y="5779"/>
                </a:moveTo>
                <a:cubicBezTo>
                  <a:pt x="1009" y="5788"/>
                  <a:pt x="1005" y="5777"/>
                  <a:pt x="1024" y="5787"/>
                </a:cubicBezTo>
                <a:cubicBezTo>
                  <a:pt x="1008" y="5816"/>
                  <a:pt x="1009" y="5827"/>
                  <a:pt x="992" y="5843"/>
                </a:cubicBezTo>
                <a:cubicBezTo>
                  <a:pt x="980" y="5831"/>
                  <a:pt x="985" y="5802"/>
                  <a:pt x="984" y="5779"/>
                </a:cubicBezTo>
                <a:close/>
                <a:moveTo>
                  <a:pt x="1008" y="6352"/>
                </a:moveTo>
                <a:cubicBezTo>
                  <a:pt x="993" y="6261"/>
                  <a:pt x="990" y="6159"/>
                  <a:pt x="992" y="6050"/>
                </a:cubicBezTo>
                <a:cubicBezTo>
                  <a:pt x="1004" y="6048"/>
                  <a:pt x="1022" y="6053"/>
                  <a:pt x="1024" y="6042"/>
                </a:cubicBezTo>
                <a:cubicBezTo>
                  <a:pt x="992" y="6039"/>
                  <a:pt x="1033" y="6020"/>
                  <a:pt x="992" y="6034"/>
                </a:cubicBezTo>
                <a:cubicBezTo>
                  <a:pt x="1008" y="5978"/>
                  <a:pt x="957" y="5855"/>
                  <a:pt x="1024" y="5851"/>
                </a:cubicBezTo>
                <a:cubicBezTo>
                  <a:pt x="1031" y="5876"/>
                  <a:pt x="1003" y="5867"/>
                  <a:pt x="1000" y="5883"/>
                </a:cubicBezTo>
                <a:cubicBezTo>
                  <a:pt x="1018" y="5888"/>
                  <a:pt x="1025" y="5860"/>
                  <a:pt x="1024" y="5891"/>
                </a:cubicBezTo>
                <a:cubicBezTo>
                  <a:pt x="1030" y="6029"/>
                  <a:pt x="1044" y="6196"/>
                  <a:pt x="1008" y="6352"/>
                </a:cubicBezTo>
                <a:close/>
                <a:moveTo>
                  <a:pt x="1024" y="5660"/>
                </a:moveTo>
                <a:cubicBezTo>
                  <a:pt x="1000" y="5654"/>
                  <a:pt x="1009" y="5654"/>
                  <a:pt x="984" y="5660"/>
                </a:cubicBezTo>
                <a:cubicBezTo>
                  <a:pt x="993" y="5611"/>
                  <a:pt x="970" y="5552"/>
                  <a:pt x="984" y="5524"/>
                </a:cubicBezTo>
                <a:cubicBezTo>
                  <a:pt x="999" y="5538"/>
                  <a:pt x="970" y="5552"/>
                  <a:pt x="1008" y="5548"/>
                </a:cubicBezTo>
                <a:cubicBezTo>
                  <a:pt x="997" y="5538"/>
                  <a:pt x="996" y="5509"/>
                  <a:pt x="1016" y="5508"/>
                </a:cubicBezTo>
                <a:cubicBezTo>
                  <a:pt x="1018" y="5556"/>
                  <a:pt x="1047" y="5589"/>
                  <a:pt x="1024" y="5660"/>
                </a:cubicBezTo>
                <a:close/>
                <a:moveTo>
                  <a:pt x="1024" y="2832"/>
                </a:moveTo>
                <a:cubicBezTo>
                  <a:pt x="1026" y="2820"/>
                  <a:pt x="1013" y="2811"/>
                  <a:pt x="1008" y="2825"/>
                </a:cubicBezTo>
                <a:cubicBezTo>
                  <a:pt x="1013" y="2825"/>
                  <a:pt x="1017" y="2831"/>
                  <a:pt x="1008" y="2832"/>
                </a:cubicBezTo>
                <a:cubicBezTo>
                  <a:pt x="1007" y="2820"/>
                  <a:pt x="988" y="2826"/>
                  <a:pt x="992" y="2809"/>
                </a:cubicBezTo>
                <a:cubicBezTo>
                  <a:pt x="1007" y="2810"/>
                  <a:pt x="1010" y="2800"/>
                  <a:pt x="1024" y="2801"/>
                </a:cubicBezTo>
                <a:cubicBezTo>
                  <a:pt x="1016" y="2815"/>
                  <a:pt x="1048" y="2827"/>
                  <a:pt x="1024" y="2832"/>
                </a:cubicBezTo>
                <a:close/>
                <a:moveTo>
                  <a:pt x="1048" y="2729"/>
                </a:moveTo>
                <a:cubicBezTo>
                  <a:pt x="1067" y="2732"/>
                  <a:pt x="1044" y="2693"/>
                  <a:pt x="1072" y="2705"/>
                </a:cubicBezTo>
                <a:cubicBezTo>
                  <a:pt x="1067" y="2717"/>
                  <a:pt x="1081" y="2746"/>
                  <a:pt x="1064" y="2745"/>
                </a:cubicBezTo>
                <a:cubicBezTo>
                  <a:pt x="1064" y="2734"/>
                  <a:pt x="1050" y="2738"/>
                  <a:pt x="1048" y="2729"/>
                </a:cubicBezTo>
                <a:close/>
                <a:moveTo>
                  <a:pt x="1072" y="4354"/>
                </a:moveTo>
                <a:cubicBezTo>
                  <a:pt x="1077" y="4374"/>
                  <a:pt x="1077" y="4392"/>
                  <a:pt x="1096" y="4393"/>
                </a:cubicBezTo>
                <a:cubicBezTo>
                  <a:pt x="1091" y="4394"/>
                  <a:pt x="1086" y="4395"/>
                  <a:pt x="1088" y="4401"/>
                </a:cubicBezTo>
                <a:cubicBezTo>
                  <a:pt x="1094" y="4403"/>
                  <a:pt x="1103" y="4402"/>
                  <a:pt x="1104" y="4409"/>
                </a:cubicBezTo>
                <a:cubicBezTo>
                  <a:pt x="1085" y="4412"/>
                  <a:pt x="1073" y="4408"/>
                  <a:pt x="1064" y="4401"/>
                </a:cubicBezTo>
                <a:cubicBezTo>
                  <a:pt x="1068" y="4387"/>
                  <a:pt x="1054" y="4355"/>
                  <a:pt x="1072" y="4354"/>
                </a:cubicBezTo>
                <a:close/>
                <a:moveTo>
                  <a:pt x="1072" y="4720"/>
                </a:moveTo>
                <a:cubicBezTo>
                  <a:pt x="1081" y="4721"/>
                  <a:pt x="1094" y="4719"/>
                  <a:pt x="1096" y="4728"/>
                </a:cubicBezTo>
                <a:cubicBezTo>
                  <a:pt x="1052" y="4743"/>
                  <a:pt x="1130" y="4759"/>
                  <a:pt x="1104" y="4807"/>
                </a:cubicBezTo>
                <a:cubicBezTo>
                  <a:pt x="1089" y="4809"/>
                  <a:pt x="1086" y="4799"/>
                  <a:pt x="1072" y="4800"/>
                </a:cubicBezTo>
                <a:cubicBezTo>
                  <a:pt x="1100" y="4765"/>
                  <a:pt x="1053" y="4771"/>
                  <a:pt x="1072" y="4720"/>
                </a:cubicBezTo>
                <a:close/>
                <a:moveTo>
                  <a:pt x="1080" y="5150"/>
                </a:moveTo>
                <a:cubicBezTo>
                  <a:pt x="1084" y="5170"/>
                  <a:pt x="1125" y="5195"/>
                  <a:pt x="1104" y="5214"/>
                </a:cubicBezTo>
                <a:cubicBezTo>
                  <a:pt x="1100" y="5193"/>
                  <a:pt x="1053" y="5175"/>
                  <a:pt x="1080" y="5150"/>
                </a:cubicBezTo>
                <a:close/>
                <a:moveTo>
                  <a:pt x="1080" y="5683"/>
                </a:moveTo>
                <a:cubicBezTo>
                  <a:pt x="1110" y="5655"/>
                  <a:pt x="1061" y="5640"/>
                  <a:pt x="1088" y="5604"/>
                </a:cubicBezTo>
                <a:cubicBezTo>
                  <a:pt x="1099" y="5639"/>
                  <a:pt x="1099" y="5616"/>
                  <a:pt x="1120" y="5604"/>
                </a:cubicBezTo>
                <a:cubicBezTo>
                  <a:pt x="1112" y="5651"/>
                  <a:pt x="1130" y="5715"/>
                  <a:pt x="1120" y="5739"/>
                </a:cubicBezTo>
                <a:cubicBezTo>
                  <a:pt x="1113" y="5722"/>
                  <a:pt x="1070" y="5741"/>
                  <a:pt x="1080" y="5707"/>
                </a:cubicBezTo>
                <a:cubicBezTo>
                  <a:pt x="1095" y="5700"/>
                  <a:pt x="1106" y="5731"/>
                  <a:pt x="1112" y="5707"/>
                </a:cubicBezTo>
                <a:cubicBezTo>
                  <a:pt x="1109" y="5691"/>
                  <a:pt x="1090" y="5691"/>
                  <a:pt x="1080" y="5683"/>
                </a:cubicBezTo>
                <a:close/>
                <a:moveTo>
                  <a:pt x="1104" y="5795"/>
                </a:moveTo>
                <a:cubicBezTo>
                  <a:pt x="1132" y="5841"/>
                  <a:pt x="1136" y="5980"/>
                  <a:pt x="1136" y="6082"/>
                </a:cubicBezTo>
                <a:cubicBezTo>
                  <a:pt x="1116" y="6081"/>
                  <a:pt x="1097" y="6080"/>
                  <a:pt x="1088" y="6090"/>
                </a:cubicBezTo>
                <a:cubicBezTo>
                  <a:pt x="1103" y="5958"/>
                  <a:pt x="1054" y="5819"/>
                  <a:pt x="1104" y="5795"/>
                </a:cubicBezTo>
                <a:close/>
                <a:moveTo>
                  <a:pt x="1167" y="2522"/>
                </a:moveTo>
                <a:cubicBezTo>
                  <a:pt x="1179" y="2531"/>
                  <a:pt x="1187" y="2545"/>
                  <a:pt x="1207" y="2546"/>
                </a:cubicBezTo>
                <a:cubicBezTo>
                  <a:pt x="1208" y="2578"/>
                  <a:pt x="1187" y="2567"/>
                  <a:pt x="1167" y="2562"/>
                </a:cubicBezTo>
                <a:cubicBezTo>
                  <a:pt x="1189" y="2536"/>
                  <a:pt x="1146" y="2539"/>
                  <a:pt x="1167" y="2522"/>
                </a:cubicBezTo>
                <a:close/>
                <a:moveTo>
                  <a:pt x="1215" y="2633"/>
                </a:moveTo>
                <a:cubicBezTo>
                  <a:pt x="1171" y="2650"/>
                  <a:pt x="1129" y="2616"/>
                  <a:pt x="1151" y="2586"/>
                </a:cubicBezTo>
                <a:cubicBezTo>
                  <a:pt x="1183" y="2587"/>
                  <a:pt x="1207" y="2592"/>
                  <a:pt x="1215" y="2633"/>
                </a:cubicBezTo>
                <a:close/>
                <a:moveTo>
                  <a:pt x="1215" y="3613"/>
                </a:moveTo>
                <a:cubicBezTo>
                  <a:pt x="1219" y="3588"/>
                  <a:pt x="1179" y="3607"/>
                  <a:pt x="1175" y="3589"/>
                </a:cubicBezTo>
                <a:cubicBezTo>
                  <a:pt x="1193" y="3587"/>
                  <a:pt x="1225" y="3560"/>
                  <a:pt x="1231" y="3573"/>
                </a:cubicBezTo>
                <a:cubicBezTo>
                  <a:pt x="1206" y="3583"/>
                  <a:pt x="1248" y="3611"/>
                  <a:pt x="1215" y="3613"/>
                </a:cubicBezTo>
                <a:close/>
                <a:moveTo>
                  <a:pt x="1207" y="5397"/>
                </a:moveTo>
                <a:cubicBezTo>
                  <a:pt x="1160" y="5396"/>
                  <a:pt x="1153" y="5380"/>
                  <a:pt x="1151" y="5349"/>
                </a:cubicBezTo>
                <a:cubicBezTo>
                  <a:pt x="1172" y="5363"/>
                  <a:pt x="1212" y="5358"/>
                  <a:pt x="1207" y="5397"/>
                </a:cubicBezTo>
                <a:close/>
                <a:moveTo>
                  <a:pt x="1199" y="5309"/>
                </a:moveTo>
                <a:cubicBezTo>
                  <a:pt x="1180" y="5290"/>
                  <a:pt x="1184" y="5321"/>
                  <a:pt x="1159" y="5317"/>
                </a:cubicBezTo>
                <a:cubicBezTo>
                  <a:pt x="1148" y="5277"/>
                  <a:pt x="1221" y="5299"/>
                  <a:pt x="1199" y="5309"/>
                </a:cubicBezTo>
                <a:close/>
                <a:moveTo>
                  <a:pt x="1215" y="5413"/>
                </a:moveTo>
                <a:cubicBezTo>
                  <a:pt x="1222" y="5449"/>
                  <a:pt x="1140" y="5473"/>
                  <a:pt x="1151" y="5421"/>
                </a:cubicBezTo>
                <a:cubicBezTo>
                  <a:pt x="1179" y="5424"/>
                  <a:pt x="1196" y="5418"/>
                  <a:pt x="1215" y="5413"/>
                </a:cubicBezTo>
                <a:close/>
                <a:moveTo>
                  <a:pt x="1215" y="4807"/>
                </a:moveTo>
                <a:cubicBezTo>
                  <a:pt x="1167" y="4792"/>
                  <a:pt x="1205" y="4823"/>
                  <a:pt x="1159" y="4831"/>
                </a:cubicBezTo>
                <a:cubicBezTo>
                  <a:pt x="1159" y="4839"/>
                  <a:pt x="1153" y="4841"/>
                  <a:pt x="1151" y="4847"/>
                </a:cubicBezTo>
                <a:cubicBezTo>
                  <a:pt x="1222" y="4876"/>
                  <a:pt x="1203" y="4864"/>
                  <a:pt x="1215" y="4927"/>
                </a:cubicBezTo>
                <a:cubicBezTo>
                  <a:pt x="1198" y="4936"/>
                  <a:pt x="1164" y="4929"/>
                  <a:pt x="1159" y="4951"/>
                </a:cubicBezTo>
                <a:cubicBezTo>
                  <a:pt x="1207" y="4951"/>
                  <a:pt x="1180" y="4982"/>
                  <a:pt x="1215" y="4967"/>
                </a:cubicBezTo>
                <a:cubicBezTo>
                  <a:pt x="1215" y="5022"/>
                  <a:pt x="1215" y="5022"/>
                  <a:pt x="1215" y="5022"/>
                </a:cubicBezTo>
                <a:cubicBezTo>
                  <a:pt x="1187" y="5016"/>
                  <a:pt x="1186" y="5021"/>
                  <a:pt x="1151" y="5015"/>
                </a:cubicBezTo>
                <a:cubicBezTo>
                  <a:pt x="1167" y="4981"/>
                  <a:pt x="1105" y="4923"/>
                  <a:pt x="1159" y="4911"/>
                </a:cubicBezTo>
                <a:cubicBezTo>
                  <a:pt x="1124" y="4905"/>
                  <a:pt x="1126" y="4750"/>
                  <a:pt x="1151" y="4760"/>
                </a:cubicBezTo>
                <a:cubicBezTo>
                  <a:pt x="1145" y="4761"/>
                  <a:pt x="1161" y="4786"/>
                  <a:pt x="1159" y="4792"/>
                </a:cubicBezTo>
                <a:cubicBezTo>
                  <a:pt x="1175" y="4777"/>
                  <a:pt x="1174" y="4796"/>
                  <a:pt x="1199" y="4792"/>
                </a:cubicBezTo>
                <a:cubicBezTo>
                  <a:pt x="1193" y="4769"/>
                  <a:pt x="1210" y="4771"/>
                  <a:pt x="1207" y="4752"/>
                </a:cubicBezTo>
                <a:cubicBezTo>
                  <a:pt x="1177" y="4757"/>
                  <a:pt x="1164" y="4761"/>
                  <a:pt x="1159" y="4728"/>
                </a:cubicBezTo>
                <a:cubicBezTo>
                  <a:pt x="1178" y="4723"/>
                  <a:pt x="1205" y="4717"/>
                  <a:pt x="1223" y="4728"/>
                </a:cubicBezTo>
                <a:cubicBezTo>
                  <a:pt x="1211" y="4744"/>
                  <a:pt x="1210" y="4799"/>
                  <a:pt x="1215" y="4807"/>
                </a:cubicBezTo>
                <a:close/>
                <a:moveTo>
                  <a:pt x="1151" y="4632"/>
                </a:moveTo>
                <a:cubicBezTo>
                  <a:pt x="1167" y="4630"/>
                  <a:pt x="1169" y="4641"/>
                  <a:pt x="1183" y="4640"/>
                </a:cubicBezTo>
                <a:cubicBezTo>
                  <a:pt x="1169" y="4626"/>
                  <a:pt x="1187" y="4617"/>
                  <a:pt x="1191" y="4600"/>
                </a:cubicBezTo>
                <a:cubicBezTo>
                  <a:pt x="1224" y="4591"/>
                  <a:pt x="1223" y="4656"/>
                  <a:pt x="1199" y="4656"/>
                </a:cubicBezTo>
                <a:cubicBezTo>
                  <a:pt x="1190" y="4628"/>
                  <a:pt x="1147" y="4671"/>
                  <a:pt x="1143" y="4648"/>
                </a:cubicBezTo>
                <a:cubicBezTo>
                  <a:pt x="1150" y="4646"/>
                  <a:pt x="1153" y="4642"/>
                  <a:pt x="1151" y="4632"/>
                </a:cubicBezTo>
                <a:close/>
                <a:moveTo>
                  <a:pt x="1159" y="4377"/>
                </a:moveTo>
                <a:cubicBezTo>
                  <a:pt x="1159" y="4356"/>
                  <a:pt x="1173" y="4361"/>
                  <a:pt x="1159" y="4346"/>
                </a:cubicBezTo>
                <a:cubicBezTo>
                  <a:pt x="1175" y="4344"/>
                  <a:pt x="1192" y="4381"/>
                  <a:pt x="1207" y="4354"/>
                </a:cubicBezTo>
                <a:cubicBezTo>
                  <a:pt x="1201" y="4352"/>
                  <a:pt x="1191" y="4353"/>
                  <a:pt x="1191" y="4346"/>
                </a:cubicBezTo>
                <a:cubicBezTo>
                  <a:pt x="1223" y="4346"/>
                  <a:pt x="1223" y="4346"/>
                  <a:pt x="1223" y="4346"/>
                </a:cubicBezTo>
                <a:cubicBezTo>
                  <a:pt x="1223" y="4393"/>
                  <a:pt x="1223" y="4393"/>
                  <a:pt x="1223" y="4393"/>
                </a:cubicBezTo>
                <a:cubicBezTo>
                  <a:pt x="1194" y="4395"/>
                  <a:pt x="1185" y="4379"/>
                  <a:pt x="1159" y="4377"/>
                </a:cubicBezTo>
                <a:close/>
                <a:moveTo>
                  <a:pt x="1159" y="3947"/>
                </a:moveTo>
                <a:cubicBezTo>
                  <a:pt x="1183" y="3934"/>
                  <a:pt x="1211" y="3926"/>
                  <a:pt x="1223" y="3955"/>
                </a:cubicBezTo>
                <a:cubicBezTo>
                  <a:pt x="1196" y="3943"/>
                  <a:pt x="1181" y="3966"/>
                  <a:pt x="1159" y="3947"/>
                </a:cubicBezTo>
                <a:close/>
                <a:moveTo>
                  <a:pt x="1159" y="3486"/>
                </a:moveTo>
                <a:cubicBezTo>
                  <a:pt x="1184" y="3491"/>
                  <a:pt x="1183" y="3472"/>
                  <a:pt x="1207" y="3478"/>
                </a:cubicBezTo>
                <a:cubicBezTo>
                  <a:pt x="1205" y="3493"/>
                  <a:pt x="1218" y="3493"/>
                  <a:pt x="1223" y="3501"/>
                </a:cubicBezTo>
                <a:cubicBezTo>
                  <a:pt x="1195" y="3506"/>
                  <a:pt x="1174" y="3511"/>
                  <a:pt x="1159" y="3486"/>
                </a:cubicBezTo>
                <a:close/>
                <a:moveTo>
                  <a:pt x="1199" y="4146"/>
                </a:moveTo>
                <a:cubicBezTo>
                  <a:pt x="1188" y="4158"/>
                  <a:pt x="1161" y="4191"/>
                  <a:pt x="1128" y="4170"/>
                </a:cubicBezTo>
                <a:cubicBezTo>
                  <a:pt x="1151" y="4152"/>
                  <a:pt x="1177" y="4148"/>
                  <a:pt x="1199" y="4146"/>
                </a:cubicBezTo>
                <a:close/>
                <a:moveTo>
                  <a:pt x="1151" y="4258"/>
                </a:moveTo>
                <a:cubicBezTo>
                  <a:pt x="1141" y="4276"/>
                  <a:pt x="1172" y="4288"/>
                  <a:pt x="1151" y="4290"/>
                </a:cubicBezTo>
                <a:cubicBezTo>
                  <a:pt x="1148" y="4276"/>
                  <a:pt x="1141" y="4292"/>
                  <a:pt x="1128" y="4290"/>
                </a:cubicBezTo>
                <a:cubicBezTo>
                  <a:pt x="1131" y="4275"/>
                  <a:pt x="1130" y="4256"/>
                  <a:pt x="1151" y="4258"/>
                </a:cubicBezTo>
                <a:close/>
                <a:moveTo>
                  <a:pt x="1183" y="4529"/>
                </a:moveTo>
                <a:cubicBezTo>
                  <a:pt x="1157" y="4554"/>
                  <a:pt x="1207" y="4523"/>
                  <a:pt x="1199" y="4561"/>
                </a:cubicBezTo>
                <a:cubicBezTo>
                  <a:pt x="1175" y="4566"/>
                  <a:pt x="1170" y="4552"/>
                  <a:pt x="1151" y="4553"/>
                </a:cubicBezTo>
                <a:cubicBezTo>
                  <a:pt x="1150" y="4559"/>
                  <a:pt x="1151" y="4568"/>
                  <a:pt x="1143" y="4569"/>
                </a:cubicBezTo>
                <a:cubicBezTo>
                  <a:pt x="1154" y="4537"/>
                  <a:pt x="1117" y="4552"/>
                  <a:pt x="1128" y="4521"/>
                </a:cubicBezTo>
                <a:cubicBezTo>
                  <a:pt x="1144" y="4526"/>
                  <a:pt x="1180" y="4511"/>
                  <a:pt x="1183" y="4529"/>
                </a:cubicBezTo>
                <a:close/>
                <a:moveTo>
                  <a:pt x="1136" y="6400"/>
                </a:moveTo>
                <a:cubicBezTo>
                  <a:pt x="1122" y="6400"/>
                  <a:pt x="1111" y="6402"/>
                  <a:pt x="1104" y="6408"/>
                </a:cubicBezTo>
                <a:cubicBezTo>
                  <a:pt x="1104" y="6344"/>
                  <a:pt x="1104" y="6344"/>
                  <a:pt x="1104" y="6344"/>
                </a:cubicBezTo>
                <a:cubicBezTo>
                  <a:pt x="1123" y="6343"/>
                  <a:pt x="1137" y="6349"/>
                  <a:pt x="1143" y="6360"/>
                </a:cubicBezTo>
                <a:cubicBezTo>
                  <a:pt x="1126" y="6359"/>
                  <a:pt x="1140" y="6389"/>
                  <a:pt x="1136" y="6400"/>
                </a:cubicBezTo>
                <a:close/>
                <a:moveTo>
                  <a:pt x="1120" y="6273"/>
                </a:moveTo>
                <a:cubicBezTo>
                  <a:pt x="1120" y="6288"/>
                  <a:pt x="1146" y="6278"/>
                  <a:pt x="1143" y="6297"/>
                </a:cubicBezTo>
                <a:cubicBezTo>
                  <a:pt x="1131" y="6299"/>
                  <a:pt x="1138" y="6314"/>
                  <a:pt x="1143" y="6321"/>
                </a:cubicBezTo>
                <a:cubicBezTo>
                  <a:pt x="1134" y="6322"/>
                  <a:pt x="1121" y="6319"/>
                  <a:pt x="1120" y="6329"/>
                </a:cubicBezTo>
                <a:cubicBezTo>
                  <a:pt x="1128" y="6329"/>
                  <a:pt x="1126" y="6339"/>
                  <a:pt x="1112" y="6336"/>
                </a:cubicBezTo>
                <a:cubicBezTo>
                  <a:pt x="1063" y="6218"/>
                  <a:pt x="1127" y="6176"/>
                  <a:pt x="1096" y="6129"/>
                </a:cubicBezTo>
                <a:cubicBezTo>
                  <a:pt x="1144" y="6144"/>
                  <a:pt x="1122" y="6198"/>
                  <a:pt x="1143" y="6249"/>
                </a:cubicBezTo>
                <a:cubicBezTo>
                  <a:pt x="1114" y="6254"/>
                  <a:pt x="1158" y="6261"/>
                  <a:pt x="1120" y="6273"/>
                </a:cubicBezTo>
                <a:close/>
                <a:moveTo>
                  <a:pt x="1143" y="5118"/>
                </a:moveTo>
                <a:cubicBezTo>
                  <a:pt x="1151" y="5087"/>
                  <a:pt x="1138" y="5050"/>
                  <a:pt x="1136" y="5022"/>
                </a:cubicBezTo>
                <a:cubicBezTo>
                  <a:pt x="1156" y="5031"/>
                  <a:pt x="1184" y="5032"/>
                  <a:pt x="1215" y="5030"/>
                </a:cubicBezTo>
                <a:cubicBezTo>
                  <a:pt x="1215" y="5070"/>
                  <a:pt x="1215" y="5070"/>
                  <a:pt x="1215" y="5070"/>
                </a:cubicBezTo>
                <a:cubicBezTo>
                  <a:pt x="1204" y="5075"/>
                  <a:pt x="1174" y="5061"/>
                  <a:pt x="1175" y="5078"/>
                </a:cubicBezTo>
                <a:cubicBezTo>
                  <a:pt x="1185" y="5085"/>
                  <a:pt x="1197" y="5089"/>
                  <a:pt x="1215" y="5086"/>
                </a:cubicBezTo>
                <a:cubicBezTo>
                  <a:pt x="1218" y="5121"/>
                  <a:pt x="1171" y="5105"/>
                  <a:pt x="1167" y="5134"/>
                </a:cubicBezTo>
                <a:cubicBezTo>
                  <a:pt x="1181" y="5139"/>
                  <a:pt x="1214" y="5124"/>
                  <a:pt x="1215" y="5142"/>
                </a:cubicBezTo>
                <a:cubicBezTo>
                  <a:pt x="1204" y="5150"/>
                  <a:pt x="1205" y="5169"/>
                  <a:pt x="1191" y="5174"/>
                </a:cubicBezTo>
                <a:cubicBezTo>
                  <a:pt x="1202" y="5173"/>
                  <a:pt x="1209" y="5178"/>
                  <a:pt x="1215" y="5182"/>
                </a:cubicBezTo>
                <a:cubicBezTo>
                  <a:pt x="1216" y="5203"/>
                  <a:pt x="1202" y="5198"/>
                  <a:pt x="1215" y="5214"/>
                </a:cubicBezTo>
                <a:cubicBezTo>
                  <a:pt x="1199" y="5218"/>
                  <a:pt x="1163" y="5204"/>
                  <a:pt x="1159" y="5222"/>
                </a:cubicBezTo>
                <a:cubicBezTo>
                  <a:pt x="1183" y="5239"/>
                  <a:pt x="1208" y="5210"/>
                  <a:pt x="1215" y="5238"/>
                </a:cubicBezTo>
                <a:cubicBezTo>
                  <a:pt x="1205" y="5249"/>
                  <a:pt x="1176" y="5241"/>
                  <a:pt x="1175" y="5261"/>
                </a:cubicBezTo>
                <a:cubicBezTo>
                  <a:pt x="1185" y="5255"/>
                  <a:pt x="1197" y="5251"/>
                  <a:pt x="1215" y="5253"/>
                </a:cubicBezTo>
                <a:cubicBezTo>
                  <a:pt x="1132" y="5344"/>
                  <a:pt x="1126" y="5138"/>
                  <a:pt x="1175" y="5150"/>
                </a:cubicBezTo>
                <a:cubicBezTo>
                  <a:pt x="1157" y="5147"/>
                  <a:pt x="1171" y="5112"/>
                  <a:pt x="1143" y="5118"/>
                </a:cubicBezTo>
                <a:close/>
                <a:moveTo>
                  <a:pt x="1159" y="5468"/>
                </a:moveTo>
                <a:cubicBezTo>
                  <a:pt x="1161" y="5477"/>
                  <a:pt x="1168" y="5481"/>
                  <a:pt x="1175" y="5484"/>
                </a:cubicBezTo>
                <a:cubicBezTo>
                  <a:pt x="1195" y="5488"/>
                  <a:pt x="1193" y="5470"/>
                  <a:pt x="1215" y="5476"/>
                </a:cubicBezTo>
                <a:cubicBezTo>
                  <a:pt x="1219" y="5515"/>
                  <a:pt x="1171" y="5516"/>
                  <a:pt x="1215" y="5532"/>
                </a:cubicBezTo>
                <a:cubicBezTo>
                  <a:pt x="1190" y="5528"/>
                  <a:pt x="1187" y="5547"/>
                  <a:pt x="1159" y="5540"/>
                </a:cubicBezTo>
                <a:cubicBezTo>
                  <a:pt x="1150" y="5530"/>
                  <a:pt x="1143" y="5477"/>
                  <a:pt x="1159" y="5468"/>
                </a:cubicBezTo>
                <a:close/>
                <a:moveTo>
                  <a:pt x="1215" y="5572"/>
                </a:moveTo>
                <a:cubicBezTo>
                  <a:pt x="1188" y="5569"/>
                  <a:pt x="1156" y="5612"/>
                  <a:pt x="1151" y="5564"/>
                </a:cubicBezTo>
                <a:cubicBezTo>
                  <a:pt x="1174" y="5563"/>
                  <a:pt x="1185" y="5549"/>
                  <a:pt x="1207" y="5548"/>
                </a:cubicBezTo>
                <a:cubicBezTo>
                  <a:pt x="1207" y="5564"/>
                  <a:pt x="1207" y="5564"/>
                  <a:pt x="1207" y="5564"/>
                </a:cubicBezTo>
                <a:cubicBezTo>
                  <a:pt x="1212" y="5564"/>
                  <a:pt x="1217" y="5565"/>
                  <a:pt x="1215" y="5572"/>
                </a:cubicBezTo>
                <a:close/>
                <a:moveTo>
                  <a:pt x="1151" y="5604"/>
                </a:moveTo>
                <a:cubicBezTo>
                  <a:pt x="1166" y="5594"/>
                  <a:pt x="1192" y="5611"/>
                  <a:pt x="1215" y="5596"/>
                </a:cubicBezTo>
                <a:cubicBezTo>
                  <a:pt x="1221" y="5631"/>
                  <a:pt x="1142" y="5623"/>
                  <a:pt x="1175" y="5660"/>
                </a:cubicBezTo>
                <a:cubicBezTo>
                  <a:pt x="1188" y="5659"/>
                  <a:pt x="1182" y="5639"/>
                  <a:pt x="1199" y="5644"/>
                </a:cubicBezTo>
                <a:cubicBezTo>
                  <a:pt x="1209" y="5669"/>
                  <a:pt x="1173" y="5650"/>
                  <a:pt x="1183" y="5676"/>
                </a:cubicBezTo>
                <a:cubicBezTo>
                  <a:pt x="1159" y="5676"/>
                  <a:pt x="1159" y="5676"/>
                  <a:pt x="1159" y="5676"/>
                </a:cubicBezTo>
                <a:cubicBezTo>
                  <a:pt x="1164" y="5645"/>
                  <a:pt x="1145" y="5637"/>
                  <a:pt x="1151" y="5604"/>
                </a:cubicBezTo>
                <a:close/>
                <a:moveTo>
                  <a:pt x="1175" y="5811"/>
                </a:moveTo>
                <a:cubicBezTo>
                  <a:pt x="1159" y="5798"/>
                  <a:pt x="1157" y="5771"/>
                  <a:pt x="1159" y="5739"/>
                </a:cubicBezTo>
                <a:cubicBezTo>
                  <a:pt x="1170" y="5728"/>
                  <a:pt x="1194" y="5731"/>
                  <a:pt x="1215" y="5731"/>
                </a:cubicBezTo>
                <a:cubicBezTo>
                  <a:pt x="1228" y="5744"/>
                  <a:pt x="1222" y="5778"/>
                  <a:pt x="1223" y="5803"/>
                </a:cubicBezTo>
                <a:cubicBezTo>
                  <a:pt x="1201" y="5805"/>
                  <a:pt x="1201" y="5828"/>
                  <a:pt x="1183" y="5835"/>
                </a:cubicBezTo>
                <a:cubicBezTo>
                  <a:pt x="1209" y="5840"/>
                  <a:pt x="1208" y="5820"/>
                  <a:pt x="1223" y="5835"/>
                </a:cubicBezTo>
                <a:cubicBezTo>
                  <a:pt x="1223" y="5891"/>
                  <a:pt x="1223" y="5891"/>
                  <a:pt x="1223" y="5891"/>
                </a:cubicBezTo>
                <a:cubicBezTo>
                  <a:pt x="1194" y="5885"/>
                  <a:pt x="1189" y="5904"/>
                  <a:pt x="1159" y="5898"/>
                </a:cubicBezTo>
                <a:cubicBezTo>
                  <a:pt x="1161" y="5862"/>
                  <a:pt x="1151" y="5802"/>
                  <a:pt x="1175" y="5811"/>
                </a:cubicBezTo>
                <a:close/>
                <a:moveTo>
                  <a:pt x="1223" y="5938"/>
                </a:moveTo>
                <a:cubicBezTo>
                  <a:pt x="1212" y="5941"/>
                  <a:pt x="1208" y="5950"/>
                  <a:pt x="1191" y="5946"/>
                </a:cubicBezTo>
                <a:cubicBezTo>
                  <a:pt x="1185" y="5926"/>
                  <a:pt x="1222" y="5909"/>
                  <a:pt x="1223" y="5922"/>
                </a:cubicBezTo>
                <a:cubicBezTo>
                  <a:pt x="1213" y="5924"/>
                  <a:pt x="1218" y="5931"/>
                  <a:pt x="1223" y="5938"/>
                </a:cubicBezTo>
                <a:close/>
                <a:moveTo>
                  <a:pt x="1223" y="6448"/>
                </a:moveTo>
                <a:cubicBezTo>
                  <a:pt x="1220" y="6409"/>
                  <a:pt x="1169" y="6372"/>
                  <a:pt x="1199" y="6336"/>
                </a:cubicBezTo>
                <a:cubicBezTo>
                  <a:pt x="1158" y="6344"/>
                  <a:pt x="1195" y="6310"/>
                  <a:pt x="1175" y="6289"/>
                </a:cubicBezTo>
                <a:cubicBezTo>
                  <a:pt x="1185" y="6287"/>
                  <a:pt x="1198" y="6290"/>
                  <a:pt x="1199" y="6281"/>
                </a:cubicBezTo>
                <a:cubicBezTo>
                  <a:pt x="1157" y="6248"/>
                  <a:pt x="1174" y="6171"/>
                  <a:pt x="1207" y="6137"/>
                </a:cubicBezTo>
                <a:cubicBezTo>
                  <a:pt x="1143" y="6120"/>
                  <a:pt x="1168" y="5970"/>
                  <a:pt x="1175" y="5906"/>
                </a:cubicBezTo>
                <a:cubicBezTo>
                  <a:pt x="1180" y="5936"/>
                  <a:pt x="1183" y="5946"/>
                  <a:pt x="1191" y="5962"/>
                </a:cubicBezTo>
                <a:cubicBezTo>
                  <a:pt x="1213" y="5968"/>
                  <a:pt x="1207" y="5946"/>
                  <a:pt x="1223" y="5946"/>
                </a:cubicBezTo>
                <a:cubicBezTo>
                  <a:pt x="1217" y="6115"/>
                  <a:pt x="1248" y="6288"/>
                  <a:pt x="1223" y="6448"/>
                </a:cubicBezTo>
                <a:close/>
                <a:moveTo>
                  <a:pt x="1231" y="2522"/>
                </a:moveTo>
                <a:cubicBezTo>
                  <a:pt x="1213" y="2524"/>
                  <a:pt x="1201" y="2521"/>
                  <a:pt x="1191" y="2514"/>
                </a:cubicBezTo>
                <a:cubicBezTo>
                  <a:pt x="1185" y="2487"/>
                  <a:pt x="1224" y="2504"/>
                  <a:pt x="1215" y="2474"/>
                </a:cubicBezTo>
                <a:cubicBezTo>
                  <a:pt x="1173" y="2474"/>
                  <a:pt x="1177" y="2477"/>
                  <a:pt x="1191" y="2450"/>
                </a:cubicBezTo>
                <a:cubicBezTo>
                  <a:pt x="1174" y="2468"/>
                  <a:pt x="1094" y="2450"/>
                  <a:pt x="1120" y="2426"/>
                </a:cubicBezTo>
                <a:cubicBezTo>
                  <a:pt x="1143" y="2455"/>
                  <a:pt x="1211" y="2424"/>
                  <a:pt x="1239" y="2442"/>
                </a:cubicBezTo>
                <a:cubicBezTo>
                  <a:pt x="1251" y="2481"/>
                  <a:pt x="1205" y="2497"/>
                  <a:pt x="1231" y="2522"/>
                </a:cubicBezTo>
                <a:close/>
                <a:moveTo>
                  <a:pt x="1271" y="5405"/>
                </a:moveTo>
                <a:cubicBezTo>
                  <a:pt x="1254" y="5436"/>
                  <a:pt x="1283" y="5418"/>
                  <a:pt x="1279" y="5453"/>
                </a:cubicBezTo>
                <a:cubicBezTo>
                  <a:pt x="1255" y="5453"/>
                  <a:pt x="1255" y="5453"/>
                  <a:pt x="1255" y="5453"/>
                </a:cubicBezTo>
                <a:cubicBezTo>
                  <a:pt x="1255" y="5431"/>
                  <a:pt x="1251" y="5406"/>
                  <a:pt x="1271" y="5405"/>
                </a:cubicBezTo>
                <a:close/>
                <a:moveTo>
                  <a:pt x="1271" y="5803"/>
                </a:moveTo>
                <a:cubicBezTo>
                  <a:pt x="1280" y="5813"/>
                  <a:pt x="1287" y="5866"/>
                  <a:pt x="1271" y="5875"/>
                </a:cubicBezTo>
                <a:cubicBezTo>
                  <a:pt x="1274" y="5853"/>
                  <a:pt x="1248" y="5819"/>
                  <a:pt x="1271" y="5803"/>
                </a:cubicBezTo>
                <a:close/>
                <a:moveTo>
                  <a:pt x="1279" y="5922"/>
                </a:moveTo>
                <a:cubicBezTo>
                  <a:pt x="1274" y="5941"/>
                  <a:pt x="1289" y="5980"/>
                  <a:pt x="1271" y="5986"/>
                </a:cubicBezTo>
                <a:cubicBezTo>
                  <a:pt x="1261" y="5965"/>
                  <a:pt x="1257" y="5918"/>
                  <a:pt x="1279" y="5922"/>
                </a:cubicBezTo>
                <a:close/>
                <a:moveTo>
                  <a:pt x="1279" y="6313"/>
                </a:moveTo>
                <a:cubicBezTo>
                  <a:pt x="1278" y="6326"/>
                  <a:pt x="1283" y="6385"/>
                  <a:pt x="1271" y="6360"/>
                </a:cubicBezTo>
                <a:cubicBezTo>
                  <a:pt x="1271" y="6121"/>
                  <a:pt x="1271" y="6121"/>
                  <a:pt x="1271" y="6121"/>
                </a:cubicBezTo>
                <a:cubicBezTo>
                  <a:pt x="1266" y="6074"/>
                  <a:pt x="1256" y="6037"/>
                  <a:pt x="1271" y="5994"/>
                </a:cubicBezTo>
                <a:cubicBezTo>
                  <a:pt x="1291" y="6093"/>
                  <a:pt x="1274" y="6191"/>
                  <a:pt x="1279" y="6313"/>
                </a:cubicBezTo>
                <a:close/>
                <a:moveTo>
                  <a:pt x="1255" y="5166"/>
                </a:moveTo>
                <a:cubicBezTo>
                  <a:pt x="1255" y="5155"/>
                  <a:pt x="1259" y="5148"/>
                  <a:pt x="1263" y="5142"/>
                </a:cubicBezTo>
                <a:cubicBezTo>
                  <a:pt x="1257" y="5140"/>
                  <a:pt x="1247" y="5142"/>
                  <a:pt x="1247" y="5134"/>
                </a:cubicBezTo>
                <a:cubicBezTo>
                  <a:pt x="1252" y="5123"/>
                  <a:pt x="1278" y="5133"/>
                  <a:pt x="1279" y="5118"/>
                </a:cubicBezTo>
                <a:cubicBezTo>
                  <a:pt x="1274" y="5118"/>
                  <a:pt x="1269" y="5117"/>
                  <a:pt x="1271" y="5110"/>
                </a:cubicBezTo>
                <a:cubicBezTo>
                  <a:pt x="1307" y="5114"/>
                  <a:pt x="1276" y="5168"/>
                  <a:pt x="1255" y="5166"/>
                </a:cubicBezTo>
                <a:close/>
                <a:moveTo>
                  <a:pt x="1263" y="4473"/>
                </a:moveTo>
                <a:cubicBezTo>
                  <a:pt x="1272" y="4477"/>
                  <a:pt x="1281" y="4481"/>
                  <a:pt x="1287" y="4489"/>
                </a:cubicBezTo>
                <a:cubicBezTo>
                  <a:pt x="1275" y="4491"/>
                  <a:pt x="1273" y="4502"/>
                  <a:pt x="1263" y="4505"/>
                </a:cubicBezTo>
                <a:cubicBezTo>
                  <a:pt x="1263" y="4491"/>
                  <a:pt x="1257" y="4484"/>
                  <a:pt x="1247" y="4481"/>
                </a:cubicBezTo>
                <a:cubicBezTo>
                  <a:pt x="1258" y="4460"/>
                  <a:pt x="1247" y="4418"/>
                  <a:pt x="1271" y="4409"/>
                </a:cubicBezTo>
                <a:cubicBezTo>
                  <a:pt x="1231" y="4406"/>
                  <a:pt x="1274" y="4392"/>
                  <a:pt x="1279" y="4385"/>
                </a:cubicBezTo>
                <a:cubicBezTo>
                  <a:pt x="1265" y="4378"/>
                  <a:pt x="1254" y="4368"/>
                  <a:pt x="1247" y="4354"/>
                </a:cubicBezTo>
                <a:cubicBezTo>
                  <a:pt x="1258" y="4353"/>
                  <a:pt x="1254" y="4340"/>
                  <a:pt x="1263" y="4338"/>
                </a:cubicBezTo>
                <a:cubicBezTo>
                  <a:pt x="1264" y="4347"/>
                  <a:pt x="1265" y="4356"/>
                  <a:pt x="1279" y="4354"/>
                </a:cubicBezTo>
                <a:cubicBezTo>
                  <a:pt x="1278" y="4373"/>
                  <a:pt x="1264" y="4378"/>
                  <a:pt x="1287" y="4385"/>
                </a:cubicBezTo>
                <a:cubicBezTo>
                  <a:pt x="1280" y="4360"/>
                  <a:pt x="1299" y="4360"/>
                  <a:pt x="1311" y="4354"/>
                </a:cubicBezTo>
                <a:cubicBezTo>
                  <a:pt x="1319" y="4407"/>
                  <a:pt x="1272" y="4428"/>
                  <a:pt x="1295" y="4473"/>
                </a:cubicBezTo>
                <a:cubicBezTo>
                  <a:pt x="1280" y="4481"/>
                  <a:pt x="1268" y="4449"/>
                  <a:pt x="1263" y="4473"/>
                </a:cubicBezTo>
                <a:close/>
                <a:moveTo>
                  <a:pt x="1303" y="5970"/>
                </a:moveTo>
                <a:cubicBezTo>
                  <a:pt x="1314" y="5970"/>
                  <a:pt x="1320" y="5966"/>
                  <a:pt x="1327" y="5962"/>
                </a:cubicBezTo>
                <a:cubicBezTo>
                  <a:pt x="1334" y="6003"/>
                  <a:pt x="1336" y="6020"/>
                  <a:pt x="1311" y="6042"/>
                </a:cubicBezTo>
                <a:cubicBezTo>
                  <a:pt x="1324" y="6041"/>
                  <a:pt x="1331" y="6048"/>
                  <a:pt x="1335" y="6058"/>
                </a:cubicBezTo>
                <a:cubicBezTo>
                  <a:pt x="1324" y="6060"/>
                  <a:pt x="1319" y="6069"/>
                  <a:pt x="1303" y="6066"/>
                </a:cubicBezTo>
                <a:cubicBezTo>
                  <a:pt x="1309" y="6026"/>
                  <a:pt x="1301" y="6018"/>
                  <a:pt x="1303" y="5970"/>
                </a:cubicBezTo>
                <a:close/>
                <a:moveTo>
                  <a:pt x="1303" y="6074"/>
                </a:moveTo>
                <a:cubicBezTo>
                  <a:pt x="1327" y="6074"/>
                  <a:pt x="1327" y="6074"/>
                  <a:pt x="1327" y="6074"/>
                </a:cubicBezTo>
                <a:cubicBezTo>
                  <a:pt x="1332" y="6125"/>
                  <a:pt x="1357" y="6209"/>
                  <a:pt x="1319" y="6217"/>
                </a:cubicBezTo>
                <a:cubicBezTo>
                  <a:pt x="1328" y="6218"/>
                  <a:pt x="1338" y="6219"/>
                  <a:pt x="1335" y="6233"/>
                </a:cubicBezTo>
                <a:cubicBezTo>
                  <a:pt x="1303" y="6233"/>
                  <a:pt x="1303" y="6233"/>
                  <a:pt x="1303" y="6233"/>
                </a:cubicBezTo>
                <a:cubicBezTo>
                  <a:pt x="1315" y="6172"/>
                  <a:pt x="1308" y="6134"/>
                  <a:pt x="1303" y="6074"/>
                </a:cubicBezTo>
                <a:close/>
                <a:moveTo>
                  <a:pt x="1343" y="6297"/>
                </a:moveTo>
                <a:cubicBezTo>
                  <a:pt x="1327" y="6317"/>
                  <a:pt x="1351" y="6333"/>
                  <a:pt x="1335" y="6344"/>
                </a:cubicBezTo>
                <a:cubicBezTo>
                  <a:pt x="1336" y="6330"/>
                  <a:pt x="1327" y="6326"/>
                  <a:pt x="1311" y="6329"/>
                </a:cubicBezTo>
                <a:cubicBezTo>
                  <a:pt x="1302" y="6285"/>
                  <a:pt x="1310" y="6294"/>
                  <a:pt x="1311" y="6241"/>
                </a:cubicBezTo>
                <a:cubicBezTo>
                  <a:pt x="1331" y="6242"/>
                  <a:pt x="1342" y="6253"/>
                  <a:pt x="1343" y="6273"/>
                </a:cubicBezTo>
                <a:cubicBezTo>
                  <a:pt x="1329" y="6276"/>
                  <a:pt x="1322" y="6261"/>
                  <a:pt x="1319" y="6273"/>
                </a:cubicBezTo>
                <a:cubicBezTo>
                  <a:pt x="1323" y="6284"/>
                  <a:pt x="1331" y="6292"/>
                  <a:pt x="1343" y="6297"/>
                </a:cubicBezTo>
                <a:close/>
                <a:moveTo>
                  <a:pt x="1343" y="4600"/>
                </a:moveTo>
                <a:cubicBezTo>
                  <a:pt x="1343" y="4596"/>
                  <a:pt x="1346" y="4593"/>
                  <a:pt x="1349" y="4590"/>
                </a:cubicBezTo>
                <a:cubicBezTo>
                  <a:pt x="1378" y="4596"/>
                  <a:pt x="1422" y="4586"/>
                  <a:pt x="1430" y="4612"/>
                </a:cubicBezTo>
                <a:cubicBezTo>
                  <a:pt x="1394" y="4626"/>
                  <a:pt x="1365" y="4584"/>
                  <a:pt x="1349" y="4612"/>
                </a:cubicBezTo>
                <a:cubicBezTo>
                  <a:pt x="1403" y="4627"/>
                  <a:pt x="1438" y="4638"/>
                  <a:pt x="1470" y="4652"/>
                </a:cubicBezTo>
                <a:cubicBezTo>
                  <a:pt x="1452" y="4686"/>
                  <a:pt x="1377" y="4640"/>
                  <a:pt x="1369" y="4662"/>
                </a:cubicBezTo>
                <a:cubicBezTo>
                  <a:pt x="1385" y="4665"/>
                  <a:pt x="1393" y="4672"/>
                  <a:pt x="1395" y="4679"/>
                </a:cubicBezTo>
                <a:cubicBezTo>
                  <a:pt x="1381" y="4671"/>
                  <a:pt x="1367" y="4663"/>
                  <a:pt x="1351" y="4656"/>
                </a:cubicBezTo>
                <a:cubicBezTo>
                  <a:pt x="1353" y="4638"/>
                  <a:pt x="1368" y="4616"/>
                  <a:pt x="1343" y="4632"/>
                </a:cubicBezTo>
                <a:lnTo>
                  <a:pt x="1343" y="4600"/>
                </a:lnTo>
                <a:close/>
                <a:moveTo>
                  <a:pt x="1432" y="5241"/>
                </a:moveTo>
                <a:cubicBezTo>
                  <a:pt x="1447" y="5238"/>
                  <a:pt x="1460" y="5238"/>
                  <a:pt x="1470" y="5245"/>
                </a:cubicBezTo>
                <a:cubicBezTo>
                  <a:pt x="1473" y="5291"/>
                  <a:pt x="1405" y="5266"/>
                  <a:pt x="1374" y="5278"/>
                </a:cubicBezTo>
                <a:cubicBezTo>
                  <a:pt x="1365" y="5274"/>
                  <a:pt x="1356" y="5269"/>
                  <a:pt x="1351" y="5261"/>
                </a:cubicBezTo>
                <a:cubicBezTo>
                  <a:pt x="1351" y="5261"/>
                  <a:pt x="1351" y="5261"/>
                  <a:pt x="1351" y="5261"/>
                </a:cubicBezTo>
                <a:cubicBezTo>
                  <a:pt x="1365" y="5261"/>
                  <a:pt x="1381" y="5256"/>
                  <a:pt x="1397" y="5251"/>
                </a:cubicBezTo>
                <a:cubicBezTo>
                  <a:pt x="1413" y="5255"/>
                  <a:pt x="1428" y="5257"/>
                  <a:pt x="1438" y="5245"/>
                </a:cubicBezTo>
                <a:cubicBezTo>
                  <a:pt x="1436" y="5244"/>
                  <a:pt x="1434" y="5242"/>
                  <a:pt x="1432" y="5241"/>
                </a:cubicBezTo>
                <a:close/>
                <a:moveTo>
                  <a:pt x="1434" y="5205"/>
                </a:moveTo>
                <a:cubicBezTo>
                  <a:pt x="1440" y="5202"/>
                  <a:pt x="1444" y="5197"/>
                  <a:pt x="1446" y="5189"/>
                </a:cubicBezTo>
                <a:cubicBezTo>
                  <a:pt x="1455" y="5191"/>
                  <a:pt x="1464" y="5196"/>
                  <a:pt x="1470" y="5205"/>
                </a:cubicBezTo>
                <a:cubicBezTo>
                  <a:pt x="1458" y="5205"/>
                  <a:pt x="1445" y="5204"/>
                  <a:pt x="1434" y="5205"/>
                </a:cubicBezTo>
                <a:close/>
                <a:moveTo>
                  <a:pt x="1400" y="5296"/>
                </a:moveTo>
                <a:cubicBezTo>
                  <a:pt x="1417" y="5283"/>
                  <a:pt x="1452" y="5288"/>
                  <a:pt x="1470" y="5275"/>
                </a:cubicBezTo>
                <a:cubicBezTo>
                  <a:pt x="1470" y="5326"/>
                  <a:pt x="1470" y="5326"/>
                  <a:pt x="1470" y="5326"/>
                </a:cubicBezTo>
                <a:cubicBezTo>
                  <a:pt x="1460" y="5328"/>
                  <a:pt x="1447" y="5329"/>
                  <a:pt x="1433" y="5331"/>
                </a:cubicBezTo>
                <a:cubicBezTo>
                  <a:pt x="1429" y="5329"/>
                  <a:pt x="1422" y="5327"/>
                  <a:pt x="1414" y="5325"/>
                </a:cubicBezTo>
                <a:cubicBezTo>
                  <a:pt x="1388" y="5338"/>
                  <a:pt x="1384" y="5323"/>
                  <a:pt x="1351" y="5325"/>
                </a:cubicBezTo>
                <a:cubicBezTo>
                  <a:pt x="1359" y="5317"/>
                  <a:pt x="1372" y="5314"/>
                  <a:pt x="1386" y="5312"/>
                </a:cubicBezTo>
                <a:cubicBezTo>
                  <a:pt x="1387" y="5313"/>
                  <a:pt x="1388" y="5315"/>
                  <a:pt x="1389" y="5316"/>
                </a:cubicBezTo>
                <a:cubicBezTo>
                  <a:pt x="1390" y="5314"/>
                  <a:pt x="1390" y="5313"/>
                  <a:pt x="1390" y="5311"/>
                </a:cubicBezTo>
                <a:cubicBezTo>
                  <a:pt x="1396" y="5311"/>
                  <a:pt x="1401" y="5310"/>
                  <a:pt x="1406" y="5309"/>
                </a:cubicBezTo>
                <a:cubicBezTo>
                  <a:pt x="1405" y="5304"/>
                  <a:pt x="1403" y="5300"/>
                  <a:pt x="1400" y="5296"/>
                </a:cubicBezTo>
                <a:close/>
                <a:moveTo>
                  <a:pt x="1418" y="5207"/>
                </a:moveTo>
                <a:cubicBezTo>
                  <a:pt x="1411" y="5210"/>
                  <a:pt x="1412" y="5215"/>
                  <a:pt x="1430" y="5225"/>
                </a:cubicBezTo>
                <a:cubicBezTo>
                  <a:pt x="1401" y="5222"/>
                  <a:pt x="1383" y="5230"/>
                  <a:pt x="1362" y="5234"/>
                </a:cubicBezTo>
                <a:cubicBezTo>
                  <a:pt x="1358" y="5232"/>
                  <a:pt x="1353" y="5228"/>
                  <a:pt x="1351" y="5222"/>
                </a:cubicBezTo>
                <a:cubicBezTo>
                  <a:pt x="1346" y="5186"/>
                  <a:pt x="1388" y="5206"/>
                  <a:pt x="1418" y="5207"/>
                </a:cubicBezTo>
                <a:close/>
                <a:moveTo>
                  <a:pt x="1406" y="5191"/>
                </a:moveTo>
                <a:cubicBezTo>
                  <a:pt x="1415" y="5189"/>
                  <a:pt x="1424" y="5188"/>
                  <a:pt x="1432" y="5188"/>
                </a:cubicBezTo>
                <a:cubicBezTo>
                  <a:pt x="1424" y="5190"/>
                  <a:pt x="1415" y="5191"/>
                  <a:pt x="1406" y="5191"/>
                </a:cubicBezTo>
                <a:close/>
                <a:moveTo>
                  <a:pt x="1351" y="5373"/>
                </a:moveTo>
                <a:cubicBezTo>
                  <a:pt x="1354" y="5376"/>
                  <a:pt x="1359" y="5378"/>
                  <a:pt x="1365" y="5380"/>
                </a:cubicBezTo>
                <a:cubicBezTo>
                  <a:pt x="1362" y="5388"/>
                  <a:pt x="1365" y="5396"/>
                  <a:pt x="1365" y="5404"/>
                </a:cubicBezTo>
                <a:cubicBezTo>
                  <a:pt x="1352" y="5402"/>
                  <a:pt x="1348" y="5390"/>
                  <a:pt x="1351" y="5373"/>
                </a:cubicBezTo>
                <a:close/>
                <a:moveTo>
                  <a:pt x="1351" y="5437"/>
                </a:moveTo>
                <a:cubicBezTo>
                  <a:pt x="1379" y="5457"/>
                  <a:pt x="1406" y="5436"/>
                  <a:pt x="1422" y="5460"/>
                </a:cubicBezTo>
                <a:cubicBezTo>
                  <a:pt x="1426" y="5458"/>
                  <a:pt x="1428" y="5455"/>
                  <a:pt x="1429" y="5453"/>
                </a:cubicBezTo>
                <a:cubicBezTo>
                  <a:pt x="1435" y="5457"/>
                  <a:pt x="1441" y="5462"/>
                  <a:pt x="1446" y="5469"/>
                </a:cubicBezTo>
                <a:cubicBezTo>
                  <a:pt x="1411" y="5469"/>
                  <a:pt x="1378" y="5468"/>
                  <a:pt x="1351" y="5460"/>
                </a:cubicBezTo>
                <a:lnTo>
                  <a:pt x="1351" y="5437"/>
                </a:lnTo>
                <a:close/>
                <a:moveTo>
                  <a:pt x="1359" y="5524"/>
                </a:moveTo>
                <a:cubicBezTo>
                  <a:pt x="1370" y="5515"/>
                  <a:pt x="1389" y="5520"/>
                  <a:pt x="1409" y="5527"/>
                </a:cubicBezTo>
                <a:cubicBezTo>
                  <a:pt x="1397" y="5534"/>
                  <a:pt x="1382" y="5538"/>
                  <a:pt x="1368" y="5543"/>
                </a:cubicBezTo>
                <a:cubicBezTo>
                  <a:pt x="1362" y="5540"/>
                  <a:pt x="1358" y="5534"/>
                  <a:pt x="1359" y="5524"/>
                </a:cubicBezTo>
                <a:close/>
                <a:moveTo>
                  <a:pt x="1362" y="5589"/>
                </a:moveTo>
                <a:cubicBezTo>
                  <a:pt x="1361" y="5588"/>
                  <a:pt x="1360" y="5588"/>
                  <a:pt x="1359" y="5588"/>
                </a:cubicBezTo>
                <a:cubicBezTo>
                  <a:pt x="1359" y="5586"/>
                  <a:pt x="1359" y="5586"/>
                  <a:pt x="1359" y="5586"/>
                </a:cubicBezTo>
                <a:cubicBezTo>
                  <a:pt x="1360" y="5587"/>
                  <a:pt x="1361" y="5588"/>
                  <a:pt x="1362" y="5589"/>
                </a:cubicBezTo>
                <a:close/>
                <a:moveTo>
                  <a:pt x="1359" y="5492"/>
                </a:moveTo>
                <a:cubicBezTo>
                  <a:pt x="1372" y="5471"/>
                  <a:pt x="1399" y="5480"/>
                  <a:pt x="1424" y="5484"/>
                </a:cubicBezTo>
                <a:cubicBezTo>
                  <a:pt x="1416" y="5487"/>
                  <a:pt x="1409" y="5490"/>
                  <a:pt x="1402" y="5495"/>
                </a:cubicBezTo>
                <a:cubicBezTo>
                  <a:pt x="1397" y="5491"/>
                  <a:pt x="1377" y="5492"/>
                  <a:pt x="1359" y="5492"/>
                </a:cubicBezTo>
                <a:close/>
                <a:moveTo>
                  <a:pt x="1393" y="5508"/>
                </a:moveTo>
                <a:cubicBezTo>
                  <a:pt x="1392" y="5508"/>
                  <a:pt x="1391" y="5508"/>
                  <a:pt x="1390" y="5508"/>
                </a:cubicBezTo>
                <a:cubicBezTo>
                  <a:pt x="1391" y="5508"/>
                  <a:pt x="1391" y="5508"/>
                  <a:pt x="1392" y="5508"/>
                </a:cubicBezTo>
                <a:cubicBezTo>
                  <a:pt x="1392" y="5508"/>
                  <a:pt x="1392" y="5508"/>
                  <a:pt x="1393" y="5508"/>
                </a:cubicBezTo>
                <a:close/>
                <a:moveTo>
                  <a:pt x="1407" y="5508"/>
                </a:moveTo>
                <a:cubicBezTo>
                  <a:pt x="1420" y="5503"/>
                  <a:pt x="1428" y="5488"/>
                  <a:pt x="1430" y="5507"/>
                </a:cubicBezTo>
                <a:cubicBezTo>
                  <a:pt x="1429" y="5508"/>
                  <a:pt x="1428" y="5510"/>
                  <a:pt x="1427" y="5511"/>
                </a:cubicBezTo>
                <a:cubicBezTo>
                  <a:pt x="1421" y="5510"/>
                  <a:pt x="1414" y="5508"/>
                  <a:pt x="1407" y="5508"/>
                </a:cubicBezTo>
                <a:close/>
                <a:moveTo>
                  <a:pt x="1359" y="5596"/>
                </a:moveTo>
                <a:cubicBezTo>
                  <a:pt x="1372" y="5599"/>
                  <a:pt x="1382" y="5605"/>
                  <a:pt x="1392" y="5612"/>
                </a:cubicBezTo>
                <a:cubicBezTo>
                  <a:pt x="1385" y="5615"/>
                  <a:pt x="1378" y="5619"/>
                  <a:pt x="1373" y="5623"/>
                </a:cubicBezTo>
                <a:cubicBezTo>
                  <a:pt x="1363" y="5620"/>
                  <a:pt x="1356" y="5612"/>
                  <a:pt x="1359" y="5596"/>
                </a:cubicBezTo>
                <a:close/>
                <a:moveTo>
                  <a:pt x="1442" y="5633"/>
                </a:moveTo>
                <a:cubicBezTo>
                  <a:pt x="1449" y="5637"/>
                  <a:pt x="1455" y="5641"/>
                  <a:pt x="1460" y="5647"/>
                </a:cubicBezTo>
                <a:cubicBezTo>
                  <a:pt x="1460" y="5687"/>
                  <a:pt x="1460" y="5687"/>
                  <a:pt x="1460" y="5687"/>
                </a:cubicBezTo>
                <a:cubicBezTo>
                  <a:pt x="1428" y="5684"/>
                  <a:pt x="1415" y="5700"/>
                  <a:pt x="1404" y="5717"/>
                </a:cubicBezTo>
                <a:cubicBezTo>
                  <a:pt x="1396" y="5713"/>
                  <a:pt x="1386" y="5709"/>
                  <a:pt x="1374" y="5707"/>
                </a:cubicBezTo>
                <a:cubicBezTo>
                  <a:pt x="1387" y="5680"/>
                  <a:pt x="1424" y="5677"/>
                  <a:pt x="1454" y="5668"/>
                </a:cubicBezTo>
                <a:cubicBezTo>
                  <a:pt x="1434" y="5656"/>
                  <a:pt x="1445" y="5645"/>
                  <a:pt x="1442" y="5633"/>
                </a:cubicBezTo>
                <a:close/>
                <a:moveTo>
                  <a:pt x="1396" y="5881"/>
                </a:moveTo>
                <a:cubicBezTo>
                  <a:pt x="1411" y="5874"/>
                  <a:pt x="1423" y="5864"/>
                  <a:pt x="1440" y="5858"/>
                </a:cubicBezTo>
                <a:cubicBezTo>
                  <a:pt x="1450" y="5883"/>
                  <a:pt x="1443" y="5880"/>
                  <a:pt x="1450" y="5919"/>
                </a:cubicBezTo>
                <a:cubicBezTo>
                  <a:pt x="1443" y="5913"/>
                  <a:pt x="1434" y="5914"/>
                  <a:pt x="1424" y="5917"/>
                </a:cubicBezTo>
                <a:cubicBezTo>
                  <a:pt x="1413" y="5906"/>
                  <a:pt x="1408" y="5890"/>
                  <a:pt x="1396" y="5881"/>
                </a:cubicBezTo>
                <a:close/>
                <a:moveTo>
                  <a:pt x="1411" y="5923"/>
                </a:moveTo>
                <a:cubicBezTo>
                  <a:pt x="1402" y="5928"/>
                  <a:pt x="1393" y="5935"/>
                  <a:pt x="1386" y="5941"/>
                </a:cubicBezTo>
                <a:cubicBezTo>
                  <a:pt x="1379" y="5936"/>
                  <a:pt x="1372" y="5930"/>
                  <a:pt x="1366" y="5922"/>
                </a:cubicBezTo>
                <a:cubicBezTo>
                  <a:pt x="1377" y="5904"/>
                  <a:pt x="1393" y="5918"/>
                  <a:pt x="1411" y="5923"/>
                </a:cubicBezTo>
                <a:close/>
                <a:moveTo>
                  <a:pt x="1373" y="5874"/>
                </a:moveTo>
                <a:cubicBezTo>
                  <a:pt x="1371" y="5874"/>
                  <a:pt x="1369" y="5874"/>
                  <a:pt x="1366" y="5875"/>
                </a:cubicBezTo>
                <a:cubicBezTo>
                  <a:pt x="1366" y="5843"/>
                  <a:pt x="1366" y="5843"/>
                  <a:pt x="1366" y="5843"/>
                </a:cubicBezTo>
                <a:cubicBezTo>
                  <a:pt x="1368" y="5841"/>
                  <a:pt x="1369" y="5840"/>
                  <a:pt x="1370" y="5839"/>
                </a:cubicBezTo>
                <a:cubicBezTo>
                  <a:pt x="1385" y="5839"/>
                  <a:pt x="1397" y="5836"/>
                  <a:pt x="1407" y="5831"/>
                </a:cubicBezTo>
                <a:cubicBezTo>
                  <a:pt x="1411" y="5834"/>
                  <a:pt x="1415" y="5837"/>
                  <a:pt x="1419" y="5841"/>
                </a:cubicBezTo>
                <a:cubicBezTo>
                  <a:pt x="1400" y="5848"/>
                  <a:pt x="1381" y="5856"/>
                  <a:pt x="1373" y="5874"/>
                </a:cubicBezTo>
                <a:close/>
                <a:moveTo>
                  <a:pt x="1407" y="5747"/>
                </a:moveTo>
                <a:cubicBezTo>
                  <a:pt x="1428" y="5741"/>
                  <a:pt x="1447" y="5726"/>
                  <a:pt x="1460" y="5748"/>
                </a:cubicBezTo>
                <a:cubicBezTo>
                  <a:pt x="1456" y="5753"/>
                  <a:pt x="1451" y="5758"/>
                  <a:pt x="1446" y="5763"/>
                </a:cubicBezTo>
                <a:cubicBezTo>
                  <a:pt x="1433" y="5757"/>
                  <a:pt x="1419" y="5754"/>
                  <a:pt x="1407" y="5747"/>
                </a:cubicBezTo>
                <a:close/>
                <a:moveTo>
                  <a:pt x="1399" y="5726"/>
                </a:moveTo>
                <a:cubicBezTo>
                  <a:pt x="1397" y="5729"/>
                  <a:pt x="1395" y="5732"/>
                  <a:pt x="1393" y="5735"/>
                </a:cubicBezTo>
                <a:cubicBezTo>
                  <a:pt x="1392" y="5734"/>
                  <a:pt x="1391" y="5733"/>
                  <a:pt x="1390" y="5731"/>
                </a:cubicBezTo>
                <a:cubicBezTo>
                  <a:pt x="1391" y="5722"/>
                  <a:pt x="1394" y="5723"/>
                  <a:pt x="1399" y="5726"/>
                </a:cubicBezTo>
                <a:close/>
                <a:moveTo>
                  <a:pt x="1374" y="5779"/>
                </a:moveTo>
                <a:cubicBezTo>
                  <a:pt x="1392" y="5776"/>
                  <a:pt x="1395" y="5788"/>
                  <a:pt x="1403" y="5797"/>
                </a:cubicBezTo>
                <a:cubicBezTo>
                  <a:pt x="1400" y="5799"/>
                  <a:pt x="1397" y="5802"/>
                  <a:pt x="1394" y="5805"/>
                </a:cubicBezTo>
                <a:cubicBezTo>
                  <a:pt x="1380" y="5801"/>
                  <a:pt x="1367" y="5797"/>
                  <a:pt x="1359" y="5795"/>
                </a:cubicBezTo>
                <a:cubicBezTo>
                  <a:pt x="1360" y="5786"/>
                  <a:pt x="1374" y="5790"/>
                  <a:pt x="1374" y="5779"/>
                </a:cubicBezTo>
                <a:close/>
                <a:moveTo>
                  <a:pt x="1366" y="5954"/>
                </a:moveTo>
                <a:cubicBezTo>
                  <a:pt x="1371" y="5958"/>
                  <a:pt x="1376" y="5962"/>
                  <a:pt x="1380" y="5967"/>
                </a:cubicBezTo>
                <a:cubicBezTo>
                  <a:pt x="1382" y="5975"/>
                  <a:pt x="1385" y="5985"/>
                  <a:pt x="1390" y="5992"/>
                </a:cubicBezTo>
                <a:cubicBezTo>
                  <a:pt x="1372" y="5985"/>
                  <a:pt x="1358" y="5977"/>
                  <a:pt x="1366" y="5954"/>
                </a:cubicBezTo>
                <a:close/>
                <a:moveTo>
                  <a:pt x="1409" y="6000"/>
                </a:moveTo>
                <a:cubicBezTo>
                  <a:pt x="1409" y="6000"/>
                  <a:pt x="1409" y="5999"/>
                  <a:pt x="1410" y="5999"/>
                </a:cubicBezTo>
                <a:cubicBezTo>
                  <a:pt x="1410" y="5994"/>
                  <a:pt x="1411" y="5991"/>
                  <a:pt x="1412" y="5990"/>
                </a:cubicBezTo>
                <a:cubicBezTo>
                  <a:pt x="1413" y="5991"/>
                  <a:pt x="1414" y="5991"/>
                  <a:pt x="1415" y="5991"/>
                </a:cubicBezTo>
                <a:cubicBezTo>
                  <a:pt x="1421" y="5997"/>
                  <a:pt x="1430" y="6014"/>
                  <a:pt x="1446" y="5994"/>
                </a:cubicBezTo>
                <a:cubicBezTo>
                  <a:pt x="1446" y="5994"/>
                  <a:pt x="1446" y="5994"/>
                  <a:pt x="1446" y="5994"/>
                </a:cubicBezTo>
                <a:cubicBezTo>
                  <a:pt x="1446" y="5994"/>
                  <a:pt x="1446" y="5994"/>
                  <a:pt x="1446" y="5994"/>
                </a:cubicBezTo>
                <a:cubicBezTo>
                  <a:pt x="1447" y="5992"/>
                  <a:pt x="1448" y="5991"/>
                  <a:pt x="1450" y="5989"/>
                </a:cubicBezTo>
                <a:cubicBezTo>
                  <a:pt x="1450" y="6049"/>
                  <a:pt x="1450" y="6049"/>
                  <a:pt x="1450" y="6049"/>
                </a:cubicBezTo>
                <a:cubicBezTo>
                  <a:pt x="1427" y="6046"/>
                  <a:pt x="1413" y="6051"/>
                  <a:pt x="1402" y="6059"/>
                </a:cubicBezTo>
                <a:cubicBezTo>
                  <a:pt x="1392" y="6054"/>
                  <a:pt x="1381" y="6052"/>
                  <a:pt x="1374" y="6058"/>
                </a:cubicBezTo>
                <a:cubicBezTo>
                  <a:pt x="1380" y="6027"/>
                  <a:pt x="1374" y="6029"/>
                  <a:pt x="1382" y="6010"/>
                </a:cubicBezTo>
                <a:cubicBezTo>
                  <a:pt x="1402" y="6017"/>
                  <a:pt x="1414" y="6032"/>
                  <a:pt x="1438" y="6034"/>
                </a:cubicBezTo>
                <a:cubicBezTo>
                  <a:pt x="1437" y="6015"/>
                  <a:pt x="1424" y="6006"/>
                  <a:pt x="1409" y="6000"/>
                </a:cubicBezTo>
                <a:close/>
                <a:moveTo>
                  <a:pt x="1440" y="6411"/>
                </a:moveTo>
                <a:cubicBezTo>
                  <a:pt x="1422" y="6416"/>
                  <a:pt x="1403" y="6420"/>
                  <a:pt x="1383" y="6425"/>
                </a:cubicBezTo>
                <a:cubicBezTo>
                  <a:pt x="1384" y="6335"/>
                  <a:pt x="1369" y="6262"/>
                  <a:pt x="1374" y="6169"/>
                </a:cubicBezTo>
                <a:cubicBezTo>
                  <a:pt x="1404" y="6164"/>
                  <a:pt x="1405" y="6186"/>
                  <a:pt x="1430" y="6185"/>
                </a:cubicBezTo>
                <a:cubicBezTo>
                  <a:pt x="1416" y="6173"/>
                  <a:pt x="1406" y="6156"/>
                  <a:pt x="1374" y="6161"/>
                </a:cubicBezTo>
                <a:cubicBezTo>
                  <a:pt x="1374" y="6114"/>
                  <a:pt x="1374" y="6114"/>
                  <a:pt x="1374" y="6114"/>
                </a:cubicBezTo>
                <a:cubicBezTo>
                  <a:pt x="1396" y="6147"/>
                  <a:pt x="1403" y="6097"/>
                  <a:pt x="1406" y="6121"/>
                </a:cubicBezTo>
                <a:cubicBezTo>
                  <a:pt x="1413" y="6141"/>
                  <a:pt x="1431" y="6104"/>
                  <a:pt x="1430" y="6090"/>
                </a:cubicBezTo>
                <a:cubicBezTo>
                  <a:pt x="1403" y="6093"/>
                  <a:pt x="1386" y="6086"/>
                  <a:pt x="1366" y="6082"/>
                </a:cubicBezTo>
                <a:cubicBezTo>
                  <a:pt x="1373" y="6064"/>
                  <a:pt x="1380" y="6065"/>
                  <a:pt x="1389" y="6071"/>
                </a:cubicBezTo>
                <a:cubicBezTo>
                  <a:pt x="1386" y="6074"/>
                  <a:pt x="1383" y="6077"/>
                  <a:pt x="1379" y="6079"/>
                </a:cubicBezTo>
                <a:cubicBezTo>
                  <a:pt x="1387" y="6080"/>
                  <a:pt x="1393" y="6078"/>
                  <a:pt x="1398" y="6076"/>
                </a:cubicBezTo>
                <a:cubicBezTo>
                  <a:pt x="1406" y="6081"/>
                  <a:pt x="1417" y="6086"/>
                  <a:pt x="1430" y="6082"/>
                </a:cubicBezTo>
                <a:cubicBezTo>
                  <a:pt x="1426" y="6077"/>
                  <a:pt x="1421" y="6071"/>
                  <a:pt x="1414" y="6067"/>
                </a:cubicBezTo>
                <a:cubicBezTo>
                  <a:pt x="1423" y="6061"/>
                  <a:pt x="1432" y="6056"/>
                  <a:pt x="1450" y="6059"/>
                </a:cubicBezTo>
                <a:cubicBezTo>
                  <a:pt x="1457" y="6187"/>
                  <a:pt x="1433" y="6284"/>
                  <a:pt x="1440" y="6411"/>
                </a:cubicBezTo>
                <a:close/>
                <a:moveTo>
                  <a:pt x="1410" y="5959"/>
                </a:moveTo>
                <a:cubicBezTo>
                  <a:pt x="1406" y="5956"/>
                  <a:pt x="1402" y="5953"/>
                  <a:pt x="1398" y="5950"/>
                </a:cubicBezTo>
                <a:cubicBezTo>
                  <a:pt x="1429" y="5946"/>
                  <a:pt x="1444" y="5908"/>
                  <a:pt x="1460" y="5949"/>
                </a:cubicBezTo>
                <a:cubicBezTo>
                  <a:pt x="1444" y="5953"/>
                  <a:pt x="1429" y="5958"/>
                  <a:pt x="1410" y="5959"/>
                </a:cubicBezTo>
                <a:close/>
                <a:moveTo>
                  <a:pt x="1441" y="5832"/>
                </a:moveTo>
                <a:cubicBezTo>
                  <a:pt x="1439" y="5827"/>
                  <a:pt x="1434" y="5822"/>
                  <a:pt x="1427" y="5818"/>
                </a:cubicBezTo>
                <a:cubicBezTo>
                  <a:pt x="1438" y="5809"/>
                  <a:pt x="1448" y="5797"/>
                  <a:pt x="1460" y="5788"/>
                </a:cubicBezTo>
                <a:cubicBezTo>
                  <a:pt x="1460" y="5788"/>
                  <a:pt x="1460" y="5788"/>
                  <a:pt x="1460" y="5788"/>
                </a:cubicBezTo>
                <a:cubicBezTo>
                  <a:pt x="1469" y="5812"/>
                  <a:pt x="1458" y="5824"/>
                  <a:pt x="1441" y="5832"/>
                </a:cubicBezTo>
                <a:close/>
                <a:moveTo>
                  <a:pt x="1430" y="5598"/>
                </a:moveTo>
                <a:cubicBezTo>
                  <a:pt x="1422" y="5597"/>
                  <a:pt x="1415" y="5596"/>
                  <a:pt x="1407" y="5595"/>
                </a:cubicBezTo>
                <a:cubicBezTo>
                  <a:pt x="1414" y="5591"/>
                  <a:pt x="1418" y="5585"/>
                  <a:pt x="1422" y="5579"/>
                </a:cubicBezTo>
                <a:cubicBezTo>
                  <a:pt x="1422" y="5579"/>
                  <a:pt x="1422" y="5579"/>
                  <a:pt x="1422" y="5580"/>
                </a:cubicBezTo>
                <a:cubicBezTo>
                  <a:pt x="1426" y="5578"/>
                  <a:pt x="1428" y="5573"/>
                  <a:pt x="1431" y="5570"/>
                </a:cubicBezTo>
                <a:cubicBezTo>
                  <a:pt x="1435" y="5567"/>
                  <a:pt x="1441" y="5566"/>
                  <a:pt x="1450" y="5567"/>
                </a:cubicBezTo>
                <a:cubicBezTo>
                  <a:pt x="1450" y="5580"/>
                  <a:pt x="1467" y="5576"/>
                  <a:pt x="1470" y="5587"/>
                </a:cubicBezTo>
                <a:cubicBezTo>
                  <a:pt x="1460" y="5590"/>
                  <a:pt x="1445" y="5593"/>
                  <a:pt x="1430" y="5598"/>
                </a:cubicBezTo>
                <a:close/>
                <a:moveTo>
                  <a:pt x="1456" y="5368"/>
                </a:moveTo>
                <a:cubicBezTo>
                  <a:pt x="1442" y="5364"/>
                  <a:pt x="1430" y="5363"/>
                  <a:pt x="1419" y="5361"/>
                </a:cubicBezTo>
                <a:cubicBezTo>
                  <a:pt x="1433" y="5351"/>
                  <a:pt x="1449" y="5341"/>
                  <a:pt x="1470" y="5336"/>
                </a:cubicBezTo>
                <a:cubicBezTo>
                  <a:pt x="1473" y="5354"/>
                  <a:pt x="1466" y="5363"/>
                  <a:pt x="1456" y="5368"/>
                </a:cubicBezTo>
                <a:close/>
                <a:moveTo>
                  <a:pt x="1480" y="5165"/>
                </a:moveTo>
                <a:cubicBezTo>
                  <a:pt x="1443" y="5174"/>
                  <a:pt x="1399" y="5176"/>
                  <a:pt x="1352" y="5175"/>
                </a:cubicBezTo>
                <a:cubicBezTo>
                  <a:pt x="1352" y="5175"/>
                  <a:pt x="1351" y="5174"/>
                  <a:pt x="1351" y="5174"/>
                </a:cubicBezTo>
                <a:cubicBezTo>
                  <a:pt x="1353" y="5163"/>
                  <a:pt x="1370" y="5167"/>
                  <a:pt x="1382" y="5166"/>
                </a:cubicBezTo>
                <a:cubicBezTo>
                  <a:pt x="1385" y="5165"/>
                  <a:pt x="1386" y="5164"/>
                  <a:pt x="1387" y="5163"/>
                </a:cubicBezTo>
                <a:cubicBezTo>
                  <a:pt x="1388" y="5164"/>
                  <a:pt x="1389" y="5164"/>
                  <a:pt x="1389" y="5165"/>
                </a:cubicBezTo>
                <a:cubicBezTo>
                  <a:pt x="1410" y="5134"/>
                  <a:pt x="1443" y="5160"/>
                  <a:pt x="1480" y="5135"/>
                </a:cubicBezTo>
                <a:lnTo>
                  <a:pt x="1480" y="5165"/>
                </a:lnTo>
                <a:close/>
                <a:moveTo>
                  <a:pt x="1460" y="5094"/>
                </a:moveTo>
                <a:cubicBezTo>
                  <a:pt x="1445" y="5087"/>
                  <a:pt x="1433" y="5087"/>
                  <a:pt x="1420" y="5089"/>
                </a:cubicBezTo>
                <a:cubicBezTo>
                  <a:pt x="1415" y="5080"/>
                  <a:pt x="1416" y="5071"/>
                  <a:pt x="1427" y="5066"/>
                </a:cubicBezTo>
                <a:cubicBezTo>
                  <a:pt x="1452" y="5066"/>
                  <a:pt x="1472" y="5063"/>
                  <a:pt x="1480" y="5054"/>
                </a:cubicBezTo>
                <a:cubicBezTo>
                  <a:pt x="1483" y="5077"/>
                  <a:pt x="1477" y="5092"/>
                  <a:pt x="1460" y="5094"/>
                </a:cubicBezTo>
                <a:close/>
                <a:moveTo>
                  <a:pt x="1530" y="6260"/>
                </a:moveTo>
                <a:cubicBezTo>
                  <a:pt x="1510" y="6257"/>
                  <a:pt x="1499" y="6262"/>
                  <a:pt x="1500" y="6280"/>
                </a:cubicBezTo>
                <a:cubicBezTo>
                  <a:pt x="1480" y="6266"/>
                  <a:pt x="1510" y="6246"/>
                  <a:pt x="1490" y="6220"/>
                </a:cubicBezTo>
                <a:cubicBezTo>
                  <a:pt x="1504" y="6214"/>
                  <a:pt x="1514" y="6204"/>
                  <a:pt x="1520" y="6190"/>
                </a:cubicBezTo>
                <a:cubicBezTo>
                  <a:pt x="1516" y="6175"/>
                  <a:pt x="1507" y="6194"/>
                  <a:pt x="1490" y="6190"/>
                </a:cubicBezTo>
                <a:cubicBezTo>
                  <a:pt x="1491" y="6164"/>
                  <a:pt x="1505" y="6151"/>
                  <a:pt x="1530" y="6150"/>
                </a:cubicBezTo>
                <a:cubicBezTo>
                  <a:pt x="1532" y="6217"/>
                  <a:pt x="1541" y="6205"/>
                  <a:pt x="1530" y="6260"/>
                </a:cubicBezTo>
                <a:close/>
                <a:moveTo>
                  <a:pt x="1540" y="6140"/>
                </a:moveTo>
                <a:cubicBezTo>
                  <a:pt x="1500" y="6140"/>
                  <a:pt x="1500" y="6140"/>
                  <a:pt x="1500" y="6140"/>
                </a:cubicBezTo>
                <a:cubicBezTo>
                  <a:pt x="1496" y="6123"/>
                  <a:pt x="1508" y="6121"/>
                  <a:pt x="1520" y="6120"/>
                </a:cubicBezTo>
                <a:cubicBezTo>
                  <a:pt x="1472" y="6110"/>
                  <a:pt x="1503" y="6004"/>
                  <a:pt x="1510" y="5939"/>
                </a:cubicBezTo>
                <a:cubicBezTo>
                  <a:pt x="1540" y="5939"/>
                  <a:pt x="1540" y="5939"/>
                  <a:pt x="1540" y="5939"/>
                </a:cubicBezTo>
                <a:cubicBezTo>
                  <a:pt x="1533" y="6015"/>
                  <a:pt x="1525" y="6062"/>
                  <a:pt x="1540" y="6140"/>
                </a:cubicBezTo>
                <a:close/>
                <a:moveTo>
                  <a:pt x="1540" y="5929"/>
                </a:moveTo>
                <a:cubicBezTo>
                  <a:pt x="1519" y="5933"/>
                  <a:pt x="1514" y="5922"/>
                  <a:pt x="1500" y="5919"/>
                </a:cubicBezTo>
                <a:cubicBezTo>
                  <a:pt x="1504" y="5906"/>
                  <a:pt x="1513" y="5898"/>
                  <a:pt x="1530" y="5898"/>
                </a:cubicBezTo>
                <a:cubicBezTo>
                  <a:pt x="1498" y="5871"/>
                  <a:pt x="1501" y="5849"/>
                  <a:pt x="1510" y="5798"/>
                </a:cubicBezTo>
                <a:cubicBezTo>
                  <a:pt x="1518" y="5803"/>
                  <a:pt x="1526" y="5808"/>
                  <a:pt x="1540" y="5808"/>
                </a:cubicBezTo>
                <a:cubicBezTo>
                  <a:pt x="1542" y="5869"/>
                  <a:pt x="1532" y="5878"/>
                  <a:pt x="1540" y="5929"/>
                </a:cubicBezTo>
                <a:close/>
                <a:moveTo>
                  <a:pt x="1580" y="5999"/>
                </a:moveTo>
                <a:cubicBezTo>
                  <a:pt x="1580" y="6300"/>
                  <a:pt x="1580" y="6300"/>
                  <a:pt x="1580" y="6300"/>
                </a:cubicBezTo>
                <a:cubicBezTo>
                  <a:pt x="1565" y="6331"/>
                  <a:pt x="1572" y="6257"/>
                  <a:pt x="1570" y="6240"/>
                </a:cubicBezTo>
                <a:cubicBezTo>
                  <a:pt x="1577" y="6087"/>
                  <a:pt x="1555" y="5963"/>
                  <a:pt x="1580" y="5838"/>
                </a:cubicBezTo>
                <a:cubicBezTo>
                  <a:pt x="1600" y="5893"/>
                  <a:pt x="1587" y="5939"/>
                  <a:pt x="1580" y="5999"/>
                </a:cubicBezTo>
                <a:close/>
                <a:moveTo>
                  <a:pt x="1580" y="5828"/>
                </a:moveTo>
                <a:cubicBezTo>
                  <a:pt x="1558" y="5821"/>
                  <a:pt x="1576" y="5772"/>
                  <a:pt x="1570" y="5748"/>
                </a:cubicBezTo>
                <a:cubicBezTo>
                  <a:pt x="1598" y="5742"/>
                  <a:pt x="1593" y="5802"/>
                  <a:pt x="1580" y="5828"/>
                </a:cubicBezTo>
                <a:close/>
                <a:moveTo>
                  <a:pt x="1580" y="5687"/>
                </a:moveTo>
                <a:cubicBezTo>
                  <a:pt x="1560" y="5676"/>
                  <a:pt x="1569" y="5610"/>
                  <a:pt x="1580" y="5597"/>
                </a:cubicBezTo>
                <a:cubicBezTo>
                  <a:pt x="1609" y="5617"/>
                  <a:pt x="1577" y="5660"/>
                  <a:pt x="1580" y="5687"/>
                </a:cubicBezTo>
                <a:close/>
                <a:moveTo>
                  <a:pt x="1601" y="5155"/>
                </a:moveTo>
                <a:cubicBezTo>
                  <a:pt x="1570" y="5155"/>
                  <a:pt x="1570" y="5155"/>
                  <a:pt x="1570" y="5155"/>
                </a:cubicBezTo>
                <a:cubicBezTo>
                  <a:pt x="1565" y="5111"/>
                  <a:pt x="1601" y="5133"/>
                  <a:pt x="1580" y="5094"/>
                </a:cubicBezTo>
                <a:cubicBezTo>
                  <a:pt x="1606" y="5096"/>
                  <a:pt x="1600" y="5128"/>
                  <a:pt x="1601" y="5155"/>
                </a:cubicBezTo>
                <a:close/>
                <a:moveTo>
                  <a:pt x="1590" y="4763"/>
                </a:moveTo>
                <a:cubicBezTo>
                  <a:pt x="1596" y="4771"/>
                  <a:pt x="1601" y="4779"/>
                  <a:pt x="1601" y="4793"/>
                </a:cubicBezTo>
                <a:cubicBezTo>
                  <a:pt x="1575" y="4796"/>
                  <a:pt x="1534" y="4728"/>
                  <a:pt x="1580" y="4723"/>
                </a:cubicBezTo>
                <a:cubicBezTo>
                  <a:pt x="1582" y="4731"/>
                  <a:pt x="1576" y="4732"/>
                  <a:pt x="1570" y="4733"/>
                </a:cubicBezTo>
                <a:cubicBezTo>
                  <a:pt x="1572" y="4751"/>
                  <a:pt x="1604" y="4739"/>
                  <a:pt x="1611" y="4753"/>
                </a:cubicBezTo>
                <a:cubicBezTo>
                  <a:pt x="1610" y="4763"/>
                  <a:pt x="1598" y="4761"/>
                  <a:pt x="1590" y="4763"/>
                </a:cubicBezTo>
                <a:close/>
                <a:moveTo>
                  <a:pt x="1611" y="4180"/>
                </a:moveTo>
                <a:cubicBezTo>
                  <a:pt x="1601" y="4207"/>
                  <a:pt x="1575" y="4170"/>
                  <a:pt x="1560" y="4170"/>
                </a:cubicBezTo>
                <a:cubicBezTo>
                  <a:pt x="1562" y="4148"/>
                  <a:pt x="1586" y="4148"/>
                  <a:pt x="1611" y="4150"/>
                </a:cubicBezTo>
                <a:cubicBezTo>
                  <a:pt x="1604" y="4158"/>
                  <a:pt x="1595" y="4177"/>
                  <a:pt x="1611" y="4180"/>
                </a:cubicBezTo>
                <a:close/>
                <a:moveTo>
                  <a:pt x="1580" y="3838"/>
                </a:moveTo>
                <a:cubicBezTo>
                  <a:pt x="1610" y="3849"/>
                  <a:pt x="1596" y="3903"/>
                  <a:pt x="1611" y="3929"/>
                </a:cubicBezTo>
                <a:cubicBezTo>
                  <a:pt x="1598" y="3933"/>
                  <a:pt x="1590" y="3942"/>
                  <a:pt x="1590" y="3959"/>
                </a:cubicBezTo>
                <a:cubicBezTo>
                  <a:pt x="1577" y="3955"/>
                  <a:pt x="1575" y="3941"/>
                  <a:pt x="1560" y="3939"/>
                </a:cubicBezTo>
                <a:cubicBezTo>
                  <a:pt x="1568" y="3929"/>
                  <a:pt x="1579" y="3924"/>
                  <a:pt x="1590" y="3919"/>
                </a:cubicBezTo>
                <a:cubicBezTo>
                  <a:pt x="1584" y="3889"/>
                  <a:pt x="1569" y="3928"/>
                  <a:pt x="1550" y="3919"/>
                </a:cubicBezTo>
                <a:cubicBezTo>
                  <a:pt x="1579" y="3861"/>
                  <a:pt x="1520" y="3835"/>
                  <a:pt x="1530" y="3768"/>
                </a:cubicBezTo>
                <a:cubicBezTo>
                  <a:pt x="1545" y="3777"/>
                  <a:pt x="1569" y="3776"/>
                  <a:pt x="1560" y="3808"/>
                </a:cubicBezTo>
                <a:cubicBezTo>
                  <a:pt x="1590" y="3799"/>
                  <a:pt x="1572" y="3793"/>
                  <a:pt x="1570" y="3768"/>
                </a:cubicBezTo>
                <a:cubicBezTo>
                  <a:pt x="1587" y="3772"/>
                  <a:pt x="1589" y="3760"/>
                  <a:pt x="1590" y="3748"/>
                </a:cubicBezTo>
                <a:cubicBezTo>
                  <a:pt x="1601" y="3750"/>
                  <a:pt x="1597" y="3768"/>
                  <a:pt x="1611" y="3768"/>
                </a:cubicBezTo>
                <a:cubicBezTo>
                  <a:pt x="1601" y="3786"/>
                  <a:pt x="1588" y="3799"/>
                  <a:pt x="1570" y="3808"/>
                </a:cubicBezTo>
                <a:cubicBezTo>
                  <a:pt x="1576" y="3817"/>
                  <a:pt x="1631" y="3834"/>
                  <a:pt x="1580" y="3838"/>
                </a:cubicBezTo>
                <a:close/>
                <a:moveTo>
                  <a:pt x="1550" y="2874"/>
                </a:moveTo>
                <a:cubicBezTo>
                  <a:pt x="1567" y="2857"/>
                  <a:pt x="1562" y="2810"/>
                  <a:pt x="1530" y="2813"/>
                </a:cubicBezTo>
                <a:cubicBezTo>
                  <a:pt x="1530" y="2783"/>
                  <a:pt x="1530" y="2783"/>
                  <a:pt x="1530" y="2783"/>
                </a:cubicBezTo>
                <a:cubicBezTo>
                  <a:pt x="1553" y="2798"/>
                  <a:pt x="1579" y="2839"/>
                  <a:pt x="1580" y="2773"/>
                </a:cubicBezTo>
                <a:cubicBezTo>
                  <a:pt x="1630" y="2779"/>
                  <a:pt x="1585" y="2861"/>
                  <a:pt x="1611" y="2874"/>
                </a:cubicBezTo>
                <a:cubicBezTo>
                  <a:pt x="1598" y="2904"/>
                  <a:pt x="1576" y="2863"/>
                  <a:pt x="1550" y="2874"/>
                </a:cubicBezTo>
                <a:close/>
                <a:moveTo>
                  <a:pt x="1621" y="1356"/>
                </a:moveTo>
                <a:cubicBezTo>
                  <a:pt x="1656" y="1333"/>
                  <a:pt x="1742" y="1372"/>
                  <a:pt x="1771" y="1336"/>
                </a:cubicBezTo>
                <a:cubicBezTo>
                  <a:pt x="1804" y="1366"/>
                  <a:pt x="1702" y="1388"/>
                  <a:pt x="1681" y="1366"/>
                </a:cubicBezTo>
                <a:cubicBezTo>
                  <a:pt x="1699" y="1400"/>
                  <a:pt x="1704" y="1396"/>
                  <a:pt x="1651" y="1396"/>
                </a:cubicBezTo>
                <a:cubicBezTo>
                  <a:pt x="1640" y="1434"/>
                  <a:pt x="1688" y="1412"/>
                  <a:pt x="1681" y="1446"/>
                </a:cubicBezTo>
                <a:cubicBezTo>
                  <a:pt x="1669" y="1455"/>
                  <a:pt x="1654" y="1460"/>
                  <a:pt x="1631" y="1457"/>
                </a:cubicBezTo>
                <a:cubicBezTo>
                  <a:pt x="1664" y="1425"/>
                  <a:pt x="1606" y="1405"/>
                  <a:pt x="1621" y="1356"/>
                </a:cubicBezTo>
                <a:close/>
                <a:moveTo>
                  <a:pt x="1731" y="4602"/>
                </a:moveTo>
                <a:cubicBezTo>
                  <a:pt x="1687" y="4611"/>
                  <a:pt x="1686" y="4604"/>
                  <a:pt x="1651" y="4612"/>
                </a:cubicBezTo>
                <a:cubicBezTo>
                  <a:pt x="1651" y="4542"/>
                  <a:pt x="1651" y="4542"/>
                  <a:pt x="1651" y="4542"/>
                </a:cubicBezTo>
                <a:cubicBezTo>
                  <a:pt x="1695" y="4562"/>
                  <a:pt x="1661" y="4521"/>
                  <a:pt x="1721" y="4522"/>
                </a:cubicBezTo>
                <a:cubicBezTo>
                  <a:pt x="1716" y="4493"/>
                  <a:pt x="1673" y="4503"/>
                  <a:pt x="1651" y="4492"/>
                </a:cubicBezTo>
                <a:cubicBezTo>
                  <a:pt x="1666" y="4412"/>
                  <a:pt x="1642" y="4427"/>
                  <a:pt x="1731" y="4391"/>
                </a:cubicBezTo>
                <a:cubicBezTo>
                  <a:pt x="1729" y="4383"/>
                  <a:pt x="1721" y="4381"/>
                  <a:pt x="1721" y="4371"/>
                </a:cubicBezTo>
                <a:cubicBezTo>
                  <a:pt x="1663" y="4361"/>
                  <a:pt x="1712" y="4321"/>
                  <a:pt x="1651" y="4341"/>
                </a:cubicBezTo>
                <a:cubicBezTo>
                  <a:pt x="1657" y="4330"/>
                  <a:pt x="1656" y="4261"/>
                  <a:pt x="1641" y="4240"/>
                </a:cubicBezTo>
                <a:cubicBezTo>
                  <a:pt x="1663" y="4227"/>
                  <a:pt x="1697" y="4234"/>
                  <a:pt x="1721" y="4240"/>
                </a:cubicBezTo>
                <a:cubicBezTo>
                  <a:pt x="1715" y="4283"/>
                  <a:pt x="1699" y="4277"/>
                  <a:pt x="1661" y="4270"/>
                </a:cubicBezTo>
                <a:cubicBezTo>
                  <a:pt x="1657" y="4295"/>
                  <a:pt x="1679" y="4292"/>
                  <a:pt x="1671" y="4321"/>
                </a:cubicBezTo>
                <a:cubicBezTo>
                  <a:pt x="1703" y="4327"/>
                  <a:pt x="1702" y="4302"/>
                  <a:pt x="1721" y="4321"/>
                </a:cubicBezTo>
                <a:cubicBezTo>
                  <a:pt x="1719" y="4313"/>
                  <a:pt x="1739" y="4282"/>
                  <a:pt x="1731" y="4280"/>
                </a:cubicBezTo>
                <a:cubicBezTo>
                  <a:pt x="1764" y="4268"/>
                  <a:pt x="1766" y="4463"/>
                  <a:pt x="1721" y="4471"/>
                </a:cubicBezTo>
                <a:cubicBezTo>
                  <a:pt x="1789" y="4487"/>
                  <a:pt x="1712" y="4560"/>
                  <a:pt x="1731" y="4602"/>
                </a:cubicBezTo>
                <a:close/>
                <a:moveTo>
                  <a:pt x="1731" y="5024"/>
                </a:moveTo>
                <a:cubicBezTo>
                  <a:pt x="1729" y="5064"/>
                  <a:pt x="1720" y="5083"/>
                  <a:pt x="1661" y="5084"/>
                </a:cubicBezTo>
                <a:cubicBezTo>
                  <a:pt x="1655" y="5035"/>
                  <a:pt x="1705" y="5041"/>
                  <a:pt x="1731" y="5024"/>
                </a:cubicBezTo>
                <a:close/>
                <a:moveTo>
                  <a:pt x="1721" y="4984"/>
                </a:moveTo>
                <a:cubicBezTo>
                  <a:pt x="1690" y="4989"/>
                  <a:pt x="1695" y="4949"/>
                  <a:pt x="1671" y="4974"/>
                </a:cubicBezTo>
                <a:cubicBezTo>
                  <a:pt x="1643" y="4961"/>
                  <a:pt x="1736" y="4933"/>
                  <a:pt x="1721" y="4984"/>
                </a:cubicBezTo>
                <a:close/>
                <a:moveTo>
                  <a:pt x="1731" y="5115"/>
                </a:moveTo>
                <a:cubicBezTo>
                  <a:pt x="1745" y="5180"/>
                  <a:pt x="1642" y="5150"/>
                  <a:pt x="1651" y="5105"/>
                </a:cubicBezTo>
                <a:cubicBezTo>
                  <a:pt x="1675" y="5111"/>
                  <a:pt x="1697" y="5119"/>
                  <a:pt x="1731" y="5115"/>
                </a:cubicBezTo>
                <a:close/>
                <a:moveTo>
                  <a:pt x="1631" y="2783"/>
                </a:moveTo>
                <a:cubicBezTo>
                  <a:pt x="1638" y="2766"/>
                  <a:pt x="1679" y="2801"/>
                  <a:pt x="1701" y="2803"/>
                </a:cubicBezTo>
                <a:cubicBezTo>
                  <a:pt x="1697" y="2826"/>
                  <a:pt x="1646" y="2802"/>
                  <a:pt x="1651" y="2833"/>
                </a:cubicBezTo>
                <a:cubicBezTo>
                  <a:pt x="1609" y="2831"/>
                  <a:pt x="1662" y="2796"/>
                  <a:pt x="1631" y="2783"/>
                </a:cubicBezTo>
                <a:close/>
                <a:moveTo>
                  <a:pt x="1711" y="1507"/>
                </a:moveTo>
                <a:cubicBezTo>
                  <a:pt x="1687" y="1513"/>
                  <a:pt x="1659" y="1527"/>
                  <a:pt x="1661" y="1487"/>
                </a:cubicBezTo>
                <a:cubicBezTo>
                  <a:pt x="1686" y="1486"/>
                  <a:pt x="1696" y="1468"/>
                  <a:pt x="1711" y="1457"/>
                </a:cubicBezTo>
                <a:cubicBezTo>
                  <a:pt x="1739" y="1478"/>
                  <a:pt x="1684" y="1474"/>
                  <a:pt x="1711" y="1507"/>
                </a:cubicBezTo>
                <a:close/>
                <a:moveTo>
                  <a:pt x="1731" y="1537"/>
                </a:moveTo>
                <a:cubicBezTo>
                  <a:pt x="1760" y="1575"/>
                  <a:pt x="1707" y="1618"/>
                  <a:pt x="1651" y="1597"/>
                </a:cubicBezTo>
                <a:cubicBezTo>
                  <a:pt x="1662" y="1546"/>
                  <a:pt x="1691" y="1539"/>
                  <a:pt x="1731" y="1537"/>
                </a:cubicBezTo>
                <a:close/>
                <a:moveTo>
                  <a:pt x="1731" y="3647"/>
                </a:moveTo>
                <a:cubicBezTo>
                  <a:pt x="1758" y="3644"/>
                  <a:pt x="1757" y="3668"/>
                  <a:pt x="1761" y="3688"/>
                </a:cubicBezTo>
                <a:cubicBezTo>
                  <a:pt x="1744" y="3690"/>
                  <a:pt x="1735" y="3670"/>
                  <a:pt x="1731" y="3688"/>
                </a:cubicBezTo>
                <a:cubicBezTo>
                  <a:pt x="1705" y="3685"/>
                  <a:pt x="1745" y="3670"/>
                  <a:pt x="1731" y="3647"/>
                </a:cubicBezTo>
                <a:close/>
                <a:moveTo>
                  <a:pt x="1671" y="3507"/>
                </a:moveTo>
                <a:cubicBezTo>
                  <a:pt x="1699" y="3508"/>
                  <a:pt x="1732" y="3513"/>
                  <a:pt x="1761" y="3537"/>
                </a:cubicBezTo>
                <a:cubicBezTo>
                  <a:pt x="1719" y="3563"/>
                  <a:pt x="1685" y="3521"/>
                  <a:pt x="1671" y="3507"/>
                </a:cubicBezTo>
                <a:close/>
                <a:moveTo>
                  <a:pt x="1721" y="3798"/>
                </a:moveTo>
                <a:cubicBezTo>
                  <a:pt x="1689" y="3800"/>
                  <a:pt x="1677" y="3821"/>
                  <a:pt x="1641" y="3818"/>
                </a:cubicBezTo>
                <a:cubicBezTo>
                  <a:pt x="1641" y="3758"/>
                  <a:pt x="1641" y="3758"/>
                  <a:pt x="1641" y="3758"/>
                </a:cubicBezTo>
                <a:cubicBezTo>
                  <a:pt x="1681" y="3758"/>
                  <a:pt x="1681" y="3758"/>
                  <a:pt x="1681" y="3758"/>
                </a:cubicBezTo>
                <a:cubicBezTo>
                  <a:pt x="1681" y="3768"/>
                  <a:pt x="1669" y="3766"/>
                  <a:pt x="1661" y="3768"/>
                </a:cubicBezTo>
                <a:cubicBezTo>
                  <a:pt x="1680" y="3803"/>
                  <a:pt x="1701" y="3756"/>
                  <a:pt x="1721" y="3758"/>
                </a:cubicBezTo>
                <a:cubicBezTo>
                  <a:pt x="1704" y="3778"/>
                  <a:pt x="1722" y="3771"/>
                  <a:pt x="1721" y="3798"/>
                </a:cubicBezTo>
                <a:close/>
                <a:moveTo>
                  <a:pt x="1731" y="4120"/>
                </a:moveTo>
                <a:cubicBezTo>
                  <a:pt x="1730" y="4131"/>
                  <a:pt x="1733" y="4138"/>
                  <a:pt x="1741" y="4140"/>
                </a:cubicBezTo>
                <a:cubicBezTo>
                  <a:pt x="1737" y="4168"/>
                  <a:pt x="1682" y="4114"/>
                  <a:pt x="1671" y="4150"/>
                </a:cubicBezTo>
                <a:cubicBezTo>
                  <a:pt x="1641" y="4149"/>
                  <a:pt x="1640" y="4068"/>
                  <a:pt x="1681" y="4079"/>
                </a:cubicBezTo>
                <a:cubicBezTo>
                  <a:pt x="1687" y="4100"/>
                  <a:pt x="1710" y="4112"/>
                  <a:pt x="1691" y="4130"/>
                </a:cubicBezTo>
                <a:cubicBezTo>
                  <a:pt x="1709" y="4131"/>
                  <a:pt x="1712" y="4117"/>
                  <a:pt x="1731" y="4120"/>
                </a:cubicBezTo>
                <a:close/>
                <a:moveTo>
                  <a:pt x="1641" y="3265"/>
                </a:moveTo>
                <a:cubicBezTo>
                  <a:pt x="1656" y="3229"/>
                  <a:pt x="1691" y="3239"/>
                  <a:pt x="1721" y="3255"/>
                </a:cubicBezTo>
                <a:cubicBezTo>
                  <a:pt x="1694" y="3279"/>
                  <a:pt x="1675" y="3249"/>
                  <a:pt x="1641" y="3265"/>
                </a:cubicBezTo>
                <a:close/>
                <a:moveTo>
                  <a:pt x="1661" y="2662"/>
                </a:moveTo>
                <a:cubicBezTo>
                  <a:pt x="1692" y="2655"/>
                  <a:pt x="1690" y="2680"/>
                  <a:pt x="1721" y="2673"/>
                </a:cubicBezTo>
                <a:cubicBezTo>
                  <a:pt x="1703" y="2705"/>
                  <a:pt x="1676" y="2698"/>
                  <a:pt x="1641" y="2693"/>
                </a:cubicBezTo>
                <a:cubicBezTo>
                  <a:pt x="1647" y="2682"/>
                  <a:pt x="1664" y="2682"/>
                  <a:pt x="1661" y="2662"/>
                </a:cubicBezTo>
                <a:close/>
                <a:moveTo>
                  <a:pt x="1741" y="4039"/>
                </a:moveTo>
                <a:cubicBezTo>
                  <a:pt x="1731" y="4039"/>
                  <a:pt x="1733" y="4027"/>
                  <a:pt x="1731" y="4019"/>
                </a:cubicBezTo>
                <a:cubicBezTo>
                  <a:pt x="1707" y="4019"/>
                  <a:pt x="1702" y="4036"/>
                  <a:pt x="1671" y="4029"/>
                </a:cubicBezTo>
                <a:cubicBezTo>
                  <a:pt x="1661" y="3982"/>
                  <a:pt x="1724" y="4021"/>
                  <a:pt x="1691" y="3989"/>
                </a:cubicBezTo>
                <a:cubicBezTo>
                  <a:pt x="1695" y="3967"/>
                  <a:pt x="1740" y="3985"/>
                  <a:pt x="1761" y="3979"/>
                </a:cubicBezTo>
                <a:cubicBezTo>
                  <a:pt x="1774" y="4019"/>
                  <a:pt x="1728" y="4000"/>
                  <a:pt x="1741" y="4039"/>
                </a:cubicBezTo>
                <a:close/>
                <a:moveTo>
                  <a:pt x="1671" y="6200"/>
                </a:moveTo>
                <a:cubicBezTo>
                  <a:pt x="1672" y="6212"/>
                  <a:pt x="1689" y="6208"/>
                  <a:pt x="1701" y="6210"/>
                </a:cubicBezTo>
                <a:cubicBezTo>
                  <a:pt x="1676" y="6237"/>
                  <a:pt x="1723" y="6279"/>
                  <a:pt x="1671" y="6270"/>
                </a:cubicBezTo>
                <a:cubicBezTo>
                  <a:pt x="1709" y="6315"/>
                  <a:pt x="1644" y="6361"/>
                  <a:pt x="1641" y="6411"/>
                </a:cubicBezTo>
                <a:cubicBezTo>
                  <a:pt x="1610" y="6209"/>
                  <a:pt x="1649" y="5990"/>
                  <a:pt x="1641" y="5778"/>
                </a:cubicBezTo>
                <a:cubicBezTo>
                  <a:pt x="1661" y="5778"/>
                  <a:pt x="1653" y="5805"/>
                  <a:pt x="1681" y="5798"/>
                </a:cubicBezTo>
                <a:cubicBezTo>
                  <a:pt x="1691" y="5778"/>
                  <a:pt x="1696" y="5765"/>
                  <a:pt x="1701" y="5728"/>
                </a:cubicBezTo>
                <a:cubicBezTo>
                  <a:pt x="1711" y="5808"/>
                  <a:pt x="1742" y="5997"/>
                  <a:pt x="1661" y="6019"/>
                </a:cubicBezTo>
                <a:cubicBezTo>
                  <a:pt x="1703" y="6061"/>
                  <a:pt x="1724" y="6159"/>
                  <a:pt x="1671" y="6200"/>
                </a:cubicBezTo>
                <a:close/>
                <a:moveTo>
                  <a:pt x="1641" y="5748"/>
                </a:moveTo>
                <a:cubicBezTo>
                  <a:pt x="1643" y="5731"/>
                  <a:pt x="1688" y="5752"/>
                  <a:pt x="1681" y="5778"/>
                </a:cubicBezTo>
                <a:cubicBezTo>
                  <a:pt x="1660" y="5782"/>
                  <a:pt x="1654" y="5771"/>
                  <a:pt x="1641" y="5768"/>
                </a:cubicBezTo>
                <a:cubicBezTo>
                  <a:pt x="1647" y="5759"/>
                  <a:pt x="1653" y="5750"/>
                  <a:pt x="1641" y="5748"/>
                </a:cubicBezTo>
                <a:close/>
                <a:moveTo>
                  <a:pt x="1721" y="5718"/>
                </a:moveTo>
                <a:cubicBezTo>
                  <a:pt x="1684" y="5725"/>
                  <a:pt x="1678" y="5700"/>
                  <a:pt x="1641" y="5708"/>
                </a:cubicBezTo>
                <a:cubicBezTo>
                  <a:pt x="1641" y="5637"/>
                  <a:pt x="1641" y="5637"/>
                  <a:pt x="1641" y="5637"/>
                </a:cubicBezTo>
                <a:cubicBezTo>
                  <a:pt x="1660" y="5618"/>
                  <a:pt x="1659" y="5643"/>
                  <a:pt x="1691" y="5637"/>
                </a:cubicBezTo>
                <a:cubicBezTo>
                  <a:pt x="1669" y="5629"/>
                  <a:pt x="1669" y="5599"/>
                  <a:pt x="1641" y="5597"/>
                </a:cubicBezTo>
                <a:cubicBezTo>
                  <a:pt x="1643" y="5566"/>
                  <a:pt x="1634" y="5523"/>
                  <a:pt x="1651" y="5507"/>
                </a:cubicBezTo>
                <a:cubicBezTo>
                  <a:pt x="1677" y="5507"/>
                  <a:pt x="1708" y="5503"/>
                  <a:pt x="1721" y="5517"/>
                </a:cubicBezTo>
                <a:cubicBezTo>
                  <a:pt x="1724" y="5557"/>
                  <a:pt x="1722" y="5591"/>
                  <a:pt x="1701" y="5607"/>
                </a:cubicBezTo>
                <a:cubicBezTo>
                  <a:pt x="1731" y="5596"/>
                  <a:pt x="1719" y="5672"/>
                  <a:pt x="1721" y="5718"/>
                </a:cubicBezTo>
                <a:close/>
                <a:moveTo>
                  <a:pt x="1721" y="5436"/>
                </a:moveTo>
                <a:cubicBezTo>
                  <a:pt x="1691" y="5436"/>
                  <a:pt x="1691" y="5436"/>
                  <a:pt x="1691" y="5436"/>
                </a:cubicBezTo>
                <a:cubicBezTo>
                  <a:pt x="1703" y="5404"/>
                  <a:pt x="1658" y="5429"/>
                  <a:pt x="1671" y="5396"/>
                </a:cubicBezTo>
                <a:cubicBezTo>
                  <a:pt x="1693" y="5390"/>
                  <a:pt x="1685" y="5415"/>
                  <a:pt x="1701" y="5416"/>
                </a:cubicBezTo>
                <a:cubicBezTo>
                  <a:pt x="1743" y="5370"/>
                  <a:pt x="1643" y="5380"/>
                  <a:pt x="1651" y="5336"/>
                </a:cubicBezTo>
                <a:cubicBezTo>
                  <a:pt x="1680" y="5355"/>
                  <a:pt x="1713" y="5333"/>
                  <a:pt x="1731" y="5346"/>
                </a:cubicBezTo>
                <a:cubicBezTo>
                  <a:pt x="1739" y="5387"/>
                  <a:pt x="1716" y="5397"/>
                  <a:pt x="1721" y="5436"/>
                </a:cubicBezTo>
                <a:close/>
                <a:moveTo>
                  <a:pt x="1661" y="5295"/>
                </a:moveTo>
                <a:cubicBezTo>
                  <a:pt x="1661" y="5275"/>
                  <a:pt x="1661" y="5275"/>
                  <a:pt x="1661" y="5275"/>
                </a:cubicBezTo>
                <a:cubicBezTo>
                  <a:pt x="1689" y="5277"/>
                  <a:pt x="1703" y="5294"/>
                  <a:pt x="1731" y="5295"/>
                </a:cubicBezTo>
                <a:cubicBezTo>
                  <a:pt x="1725" y="5356"/>
                  <a:pt x="1685" y="5302"/>
                  <a:pt x="1651" y="5306"/>
                </a:cubicBezTo>
                <a:cubicBezTo>
                  <a:pt x="1649" y="5297"/>
                  <a:pt x="1655" y="5296"/>
                  <a:pt x="1661" y="5295"/>
                </a:cubicBezTo>
                <a:close/>
                <a:moveTo>
                  <a:pt x="1721" y="5265"/>
                </a:moveTo>
                <a:cubicBezTo>
                  <a:pt x="1686" y="5273"/>
                  <a:pt x="1682" y="5250"/>
                  <a:pt x="1651" y="5255"/>
                </a:cubicBezTo>
                <a:cubicBezTo>
                  <a:pt x="1706" y="5235"/>
                  <a:pt x="1646" y="5234"/>
                  <a:pt x="1651" y="5185"/>
                </a:cubicBezTo>
                <a:cubicBezTo>
                  <a:pt x="1679" y="5177"/>
                  <a:pt x="1677" y="5199"/>
                  <a:pt x="1701" y="5195"/>
                </a:cubicBezTo>
                <a:cubicBezTo>
                  <a:pt x="1710" y="5191"/>
                  <a:pt x="1719" y="5186"/>
                  <a:pt x="1721" y="5175"/>
                </a:cubicBezTo>
                <a:cubicBezTo>
                  <a:pt x="1741" y="5186"/>
                  <a:pt x="1733" y="5253"/>
                  <a:pt x="1721" y="5265"/>
                </a:cubicBezTo>
                <a:close/>
                <a:moveTo>
                  <a:pt x="1651" y="4904"/>
                </a:moveTo>
                <a:cubicBezTo>
                  <a:pt x="1674" y="4900"/>
                  <a:pt x="1689" y="4905"/>
                  <a:pt x="1701" y="4914"/>
                </a:cubicBezTo>
                <a:cubicBezTo>
                  <a:pt x="1700" y="4888"/>
                  <a:pt x="1664" y="4897"/>
                  <a:pt x="1651" y="4883"/>
                </a:cubicBezTo>
                <a:cubicBezTo>
                  <a:pt x="1660" y="4849"/>
                  <a:pt x="1691" y="4886"/>
                  <a:pt x="1721" y="4863"/>
                </a:cubicBezTo>
                <a:cubicBezTo>
                  <a:pt x="1717" y="4841"/>
                  <a:pt x="1672" y="4859"/>
                  <a:pt x="1651" y="4853"/>
                </a:cubicBezTo>
                <a:cubicBezTo>
                  <a:pt x="1668" y="4833"/>
                  <a:pt x="1650" y="4841"/>
                  <a:pt x="1651" y="4813"/>
                </a:cubicBezTo>
                <a:cubicBezTo>
                  <a:pt x="1659" y="4808"/>
                  <a:pt x="1667" y="4803"/>
                  <a:pt x="1681" y="4803"/>
                </a:cubicBezTo>
                <a:cubicBezTo>
                  <a:pt x="1664" y="4797"/>
                  <a:pt x="1664" y="4773"/>
                  <a:pt x="1651" y="4763"/>
                </a:cubicBezTo>
                <a:cubicBezTo>
                  <a:pt x="1652" y="4741"/>
                  <a:pt x="1693" y="4759"/>
                  <a:pt x="1711" y="4753"/>
                </a:cubicBezTo>
                <a:cubicBezTo>
                  <a:pt x="1707" y="4717"/>
                  <a:pt x="1647" y="4737"/>
                  <a:pt x="1651" y="4693"/>
                </a:cubicBezTo>
                <a:cubicBezTo>
                  <a:pt x="1674" y="4696"/>
                  <a:pt x="1689" y="4691"/>
                  <a:pt x="1701" y="4682"/>
                </a:cubicBezTo>
                <a:cubicBezTo>
                  <a:pt x="1703" y="4661"/>
                  <a:pt x="1665" y="4678"/>
                  <a:pt x="1651" y="4672"/>
                </a:cubicBezTo>
                <a:cubicBezTo>
                  <a:pt x="1651" y="4622"/>
                  <a:pt x="1651" y="4622"/>
                  <a:pt x="1651" y="4622"/>
                </a:cubicBezTo>
                <a:cubicBezTo>
                  <a:pt x="1690" y="4624"/>
                  <a:pt x="1725" y="4623"/>
                  <a:pt x="1751" y="4612"/>
                </a:cubicBezTo>
                <a:cubicBezTo>
                  <a:pt x="1748" y="4647"/>
                  <a:pt x="1732" y="4693"/>
                  <a:pt x="1741" y="4733"/>
                </a:cubicBezTo>
                <a:cubicBezTo>
                  <a:pt x="1707" y="4725"/>
                  <a:pt x="1725" y="4770"/>
                  <a:pt x="1701" y="4773"/>
                </a:cubicBezTo>
                <a:cubicBezTo>
                  <a:pt x="1763" y="4758"/>
                  <a:pt x="1755" y="5017"/>
                  <a:pt x="1651" y="4904"/>
                </a:cubicBezTo>
                <a:close/>
                <a:moveTo>
                  <a:pt x="1791" y="6361"/>
                </a:moveTo>
                <a:cubicBezTo>
                  <a:pt x="1783" y="6353"/>
                  <a:pt x="1769" y="6350"/>
                  <a:pt x="1751" y="6351"/>
                </a:cubicBezTo>
                <a:cubicBezTo>
                  <a:pt x="1746" y="6336"/>
                  <a:pt x="1763" y="6299"/>
                  <a:pt x="1741" y="6300"/>
                </a:cubicBezTo>
                <a:cubicBezTo>
                  <a:pt x="1750" y="6286"/>
                  <a:pt x="1766" y="6279"/>
                  <a:pt x="1791" y="6280"/>
                </a:cubicBezTo>
                <a:lnTo>
                  <a:pt x="1791" y="6361"/>
                </a:lnTo>
                <a:close/>
                <a:moveTo>
                  <a:pt x="1781" y="6270"/>
                </a:moveTo>
                <a:cubicBezTo>
                  <a:pt x="1763" y="6273"/>
                  <a:pt x="1761" y="6261"/>
                  <a:pt x="1771" y="6260"/>
                </a:cubicBezTo>
                <a:cubicBezTo>
                  <a:pt x="1770" y="6248"/>
                  <a:pt x="1753" y="6252"/>
                  <a:pt x="1741" y="6250"/>
                </a:cubicBezTo>
                <a:cubicBezTo>
                  <a:pt x="1748" y="6242"/>
                  <a:pt x="1757" y="6223"/>
                  <a:pt x="1741" y="6220"/>
                </a:cubicBezTo>
                <a:cubicBezTo>
                  <a:pt x="1738" y="6197"/>
                  <a:pt x="1770" y="6209"/>
                  <a:pt x="1771" y="6190"/>
                </a:cubicBezTo>
                <a:cubicBezTo>
                  <a:pt x="1723" y="6176"/>
                  <a:pt x="1778" y="6167"/>
                  <a:pt x="1741" y="6160"/>
                </a:cubicBezTo>
                <a:cubicBezTo>
                  <a:pt x="1769" y="6096"/>
                  <a:pt x="1741" y="6027"/>
                  <a:pt x="1802" y="6009"/>
                </a:cubicBezTo>
                <a:cubicBezTo>
                  <a:pt x="1762" y="6068"/>
                  <a:pt x="1843" y="6120"/>
                  <a:pt x="1781" y="6270"/>
                </a:cubicBezTo>
                <a:close/>
                <a:moveTo>
                  <a:pt x="1812" y="5959"/>
                </a:moveTo>
                <a:cubicBezTo>
                  <a:pt x="1800" y="5947"/>
                  <a:pt x="1776" y="5947"/>
                  <a:pt x="1751" y="5949"/>
                </a:cubicBezTo>
                <a:cubicBezTo>
                  <a:pt x="1751" y="5821"/>
                  <a:pt x="1755" y="5645"/>
                  <a:pt x="1791" y="5587"/>
                </a:cubicBezTo>
                <a:cubicBezTo>
                  <a:pt x="1854" y="5617"/>
                  <a:pt x="1792" y="5793"/>
                  <a:pt x="1812" y="5959"/>
                </a:cubicBezTo>
                <a:close/>
                <a:moveTo>
                  <a:pt x="1771" y="5517"/>
                </a:moveTo>
                <a:cubicBezTo>
                  <a:pt x="1758" y="5486"/>
                  <a:pt x="1780" y="5405"/>
                  <a:pt x="1771" y="5346"/>
                </a:cubicBezTo>
                <a:cubicBezTo>
                  <a:pt x="1797" y="5361"/>
                  <a:pt x="1797" y="5390"/>
                  <a:pt x="1812" y="5346"/>
                </a:cubicBezTo>
                <a:cubicBezTo>
                  <a:pt x="1845" y="5392"/>
                  <a:pt x="1784" y="5411"/>
                  <a:pt x="1822" y="5446"/>
                </a:cubicBezTo>
                <a:cubicBezTo>
                  <a:pt x="1808" y="5456"/>
                  <a:pt x="1784" y="5456"/>
                  <a:pt x="1781" y="5476"/>
                </a:cubicBezTo>
                <a:cubicBezTo>
                  <a:pt x="1788" y="5506"/>
                  <a:pt x="1803" y="5467"/>
                  <a:pt x="1822" y="5476"/>
                </a:cubicBezTo>
                <a:cubicBezTo>
                  <a:pt x="1834" y="5518"/>
                  <a:pt x="1779" y="5494"/>
                  <a:pt x="1771" y="5517"/>
                </a:cubicBezTo>
                <a:close/>
                <a:moveTo>
                  <a:pt x="1791" y="4853"/>
                </a:moveTo>
                <a:cubicBezTo>
                  <a:pt x="1765" y="4829"/>
                  <a:pt x="1817" y="4799"/>
                  <a:pt x="1822" y="4773"/>
                </a:cubicBezTo>
                <a:cubicBezTo>
                  <a:pt x="1856" y="4805"/>
                  <a:pt x="1796" y="4827"/>
                  <a:pt x="1791" y="4853"/>
                </a:cubicBezTo>
                <a:close/>
                <a:moveTo>
                  <a:pt x="1832" y="4331"/>
                </a:moveTo>
                <a:cubicBezTo>
                  <a:pt x="1814" y="4329"/>
                  <a:pt x="1810" y="4343"/>
                  <a:pt x="1791" y="4341"/>
                </a:cubicBezTo>
                <a:cubicBezTo>
                  <a:pt x="1759" y="4279"/>
                  <a:pt x="1857" y="4259"/>
                  <a:pt x="1802" y="4240"/>
                </a:cubicBezTo>
                <a:cubicBezTo>
                  <a:pt x="1803" y="4228"/>
                  <a:pt x="1820" y="4232"/>
                  <a:pt x="1832" y="4230"/>
                </a:cubicBezTo>
                <a:cubicBezTo>
                  <a:pt x="1855" y="4295"/>
                  <a:pt x="1796" y="4287"/>
                  <a:pt x="1832" y="4331"/>
                </a:cubicBezTo>
                <a:close/>
                <a:moveTo>
                  <a:pt x="1842" y="3828"/>
                </a:moveTo>
                <a:cubicBezTo>
                  <a:pt x="1830" y="3837"/>
                  <a:pt x="1815" y="3841"/>
                  <a:pt x="1791" y="3838"/>
                </a:cubicBezTo>
                <a:cubicBezTo>
                  <a:pt x="1792" y="3829"/>
                  <a:pt x="1804" y="3830"/>
                  <a:pt x="1812" y="3828"/>
                </a:cubicBezTo>
                <a:cubicBezTo>
                  <a:pt x="1813" y="3820"/>
                  <a:pt x="1808" y="3819"/>
                  <a:pt x="1802" y="3818"/>
                </a:cubicBezTo>
                <a:cubicBezTo>
                  <a:pt x="1826" y="3816"/>
                  <a:pt x="1825" y="3794"/>
                  <a:pt x="1832" y="3768"/>
                </a:cubicBezTo>
                <a:cubicBezTo>
                  <a:pt x="1854" y="3769"/>
                  <a:pt x="1836" y="3811"/>
                  <a:pt x="1842" y="3828"/>
                </a:cubicBezTo>
                <a:close/>
                <a:moveTo>
                  <a:pt x="1842" y="1738"/>
                </a:moveTo>
                <a:cubicBezTo>
                  <a:pt x="1820" y="1740"/>
                  <a:pt x="1837" y="1702"/>
                  <a:pt x="1832" y="1688"/>
                </a:cubicBezTo>
                <a:cubicBezTo>
                  <a:pt x="1867" y="1672"/>
                  <a:pt x="1838" y="1722"/>
                  <a:pt x="1862" y="1718"/>
                </a:cubicBezTo>
                <a:cubicBezTo>
                  <a:pt x="1859" y="1729"/>
                  <a:pt x="1842" y="1725"/>
                  <a:pt x="1842" y="1738"/>
                </a:cubicBezTo>
                <a:close/>
                <a:moveTo>
                  <a:pt x="1892" y="1808"/>
                </a:moveTo>
                <a:cubicBezTo>
                  <a:pt x="1910" y="1807"/>
                  <a:pt x="1913" y="1821"/>
                  <a:pt x="1932" y="1818"/>
                </a:cubicBezTo>
                <a:cubicBezTo>
                  <a:pt x="1938" y="1841"/>
                  <a:pt x="1913" y="1833"/>
                  <a:pt x="1912" y="1848"/>
                </a:cubicBezTo>
                <a:cubicBezTo>
                  <a:pt x="1901" y="1847"/>
                  <a:pt x="1906" y="1838"/>
                  <a:pt x="1912" y="1838"/>
                </a:cubicBezTo>
                <a:cubicBezTo>
                  <a:pt x="1906" y="1821"/>
                  <a:pt x="1889" y="1832"/>
                  <a:pt x="1892" y="1848"/>
                </a:cubicBezTo>
                <a:cubicBezTo>
                  <a:pt x="1862" y="1842"/>
                  <a:pt x="1902" y="1827"/>
                  <a:pt x="1892" y="1808"/>
                </a:cubicBezTo>
                <a:close/>
                <a:moveTo>
                  <a:pt x="1882" y="4220"/>
                </a:moveTo>
                <a:cubicBezTo>
                  <a:pt x="1921" y="4220"/>
                  <a:pt x="1901" y="4314"/>
                  <a:pt x="1892" y="4331"/>
                </a:cubicBezTo>
                <a:cubicBezTo>
                  <a:pt x="1880" y="4303"/>
                  <a:pt x="1893" y="4254"/>
                  <a:pt x="1882" y="4220"/>
                </a:cubicBezTo>
                <a:close/>
                <a:moveTo>
                  <a:pt x="1932" y="5888"/>
                </a:moveTo>
                <a:cubicBezTo>
                  <a:pt x="1881" y="5871"/>
                  <a:pt x="1932" y="5895"/>
                  <a:pt x="1892" y="5898"/>
                </a:cubicBezTo>
                <a:cubicBezTo>
                  <a:pt x="1895" y="5912"/>
                  <a:pt x="1917" y="5907"/>
                  <a:pt x="1932" y="5909"/>
                </a:cubicBezTo>
                <a:cubicBezTo>
                  <a:pt x="1935" y="6046"/>
                  <a:pt x="1931" y="6175"/>
                  <a:pt x="1912" y="6290"/>
                </a:cubicBezTo>
                <a:cubicBezTo>
                  <a:pt x="1866" y="6093"/>
                  <a:pt x="1884" y="5882"/>
                  <a:pt x="1892" y="5708"/>
                </a:cubicBezTo>
                <a:cubicBezTo>
                  <a:pt x="1890" y="5669"/>
                  <a:pt x="1900" y="5704"/>
                  <a:pt x="1922" y="5697"/>
                </a:cubicBezTo>
                <a:cubicBezTo>
                  <a:pt x="1918" y="5678"/>
                  <a:pt x="1883" y="5690"/>
                  <a:pt x="1892" y="5657"/>
                </a:cubicBezTo>
                <a:cubicBezTo>
                  <a:pt x="1976" y="5663"/>
                  <a:pt x="1912" y="5818"/>
                  <a:pt x="1932" y="5888"/>
                </a:cubicBezTo>
                <a:close/>
                <a:moveTo>
                  <a:pt x="1942" y="5486"/>
                </a:moveTo>
                <a:cubicBezTo>
                  <a:pt x="1908" y="5484"/>
                  <a:pt x="1881" y="5474"/>
                  <a:pt x="1882" y="5436"/>
                </a:cubicBezTo>
                <a:cubicBezTo>
                  <a:pt x="1913" y="5443"/>
                  <a:pt x="1911" y="5419"/>
                  <a:pt x="1942" y="5426"/>
                </a:cubicBezTo>
                <a:lnTo>
                  <a:pt x="1942" y="5486"/>
                </a:lnTo>
                <a:close/>
                <a:moveTo>
                  <a:pt x="1942" y="5547"/>
                </a:moveTo>
                <a:cubicBezTo>
                  <a:pt x="1911" y="5540"/>
                  <a:pt x="1923" y="5540"/>
                  <a:pt x="1892" y="5547"/>
                </a:cubicBezTo>
                <a:cubicBezTo>
                  <a:pt x="1892" y="5496"/>
                  <a:pt x="1892" y="5496"/>
                  <a:pt x="1892" y="5496"/>
                </a:cubicBezTo>
                <a:cubicBezTo>
                  <a:pt x="1913" y="5506"/>
                  <a:pt x="1945" y="5494"/>
                  <a:pt x="1942" y="5547"/>
                </a:cubicBezTo>
                <a:close/>
                <a:moveTo>
                  <a:pt x="1932" y="5647"/>
                </a:moveTo>
                <a:cubicBezTo>
                  <a:pt x="1910" y="5627"/>
                  <a:pt x="1912" y="5614"/>
                  <a:pt x="1892" y="5577"/>
                </a:cubicBezTo>
                <a:cubicBezTo>
                  <a:pt x="1916" y="5564"/>
                  <a:pt x="1911" y="5578"/>
                  <a:pt x="1942" y="5567"/>
                </a:cubicBezTo>
                <a:cubicBezTo>
                  <a:pt x="1941" y="5596"/>
                  <a:pt x="1948" y="5633"/>
                  <a:pt x="1932" y="5647"/>
                </a:cubicBezTo>
                <a:close/>
                <a:moveTo>
                  <a:pt x="1942" y="5416"/>
                </a:moveTo>
                <a:cubicBezTo>
                  <a:pt x="1911" y="5409"/>
                  <a:pt x="1923" y="5409"/>
                  <a:pt x="1892" y="5416"/>
                </a:cubicBezTo>
                <a:cubicBezTo>
                  <a:pt x="1863" y="5327"/>
                  <a:pt x="1900" y="5285"/>
                  <a:pt x="1902" y="5225"/>
                </a:cubicBezTo>
                <a:cubicBezTo>
                  <a:pt x="1928" y="5226"/>
                  <a:pt x="1926" y="5263"/>
                  <a:pt x="1912" y="5275"/>
                </a:cubicBezTo>
                <a:cubicBezTo>
                  <a:pt x="1960" y="5280"/>
                  <a:pt x="1923" y="5263"/>
                  <a:pt x="1942" y="5245"/>
                </a:cubicBezTo>
                <a:cubicBezTo>
                  <a:pt x="1960" y="5280"/>
                  <a:pt x="1931" y="5354"/>
                  <a:pt x="1942" y="5416"/>
                </a:cubicBezTo>
                <a:close/>
                <a:moveTo>
                  <a:pt x="1882" y="5175"/>
                </a:moveTo>
                <a:cubicBezTo>
                  <a:pt x="1890" y="5150"/>
                  <a:pt x="1895" y="5121"/>
                  <a:pt x="1892" y="5084"/>
                </a:cubicBezTo>
                <a:cubicBezTo>
                  <a:pt x="1910" y="5103"/>
                  <a:pt x="1921" y="5080"/>
                  <a:pt x="1942" y="5074"/>
                </a:cubicBezTo>
                <a:cubicBezTo>
                  <a:pt x="1934" y="5035"/>
                  <a:pt x="1920" y="5003"/>
                  <a:pt x="1892" y="4984"/>
                </a:cubicBezTo>
                <a:cubicBezTo>
                  <a:pt x="1903" y="4972"/>
                  <a:pt x="1921" y="4966"/>
                  <a:pt x="1912" y="4934"/>
                </a:cubicBezTo>
                <a:cubicBezTo>
                  <a:pt x="1957" y="4932"/>
                  <a:pt x="1964" y="5023"/>
                  <a:pt x="1932" y="5004"/>
                </a:cubicBezTo>
                <a:cubicBezTo>
                  <a:pt x="1970" y="5064"/>
                  <a:pt x="1929" y="5112"/>
                  <a:pt x="1952" y="5165"/>
                </a:cubicBezTo>
                <a:cubicBezTo>
                  <a:pt x="1948" y="5187"/>
                  <a:pt x="1903" y="5169"/>
                  <a:pt x="1882" y="5175"/>
                </a:cubicBezTo>
                <a:close/>
                <a:moveTo>
                  <a:pt x="1972" y="3677"/>
                </a:moveTo>
                <a:cubicBezTo>
                  <a:pt x="1937" y="3669"/>
                  <a:pt x="1906" y="3657"/>
                  <a:pt x="1882" y="3637"/>
                </a:cubicBezTo>
                <a:cubicBezTo>
                  <a:pt x="1889" y="3600"/>
                  <a:pt x="1915" y="3645"/>
                  <a:pt x="1922" y="3607"/>
                </a:cubicBezTo>
                <a:cubicBezTo>
                  <a:pt x="1938" y="3641"/>
                  <a:pt x="1936" y="3630"/>
                  <a:pt x="1982" y="3627"/>
                </a:cubicBezTo>
                <a:cubicBezTo>
                  <a:pt x="1986" y="3651"/>
                  <a:pt x="1981" y="3666"/>
                  <a:pt x="1972" y="3677"/>
                </a:cubicBezTo>
                <a:close/>
                <a:moveTo>
                  <a:pt x="2013" y="2110"/>
                </a:moveTo>
                <a:cubicBezTo>
                  <a:pt x="1981" y="2103"/>
                  <a:pt x="2040" y="2052"/>
                  <a:pt x="2013" y="2049"/>
                </a:cubicBezTo>
                <a:cubicBezTo>
                  <a:pt x="2026" y="2018"/>
                  <a:pt x="2087" y="2074"/>
                  <a:pt x="2093" y="2049"/>
                </a:cubicBezTo>
                <a:cubicBezTo>
                  <a:pt x="2112" y="2076"/>
                  <a:pt x="2024" y="2081"/>
                  <a:pt x="2013" y="2110"/>
                </a:cubicBezTo>
                <a:close/>
                <a:moveTo>
                  <a:pt x="2023" y="3487"/>
                </a:moveTo>
                <a:cubicBezTo>
                  <a:pt x="2054" y="3494"/>
                  <a:pt x="2042" y="3494"/>
                  <a:pt x="2073" y="3487"/>
                </a:cubicBezTo>
                <a:cubicBezTo>
                  <a:pt x="2090" y="3535"/>
                  <a:pt x="2009" y="3523"/>
                  <a:pt x="2023" y="3487"/>
                </a:cubicBezTo>
                <a:close/>
                <a:moveTo>
                  <a:pt x="2183" y="3758"/>
                </a:moveTo>
                <a:cubicBezTo>
                  <a:pt x="2169" y="3777"/>
                  <a:pt x="2147" y="3789"/>
                  <a:pt x="2143" y="3818"/>
                </a:cubicBezTo>
                <a:cubicBezTo>
                  <a:pt x="2133" y="3808"/>
                  <a:pt x="2064" y="3812"/>
                  <a:pt x="2043" y="3848"/>
                </a:cubicBezTo>
                <a:cubicBezTo>
                  <a:pt x="2028" y="3836"/>
                  <a:pt x="2024" y="3814"/>
                  <a:pt x="2023" y="3788"/>
                </a:cubicBezTo>
                <a:cubicBezTo>
                  <a:pt x="2078" y="3770"/>
                  <a:pt x="2145" y="3767"/>
                  <a:pt x="2183" y="3758"/>
                </a:cubicBezTo>
                <a:close/>
                <a:moveTo>
                  <a:pt x="2294" y="5667"/>
                </a:moveTo>
                <a:cubicBezTo>
                  <a:pt x="2264" y="5667"/>
                  <a:pt x="2264" y="5667"/>
                  <a:pt x="2264" y="5667"/>
                </a:cubicBezTo>
                <a:cubicBezTo>
                  <a:pt x="2270" y="5676"/>
                  <a:pt x="2276" y="5685"/>
                  <a:pt x="2264" y="5687"/>
                </a:cubicBezTo>
                <a:cubicBezTo>
                  <a:pt x="2266" y="5700"/>
                  <a:pt x="2294" y="5701"/>
                  <a:pt x="2294" y="5687"/>
                </a:cubicBezTo>
                <a:cubicBezTo>
                  <a:pt x="2310" y="5722"/>
                  <a:pt x="2258" y="5720"/>
                  <a:pt x="2294" y="5768"/>
                </a:cubicBezTo>
                <a:cubicBezTo>
                  <a:pt x="2271" y="5744"/>
                  <a:pt x="2259" y="5776"/>
                  <a:pt x="2244" y="5788"/>
                </a:cubicBezTo>
                <a:cubicBezTo>
                  <a:pt x="2241" y="5808"/>
                  <a:pt x="2273" y="5786"/>
                  <a:pt x="2274" y="5778"/>
                </a:cubicBezTo>
                <a:cubicBezTo>
                  <a:pt x="2281" y="5803"/>
                  <a:pt x="2286" y="5799"/>
                  <a:pt x="2294" y="5838"/>
                </a:cubicBezTo>
                <a:cubicBezTo>
                  <a:pt x="2274" y="5855"/>
                  <a:pt x="2281" y="5837"/>
                  <a:pt x="2254" y="5838"/>
                </a:cubicBezTo>
                <a:cubicBezTo>
                  <a:pt x="2246" y="5933"/>
                  <a:pt x="2239" y="5965"/>
                  <a:pt x="2203" y="5999"/>
                </a:cubicBezTo>
                <a:cubicBezTo>
                  <a:pt x="2210" y="6009"/>
                  <a:pt x="2227" y="6009"/>
                  <a:pt x="2224" y="6029"/>
                </a:cubicBezTo>
                <a:cubicBezTo>
                  <a:pt x="2190" y="6011"/>
                  <a:pt x="2222" y="6032"/>
                  <a:pt x="2203" y="6049"/>
                </a:cubicBezTo>
                <a:cubicBezTo>
                  <a:pt x="2213" y="6077"/>
                  <a:pt x="2226" y="6019"/>
                  <a:pt x="2244" y="6049"/>
                </a:cubicBezTo>
                <a:cubicBezTo>
                  <a:pt x="2235" y="6064"/>
                  <a:pt x="2211" y="6064"/>
                  <a:pt x="2193" y="6069"/>
                </a:cubicBezTo>
                <a:cubicBezTo>
                  <a:pt x="2219" y="6077"/>
                  <a:pt x="2232" y="6098"/>
                  <a:pt x="2224" y="6140"/>
                </a:cubicBezTo>
                <a:cubicBezTo>
                  <a:pt x="2183" y="6140"/>
                  <a:pt x="2183" y="6140"/>
                  <a:pt x="2183" y="6140"/>
                </a:cubicBezTo>
                <a:cubicBezTo>
                  <a:pt x="2185" y="6168"/>
                  <a:pt x="2231" y="6152"/>
                  <a:pt x="2224" y="6190"/>
                </a:cubicBezTo>
                <a:cubicBezTo>
                  <a:pt x="2199" y="6188"/>
                  <a:pt x="2175" y="6188"/>
                  <a:pt x="2173" y="6210"/>
                </a:cubicBezTo>
                <a:cubicBezTo>
                  <a:pt x="2177" y="6229"/>
                  <a:pt x="2219" y="6211"/>
                  <a:pt x="2203" y="6250"/>
                </a:cubicBezTo>
                <a:cubicBezTo>
                  <a:pt x="2244" y="6264"/>
                  <a:pt x="2235" y="6228"/>
                  <a:pt x="2264" y="6230"/>
                </a:cubicBezTo>
                <a:cubicBezTo>
                  <a:pt x="2252" y="6249"/>
                  <a:pt x="2229" y="6285"/>
                  <a:pt x="2203" y="6260"/>
                </a:cubicBezTo>
                <a:cubicBezTo>
                  <a:pt x="2195" y="6281"/>
                  <a:pt x="2199" y="6316"/>
                  <a:pt x="2203" y="6361"/>
                </a:cubicBezTo>
                <a:cubicBezTo>
                  <a:pt x="2182" y="6378"/>
                  <a:pt x="2179" y="6376"/>
                  <a:pt x="2123" y="6391"/>
                </a:cubicBezTo>
                <a:cubicBezTo>
                  <a:pt x="2130" y="6305"/>
                  <a:pt x="2091" y="6229"/>
                  <a:pt x="2043" y="6180"/>
                </a:cubicBezTo>
                <a:cubicBezTo>
                  <a:pt x="2034" y="6138"/>
                  <a:pt x="2062" y="6132"/>
                  <a:pt x="2063" y="6099"/>
                </a:cubicBezTo>
                <a:cubicBezTo>
                  <a:pt x="2057" y="6096"/>
                  <a:pt x="2050" y="6117"/>
                  <a:pt x="2053" y="6120"/>
                </a:cubicBezTo>
                <a:cubicBezTo>
                  <a:pt x="1997" y="6067"/>
                  <a:pt x="2058" y="5832"/>
                  <a:pt x="2033" y="5697"/>
                </a:cubicBezTo>
                <a:cubicBezTo>
                  <a:pt x="2089" y="5710"/>
                  <a:pt x="2138" y="5667"/>
                  <a:pt x="2163" y="5708"/>
                </a:cubicBezTo>
                <a:cubicBezTo>
                  <a:pt x="2185" y="5703"/>
                  <a:pt x="2177" y="5649"/>
                  <a:pt x="2143" y="5667"/>
                </a:cubicBezTo>
                <a:cubicBezTo>
                  <a:pt x="2149" y="5658"/>
                  <a:pt x="2155" y="5649"/>
                  <a:pt x="2143" y="5647"/>
                </a:cubicBezTo>
                <a:cubicBezTo>
                  <a:pt x="2150" y="5627"/>
                  <a:pt x="2170" y="5620"/>
                  <a:pt x="2193" y="5617"/>
                </a:cubicBezTo>
                <a:cubicBezTo>
                  <a:pt x="2169" y="5603"/>
                  <a:pt x="2170" y="5551"/>
                  <a:pt x="2203" y="5577"/>
                </a:cubicBezTo>
                <a:cubicBezTo>
                  <a:pt x="2208" y="5545"/>
                  <a:pt x="2189" y="5538"/>
                  <a:pt x="2183" y="5517"/>
                </a:cubicBezTo>
                <a:cubicBezTo>
                  <a:pt x="2132" y="5528"/>
                  <a:pt x="2065" y="5459"/>
                  <a:pt x="2043" y="5507"/>
                </a:cubicBezTo>
                <a:cubicBezTo>
                  <a:pt x="2020" y="5499"/>
                  <a:pt x="2039" y="5450"/>
                  <a:pt x="2033" y="5426"/>
                </a:cubicBezTo>
                <a:cubicBezTo>
                  <a:pt x="2051" y="5428"/>
                  <a:pt x="2066" y="5433"/>
                  <a:pt x="2073" y="5446"/>
                </a:cubicBezTo>
                <a:cubicBezTo>
                  <a:pt x="2093" y="5446"/>
                  <a:pt x="2086" y="5419"/>
                  <a:pt x="2113" y="5426"/>
                </a:cubicBezTo>
                <a:cubicBezTo>
                  <a:pt x="2094" y="5409"/>
                  <a:pt x="2061" y="5405"/>
                  <a:pt x="2033" y="5396"/>
                </a:cubicBezTo>
                <a:cubicBezTo>
                  <a:pt x="2033" y="5275"/>
                  <a:pt x="2033" y="5275"/>
                  <a:pt x="2033" y="5275"/>
                </a:cubicBezTo>
                <a:cubicBezTo>
                  <a:pt x="2078" y="5282"/>
                  <a:pt x="2075" y="5292"/>
                  <a:pt x="2133" y="5285"/>
                </a:cubicBezTo>
                <a:cubicBezTo>
                  <a:pt x="2115" y="5260"/>
                  <a:pt x="2092" y="5240"/>
                  <a:pt x="2053" y="5235"/>
                </a:cubicBezTo>
                <a:cubicBezTo>
                  <a:pt x="2058" y="5197"/>
                  <a:pt x="2018" y="5203"/>
                  <a:pt x="2033" y="5155"/>
                </a:cubicBezTo>
                <a:cubicBezTo>
                  <a:pt x="2055" y="5184"/>
                  <a:pt x="2114" y="5124"/>
                  <a:pt x="2113" y="5185"/>
                </a:cubicBezTo>
                <a:cubicBezTo>
                  <a:pt x="2085" y="5193"/>
                  <a:pt x="2087" y="5171"/>
                  <a:pt x="2063" y="5175"/>
                </a:cubicBezTo>
                <a:cubicBezTo>
                  <a:pt x="2084" y="5204"/>
                  <a:pt x="2140" y="5198"/>
                  <a:pt x="2173" y="5215"/>
                </a:cubicBezTo>
                <a:cubicBezTo>
                  <a:pt x="2173" y="5205"/>
                  <a:pt x="2161" y="5207"/>
                  <a:pt x="2153" y="5205"/>
                </a:cubicBezTo>
                <a:cubicBezTo>
                  <a:pt x="2156" y="5191"/>
                  <a:pt x="2183" y="5202"/>
                  <a:pt x="2183" y="5185"/>
                </a:cubicBezTo>
                <a:cubicBezTo>
                  <a:pt x="2191" y="5163"/>
                  <a:pt x="2143" y="5140"/>
                  <a:pt x="2153" y="5175"/>
                </a:cubicBezTo>
                <a:cubicBezTo>
                  <a:pt x="2128" y="5173"/>
                  <a:pt x="2150" y="5141"/>
                  <a:pt x="2153" y="5135"/>
                </a:cubicBezTo>
                <a:cubicBezTo>
                  <a:pt x="2131" y="5132"/>
                  <a:pt x="2097" y="5116"/>
                  <a:pt x="2073" y="5145"/>
                </a:cubicBezTo>
                <a:cubicBezTo>
                  <a:pt x="2029" y="5141"/>
                  <a:pt x="2035" y="5071"/>
                  <a:pt x="2033" y="5054"/>
                </a:cubicBezTo>
                <a:cubicBezTo>
                  <a:pt x="2045" y="5049"/>
                  <a:pt x="2109" y="5078"/>
                  <a:pt x="2133" y="5094"/>
                </a:cubicBezTo>
                <a:cubicBezTo>
                  <a:pt x="2149" y="5090"/>
                  <a:pt x="2142" y="5063"/>
                  <a:pt x="2173" y="5074"/>
                </a:cubicBezTo>
                <a:cubicBezTo>
                  <a:pt x="2169" y="5034"/>
                  <a:pt x="2128" y="5007"/>
                  <a:pt x="2173" y="4964"/>
                </a:cubicBezTo>
                <a:cubicBezTo>
                  <a:pt x="2130" y="4944"/>
                  <a:pt x="2029" y="4954"/>
                  <a:pt x="2053" y="4883"/>
                </a:cubicBezTo>
                <a:cubicBezTo>
                  <a:pt x="2096" y="4928"/>
                  <a:pt x="2159" y="4914"/>
                  <a:pt x="2234" y="4873"/>
                </a:cubicBezTo>
                <a:cubicBezTo>
                  <a:pt x="2217" y="4893"/>
                  <a:pt x="2235" y="4886"/>
                  <a:pt x="2234" y="4914"/>
                </a:cubicBezTo>
                <a:cubicBezTo>
                  <a:pt x="2246" y="4902"/>
                  <a:pt x="2254" y="4905"/>
                  <a:pt x="2254" y="4924"/>
                </a:cubicBezTo>
                <a:cubicBezTo>
                  <a:pt x="2279" y="4925"/>
                  <a:pt x="2278" y="4901"/>
                  <a:pt x="2294" y="4893"/>
                </a:cubicBezTo>
                <a:cubicBezTo>
                  <a:pt x="2313" y="5101"/>
                  <a:pt x="2297" y="5438"/>
                  <a:pt x="2304" y="5617"/>
                </a:cubicBezTo>
                <a:cubicBezTo>
                  <a:pt x="2295" y="5625"/>
                  <a:pt x="2281" y="5628"/>
                  <a:pt x="2264" y="5627"/>
                </a:cubicBezTo>
                <a:cubicBezTo>
                  <a:pt x="2249" y="5665"/>
                  <a:pt x="2309" y="5629"/>
                  <a:pt x="2294" y="5667"/>
                </a:cubicBezTo>
                <a:close/>
                <a:moveTo>
                  <a:pt x="2033" y="5587"/>
                </a:moveTo>
                <a:cubicBezTo>
                  <a:pt x="2031" y="5562"/>
                  <a:pt x="2031" y="5539"/>
                  <a:pt x="2043" y="5527"/>
                </a:cubicBezTo>
                <a:cubicBezTo>
                  <a:pt x="2086" y="5535"/>
                  <a:pt x="2084" y="5525"/>
                  <a:pt x="2123" y="5537"/>
                </a:cubicBezTo>
                <a:cubicBezTo>
                  <a:pt x="2114" y="5574"/>
                  <a:pt x="2082" y="5589"/>
                  <a:pt x="2033" y="5587"/>
                </a:cubicBezTo>
                <a:close/>
                <a:moveTo>
                  <a:pt x="2133" y="5647"/>
                </a:moveTo>
                <a:cubicBezTo>
                  <a:pt x="2126" y="5678"/>
                  <a:pt x="2055" y="5696"/>
                  <a:pt x="2033" y="5657"/>
                </a:cubicBezTo>
                <a:cubicBezTo>
                  <a:pt x="2059" y="5647"/>
                  <a:pt x="2094" y="5645"/>
                  <a:pt x="2133" y="5647"/>
                </a:cubicBezTo>
                <a:close/>
                <a:moveTo>
                  <a:pt x="2033" y="4994"/>
                </a:moveTo>
                <a:cubicBezTo>
                  <a:pt x="2033" y="4944"/>
                  <a:pt x="2033" y="4944"/>
                  <a:pt x="2033" y="4944"/>
                </a:cubicBezTo>
                <a:cubicBezTo>
                  <a:pt x="2052" y="4961"/>
                  <a:pt x="2069" y="4981"/>
                  <a:pt x="2073" y="5014"/>
                </a:cubicBezTo>
                <a:cubicBezTo>
                  <a:pt x="2088" y="4998"/>
                  <a:pt x="2125" y="4979"/>
                  <a:pt x="2123" y="5024"/>
                </a:cubicBezTo>
                <a:cubicBezTo>
                  <a:pt x="2077" y="5019"/>
                  <a:pt x="2066" y="5042"/>
                  <a:pt x="2033" y="5024"/>
                </a:cubicBezTo>
                <a:cubicBezTo>
                  <a:pt x="2049" y="5016"/>
                  <a:pt x="2088" y="4991"/>
                  <a:pt x="2033" y="4994"/>
                </a:cubicBezTo>
                <a:close/>
                <a:moveTo>
                  <a:pt x="2284" y="4733"/>
                </a:moveTo>
                <a:cubicBezTo>
                  <a:pt x="2310" y="4736"/>
                  <a:pt x="2298" y="4758"/>
                  <a:pt x="2304" y="4813"/>
                </a:cubicBezTo>
                <a:cubicBezTo>
                  <a:pt x="2294" y="4813"/>
                  <a:pt x="2296" y="4801"/>
                  <a:pt x="2294" y="4793"/>
                </a:cubicBezTo>
                <a:cubicBezTo>
                  <a:pt x="2244" y="4793"/>
                  <a:pt x="2244" y="4793"/>
                  <a:pt x="2244" y="4793"/>
                </a:cubicBezTo>
                <a:cubicBezTo>
                  <a:pt x="2250" y="4803"/>
                  <a:pt x="2267" y="4803"/>
                  <a:pt x="2264" y="4823"/>
                </a:cubicBezTo>
                <a:cubicBezTo>
                  <a:pt x="2251" y="4812"/>
                  <a:pt x="2243" y="4814"/>
                  <a:pt x="2244" y="4833"/>
                </a:cubicBezTo>
                <a:cubicBezTo>
                  <a:pt x="2232" y="4835"/>
                  <a:pt x="2226" y="4831"/>
                  <a:pt x="2224" y="4823"/>
                </a:cubicBezTo>
                <a:cubicBezTo>
                  <a:pt x="2214" y="4826"/>
                  <a:pt x="2214" y="4850"/>
                  <a:pt x="2224" y="4853"/>
                </a:cubicBezTo>
                <a:cubicBezTo>
                  <a:pt x="2206" y="4861"/>
                  <a:pt x="2179" y="4857"/>
                  <a:pt x="2143" y="4853"/>
                </a:cubicBezTo>
                <a:cubicBezTo>
                  <a:pt x="2144" y="4835"/>
                  <a:pt x="2131" y="4832"/>
                  <a:pt x="2133" y="4813"/>
                </a:cubicBezTo>
                <a:cubicBezTo>
                  <a:pt x="2109" y="4820"/>
                  <a:pt x="2069" y="4836"/>
                  <a:pt x="2073" y="4793"/>
                </a:cubicBezTo>
                <a:cubicBezTo>
                  <a:pt x="2047" y="4794"/>
                  <a:pt x="2058" y="4840"/>
                  <a:pt x="2033" y="4813"/>
                </a:cubicBezTo>
                <a:cubicBezTo>
                  <a:pt x="2027" y="4773"/>
                  <a:pt x="2068" y="4824"/>
                  <a:pt x="2063" y="4773"/>
                </a:cubicBezTo>
                <a:cubicBezTo>
                  <a:pt x="2049" y="4757"/>
                  <a:pt x="2027" y="4748"/>
                  <a:pt x="2033" y="4713"/>
                </a:cubicBezTo>
                <a:cubicBezTo>
                  <a:pt x="2052" y="4716"/>
                  <a:pt x="2079" y="4734"/>
                  <a:pt x="2093" y="4703"/>
                </a:cubicBezTo>
                <a:cubicBezTo>
                  <a:pt x="2088" y="4688"/>
                  <a:pt x="2039" y="4733"/>
                  <a:pt x="2033" y="4682"/>
                </a:cubicBezTo>
                <a:cubicBezTo>
                  <a:pt x="2045" y="4694"/>
                  <a:pt x="2053" y="4691"/>
                  <a:pt x="2053" y="4672"/>
                </a:cubicBezTo>
                <a:cubicBezTo>
                  <a:pt x="2070" y="4670"/>
                  <a:pt x="2079" y="4690"/>
                  <a:pt x="2083" y="4672"/>
                </a:cubicBezTo>
                <a:cubicBezTo>
                  <a:pt x="2095" y="4677"/>
                  <a:pt x="2104" y="4685"/>
                  <a:pt x="2103" y="4703"/>
                </a:cubicBezTo>
                <a:cubicBezTo>
                  <a:pt x="2143" y="4685"/>
                  <a:pt x="2113" y="4659"/>
                  <a:pt x="2163" y="4652"/>
                </a:cubicBezTo>
                <a:cubicBezTo>
                  <a:pt x="2156" y="4643"/>
                  <a:pt x="2145" y="4637"/>
                  <a:pt x="2133" y="4632"/>
                </a:cubicBezTo>
                <a:cubicBezTo>
                  <a:pt x="2176" y="4605"/>
                  <a:pt x="2194" y="4612"/>
                  <a:pt x="2203" y="4562"/>
                </a:cubicBezTo>
                <a:cubicBezTo>
                  <a:pt x="2247" y="4565"/>
                  <a:pt x="2266" y="4593"/>
                  <a:pt x="2304" y="4602"/>
                </a:cubicBezTo>
                <a:cubicBezTo>
                  <a:pt x="2279" y="4691"/>
                  <a:pt x="2318" y="4664"/>
                  <a:pt x="2284" y="4733"/>
                </a:cubicBezTo>
                <a:close/>
                <a:moveTo>
                  <a:pt x="2143" y="4592"/>
                </a:moveTo>
                <a:cubicBezTo>
                  <a:pt x="2117" y="4592"/>
                  <a:pt x="2080" y="4601"/>
                  <a:pt x="2093" y="4562"/>
                </a:cubicBezTo>
                <a:cubicBezTo>
                  <a:pt x="2110" y="4558"/>
                  <a:pt x="2112" y="4570"/>
                  <a:pt x="2113" y="4582"/>
                </a:cubicBezTo>
                <a:cubicBezTo>
                  <a:pt x="2134" y="4576"/>
                  <a:pt x="2146" y="4561"/>
                  <a:pt x="2163" y="4552"/>
                </a:cubicBezTo>
                <a:cubicBezTo>
                  <a:pt x="2191" y="4533"/>
                  <a:pt x="2137" y="4569"/>
                  <a:pt x="2143" y="4592"/>
                </a:cubicBezTo>
                <a:close/>
                <a:moveTo>
                  <a:pt x="2314" y="4461"/>
                </a:moveTo>
                <a:cubicBezTo>
                  <a:pt x="2292" y="4474"/>
                  <a:pt x="2292" y="4464"/>
                  <a:pt x="2264" y="4481"/>
                </a:cubicBezTo>
                <a:cubicBezTo>
                  <a:pt x="2266" y="4494"/>
                  <a:pt x="2294" y="4495"/>
                  <a:pt x="2294" y="4481"/>
                </a:cubicBezTo>
                <a:cubicBezTo>
                  <a:pt x="2309" y="4486"/>
                  <a:pt x="2290" y="4494"/>
                  <a:pt x="2294" y="4512"/>
                </a:cubicBezTo>
                <a:cubicBezTo>
                  <a:pt x="2263" y="4519"/>
                  <a:pt x="2275" y="4484"/>
                  <a:pt x="2244" y="4492"/>
                </a:cubicBezTo>
                <a:cubicBezTo>
                  <a:pt x="2225" y="4536"/>
                  <a:pt x="2249" y="4493"/>
                  <a:pt x="2183" y="4512"/>
                </a:cubicBezTo>
                <a:cubicBezTo>
                  <a:pt x="2181" y="4486"/>
                  <a:pt x="2172" y="4436"/>
                  <a:pt x="2123" y="4461"/>
                </a:cubicBezTo>
                <a:cubicBezTo>
                  <a:pt x="2130" y="4442"/>
                  <a:pt x="2150" y="4435"/>
                  <a:pt x="2173" y="4431"/>
                </a:cubicBezTo>
                <a:cubicBezTo>
                  <a:pt x="2161" y="4417"/>
                  <a:pt x="2126" y="4418"/>
                  <a:pt x="2153" y="4391"/>
                </a:cubicBezTo>
                <a:cubicBezTo>
                  <a:pt x="2144" y="4399"/>
                  <a:pt x="2131" y="4402"/>
                  <a:pt x="2113" y="4401"/>
                </a:cubicBezTo>
                <a:cubicBezTo>
                  <a:pt x="2121" y="4367"/>
                  <a:pt x="2072" y="4388"/>
                  <a:pt x="2083" y="4351"/>
                </a:cubicBezTo>
                <a:cubicBezTo>
                  <a:pt x="2095" y="4339"/>
                  <a:pt x="2118" y="4339"/>
                  <a:pt x="2143" y="4341"/>
                </a:cubicBezTo>
                <a:cubicBezTo>
                  <a:pt x="2143" y="4311"/>
                  <a:pt x="2143" y="4311"/>
                  <a:pt x="2143" y="4311"/>
                </a:cubicBezTo>
                <a:cubicBezTo>
                  <a:pt x="2122" y="4316"/>
                  <a:pt x="2115" y="4336"/>
                  <a:pt x="2083" y="4331"/>
                </a:cubicBezTo>
                <a:cubicBezTo>
                  <a:pt x="2083" y="4292"/>
                  <a:pt x="2152" y="4293"/>
                  <a:pt x="2103" y="4260"/>
                </a:cubicBezTo>
                <a:cubicBezTo>
                  <a:pt x="2132" y="4254"/>
                  <a:pt x="2183" y="4255"/>
                  <a:pt x="2203" y="4280"/>
                </a:cubicBezTo>
                <a:cubicBezTo>
                  <a:pt x="2185" y="4282"/>
                  <a:pt x="2182" y="4268"/>
                  <a:pt x="2163" y="4270"/>
                </a:cubicBezTo>
                <a:cubicBezTo>
                  <a:pt x="2165" y="4279"/>
                  <a:pt x="2173" y="4280"/>
                  <a:pt x="2173" y="4291"/>
                </a:cubicBezTo>
                <a:cubicBezTo>
                  <a:pt x="2202" y="4299"/>
                  <a:pt x="2199" y="4276"/>
                  <a:pt x="2224" y="4280"/>
                </a:cubicBezTo>
                <a:cubicBezTo>
                  <a:pt x="2227" y="4337"/>
                  <a:pt x="2258" y="4366"/>
                  <a:pt x="2274" y="4411"/>
                </a:cubicBezTo>
                <a:cubicBezTo>
                  <a:pt x="2298" y="4415"/>
                  <a:pt x="2268" y="4365"/>
                  <a:pt x="2304" y="4381"/>
                </a:cubicBezTo>
                <a:cubicBezTo>
                  <a:pt x="2313" y="4417"/>
                  <a:pt x="2278" y="4433"/>
                  <a:pt x="2314" y="4441"/>
                </a:cubicBezTo>
                <a:cubicBezTo>
                  <a:pt x="2305" y="4453"/>
                  <a:pt x="2280" y="4441"/>
                  <a:pt x="2314" y="4461"/>
                </a:cubicBezTo>
                <a:close/>
                <a:moveTo>
                  <a:pt x="2344" y="1818"/>
                </a:moveTo>
                <a:cubicBezTo>
                  <a:pt x="2370" y="1866"/>
                  <a:pt x="2457" y="1869"/>
                  <a:pt x="2475" y="1949"/>
                </a:cubicBezTo>
                <a:cubicBezTo>
                  <a:pt x="2437" y="1951"/>
                  <a:pt x="2432" y="1987"/>
                  <a:pt x="2394" y="1989"/>
                </a:cubicBezTo>
                <a:cubicBezTo>
                  <a:pt x="2368" y="1967"/>
                  <a:pt x="2402" y="1922"/>
                  <a:pt x="2384" y="1909"/>
                </a:cubicBezTo>
                <a:cubicBezTo>
                  <a:pt x="2359" y="1898"/>
                  <a:pt x="2345" y="1956"/>
                  <a:pt x="2344" y="1909"/>
                </a:cubicBezTo>
                <a:cubicBezTo>
                  <a:pt x="2360" y="1912"/>
                  <a:pt x="2361" y="1899"/>
                  <a:pt x="2374" y="1899"/>
                </a:cubicBezTo>
                <a:cubicBezTo>
                  <a:pt x="2328" y="1904"/>
                  <a:pt x="2361" y="1880"/>
                  <a:pt x="2344" y="1848"/>
                </a:cubicBezTo>
                <a:cubicBezTo>
                  <a:pt x="2326" y="1815"/>
                  <a:pt x="2284" y="1850"/>
                  <a:pt x="2344" y="1818"/>
                </a:cubicBezTo>
                <a:close/>
                <a:moveTo>
                  <a:pt x="2374" y="2170"/>
                </a:moveTo>
                <a:cubicBezTo>
                  <a:pt x="2373" y="2135"/>
                  <a:pt x="2399" y="2127"/>
                  <a:pt x="2404" y="2100"/>
                </a:cubicBezTo>
                <a:cubicBezTo>
                  <a:pt x="2421" y="2097"/>
                  <a:pt x="2422" y="2109"/>
                  <a:pt x="2435" y="2110"/>
                </a:cubicBezTo>
                <a:cubicBezTo>
                  <a:pt x="2440" y="2155"/>
                  <a:pt x="2420" y="2175"/>
                  <a:pt x="2374" y="2170"/>
                </a:cubicBezTo>
                <a:close/>
                <a:moveTo>
                  <a:pt x="2435" y="2974"/>
                </a:moveTo>
                <a:cubicBezTo>
                  <a:pt x="2434" y="2989"/>
                  <a:pt x="2360" y="2996"/>
                  <a:pt x="2374" y="2964"/>
                </a:cubicBezTo>
                <a:cubicBezTo>
                  <a:pt x="2405" y="2957"/>
                  <a:pt x="2411" y="2974"/>
                  <a:pt x="2435" y="2974"/>
                </a:cubicBezTo>
                <a:close/>
                <a:moveTo>
                  <a:pt x="2404" y="2039"/>
                </a:moveTo>
                <a:cubicBezTo>
                  <a:pt x="2442" y="2040"/>
                  <a:pt x="2405" y="2079"/>
                  <a:pt x="2425" y="2080"/>
                </a:cubicBezTo>
                <a:cubicBezTo>
                  <a:pt x="2410" y="2096"/>
                  <a:pt x="2365" y="2109"/>
                  <a:pt x="2344" y="2090"/>
                </a:cubicBezTo>
                <a:cubicBezTo>
                  <a:pt x="2384" y="2054"/>
                  <a:pt x="2397" y="2096"/>
                  <a:pt x="2404" y="2039"/>
                </a:cubicBezTo>
                <a:close/>
                <a:moveTo>
                  <a:pt x="2415" y="2240"/>
                </a:moveTo>
                <a:cubicBezTo>
                  <a:pt x="2415" y="2271"/>
                  <a:pt x="2415" y="2271"/>
                  <a:pt x="2415" y="2271"/>
                </a:cubicBezTo>
                <a:cubicBezTo>
                  <a:pt x="2384" y="2283"/>
                  <a:pt x="2363" y="2236"/>
                  <a:pt x="2354" y="2260"/>
                </a:cubicBezTo>
                <a:cubicBezTo>
                  <a:pt x="2327" y="2223"/>
                  <a:pt x="2396" y="2260"/>
                  <a:pt x="2415" y="2240"/>
                </a:cubicBezTo>
                <a:close/>
                <a:moveTo>
                  <a:pt x="2415" y="2823"/>
                </a:moveTo>
                <a:cubicBezTo>
                  <a:pt x="2374" y="2823"/>
                  <a:pt x="2374" y="2823"/>
                  <a:pt x="2374" y="2823"/>
                </a:cubicBezTo>
                <a:cubicBezTo>
                  <a:pt x="2376" y="2815"/>
                  <a:pt x="2384" y="2813"/>
                  <a:pt x="2384" y="2803"/>
                </a:cubicBezTo>
                <a:cubicBezTo>
                  <a:pt x="2354" y="2803"/>
                  <a:pt x="2354" y="2803"/>
                  <a:pt x="2354" y="2803"/>
                </a:cubicBezTo>
                <a:cubicBezTo>
                  <a:pt x="2365" y="2781"/>
                  <a:pt x="2422" y="2795"/>
                  <a:pt x="2415" y="2823"/>
                </a:cubicBezTo>
                <a:close/>
                <a:moveTo>
                  <a:pt x="2384" y="5547"/>
                </a:moveTo>
                <a:cubicBezTo>
                  <a:pt x="2363" y="5554"/>
                  <a:pt x="2379" y="5438"/>
                  <a:pt x="2374" y="5396"/>
                </a:cubicBezTo>
                <a:cubicBezTo>
                  <a:pt x="2395" y="5389"/>
                  <a:pt x="2379" y="5505"/>
                  <a:pt x="2384" y="5547"/>
                </a:cubicBezTo>
                <a:close/>
                <a:moveTo>
                  <a:pt x="2364" y="5326"/>
                </a:moveTo>
                <a:cubicBezTo>
                  <a:pt x="2379" y="5296"/>
                  <a:pt x="2356" y="5291"/>
                  <a:pt x="2374" y="5265"/>
                </a:cubicBezTo>
                <a:cubicBezTo>
                  <a:pt x="2390" y="5265"/>
                  <a:pt x="2396" y="5340"/>
                  <a:pt x="2364" y="5326"/>
                </a:cubicBezTo>
                <a:close/>
                <a:moveTo>
                  <a:pt x="2364" y="5225"/>
                </a:moveTo>
                <a:cubicBezTo>
                  <a:pt x="2364" y="5094"/>
                  <a:pt x="2364" y="5094"/>
                  <a:pt x="2364" y="5094"/>
                </a:cubicBezTo>
                <a:cubicBezTo>
                  <a:pt x="2383" y="5110"/>
                  <a:pt x="2406" y="5215"/>
                  <a:pt x="2364" y="5225"/>
                </a:cubicBezTo>
                <a:close/>
                <a:moveTo>
                  <a:pt x="2384" y="3054"/>
                </a:moveTo>
                <a:cubicBezTo>
                  <a:pt x="2377" y="3049"/>
                  <a:pt x="2369" y="3016"/>
                  <a:pt x="2384" y="2994"/>
                </a:cubicBezTo>
                <a:cubicBezTo>
                  <a:pt x="2394" y="3005"/>
                  <a:pt x="2421" y="2997"/>
                  <a:pt x="2415" y="3024"/>
                </a:cubicBezTo>
                <a:cubicBezTo>
                  <a:pt x="2368" y="3008"/>
                  <a:pt x="2427" y="3029"/>
                  <a:pt x="2425" y="3054"/>
                </a:cubicBezTo>
                <a:cubicBezTo>
                  <a:pt x="2418" y="3051"/>
                  <a:pt x="2386" y="3029"/>
                  <a:pt x="2384" y="3054"/>
                </a:cubicBezTo>
                <a:close/>
                <a:moveTo>
                  <a:pt x="2465" y="3738"/>
                </a:moveTo>
                <a:cubicBezTo>
                  <a:pt x="2433" y="3740"/>
                  <a:pt x="2421" y="3721"/>
                  <a:pt x="2415" y="3698"/>
                </a:cubicBezTo>
                <a:cubicBezTo>
                  <a:pt x="2439" y="3703"/>
                  <a:pt x="2466" y="3706"/>
                  <a:pt x="2465" y="3738"/>
                </a:cubicBezTo>
                <a:close/>
                <a:moveTo>
                  <a:pt x="2485" y="4301"/>
                </a:moveTo>
                <a:cubicBezTo>
                  <a:pt x="2477" y="4323"/>
                  <a:pt x="2465" y="4341"/>
                  <a:pt x="2435" y="4341"/>
                </a:cubicBezTo>
                <a:cubicBezTo>
                  <a:pt x="2408" y="4301"/>
                  <a:pt x="2447" y="4285"/>
                  <a:pt x="2485" y="4301"/>
                </a:cubicBezTo>
                <a:close/>
                <a:moveTo>
                  <a:pt x="2455" y="4703"/>
                </a:moveTo>
                <a:cubicBezTo>
                  <a:pt x="2483" y="4704"/>
                  <a:pt x="2498" y="4720"/>
                  <a:pt x="2495" y="4753"/>
                </a:cubicBezTo>
                <a:cubicBezTo>
                  <a:pt x="2455" y="4753"/>
                  <a:pt x="2455" y="4753"/>
                  <a:pt x="2455" y="4753"/>
                </a:cubicBezTo>
                <a:cubicBezTo>
                  <a:pt x="2453" y="4744"/>
                  <a:pt x="2459" y="4743"/>
                  <a:pt x="2465" y="4743"/>
                </a:cubicBezTo>
                <a:cubicBezTo>
                  <a:pt x="2463" y="4731"/>
                  <a:pt x="2446" y="4734"/>
                  <a:pt x="2435" y="4733"/>
                </a:cubicBezTo>
                <a:cubicBezTo>
                  <a:pt x="2441" y="4722"/>
                  <a:pt x="2458" y="4722"/>
                  <a:pt x="2455" y="4703"/>
                </a:cubicBezTo>
                <a:close/>
                <a:moveTo>
                  <a:pt x="2445" y="4793"/>
                </a:moveTo>
                <a:cubicBezTo>
                  <a:pt x="2447" y="4782"/>
                  <a:pt x="2455" y="4787"/>
                  <a:pt x="2455" y="4793"/>
                </a:cubicBezTo>
                <a:cubicBezTo>
                  <a:pt x="2474" y="4789"/>
                  <a:pt x="2463" y="4754"/>
                  <a:pt x="2495" y="4763"/>
                </a:cubicBezTo>
                <a:cubicBezTo>
                  <a:pt x="2482" y="4794"/>
                  <a:pt x="2498" y="4792"/>
                  <a:pt x="2495" y="4833"/>
                </a:cubicBezTo>
                <a:cubicBezTo>
                  <a:pt x="2476" y="4829"/>
                  <a:pt x="2477" y="4804"/>
                  <a:pt x="2445" y="4813"/>
                </a:cubicBezTo>
                <a:cubicBezTo>
                  <a:pt x="2451" y="4804"/>
                  <a:pt x="2457" y="4795"/>
                  <a:pt x="2445" y="4793"/>
                </a:cubicBezTo>
                <a:close/>
                <a:moveTo>
                  <a:pt x="2465" y="5848"/>
                </a:moveTo>
                <a:cubicBezTo>
                  <a:pt x="2465" y="5785"/>
                  <a:pt x="2457" y="5713"/>
                  <a:pt x="2495" y="5687"/>
                </a:cubicBezTo>
                <a:cubicBezTo>
                  <a:pt x="2495" y="5670"/>
                  <a:pt x="2480" y="5680"/>
                  <a:pt x="2475" y="5693"/>
                </a:cubicBezTo>
                <a:cubicBezTo>
                  <a:pt x="2475" y="5698"/>
                  <a:pt x="2475" y="5703"/>
                  <a:pt x="2475" y="5708"/>
                </a:cubicBezTo>
                <a:cubicBezTo>
                  <a:pt x="2473" y="5703"/>
                  <a:pt x="2473" y="5698"/>
                  <a:pt x="2475" y="5693"/>
                </a:cubicBezTo>
                <a:cubicBezTo>
                  <a:pt x="2477" y="5583"/>
                  <a:pt x="2427" y="5451"/>
                  <a:pt x="2455" y="5366"/>
                </a:cubicBezTo>
                <a:cubicBezTo>
                  <a:pt x="2454" y="5367"/>
                  <a:pt x="2475" y="5377"/>
                  <a:pt x="2475" y="5376"/>
                </a:cubicBezTo>
                <a:cubicBezTo>
                  <a:pt x="2478" y="5308"/>
                  <a:pt x="2416" y="5230"/>
                  <a:pt x="2495" y="5215"/>
                </a:cubicBezTo>
                <a:cubicBezTo>
                  <a:pt x="2493" y="5189"/>
                  <a:pt x="2478" y="5229"/>
                  <a:pt x="2455" y="5215"/>
                </a:cubicBezTo>
                <a:cubicBezTo>
                  <a:pt x="2443" y="5126"/>
                  <a:pt x="2451" y="5024"/>
                  <a:pt x="2455" y="5004"/>
                </a:cubicBezTo>
                <a:cubicBezTo>
                  <a:pt x="2434" y="4983"/>
                  <a:pt x="2468" y="4990"/>
                  <a:pt x="2495" y="4994"/>
                </a:cubicBezTo>
                <a:cubicBezTo>
                  <a:pt x="2503" y="5068"/>
                  <a:pt x="2524" y="5286"/>
                  <a:pt x="2485" y="5346"/>
                </a:cubicBezTo>
                <a:cubicBezTo>
                  <a:pt x="2486" y="5358"/>
                  <a:pt x="2503" y="5354"/>
                  <a:pt x="2515" y="5356"/>
                </a:cubicBezTo>
                <a:cubicBezTo>
                  <a:pt x="2493" y="5515"/>
                  <a:pt x="2565" y="5767"/>
                  <a:pt x="2465" y="5848"/>
                </a:cubicBezTo>
                <a:close/>
                <a:moveTo>
                  <a:pt x="2525" y="4120"/>
                </a:moveTo>
                <a:cubicBezTo>
                  <a:pt x="2545" y="4136"/>
                  <a:pt x="2538" y="4119"/>
                  <a:pt x="2565" y="4120"/>
                </a:cubicBezTo>
                <a:cubicBezTo>
                  <a:pt x="2565" y="4150"/>
                  <a:pt x="2565" y="4150"/>
                  <a:pt x="2565" y="4150"/>
                </a:cubicBezTo>
                <a:cubicBezTo>
                  <a:pt x="2557" y="4148"/>
                  <a:pt x="2555" y="4140"/>
                  <a:pt x="2545" y="4140"/>
                </a:cubicBezTo>
                <a:cubicBezTo>
                  <a:pt x="2533" y="4142"/>
                  <a:pt x="2535" y="4160"/>
                  <a:pt x="2545" y="4160"/>
                </a:cubicBezTo>
                <a:cubicBezTo>
                  <a:pt x="2528" y="4195"/>
                  <a:pt x="2519" y="4140"/>
                  <a:pt x="2525" y="4120"/>
                </a:cubicBezTo>
                <a:close/>
                <a:moveTo>
                  <a:pt x="2545" y="4371"/>
                </a:moveTo>
                <a:cubicBezTo>
                  <a:pt x="2563" y="4389"/>
                  <a:pt x="2586" y="4435"/>
                  <a:pt x="2565" y="4461"/>
                </a:cubicBezTo>
                <a:cubicBezTo>
                  <a:pt x="2518" y="4469"/>
                  <a:pt x="2511" y="4384"/>
                  <a:pt x="2545" y="4371"/>
                </a:cubicBezTo>
                <a:close/>
                <a:moveTo>
                  <a:pt x="2535" y="4743"/>
                </a:moveTo>
                <a:cubicBezTo>
                  <a:pt x="2552" y="4756"/>
                  <a:pt x="2575" y="4764"/>
                  <a:pt x="2575" y="4793"/>
                </a:cubicBezTo>
                <a:cubicBezTo>
                  <a:pt x="2546" y="4792"/>
                  <a:pt x="2528" y="4780"/>
                  <a:pt x="2535" y="4743"/>
                </a:cubicBezTo>
                <a:close/>
                <a:moveTo>
                  <a:pt x="2535" y="4904"/>
                </a:moveTo>
                <a:cubicBezTo>
                  <a:pt x="2568" y="4894"/>
                  <a:pt x="2512" y="4845"/>
                  <a:pt x="2545" y="4803"/>
                </a:cubicBezTo>
                <a:cubicBezTo>
                  <a:pt x="2575" y="4803"/>
                  <a:pt x="2575" y="4803"/>
                  <a:pt x="2575" y="4803"/>
                </a:cubicBezTo>
                <a:cubicBezTo>
                  <a:pt x="2575" y="4914"/>
                  <a:pt x="2575" y="4914"/>
                  <a:pt x="2575" y="4914"/>
                </a:cubicBezTo>
                <a:cubicBezTo>
                  <a:pt x="2557" y="4915"/>
                  <a:pt x="2554" y="4901"/>
                  <a:pt x="2535" y="4904"/>
                </a:cubicBezTo>
                <a:close/>
                <a:moveTo>
                  <a:pt x="2575" y="5788"/>
                </a:moveTo>
                <a:cubicBezTo>
                  <a:pt x="2546" y="5578"/>
                  <a:pt x="2538" y="5247"/>
                  <a:pt x="2555" y="4994"/>
                </a:cubicBezTo>
                <a:cubicBezTo>
                  <a:pt x="2601" y="5182"/>
                  <a:pt x="2563" y="5534"/>
                  <a:pt x="2575" y="5788"/>
                </a:cubicBezTo>
                <a:close/>
                <a:moveTo>
                  <a:pt x="2605" y="954"/>
                </a:moveTo>
                <a:cubicBezTo>
                  <a:pt x="2629" y="951"/>
                  <a:pt x="2644" y="956"/>
                  <a:pt x="2656" y="964"/>
                </a:cubicBezTo>
                <a:cubicBezTo>
                  <a:pt x="2641" y="980"/>
                  <a:pt x="2601" y="996"/>
                  <a:pt x="2605" y="954"/>
                </a:cubicBezTo>
                <a:close/>
                <a:moveTo>
                  <a:pt x="2937" y="3507"/>
                </a:moveTo>
                <a:cubicBezTo>
                  <a:pt x="2956" y="3526"/>
                  <a:pt x="2974" y="3510"/>
                  <a:pt x="2997" y="3507"/>
                </a:cubicBezTo>
                <a:cubicBezTo>
                  <a:pt x="2982" y="3555"/>
                  <a:pt x="3044" y="3528"/>
                  <a:pt x="3038" y="3567"/>
                </a:cubicBezTo>
                <a:cubicBezTo>
                  <a:pt x="2985" y="3566"/>
                  <a:pt x="2942" y="3555"/>
                  <a:pt x="2937" y="3507"/>
                </a:cubicBezTo>
                <a:close/>
                <a:moveTo>
                  <a:pt x="3038" y="3808"/>
                </a:moveTo>
                <a:cubicBezTo>
                  <a:pt x="3038" y="3858"/>
                  <a:pt x="3038" y="3858"/>
                  <a:pt x="3038" y="3858"/>
                </a:cubicBezTo>
                <a:cubicBezTo>
                  <a:pt x="3026" y="3843"/>
                  <a:pt x="2996" y="3847"/>
                  <a:pt x="2997" y="3818"/>
                </a:cubicBezTo>
                <a:cubicBezTo>
                  <a:pt x="3006" y="3810"/>
                  <a:pt x="3020" y="3807"/>
                  <a:pt x="3038" y="3808"/>
                </a:cubicBezTo>
                <a:close/>
                <a:moveTo>
                  <a:pt x="2907" y="2431"/>
                </a:moveTo>
                <a:cubicBezTo>
                  <a:pt x="2897" y="2432"/>
                  <a:pt x="2899" y="2444"/>
                  <a:pt x="2897" y="2451"/>
                </a:cubicBezTo>
                <a:cubicBezTo>
                  <a:pt x="2876" y="2410"/>
                  <a:pt x="2845" y="2434"/>
                  <a:pt x="2837" y="2391"/>
                </a:cubicBezTo>
                <a:cubicBezTo>
                  <a:pt x="2870" y="2408"/>
                  <a:pt x="2871" y="2385"/>
                  <a:pt x="2907" y="2381"/>
                </a:cubicBezTo>
                <a:cubicBezTo>
                  <a:pt x="2920" y="2419"/>
                  <a:pt x="2930" y="2435"/>
                  <a:pt x="2907" y="2472"/>
                </a:cubicBezTo>
                <a:cubicBezTo>
                  <a:pt x="2877" y="2465"/>
                  <a:pt x="2917" y="2450"/>
                  <a:pt x="2907" y="2431"/>
                </a:cubicBezTo>
                <a:close/>
                <a:moveTo>
                  <a:pt x="2927" y="2693"/>
                </a:moveTo>
                <a:cubicBezTo>
                  <a:pt x="2940" y="2703"/>
                  <a:pt x="2964" y="2702"/>
                  <a:pt x="2977" y="2713"/>
                </a:cubicBezTo>
                <a:cubicBezTo>
                  <a:pt x="2968" y="2740"/>
                  <a:pt x="2927" y="2736"/>
                  <a:pt x="2897" y="2743"/>
                </a:cubicBezTo>
                <a:cubicBezTo>
                  <a:pt x="2887" y="2706"/>
                  <a:pt x="2946" y="2738"/>
                  <a:pt x="2927" y="2693"/>
                </a:cubicBezTo>
                <a:close/>
                <a:moveTo>
                  <a:pt x="2977" y="2783"/>
                </a:moveTo>
                <a:cubicBezTo>
                  <a:pt x="2974" y="2797"/>
                  <a:pt x="2952" y="2791"/>
                  <a:pt x="2937" y="2793"/>
                </a:cubicBezTo>
                <a:cubicBezTo>
                  <a:pt x="2939" y="2822"/>
                  <a:pt x="2977" y="2843"/>
                  <a:pt x="2957" y="2863"/>
                </a:cubicBezTo>
                <a:cubicBezTo>
                  <a:pt x="2933" y="2858"/>
                  <a:pt x="2935" y="2826"/>
                  <a:pt x="2927" y="2803"/>
                </a:cubicBezTo>
                <a:cubicBezTo>
                  <a:pt x="2907" y="2823"/>
                  <a:pt x="2907" y="2799"/>
                  <a:pt x="2887" y="2793"/>
                </a:cubicBezTo>
                <a:cubicBezTo>
                  <a:pt x="2893" y="2798"/>
                  <a:pt x="2947" y="2750"/>
                  <a:pt x="2977" y="2783"/>
                </a:cubicBezTo>
                <a:close/>
                <a:moveTo>
                  <a:pt x="2957" y="3396"/>
                </a:moveTo>
                <a:cubicBezTo>
                  <a:pt x="2941" y="3449"/>
                  <a:pt x="2863" y="3418"/>
                  <a:pt x="2867" y="3366"/>
                </a:cubicBezTo>
                <a:cubicBezTo>
                  <a:pt x="2888" y="3407"/>
                  <a:pt x="2912" y="3383"/>
                  <a:pt x="2957" y="3396"/>
                </a:cubicBezTo>
                <a:close/>
                <a:moveTo>
                  <a:pt x="2957" y="3426"/>
                </a:moveTo>
                <a:cubicBezTo>
                  <a:pt x="2986" y="3449"/>
                  <a:pt x="2918" y="3460"/>
                  <a:pt x="2887" y="3456"/>
                </a:cubicBezTo>
                <a:cubicBezTo>
                  <a:pt x="2897" y="3433"/>
                  <a:pt x="2945" y="3447"/>
                  <a:pt x="2957" y="3426"/>
                </a:cubicBezTo>
                <a:close/>
                <a:moveTo>
                  <a:pt x="3038" y="3537"/>
                </a:moveTo>
                <a:cubicBezTo>
                  <a:pt x="3027" y="3530"/>
                  <a:pt x="3027" y="3514"/>
                  <a:pt x="3007" y="3517"/>
                </a:cubicBezTo>
                <a:cubicBezTo>
                  <a:pt x="3000" y="3489"/>
                  <a:pt x="3027" y="3496"/>
                  <a:pt x="3028" y="3477"/>
                </a:cubicBezTo>
                <a:cubicBezTo>
                  <a:pt x="3021" y="3479"/>
                  <a:pt x="2982" y="3456"/>
                  <a:pt x="2977" y="3466"/>
                </a:cubicBezTo>
                <a:cubicBezTo>
                  <a:pt x="2942" y="3463"/>
                  <a:pt x="3013" y="3439"/>
                  <a:pt x="2977" y="3436"/>
                </a:cubicBezTo>
                <a:cubicBezTo>
                  <a:pt x="2992" y="3434"/>
                  <a:pt x="3000" y="3418"/>
                  <a:pt x="3038" y="3416"/>
                </a:cubicBezTo>
                <a:cubicBezTo>
                  <a:pt x="3039" y="3477"/>
                  <a:pt x="3029" y="3487"/>
                  <a:pt x="3038" y="3537"/>
                </a:cubicBezTo>
                <a:close/>
                <a:moveTo>
                  <a:pt x="3038" y="3366"/>
                </a:moveTo>
                <a:cubicBezTo>
                  <a:pt x="3020" y="3369"/>
                  <a:pt x="3017" y="3356"/>
                  <a:pt x="3028" y="3356"/>
                </a:cubicBezTo>
                <a:cubicBezTo>
                  <a:pt x="3024" y="3338"/>
                  <a:pt x="2993" y="3347"/>
                  <a:pt x="2996" y="3321"/>
                </a:cubicBezTo>
                <a:cubicBezTo>
                  <a:pt x="2993" y="3340"/>
                  <a:pt x="2987" y="3382"/>
                  <a:pt x="2987" y="3386"/>
                </a:cubicBezTo>
                <a:cubicBezTo>
                  <a:pt x="2983" y="3396"/>
                  <a:pt x="2909" y="3391"/>
                  <a:pt x="2927" y="3346"/>
                </a:cubicBezTo>
                <a:cubicBezTo>
                  <a:pt x="2974" y="3348"/>
                  <a:pt x="2944" y="3331"/>
                  <a:pt x="2957" y="3296"/>
                </a:cubicBezTo>
                <a:cubicBezTo>
                  <a:pt x="2985" y="3301"/>
                  <a:pt x="3029" y="3315"/>
                  <a:pt x="3038" y="3366"/>
                </a:cubicBezTo>
                <a:close/>
                <a:moveTo>
                  <a:pt x="2987" y="2391"/>
                </a:moveTo>
                <a:cubicBezTo>
                  <a:pt x="2989" y="2383"/>
                  <a:pt x="2983" y="2382"/>
                  <a:pt x="2977" y="2381"/>
                </a:cubicBezTo>
                <a:cubicBezTo>
                  <a:pt x="2982" y="2366"/>
                  <a:pt x="2990" y="2385"/>
                  <a:pt x="3007" y="2381"/>
                </a:cubicBezTo>
                <a:cubicBezTo>
                  <a:pt x="3007" y="2411"/>
                  <a:pt x="3007" y="2411"/>
                  <a:pt x="3007" y="2411"/>
                </a:cubicBezTo>
                <a:cubicBezTo>
                  <a:pt x="2982" y="2417"/>
                  <a:pt x="2974" y="2419"/>
                  <a:pt x="2937" y="2431"/>
                </a:cubicBezTo>
                <a:cubicBezTo>
                  <a:pt x="2947" y="2392"/>
                  <a:pt x="2965" y="2400"/>
                  <a:pt x="2987" y="2391"/>
                </a:cubicBezTo>
                <a:close/>
                <a:moveTo>
                  <a:pt x="2837" y="2281"/>
                </a:moveTo>
                <a:cubicBezTo>
                  <a:pt x="2839" y="2255"/>
                  <a:pt x="2854" y="2294"/>
                  <a:pt x="2877" y="2281"/>
                </a:cubicBezTo>
                <a:cubicBezTo>
                  <a:pt x="2867" y="2237"/>
                  <a:pt x="2865" y="2262"/>
                  <a:pt x="2907" y="2260"/>
                </a:cubicBezTo>
                <a:cubicBezTo>
                  <a:pt x="2869" y="2235"/>
                  <a:pt x="2937" y="2214"/>
                  <a:pt x="2907" y="2200"/>
                </a:cubicBezTo>
                <a:cubicBezTo>
                  <a:pt x="2926" y="2176"/>
                  <a:pt x="2958" y="2216"/>
                  <a:pt x="2937" y="2240"/>
                </a:cubicBezTo>
                <a:cubicBezTo>
                  <a:pt x="2921" y="2243"/>
                  <a:pt x="2920" y="2231"/>
                  <a:pt x="2907" y="2230"/>
                </a:cubicBezTo>
                <a:cubicBezTo>
                  <a:pt x="2942" y="2274"/>
                  <a:pt x="2911" y="2301"/>
                  <a:pt x="2927" y="2341"/>
                </a:cubicBezTo>
                <a:cubicBezTo>
                  <a:pt x="2893" y="2358"/>
                  <a:pt x="2884" y="2379"/>
                  <a:pt x="2837" y="2361"/>
                </a:cubicBezTo>
                <a:cubicBezTo>
                  <a:pt x="2888" y="2336"/>
                  <a:pt x="2816" y="2329"/>
                  <a:pt x="2817" y="2331"/>
                </a:cubicBezTo>
                <a:cubicBezTo>
                  <a:pt x="2812" y="2303"/>
                  <a:pt x="2860" y="2310"/>
                  <a:pt x="2837" y="2281"/>
                </a:cubicBezTo>
                <a:close/>
                <a:moveTo>
                  <a:pt x="2796" y="2451"/>
                </a:moveTo>
                <a:cubicBezTo>
                  <a:pt x="2826" y="2465"/>
                  <a:pt x="2845" y="2478"/>
                  <a:pt x="2867" y="2461"/>
                </a:cubicBezTo>
                <a:cubicBezTo>
                  <a:pt x="2888" y="2477"/>
                  <a:pt x="2860" y="2486"/>
                  <a:pt x="2877" y="2512"/>
                </a:cubicBezTo>
                <a:cubicBezTo>
                  <a:pt x="2862" y="2527"/>
                  <a:pt x="2825" y="2521"/>
                  <a:pt x="2796" y="2522"/>
                </a:cubicBezTo>
                <a:cubicBezTo>
                  <a:pt x="2816" y="2503"/>
                  <a:pt x="2801" y="2474"/>
                  <a:pt x="2796" y="2451"/>
                </a:cubicBezTo>
                <a:close/>
                <a:moveTo>
                  <a:pt x="2776" y="3858"/>
                </a:moveTo>
                <a:cubicBezTo>
                  <a:pt x="2817" y="3858"/>
                  <a:pt x="2817" y="3858"/>
                  <a:pt x="2817" y="3858"/>
                </a:cubicBezTo>
                <a:cubicBezTo>
                  <a:pt x="2815" y="3870"/>
                  <a:pt x="2819" y="3876"/>
                  <a:pt x="2827" y="3878"/>
                </a:cubicBezTo>
                <a:cubicBezTo>
                  <a:pt x="2822" y="3924"/>
                  <a:pt x="2783" y="3863"/>
                  <a:pt x="2776" y="3889"/>
                </a:cubicBezTo>
                <a:cubicBezTo>
                  <a:pt x="2761" y="3884"/>
                  <a:pt x="2780" y="3876"/>
                  <a:pt x="2776" y="3858"/>
                </a:cubicBezTo>
                <a:close/>
                <a:moveTo>
                  <a:pt x="2827" y="4421"/>
                </a:moveTo>
                <a:cubicBezTo>
                  <a:pt x="2821" y="4429"/>
                  <a:pt x="2816" y="4437"/>
                  <a:pt x="2817" y="4451"/>
                </a:cubicBezTo>
                <a:cubicBezTo>
                  <a:pt x="2796" y="4448"/>
                  <a:pt x="2797" y="4424"/>
                  <a:pt x="2776" y="4421"/>
                </a:cubicBezTo>
                <a:cubicBezTo>
                  <a:pt x="2779" y="4398"/>
                  <a:pt x="2820" y="4415"/>
                  <a:pt x="2827" y="4421"/>
                </a:cubicBezTo>
                <a:close/>
                <a:moveTo>
                  <a:pt x="2796" y="4160"/>
                </a:moveTo>
                <a:cubicBezTo>
                  <a:pt x="2826" y="4161"/>
                  <a:pt x="2823" y="4220"/>
                  <a:pt x="2786" y="4210"/>
                </a:cubicBezTo>
                <a:cubicBezTo>
                  <a:pt x="2783" y="4187"/>
                  <a:pt x="2788" y="4172"/>
                  <a:pt x="2796" y="4160"/>
                </a:cubicBezTo>
                <a:close/>
                <a:moveTo>
                  <a:pt x="2766" y="4481"/>
                </a:moveTo>
                <a:cubicBezTo>
                  <a:pt x="2741" y="4477"/>
                  <a:pt x="2776" y="4453"/>
                  <a:pt x="2796" y="4461"/>
                </a:cubicBezTo>
                <a:cubicBezTo>
                  <a:pt x="2783" y="4501"/>
                  <a:pt x="2780" y="4492"/>
                  <a:pt x="2776" y="4532"/>
                </a:cubicBezTo>
                <a:cubicBezTo>
                  <a:pt x="2735" y="4519"/>
                  <a:pt x="2771" y="4493"/>
                  <a:pt x="2776" y="4471"/>
                </a:cubicBezTo>
                <a:cubicBezTo>
                  <a:pt x="2768" y="4470"/>
                  <a:pt x="2767" y="4475"/>
                  <a:pt x="2766" y="4481"/>
                </a:cubicBezTo>
                <a:close/>
                <a:moveTo>
                  <a:pt x="2756" y="4532"/>
                </a:moveTo>
                <a:cubicBezTo>
                  <a:pt x="2768" y="4544"/>
                  <a:pt x="2798" y="4540"/>
                  <a:pt x="2796" y="4512"/>
                </a:cubicBezTo>
                <a:cubicBezTo>
                  <a:pt x="2832" y="4533"/>
                  <a:pt x="2747" y="4592"/>
                  <a:pt x="2756" y="4532"/>
                </a:cubicBezTo>
                <a:close/>
                <a:moveTo>
                  <a:pt x="2716" y="4371"/>
                </a:moveTo>
                <a:cubicBezTo>
                  <a:pt x="2676" y="4411"/>
                  <a:pt x="2670" y="4331"/>
                  <a:pt x="2676" y="4291"/>
                </a:cubicBezTo>
                <a:cubicBezTo>
                  <a:pt x="2703" y="4283"/>
                  <a:pt x="2696" y="4310"/>
                  <a:pt x="2716" y="4311"/>
                </a:cubicBezTo>
                <a:cubicBezTo>
                  <a:pt x="2728" y="4337"/>
                  <a:pt x="2697" y="4370"/>
                  <a:pt x="2716" y="4371"/>
                </a:cubicBezTo>
                <a:close/>
                <a:moveTo>
                  <a:pt x="2706" y="3617"/>
                </a:moveTo>
                <a:cubicBezTo>
                  <a:pt x="2692" y="3647"/>
                  <a:pt x="2712" y="3661"/>
                  <a:pt x="2706" y="3708"/>
                </a:cubicBezTo>
                <a:cubicBezTo>
                  <a:pt x="2671" y="3703"/>
                  <a:pt x="2673" y="3660"/>
                  <a:pt x="2666" y="3627"/>
                </a:cubicBezTo>
                <a:cubicBezTo>
                  <a:pt x="2675" y="3619"/>
                  <a:pt x="2688" y="3616"/>
                  <a:pt x="2706" y="3617"/>
                </a:cubicBezTo>
                <a:close/>
                <a:moveTo>
                  <a:pt x="2696" y="4421"/>
                </a:moveTo>
                <a:cubicBezTo>
                  <a:pt x="2727" y="4432"/>
                  <a:pt x="2711" y="4492"/>
                  <a:pt x="2716" y="4552"/>
                </a:cubicBezTo>
                <a:cubicBezTo>
                  <a:pt x="2653" y="4562"/>
                  <a:pt x="2670" y="4440"/>
                  <a:pt x="2696" y="4421"/>
                </a:cubicBezTo>
                <a:close/>
                <a:moveTo>
                  <a:pt x="2716" y="4632"/>
                </a:moveTo>
                <a:cubicBezTo>
                  <a:pt x="2702" y="4687"/>
                  <a:pt x="2739" y="4730"/>
                  <a:pt x="2686" y="4743"/>
                </a:cubicBezTo>
                <a:cubicBezTo>
                  <a:pt x="2686" y="4701"/>
                  <a:pt x="2653" y="4649"/>
                  <a:pt x="2716" y="4632"/>
                </a:cubicBezTo>
                <a:close/>
                <a:moveTo>
                  <a:pt x="2696" y="5778"/>
                </a:moveTo>
                <a:cubicBezTo>
                  <a:pt x="2688" y="5512"/>
                  <a:pt x="2689" y="5075"/>
                  <a:pt x="2696" y="4823"/>
                </a:cubicBezTo>
                <a:cubicBezTo>
                  <a:pt x="2730" y="5113"/>
                  <a:pt x="2733" y="5496"/>
                  <a:pt x="2716" y="5828"/>
                </a:cubicBezTo>
                <a:cubicBezTo>
                  <a:pt x="2650" y="5841"/>
                  <a:pt x="2695" y="5763"/>
                  <a:pt x="2696" y="5778"/>
                </a:cubicBezTo>
                <a:close/>
                <a:moveTo>
                  <a:pt x="2686" y="6079"/>
                </a:moveTo>
                <a:cubicBezTo>
                  <a:pt x="2731" y="6050"/>
                  <a:pt x="2647" y="5963"/>
                  <a:pt x="2716" y="5939"/>
                </a:cubicBezTo>
                <a:cubicBezTo>
                  <a:pt x="2710" y="5924"/>
                  <a:pt x="2700" y="5914"/>
                  <a:pt x="2686" y="5909"/>
                </a:cubicBezTo>
                <a:cubicBezTo>
                  <a:pt x="2688" y="5894"/>
                  <a:pt x="2716" y="5905"/>
                  <a:pt x="2716" y="5888"/>
                </a:cubicBezTo>
                <a:cubicBezTo>
                  <a:pt x="2726" y="5926"/>
                  <a:pt x="2737" y="6092"/>
                  <a:pt x="2686" y="6079"/>
                </a:cubicBezTo>
                <a:close/>
                <a:moveTo>
                  <a:pt x="2686" y="5878"/>
                </a:moveTo>
                <a:cubicBezTo>
                  <a:pt x="2694" y="5869"/>
                  <a:pt x="2697" y="5856"/>
                  <a:pt x="2696" y="5838"/>
                </a:cubicBezTo>
                <a:cubicBezTo>
                  <a:pt x="2726" y="5838"/>
                  <a:pt x="2726" y="5838"/>
                  <a:pt x="2726" y="5838"/>
                </a:cubicBezTo>
                <a:cubicBezTo>
                  <a:pt x="2731" y="5870"/>
                  <a:pt x="2717" y="5883"/>
                  <a:pt x="2686" y="5878"/>
                </a:cubicBezTo>
                <a:close/>
                <a:moveTo>
                  <a:pt x="2756" y="4612"/>
                </a:moveTo>
                <a:cubicBezTo>
                  <a:pt x="2768" y="4604"/>
                  <a:pt x="2783" y="4599"/>
                  <a:pt x="2806" y="4602"/>
                </a:cubicBezTo>
                <a:cubicBezTo>
                  <a:pt x="2800" y="4589"/>
                  <a:pt x="2785" y="4583"/>
                  <a:pt x="2766" y="4582"/>
                </a:cubicBezTo>
                <a:cubicBezTo>
                  <a:pt x="2759" y="4555"/>
                  <a:pt x="2814" y="4589"/>
                  <a:pt x="2806" y="4562"/>
                </a:cubicBezTo>
                <a:cubicBezTo>
                  <a:pt x="2830" y="4589"/>
                  <a:pt x="2810" y="4659"/>
                  <a:pt x="2817" y="4703"/>
                </a:cubicBezTo>
                <a:cubicBezTo>
                  <a:pt x="2802" y="4702"/>
                  <a:pt x="2788" y="4701"/>
                  <a:pt x="2786" y="4713"/>
                </a:cubicBezTo>
                <a:cubicBezTo>
                  <a:pt x="2776" y="4706"/>
                  <a:pt x="2776" y="4689"/>
                  <a:pt x="2756" y="4693"/>
                </a:cubicBezTo>
                <a:cubicBezTo>
                  <a:pt x="2781" y="4668"/>
                  <a:pt x="2749" y="4649"/>
                  <a:pt x="2756" y="4612"/>
                </a:cubicBezTo>
                <a:close/>
                <a:moveTo>
                  <a:pt x="2756" y="4733"/>
                </a:moveTo>
                <a:cubicBezTo>
                  <a:pt x="2756" y="4713"/>
                  <a:pt x="2756" y="4713"/>
                  <a:pt x="2756" y="4713"/>
                </a:cubicBezTo>
                <a:cubicBezTo>
                  <a:pt x="2789" y="4721"/>
                  <a:pt x="2815" y="4707"/>
                  <a:pt x="2817" y="4763"/>
                </a:cubicBezTo>
                <a:cubicBezTo>
                  <a:pt x="2803" y="4788"/>
                  <a:pt x="2786" y="4745"/>
                  <a:pt x="2776" y="4773"/>
                </a:cubicBezTo>
                <a:cubicBezTo>
                  <a:pt x="2754" y="4768"/>
                  <a:pt x="2795" y="4729"/>
                  <a:pt x="2806" y="4753"/>
                </a:cubicBezTo>
                <a:cubicBezTo>
                  <a:pt x="2814" y="4701"/>
                  <a:pt x="2764" y="4770"/>
                  <a:pt x="2756" y="4733"/>
                </a:cubicBezTo>
                <a:close/>
                <a:moveTo>
                  <a:pt x="2766" y="6019"/>
                </a:moveTo>
                <a:cubicBezTo>
                  <a:pt x="2772" y="5982"/>
                  <a:pt x="2777" y="5969"/>
                  <a:pt x="2766" y="5949"/>
                </a:cubicBezTo>
                <a:cubicBezTo>
                  <a:pt x="2789" y="5903"/>
                  <a:pt x="2805" y="6034"/>
                  <a:pt x="2766" y="6019"/>
                </a:cubicBezTo>
                <a:close/>
                <a:moveTo>
                  <a:pt x="2806" y="5567"/>
                </a:moveTo>
                <a:cubicBezTo>
                  <a:pt x="2754" y="5530"/>
                  <a:pt x="2779" y="5439"/>
                  <a:pt x="2776" y="5366"/>
                </a:cubicBezTo>
                <a:cubicBezTo>
                  <a:pt x="2769" y="5200"/>
                  <a:pt x="2744" y="5013"/>
                  <a:pt x="2776" y="4883"/>
                </a:cubicBezTo>
                <a:cubicBezTo>
                  <a:pt x="2770" y="4873"/>
                  <a:pt x="2753" y="4873"/>
                  <a:pt x="2756" y="4853"/>
                </a:cubicBezTo>
                <a:cubicBezTo>
                  <a:pt x="2767" y="4851"/>
                  <a:pt x="2763" y="4833"/>
                  <a:pt x="2776" y="4833"/>
                </a:cubicBezTo>
                <a:cubicBezTo>
                  <a:pt x="2768" y="4780"/>
                  <a:pt x="2819" y="4873"/>
                  <a:pt x="2796" y="4833"/>
                </a:cubicBezTo>
                <a:cubicBezTo>
                  <a:pt x="2854" y="4832"/>
                  <a:pt x="2796" y="5048"/>
                  <a:pt x="2796" y="5084"/>
                </a:cubicBezTo>
                <a:cubicBezTo>
                  <a:pt x="2796" y="5098"/>
                  <a:pt x="2812" y="5079"/>
                  <a:pt x="2817" y="5094"/>
                </a:cubicBezTo>
                <a:cubicBezTo>
                  <a:pt x="2855" y="5235"/>
                  <a:pt x="2775" y="5379"/>
                  <a:pt x="2806" y="5567"/>
                </a:cubicBezTo>
                <a:close/>
                <a:moveTo>
                  <a:pt x="2827" y="2622"/>
                </a:moveTo>
                <a:cubicBezTo>
                  <a:pt x="2814" y="2576"/>
                  <a:pt x="2862" y="2591"/>
                  <a:pt x="2867" y="2562"/>
                </a:cubicBezTo>
                <a:cubicBezTo>
                  <a:pt x="2900" y="2589"/>
                  <a:pt x="2839" y="2590"/>
                  <a:pt x="2867" y="2622"/>
                </a:cubicBezTo>
                <a:cubicBezTo>
                  <a:pt x="2894" y="2623"/>
                  <a:pt x="2887" y="2606"/>
                  <a:pt x="2907" y="2622"/>
                </a:cubicBezTo>
                <a:cubicBezTo>
                  <a:pt x="2876" y="2657"/>
                  <a:pt x="2857" y="2595"/>
                  <a:pt x="2827" y="2622"/>
                </a:cubicBezTo>
                <a:close/>
                <a:moveTo>
                  <a:pt x="2927" y="5848"/>
                </a:moveTo>
                <a:cubicBezTo>
                  <a:pt x="2941" y="5826"/>
                  <a:pt x="2959" y="5807"/>
                  <a:pt x="2977" y="5788"/>
                </a:cubicBezTo>
                <a:cubicBezTo>
                  <a:pt x="2989" y="5790"/>
                  <a:pt x="2983" y="5798"/>
                  <a:pt x="2977" y="5798"/>
                </a:cubicBezTo>
                <a:cubicBezTo>
                  <a:pt x="2973" y="5819"/>
                  <a:pt x="2992" y="5817"/>
                  <a:pt x="3007" y="5818"/>
                </a:cubicBezTo>
                <a:cubicBezTo>
                  <a:pt x="2989" y="5844"/>
                  <a:pt x="2958" y="5863"/>
                  <a:pt x="2927" y="5848"/>
                </a:cubicBezTo>
                <a:close/>
                <a:moveTo>
                  <a:pt x="2947" y="5778"/>
                </a:moveTo>
                <a:cubicBezTo>
                  <a:pt x="2921" y="5772"/>
                  <a:pt x="2989" y="5739"/>
                  <a:pt x="2927" y="5748"/>
                </a:cubicBezTo>
                <a:cubicBezTo>
                  <a:pt x="2951" y="5711"/>
                  <a:pt x="2915" y="5752"/>
                  <a:pt x="2897" y="5728"/>
                </a:cubicBezTo>
                <a:cubicBezTo>
                  <a:pt x="2907" y="5702"/>
                  <a:pt x="2993" y="5741"/>
                  <a:pt x="3007" y="5708"/>
                </a:cubicBezTo>
                <a:cubicBezTo>
                  <a:pt x="3000" y="5745"/>
                  <a:pt x="2979" y="5757"/>
                  <a:pt x="2947" y="5778"/>
                </a:cubicBezTo>
                <a:close/>
                <a:moveTo>
                  <a:pt x="2977" y="5507"/>
                </a:moveTo>
                <a:cubicBezTo>
                  <a:pt x="2980" y="5519"/>
                  <a:pt x="3007" y="5520"/>
                  <a:pt x="3007" y="5507"/>
                </a:cubicBezTo>
                <a:cubicBezTo>
                  <a:pt x="3038" y="5525"/>
                  <a:pt x="2963" y="5522"/>
                  <a:pt x="2977" y="5557"/>
                </a:cubicBezTo>
                <a:cubicBezTo>
                  <a:pt x="3019" y="5562"/>
                  <a:pt x="3006" y="5578"/>
                  <a:pt x="2967" y="5597"/>
                </a:cubicBezTo>
                <a:cubicBezTo>
                  <a:pt x="2976" y="5624"/>
                  <a:pt x="3002" y="5579"/>
                  <a:pt x="3018" y="5607"/>
                </a:cubicBezTo>
                <a:cubicBezTo>
                  <a:pt x="2986" y="5635"/>
                  <a:pt x="2967" y="5668"/>
                  <a:pt x="2957" y="5687"/>
                </a:cubicBezTo>
                <a:cubicBezTo>
                  <a:pt x="2954" y="5701"/>
                  <a:pt x="2932" y="5696"/>
                  <a:pt x="2917" y="5697"/>
                </a:cubicBezTo>
                <a:cubicBezTo>
                  <a:pt x="2928" y="5654"/>
                  <a:pt x="2873" y="5673"/>
                  <a:pt x="2887" y="5607"/>
                </a:cubicBezTo>
                <a:cubicBezTo>
                  <a:pt x="2927" y="5603"/>
                  <a:pt x="2912" y="5601"/>
                  <a:pt x="2947" y="5587"/>
                </a:cubicBezTo>
                <a:cubicBezTo>
                  <a:pt x="2949" y="5565"/>
                  <a:pt x="2912" y="5582"/>
                  <a:pt x="2897" y="5577"/>
                </a:cubicBezTo>
                <a:cubicBezTo>
                  <a:pt x="2890" y="5550"/>
                  <a:pt x="2918" y="5557"/>
                  <a:pt x="2927" y="5547"/>
                </a:cubicBezTo>
                <a:cubicBezTo>
                  <a:pt x="2915" y="5516"/>
                  <a:pt x="2889" y="5561"/>
                  <a:pt x="2877" y="5537"/>
                </a:cubicBezTo>
                <a:cubicBezTo>
                  <a:pt x="2877" y="5496"/>
                  <a:pt x="2877" y="5496"/>
                  <a:pt x="2877" y="5496"/>
                </a:cubicBezTo>
                <a:cubicBezTo>
                  <a:pt x="2890" y="5484"/>
                  <a:pt x="2893" y="5493"/>
                  <a:pt x="2907" y="5496"/>
                </a:cubicBezTo>
                <a:cubicBezTo>
                  <a:pt x="2896" y="5463"/>
                  <a:pt x="2876" y="5496"/>
                  <a:pt x="2847" y="5476"/>
                </a:cubicBezTo>
                <a:cubicBezTo>
                  <a:pt x="2855" y="5447"/>
                  <a:pt x="2862" y="5465"/>
                  <a:pt x="2887" y="5466"/>
                </a:cubicBezTo>
                <a:cubicBezTo>
                  <a:pt x="2898" y="5427"/>
                  <a:pt x="2851" y="5431"/>
                  <a:pt x="2877" y="5406"/>
                </a:cubicBezTo>
                <a:cubicBezTo>
                  <a:pt x="2875" y="5394"/>
                  <a:pt x="2858" y="5398"/>
                  <a:pt x="2847" y="5396"/>
                </a:cubicBezTo>
                <a:cubicBezTo>
                  <a:pt x="2871" y="5352"/>
                  <a:pt x="2825" y="5272"/>
                  <a:pt x="2877" y="5235"/>
                </a:cubicBezTo>
                <a:cubicBezTo>
                  <a:pt x="2846" y="5224"/>
                  <a:pt x="2843" y="5052"/>
                  <a:pt x="2877" y="5074"/>
                </a:cubicBezTo>
                <a:cubicBezTo>
                  <a:pt x="2839" y="5003"/>
                  <a:pt x="2868" y="4924"/>
                  <a:pt x="2857" y="4823"/>
                </a:cubicBezTo>
                <a:cubicBezTo>
                  <a:pt x="2880" y="4829"/>
                  <a:pt x="2934" y="4856"/>
                  <a:pt x="2937" y="4823"/>
                </a:cubicBezTo>
                <a:cubicBezTo>
                  <a:pt x="2921" y="4812"/>
                  <a:pt x="2904" y="4822"/>
                  <a:pt x="2867" y="4823"/>
                </a:cubicBezTo>
                <a:cubicBezTo>
                  <a:pt x="2868" y="4811"/>
                  <a:pt x="2865" y="4805"/>
                  <a:pt x="2857" y="4803"/>
                </a:cubicBezTo>
                <a:cubicBezTo>
                  <a:pt x="2874" y="4789"/>
                  <a:pt x="2903" y="4808"/>
                  <a:pt x="2937" y="4793"/>
                </a:cubicBezTo>
                <a:cubicBezTo>
                  <a:pt x="2849" y="4776"/>
                  <a:pt x="2867" y="4703"/>
                  <a:pt x="2880" y="4651"/>
                </a:cubicBezTo>
                <a:cubicBezTo>
                  <a:pt x="2879" y="4652"/>
                  <a:pt x="2878" y="4652"/>
                  <a:pt x="2877" y="4652"/>
                </a:cubicBezTo>
                <a:cubicBezTo>
                  <a:pt x="2835" y="4586"/>
                  <a:pt x="2898" y="4426"/>
                  <a:pt x="2867" y="4361"/>
                </a:cubicBezTo>
                <a:cubicBezTo>
                  <a:pt x="2881" y="4329"/>
                  <a:pt x="2871" y="4402"/>
                  <a:pt x="2897" y="4391"/>
                </a:cubicBezTo>
                <a:cubicBezTo>
                  <a:pt x="2905" y="4389"/>
                  <a:pt x="2907" y="4381"/>
                  <a:pt x="2917" y="4381"/>
                </a:cubicBezTo>
                <a:cubicBezTo>
                  <a:pt x="2913" y="4362"/>
                  <a:pt x="2878" y="4373"/>
                  <a:pt x="2887" y="4341"/>
                </a:cubicBezTo>
                <a:cubicBezTo>
                  <a:pt x="2902" y="4329"/>
                  <a:pt x="2912" y="4329"/>
                  <a:pt x="2927" y="4341"/>
                </a:cubicBezTo>
                <a:cubicBezTo>
                  <a:pt x="2925" y="4329"/>
                  <a:pt x="2929" y="4323"/>
                  <a:pt x="2937" y="4321"/>
                </a:cubicBezTo>
                <a:cubicBezTo>
                  <a:pt x="2933" y="4298"/>
                  <a:pt x="2888" y="4317"/>
                  <a:pt x="2867" y="4311"/>
                </a:cubicBezTo>
                <a:cubicBezTo>
                  <a:pt x="2871" y="4262"/>
                  <a:pt x="2856" y="4193"/>
                  <a:pt x="2877" y="4160"/>
                </a:cubicBezTo>
                <a:cubicBezTo>
                  <a:pt x="2871" y="4211"/>
                  <a:pt x="2911" y="4157"/>
                  <a:pt x="2927" y="4200"/>
                </a:cubicBezTo>
                <a:cubicBezTo>
                  <a:pt x="2953" y="4196"/>
                  <a:pt x="2917" y="4130"/>
                  <a:pt x="2967" y="4150"/>
                </a:cubicBezTo>
                <a:cubicBezTo>
                  <a:pt x="2943" y="4130"/>
                  <a:pt x="2957" y="4134"/>
                  <a:pt x="2947" y="4100"/>
                </a:cubicBezTo>
                <a:cubicBezTo>
                  <a:pt x="2957" y="4106"/>
                  <a:pt x="2984" y="4123"/>
                  <a:pt x="2977" y="4090"/>
                </a:cubicBezTo>
                <a:cubicBezTo>
                  <a:pt x="2968" y="4090"/>
                  <a:pt x="2916" y="4066"/>
                  <a:pt x="2947" y="4059"/>
                </a:cubicBezTo>
                <a:cubicBezTo>
                  <a:pt x="2932" y="4026"/>
                  <a:pt x="2923" y="4080"/>
                  <a:pt x="2897" y="4069"/>
                </a:cubicBezTo>
                <a:cubicBezTo>
                  <a:pt x="2898" y="4055"/>
                  <a:pt x="2899" y="4041"/>
                  <a:pt x="2887" y="4039"/>
                </a:cubicBezTo>
                <a:cubicBezTo>
                  <a:pt x="2911" y="4020"/>
                  <a:pt x="2939" y="4051"/>
                  <a:pt x="2967" y="4029"/>
                </a:cubicBezTo>
                <a:cubicBezTo>
                  <a:pt x="2949" y="4007"/>
                  <a:pt x="2908" y="4008"/>
                  <a:pt x="2867" y="4009"/>
                </a:cubicBezTo>
                <a:cubicBezTo>
                  <a:pt x="2865" y="3991"/>
                  <a:pt x="2879" y="3988"/>
                  <a:pt x="2877" y="3969"/>
                </a:cubicBezTo>
                <a:cubicBezTo>
                  <a:pt x="2909" y="3986"/>
                  <a:pt x="2921" y="3991"/>
                  <a:pt x="2947" y="3979"/>
                </a:cubicBezTo>
                <a:cubicBezTo>
                  <a:pt x="2926" y="3949"/>
                  <a:pt x="2884" y="3976"/>
                  <a:pt x="2867" y="3929"/>
                </a:cubicBezTo>
                <a:cubicBezTo>
                  <a:pt x="2912" y="3914"/>
                  <a:pt x="2898" y="3958"/>
                  <a:pt x="2937" y="3949"/>
                </a:cubicBezTo>
                <a:cubicBezTo>
                  <a:pt x="2933" y="3933"/>
                  <a:pt x="2905" y="3940"/>
                  <a:pt x="2917" y="3909"/>
                </a:cubicBezTo>
                <a:cubicBezTo>
                  <a:pt x="2934" y="3939"/>
                  <a:pt x="2966" y="3915"/>
                  <a:pt x="2947" y="3899"/>
                </a:cubicBezTo>
                <a:cubicBezTo>
                  <a:pt x="2954" y="3889"/>
                  <a:pt x="3007" y="3892"/>
                  <a:pt x="3028" y="3868"/>
                </a:cubicBezTo>
                <a:cubicBezTo>
                  <a:pt x="3039" y="3915"/>
                  <a:pt x="3025" y="3995"/>
                  <a:pt x="3038" y="4019"/>
                </a:cubicBezTo>
                <a:cubicBezTo>
                  <a:pt x="3027" y="4039"/>
                  <a:pt x="2991" y="3988"/>
                  <a:pt x="2977" y="4029"/>
                </a:cubicBezTo>
                <a:cubicBezTo>
                  <a:pt x="2981" y="4043"/>
                  <a:pt x="2995" y="4030"/>
                  <a:pt x="2997" y="4019"/>
                </a:cubicBezTo>
                <a:cubicBezTo>
                  <a:pt x="3036" y="4025"/>
                  <a:pt x="2984" y="4058"/>
                  <a:pt x="3038" y="4049"/>
                </a:cubicBezTo>
                <a:cubicBezTo>
                  <a:pt x="3020" y="4121"/>
                  <a:pt x="3069" y="4202"/>
                  <a:pt x="3005" y="4219"/>
                </a:cubicBezTo>
                <a:cubicBezTo>
                  <a:pt x="3070" y="4212"/>
                  <a:pt x="3025" y="4439"/>
                  <a:pt x="3028" y="4471"/>
                </a:cubicBezTo>
                <a:cubicBezTo>
                  <a:pt x="2997" y="4518"/>
                  <a:pt x="2983" y="4455"/>
                  <a:pt x="2957" y="4441"/>
                </a:cubicBezTo>
                <a:cubicBezTo>
                  <a:pt x="2941" y="4477"/>
                  <a:pt x="2916" y="4447"/>
                  <a:pt x="2877" y="4451"/>
                </a:cubicBezTo>
                <a:cubicBezTo>
                  <a:pt x="2876" y="4469"/>
                  <a:pt x="2889" y="4473"/>
                  <a:pt x="2887" y="4492"/>
                </a:cubicBezTo>
                <a:cubicBezTo>
                  <a:pt x="2924" y="4471"/>
                  <a:pt x="2913" y="4506"/>
                  <a:pt x="2957" y="4502"/>
                </a:cubicBezTo>
                <a:cubicBezTo>
                  <a:pt x="2951" y="4491"/>
                  <a:pt x="2934" y="4491"/>
                  <a:pt x="2937" y="4471"/>
                </a:cubicBezTo>
                <a:cubicBezTo>
                  <a:pt x="2974" y="4478"/>
                  <a:pt x="2962" y="4534"/>
                  <a:pt x="2987" y="4552"/>
                </a:cubicBezTo>
                <a:cubicBezTo>
                  <a:pt x="3014" y="4552"/>
                  <a:pt x="3009" y="4520"/>
                  <a:pt x="3038" y="4522"/>
                </a:cubicBezTo>
                <a:cubicBezTo>
                  <a:pt x="3031" y="4531"/>
                  <a:pt x="3025" y="4540"/>
                  <a:pt x="3038" y="4542"/>
                </a:cubicBezTo>
                <a:cubicBezTo>
                  <a:pt x="3032" y="4564"/>
                  <a:pt x="3022" y="4530"/>
                  <a:pt x="3007" y="4552"/>
                </a:cubicBezTo>
                <a:cubicBezTo>
                  <a:pt x="3005" y="4569"/>
                  <a:pt x="3025" y="4578"/>
                  <a:pt x="3007" y="4582"/>
                </a:cubicBezTo>
                <a:cubicBezTo>
                  <a:pt x="3006" y="4601"/>
                  <a:pt x="3033" y="4571"/>
                  <a:pt x="3038" y="4602"/>
                </a:cubicBezTo>
                <a:cubicBezTo>
                  <a:pt x="3055" y="4728"/>
                  <a:pt x="3019" y="5231"/>
                  <a:pt x="2997" y="5285"/>
                </a:cubicBezTo>
                <a:cubicBezTo>
                  <a:pt x="3035" y="5372"/>
                  <a:pt x="3017" y="5489"/>
                  <a:pt x="2977" y="5507"/>
                </a:cubicBezTo>
                <a:close/>
                <a:moveTo>
                  <a:pt x="3279" y="2662"/>
                </a:moveTo>
                <a:cubicBezTo>
                  <a:pt x="3299" y="2662"/>
                  <a:pt x="3299" y="2662"/>
                  <a:pt x="3299" y="2662"/>
                </a:cubicBezTo>
                <a:cubicBezTo>
                  <a:pt x="3283" y="2695"/>
                  <a:pt x="3246" y="2713"/>
                  <a:pt x="3279" y="2733"/>
                </a:cubicBezTo>
                <a:cubicBezTo>
                  <a:pt x="3275" y="2746"/>
                  <a:pt x="3261" y="2749"/>
                  <a:pt x="3259" y="2763"/>
                </a:cubicBezTo>
                <a:cubicBezTo>
                  <a:pt x="3205" y="2747"/>
                  <a:pt x="3251" y="2683"/>
                  <a:pt x="3279" y="2662"/>
                </a:cubicBezTo>
                <a:close/>
                <a:moveTo>
                  <a:pt x="3289" y="3004"/>
                </a:moveTo>
                <a:cubicBezTo>
                  <a:pt x="3287" y="3072"/>
                  <a:pt x="3278" y="3059"/>
                  <a:pt x="3289" y="3115"/>
                </a:cubicBezTo>
                <a:cubicBezTo>
                  <a:pt x="3259" y="3115"/>
                  <a:pt x="3259" y="3115"/>
                  <a:pt x="3259" y="3115"/>
                </a:cubicBezTo>
                <a:cubicBezTo>
                  <a:pt x="3269" y="3143"/>
                  <a:pt x="3295" y="3174"/>
                  <a:pt x="3239" y="3175"/>
                </a:cubicBezTo>
                <a:cubicBezTo>
                  <a:pt x="3260" y="3140"/>
                  <a:pt x="3204" y="3013"/>
                  <a:pt x="3269" y="3034"/>
                </a:cubicBezTo>
                <a:cubicBezTo>
                  <a:pt x="3260" y="3020"/>
                  <a:pt x="3254" y="3002"/>
                  <a:pt x="3229" y="3004"/>
                </a:cubicBezTo>
                <a:cubicBezTo>
                  <a:pt x="3239" y="2976"/>
                  <a:pt x="3271" y="3007"/>
                  <a:pt x="3289" y="3004"/>
                </a:cubicBezTo>
                <a:close/>
                <a:moveTo>
                  <a:pt x="3168" y="4652"/>
                </a:moveTo>
                <a:cubicBezTo>
                  <a:pt x="3190" y="4648"/>
                  <a:pt x="3187" y="4667"/>
                  <a:pt x="3188" y="4682"/>
                </a:cubicBezTo>
                <a:cubicBezTo>
                  <a:pt x="3201" y="4665"/>
                  <a:pt x="3208" y="4642"/>
                  <a:pt x="3229" y="4632"/>
                </a:cubicBezTo>
                <a:cubicBezTo>
                  <a:pt x="3247" y="4645"/>
                  <a:pt x="3249" y="4725"/>
                  <a:pt x="3208" y="4713"/>
                </a:cubicBezTo>
                <a:cubicBezTo>
                  <a:pt x="3207" y="4704"/>
                  <a:pt x="3212" y="4703"/>
                  <a:pt x="3219" y="4703"/>
                </a:cubicBezTo>
                <a:cubicBezTo>
                  <a:pt x="3211" y="4694"/>
                  <a:pt x="3152" y="4711"/>
                  <a:pt x="3168" y="4652"/>
                </a:cubicBezTo>
                <a:close/>
                <a:moveTo>
                  <a:pt x="3118" y="5275"/>
                </a:moveTo>
                <a:cubicBezTo>
                  <a:pt x="3086" y="5239"/>
                  <a:pt x="3112" y="5133"/>
                  <a:pt x="3118" y="5054"/>
                </a:cubicBezTo>
                <a:cubicBezTo>
                  <a:pt x="3152" y="5151"/>
                  <a:pt x="3109" y="5317"/>
                  <a:pt x="3108" y="5396"/>
                </a:cubicBezTo>
                <a:cubicBezTo>
                  <a:pt x="3108" y="5408"/>
                  <a:pt x="3124" y="5417"/>
                  <a:pt x="3138" y="5416"/>
                </a:cubicBezTo>
                <a:cubicBezTo>
                  <a:pt x="3135" y="5430"/>
                  <a:pt x="3113" y="5424"/>
                  <a:pt x="3098" y="5426"/>
                </a:cubicBezTo>
                <a:cubicBezTo>
                  <a:pt x="3121" y="5392"/>
                  <a:pt x="3079" y="5317"/>
                  <a:pt x="3118" y="5275"/>
                </a:cubicBezTo>
                <a:close/>
                <a:moveTo>
                  <a:pt x="3098" y="3929"/>
                </a:moveTo>
                <a:cubicBezTo>
                  <a:pt x="3107" y="3935"/>
                  <a:pt x="3135" y="3952"/>
                  <a:pt x="3128" y="3919"/>
                </a:cubicBezTo>
                <a:cubicBezTo>
                  <a:pt x="3141" y="3929"/>
                  <a:pt x="3158" y="3935"/>
                  <a:pt x="3168" y="3949"/>
                </a:cubicBezTo>
                <a:cubicBezTo>
                  <a:pt x="3170" y="3977"/>
                  <a:pt x="3134" y="3968"/>
                  <a:pt x="3148" y="4009"/>
                </a:cubicBezTo>
                <a:cubicBezTo>
                  <a:pt x="3173" y="4003"/>
                  <a:pt x="3205" y="3953"/>
                  <a:pt x="3188" y="3939"/>
                </a:cubicBezTo>
                <a:cubicBezTo>
                  <a:pt x="3191" y="3924"/>
                  <a:pt x="3218" y="3935"/>
                  <a:pt x="3219" y="3919"/>
                </a:cubicBezTo>
                <a:cubicBezTo>
                  <a:pt x="3232" y="4074"/>
                  <a:pt x="3265" y="4230"/>
                  <a:pt x="3208" y="4371"/>
                </a:cubicBezTo>
                <a:cubicBezTo>
                  <a:pt x="3214" y="4400"/>
                  <a:pt x="3223" y="4355"/>
                  <a:pt x="3229" y="4351"/>
                </a:cubicBezTo>
                <a:cubicBezTo>
                  <a:pt x="3252" y="4368"/>
                  <a:pt x="3232" y="4428"/>
                  <a:pt x="3239" y="4461"/>
                </a:cubicBezTo>
                <a:cubicBezTo>
                  <a:pt x="3219" y="4466"/>
                  <a:pt x="3220" y="4490"/>
                  <a:pt x="3188" y="4481"/>
                </a:cubicBezTo>
                <a:cubicBezTo>
                  <a:pt x="3227" y="4496"/>
                  <a:pt x="3159" y="4534"/>
                  <a:pt x="3188" y="4572"/>
                </a:cubicBezTo>
                <a:cubicBezTo>
                  <a:pt x="3202" y="4539"/>
                  <a:pt x="3206" y="4495"/>
                  <a:pt x="3229" y="4471"/>
                </a:cubicBezTo>
                <a:cubicBezTo>
                  <a:pt x="3257" y="4514"/>
                  <a:pt x="3223" y="4585"/>
                  <a:pt x="3239" y="4622"/>
                </a:cubicBezTo>
                <a:cubicBezTo>
                  <a:pt x="3221" y="4621"/>
                  <a:pt x="3217" y="4634"/>
                  <a:pt x="3198" y="4632"/>
                </a:cubicBezTo>
                <a:cubicBezTo>
                  <a:pt x="3194" y="4611"/>
                  <a:pt x="3205" y="4606"/>
                  <a:pt x="3208" y="4592"/>
                </a:cubicBezTo>
                <a:cubicBezTo>
                  <a:pt x="3200" y="4601"/>
                  <a:pt x="3181" y="4598"/>
                  <a:pt x="3178" y="4612"/>
                </a:cubicBezTo>
                <a:cubicBezTo>
                  <a:pt x="3155" y="4610"/>
                  <a:pt x="3173" y="4568"/>
                  <a:pt x="3178" y="4562"/>
                </a:cubicBezTo>
                <a:cubicBezTo>
                  <a:pt x="3153" y="4563"/>
                  <a:pt x="3162" y="4599"/>
                  <a:pt x="3148" y="4612"/>
                </a:cubicBezTo>
                <a:cubicBezTo>
                  <a:pt x="3116" y="4379"/>
                  <a:pt x="3112" y="4106"/>
                  <a:pt x="3098" y="3929"/>
                </a:cubicBezTo>
                <a:close/>
                <a:moveTo>
                  <a:pt x="3068" y="4049"/>
                </a:moveTo>
                <a:cubicBezTo>
                  <a:pt x="3103" y="4071"/>
                  <a:pt x="3082" y="4149"/>
                  <a:pt x="3088" y="4200"/>
                </a:cubicBezTo>
                <a:cubicBezTo>
                  <a:pt x="3055" y="4188"/>
                  <a:pt x="3073" y="4113"/>
                  <a:pt x="3068" y="4049"/>
                </a:cubicBezTo>
                <a:close/>
                <a:moveTo>
                  <a:pt x="3168" y="3748"/>
                </a:moveTo>
                <a:cubicBezTo>
                  <a:pt x="3192" y="3712"/>
                  <a:pt x="3181" y="3794"/>
                  <a:pt x="3229" y="3768"/>
                </a:cubicBezTo>
                <a:cubicBezTo>
                  <a:pt x="3243" y="3838"/>
                  <a:pt x="3157" y="3832"/>
                  <a:pt x="3138" y="3838"/>
                </a:cubicBezTo>
                <a:cubicBezTo>
                  <a:pt x="3120" y="3831"/>
                  <a:pt x="3137" y="3820"/>
                  <a:pt x="3138" y="3808"/>
                </a:cubicBezTo>
                <a:cubicBezTo>
                  <a:pt x="3120" y="3807"/>
                  <a:pt x="3117" y="3820"/>
                  <a:pt x="3098" y="3818"/>
                </a:cubicBezTo>
                <a:cubicBezTo>
                  <a:pt x="3102" y="3827"/>
                  <a:pt x="3107" y="3836"/>
                  <a:pt x="3118" y="3838"/>
                </a:cubicBezTo>
                <a:cubicBezTo>
                  <a:pt x="3071" y="3872"/>
                  <a:pt x="3105" y="3800"/>
                  <a:pt x="3088" y="3778"/>
                </a:cubicBezTo>
                <a:cubicBezTo>
                  <a:pt x="3133" y="3772"/>
                  <a:pt x="3182" y="3779"/>
                  <a:pt x="3168" y="3748"/>
                </a:cubicBezTo>
                <a:close/>
                <a:moveTo>
                  <a:pt x="3158" y="3889"/>
                </a:moveTo>
                <a:cubicBezTo>
                  <a:pt x="3157" y="3908"/>
                  <a:pt x="3121" y="3881"/>
                  <a:pt x="3108" y="3878"/>
                </a:cubicBezTo>
                <a:cubicBezTo>
                  <a:pt x="3142" y="3878"/>
                  <a:pt x="3147" y="3842"/>
                  <a:pt x="3198" y="3858"/>
                </a:cubicBezTo>
                <a:cubicBezTo>
                  <a:pt x="3206" y="3906"/>
                  <a:pt x="3134" y="3866"/>
                  <a:pt x="3158" y="3889"/>
                </a:cubicBezTo>
                <a:close/>
                <a:moveTo>
                  <a:pt x="3068" y="4230"/>
                </a:moveTo>
                <a:cubicBezTo>
                  <a:pt x="3110" y="4220"/>
                  <a:pt x="3123" y="4496"/>
                  <a:pt x="3068" y="4451"/>
                </a:cubicBezTo>
                <a:cubicBezTo>
                  <a:pt x="3088" y="4451"/>
                  <a:pt x="3088" y="4451"/>
                  <a:pt x="3088" y="4451"/>
                </a:cubicBezTo>
                <a:cubicBezTo>
                  <a:pt x="3046" y="4413"/>
                  <a:pt x="3078" y="4301"/>
                  <a:pt x="3068" y="4230"/>
                </a:cubicBezTo>
                <a:close/>
                <a:moveTo>
                  <a:pt x="3068" y="4512"/>
                </a:moveTo>
                <a:cubicBezTo>
                  <a:pt x="3135" y="4513"/>
                  <a:pt x="3104" y="4651"/>
                  <a:pt x="3088" y="4652"/>
                </a:cubicBezTo>
                <a:cubicBezTo>
                  <a:pt x="3044" y="4642"/>
                  <a:pt x="3079" y="4554"/>
                  <a:pt x="3068" y="4512"/>
                </a:cubicBezTo>
                <a:close/>
                <a:moveTo>
                  <a:pt x="3229" y="3436"/>
                </a:moveTo>
                <a:cubicBezTo>
                  <a:pt x="3229" y="3456"/>
                  <a:pt x="3229" y="3456"/>
                  <a:pt x="3229" y="3456"/>
                </a:cubicBezTo>
                <a:cubicBezTo>
                  <a:pt x="3198" y="3464"/>
                  <a:pt x="3192" y="3446"/>
                  <a:pt x="3168" y="3446"/>
                </a:cubicBezTo>
                <a:cubicBezTo>
                  <a:pt x="3161" y="3419"/>
                  <a:pt x="3216" y="3454"/>
                  <a:pt x="3208" y="3426"/>
                </a:cubicBezTo>
                <a:cubicBezTo>
                  <a:pt x="3217" y="3428"/>
                  <a:pt x="3218" y="3436"/>
                  <a:pt x="3229" y="3436"/>
                </a:cubicBezTo>
                <a:close/>
                <a:moveTo>
                  <a:pt x="3188" y="3014"/>
                </a:moveTo>
                <a:cubicBezTo>
                  <a:pt x="3224" y="3008"/>
                  <a:pt x="3219" y="3044"/>
                  <a:pt x="3219" y="3075"/>
                </a:cubicBezTo>
                <a:cubicBezTo>
                  <a:pt x="3184" y="3082"/>
                  <a:pt x="3206" y="3034"/>
                  <a:pt x="3168" y="3044"/>
                </a:cubicBezTo>
                <a:cubicBezTo>
                  <a:pt x="3172" y="3031"/>
                  <a:pt x="3186" y="3029"/>
                  <a:pt x="3188" y="3014"/>
                </a:cubicBezTo>
                <a:close/>
                <a:moveTo>
                  <a:pt x="3158" y="3085"/>
                </a:moveTo>
                <a:cubicBezTo>
                  <a:pt x="3166" y="3049"/>
                  <a:pt x="3205" y="3115"/>
                  <a:pt x="3208" y="3085"/>
                </a:cubicBezTo>
                <a:cubicBezTo>
                  <a:pt x="3231" y="3089"/>
                  <a:pt x="3213" y="3134"/>
                  <a:pt x="3219" y="3155"/>
                </a:cubicBezTo>
                <a:cubicBezTo>
                  <a:pt x="3199" y="3141"/>
                  <a:pt x="3190" y="3117"/>
                  <a:pt x="3158" y="3115"/>
                </a:cubicBezTo>
                <a:cubicBezTo>
                  <a:pt x="3165" y="3107"/>
                  <a:pt x="3174" y="3087"/>
                  <a:pt x="3158" y="3085"/>
                </a:cubicBezTo>
                <a:close/>
                <a:moveTo>
                  <a:pt x="3208" y="3416"/>
                </a:moveTo>
                <a:cubicBezTo>
                  <a:pt x="3179" y="3407"/>
                  <a:pt x="3197" y="3401"/>
                  <a:pt x="3198" y="3376"/>
                </a:cubicBezTo>
                <a:cubicBezTo>
                  <a:pt x="3165" y="3373"/>
                  <a:pt x="3187" y="3425"/>
                  <a:pt x="3138" y="3406"/>
                </a:cubicBezTo>
                <a:cubicBezTo>
                  <a:pt x="3153" y="3349"/>
                  <a:pt x="3131" y="3368"/>
                  <a:pt x="3118" y="3326"/>
                </a:cubicBezTo>
                <a:cubicBezTo>
                  <a:pt x="3163" y="3337"/>
                  <a:pt x="3235" y="3366"/>
                  <a:pt x="3208" y="3416"/>
                </a:cubicBezTo>
                <a:close/>
                <a:moveTo>
                  <a:pt x="3118" y="3497"/>
                </a:moveTo>
                <a:cubicBezTo>
                  <a:pt x="3136" y="3494"/>
                  <a:pt x="3139" y="3506"/>
                  <a:pt x="3128" y="3507"/>
                </a:cubicBezTo>
                <a:cubicBezTo>
                  <a:pt x="3125" y="3533"/>
                  <a:pt x="3184" y="3497"/>
                  <a:pt x="3168" y="3537"/>
                </a:cubicBezTo>
                <a:cubicBezTo>
                  <a:pt x="3139" y="3536"/>
                  <a:pt x="3112" y="3533"/>
                  <a:pt x="3118" y="3497"/>
                </a:cubicBezTo>
                <a:close/>
                <a:moveTo>
                  <a:pt x="3138" y="3607"/>
                </a:moveTo>
                <a:cubicBezTo>
                  <a:pt x="3140" y="3534"/>
                  <a:pt x="3174" y="3636"/>
                  <a:pt x="3208" y="3607"/>
                </a:cubicBezTo>
                <a:cubicBezTo>
                  <a:pt x="3233" y="3644"/>
                  <a:pt x="3238" y="3704"/>
                  <a:pt x="3178" y="3718"/>
                </a:cubicBezTo>
                <a:cubicBezTo>
                  <a:pt x="3171" y="3690"/>
                  <a:pt x="3198" y="3697"/>
                  <a:pt x="3198" y="3677"/>
                </a:cubicBezTo>
                <a:cubicBezTo>
                  <a:pt x="3181" y="3637"/>
                  <a:pt x="3111" y="3647"/>
                  <a:pt x="3088" y="3637"/>
                </a:cubicBezTo>
                <a:cubicBezTo>
                  <a:pt x="3098" y="3671"/>
                  <a:pt x="3143" y="3669"/>
                  <a:pt x="3138" y="3718"/>
                </a:cubicBezTo>
                <a:cubicBezTo>
                  <a:pt x="3120" y="3716"/>
                  <a:pt x="3117" y="3730"/>
                  <a:pt x="3098" y="3728"/>
                </a:cubicBezTo>
                <a:cubicBezTo>
                  <a:pt x="3037" y="3676"/>
                  <a:pt x="3122" y="3595"/>
                  <a:pt x="3068" y="3587"/>
                </a:cubicBezTo>
                <a:cubicBezTo>
                  <a:pt x="3079" y="3567"/>
                  <a:pt x="3127" y="3594"/>
                  <a:pt x="3138" y="3607"/>
                </a:cubicBezTo>
                <a:close/>
                <a:moveTo>
                  <a:pt x="3068" y="3436"/>
                </a:moveTo>
                <a:cubicBezTo>
                  <a:pt x="3086" y="3461"/>
                  <a:pt x="3067" y="3475"/>
                  <a:pt x="3078" y="3517"/>
                </a:cubicBezTo>
                <a:cubicBezTo>
                  <a:pt x="3052" y="3491"/>
                  <a:pt x="3061" y="3476"/>
                  <a:pt x="3068" y="3436"/>
                </a:cubicBezTo>
                <a:close/>
                <a:moveTo>
                  <a:pt x="3068" y="4682"/>
                </a:moveTo>
                <a:cubicBezTo>
                  <a:pt x="3076" y="4689"/>
                  <a:pt x="3095" y="4698"/>
                  <a:pt x="3098" y="4682"/>
                </a:cubicBezTo>
                <a:cubicBezTo>
                  <a:pt x="3145" y="4796"/>
                  <a:pt x="3100" y="4999"/>
                  <a:pt x="3098" y="5155"/>
                </a:cubicBezTo>
                <a:cubicBezTo>
                  <a:pt x="3034" y="5084"/>
                  <a:pt x="3084" y="4833"/>
                  <a:pt x="3068" y="4682"/>
                </a:cubicBezTo>
                <a:close/>
                <a:moveTo>
                  <a:pt x="3098" y="5788"/>
                </a:moveTo>
                <a:cubicBezTo>
                  <a:pt x="3116" y="5791"/>
                  <a:pt x="3119" y="5778"/>
                  <a:pt x="3108" y="5778"/>
                </a:cubicBezTo>
                <a:cubicBezTo>
                  <a:pt x="3131" y="5761"/>
                  <a:pt x="3135" y="5790"/>
                  <a:pt x="3138" y="5818"/>
                </a:cubicBezTo>
                <a:cubicBezTo>
                  <a:pt x="3112" y="5821"/>
                  <a:pt x="3095" y="5814"/>
                  <a:pt x="3098" y="5788"/>
                </a:cubicBezTo>
                <a:close/>
                <a:moveTo>
                  <a:pt x="3098" y="5677"/>
                </a:moveTo>
                <a:cubicBezTo>
                  <a:pt x="3072" y="5643"/>
                  <a:pt x="3108" y="5616"/>
                  <a:pt x="3098" y="5607"/>
                </a:cubicBezTo>
                <a:cubicBezTo>
                  <a:pt x="3101" y="5593"/>
                  <a:pt x="3123" y="5599"/>
                  <a:pt x="3138" y="5597"/>
                </a:cubicBezTo>
                <a:cubicBezTo>
                  <a:pt x="3137" y="5636"/>
                  <a:pt x="3150" y="5690"/>
                  <a:pt x="3098" y="5677"/>
                </a:cubicBezTo>
                <a:close/>
                <a:moveTo>
                  <a:pt x="3128" y="5527"/>
                </a:moveTo>
                <a:cubicBezTo>
                  <a:pt x="3097" y="5528"/>
                  <a:pt x="3100" y="5474"/>
                  <a:pt x="3108" y="5466"/>
                </a:cubicBezTo>
                <a:cubicBezTo>
                  <a:pt x="3138" y="5466"/>
                  <a:pt x="3138" y="5466"/>
                  <a:pt x="3138" y="5466"/>
                </a:cubicBezTo>
                <a:cubicBezTo>
                  <a:pt x="3132" y="5484"/>
                  <a:pt x="3150" y="5525"/>
                  <a:pt x="3128" y="5527"/>
                </a:cubicBezTo>
                <a:close/>
                <a:moveTo>
                  <a:pt x="3168" y="5647"/>
                </a:moveTo>
                <a:cubicBezTo>
                  <a:pt x="3161" y="5600"/>
                  <a:pt x="3205" y="5603"/>
                  <a:pt x="3239" y="5597"/>
                </a:cubicBezTo>
                <a:cubicBezTo>
                  <a:pt x="3206" y="5605"/>
                  <a:pt x="3209" y="5648"/>
                  <a:pt x="3168" y="5647"/>
                </a:cubicBezTo>
                <a:close/>
                <a:moveTo>
                  <a:pt x="3168" y="5597"/>
                </a:moveTo>
                <a:cubicBezTo>
                  <a:pt x="3168" y="5567"/>
                  <a:pt x="3168" y="5567"/>
                  <a:pt x="3168" y="5567"/>
                </a:cubicBezTo>
                <a:cubicBezTo>
                  <a:pt x="3208" y="5567"/>
                  <a:pt x="3208" y="5567"/>
                  <a:pt x="3208" y="5567"/>
                </a:cubicBezTo>
                <a:cubicBezTo>
                  <a:pt x="3212" y="5593"/>
                  <a:pt x="3187" y="5593"/>
                  <a:pt x="3168" y="5597"/>
                </a:cubicBezTo>
                <a:close/>
                <a:moveTo>
                  <a:pt x="3239" y="5436"/>
                </a:moveTo>
                <a:cubicBezTo>
                  <a:pt x="3247" y="5474"/>
                  <a:pt x="3209" y="5467"/>
                  <a:pt x="3208" y="5496"/>
                </a:cubicBezTo>
                <a:cubicBezTo>
                  <a:pt x="3213" y="5511"/>
                  <a:pt x="3221" y="5493"/>
                  <a:pt x="3239" y="5496"/>
                </a:cubicBezTo>
                <a:cubicBezTo>
                  <a:pt x="3248" y="5539"/>
                  <a:pt x="3182" y="5507"/>
                  <a:pt x="3188" y="5547"/>
                </a:cubicBezTo>
                <a:cubicBezTo>
                  <a:pt x="3139" y="5358"/>
                  <a:pt x="3157" y="5009"/>
                  <a:pt x="3148" y="4723"/>
                </a:cubicBezTo>
                <a:cubicBezTo>
                  <a:pt x="3185" y="4757"/>
                  <a:pt x="3185" y="4721"/>
                  <a:pt x="3239" y="4723"/>
                </a:cubicBezTo>
                <a:cubicBezTo>
                  <a:pt x="3234" y="4810"/>
                  <a:pt x="3237" y="4890"/>
                  <a:pt x="3239" y="4974"/>
                </a:cubicBezTo>
                <a:cubicBezTo>
                  <a:pt x="3230" y="4972"/>
                  <a:pt x="3229" y="4964"/>
                  <a:pt x="3219" y="4964"/>
                </a:cubicBezTo>
                <a:cubicBezTo>
                  <a:pt x="3210" y="4985"/>
                  <a:pt x="3267" y="5062"/>
                  <a:pt x="3208" y="5105"/>
                </a:cubicBezTo>
                <a:cubicBezTo>
                  <a:pt x="3211" y="5119"/>
                  <a:pt x="3238" y="5108"/>
                  <a:pt x="3239" y="5125"/>
                </a:cubicBezTo>
                <a:cubicBezTo>
                  <a:pt x="3243" y="5163"/>
                  <a:pt x="3203" y="5156"/>
                  <a:pt x="3188" y="5175"/>
                </a:cubicBezTo>
                <a:cubicBezTo>
                  <a:pt x="3188" y="5220"/>
                  <a:pt x="3240" y="5154"/>
                  <a:pt x="3239" y="5205"/>
                </a:cubicBezTo>
                <a:cubicBezTo>
                  <a:pt x="3224" y="5187"/>
                  <a:pt x="3190" y="5221"/>
                  <a:pt x="3168" y="5195"/>
                </a:cubicBezTo>
                <a:cubicBezTo>
                  <a:pt x="3172" y="5241"/>
                  <a:pt x="3200" y="5233"/>
                  <a:pt x="3239" y="5225"/>
                </a:cubicBezTo>
                <a:cubicBezTo>
                  <a:pt x="3241" y="5275"/>
                  <a:pt x="3243" y="5323"/>
                  <a:pt x="3208" y="5336"/>
                </a:cubicBezTo>
                <a:cubicBezTo>
                  <a:pt x="3209" y="5362"/>
                  <a:pt x="3251" y="5346"/>
                  <a:pt x="3239" y="5386"/>
                </a:cubicBezTo>
                <a:cubicBezTo>
                  <a:pt x="3178" y="5386"/>
                  <a:pt x="3178" y="5386"/>
                  <a:pt x="3178" y="5386"/>
                </a:cubicBezTo>
                <a:cubicBezTo>
                  <a:pt x="3189" y="5412"/>
                  <a:pt x="3228" y="5409"/>
                  <a:pt x="3239" y="5436"/>
                </a:cubicBezTo>
                <a:close/>
                <a:moveTo>
                  <a:pt x="3259" y="3376"/>
                </a:moveTo>
                <a:cubicBezTo>
                  <a:pt x="3242" y="3322"/>
                  <a:pt x="3233" y="3250"/>
                  <a:pt x="3269" y="3215"/>
                </a:cubicBezTo>
                <a:cubicBezTo>
                  <a:pt x="3305" y="3234"/>
                  <a:pt x="3297" y="3346"/>
                  <a:pt x="3267" y="3371"/>
                </a:cubicBezTo>
                <a:cubicBezTo>
                  <a:pt x="3273" y="3368"/>
                  <a:pt x="3280" y="3366"/>
                  <a:pt x="3289" y="3366"/>
                </a:cubicBezTo>
                <a:cubicBezTo>
                  <a:pt x="3307" y="3493"/>
                  <a:pt x="3241" y="3475"/>
                  <a:pt x="3289" y="3537"/>
                </a:cubicBezTo>
                <a:cubicBezTo>
                  <a:pt x="3262" y="3540"/>
                  <a:pt x="3281" y="3498"/>
                  <a:pt x="3249" y="3507"/>
                </a:cubicBezTo>
                <a:cubicBezTo>
                  <a:pt x="3253" y="3463"/>
                  <a:pt x="3237" y="3397"/>
                  <a:pt x="3263" y="3374"/>
                </a:cubicBezTo>
                <a:cubicBezTo>
                  <a:pt x="3261" y="3375"/>
                  <a:pt x="3260" y="3376"/>
                  <a:pt x="3259" y="3376"/>
                </a:cubicBezTo>
                <a:close/>
                <a:moveTo>
                  <a:pt x="3289" y="3627"/>
                </a:moveTo>
                <a:cubicBezTo>
                  <a:pt x="3293" y="3662"/>
                  <a:pt x="3285" y="3684"/>
                  <a:pt x="3279" y="3708"/>
                </a:cubicBezTo>
                <a:cubicBezTo>
                  <a:pt x="3248" y="3702"/>
                  <a:pt x="3226" y="3614"/>
                  <a:pt x="3289" y="3627"/>
                </a:cubicBezTo>
                <a:close/>
                <a:moveTo>
                  <a:pt x="3259" y="3788"/>
                </a:moveTo>
                <a:cubicBezTo>
                  <a:pt x="3270" y="3790"/>
                  <a:pt x="3277" y="3786"/>
                  <a:pt x="3279" y="3778"/>
                </a:cubicBezTo>
                <a:cubicBezTo>
                  <a:pt x="3302" y="3789"/>
                  <a:pt x="3283" y="3841"/>
                  <a:pt x="3289" y="3868"/>
                </a:cubicBezTo>
                <a:cubicBezTo>
                  <a:pt x="3269" y="3868"/>
                  <a:pt x="3269" y="3868"/>
                  <a:pt x="3269" y="3868"/>
                </a:cubicBezTo>
                <a:cubicBezTo>
                  <a:pt x="3271" y="3860"/>
                  <a:pt x="3265" y="3859"/>
                  <a:pt x="3259" y="3858"/>
                </a:cubicBezTo>
                <a:cubicBezTo>
                  <a:pt x="3297" y="3815"/>
                  <a:pt x="3247" y="3858"/>
                  <a:pt x="3259" y="3788"/>
                </a:cubicBezTo>
                <a:close/>
                <a:moveTo>
                  <a:pt x="3269" y="4572"/>
                </a:moveTo>
                <a:cubicBezTo>
                  <a:pt x="3291" y="4402"/>
                  <a:pt x="3237" y="4048"/>
                  <a:pt x="3279" y="3909"/>
                </a:cubicBezTo>
                <a:cubicBezTo>
                  <a:pt x="3291" y="4131"/>
                  <a:pt x="3326" y="4420"/>
                  <a:pt x="3269" y="4572"/>
                </a:cubicBezTo>
                <a:close/>
                <a:moveTo>
                  <a:pt x="3679" y="5251"/>
                </a:moveTo>
                <a:cubicBezTo>
                  <a:pt x="3702" y="5234"/>
                  <a:pt x="3723" y="5216"/>
                  <a:pt x="3755" y="5207"/>
                </a:cubicBezTo>
                <a:cubicBezTo>
                  <a:pt x="3762" y="5254"/>
                  <a:pt x="3715" y="5247"/>
                  <a:pt x="3679" y="5251"/>
                </a:cubicBezTo>
                <a:close/>
                <a:moveTo>
                  <a:pt x="4929" y="3425"/>
                </a:moveTo>
                <a:cubicBezTo>
                  <a:pt x="4953" y="3426"/>
                  <a:pt x="4934" y="3471"/>
                  <a:pt x="4940" y="3490"/>
                </a:cubicBezTo>
                <a:cubicBezTo>
                  <a:pt x="4926" y="3479"/>
                  <a:pt x="4900" y="3479"/>
                  <a:pt x="4886" y="3468"/>
                </a:cubicBezTo>
                <a:cubicBezTo>
                  <a:pt x="4899" y="3452"/>
                  <a:pt x="4929" y="3453"/>
                  <a:pt x="4929" y="3425"/>
                </a:cubicBezTo>
                <a:close/>
                <a:moveTo>
                  <a:pt x="4897" y="3990"/>
                </a:moveTo>
                <a:cubicBezTo>
                  <a:pt x="4941" y="3989"/>
                  <a:pt x="4943" y="4030"/>
                  <a:pt x="4940" y="4077"/>
                </a:cubicBezTo>
                <a:cubicBezTo>
                  <a:pt x="4867" y="4036"/>
                  <a:pt x="4932" y="4041"/>
                  <a:pt x="4897" y="3990"/>
                </a:cubicBezTo>
                <a:close/>
                <a:moveTo>
                  <a:pt x="4864" y="2120"/>
                </a:moveTo>
                <a:cubicBezTo>
                  <a:pt x="4841" y="2125"/>
                  <a:pt x="4835" y="2113"/>
                  <a:pt x="4820" y="2109"/>
                </a:cubicBezTo>
                <a:cubicBezTo>
                  <a:pt x="4828" y="2098"/>
                  <a:pt x="4845" y="2098"/>
                  <a:pt x="4842" y="2077"/>
                </a:cubicBezTo>
                <a:cubicBezTo>
                  <a:pt x="4875" y="2066"/>
                  <a:pt x="4862" y="2101"/>
                  <a:pt x="4864" y="2120"/>
                </a:cubicBezTo>
                <a:close/>
                <a:moveTo>
                  <a:pt x="4853" y="4218"/>
                </a:moveTo>
                <a:cubicBezTo>
                  <a:pt x="4832" y="4207"/>
                  <a:pt x="4825" y="4181"/>
                  <a:pt x="4810" y="4164"/>
                </a:cubicBezTo>
                <a:cubicBezTo>
                  <a:pt x="4812" y="4152"/>
                  <a:pt x="4821" y="4158"/>
                  <a:pt x="4820" y="4164"/>
                </a:cubicBezTo>
                <a:cubicBezTo>
                  <a:pt x="4849" y="4167"/>
                  <a:pt x="4829" y="4122"/>
                  <a:pt x="4864" y="4131"/>
                </a:cubicBezTo>
                <a:cubicBezTo>
                  <a:pt x="4854" y="4155"/>
                  <a:pt x="4866" y="4178"/>
                  <a:pt x="4853" y="4218"/>
                </a:cubicBezTo>
                <a:close/>
                <a:moveTo>
                  <a:pt x="4864" y="4436"/>
                </a:moveTo>
                <a:cubicBezTo>
                  <a:pt x="4864" y="4501"/>
                  <a:pt x="4864" y="4501"/>
                  <a:pt x="4864" y="4501"/>
                </a:cubicBezTo>
                <a:cubicBezTo>
                  <a:pt x="4844" y="4482"/>
                  <a:pt x="4779" y="4471"/>
                  <a:pt x="4810" y="4436"/>
                </a:cubicBezTo>
                <a:cubicBezTo>
                  <a:pt x="4820" y="4436"/>
                  <a:pt x="4818" y="4449"/>
                  <a:pt x="4820" y="4457"/>
                </a:cubicBezTo>
                <a:cubicBezTo>
                  <a:pt x="4842" y="4457"/>
                  <a:pt x="4834" y="4428"/>
                  <a:pt x="4864" y="4436"/>
                </a:cubicBezTo>
                <a:close/>
                <a:moveTo>
                  <a:pt x="4799" y="3870"/>
                </a:moveTo>
                <a:cubicBezTo>
                  <a:pt x="4839" y="3854"/>
                  <a:pt x="4810" y="3831"/>
                  <a:pt x="4842" y="3816"/>
                </a:cubicBezTo>
                <a:cubicBezTo>
                  <a:pt x="4835" y="3783"/>
                  <a:pt x="4819" y="3826"/>
                  <a:pt x="4799" y="3816"/>
                </a:cubicBezTo>
                <a:cubicBezTo>
                  <a:pt x="4808" y="3800"/>
                  <a:pt x="4807" y="3774"/>
                  <a:pt x="4842" y="3783"/>
                </a:cubicBezTo>
                <a:cubicBezTo>
                  <a:pt x="4844" y="3804"/>
                  <a:pt x="4849" y="3820"/>
                  <a:pt x="4864" y="3827"/>
                </a:cubicBezTo>
                <a:cubicBezTo>
                  <a:pt x="4846" y="3845"/>
                  <a:pt x="4837" y="3872"/>
                  <a:pt x="4799" y="3870"/>
                </a:cubicBezTo>
                <a:close/>
                <a:moveTo>
                  <a:pt x="4842" y="1903"/>
                </a:moveTo>
                <a:cubicBezTo>
                  <a:pt x="4828" y="1895"/>
                  <a:pt x="4822" y="1879"/>
                  <a:pt x="4820" y="1859"/>
                </a:cubicBezTo>
                <a:cubicBezTo>
                  <a:pt x="4840" y="1868"/>
                  <a:pt x="4858" y="1900"/>
                  <a:pt x="4853" y="1848"/>
                </a:cubicBezTo>
                <a:cubicBezTo>
                  <a:pt x="4867" y="1852"/>
                  <a:pt x="4870" y="1867"/>
                  <a:pt x="4886" y="1870"/>
                </a:cubicBezTo>
                <a:cubicBezTo>
                  <a:pt x="4883" y="1892"/>
                  <a:pt x="4838" y="1873"/>
                  <a:pt x="4842" y="1903"/>
                </a:cubicBezTo>
                <a:close/>
                <a:moveTo>
                  <a:pt x="4777" y="674"/>
                </a:moveTo>
                <a:cubicBezTo>
                  <a:pt x="4787" y="648"/>
                  <a:pt x="4839" y="649"/>
                  <a:pt x="4842" y="685"/>
                </a:cubicBezTo>
                <a:cubicBezTo>
                  <a:pt x="4800" y="678"/>
                  <a:pt x="4804" y="685"/>
                  <a:pt x="4777" y="674"/>
                </a:cubicBezTo>
                <a:close/>
                <a:moveTo>
                  <a:pt x="4875" y="1326"/>
                </a:moveTo>
                <a:cubicBezTo>
                  <a:pt x="4894" y="1329"/>
                  <a:pt x="4900" y="1345"/>
                  <a:pt x="4897" y="1370"/>
                </a:cubicBezTo>
                <a:cubicBezTo>
                  <a:pt x="4863" y="1354"/>
                  <a:pt x="4854" y="1373"/>
                  <a:pt x="4831" y="1359"/>
                </a:cubicBezTo>
                <a:cubicBezTo>
                  <a:pt x="4834" y="1337"/>
                  <a:pt x="4872" y="1349"/>
                  <a:pt x="4875" y="1326"/>
                </a:cubicBezTo>
                <a:close/>
                <a:moveTo>
                  <a:pt x="4679" y="1326"/>
                </a:moveTo>
                <a:cubicBezTo>
                  <a:pt x="4694" y="1301"/>
                  <a:pt x="4728" y="1295"/>
                  <a:pt x="4755" y="1283"/>
                </a:cubicBezTo>
                <a:cubicBezTo>
                  <a:pt x="4777" y="1315"/>
                  <a:pt x="4689" y="1339"/>
                  <a:pt x="4744" y="1359"/>
                </a:cubicBezTo>
                <a:cubicBezTo>
                  <a:pt x="4733" y="1377"/>
                  <a:pt x="4698" y="1371"/>
                  <a:pt x="4679" y="1381"/>
                </a:cubicBezTo>
                <a:cubicBezTo>
                  <a:pt x="4687" y="1332"/>
                  <a:pt x="4734" y="1365"/>
                  <a:pt x="4679" y="1326"/>
                </a:cubicBezTo>
                <a:close/>
                <a:moveTo>
                  <a:pt x="4636" y="3870"/>
                </a:moveTo>
                <a:cubicBezTo>
                  <a:pt x="4610" y="3867"/>
                  <a:pt x="4585" y="3863"/>
                  <a:pt x="4592" y="3827"/>
                </a:cubicBezTo>
                <a:cubicBezTo>
                  <a:pt x="4603" y="3827"/>
                  <a:pt x="4601" y="3840"/>
                  <a:pt x="4603" y="3849"/>
                </a:cubicBezTo>
                <a:cubicBezTo>
                  <a:pt x="4616" y="3847"/>
                  <a:pt x="4612" y="3829"/>
                  <a:pt x="4614" y="3816"/>
                </a:cubicBezTo>
                <a:cubicBezTo>
                  <a:pt x="4630" y="3825"/>
                  <a:pt x="4637" y="3843"/>
                  <a:pt x="4636" y="3870"/>
                </a:cubicBezTo>
                <a:close/>
                <a:moveTo>
                  <a:pt x="4614" y="4033"/>
                </a:moveTo>
                <a:cubicBezTo>
                  <a:pt x="4630" y="4038"/>
                  <a:pt x="4610" y="4047"/>
                  <a:pt x="4614" y="4066"/>
                </a:cubicBezTo>
                <a:cubicBezTo>
                  <a:pt x="4546" y="4070"/>
                  <a:pt x="4519" y="3958"/>
                  <a:pt x="4429" y="3979"/>
                </a:cubicBezTo>
                <a:cubicBezTo>
                  <a:pt x="4461" y="3959"/>
                  <a:pt x="4431" y="3953"/>
                  <a:pt x="4429" y="3936"/>
                </a:cubicBezTo>
                <a:cubicBezTo>
                  <a:pt x="4482" y="3909"/>
                  <a:pt x="4566" y="3943"/>
                  <a:pt x="4560" y="4012"/>
                </a:cubicBezTo>
                <a:cubicBezTo>
                  <a:pt x="4538" y="4012"/>
                  <a:pt x="4538" y="4012"/>
                  <a:pt x="4538" y="4012"/>
                </a:cubicBezTo>
                <a:cubicBezTo>
                  <a:pt x="4541" y="4050"/>
                  <a:pt x="4578" y="3984"/>
                  <a:pt x="4581" y="4023"/>
                </a:cubicBezTo>
                <a:cubicBezTo>
                  <a:pt x="4597" y="4013"/>
                  <a:pt x="4616" y="4006"/>
                  <a:pt x="4614" y="3979"/>
                </a:cubicBezTo>
                <a:cubicBezTo>
                  <a:pt x="4630" y="3981"/>
                  <a:pt x="4618" y="4011"/>
                  <a:pt x="4636" y="4012"/>
                </a:cubicBezTo>
                <a:cubicBezTo>
                  <a:pt x="4627" y="4021"/>
                  <a:pt x="4598" y="4018"/>
                  <a:pt x="4581" y="4044"/>
                </a:cubicBezTo>
                <a:cubicBezTo>
                  <a:pt x="4578" y="4066"/>
                  <a:pt x="4613" y="4042"/>
                  <a:pt x="4614" y="4033"/>
                </a:cubicBezTo>
                <a:close/>
                <a:moveTo>
                  <a:pt x="4560" y="3696"/>
                </a:moveTo>
                <a:cubicBezTo>
                  <a:pt x="4564" y="3729"/>
                  <a:pt x="4520" y="3715"/>
                  <a:pt x="4516" y="3740"/>
                </a:cubicBezTo>
                <a:cubicBezTo>
                  <a:pt x="4523" y="3779"/>
                  <a:pt x="4567" y="3715"/>
                  <a:pt x="4570" y="3751"/>
                </a:cubicBezTo>
                <a:cubicBezTo>
                  <a:pt x="4587" y="3746"/>
                  <a:pt x="4566" y="3737"/>
                  <a:pt x="4570" y="3718"/>
                </a:cubicBezTo>
                <a:cubicBezTo>
                  <a:pt x="4614" y="3762"/>
                  <a:pt x="4560" y="3772"/>
                  <a:pt x="4603" y="3816"/>
                </a:cubicBezTo>
                <a:cubicBezTo>
                  <a:pt x="4473" y="3816"/>
                  <a:pt x="4473" y="3816"/>
                  <a:pt x="4473" y="3816"/>
                </a:cubicBezTo>
                <a:cubicBezTo>
                  <a:pt x="4474" y="3803"/>
                  <a:pt x="4470" y="3797"/>
                  <a:pt x="4462" y="3794"/>
                </a:cubicBezTo>
                <a:cubicBezTo>
                  <a:pt x="4466" y="3781"/>
                  <a:pt x="4476" y="3772"/>
                  <a:pt x="4494" y="3772"/>
                </a:cubicBezTo>
                <a:cubicBezTo>
                  <a:pt x="4479" y="3741"/>
                  <a:pt x="4457" y="3792"/>
                  <a:pt x="4429" y="3783"/>
                </a:cubicBezTo>
                <a:cubicBezTo>
                  <a:pt x="4434" y="3749"/>
                  <a:pt x="4396" y="3759"/>
                  <a:pt x="4407" y="3718"/>
                </a:cubicBezTo>
                <a:cubicBezTo>
                  <a:pt x="4474" y="3762"/>
                  <a:pt x="4477" y="3671"/>
                  <a:pt x="4560" y="3696"/>
                </a:cubicBezTo>
                <a:close/>
                <a:moveTo>
                  <a:pt x="4418" y="3631"/>
                </a:moveTo>
                <a:cubicBezTo>
                  <a:pt x="4459" y="3638"/>
                  <a:pt x="4495" y="3648"/>
                  <a:pt x="4494" y="3696"/>
                </a:cubicBezTo>
                <a:cubicBezTo>
                  <a:pt x="4475" y="3669"/>
                  <a:pt x="4420" y="3676"/>
                  <a:pt x="4418" y="3631"/>
                </a:cubicBezTo>
                <a:close/>
                <a:moveTo>
                  <a:pt x="4516" y="2218"/>
                </a:moveTo>
                <a:cubicBezTo>
                  <a:pt x="4518" y="2249"/>
                  <a:pt x="4449" y="2209"/>
                  <a:pt x="4451" y="2240"/>
                </a:cubicBezTo>
                <a:cubicBezTo>
                  <a:pt x="4422" y="2224"/>
                  <a:pt x="4474" y="2198"/>
                  <a:pt x="4494" y="2196"/>
                </a:cubicBezTo>
                <a:cubicBezTo>
                  <a:pt x="4496" y="2205"/>
                  <a:pt x="4490" y="2206"/>
                  <a:pt x="4483" y="2207"/>
                </a:cubicBezTo>
                <a:cubicBezTo>
                  <a:pt x="4485" y="2220"/>
                  <a:pt x="4503" y="2216"/>
                  <a:pt x="4516" y="2218"/>
                </a:cubicBezTo>
                <a:close/>
                <a:moveTo>
                  <a:pt x="4397" y="1816"/>
                </a:moveTo>
                <a:cubicBezTo>
                  <a:pt x="4423" y="1819"/>
                  <a:pt x="4469" y="1858"/>
                  <a:pt x="4483" y="1837"/>
                </a:cubicBezTo>
                <a:cubicBezTo>
                  <a:pt x="4489" y="1821"/>
                  <a:pt x="4495" y="1837"/>
                  <a:pt x="4494" y="1848"/>
                </a:cubicBezTo>
                <a:cubicBezTo>
                  <a:pt x="4448" y="1868"/>
                  <a:pt x="4401" y="1877"/>
                  <a:pt x="4397" y="1816"/>
                </a:cubicBezTo>
                <a:close/>
                <a:moveTo>
                  <a:pt x="4451" y="3327"/>
                </a:moveTo>
                <a:cubicBezTo>
                  <a:pt x="4486" y="3334"/>
                  <a:pt x="4459" y="3388"/>
                  <a:pt x="4505" y="3359"/>
                </a:cubicBezTo>
                <a:cubicBezTo>
                  <a:pt x="4510" y="3393"/>
                  <a:pt x="4428" y="3386"/>
                  <a:pt x="4407" y="3359"/>
                </a:cubicBezTo>
                <a:cubicBezTo>
                  <a:pt x="4410" y="3337"/>
                  <a:pt x="4456" y="3357"/>
                  <a:pt x="4451" y="3327"/>
                </a:cubicBezTo>
                <a:close/>
                <a:moveTo>
                  <a:pt x="4473" y="3185"/>
                </a:moveTo>
                <a:cubicBezTo>
                  <a:pt x="4474" y="3139"/>
                  <a:pt x="4521" y="3200"/>
                  <a:pt x="4538" y="3164"/>
                </a:cubicBezTo>
                <a:cubicBezTo>
                  <a:pt x="4560" y="3182"/>
                  <a:pt x="4497" y="3206"/>
                  <a:pt x="4473" y="3185"/>
                </a:cubicBezTo>
                <a:close/>
                <a:moveTo>
                  <a:pt x="4549" y="3577"/>
                </a:moveTo>
                <a:cubicBezTo>
                  <a:pt x="4567" y="3573"/>
                  <a:pt x="4535" y="3539"/>
                  <a:pt x="4581" y="3544"/>
                </a:cubicBezTo>
                <a:cubicBezTo>
                  <a:pt x="4583" y="3553"/>
                  <a:pt x="4577" y="3554"/>
                  <a:pt x="4570" y="3555"/>
                </a:cubicBezTo>
                <a:cubicBezTo>
                  <a:pt x="4619" y="3573"/>
                  <a:pt x="4550" y="3602"/>
                  <a:pt x="4527" y="3577"/>
                </a:cubicBezTo>
                <a:cubicBezTo>
                  <a:pt x="4532" y="3561"/>
                  <a:pt x="4537" y="3578"/>
                  <a:pt x="4549" y="3577"/>
                </a:cubicBezTo>
                <a:close/>
                <a:moveTo>
                  <a:pt x="4603" y="3055"/>
                </a:moveTo>
                <a:cubicBezTo>
                  <a:pt x="4600" y="3078"/>
                  <a:pt x="4552" y="3057"/>
                  <a:pt x="4560" y="3033"/>
                </a:cubicBezTo>
                <a:cubicBezTo>
                  <a:pt x="4579" y="3035"/>
                  <a:pt x="4583" y="3020"/>
                  <a:pt x="4603" y="3022"/>
                </a:cubicBezTo>
                <a:cubicBezTo>
                  <a:pt x="4596" y="3031"/>
                  <a:pt x="4586" y="3052"/>
                  <a:pt x="4603" y="3055"/>
                </a:cubicBezTo>
                <a:close/>
                <a:moveTo>
                  <a:pt x="4614" y="3881"/>
                </a:moveTo>
                <a:cubicBezTo>
                  <a:pt x="4614" y="3925"/>
                  <a:pt x="4614" y="3925"/>
                  <a:pt x="4614" y="3925"/>
                </a:cubicBezTo>
                <a:cubicBezTo>
                  <a:pt x="4574" y="3900"/>
                  <a:pt x="4487" y="3932"/>
                  <a:pt x="4462" y="3849"/>
                </a:cubicBezTo>
                <a:cubicBezTo>
                  <a:pt x="4499" y="3836"/>
                  <a:pt x="4543" y="3854"/>
                  <a:pt x="4570" y="3838"/>
                </a:cubicBezTo>
                <a:cubicBezTo>
                  <a:pt x="4595" y="3885"/>
                  <a:pt x="4530" y="3846"/>
                  <a:pt x="4516" y="3859"/>
                </a:cubicBezTo>
                <a:cubicBezTo>
                  <a:pt x="4550" y="3881"/>
                  <a:pt x="4569" y="3893"/>
                  <a:pt x="4614" y="3881"/>
                </a:cubicBezTo>
                <a:close/>
                <a:moveTo>
                  <a:pt x="4570" y="2620"/>
                </a:moveTo>
                <a:cubicBezTo>
                  <a:pt x="4544" y="2625"/>
                  <a:pt x="4547" y="2600"/>
                  <a:pt x="4516" y="2609"/>
                </a:cubicBezTo>
                <a:cubicBezTo>
                  <a:pt x="4523" y="2598"/>
                  <a:pt x="4541" y="2598"/>
                  <a:pt x="4538" y="2577"/>
                </a:cubicBezTo>
                <a:cubicBezTo>
                  <a:pt x="4570" y="2632"/>
                  <a:pt x="4573" y="2553"/>
                  <a:pt x="4614" y="2555"/>
                </a:cubicBezTo>
                <a:cubicBezTo>
                  <a:pt x="4612" y="2590"/>
                  <a:pt x="4574" y="2587"/>
                  <a:pt x="4570" y="2620"/>
                </a:cubicBezTo>
                <a:close/>
                <a:moveTo>
                  <a:pt x="4570" y="2033"/>
                </a:moveTo>
                <a:cubicBezTo>
                  <a:pt x="4583" y="2035"/>
                  <a:pt x="4576" y="2044"/>
                  <a:pt x="4570" y="2044"/>
                </a:cubicBezTo>
                <a:cubicBezTo>
                  <a:pt x="4572" y="2057"/>
                  <a:pt x="4590" y="2053"/>
                  <a:pt x="4603" y="2055"/>
                </a:cubicBezTo>
                <a:cubicBezTo>
                  <a:pt x="4574" y="2083"/>
                  <a:pt x="4507" y="2057"/>
                  <a:pt x="4473" y="2055"/>
                </a:cubicBezTo>
                <a:cubicBezTo>
                  <a:pt x="4502" y="2010"/>
                  <a:pt x="4548" y="2059"/>
                  <a:pt x="4570" y="2033"/>
                </a:cubicBezTo>
                <a:close/>
                <a:moveTo>
                  <a:pt x="4364" y="1783"/>
                </a:moveTo>
                <a:cubicBezTo>
                  <a:pt x="4358" y="1767"/>
                  <a:pt x="4377" y="1727"/>
                  <a:pt x="4353" y="1729"/>
                </a:cubicBezTo>
                <a:cubicBezTo>
                  <a:pt x="4356" y="1714"/>
                  <a:pt x="4380" y="1720"/>
                  <a:pt x="4397" y="1718"/>
                </a:cubicBezTo>
                <a:cubicBezTo>
                  <a:pt x="4375" y="1760"/>
                  <a:pt x="4473" y="1716"/>
                  <a:pt x="4505" y="1750"/>
                </a:cubicBezTo>
                <a:cubicBezTo>
                  <a:pt x="4469" y="1768"/>
                  <a:pt x="4499" y="1783"/>
                  <a:pt x="4538" y="1783"/>
                </a:cubicBezTo>
                <a:cubicBezTo>
                  <a:pt x="4476" y="1829"/>
                  <a:pt x="4441" y="1779"/>
                  <a:pt x="4364" y="1783"/>
                </a:cubicBezTo>
                <a:close/>
                <a:moveTo>
                  <a:pt x="4527" y="1674"/>
                </a:moveTo>
                <a:cubicBezTo>
                  <a:pt x="4501" y="1692"/>
                  <a:pt x="4482" y="1716"/>
                  <a:pt x="4429" y="1707"/>
                </a:cubicBezTo>
                <a:cubicBezTo>
                  <a:pt x="4435" y="1671"/>
                  <a:pt x="4510" y="1665"/>
                  <a:pt x="4527" y="1674"/>
                </a:cubicBezTo>
                <a:close/>
                <a:moveTo>
                  <a:pt x="4266" y="1663"/>
                </a:moveTo>
                <a:cubicBezTo>
                  <a:pt x="4303" y="1656"/>
                  <a:pt x="4306" y="1682"/>
                  <a:pt x="4310" y="1707"/>
                </a:cubicBezTo>
                <a:cubicBezTo>
                  <a:pt x="4276" y="1712"/>
                  <a:pt x="4261" y="1697"/>
                  <a:pt x="4266" y="1663"/>
                </a:cubicBezTo>
                <a:close/>
                <a:moveTo>
                  <a:pt x="4266" y="3305"/>
                </a:moveTo>
                <a:cubicBezTo>
                  <a:pt x="4233" y="3297"/>
                  <a:pt x="4245" y="3297"/>
                  <a:pt x="4212" y="3305"/>
                </a:cubicBezTo>
                <a:cubicBezTo>
                  <a:pt x="4191" y="3286"/>
                  <a:pt x="4221" y="3277"/>
                  <a:pt x="4212" y="3240"/>
                </a:cubicBezTo>
                <a:cubicBezTo>
                  <a:pt x="4222" y="3273"/>
                  <a:pt x="4269" y="3249"/>
                  <a:pt x="4288" y="3229"/>
                </a:cubicBezTo>
                <a:cubicBezTo>
                  <a:pt x="4314" y="3221"/>
                  <a:pt x="4261" y="3291"/>
                  <a:pt x="4266" y="3305"/>
                </a:cubicBezTo>
                <a:close/>
                <a:moveTo>
                  <a:pt x="4212" y="3142"/>
                </a:moveTo>
                <a:cubicBezTo>
                  <a:pt x="4213" y="3129"/>
                  <a:pt x="4209" y="3123"/>
                  <a:pt x="4201" y="3120"/>
                </a:cubicBezTo>
                <a:cubicBezTo>
                  <a:pt x="4242" y="3101"/>
                  <a:pt x="4281" y="3117"/>
                  <a:pt x="4310" y="3153"/>
                </a:cubicBezTo>
                <a:cubicBezTo>
                  <a:pt x="4269" y="3176"/>
                  <a:pt x="4274" y="3129"/>
                  <a:pt x="4212" y="3142"/>
                </a:cubicBezTo>
                <a:close/>
                <a:moveTo>
                  <a:pt x="4223" y="3055"/>
                </a:moveTo>
                <a:cubicBezTo>
                  <a:pt x="4227" y="3034"/>
                  <a:pt x="4272" y="3054"/>
                  <a:pt x="4255" y="3011"/>
                </a:cubicBezTo>
                <a:cubicBezTo>
                  <a:pt x="4281" y="3018"/>
                  <a:pt x="4306" y="3026"/>
                  <a:pt x="4310" y="3055"/>
                </a:cubicBezTo>
                <a:cubicBezTo>
                  <a:pt x="4275" y="3072"/>
                  <a:pt x="4262" y="3059"/>
                  <a:pt x="4223" y="3055"/>
                </a:cubicBezTo>
                <a:close/>
                <a:moveTo>
                  <a:pt x="4212" y="2838"/>
                </a:moveTo>
                <a:cubicBezTo>
                  <a:pt x="4208" y="2819"/>
                  <a:pt x="4220" y="2817"/>
                  <a:pt x="4233" y="2816"/>
                </a:cubicBezTo>
                <a:cubicBezTo>
                  <a:pt x="4228" y="2807"/>
                  <a:pt x="4222" y="2798"/>
                  <a:pt x="4223" y="2783"/>
                </a:cubicBezTo>
                <a:cubicBezTo>
                  <a:pt x="4266" y="2783"/>
                  <a:pt x="4266" y="2783"/>
                  <a:pt x="4266" y="2783"/>
                </a:cubicBezTo>
                <a:cubicBezTo>
                  <a:pt x="4270" y="2808"/>
                  <a:pt x="4273" y="2834"/>
                  <a:pt x="4310" y="2827"/>
                </a:cubicBezTo>
                <a:cubicBezTo>
                  <a:pt x="4298" y="2851"/>
                  <a:pt x="4241" y="2831"/>
                  <a:pt x="4212" y="2838"/>
                </a:cubicBezTo>
                <a:close/>
                <a:moveTo>
                  <a:pt x="4299" y="2761"/>
                </a:moveTo>
                <a:cubicBezTo>
                  <a:pt x="4294" y="2786"/>
                  <a:pt x="4241" y="2770"/>
                  <a:pt x="4233" y="2761"/>
                </a:cubicBezTo>
                <a:cubicBezTo>
                  <a:pt x="4243" y="2745"/>
                  <a:pt x="4268" y="2746"/>
                  <a:pt x="4288" y="2740"/>
                </a:cubicBezTo>
                <a:cubicBezTo>
                  <a:pt x="4286" y="2752"/>
                  <a:pt x="4290" y="2759"/>
                  <a:pt x="4299" y="2761"/>
                </a:cubicBezTo>
                <a:close/>
                <a:moveTo>
                  <a:pt x="4277" y="2707"/>
                </a:moveTo>
                <a:cubicBezTo>
                  <a:pt x="4260" y="2708"/>
                  <a:pt x="4235" y="2702"/>
                  <a:pt x="4233" y="2718"/>
                </a:cubicBezTo>
                <a:cubicBezTo>
                  <a:pt x="4206" y="2717"/>
                  <a:pt x="4212" y="2682"/>
                  <a:pt x="4212" y="2653"/>
                </a:cubicBezTo>
                <a:cubicBezTo>
                  <a:pt x="4241" y="2664"/>
                  <a:pt x="4274" y="2671"/>
                  <a:pt x="4277" y="2707"/>
                </a:cubicBezTo>
                <a:close/>
                <a:moveTo>
                  <a:pt x="4255" y="1152"/>
                </a:moveTo>
                <a:cubicBezTo>
                  <a:pt x="4223" y="1158"/>
                  <a:pt x="4170" y="1159"/>
                  <a:pt x="4146" y="1120"/>
                </a:cubicBezTo>
                <a:cubicBezTo>
                  <a:pt x="4190" y="1132"/>
                  <a:pt x="4219" y="1118"/>
                  <a:pt x="4255" y="1152"/>
                </a:cubicBezTo>
                <a:close/>
                <a:moveTo>
                  <a:pt x="4223" y="979"/>
                </a:moveTo>
                <a:cubicBezTo>
                  <a:pt x="4257" y="1000"/>
                  <a:pt x="4155" y="975"/>
                  <a:pt x="4168" y="1011"/>
                </a:cubicBezTo>
                <a:cubicBezTo>
                  <a:pt x="4164" y="995"/>
                  <a:pt x="4157" y="988"/>
                  <a:pt x="4125" y="979"/>
                </a:cubicBezTo>
                <a:cubicBezTo>
                  <a:pt x="4141" y="968"/>
                  <a:pt x="4181" y="970"/>
                  <a:pt x="4223" y="979"/>
                </a:cubicBezTo>
                <a:close/>
                <a:moveTo>
                  <a:pt x="4136" y="4349"/>
                </a:moveTo>
                <a:cubicBezTo>
                  <a:pt x="4150" y="4374"/>
                  <a:pt x="4152" y="4447"/>
                  <a:pt x="4114" y="4457"/>
                </a:cubicBezTo>
                <a:cubicBezTo>
                  <a:pt x="4116" y="4470"/>
                  <a:pt x="4134" y="4467"/>
                  <a:pt x="4146" y="4468"/>
                </a:cubicBezTo>
                <a:cubicBezTo>
                  <a:pt x="4130" y="4516"/>
                  <a:pt x="4112" y="4467"/>
                  <a:pt x="4092" y="4457"/>
                </a:cubicBezTo>
                <a:cubicBezTo>
                  <a:pt x="4087" y="4402"/>
                  <a:pt x="4127" y="4391"/>
                  <a:pt x="4136" y="4349"/>
                </a:cubicBezTo>
                <a:close/>
                <a:moveTo>
                  <a:pt x="4125" y="4957"/>
                </a:moveTo>
                <a:cubicBezTo>
                  <a:pt x="4066" y="5040"/>
                  <a:pt x="4134" y="5068"/>
                  <a:pt x="4092" y="5121"/>
                </a:cubicBezTo>
                <a:cubicBezTo>
                  <a:pt x="4078" y="5096"/>
                  <a:pt x="4092" y="5003"/>
                  <a:pt x="4081" y="4957"/>
                </a:cubicBezTo>
                <a:lnTo>
                  <a:pt x="4125" y="4957"/>
                </a:lnTo>
                <a:close/>
                <a:moveTo>
                  <a:pt x="3886" y="1837"/>
                </a:moveTo>
                <a:cubicBezTo>
                  <a:pt x="3886" y="1816"/>
                  <a:pt x="3886" y="1816"/>
                  <a:pt x="3886" y="1816"/>
                </a:cubicBezTo>
                <a:cubicBezTo>
                  <a:pt x="3900" y="1819"/>
                  <a:pt x="3895" y="1843"/>
                  <a:pt x="3896" y="1859"/>
                </a:cubicBezTo>
                <a:cubicBezTo>
                  <a:pt x="3866" y="1868"/>
                  <a:pt x="3868" y="1844"/>
                  <a:pt x="3842" y="1848"/>
                </a:cubicBezTo>
                <a:cubicBezTo>
                  <a:pt x="3845" y="1833"/>
                  <a:pt x="3869" y="1839"/>
                  <a:pt x="3886" y="1837"/>
                </a:cubicBezTo>
                <a:close/>
                <a:moveTo>
                  <a:pt x="3853" y="1609"/>
                </a:moveTo>
                <a:cubicBezTo>
                  <a:pt x="3868" y="1616"/>
                  <a:pt x="3873" y="1632"/>
                  <a:pt x="3875" y="1653"/>
                </a:cubicBezTo>
                <a:cubicBezTo>
                  <a:pt x="3844" y="1662"/>
                  <a:pt x="3847" y="1637"/>
                  <a:pt x="3820" y="1642"/>
                </a:cubicBezTo>
                <a:cubicBezTo>
                  <a:pt x="3817" y="1617"/>
                  <a:pt x="3852" y="1630"/>
                  <a:pt x="3853" y="1609"/>
                </a:cubicBezTo>
                <a:close/>
                <a:moveTo>
                  <a:pt x="3842" y="1990"/>
                </a:moveTo>
                <a:cubicBezTo>
                  <a:pt x="3873" y="1999"/>
                  <a:pt x="3870" y="1974"/>
                  <a:pt x="3896" y="1979"/>
                </a:cubicBezTo>
                <a:cubicBezTo>
                  <a:pt x="3898" y="1998"/>
                  <a:pt x="3883" y="2002"/>
                  <a:pt x="3886" y="2022"/>
                </a:cubicBezTo>
                <a:cubicBezTo>
                  <a:pt x="3858" y="2021"/>
                  <a:pt x="3852" y="2001"/>
                  <a:pt x="3842" y="2033"/>
                </a:cubicBezTo>
                <a:cubicBezTo>
                  <a:pt x="3791" y="1990"/>
                  <a:pt x="3841" y="1969"/>
                  <a:pt x="3809" y="1924"/>
                </a:cubicBezTo>
                <a:cubicBezTo>
                  <a:pt x="3846" y="1922"/>
                  <a:pt x="3866" y="1965"/>
                  <a:pt x="3842" y="1990"/>
                </a:cubicBezTo>
                <a:close/>
                <a:moveTo>
                  <a:pt x="3896" y="3370"/>
                </a:moveTo>
                <a:cubicBezTo>
                  <a:pt x="3868" y="3355"/>
                  <a:pt x="3846" y="3333"/>
                  <a:pt x="3820" y="3316"/>
                </a:cubicBezTo>
                <a:cubicBezTo>
                  <a:pt x="3831" y="3271"/>
                  <a:pt x="3819" y="3272"/>
                  <a:pt x="3820" y="3218"/>
                </a:cubicBezTo>
                <a:cubicBezTo>
                  <a:pt x="3846" y="3222"/>
                  <a:pt x="3861" y="3235"/>
                  <a:pt x="3896" y="3229"/>
                </a:cubicBezTo>
                <a:cubicBezTo>
                  <a:pt x="3896" y="3294"/>
                  <a:pt x="3883" y="3312"/>
                  <a:pt x="3896" y="3370"/>
                </a:cubicBezTo>
                <a:close/>
                <a:moveTo>
                  <a:pt x="3886" y="3153"/>
                </a:moveTo>
                <a:cubicBezTo>
                  <a:pt x="3852" y="3146"/>
                  <a:pt x="3830" y="3129"/>
                  <a:pt x="3831" y="3088"/>
                </a:cubicBezTo>
                <a:cubicBezTo>
                  <a:pt x="3858" y="3086"/>
                  <a:pt x="3884" y="3086"/>
                  <a:pt x="3896" y="3098"/>
                </a:cubicBezTo>
                <a:cubicBezTo>
                  <a:pt x="3900" y="3124"/>
                  <a:pt x="3895" y="3140"/>
                  <a:pt x="3886" y="3153"/>
                </a:cubicBezTo>
                <a:close/>
                <a:moveTo>
                  <a:pt x="3896" y="2935"/>
                </a:moveTo>
                <a:cubicBezTo>
                  <a:pt x="3871" y="2925"/>
                  <a:pt x="3827" y="2932"/>
                  <a:pt x="3831" y="2892"/>
                </a:cubicBezTo>
                <a:cubicBezTo>
                  <a:pt x="3854" y="2916"/>
                  <a:pt x="3862" y="2886"/>
                  <a:pt x="3896" y="2892"/>
                </a:cubicBezTo>
                <a:lnTo>
                  <a:pt x="3896" y="2935"/>
                </a:lnTo>
                <a:close/>
                <a:moveTo>
                  <a:pt x="3853" y="3175"/>
                </a:moveTo>
                <a:cubicBezTo>
                  <a:pt x="3832" y="3212"/>
                  <a:pt x="3809" y="3162"/>
                  <a:pt x="3820" y="3131"/>
                </a:cubicBezTo>
                <a:cubicBezTo>
                  <a:pt x="3855" y="3138"/>
                  <a:pt x="3841" y="3167"/>
                  <a:pt x="3853" y="3175"/>
                </a:cubicBezTo>
                <a:close/>
                <a:moveTo>
                  <a:pt x="3755" y="3077"/>
                </a:moveTo>
                <a:cubicBezTo>
                  <a:pt x="3743" y="3043"/>
                  <a:pt x="3772" y="3050"/>
                  <a:pt x="3777" y="3033"/>
                </a:cubicBezTo>
                <a:cubicBezTo>
                  <a:pt x="3792" y="3037"/>
                  <a:pt x="3786" y="3060"/>
                  <a:pt x="3788" y="3077"/>
                </a:cubicBezTo>
                <a:lnTo>
                  <a:pt x="3755" y="3077"/>
                </a:lnTo>
                <a:close/>
                <a:moveTo>
                  <a:pt x="3820" y="6208"/>
                </a:moveTo>
                <a:cubicBezTo>
                  <a:pt x="3799" y="6204"/>
                  <a:pt x="3786" y="6210"/>
                  <a:pt x="3788" y="6229"/>
                </a:cubicBezTo>
                <a:cubicBezTo>
                  <a:pt x="3766" y="6214"/>
                  <a:pt x="3798" y="6192"/>
                  <a:pt x="3777" y="6164"/>
                </a:cubicBezTo>
                <a:cubicBezTo>
                  <a:pt x="3793" y="6158"/>
                  <a:pt x="3803" y="6147"/>
                  <a:pt x="3809" y="6132"/>
                </a:cubicBezTo>
                <a:cubicBezTo>
                  <a:pt x="3805" y="6115"/>
                  <a:pt x="3796" y="6136"/>
                  <a:pt x="3777" y="6132"/>
                </a:cubicBezTo>
                <a:cubicBezTo>
                  <a:pt x="3778" y="6104"/>
                  <a:pt x="3793" y="6089"/>
                  <a:pt x="3820" y="6088"/>
                </a:cubicBezTo>
                <a:cubicBezTo>
                  <a:pt x="3822" y="6161"/>
                  <a:pt x="3832" y="6148"/>
                  <a:pt x="3820" y="6208"/>
                </a:cubicBezTo>
                <a:close/>
                <a:moveTo>
                  <a:pt x="3831" y="6077"/>
                </a:moveTo>
                <a:cubicBezTo>
                  <a:pt x="3788" y="6077"/>
                  <a:pt x="3788" y="6077"/>
                  <a:pt x="3788" y="6077"/>
                </a:cubicBezTo>
                <a:cubicBezTo>
                  <a:pt x="3784" y="6059"/>
                  <a:pt x="3796" y="6057"/>
                  <a:pt x="3809" y="6055"/>
                </a:cubicBezTo>
                <a:cubicBezTo>
                  <a:pt x="3757" y="6045"/>
                  <a:pt x="3791" y="5930"/>
                  <a:pt x="3799" y="5860"/>
                </a:cubicBezTo>
                <a:cubicBezTo>
                  <a:pt x="3831" y="5860"/>
                  <a:pt x="3831" y="5860"/>
                  <a:pt x="3831" y="5860"/>
                </a:cubicBezTo>
                <a:cubicBezTo>
                  <a:pt x="3824" y="5942"/>
                  <a:pt x="3814" y="5994"/>
                  <a:pt x="3831" y="6077"/>
                </a:cubicBezTo>
                <a:close/>
                <a:moveTo>
                  <a:pt x="3831" y="5849"/>
                </a:moveTo>
                <a:cubicBezTo>
                  <a:pt x="3808" y="5854"/>
                  <a:pt x="3802" y="5841"/>
                  <a:pt x="3788" y="5838"/>
                </a:cubicBezTo>
                <a:cubicBezTo>
                  <a:pt x="3792" y="5825"/>
                  <a:pt x="3802" y="5816"/>
                  <a:pt x="3820" y="5816"/>
                </a:cubicBezTo>
                <a:cubicBezTo>
                  <a:pt x="3786" y="5787"/>
                  <a:pt x="3789" y="5763"/>
                  <a:pt x="3799" y="5708"/>
                </a:cubicBezTo>
                <a:cubicBezTo>
                  <a:pt x="3807" y="5713"/>
                  <a:pt x="3816" y="5719"/>
                  <a:pt x="3831" y="5718"/>
                </a:cubicBezTo>
                <a:cubicBezTo>
                  <a:pt x="3833" y="5784"/>
                  <a:pt x="3822" y="5795"/>
                  <a:pt x="3831" y="5849"/>
                </a:cubicBezTo>
                <a:close/>
                <a:moveTo>
                  <a:pt x="3875" y="5925"/>
                </a:moveTo>
                <a:cubicBezTo>
                  <a:pt x="3875" y="6251"/>
                  <a:pt x="3875" y="6251"/>
                  <a:pt x="3875" y="6251"/>
                </a:cubicBezTo>
                <a:cubicBezTo>
                  <a:pt x="3858" y="6284"/>
                  <a:pt x="3865" y="6204"/>
                  <a:pt x="3864" y="6186"/>
                </a:cubicBezTo>
                <a:cubicBezTo>
                  <a:pt x="3871" y="6020"/>
                  <a:pt x="3847" y="5886"/>
                  <a:pt x="3875" y="5751"/>
                </a:cubicBezTo>
                <a:cubicBezTo>
                  <a:pt x="3895" y="5810"/>
                  <a:pt x="3882" y="5860"/>
                  <a:pt x="3875" y="5925"/>
                </a:cubicBezTo>
                <a:close/>
                <a:moveTo>
                  <a:pt x="3875" y="5740"/>
                </a:moveTo>
                <a:cubicBezTo>
                  <a:pt x="3850" y="5732"/>
                  <a:pt x="3870" y="5679"/>
                  <a:pt x="3864" y="5653"/>
                </a:cubicBezTo>
                <a:cubicBezTo>
                  <a:pt x="3894" y="5648"/>
                  <a:pt x="3889" y="5712"/>
                  <a:pt x="3875" y="5740"/>
                </a:cubicBezTo>
                <a:close/>
                <a:moveTo>
                  <a:pt x="3875" y="5588"/>
                </a:moveTo>
                <a:cubicBezTo>
                  <a:pt x="3853" y="5576"/>
                  <a:pt x="3862" y="5504"/>
                  <a:pt x="3875" y="5490"/>
                </a:cubicBezTo>
                <a:cubicBezTo>
                  <a:pt x="3906" y="5512"/>
                  <a:pt x="3871" y="5558"/>
                  <a:pt x="3875" y="5588"/>
                </a:cubicBezTo>
                <a:close/>
                <a:moveTo>
                  <a:pt x="3896" y="5012"/>
                </a:moveTo>
                <a:cubicBezTo>
                  <a:pt x="3864" y="5012"/>
                  <a:pt x="3864" y="5012"/>
                  <a:pt x="3864" y="5012"/>
                </a:cubicBezTo>
                <a:cubicBezTo>
                  <a:pt x="3858" y="4964"/>
                  <a:pt x="3897" y="4989"/>
                  <a:pt x="3875" y="4947"/>
                </a:cubicBezTo>
                <a:cubicBezTo>
                  <a:pt x="3902" y="4948"/>
                  <a:pt x="3896" y="4983"/>
                  <a:pt x="3896" y="5012"/>
                </a:cubicBezTo>
                <a:close/>
                <a:moveTo>
                  <a:pt x="3886" y="4588"/>
                </a:moveTo>
                <a:cubicBezTo>
                  <a:pt x="3891" y="4597"/>
                  <a:pt x="3897" y="4605"/>
                  <a:pt x="3896" y="4620"/>
                </a:cubicBezTo>
                <a:cubicBezTo>
                  <a:pt x="3868" y="4623"/>
                  <a:pt x="3825" y="4550"/>
                  <a:pt x="3875" y="4544"/>
                </a:cubicBezTo>
                <a:cubicBezTo>
                  <a:pt x="3877" y="4554"/>
                  <a:pt x="3870" y="4555"/>
                  <a:pt x="3864" y="4555"/>
                </a:cubicBezTo>
                <a:cubicBezTo>
                  <a:pt x="3865" y="4575"/>
                  <a:pt x="3901" y="4562"/>
                  <a:pt x="3907" y="4577"/>
                </a:cubicBezTo>
                <a:cubicBezTo>
                  <a:pt x="3907" y="4588"/>
                  <a:pt x="3894" y="4585"/>
                  <a:pt x="3886" y="4588"/>
                </a:cubicBezTo>
                <a:close/>
                <a:moveTo>
                  <a:pt x="3907" y="3957"/>
                </a:moveTo>
                <a:cubicBezTo>
                  <a:pt x="3897" y="3987"/>
                  <a:pt x="3869" y="3946"/>
                  <a:pt x="3853" y="3946"/>
                </a:cubicBezTo>
                <a:cubicBezTo>
                  <a:pt x="3855" y="3923"/>
                  <a:pt x="3880" y="3923"/>
                  <a:pt x="3907" y="3925"/>
                </a:cubicBezTo>
                <a:cubicBezTo>
                  <a:pt x="3900" y="3933"/>
                  <a:pt x="3890" y="3954"/>
                  <a:pt x="3907" y="3957"/>
                </a:cubicBezTo>
                <a:close/>
                <a:moveTo>
                  <a:pt x="3875" y="3588"/>
                </a:moveTo>
                <a:cubicBezTo>
                  <a:pt x="3907" y="3599"/>
                  <a:pt x="3892" y="3657"/>
                  <a:pt x="3907" y="3686"/>
                </a:cubicBezTo>
                <a:cubicBezTo>
                  <a:pt x="3894" y="3690"/>
                  <a:pt x="3885" y="3699"/>
                  <a:pt x="3886" y="3718"/>
                </a:cubicBezTo>
                <a:cubicBezTo>
                  <a:pt x="3871" y="3714"/>
                  <a:pt x="3868" y="3699"/>
                  <a:pt x="3853" y="3696"/>
                </a:cubicBezTo>
                <a:cubicBezTo>
                  <a:pt x="3861" y="3686"/>
                  <a:pt x="3873" y="3680"/>
                  <a:pt x="3886" y="3675"/>
                </a:cubicBezTo>
                <a:cubicBezTo>
                  <a:pt x="3878" y="3642"/>
                  <a:pt x="3862" y="3685"/>
                  <a:pt x="3842" y="3675"/>
                </a:cubicBezTo>
                <a:cubicBezTo>
                  <a:pt x="3873" y="3613"/>
                  <a:pt x="3809" y="3584"/>
                  <a:pt x="3820" y="3512"/>
                </a:cubicBezTo>
                <a:cubicBezTo>
                  <a:pt x="3836" y="3521"/>
                  <a:pt x="3862" y="3520"/>
                  <a:pt x="3853" y="3555"/>
                </a:cubicBezTo>
                <a:cubicBezTo>
                  <a:pt x="3885" y="3546"/>
                  <a:pt x="3865" y="3539"/>
                  <a:pt x="3864" y="3512"/>
                </a:cubicBezTo>
                <a:cubicBezTo>
                  <a:pt x="3882" y="3516"/>
                  <a:pt x="3884" y="3503"/>
                  <a:pt x="3886" y="3490"/>
                </a:cubicBezTo>
                <a:cubicBezTo>
                  <a:pt x="3897" y="3493"/>
                  <a:pt x="3893" y="3511"/>
                  <a:pt x="3907" y="3512"/>
                </a:cubicBezTo>
                <a:cubicBezTo>
                  <a:pt x="3897" y="3531"/>
                  <a:pt x="3883" y="3545"/>
                  <a:pt x="3864" y="3555"/>
                </a:cubicBezTo>
                <a:cubicBezTo>
                  <a:pt x="3870" y="3564"/>
                  <a:pt x="3929" y="3583"/>
                  <a:pt x="3875" y="3588"/>
                </a:cubicBezTo>
                <a:close/>
                <a:moveTo>
                  <a:pt x="3842" y="2544"/>
                </a:moveTo>
                <a:cubicBezTo>
                  <a:pt x="3860" y="2526"/>
                  <a:pt x="3855" y="2476"/>
                  <a:pt x="3820" y="2479"/>
                </a:cubicBezTo>
                <a:cubicBezTo>
                  <a:pt x="3820" y="2446"/>
                  <a:pt x="3820" y="2446"/>
                  <a:pt x="3820" y="2446"/>
                </a:cubicBezTo>
                <a:cubicBezTo>
                  <a:pt x="3845" y="2462"/>
                  <a:pt x="3873" y="2506"/>
                  <a:pt x="3875" y="2435"/>
                </a:cubicBezTo>
                <a:cubicBezTo>
                  <a:pt x="3928" y="2442"/>
                  <a:pt x="3879" y="2531"/>
                  <a:pt x="3907" y="2544"/>
                </a:cubicBezTo>
                <a:cubicBezTo>
                  <a:pt x="3894" y="2577"/>
                  <a:pt x="3870" y="2532"/>
                  <a:pt x="3842" y="2544"/>
                </a:cubicBezTo>
                <a:close/>
                <a:moveTo>
                  <a:pt x="3918" y="902"/>
                </a:moveTo>
                <a:cubicBezTo>
                  <a:pt x="3956" y="877"/>
                  <a:pt x="4050" y="920"/>
                  <a:pt x="4081" y="881"/>
                </a:cubicBezTo>
                <a:cubicBezTo>
                  <a:pt x="4116" y="913"/>
                  <a:pt x="4006" y="937"/>
                  <a:pt x="3983" y="913"/>
                </a:cubicBezTo>
                <a:cubicBezTo>
                  <a:pt x="4003" y="950"/>
                  <a:pt x="4008" y="945"/>
                  <a:pt x="3951" y="946"/>
                </a:cubicBezTo>
                <a:cubicBezTo>
                  <a:pt x="3939" y="986"/>
                  <a:pt x="3992" y="963"/>
                  <a:pt x="3983" y="1000"/>
                </a:cubicBezTo>
                <a:cubicBezTo>
                  <a:pt x="3971" y="1009"/>
                  <a:pt x="3954" y="1015"/>
                  <a:pt x="3929" y="1011"/>
                </a:cubicBezTo>
                <a:cubicBezTo>
                  <a:pt x="3965" y="977"/>
                  <a:pt x="3902" y="956"/>
                  <a:pt x="3918" y="902"/>
                </a:cubicBezTo>
                <a:close/>
                <a:moveTo>
                  <a:pt x="4038" y="4414"/>
                </a:moveTo>
                <a:cubicBezTo>
                  <a:pt x="3990" y="4423"/>
                  <a:pt x="3989" y="4416"/>
                  <a:pt x="3951" y="4425"/>
                </a:cubicBezTo>
                <a:cubicBezTo>
                  <a:pt x="3951" y="4349"/>
                  <a:pt x="3951" y="4349"/>
                  <a:pt x="3951" y="4349"/>
                </a:cubicBezTo>
                <a:cubicBezTo>
                  <a:pt x="3999" y="4370"/>
                  <a:pt x="3962" y="4327"/>
                  <a:pt x="4027" y="4327"/>
                </a:cubicBezTo>
                <a:cubicBezTo>
                  <a:pt x="4021" y="4296"/>
                  <a:pt x="3975" y="4307"/>
                  <a:pt x="3951" y="4294"/>
                </a:cubicBezTo>
                <a:cubicBezTo>
                  <a:pt x="3967" y="4208"/>
                  <a:pt x="3942" y="4225"/>
                  <a:pt x="4038" y="4186"/>
                </a:cubicBezTo>
                <a:cubicBezTo>
                  <a:pt x="4036" y="4177"/>
                  <a:pt x="4027" y="4175"/>
                  <a:pt x="4027" y="4164"/>
                </a:cubicBezTo>
                <a:cubicBezTo>
                  <a:pt x="3964" y="4153"/>
                  <a:pt x="4017" y="4110"/>
                  <a:pt x="3951" y="4131"/>
                </a:cubicBezTo>
                <a:cubicBezTo>
                  <a:pt x="3957" y="4119"/>
                  <a:pt x="3957" y="4045"/>
                  <a:pt x="3940" y="4023"/>
                </a:cubicBezTo>
                <a:cubicBezTo>
                  <a:pt x="3964" y="4008"/>
                  <a:pt x="4001" y="4016"/>
                  <a:pt x="4027" y="4023"/>
                </a:cubicBezTo>
                <a:cubicBezTo>
                  <a:pt x="4020" y="4068"/>
                  <a:pt x="4003" y="4062"/>
                  <a:pt x="3962" y="4055"/>
                </a:cubicBezTo>
                <a:cubicBezTo>
                  <a:pt x="3957" y="4081"/>
                  <a:pt x="3982" y="4079"/>
                  <a:pt x="3973" y="4109"/>
                </a:cubicBezTo>
                <a:cubicBezTo>
                  <a:pt x="4007" y="4116"/>
                  <a:pt x="4006" y="4089"/>
                  <a:pt x="4027" y="4109"/>
                </a:cubicBezTo>
                <a:cubicBezTo>
                  <a:pt x="4025" y="4101"/>
                  <a:pt x="4047" y="4068"/>
                  <a:pt x="4038" y="4066"/>
                </a:cubicBezTo>
                <a:cubicBezTo>
                  <a:pt x="4073" y="4053"/>
                  <a:pt x="4076" y="4264"/>
                  <a:pt x="4027" y="4273"/>
                </a:cubicBezTo>
                <a:cubicBezTo>
                  <a:pt x="4101" y="4289"/>
                  <a:pt x="4017" y="4369"/>
                  <a:pt x="4038" y="4414"/>
                </a:cubicBezTo>
                <a:close/>
                <a:moveTo>
                  <a:pt x="4038" y="4870"/>
                </a:moveTo>
                <a:cubicBezTo>
                  <a:pt x="4035" y="4913"/>
                  <a:pt x="4026" y="4935"/>
                  <a:pt x="3962" y="4936"/>
                </a:cubicBezTo>
                <a:cubicBezTo>
                  <a:pt x="3955" y="4882"/>
                  <a:pt x="4009" y="4889"/>
                  <a:pt x="4038" y="4870"/>
                </a:cubicBezTo>
                <a:close/>
                <a:moveTo>
                  <a:pt x="4027" y="4827"/>
                </a:moveTo>
                <a:cubicBezTo>
                  <a:pt x="3993" y="4832"/>
                  <a:pt x="3998" y="4790"/>
                  <a:pt x="3973" y="4816"/>
                </a:cubicBezTo>
                <a:cubicBezTo>
                  <a:pt x="3942" y="4802"/>
                  <a:pt x="4043" y="4772"/>
                  <a:pt x="4027" y="4827"/>
                </a:cubicBezTo>
                <a:close/>
                <a:moveTo>
                  <a:pt x="4038" y="4968"/>
                </a:moveTo>
                <a:cubicBezTo>
                  <a:pt x="4053" y="5039"/>
                  <a:pt x="3942" y="5007"/>
                  <a:pt x="3951" y="4957"/>
                </a:cubicBezTo>
                <a:cubicBezTo>
                  <a:pt x="3977" y="4964"/>
                  <a:pt x="4000" y="4973"/>
                  <a:pt x="4038" y="4968"/>
                </a:cubicBezTo>
                <a:close/>
                <a:moveTo>
                  <a:pt x="3929" y="2446"/>
                </a:moveTo>
                <a:cubicBezTo>
                  <a:pt x="3938" y="2428"/>
                  <a:pt x="3982" y="2465"/>
                  <a:pt x="4005" y="2468"/>
                </a:cubicBezTo>
                <a:cubicBezTo>
                  <a:pt x="4001" y="2492"/>
                  <a:pt x="3946" y="2466"/>
                  <a:pt x="3951" y="2501"/>
                </a:cubicBezTo>
                <a:cubicBezTo>
                  <a:pt x="3905" y="2498"/>
                  <a:pt x="3963" y="2460"/>
                  <a:pt x="3929" y="2446"/>
                </a:cubicBezTo>
                <a:close/>
                <a:moveTo>
                  <a:pt x="4016" y="1065"/>
                </a:moveTo>
                <a:cubicBezTo>
                  <a:pt x="3990" y="1073"/>
                  <a:pt x="3960" y="1087"/>
                  <a:pt x="3962" y="1044"/>
                </a:cubicBezTo>
                <a:cubicBezTo>
                  <a:pt x="3989" y="1043"/>
                  <a:pt x="4000" y="1024"/>
                  <a:pt x="4016" y="1011"/>
                </a:cubicBezTo>
                <a:cubicBezTo>
                  <a:pt x="4046" y="1034"/>
                  <a:pt x="3987" y="1030"/>
                  <a:pt x="4016" y="1065"/>
                </a:cubicBezTo>
                <a:close/>
                <a:moveTo>
                  <a:pt x="4038" y="1098"/>
                </a:moveTo>
                <a:cubicBezTo>
                  <a:pt x="4069" y="1140"/>
                  <a:pt x="4011" y="1186"/>
                  <a:pt x="3951" y="1163"/>
                </a:cubicBezTo>
                <a:cubicBezTo>
                  <a:pt x="3963" y="1107"/>
                  <a:pt x="3994" y="1100"/>
                  <a:pt x="4038" y="1098"/>
                </a:cubicBezTo>
                <a:close/>
                <a:moveTo>
                  <a:pt x="4038" y="3381"/>
                </a:moveTo>
                <a:cubicBezTo>
                  <a:pt x="4066" y="3378"/>
                  <a:pt x="4066" y="3404"/>
                  <a:pt x="4070" y="3425"/>
                </a:cubicBezTo>
                <a:cubicBezTo>
                  <a:pt x="4052" y="3427"/>
                  <a:pt x="4042" y="3406"/>
                  <a:pt x="4038" y="3425"/>
                </a:cubicBezTo>
                <a:cubicBezTo>
                  <a:pt x="4010" y="3422"/>
                  <a:pt x="4053" y="3406"/>
                  <a:pt x="4038" y="3381"/>
                </a:cubicBezTo>
                <a:close/>
                <a:moveTo>
                  <a:pt x="3973" y="3229"/>
                </a:moveTo>
                <a:cubicBezTo>
                  <a:pt x="4003" y="3231"/>
                  <a:pt x="4039" y="3236"/>
                  <a:pt x="4070" y="3262"/>
                </a:cubicBezTo>
                <a:cubicBezTo>
                  <a:pt x="4025" y="3290"/>
                  <a:pt x="3988" y="3245"/>
                  <a:pt x="3973" y="3229"/>
                </a:cubicBezTo>
                <a:close/>
                <a:moveTo>
                  <a:pt x="4027" y="3544"/>
                </a:moveTo>
                <a:cubicBezTo>
                  <a:pt x="3992" y="3546"/>
                  <a:pt x="3979" y="3569"/>
                  <a:pt x="3940" y="3566"/>
                </a:cubicBezTo>
                <a:cubicBezTo>
                  <a:pt x="3940" y="3501"/>
                  <a:pt x="3940" y="3501"/>
                  <a:pt x="3940" y="3501"/>
                </a:cubicBezTo>
                <a:cubicBezTo>
                  <a:pt x="3983" y="3501"/>
                  <a:pt x="3983" y="3501"/>
                  <a:pt x="3983" y="3501"/>
                </a:cubicBezTo>
                <a:cubicBezTo>
                  <a:pt x="3983" y="3511"/>
                  <a:pt x="3970" y="3509"/>
                  <a:pt x="3962" y="3512"/>
                </a:cubicBezTo>
                <a:cubicBezTo>
                  <a:pt x="3983" y="3549"/>
                  <a:pt x="4005" y="3498"/>
                  <a:pt x="4027" y="3501"/>
                </a:cubicBezTo>
                <a:cubicBezTo>
                  <a:pt x="4009" y="3522"/>
                  <a:pt x="4028" y="3515"/>
                  <a:pt x="4027" y="3544"/>
                </a:cubicBezTo>
                <a:close/>
                <a:moveTo>
                  <a:pt x="4038" y="3892"/>
                </a:moveTo>
                <a:cubicBezTo>
                  <a:pt x="4036" y="3905"/>
                  <a:pt x="4040" y="3911"/>
                  <a:pt x="4049" y="3914"/>
                </a:cubicBezTo>
                <a:cubicBezTo>
                  <a:pt x="4044" y="3945"/>
                  <a:pt x="3985" y="3886"/>
                  <a:pt x="3973" y="3925"/>
                </a:cubicBezTo>
                <a:cubicBezTo>
                  <a:pt x="3940" y="3924"/>
                  <a:pt x="3939" y="3836"/>
                  <a:pt x="3983" y="3849"/>
                </a:cubicBezTo>
                <a:cubicBezTo>
                  <a:pt x="3990" y="3871"/>
                  <a:pt x="4014" y="3884"/>
                  <a:pt x="3994" y="3903"/>
                </a:cubicBezTo>
                <a:cubicBezTo>
                  <a:pt x="4014" y="3904"/>
                  <a:pt x="4017" y="3890"/>
                  <a:pt x="4038" y="3892"/>
                </a:cubicBezTo>
                <a:close/>
                <a:moveTo>
                  <a:pt x="3940" y="2968"/>
                </a:moveTo>
                <a:cubicBezTo>
                  <a:pt x="3956" y="2928"/>
                  <a:pt x="3994" y="2939"/>
                  <a:pt x="4027" y="2957"/>
                </a:cubicBezTo>
                <a:cubicBezTo>
                  <a:pt x="3998" y="2983"/>
                  <a:pt x="3978" y="2951"/>
                  <a:pt x="3940" y="2968"/>
                </a:cubicBezTo>
                <a:close/>
                <a:moveTo>
                  <a:pt x="3962" y="2316"/>
                </a:moveTo>
                <a:cubicBezTo>
                  <a:pt x="3995" y="2308"/>
                  <a:pt x="3994" y="2334"/>
                  <a:pt x="4027" y="2327"/>
                </a:cubicBezTo>
                <a:cubicBezTo>
                  <a:pt x="4008" y="2361"/>
                  <a:pt x="3978" y="2354"/>
                  <a:pt x="3940" y="2348"/>
                </a:cubicBezTo>
                <a:cubicBezTo>
                  <a:pt x="3947" y="2337"/>
                  <a:pt x="3965" y="2337"/>
                  <a:pt x="3962" y="2316"/>
                </a:cubicBezTo>
                <a:close/>
                <a:moveTo>
                  <a:pt x="4049" y="3805"/>
                </a:moveTo>
                <a:cubicBezTo>
                  <a:pt x="4038" y="3805"/>
                  <a:pt x="4040" y="3792"/>
                  <a:pt x="4038" y="3783"/>
                </a:cubicBezTo>
                <a:cubicBezTo>
                  <a:pt x="4012" y="3783"/>
                  <a:pt x="4006" y="3802"/>
                  <a:pt x="3973" y="3794"/>
                </a:cubicBezTo>
                <a:cubicBezTo>
                  <a:pt x="3962" y="3743"/>
                  <a:pt x="4030" y="3785"/>
                  <a:pt x="3994" y="3751"/>
                </a:cubicBezTo>
                <a:cubicBezTo>
                  <a:pt x="3999" y="3726"/>
                  <a:pt x="4048" y="3746"/>
                  <a:pt x="4070" y="3740"/>
                </a:cubicBezTo>
                <a:cubicBezTo>
                  <a:pt x="4084" y="3783"/>
                  <a:pt x="4035" y="3762"/>
                  <a:pt x="4049" y="3805"/>
                </a:cubicBezTo>
                <a:close/>
                <a:moveTo>
                  <a:pt x="3973" y="6142"/>
                </a:moveTo>
                <a:cubicBezTo>
                  <a:pt x="3974" y="6155"/>
                  <a:pt x="3992" y="6152"/>
                  <a:pt x="4005" y="6153"/>
                </a:cubicBezTo>
                <a:cubicBezTo>
                  <a:pt x="3978" y="6183"/>
                  <a:pt x="4029" y="6228"/>
                  <a:pt x="3973" y="6219"/>
                </a:cubicBezTo>
                <a:cubicBezTo>
                  <a:pt x="4014" y="6267"/>
                  <a:pt x="3944" y="6317"/>
                  <a:pt x="3940" y="6371"/>
                </a:cubicBezTo>
                <a:cubicBezTo>
                  <a:pt x="3907" y="6153"/>
                  <a:pt x="3949" y="5916"/>
                  <a:pt x="3940" y="5686"/>
                </a:cubicBezTo>
                <a:cubicBezTo>
                  <a:pt x="3962" y="5686"/>
                  <a:pt x="3954" y="5716"/>
                  <a:pt x="3983" y="5708"/>
                </a:cubicBezTo>
                <a:cubicBezTo>
                  <a:pt x="3994" y="5686"/>
                  <a:pt x="3999" y="5671"/>
                  <a:pt x="4005" y="5631"/>
                </a:cubicBezTo>
                <a:cubicBezTo>
                  <a:pt x="4015" y="5718"/>
                  <a:pt x="4050" y="5923"/>
                  <a:pt x="3962" y="5947"/>
                </a:cubicBezTo>
                <a:cubicBezTo>
                  <a:pt x="4007" y="5992"/>
                  <a:pt x="4030" y="6098"/>
                  <a:pt x="3973" y="6142"/>
                </a:cubicBezTo>
                <a:close/>
                <a:moveTo>
                  <a:pt x="3940" y="5653"/>
                </a:moveTo>
                <a:cubicBezTo>
                  <a:pt x="3942" y="5635"/>
                  <a:pt x="3992" y="5658"/>
                  <a:pt x="3983" y="5686"/>
                </a:cubicBezTo>
                <a:cubicBezTo>
                  <a:pt x="3961" y="5690"/>
                  <a:pt x="3955" y="5678"/>
                  <a:pt x="3940" y="5675"/>
                </a:cubicBezTo>
                <a:cubicBezTo>
                  <a:pt x="3947" y="5665"/>
                  <a:pt x="3953" y="5656"/>
                  <a:pt x="3940" y="5653"/>
                </a:cubicBezTo>
                <a:close/>
                <a:moveTo>
                  <a:pt x="4027" y="5621"/>
                </a:moveTo>
                <a:cubicBezTo>
                  <a:pt x="3987" y="5628"/>
                  <a:pt x="3980" y="5602"/>
                  <a:pt x="3940" y="5610"/>
                </a:cubicBezTo>
                <a:cubicBezTo>
                  <a:pt x="3940" y="5534"/>
                  <a:pt x="3940" y="5534"/>
                  <a:pt x="3940" y="5534"/>
                </a:cubicBezTo>
                <a:cubicBezTo>
                  <a:pt x="3961" y="5513"/>
                  <a:pt x="3960" y="5540"/>
                  <a:pt x="3994" y="5534"/>
                </a:cubicBezTo>
                <a:cubicBezTo>
                  <a:pt x="3971" y="5525"/>
                  <a:pt x="3970" y="5493"/>
                  <a:pt x="3940" y="5490"/>
                </a:cubicBezTo>
                <a:cubicBezTo>
                  <a:pt x="3942" y="5456"/>
                  <a:pt x="3933" y="5410"/>
                  <a:pt x="3951" y="5392"/>
                </a:cubicBezTo>
                <a:cubicBezTo>
                  <a:pt x="3980" y="5392"/>
                  <a:pt x="4013" y="5388"/>
                  <a:pt x="4027" y="5403"/>
                </a:cubicBezTo>
                <a:cubicBezTo>
                  <a:pt x="4030" y="5447"/>
                  <a:pt x="4027" y="5484"/>
                  <a:pt x="4005" y="5501"/>
                </a:cubicBezTo>
                <a:cubicBezTo>
                  <a:pt x="4038" y="5489"/>
                  <a:pt x="4025" y="5571"/>
                  <a:pt x="4027" y="5621"/>
                </a:cubicBezTo>
                <a:close/>
                <a:moveTo>
                  <a:pt x="4027" y="5316"/>
                </a:moveTo>
                <a:cubicBezTo>
                  <a:pt x="3994" y="5316"/>
                  <a:pt x="3994" y="5316"/>
                  <a:pt x="3994" y="5316"/>
                </a:cubicBezTo>
                <a:cubicBezTo>
                  <a:pt x="4008" y="5281"/>
                  <a:pt x="3959" y="5308"/>
                  <a:pt x="3973" y="5273"/>
                </a:cubicBezTo>
                <a:cubicBezTo>
                  <a:pt x="3997" y="5267"/>
                  <a:pt x="3988" y="5293"/>
                  <a:pt x="4005" y="5294"/>
                </a:cubicBezTo>
                <a:cubicBezTo>
                  <a:pt x="4050" y="5245"/>
                  <a:pt x="3943" y="5256"/>
                  <a:pt x="3951" y="5207"/>
                </a:cubicBezTo>
                <a:cubicBezTo>
                  <a:pt x="3983" y="5228"/>
                  <a:pt x="4018" y="5204"/>
                  <a:pt x="4038" y="5218"/>
                </a:cubicBezTo>
                <a:cubicBezTo>
                  <a:pt x="4046" y="5263"/>
                  <a:pt x="4021" y="5274"/>
                  <a:pt x="4027" y="5316"/>
                </a:cubicBezTo>
                <a:close/>
                <a:moveTo>
                  <a:pt x="3962" y="5164"/>
                </a:moveTo>
                <a:cubicBezTo>
                  <a:pt x="3962" y="5142"/>
                  <a:pt x="3962" y="5142"/>
                  <a:pt x="3962" y="5142"/>
                </a:cubicBezTo>
                <a:cubicBezTo>
                  <a:pt x="3992" y="5144"/>
                  <a:pt x="4007" y="5162"/>
                  <a:pt x="4038" y="5164"/>
                </a:cubicBezTo>
                <a:cubicBezTo>
                  <a:pt x="4031" y="5230"/>
                  <a:pt x="3988" y="5171"/>
                  <a:pt x="3951" y="5175"/>
                </a:cubicBezTo>
                <a:cubicBezTo>
                  <a:pt x="3949" y="5166"/>
                  <a:pt x="3955" y="5165"/>
                  <a:pt x="3962" y="5164"/>
                </a:cubicBezTo>
                <a:close/>
                <a:moveTo>
                  <a:pt x="4027" y="5131"/>
                </a:moveTo>
                <a:cubicBezTo>
                  <a:pt x="3989" y="5140"/>
                  <a:pt x="3985" y="5115"/>
                  <a:pt x="3951" y="5121"/>
                </a:cubicBezTo>
                <a:cubicBezTo>
                  <a:pt x="4011" y="5099"/>
                  <a:pt x="3946" y="5098"/>
                  <a:pt x="3951" y="5044"/>
                </a:cubicBezTo>
                <a:cubicBezTo>
                  <a:pt x="3982" y="5035"/>
                  <a:pt x="3979" y="5060"/>
                  <a:pt x="4005" y="5055"/>
                </a:cubicBezTo>
                <a:cubicBezTo>
                  <a:pt x="4015" y="5050"/>
                  <a:pt x="4025" y="5046"/>
                  <a:pt x="4027" y="5034"/>
                </a:cubicBezTo>
                <a:cubicBezTo>
                  <a:pt x="4049" y="5046"/>
                  <a:pt x="4039" y="5118"/>
                  <a:pt x="4027" y="5131"/>
                </a:cubicBezTo>
                <a:close/>
                <a:moveTo>
                  <a:pt x="3951" y="4740"/>
                </a:moveTo>
                <a:cubicBezTo>
                  <a:pt x="3976" y="4737"/>
                  <a:pt x="3993" y="4742"/>
                  <a:pt x="4005" y="4751"/>
                </a:cubicBezTo>
                <a:cubicBezTo>
                  <a:pt x="4004" y="4723"/>
                  <a:pt x="3965" y="4733"/>
                  <a:pt x="3951" y="4718"/>
                </a:cubicBezTo>
                <a:cubicBezTo>
                  <a:pt x="3960" y="4681"/>
                  <a:pt x="3994" y="4721"/>
                  <a:pt x="4027" y="4697"/>
                </a:cubicBezTo>
                <a:cubicBezTo>
                  <a:pt x="4022" y="4672"/>
                  <a:pt x="3973" y="4692"/>
                  <a:pt x="3951" y="4686"/>
                </a:cubicBezTo>
                <a:cubicBezTo>
                  <a:pt x="3969" y="4664"/>
                  <a:pt x="3950" y="4672"/>
                  <a:pt x="3951" y="4642"/>
                </a:cubicBezTo>
                <a:cubicBezTo>
                  <a:pt x="3960" y="4636"/>
                  <a:pt x="3968" y="4631"/>
                  <a:pt x="3983" y="4631"/>
                </a:cubicBezTo>
                <a:cubicBezTo>
                  <a:pt x="3965" y="4624"/>
                  <a:pt x="3966" y="4598"/>
                  <a:pt x="3951" y="4588"/>
                </a:cubicBezTo>
                <a:cubicBezTo>
                  <a:pt x="3952" y="4564"/>
                  <a:pt x="3997" y="4583"/>
                  <a:pt x="4016" y="4577"/>
                </a:cubicBezTo>
                <a:cubicBezTo>
                  <a:pt x="4012" y="4538"/>
                  <a:pt x="3946" y="4560"/>
                  <a:pt x="3951" y="4512"/>
                </a:cubicBezTo>
                <a:cubicBezTo>
                  <a:pt x="3976" y="4515"/>
                  <a:pt x="3993" y="4510"/>
                  <a:pt x="4005" y="4501"/>
                </a:cubicBezTo>
                <a:cubicBezTo>
                  <a:pt x="4007" y="4477"/>
                  <a:pt x="3967" y="4496"/>
                  <a:pt x="3951" y="4490"/>
                </a:cubicBezTo>
                <a:cubicBezTo>
                  <a:pt x="3951" y="4436"/>
                  <a:pt x="3951" y="4436"/>
                  <a:pt x="3951" y="4436"/>
                </a:cubicBezTo>
                <a:cubicBezTo>
                  <a:pt x="3993" y="4438"/>
                  <a:pt x="4031" y="4436"/>
                  <a:pt x="4060" y="4425"/>
                </a:cubicBezTo>
                <a:cubicBezTo>
                  <a:pt x="4056" y="4463"/>
                  <a:pt x="4039" y="4512"/>
                  <a:pt x="4049" y="4555"/>
                </a:cubicBezTo>
                <a:cubicBezTo>
                  <a:pt x="4012" y="4547"/>
                  <a:pt x="4031" y="4595"/>
                  <a:pt x="4005" y="4599"/>
                </a:cubicBezTo>
                <a:cubicBezTo>
                  <a:pt x="4072" y="4583"/>
                  <a:pt x="4064" y="4863"/>
                  <a:pt x="3951" y="4740"/>
                </a:cubicBezTo>
                <a:close/>
                <a:moveTo>
                  <a:pt x="4103" y="6316"/>
                </a:moveTo>
                <a:cubicBezTo>
                  <a:pt x="4093" y="6308"/>
                  <a:pt x="4078" y="6305"/>
                  <a:pt x="4060" y="6306"/>
                </a:cubicBezTo>
                <a:cubicBezTo>
                  <a:pt x="4054" y="6290"/>
                  <a:pt x="4072" y="6249"/>
                  <a:pt x="4049" y="6251"/>
                </a:cubicBezTo>
                <a:cubicBezTo>
                  <a:pt x="4058" y="6235"/>
                  <a:pt x="4076" y="6228"/>
                  <a:pt x="4103" y="6229"/>
                </a:cubicBezTo>
                <a:lnTo>
                  <a:pt x="4103" y="6316"/>
                </a:lnTo>
                <a:close/>
                <a:moveTo>
                  <a:pt x="4092" y="6219"/>
                </a:moveTo>
                <a:cubicBezTo>
                  <a:pt x="4073" y="6222"/>
                  <a:pt x="4070" y="6208"/>
                  <a:pt x="4081" y="6208"/>
                </a:cubicBezTo>
                <a:cubicBezTo>
                  <a:pt x="4079" y="6195"/>
                  <a:pt x="4061" y="6198"/>
                  <a:pt x="4049" y="6197"/>
                </a:cubicBezTo>
                <a:cubicBezTo>
                  <a:pt x="4056" y="6188"/>
                  <a:pt x="4066" y="6167"/>
                  <a:pt x="4049" y="6164"/>
                </a:cubicBezTo>
                <a:cubicBezTo>
                  <a:pt x="4045" y="6139"/>
                  <a:pt x="4080" y="6152"/>
                  <a:pt x="4081" y="6132"/>
                </a:cubicBezTo>
                <a:cubicBezTo>
                  <a:pt x="4028" y="6116"/>
                  <a:pt x="4088" y="6106"/>
                  <a:pt x="4049" y="6099"/>
                </a:cubicBezTo>
                <a:cubicBezTo>
                  <a:pt x="4079" y="6030"/>
                  <a:pt x="4048" y="5955"/>
                  <a:pt x="4114" y="5936"/>
                </a:cubicBezTo>
                <a:cubicBezTo>
                  <a:pt x="4071" y="6000"/>
                  <a:pt x="4159" y="6056"/>
                  <a:pt x="4092" y="6219"/>
                </a:cubicBezTo>
                <a:close/>
                <a:moveTo>
                  <a:pt x="4125" y="5882"/>
                </a:moveTo>
                <a:cubicBezTo>
                  <a:pt x="4112" y="5869"/>
                  <a:pt x="4086" y="5869"/>
                  <a:pt x="4060" y="5871"/>
                </a:cubicBezTo>
                <a:cubicBezTo>
                  <a:pt x="4059" y="5732"/>
                  <a:pt x="4064" y="5542"/>
                  <a:pt x="4103" y="5479"/>
                </a:cubicBezTo>
                <a:cubicBezTo>
                  <a:pt x="4171" y="5512"/>
                  <a:pt x="4104" y="5702"/>
                  <a:pt x="4125" y="5882"/>
                </a:cubicBezTo>
                <a:close/>
                <a:moveTo>
                  <a:pt x="4081" y="5403"/>
                </a:moveTo>
                <a:cubicBezTo>
                  <a:pt x="4066" y="5370"/>
                  <a:pt x="4091" y="5283"/>
                  <a:pt x="4081" y="5218"/>
                </a:cubicBezTo>
                <a:cubicBezTo>
                  <a:pt x="4109" y="5235"/>
                  <a:pt x="4109" y="5266"/>
                  <a:pt x="4125" y="5218"/>
                </a:cubicBezTo>
                <a:cubicBezTo>
                  <a:pt x="4161" y="5268"/>
                  <a:pt x="4095" y="5289"/>
                  <a:pt x="4136" y="5327"/>
                </a:cubicBezTo>
                <a:cubicBezTo>
                  <a:pt x="4121" y="5338"/>
                  <a:pt x="4095" y="5337"/>
                  <a:pt x="4092" y="5360"/>
                </a:cubicBezTo>
                <a:cubicBezTo>
                  <a:pt x="4099" y="5392"/>
                  <a:pt x="4115" y="5349"/>
                  <a:pt x="4136" y="5360"/>
                </a:cubicBezTo>
                <a:cubicBezTo>
                  <a:pt x="4149" y="5405"/>
                  <a:pt x="4090" y="5379"/>
                  <a:pt x="4081" y="5403"/>
                </a:cubicBezTo>
                <a:close/>
                <a:moveTo>
                  <a:pt x="4103" y="4686"/>
                </a:moveTo>
                <a:cubicBezTo>
                  <a:pt x="4074" y="4660"/>
                  <a:pt x="4130" y="4627"/>
                  <a:pt x="4136" y="4599"/>
                </a:cubicBezTo>
                <a:cubicBezTo>
                  <a:pt x="4173" y="4633"/>
                  <a:pt x="4108" y="4658"/>
                  <a:pt x="4103" y="4686"/>
                </a:cubicBezTo>
                <a:close/>
                <a:moveTo>
                  <a:pt x="4146" y="4120"/>
                </a:moveTo>
                <a:cubicBezTo>
                  <a:pt x="4127" y="4119"/>
                  <a:pt x="4124" y="4134"/>
                  <a:pt x="4103" y="4131"/>
                </a:cubicBezTo>
                <a:cubicBezTo>
                  <a:pt x="4067" y="4065"/>
                  <a:pt x="4174" y="4043"/>
                  <a:pt x="4114" y="4023"/>
                </a:cubicBezTo>
                <a:cubicBezTo>
                  <a:pt x="4116" y="4010"/>
                  <a:pt x="4134" y="4013"/>
                  <a:pt x="4146" y="4012"/>
                </a:cubicBezTo>
                <a:cubicBezTo>
                  <a:pt x="4172" y="4082"/>
                  <a:pt x="4108" y="4073"/>
                  <a:pt x="4146" y="4120"/>
                </a:cubicBezTo>
                <a:close/>
                <a:moveTo>
                  <a:pt x="4157" y="3577"/>
                </a:moveTo>
                <a:cubicBezTo>
                  <a:pt x="4145" y="3586"/>
                  <a:pt x="4128" y="3591"/>
                  <a:pt x="4103" y="3588"/>
                </a:cubicBezTo>
                <a:cubicBezTo>
                  <a:pt x="4103" y="3577"/>
                  <a:pt x="4116" y="3579"/>
                  <a:pt x="4125" y="3577"/>
                </a:cubicBezTo>
                <a:cubicBezTo>
                  <a:pt x="4127" y="3568"/>
                  <a:pt x="4120" y="3567"/>
                  <a:pt x="4114" y="3566"/>
                </a:cubicBezTo>
                <a:cubicBezTo>
                  <a:pt x="4140" y="3564"/>
                  <a:pt x="4140" y="3540"/>
                  <a:pt x="4146" y="3512"/>
                </a:cubicBezTo>
                <a:cubicBezTo>
                  <a:pt x="4170" y="3513"/>
                  <a:pt x="4151" y="3558"/>
                  <a:pt x="4157" y="3577"/>
                </a:cubicBezTo>
                <a:close/>
                <a:moveTo>
                  <a:pt x="4157" y="1316"/>
                </a:moveTo>
                <a:cubicBezTo>
                  <a:pt x="4134" y="1317"/>
                  <a:pt x="4152" y="1277"/>
                  <a:pt x="4146" y="1261"/>
                </a:cubicBezTo>
                <a:cubicBezTo>
                  <a:pt x="4185" y="1244"/>
                  <a:pt x="4153" y="1298"/>
                  <a:pt x="4179" y="1294"/>
                </a:cubicBezTo>
                <a:cubicBezTo>
                  <a:pt x="4176" y="1306"/>
                  <a:pt x="4157" y="1301"/>
                  <a:pt x="4157" y="1316"/>
                </a:cubicBezTo>
                <a:close/>
                <a:moveTo>
                  <a:pt x="4212" y="1392"/>
                </a:moveTo>
                <a:cubicBezTo>
                  <a:pt x="4231" y="1390"/>
                  <a:pt x="4235" y="1405"/>
                  <a:pt x="4255" y="1403"/>
                </a:cubicBezTo>
                <a:cubicBezTo>
                  <a:pt x="4261" y="1427"/>
                  <a:pt x="4234" y="1418"/>
                  <a:pt x="4233" y="1435"/>
                </a:cubicBezTo>
                <a:cubicBezTo>
                  <a:pt x="4221" y="1433"/>
                  <a:pt x="4227" y="1424"/>
                  <a:pt x="4233" y="1424"/>
                </a:cubicBezTo>
                <a:cubicBezTo>
                  <a:pt x="4226" y="1406"/>
                  <a:pt x="4208" y="1417"/>
                  <a:pt x="4212" y="1435"/>
                </a:cubicBezTo>
                <a:cubicBezTo>
                  <a:pt x="4179" y="1428"/>
                  <a:pt x="4222" y="1412"/>
                  <a:pt x="4212" y="1392"/>
                </a:cubicBezTo>
                <a:close/>
                <a:moveTo>
                  <a:pt x="4201" y="4001"/>
                </a:moveTo>
                <a:cubicBezTo>
                  <a:pt x="4243" y="4001"/>
                  <a:pt x="4222" y="4102"/>
                  <a:pt x="4212" y="4120"/>
                </a:cubicBezTo>
                <a:cubicBezTo>
                  <a:pt x="4198" y="4090"/>
                  <a:pt x="4213" y="4038"/>
                  <a:pt x="4201" y="4001"/>
                </a:cubicBezTo>
                <a:close/>
                <a:moveTo>
                  <a:pt x="4255" y="5805"/>
                </a:moveTo>
                <a:cubicBezTo>
                  <a:pt x="4200" y="5786"/>
                  <a:pt x="4255" y="5813"/>
                  <a:pt x="4212" y="5816"/>
                </a:cubicBezTo>
                <a:cubicBezTo>
                  <a:pt x="4215" y="5831"/>
                  <a:pt x="4239" y="5825"/>
                  <a:pt x="4255" y="5827"/>
                </a:cubicBezTo>
                <a:cubicBezTo>
                  <a:pt x="4259" y="5976"/>
                  <a:pt x="4254" y="6116"/>
                  <a:pt x="4233" y="6240"/>
                </a:cubicBezTo>
                <a:cubicBezTo>
                  <a:pt x="4184" y="6027"/>
                  <a:pt x="4203" y="5798"/>
                  <a:pt x="4212" y="5610"/>
                </a:cubicBezTo>
                <a:cubicBezTo>
                  <a:pt x="4210" y="5568"/>
                  <a:pt x="4221" y="5606"/>
                  <a:pt x="4244" y="5599"/>
                </a:cubicBezTo>
                <a:cubicBezTo>
                  <a:pt x="4240" y="5578"/>
                  <a:pt x="4202" y="5590"/>
                  <a:pt x="4212" y="5555"/>
                </a:cubicBezTo>
                <a:cubicBezTo>
                  <a:pt x="4303" y="5562"/>
                  <a:pt x="4233" y="5729"/>
                  <a:pt x="4255" y="5805"/>
                </a:cubicBezTo>
                <a:close/>
                <a:moveTo>
                  <a:pt x="4266" y="5371"/>
                </a:moveTo>
                <a:cubicBezTo>
                  <a:pt x="4229" y="5367"/>
                  <a:pt x="4199" y="5358"/>
                  <a:pt x="4201" y="5316"/>
                </a:cubicBezTo>
                <a:cubicBezTo>
                  <a:pt x="4234" y="5324"/>
                  <a:pt x="4233" y="5297"/>
                  <a:pt x="4266" y="5305"/>
                </a:cubicBezTo>
                <a:lnTo>
                  <a:pt x="4266" y="5371"/>
                </a:lnTo>
                <a:close/>
                <a:moveTo>
                  <a:pt x="4266" y="5436"/>
                </a:moveTo>
                <a:cubicBezTo>
                  <a:pt x="4233" y="5428"/>
                  <a:pt x="4245" y="5428"/>
                  <a:pt x="4212" y="5436"/>
                </a:cubicBezTo>
                <a:cubicBezTo>
                  <a:pt x="4212" y="5381"/>
                  <a:pt x="4212" y="5381"/>
                  <a:pt x="4212" y="5381"/>
                </a:cubicBezTo>
                <a:cubicBezTo>
                  <a:pt x="4234" y="5391"/>
                  <a:pt x="4269" y="5379"/>
                  <a:pt x="4266" y="5436"/>
                </a:cubicBezTo>
                <a:close/>
                <a:moveTo>
                  <a:pt x="4255" y="5545"/>
                </a:moveTo>
                <a:cubicBezTo>
                  <a:pt x="4232" y="5523"/>
                  <a:pt x="4233" y="5508"/>
                  <a:pt x="4212" y="5468"/>
                </a:cubicBezTo>
                <a:cubicBezTo>
                  <a:pt x="4237" y="5454"/>
                  <a:pt x="4232" y="5470"/>
                  <a:pt x="4266" y="5458"/>
                </a:cubicBezTo>
                <a:cubicBezTo>
                  <a:pt x="4265" y="5489"/>
                  <a:pt x="4272" y="5529"/>
                  <a:pt x="4255" y="5545"/>
                </a:cubicBezTo>
                <a:close/>
                <a:moveTo>
                  <a:pt x="4266" y="5294"/>
                </a:moveTo>
                <a:cubicBezTo>
                  <a:pt x="4233" y="5287"/>
                  <a:pt x="4245" y="5287"/>
                  <a:pt x="4212" y="5294"/>
                </a:cubicBezTo>
                <a:cubicBezTo>
                  <a:pt x="4181" y="5198"/>
                  <a:pt x="4220" y="5153"/>
                  <a:pt x="4223" y="5088"/>
                </a:cubicBezTo>
                <a:cubicBezTo>
                  <a:pt x="4250" y="5089"/>
                  <a:pt x="4248" y="5128"/>
                  <a:pt x="4233" y="5142"/>
                </a:cubicBezTo>
                <a:cubicBezTo>
                  <a:pt x="4285" y="5147"/>
                  <a:pt x="4245" y="5129"/>
                  <a:pt x="4266" y="5110"/>
                </a:cubicBezTo>
                <a:cubicBezTo>
                  <a:pt x="4286" y="5148"/>
                  <a:pt x="4254" y="5228"/>
                  <a:pt x="4266" y="5294"/>
                </a:cubicBezTo>
                <a:close/>
                <a:moveTo>
                  <a:pt x="4201" y="5034"/>
                </a:moveTo>
                <a:cubicBezTo>
                  <a:pt x="4210" y="5006"/>
                  <a:pt x="4215" y="4975"/>
                  <a:pt x="4212" y="4936"/>
                </a:cubicBezTo>
                <a:cubicBezTo>
                  <a:pt x="4231" y="4956"/>
                  <a:pt x="4243" y="4931"/>
                  <a:pt x="4266" y="4925"/>
                </a:cubicBezTo>
                <a:cubicBezTo>
                  <a:pt x="4257" y="4883"/>
                  <a:pt x="4242" y="4847"/>
                  <a:pt x="4212" y="4827"/>
                </a:cubicBezTo>
                <a:cubicBezTo>
                  <a:pt x="4224" y="4814"/>
                  <a:pt x="4243" y="4807"/>
                  <a:pt x="4233" y="4773"/>
                </a:cubicBezTo>
                <a:cubicBezTo>
                  <a:pt x="4283" y="4771"/>
                  <a:pt x="4290" y="4870"/>
                  <a:pt x="4255" y="4849"/>
                </a:cubicBezTo>
                <a:cubicBezTo>
                  <a:pt x="4296" y="4914"/>
                  <a:pt x="4252" y="4965"/>
                  <a:pt x="4277" y="5023"/>
                </a:cubicBezTo>
                <a:cubicBezTo>
                  <a:pt x="4272" y="5047"/>
                  <a:pt x="4223" y="5027"/>
                  <a:pt x="4201" y="5034"/>
                </a:cubicBezTo>
                <a:close/>
                <a:moveTo>
                  <a:pt x="4299" y="3414"/>
                </a:moveTo>
                <a:cubicBezTo>
                  <a:pt x="4261" y="3405"/>
                  <a:pt x="4227" y="3392"/>
                  <a:pt x="4201" y="3370"/>
                </a:cubicBezTo>
                <a:cubicBezTo>
                  <a:pt x="4208" y="3330"/>
                  <a:pt x="4237" y="3378"/>
                  <a:pt x="4244" y="3338"/>
                </a:cubicBezTo>
                <a:cubicBezTo>
                  <a:pt x="4261" y="3374"/>
                  <a:pt x="4259" y="3362"/>
                  <a:pt x="4310" y="3359"/>
                </a:cubicBezTo>
                <a:cubicBezTo>
                  <a:pt x="4313" y="3385"/>
                  <a:pt x="4308" y="3401"/>
                  <a:pt x="4299" y="3414"/>
                </a:cubicBezTo>
                <a:close/>
                <a:moveTo>
                  <a:pt x="4342" y="1718"/>
                </a:moveTo>
                <a:cubicBezTo>
                  <a:pt x="4308" y="1710"/>
                  <a:pt x="4372" y="1656"/>
                  <a:pt x="4342" y="1653"/>
                </a:cubicBezTo>
                <a:cubicBezTo>
                  <a:pt x="4356" y="1618"/>
                  <a:pt x="4422" y="1679"/>
                  <a:pt x="4429" y="1653"/>
                </a:cubicBezTo>
                <a:cubicBezTo>
                  <a:pt x="4450" y="1681"/>
                  <a:pt x="4355" y="1687"/>
                  <a:pt x="4342" y="1718"/>
                </a:cubicBezTo>
                <a:close/>
                <a:moveTo>
                  <a:pt x="4353" y="3207"/>
                </a:moveTo>
                <a:cubicBezTo>
                  <a:pt x="4386" y="3215"/>
                  <a:pt x="4374" y="3215"/>
                  <a:pt x="4407" y="3207"/>
                </a:cubicBezTo>
                <a:cubicBezTo>
                  <a:pt x="4426" y="3259"/>
                  <a:pt x="4338" y="3247"/>
                  <a:pt x="4353" y="3207"/>
                </a:cubicBezTo>
                <a:close/>
                <a:moveTo>
                  <a:pt x="4527" y="3501"/>
                </a:moveTo>
                <a:cubicBezTo>
                  <a:pt x="4512" y="3522"/>
                  <a:pt x="4488" y="3534"/>
                  <a:pt x="4483" y="3566"/>
                </a:cubicBezTo>
                <a:cubicBezTo>
                  <a:pt x="4472" y="3555"/>
                  <a:pt x="4398" y="3559"/>
                  <a:pt x="4375" y="3599"/>
                </a:cubicBezTo>
                <a:cubicBezTo>
                  <a:pt x="4359" y="3585"/>
                  <a:pt x="4354" y="3561"/>
                  <a:pt x="4353" y="3533"/>
                </a:cubicBezTo>
                <a:cubicBezTo>
                  <a:pt x="4413" y="3514"/>
                  <a:pt x="4485" y="3510"/>
                  <a:pt x="4527" y="3501"/>
                </a:cubicBezTo>
                <a:close/>
                <a:moveTo>
                  <a:pt x="4647" y="5566"/>
                </a:moveTo>
                <a:cubicBezTo>
                  <a:pt x="4614" y="5566"/>
                  <a:pt x="4614" y="5566"/>
                  <a:pt x="4614" y="5566"/>
                </a:cubicBezTo>
                <a:cubicBezTo>
                  <a:pt x="4621" y="5576"/>
                  <a:pt x="4627" y="5586"/>
                  <a:pt x="4614" y="5588"/>
                </a:cubicBezTo>
                <a:cubicBezTo>
                  <a:pt x="4616" y="5602"/>
                  <a:pt x="4646" y="5602"/>
                  <a:pt x="4647" y="5588"/>
                </a:cubicBezTo>
                <a:cubicBezTo>
                  <a:pt x="4664" y="5626"/>
                  <a:pt x="4608" y="5623"/>
                  <a:pt x="4647" y="5675"/>
                </a:cubicBezTo>
                <a:cubicBezTo>
                  <a:pt x="4621" y="5649"/>
                  <a:pt x="4609" y="5684"/>
                  <a:pt x="4592" y="5697"/>
                </a:cubicBezTo>
                <a:cubicBezTo>
                  <a:pt x="4589" y="5719"/>
                  <a:pt x="4624" y="5694"/>
                  <a:pt x="4625" y="5686"/>
                </a:cubicBezTo>
                <a:cubicBezTo>
                  <a:pt x="4633" y="5713"/>
                  <a:pt x="4638" y="5709"/>
                  <a:pt x="4647" y="5751"/>
                </a:cubicBezTo>
                <a:cubicBezTo>
                  <a:pt x="4625" y="5769"/>
                  <a:pt x="4633" y="5750"/>
                  <a:pt x="4603" y="5751"/>
                </a:cubicBezTo>
                <a:cubicBezTo>
                  <a:pt x="4594" y="5853"/>
                  <a:pt x="4587" y="5888"/>
                  <a:pt x="4549" y="5925"/>
                </a:cubicBezTo>
                <a:cubicBezTo>
                  <a:pt x="4556" y="5936"/>
                  <a:pt x="4574" y="5936"/>
                  <a:pt x="4570" y="5958"/>
                </a:cubicBezTo>
                <a:cubicBezTo>
                  <a:pt x="4534" y="5937"/>
                  <a:pt x="4569" y="5960"/>
                  <a:pt x="4549" y="5979"/>
                </a:cubicBezTo>
                <a:cubicBezTo>
                  <a:pt x="4559" y="6009"/>
                  <a:pt x="4573" y="5946"/>
                  <a:pt x="4592" y="5979"/>
                </a:cubicBezTo>
                <a:cubicBezTo>
                  <a:pt x="4583" y="5996"/>
                  <a:pt x="4557" y="5995"/>
                  <a:pt x="4538" y="6001"/>
                </a:cubicBezTo>
                <a:cubicBezTo>
                  <a:pt x="4566" y="6010"/>
                  <a:pt x="4579" y="6032"/>
                  <a:pt x="4570" y="6077"/>
                </a:cubicBezTo>
                <a:cubicBezTo>
                  <a:pt x="4527" y="6077"/>
                  <a:pt x="4527" y="6077"/>
                  <a:pt x="4527" y="6077"/>
                </a:cubicBezTo>
                <a:cubicBezTo>
                  <a:pt x="4529" y="6108"/>
                  <a:pt x="4579" y="6091"/>
                  <a:pt x="4570" y="6132"/>
                </a:cubicBezTo>
                <a:cubicBezTo>
                  <a:pt x="4543" y="6130"/>
                  <a:pt x="4518" y="6130"/>
                  <a:pt x="4516" y="6153"/>
                </a:cubicBezTo>
                <a:cubicBezTo>
                  <a:pt x="4520" y="6174"/>
                  <a:pt x="4566" y="6154"/>
                  <a:pt x="4549" y="6197"/>
                </a:cubicBezTo>
                <a:cubicBezTo>
                  <a:pt x="4593" y="6212"/>
                  <a:pt x="4583" y="6173"/>
                  <a:pt x="4614" y="6175"/>
                </a:cubicBezTo>
                <a:cubicBezTo>
                  <a:pt x="4601" y="6196"/>
                  <a:pt x="4577" y="6234"/>
                  <a:pt x="4549" y="6208"/>
                </a:cubicBezTo>
                <a:cubicBezTo>
                  <a:pt x="4539" y="6231"/>
                  <a:pt x="4544" y="6268"/>
                  <a:pt x="4549" y="6316"/>
                </a:cubicBezTo>
                <a:cubicBezTo>
                  <a:pt x="4525" y="6335"/>
                  <a:pt x="4522" y="6333"/>
                  <a:pt x="4462" y="6349"/>
                </a:cubicBezTo>
                <a:cubicBezTo>
                  <a:pt x="4470" y="6256"/>
                  <a:pt x="4427" y="6174"/>
                  <a:pt x="4375" y="6121"/>
                </a:cubicBezTo>
                <a:cubicBezTo>
                  <a:pt x="4366" y="6075"/>
                  <a:pt x="4396" y="6069"/>
                  <a:pt x="4397" y="6034"/>
                </a:cubicBezTo>
                <a:cubicBezTo>
                  <a:pt x="4390" y="6029"/>
                  <a:pt x="4383" y="6053"/>
                  <a:pt x="4386" y="6055"/>
                </a:cubicBezTo>
                <a:cubicBezTo>
                  <a:pt x="4325" y="5999"/>
                  <a:pt x="4391" y="5745"/>
                  <a:pt x="4364" y="5599"/>
                </a:cubicBezTo>
                <a:cubicBezTo>
                  <a:pt x="4425" y="5612"/>
                  <a:pt x="4478" y="5566"/>
                  <a:pt x="4505" y="5610"/>
                </a:cubicBezTo>
                <a:cubicBezTo>
                  <a:pt x="4529" y="5605"/>
                  <a:pt x="4520" y="5546"/>
                  <a:pt x="4483" y="5566"/>
                </a:cubicBezTo>
                <a:cubicBezTo>
                  <a:pt x="4490" y="5557"/>
                  <a:pt x="4497" y="5547"/>
                  <a:pt x="4483" y="5545"/>
                </a:cubicBezTo>
                <a:cubicBezTo>
                  <a:pt x="4491" y="5523"/>
                  <a:pt x="4512" y="5516"/>
                  <a:pt x="4538" y="5512"/>
                </a:cubicBezTo>
                <a:cubicBezTo>
                  <a:pt x="4512" y="5496"/>
                  <a:pt x="4513" y="5441"/>
                  <a:pt x="4549" y="5468"/>
                </a:cubicBezTo>
                <a:cubicBezTo>
                  <a:pt x="4554" y="5434"/>
                  <a:pt x="4533" y="5426"/>
                  <a:pt x="4527" y="5403"/>
                </a:cubicBezTo>
                <a:cubicBezTo>
                  <a:pt x="4471" y="5416"/>
                  <a:pt x="4398" y="5341"/>
                  <a:pt x="4375" y="5392"/>
                </a:cubicBezTo>
                <a:cubicBezTo>
                  <a:pt x="4350" y="5384"/>
                  <a:pt x="4371" y="5331"/>
                  <a:pt x="4364" y="5305"/>
                </a:cubicBezTo>
                <a:cubicBezTo>
                  <a:pt x="4384" y="5307"/>
                  <a:pt x="4400" y="5312"/>
                  <a:pt x="4407" y="5327"/>
                </a:cubicBezTo>
                <a:cubicBezTo>
                  <a:pt x="4429" y="5327"/>
                  <a:pt x="4421" y="5297"/>
                  <a:pt x="4451" y="5305"/>
                </a:cubicBezTo>
                <a:cubicBezTo>
                  <a:pt x="4430" y="5286"/>
                  <a:pt x="4394" y="5282"/>
                  <a:pt x="4364" y="5273"/>
                </a:cubicBezTo>
                <a:cubicBezTo>
                  <a:pt x="4364" y="5142"/>
                  <a:pt x="4364" y="5142"/>
                  <a:pt x="4364" y="5142"/>
                </a:cubicBezTo>
                <a:cubicBezTo>
                  <a:pt x="4413" y="5149"/>
                  <a:pt x="4410" y="5160"/>
                  <a:pt x="4473" y="5153"/>
                </a:cubicBezTo>
                <a:cubicBezTo>
                  <a:pt x="4453" y="5126"/>
                  <a:pt x="4428" y="5104"/>
                  <a:pt x="4386" y="5099"/>
                </a:cubicBezTo>
                <a:cubicBezTo>
                  <a:pt x="4391" y="5057"/>
                  <a:pt x="4348" y="5064"/>
                  <a:pt x="4364" y="5012"/>
                </a:cubicBezTo>
                <a:cubicBezTo>
                  <a:pt x="4388" y="5044"/>
                  <a:pt x="4452" y="4979"/>
                  <a:pt x="4451" y="5044"/>
                </a:cubicBezTo>
                <a:cubicBezTo>
                  <a:pt x="4420" y="5053"/>
                  <a:pt x="4423" y="5029"/>
                  <a:pt x="4397" y="5034"/>
                </a:cubicBezTo>
                <a:cubicBezTo>
                  <a:pt x="4419" y="5065"/>
                  <a:pt x="4480" y="5059"/>
                  <a:pt x="4516" y="5077"/>
                </a:cubicBezTo>
                <a:cubicBezTo>
                  <a:pt x="4516" y="5066"/>
                  <a:pt x="4503" y="5069"/>
                  <a:pt x="4494" y="5066"/>
                </a:cubicBezTo>
                <a:cubicBezTo>
                  <a:pt x="4497" y="5051"/>
                  <a:pt x="4527" y="5062"/>
                  <a:pt x="4527" y="5044"/>
                </a:cubicBezTo>
                <a:cubicBezTo>
                  <a:pt x="4535" y="5020"/>
                  <a:pt x="4483" y="4996"/>
                  <a:pt x="4494" y="5034"/>
                </a:cubicBezTo>
                <a:cubicBezTo>
                  <a:pt x="4467" y="5032"/>
                  <a:pt x="4491" y="4997"/>
                  <a:pt x="4494" y="4990"/>
                </a:cubicBezTo>
                <a:cubicBezTo>
                  <a:pt x="4470" y="4987"/>
                  <a:pt x="4434" y="4970"/>
                  <a:pt x="4407" y="5001"/>
                </a:cubicBezTo>
                <a:cubicBezTo>
                  <a:pt x="4360" y="4996"/>
                  <a:pt x="4366" y="4922"/>
                  <a:pt x="4364" y="4903"/>
                </a:cubicBezTo>
                <a:cubicBezTo>
                  <a:pt x="4378" y="4897"/>
                  <a:pt x="4446" y="4929"/>
                  <a:pt x="4473" y="4947"/>
                </a:cubicBezTo>
                <a:cubicBezTo>
                  <a:pt x="4490" y="4942"/>
                  <a:pt x="4482" y="4912"/>
                  <a:pt x="4516" y="4925"/>
                </a:cubicBezTo>
                <a:cubicBezTo>
                  <a:pt x="4512" y="4881"/>
                  <a:pt x="4467" y="4852"/>
                  <a:pt x="4516" y="4805"/>
                </a:cubicBezTo>
                <a:cubicBezTo>
                  <a:pt x="4470" y="4784"/>
                  <a:pt x="4360" y="4795"/>
                  <a:pt x="4386" y="4718"/>
                </a:cubicBezTo>
                <a:cubicBezTo>
                  <a:pt x="4432" y="4767"/>
                  <a:pt x="4501" y="4751"/>
                  <a:pt x="4581" y="4707"/>
                </a:cubicBezTo>
                <a:cubicBezTo>
                  <a:pt x="4563" y="4729"/>
                  <a:pt x="4582" y="4721"/>
                  <a:pt x="4581" y="4751"/>
                </a:cubicBezTo>
                <a:cubicBezTo>
                  <a:pt x="4595" y="4739"/>
                  <a:pt x="4604" y="4741"/>
                  <a:pt x="4603" y="4762"/>
                </a:cubicBezTo>
                <a:cubicBezTo>
                  <a:pt x="4630" y="4764"/>
                  <a:pt x="4629" y="4737"/>
                  <a:pt x="4647" y="4729"/>
                </a:cubicBezTo>
                <a:cubicBezTo>
                  <a:pt x="4667" y="4953"/>
                  <a:pt x="4650" y="5318"/>
                  <a:pt x="4657" y="5512"/>
                </a:cubicBezTo>
                <a:cubicBezTo>
                  <a:pt x="4648" y="5520"/>
                  <a:pt x="4633" y="5524"/>
                  <a:pt x="4614" y="5523"/>
                </a:cubicBezTo>
                <a:cubicBezTo>
                  <a:pt x="4598" y="5564"/>
                  <a:pt x="4663" y="5525"/>
                  <a:pt x="4647" y="5566"/>
                </a:cubicBezTo>
                <a:close/>
                <a:moveTo>
                  <a:pt x="4364" y="5479"/>
                </a:moveTo>
                <a:cubicBezTo>
                  <a:pt x="4362" y="5452"/>
                  <a:pt x="4362" y="5427"/>
                  <a:pt x="4375" y="5414"/>
                </a:cubicBezTo>
                <a:cubicBezTo>
                  <a:pt x="4421" y="5423"/>
                  <a:pt x="4419" y="5412"/>
                  <a:pt x="4462" y="5425"/>
                </a:cubicBezTo>
                <a:cubicBezTo>
                  <a:pt x="4452" y="5466"/>
                  <a:pt x="4417" y="5482"/>
                  <a:pt x="4364" y="5479"/>
                </a:cubicBezTo>
                <a:close/>
                <a:moveTo>
                  <a:pt x="4473" y="5545"/>
                </a:moveTo>
                <a:cubicBezTo>
                  <a:pt x="4465" y="5578"/>
                  <a:pt x="4388" y="5597"/>
                  <a:pt x="4364" y="5555"/>
                </a:cubicBezTo>
                <a:cubicBezTo>
                  <a:pt x="4393" y="5544"/>
                  <a:pt x="4431" y="5542"/>
                  <a:pt x="4473" y="5545"/>
                </a:cubicBezTo>
                <a:close/>
                <a:moveTo>
                  <a:pt x="4364" y="4838"/>
                </a:moveTo>
                <a:cubicBezTo>
                  <a:pt x="4364" y="4784"/>
                  <a:pt x="4364" y="4784"/>
                  <a:pt x="4364" y="4784"/>
                </a:cubicBezTo>
                <a:cubicBezTo>
                  <a:pt x="4385" y="4802"/>
                  <a:pt x="4403" y="4824"/>
                  <a:pt x="4407" y="4860"/>
                </a:cubicBezTo>
                <a:cubicBezTo>
                  <a:pt x="4423" y="4842"/>
                  <a:pt x="4464" y="4822"/>
                  <a:pt x="4462" y="4870"/>
                </a:cubicBezTo>
                <a:cubicBezTo>
                  <a:pt x="4412" y="4865"/>
                  <a:pt x="4400" y="4889"/>
                  <a:pt x="4364" y="4870"/>
                </a:cubicBezTo>
                <a:cubicBezTo>
                  <a:pt x="4382" y="4862"/>
                  <a:pt x="4424" y="4834"/>
                  <a:pt x="4364" y="4838"/>
                </a:cubicBezTo>
                <a:close/>
                <a:moveTo>
                  <a:pt x="4636" y="4555"/>
                </a:moveTo>
                <a:cubicBezTo>
                  <a:pt x="4664" y="4559"/>
                  <a:pt x="4651" y="4583"/>
                  <a:pt x="4657" y="4642"/>
                </a:cubicBezTo>
                <a:cubicBezTo>
                  <a:pt x="4647" y="4642"/>
                  <a:pt x="4649" y="4629"/>
                  <a:pt x="4647" y="4620"/>
                </a:cubicBezTo>
                <a:cubicBezTo>
                  <a:pt x="4592" y="4620"/>
                  <a:pt x="4592" y="4620"/>
                  <a:pt x="4592" y="4620"/>
                </a:cubicBezTo>
                <a:cubicBezTo>
                  <a:pt x="4599" y="4631"/>
                  <a:pt x="4617" y="4632"/>
                  <a:pt x="4614" y="4653"/>
                </a:cubicBezTo>
                <a:cubicBezTo>
                  <a:pt x="4601" y="4641"/>
                  <a:pt x="4592" y="4644"/>
                  <a:pt x="4592" y="4664"/>
                </a:cubicBezTo>
                <a:cubicBezTo>
                  <a:pt x="4580" y="4666"/>
                  <a:pt x="4573" y="4662"/>
                  <a:pt x="4570" y="4653"/>
                </a:cubicBezTo>
                <a:cubicBezTo>
                  <a:pt x="4560" y="4656"/>
                  <a:pt x="4560" y="4682"/>
                  <a:pt x="4570" y="4686"/>
                </a:cubicBezTo>
                <a:cubicBezTo>
                  <a:pt x="4551" y="4694"/>
                  <a:pt x="4522" y="4689"/>
                  <a:pt x="4483" y="4686"/>
                </a:cubicBezTo>
                <a:cubicBezTo>
                  <a:pt x="4485" y="4666"/>
                  <a:pt x="4470" y="4663"/>
                  <a:pt x="4473" y="4642"/>
                </a:cubicBezTo>
                <a:cubicBezTo>
                  <a:pt x="4447" y="4650"/>
                  <a:pt x="4404" y="4667"/>
                  <a:pt x="4407" y="4620"/>
                </a:cubicBezTo>
                <a:cubicBezTo>
                  <a:pt x="4379" y="4621"/>
                  <a:pt x="4392" y="4671"/>
                  <a:pt x="4364" y="4642"/>
                </a:cubicBezTo>
                <a:cubicBezTo>
                  <a:pt x="4358" y="4599"/>
                  <a:pt x="4402" y="4654"/>
                  <a:pt x="4397" y="4599"/>
                </a:cubicBezTo>
                <a:cubicBezTo>
                  <a:pt x="4381" y="4581"/>
                  <a:pt x="4358" y="4572"/>
                  <a:pt x="4364" y="4533"/>
                </a:cubicBezTo>
                <a:cubicBezTo>
                  <a:pt x="4384" y="4537"/>
                  <a:pt x="4414" y="4557"/>
                  <a:pt x="4429" y="4523"/>
                </a:cubicBezTo>
                <a:cubicBezTo>
                  <a:pt x="4424" y="4507"/>
                  <a:pt x="4371" y="4556"/>
                  <a:pt x="4364" y="4501"/>
                </a:cubicBezTo>
                <a:cubicBezTo>
                  <a:pt x="4377" y="4513"/>
                  <a:pt x="4386" y="4510"/>
                  <a:pt x="4386" y="4490"/>
                </a:cubicBezTo>
                <a:cubicBezTo>
                  <a:pt x="4404" y="4488"/>
                  <a:pt x="4414" y="4509"/>
                  <a:pt x="4418" y="4490"/>
                </a:cubicBezTo>
                <a:cubicBezTo>
                  <a:pt x="4432" y="4495"/>
                  <a:pt x="4441" y="4504"/>
                  <a:pt x="4440" y="4523"/>
                </a:cubicBezTo>
                <a:cubicBezTo>
                  <a:pt x="4483" y="4503"/>
                  <a:pt x="4451" y="4476"/>
                  <a:pt x="4505" y="4468"/>
                </a:cubicBezTo>
                <a:cubicBezTo>
                  <a:pt x="4497" y="4458"/>
                  <a:pt x="4485" y="4452"/>
                  <a:pt x="4473" y="4447"/>
                </a:cubicBezTo>
                <a:cubicBezTo>
                  <a:pt x="4518" y="4418"/>
                  <a:pt x="4539" y="4425"/>
                  <a:pt x="4549" y="4370"/>
                </a:cubicBezTo>
                <a:cubicBezTo>
                  <a:pt x="4596" y="4374"/>
                  <a:pt x="4617" y="4404"/>
                  <a:pt x="4657" y="4414"/>
                </a:cubicBezTo>
                <a:cubicBezTo>
                  <a:pt x="4631" y="4510"/>
                  <a:pt x="4673" y="4481"/>
                  <a:pt x="4636" y="4555"/>
                </a:cubicBezTo>
                <a:close/>
                <a:moveTo>
                  <a:pt x="4483" y="4403"/>
                </a:moveTo>
                <a:cubicBezTo>
                  <a:pt x="4455" y="4403"/>
                  <a:pt x="4415" y="4413"/>
                  <a:pt x="4429" y="4370"/>
                </a:cubicBezTo>
                <a:cubicBezTo>
                  <a:pt x="4448" y="4366"/>
                  <a:pt x="4450" y="4379"/>
                  <a:pt x="4451" y="4392"/>
                </a:cubicBezTo>
                <a:cubicBezTo>
                  <a:pt x="4473" y="4386"/>
                  <a:pt x="4486" y="4369"/>
                  <a:pt x="4505" y="4360"/>
                </a:cubicBezTo>
                <a:cubicBezTo>
                  <a:pt x="4535" y="4340"/>
                  <a:pt x="4477" y="4378"/>
                  <a:pt x="4483" y="4403"/>
                </a:cubicBezTo>
                <a:close/>
                <a:moveTo>
                  <a:pt x="4668" y="4262"/>
                </a:moveTo>
                <a:cubicBezTo>
                  <a:pt x="4645" y="4275"/>
                  <a:pt x="4644" y="4264"/>
                  <a:pt x="4614" y="4283"/>
                </a:cubicBezTo>
                <a:cubicBezTo>
                  <a:pt x="4616" y="4297"/>
                  <a:pt x="4646" y="4298"/>
                  <a:pt x="4647" y="4283"/>
                </a:cubicBezTo>
                <a:cubicBezTo>
                  <a:pt x="4663" y="4288"/>
                  <a:pt x="4642" y="4297"/>
                  <a:pt x="4647" y="4316"/>
                </a:cubicBezTo>
                <a:cubicBezTo>
                  <a:pt x="4613" y="4324"/>
                  <a:pt x="4626" y="4286"/>
                  <a:pt x="4592" y="4294"/>
                </a:cubicBezTo>
                <a:cubicBezTo>
                  <a:pt x="4572" y="4343"/>
                  <a:pt x="4598" y="4296"/>
                  <a:pt x="4527" y="4316"/>
                </a:cubicBezTo>
                <a:cubicBezTo>
                  <a:pt x="4525" y="4288"/>
                  <a:pt x="4515" y="4234"/>
                  <a:pt x="4462" y="4262"/>
                </a:cubicBezTo>
                <a:cubicBezTo>
                  <a:pt x="4469" y="4240"/>
                  <a:pt x="4491" y="4233"/>
                  <a:pt x="4516" y="4229"/>
                </a:cubicBezTo>
                <a:cubicBezTo>
                  <a:pt x="4503" y="4213"/>
                  <a:pt x="4464" y="4215"/>
                  <a:pt x="4494" y="4186"/>
                </a:cubicBezTo>
                <a:cubicBezTo>
                  <a:pt x="4485" y="4194"/>
                  <a:pt x="4470" y="4197"/>
                  <a:pt x="4451" y="4196"/>
                </a:cubicBezTo>
                <a:cubicBezTo>
                  <a:pt x="4459" y="4159"/>
                  <a:pt x="4407" y="4183"/>
                  <a:pt x="4418" y="4142"/>
                </a:cubicBezTo>
                <a:cubicBezTo>
                  <a:pt x="4431" y="4130"/>
                  <a:pt x="4457" y="4130"/>
                  <a:pt x="4483" y="4131"/>
                </a:cubicBezTo>
                <a:cubicBezTo>
                  <a:pt x="4483" y="4099"/>
                  <a:pt x="4483" y="4099"/>
                  <a:pt x="4483" y="4099"/>
                </a:cubicBezTo>
                <a:cubicBezTo>
                  <a:pt x="4461" y="4105"/>
                  <a:pt x="4452" y="4126"/>
                  <a:pt x="4418" y="4120"/>
                </a:cubicBezTo>
                <a:cubicBezTo>
                  <a:pt x="4418" y="4078"/>
                  <a:pt x="4493" y="4079"/>
                  <a:pt x="4440" y="4044"/>
                </a:cubicBezTo>
                <a:cubicBezTo>
                  <a:pt x="4472" y="4037"/>
                  <a:pt x="4526" y="4038"/>
                  <a:pt x="4549" y="4066"/>
                </a:cubicBezTo>
                <a:cubicBezTo>
                  <a:pt x="4529" y="4067"/>
                  <a:pt x="4526" y="4053"/>
                  <a:pt x="4505" y="4055"/>
                </a:cubicBezTo>
                <a:cubicBezTo>
                  <a:pt x="4507" y="4064"/>
                  <a:pt x="4516" y="4066"/>
                  <a:pt x="4516" y="4077"/>
                </a:cubicBezTo>
                <a:cubicBezTo>
                  <a:pt x="4547" y="4086"/>
                  <a:pt x="4544" y="4062"/>
                  <a:pt x="4570" y="4066"/>
                </a:cubicBezTo>
                <a:cubicBezTo>
                  <a:pt x="4575" y="4127"/>
                  <a:pt x="4608" y="4159"/>
                  <a:pt x="4625" y="4207"/>
                </a:cubicBezTo>
                <a:cubicBezTo>
                  <a:pt x="4651" y="4212"/>
                  <a:pt x="4619" y="4158"/>
                  <a:pt x="4657" y="4175"/>
                </a:cubicBezTo>
                <a:cubicBezTo>
                  <a:pt x="4667" y="4213"/>
                  <a:pt x="4629" y="4231"/>
                  <a:pt x="4668" y="4240"/>
                </a:cubicBezTo>
                <a:cubicBezTo>
                  <a:pt x="4659" y="4252"/>
                  <a:pt x="4632" y="4239"/>
                  <a:pt x="4668" y="4262"/>
                </a:cubicBezTo>
                <a:close/>
                <a:moveTo>
                  <a:pt x="4701" y="1403"/>
                </a:moveTo>
                <a:cubicBezTo>
                  <a:pt x="4729" y="1454"/>
                  <a:pt x="4822" y="1457"/>
                  <a:pt x="4842" y="1544"/>
                </a:cubicBezTo>
                <a:cubicBezTo>
                  <a:pt x="4801" y="1546"/>
                  <a:pt x="4796" y="1585"/>
                  <a:pt x="4755" y="1587"/>
                </a:cubicBezTo>
                <a:cubicBezTo>
                  <a:pt x="4727" y="1563"/>
                  <a:pt x="4764" y="1515"/>
                  <a:pt x="4744" y="1500"/>
                </a:cubicBezTo>
                <a:cubicBezTo>
                  <a:pt x="4717" y="1489"/>
                  <a:pt x="4702" y="1551"/>
                  <a:pt x="4701" y="1500"/>
                </a:cubicBezTo>
                <a:cubicBezTo>
                  <a:pt x="4718" y="1503"/>
                  <a:pt x="4720" y="1490"/>
                  <a:pt x="4734" y="1489"/>
                </a:cubicBezTo>
                <a:cubicBezTo>
                  <a:pt x="4684" y="1495"/>
                  <a:pt x="4720" y="1469"/>
                  <a:pt x="4701" y="1435"/>
                </a:cubicBezTo>
                <a:cubicBezTo>
                  <a:pt x="4681" y="1399"/>
                  <a:pt x="4636" y="1437"/>
                  <a:pt x="4701" y="1403"/>
                </a:cubicBezTo>
                <a:close/>
                <a:moveTo>
                  <a:pt x="4734" y="1783"/>
                </a:moveTo>
                <a:cubicBezTo>
                  <a:pt x="4732" y="1745"/>
                  <a:pt x="4760" y="1737"/>
                  <a:pt x="4766" y="1707"/>
                </a:cubicBezTo>
                <a:cubicBezTo>
                  <a:pt x="4784" y="1704"/>
                  <a:pt x="4785" y="1717"/>
                  <a:pt x="4799" y="1718"/>
                </a:cubicBezTo>
                <a:cubicBezTo>
                  <a:pt x="4805" y="1767"/>
                  <a:pt x="4783" y="1789"/>
                  <a:pt x="4734" y="1783"/>
                </a:cubicBezTo>
                <a:close/>
                <a:moveTo>
                  <a:pt x="4799" y="2653"/>
                </a:moveTo>
                <a:cubicBezTo>
                  <a:pt x="4799" y="2669"/>
                  <a:pt x="4718" y="2677"/>
                  <a:pt x="4734" y="2642"/>
                </a:cubicBezTo>
                <a:cubicBezTo>
                  <a:pt x="4767" y="2634"/>
                  <a:pt x="4773" y="2653"/>
                  <a:pt x="4799" y="2653"/>
                </a:cubicBezTo>
                <a:close/>
                <a:moveTo>
                  <a:pt x="4766" y="1642"/>
                </a:moveTo>
                <a:cubicBezTo>
                  <a:pt x="4807" y="1643"/>
                  <a:pt x="4767" y="1684"/>
                  <a:pt x="4788" y="1685"/>
                </a:cubicBezTo>
                <a:cubicBezTo>
                  <a:pt x="4772" y="1703"/>
                  <a:pt x="4723" y="1717"/>
                  <a:pt x="4701" y="1696"/>
                </a:cubicBezTo>
                <a:cubicBezTo>
                  <a:pt x="4744" y="1657"/>
                  <a:pt x="4758" y="1703"/>
                  <a:pt x="4766" y="1642"/>
                </a:cubicBezTo>
                <a:close/>
                <a:moveTo>
                  <a:pt x="4777" y="1859"/>
                </a:moveTo>
                <a:cubicBezTo>
                  <a:pt x="4777" y="1892"/>
                  <a:pt x="4777" y="1892"/>
                  <a:pt x="4777" y="1892"/>
                </a:cubicBezTo>
                <a:cubicBezTo>
                  <a:pt x="4744" y="1905"/>
                  <a:pt x="4722" y="1855"/>
                  <a:pt x="4712" y="1881"/>
                </a:cubicBezTo>
                <a:cubicBezTo>
                  <a:pt x="4682" y="1840"/>
                  <a:pt x="4757" y="1881"/>
                  <a:pt x="4777" y="1859"/>
                </a:cubicBezTo>
                <a:close/>
                <a:moveTo>
                  <a:pt x="4777" y="2490"/>
                </a:moveTo>
                <a:cubicBezTo>
                  <a:pt x="4734" y="2490"/>
                  <a:pt x="4734" y="2490"/>
                  <a:pt x="4734" y="2490"/>
                </a:cubicBezTo>
                <a:cubicBezTo>
                  <a:pt x="4736" y="2481"/>
                  <a:pt x="4744" y="2479"/>
                  <a:pt x="4744" y="2468"/>
                </a:cubicBezTo>
                <a:cubicBezTo>
                  <a:pt x="4712" y="2468"/>
                  <a:pt x="4712" y="2468"/>
                  <a:pt x="4712" y="2468"/>
                </a:cubicBezTo>
                <a:cubicBezTo>
                  <a:pt x="4723" y="2444"/>
                  <a:pt x="4785" y="2459"/>
                  <a:pt x="4777" y="2490"/>
                </a:cubicBezTo>
                <a:close/>
                <a:moveTo>
                  <a:pt x="4744" y="5436"/>
                </a:moveTo>
                <a:cubicBezTo>
                  <a:pt x="4722" y="5444"/>
                  <a:pt x="4739" y="5318"/>
                  <a:pt x="4734" y="5273"/>
                </a:cubicBezTo>
                <a:cubicBezTo>
                  <a:pt x="4756" y="5265"/>
                  <a:pt x="4739" y="5390"/>
                  <a:pt x="4744" y="5436"/>
                </a:cubicBezTo>
                <a:close/>
                <a:moveTo>
                  <a:pt x="4723" y="5197"/>
                </a:moveTo>
                <a:cubicBezTo>
                  <a:pt x="4738" y="5164"/>
                  <a:pt x="4714" y="5160"/>
                  <a:pt x="4734" y="5131"/>
                </a:cubicBezTo>
                <a:cubicBezTo>
                  <a:pt x="4750" y="5132"/>
                  <a:pt x="4757" y="5212"/>
                  <a:pt x="4723" y="5197"/>
                </a:cubicBezTo>
                <a:close/>
                <a:moveTo>
                  <a:pt x="4723" y="5088"/>
                </a:moveTo>
                <a:cubicBezTo>
                  <a:pt x="4723" y="4947"/>
                  <a:pt x="4723" y="4947"/>
                  <a:pt x="4723" y="4947"/>
                </a:cubicBezTo>
                <a:cubicBezTo>
                  <a:pt x="4743" y="4963"/>
                  <a:pt x="4767" y="5077"/>
                  <a:pt x="4723" y="5088"/>
                </a:cubicBezTo>
                <a:close/>
                <a:moveTo>
                  <a:pt x="4744" y="2740"/>
                </a:moveTo>
                <a:cubicBezTo>
                  <a:pt x="4737" y="2734"/>
                  <a:pt x="4728" y="2698"/>
                  <a:pt x="4744" y="2674"/>
                </a:cubicBezTo>
                <a:cubicBezTo>
                  <a:pt x="4755" y="2686"/>
                  <a:pt x="4784" y="2678"/>
                  <a:pt x="4777" y="2707"/>
                </a:cubicBezTo>
                <a:cubicBezTo>
                  <a:pt x="4727" y="2690"/>
                  <a:pt x="4790" y="2712"/>
                  <a:pt x="4788" y="2740"/>
                </a:cubicBezTo>
                <a:cubicBezTo>
                  <a:pt x="4781" y="2737"/>
                  <a:pt x="4746" y="2713"/>
                  <a:pt x="4744" y="2740"/>
                </a:cubicBezTo>
                <a:close/>
                <a:moveTo>
                  <a:pt x="4831" y="3479"/>
                </a:moveTo>
                <a:cubicBezTo>
                  <a:pt x="4797" y="3481"/>
                  <a:pt x="4784" y="3461"/>
                  <a:pt x="4777" y="3435"/>
                </a:cubicBezTo>
                <a:cubicBezTo>
                  <a:pt x="4803" y="3442"/>
                  <a:pt x="4833" y="3445"/>
                  <a:pt x="4831" y="3479"/>
                </a:cubicBezTo>
                <a:close/>
                <a:moveTo>
                  <a:pt x="4853" y="4088"/>
                </a:moveTo>
                <a:cubicBezTo>
                  <a:pt x="4844" y="4112"/>
                  <a:pt x="4831" y="4131"/>
                  <a:pt x="4799" y="4131"/>
                </a:cubicBezTo>
                <a:cubicBezTo>
                  <a:pt x="4769" y="4088"/>
                  <a:pt x="4812" y="4071"/>
                  <a:pt x="4853" y="4088"/>
                </a:cubicBezTo>
                <a:close/>
                <a:moveTo>
                  <a:pt x="4820" y="4523"/>
                </a:moveTo>
                <a:cubicBezTo>
                  <a:pt x="4851" y="4525"/>
                  <a:pt x="4867" y="4542"/>
                  <a:pt x="4864" y="4577"/>
                </a:cubicBezTo>
                <a:cubicBezTo>
                  <a:pt x="4820" y="4577"/>
                  <a:pt x="4820" y="4577"/>
                  <a:pt x="4820" y="4577"/>
                </a:cubicBezTo>
                <a:cubicBezTo>
                  <a:pt x="4819" y="4568"/>
                  <a:pt x="4825" y="4567"/>
                  <a:pt x="4831" y="4566"/>
                </a:cubicBezTo>
                <a:cubicBezTo>
                  <a:pt x="4830" y="4553"/>
                  <a:pt x="4812" y="4557"/>
                  <a:pt x="4799" y="4555"/>
                </a:cubicBezTo>
                <a:cubicBezTo>
                  <a:pt x="4806" y="4544"/>
                  <a:pt x="4824" y="4544"/>
                  <a:pt x="4820" y="4523"/>
                </a:cubicBezTo>
                <a:close/>
                <a:moveTo>
                  <a:pt x="4810" y="4620"/>
                </a:moveTo>
                <a:cubicBezTo>
                  <a:pt x="4812" y="4608"/>
                  <a:pt x="4821" y="4614"/>
                  <a:pt x="4820" y="4620"/>
                </a:cubicBezTo>
                <a:cubicBezTo>
                  <a:pt x="4841" y="4616"/>
                  <a:pt x="4829" y="4578"/>
                  <a:pt x="4864" y="4588"/>
                </a:cubicBezTo>
                <a:cubicBezTo>
                  <a:pt x="4850" y="4622"/>
                  <a:pt x="4867" y="4619"/>
                  <a:pt x="4864" y="4664"/>
                </a:cubicBezTo>
                <a:cubicBezTo>
                  <a:pt x="4843" y="4659"/>
                  <a:pt x="4844" y="4633"/>
                  <a:pt x="4810" y="4642"/>
                </a:cubicBezTo>
                <a:cubicBezTo>
                  <a:pt x="4816" y="4633"/>
                  <a:pt x="4823" y="4623"/>
                  <a:pt x="4810" y="4620"/>
                </a:cubicBezTo>
                <a:close/>
                <a:moveTo>
                  <a:pt x="4831" y="5762"/>
                </a:moveTo>
                <a:cubicBezTo>
                  <a:pt x="4832" y="5693"/>
                  <a:pt x="4822" y="5615"/>
                  <a:pt x="4864" y="5588"/>
                </a:cubicBezTo>
                <a:cubicBezTo>
                  <a:pt x="4864" y="5569"/>
                  <a:pt x="4848" y="5580"/>
                  <a:pt x="4843" y="5594"/>
                </a:cubicBezTo>
                <a:cubicBezTo>
                  <a:pt x="4843" y="5599"/>
                  <a:pt x="4843" y="5605"/>
                  <a:pt x="4842" y="5610"/>
                </a:cubicBezTo>
                <a:cubicBezTo>
                  <a:pt x="4840" y="5605"/>
                  <a:pt x="4841" y="5599"/>
                  <a:pt x="4843" y="5594"/>
                </a:cubicBezTo>
                <a:cubicBezTo>
                  <a:pt x="4845" y="5476"/>
                  <a:pt x="4791" y="5332"/>
                  <a:pt x="4820" y="5240"/>
                </a:cubicBezTo>
                <a:cubicBezTo>
                  <a:pt x="4820" y="5241"/>
                  <a:pt x="4842" y="5252"/>
                  <a:pt x="4842" y="5251"/>
                </a:cubicBezTo>
                <a:cubicBezTo>
                  <a:pt x="4845" y="5177"/>
                  <a:pt x="4779" y="5093"/>
                  <a:pt x="4864" y="5077"/>
                </a:cubicBezTo>
                <a:cubicBezTo>
                  <a:pt x="4861" y="5049"/>
                  <a:pt x="4845" y="5092"/>
                  <a:pt x="4820" y="5077"/>
                </a:cubicBezTo>
                <a:cubicBezTo>
                  <a:pt x="4808" y="4980"/>
                  <a:pt x="4816" y="4870"/>
                  <a:pt x="4820" y="4849"/>
                </a:cubicBezTo>
                <a:cubicBezTo>
                  <a:pt x="4798" y="4826"/>
                  <a:pt x="4835" y="4833"/>
                  <a:pt x="4864" y="4838"/>
                </a:cubicBezTo>
                <a:cubicBezTo>
                  <a:pt x="4873" y="4918"/>
                  <a:pt x="4895" y="5153"/>
                  <a:pt x="4853" y="5218"/>
                </a:cubicBezTo>
                <a:cubicBezTo>
                  <a:pt x="4855" y="5231"/>
                  <a:pt x="4873" y="5228"/>
                  <a:pt x="4886" y="5229"/>
                </a:cubicBezTo>
                <a:cubicBezTo>
                  <a:pt x="4862" y="5402"/>
                  <a:pt x="4940" y="5675"/>
                  <a:pt x="4831" y="5762"/>
                </a:cubicBezTo>
                <a:close/>
                <a:moveTo>
                  <a:pt x="4897" y="3892"/>
                </a:moveTo>
                <a:cubicBezTo>
                  <a:pt x="4918" y="3910"/>
                  <a:pt x="4910" y="3891"/>
                  <a:pt x="4940" y="3892"/>
                </a:cubicBezTo>
                <a:cubicBezTo>
                  <a:pt x="4940" y="3925"/>
                  <a:pt x="4940" y="3925"/>
                  <a:pt x="4940" y="3925"/>
                </a:cubicBezTo>
                <a:cubicBezTo>
                  <a:pt x="4931" y="3923"/>
                  <a:pt x="4929" y="3914"/>
                  <a:pt x="4918" y="3914"/>
                </a:cubicBezTo>
                <a:cubicBezTo>
                  <a:pt x="4905" y="3916"/>
                  <a:pt x="4907" y="3935"/>
                  <a:pt x="4918" y="3936"/>
                </a:cubicBezTo>
                <a:cubicBezTo>
                  <a:pt x="4900" y="3974"/>
                  <a:pt x="4890" y="3914"/>
                  <a:pt x="4897" y="3892"/>
                </a:cubicBezTo>
                <a:close/>
                <a:moveTo>
                  <a:pt x="4918" y="4164"/>
                </a:moveTo>
                <a:cubicBezTo>
                  <a:pt x="4938" y="4183"/>
                  <a:pt x="4963" y="4234"/>
                  <a:pt x="4940" y="4262"/>
                </a:cubicBezTo>
                <a:cubicBezTo>
                  <a:pt x="4889" y="4270"/>
                  <a:pt x="4881" y="4178"/>
                  <a:pt x="4918" y="4164"/>
                </a:cubicBezTo>
                <a:close/>
                <a:moveTo>
                  <a:pt x="4907" y="4566"/>
                </a:moveTo>
                <a:cubicBezTo>
                  <a:pt x="4926" y="4580"/>
                  <a:pt x="4950" y="4589"/>
                  <a:pt x="4951" y="4620"/>
                </a:cubicBezTo>
                <a:cubicBezTo>
                  <a:pt x="4920" y="4619"/>
                  <a:pt x="4899" y="4607"/>
                  <a:pt x="4907" y="4566"/>
                </a:cubicBezTo>
                <a:close/>
                <a:moveTo>
                  <a:pt x="4907" y="4740"/>
                </a:moveTo>
                <a:cubicBezTo>
                  <a:pt x="4943" y="4729"/>
                  <a:pt x="4882" y="4676"/>
                  <a:pt x="4918" y="4631"/>
                </a:cubicBezTo>
                <a:cubicBezTo>
                  <a:pt x="4951" y="4631"/>
                  <a:pt x="4951" y="4631"/>
                  <a:pt x="4951" y="4631"/>
                </a:cubicBezTo>
                <a:cubicBezTo>
                  <a:pt x="4951" y="4751"/>
                  <a:pt x="4951" y="4751"/>
                  <a:pt x="4951" y="4751"/>
                </a:cubicBezTo>
                <a:cubicBezTo>
                  <a:pt x="4931" y="4752"/>
                  <a:pt x="4928" y="4738"/>
                  <a:pt x="4907" y="4740"/>
                </a:cubicBezTo>
                <a:close/>
                <a:moveTo>
                  <a:pt x="4951" y="5697"/>
                </a:moveTo>
                <a:cubicBezTo>
                  <a:pt x="4919" y="5470"/>
                  <a:pt x="4910" y="5111"/>
                  <a:pt x="4929" y="4838"/>
                </a:cubicBezTo>
                <a:cubicBezTo>
                  <a:pt x="4979" y="5041"/>
                  <a:pt x="4937" y="5422"/>
                  <a:pt x="4951" y="5697"/>
                </a:cubicBezTo>
                <a:close/>
                <a:moveTo>
                  <a:pt x="4984" y="468"/>
                </a:moveTo>
                <a:cubicBezTo>
                  <a:pt x="5009" y="464"/>
                  <a:pt x="5025" y="469"/>
                  <a:pt x="5038" y="478"/>
                </a:cubicBezTo>
                <a:cubicBezTo>
                  <a:pt x="5022" y="496"/>
                  <a:pt x="4978" y="513"/>
                  <a:pt x="4984" y="468"/>
                </a:cubicBezTo>
                <a:close/>
                <a:moveTo>
                  <a:pt x="5342" y="3229"/>
                </a:moveTo>
                <a:cubicBezTo>
                  <a:pt x="5363" y="3250"/>
                  <a:pt x="5382" y="3232"/>
                  <a:pt x="5408" y="3229"/>
                </a:cubicBezTo>
                <a:cubicBezTo>
                  <a:pt x="5391" y="3281"/>
                  <a:pt x="5457" y="3251"/>
                  <a:pt x="5451" y="3294"/>
                </a:cubicBezTo>
                <a:cubicBezTo>
                  <a:pt x="5394" y="3293"/>
                  <a:pt x="5348" y="3281"/>
                  <a:pt x="5342" y="3229"/>
                </a:cubicBezTo>
                <a:close/>
                <a:moveTo>
                  <a:pt x="5451" y="3555"/>
                </a:moveTo>
                <a:cubicBezTo>
                  <a:pt x="5451" y="3609"/>
                  <a:pt x="5451" y="3609"/>
                  <a:pt x="5451" y="3609"/>
                </a:cubicBezTo>
                <a:cubicBezTo>
                  <a:pt x="5438" y="3593"/>
                  <a:pt x="5406" y="3597"/>
                  <a:pt x="5408" y="3566"/>
                </a:cubicBezTo>
                <a:cubicBezTo>
                  <a:pt x="5417" y="3557"/>
                  <a:pt x="5432" y="3554"/>
                  <a:pt x="5451" y="3555"/>
                </a:cubicBezTo>
                <a:close/>
                <a:moveTo>
                  <a:pt x="5310" y="2066"/>
                </a:moveTo>
                <a:cubicBezTo>
                  <a:pt x="5299" y="2066"/>
                  <a:pt x="5301" y="2079"/>
                  <a:pt x="5299" y="2087"/>
                </a:cubicBezTo>
                <a:cubicBezTo>
                  <a:pt x="5276" y="2043"/>
                  <a:pt x="5243" y="2069"/>
                  <a:pt x="5234" y="2022"/>
                </a:cubicBezTo>
                <a:cubicBezTo>
                  <a:pt x="5270" y="2040"/>
                  <a:pt x="5271" y="2015"/>
                  <a:pt x="5310" y="2011"/>
                </a:cubicBezTo>
                <a:cubicBezTo>
                  <a:pt x="5324" y="2053"/>
                  <a:pt x="5335" y="2070"/>
                  <a:pt x="5310" y="2109"/>
                </a:cubicBezTo>
                <a:cubicBezTo>
                  <a:pt x="5277" y="2102"/>
                  <a:pt x="5320" y="2086"/>
                  <a:pt x="5310" y="2066"/>
                </a:cubicBezTo>
                <a:close/>
                <a:moveTo>
                  <a:pt x="5331" y="2348"/>
                </a:moveTo>
                <a:cubicBezTo>
                  <a:pt x="5346" y="2359"/>
                  <a:pt x="5372" y="2359"/>
                  <a:pt x="5386" y="2370"/>
                </a:cubicBezTo>
                <a:cubicBezTo>
                  <a:pt x="5376" y="2400"/>
                  <a:pt x="5331" y="2395"/>
                  <a:pt x="5299" y="2403"/>
                </a:cubicBezTo>
                <a:cubicBezTo>
                  <a:pt x="5288" y="2363"/>
                  <a:pt x="5352" y="2398"/>
                  <a:pt x="5331" y="2348"/>
                </a:cubicBezTo>
                <a:close/>
                <a:moveTo>
                  <a:pt x="5386" y="2446"/>
                </a:moveTo>
                <a:cubicBezTo>
                  <a:pt x="5382" y="2461"/>
                  <a:pt x="5359" y="2455"/>
                  <a:pt x="5342" y="2457"/>
                </a:cubicBezTo>
                <a:cubicBezTo>
                  <a:pt x="5345" y="2489"/>
                  <a:pt x="5385" y="2511"/>
                  <a:pt x="5364" y="2533"/>
                </a:cubicBezTo>
                <a:cubicBezTo>
                  <a:pt x="5338" y="2527"/>
                  <a:pt x="5340" y="2492"/>
                  <a:pt x="5331" y="2468"/>
                </a:cubicBezTo>
                <a:cubicBezTo>
                  <a:pt x="5309" y="2490"/>
                  <a:pt x="5310" y="2463"/>
                  <a:pt x="5288" y="2457"/>
                </a:cubicBezTo>
                <a:cubicBezTo>
                  <a:pt x="5295" y="2462"/>
                  <a:pt x="5353" y="2410"/>
                  <a:pt x="5386" y="2446"/>
                </a:cubicBezTo>
                <a:close/>
                <a:moveTo>
                  <a:pt x="5364" y="3109"/>
                </a:moveTo>
                <a:cubicBezTo>
                  <a:pt x="5346" y="3166"/>
                  <a:pt x="5262" y="3133"/>
                  <a:pt x="5266" y="3077"/>
                </a:cubicBezTo>
                <a:cubicBezTo>
                  <a:pt x="5289" y="3122"/>
                  <a:pt x="5315" y="3095"/>
                  <a:pt x="5364" y="3109"/>
                </a:cubicBezTo>
                <a:close/>
                <a:moveTo>
                  <a:pt x="5364" y="3142"/>
                </a:moveTo>
                <a:cubicBezTo>
                  <a:pt x="5395" y="3167"/>
                  <a:pt x="5321" y="3178"/>
                  <a:pt x="5288" y="3175"/>
                </a:cubicBezTo>
                <a:cubicBezTo>
                  <a:pt x="5299" y="3149"/>
                  <a:pt x="5351" y="3165"/>
                  <a:pt x="5364" y="3142"/>
                </a:cubicBezTo>
                <a:close/>
                <a:moveTo>
                  <a:pt x="5451" y="3262"/>
                </a:moveTo>
                <a:cubicBezTo>
                  <a:pt x="5440" y="3254"/>
                  <a:pt x="5440" y="3237"/>
                  <a:pt x="5418" y="3240"/>
                </a:cubicBezTo>
                <a:cubicBezTo>
                  <a:pt x="5411" y="3210"/>
                  <a:pt x="5440" y="3218"/>
                  <a:pt x="5440" y="3196"/>
                </a:cubicBezTo>
                <a:cubicBezTo>
                  <a:pt x="5433" y="3199"/>
                  <a:pt x="5391" y="3174"/>
                  <a:pt x="5386" y="3185"/>
                </a:cubicBezTo>
                <a:cubicBezTo>
                  <a:pt x="5347" y="3182"/>
                  <a:pt x="5424" y="3156"/>
                  <a:pt x="5386" y="3153"/>
                </a:cubicBezTo>
                <a:cubicBezTo>
                  <a:pt x="5402" y="3151"/>
                  <a:pt x="5410" y="3133"/>
                  <a:pt x="5451" y="3131"/>
                </a:cubicBezTo>
                <a:cubicBezTo>
                  <a:pt x="5453" y="3197"/>
                  <a:pt x="5442" y="3207"/>
                  <a:pt x="5451" y="3262"/>
                </a:cubicBezTo>
                <a:close/>
                <a:moveTo>
                  <a:pt x="5451" y="3077"/>
                </a:moveTo>
                <a:cubicBezTo>
                  <a:pt x="5432" y="3080"/>
                  <a:pt x="5429" y="3066"/>
                  <a:pt x="5440" y="3066"/>
                </a:cubicBezTo>
                <a:cubicBezTo>
                  <a:pt x="5436" y="3046"/>
                  <a:pt x="5403" y="3056"/>
                  <a:pt x="5406" y="3029"/>
                </a:cubicBezTo>
                <a:cubicBezTo>
                  <a:pt x="5402" y="3049"/>
                  <a:pt x="5396" y="3094"/>
                  <a:pt x="5397" y="3098"/>
                </a:cubicBezTo>
                <a:cubicBezTo>
                  <a:pt x="5392" y="3109"/>
                  <a:pt x="5312" y="3104"/>
                  <a:pt x="5331" y="3055"/>
                </a:cubicBezTo>
                <a:cubicBezTo>
                  <a:pt x="5382" y="3057"/>
                  <a:pt x="5349" y="3039"/>
                  <a:pt x="5364" y="3001"/>
                </a:cubicBezTo>
                <a:cubicBezTo>
                  <a:pt x="5394" y="3006"/>
                  <a:pt x="5442" y="3022"/>
                  <a:pt x="5451" y="3077"/>
                </a:cubicBezTo>
                <a:close/>
                <a:moveTo>
                  <a:pt x="5397" y="2022"/>
                </a:moveTo>
                <a:cubicBezTo>
                  <a:pt x="5399" y="2013"/>
                  <a:pt x="5392" y="2012"/>
                  <a:pt x="5386" y="2011"/>
                </a:cubicBezTo>
                <a:cubicBezTo>
                  <a:pt x="5391" y="1995"/>
                  <a:pt x="5400" y="2016"/>
                  <a:pt x="5418" y="2011"/>
                </a:cubicBezTo>
                <a:cubicBezTo>
                  <a:pt x="5418" y="2044"/>
                  <a:pt x="5418" y="2044"/>
                  <a:pt x="5418" y="2044"/>
                </a:cubicBezTo>
                <a:cubicBezTo>
                  <a:pt x="5391" y="2050"/>
                  <a:pt x="5382" y="2053"/>
                  <a:pt x="5342" y="2066"/>
                </a:cubicBezTo>
                <a:cubicBezTo>
                  <a:pt x="5353" y="2023"/>
                  <a:pt x="5373" y="2032"/>
                  <a:pt x="5397" y="2022"/>
                </a:cubicBezTo>
                <a:close/>
                <a:moveTo>
                  <a:pt x="5234" y="1903"/>
                </a:moveTo>
                <a:cubicBezTo>
                  <a:pt x="5236" y="1875"/>
                  <a:pt x="5252" y="1918"/>
                  <a:pt x="5277" y="1903"/>
                </a:cubicBezTo>
                <a:cubicBezTo>
                  <a:pt x="5266" y="1855"/>
                  <a:pt x="5265" y="1883"/>
                  <a:pt x="5310" y="1881"/>
                </a:cubicBezTo>
                <a:cubicBezTo>
                  <a:pt x="5269" y="1854"/>
                  <a:pt x="5342" y="1830"/>
                  <a:pt x="5310" y="1816"/>
                </a:cubicBezTo>
                <a:cubicBezTo>
                  <a:pt x="5330" y="1790"/>
                  <a:pt x="5365" y="1833"/>
                  <a:pt x="5342" y="1859"/>
                </a:cubicBezTo>
                <a:cubicBezTo>
                  <a:pt x="5325" y="1862"/>
                  <a:pt x="5324" y="1849"/>
                  <a:pt x="5310" y="1848"/>
                </a:cubicBezTo>
                <a:cubicBezTo>
                  <a:pt x="5347" y="1896"/>
                  <a:pt x="5314" y="1924"/>
                  <a:pt x="5331" y="1968"/>
                </a:cubicBezTo>
                <a:cubicBezTo>
                  <a:pt x="5294" y="1986"/>
                  <a:pt x="5285" y="2009"/>
                  <a:pt x="5234" y="1990"/>
                </a:cubicBezTo>
                <a:cubicBezTo>
                  <a:pt x="5289" y="1962"/>
                  <a:pt x="5212" y="1955"/>
                  <a:pt x="5212" y="1957"/>
                </a:cubicBezTo>
                <a:cubicBezTo>
                  <a:pt x="5207" y="1927"/>
                  <a:pt x="5259" y="1934"/>
                  <a:pt x="5234" y="1903"/>
                </a:cubicBezTo>
                <a:close/>
                <a:moveTo>
                  <a:pt x="5190" y="2087"/>
                </a:moveTo>
                <a:cubicBezTo>
                  <a:pt x="5222" y="2102"/>
                  <a:pt x="5242" y="2116"/>
                  <a:pt x="5266" y="2098"/>
                </a:cubicBezTo>
                <a:cubicBezTo>
                  <a:pt x="5290" y="2115"/>
                  <a:pt x="5258" y="2125"/>
                  <a:pt x="5277" y="2153"/>
                </a:cubicBezTo>
                <a:cubicBezTo>
                  <a:pt x="5261" y="2169"/>
                  <a:pt x="5221" y="2162"/>
                  <a:pt x="5190" y="2164"/>
                </a:cubicBezTo>
                <a:cubicBezTo>
                  <a:pt x="5212" y="2143"/>
                  <a:pt x="5195" y="2112"/>
                  <a:pt x="5190" y="2087"/>
                </a:cubicBezTo>
                <a:close/>
                <a:moveTo>
                  <a:pt x="5168" y="3609"/>
                </a:moveTo>
                <a:cubicBezTo>
                  <a:pt x="5212" y="3609"/>
                  <a:pt x="5212" y="3609"/>
                  <a:pt x="5212" y="3609"/>
                </a:cubicBezTo>
                <a:cubicBezTo>
                  <a:pt x="5210" y="3622"/>
                  <a:pt x="5214" y="3629"/>
                  <a:pt x="5223" y="3631"/>
                </a:cubicBezTo>
                <a:cubicBezTo>
                  <a:pt x="5218" y="3681"/>
                  <a:pt x="5176" y="3615"/>
                  <a:pt x="5168" y="3642"/>
                </a:cubicBezTo>
                <a:cubicBezTo>
                  <a:pt x="5152" y="3637"/>
                  <a:pt x="5173" y="3628"/>
                  <a:pt x="5168" y="3609"/>
                </a:cubicBezTo>
                <a:close/>
                <a:moveTo>
                  <a:pt x="5223" y="4218"/>
                </a:moveTo>
                <a:cubicBezTo>
                  <a:pt x="5217" y="4227"/>
                  <a:pt x="5211" y="4236"/>
                  <a:pt x="5212" y="4251"/>
                </a:cubicBezTo>
                <a:cubicBezTo>
                  <a:pt x="5190" y="4248"/>
                  <a:pt x="5191" y="4221"/>
                  <a:pt x="5168" y="4218"/>
                </a:cubicBezTo>
                <a:cubicBezTo>
                  <a:pt x="5171" y="4193"/>
                  <a:pt x="5216" y="4212"/>
                  <a:pt x="5223" y="4218"/>
                </a:cubicBezTo>
                <a:close/>
                <a:moveTo>
                  <a:pt x="5190" y="3936"/>
                </a:moveTo>
                <a:cubicBezTo>
                  <a:pt x="5222" y="3936"/>
                  <a:pt x="5219" y="4000"/>
                  <a:pt x="5179" y="3990"/>
                </a:cubicBezTo>
                <a:cubicBezTo>
                  <a:pt x="5176" y="3965"/>
                  <a:pt x="5181" y="3948"/>
                  <a:pt x="5190" y="3936"/>
                </a:cubicBezTo>
                <a:close/>
                <a:moveTo>
                  <a:pt x="5158" y="4283"/>
                </a:moveTo>
                <a:cubicBezTo>
                  <a:pt x="5130" y="4279"/>
                  <a:pt x="5168" y="4252"/>
                  <a:pt x="5190" y="4262"/>
                </a:cubicBezTo>
                <a:cubicBezTo>
                  <a:pt x="5176" y="4305"/>
                  <a:pt x="5173" y="4295"/>
                  <a:pt x="5168" y="4338"/>
                </a:cubicBezTo>
                <a:cubicBezTo>
                  <a:pt x="5124" y="4325"/>
                  <a:pt x="5162" y="4296"/>
                  <a:pt x="5168" y="4273"/>
                </a:cubicBezTo>
                <a:cubicBezTo>
                  <a:pt x="5159" y="4271"/>
                  <a:pt x="5158" y="4277"/>
                  <a:pt x="5158" y="4283"/>
                </a:cubicBezTo>
                <a:close/>
                <a:moveTo>
                  <a:pt x="5147" y="4338"/>
                </a:moveTo>
                <a:cubicBezTo>
                  <a:pt x="5159" y="4351"/>
                  <a:pt x="5192" y="4346"/>
                  <a:pt x="5190" y="4316"/>
                </a:cubicBezTo>
                <a:cubicBezTo>
                  <a:pt x="5229" y="4340"/>
                  <a:pt x="5137" y="4402"/>
                  <a:pt x="5147" y="4338"/>
                </a:cubicBezTo>
                <a:close/>
                <a:moveTo>
                  <a:pt x="5103" y="4164"/>
                </a:moveTo>
                <a:cubicBezTo>
                  <a:pt x="5059" y="4207"/>
                  <a:pt x="5053" y="4120"/>
                  <a:pt x="5060" y="4077"/>
                </a:cubicBezTo>
                <a:cubicBezTo>
                  <a:pt x="5089" y="4069"/>
                  <a:pt x="5082" y="4098"/>
                  <a:pt x="5103" y="4099"/>
                </a:cubicBezTo>
                <a:cubicBezTo>
                  <a:pt x="5116" y="4127"/>
                  <a:pt x="5082" y="4163"/>
                  <a:pt x="5103" y="4164"/>
                </a:cubicBezTo>
                <a:close/>
                <a:moveTo>
                  <a:pt x="5092" y="3348"/>
                </a:moveTo>
                <a:cubicBezTo>
                  <a:pt x="5077" y="3381"/>
                  <a:pt x="5099" y="3396"/>
                  <a:pt x="5092" y="3446"/>
                </a:cubicBezTo>
                <a:cubicBezTo>
                  <a:pt x="5054" y="3441"/>
                  <a:pt x="5057" y="3395"/>
                  <a:pt x="5049" y="3359"/>
                </a:cubicBezTo>
                <a:cubicBezTo>
                  <a:pt x="5058" y="3351"/>
                  <a:pt x="5073" y="3348"/>
                  <a:pt x="5092" y="3348"/>
                </a:cubicBezTo>
                <a:close/>
                <a:moveTo>
                  <a:pt x="5081" y="4218"/>
                </a:moveTo>
                <a:cubicBezTo>
                  <a:pt x="5115" y="4230"/>
                  <a:pt x="5098" y="4295"/>
                  <a:pt x="5103" y="4360"/>
                </a:cubicBezTo>
                <a:cubicBezTo>
                  <a:pt x="5035" y="4370"/>
                  <a:pt x="5053" y="4238"/>
                  <a:pt x="5081" y="4218"/>
                </a:cubicBezTo>
                <a:close/>
                <a:moveTo>
                  <a:pt x="5103" y="4447"/>
                </a:moveTo>
                <a:cubicBezTo>
                  <a:pt x="5088" y="4506"/>
                  <a:pt x="5128" y="4553"/>
                  <a:pt x="5071" y="4566"/>
                </a:cubicBezTo>
                <a:cubicBezTo>
                  <a:pt x="5071" y="4521"/>
                  <a:pt x="5035" y="4464"/>
                  <a:pt x="5103" y="4447"/>
                </a:cubicBezTo>
                <a:close/>
                <a:moveTo>
                  <a:pt x="5081" y="5686"/>
                </a:moveTo>
                <a:cubicBezTo>
                  <a:pt x="5073" y="5398"/>
                  <a:pt x="5074" y="4926"/>
                  <a:pt x="5081" y="4653"/>
                </a:cubicBezTo>
                <a:cubicBezTo>
                  <a:pt x="5119" y="4967"/>
                  <a:pt x="5121" y="5381"/>
                  <a:pt x="5103" y="5740"/>
                </a:cubicBezTo>
                <a:cubicBezTo>
                  <a:pt x="5032" y="5754"/>
                  <a:pt x="5081" y="5669"/>
                  <a:pt x="5081" y="5686"/>
                </a:cubicBezTo>
                <a:close/>
                <a:moveTo>
                  <a:pt x="5071" y="6012"/>
                </a:moveTo>
                <a:cubicBezTo>
                  <a:pt x="5119" y="5980"/>
                  <a:pt x="5028" y="5887"/>
                  <a:pt x="5103" y="5860"/>
                </a:cubicBezTo>
                <a:cubicBezTo>
                  <a:pt x="5097" y="5844"/>
                  <a:pt x="5086" y="5833"/>
                  <a:pt x="5071" y="5827"/>
                </a:cubicBezTo>
                <a:cubicBezTo>
                  <a:pt x="5073" y="5812"/>
                  <a:pt x="5103" y="5823"/>
                  <a:pt x="5103" y="5805"/>
                </a:cubicBezTo>
                <a:cubicBezTo>
                  <a:pt x="5114" y="5846"/>
                  <a:pt x="5126" y="6026"/>
                  <a:pt x="5071" y="6012"/>
                </a:cubicBezTo>
                <a:close/>
                <a:moveTo>
                  <a:pt x="5071" y="5795"/>
                </a:moveTo>
                <a:cubicBezTo>
                  <a:pt x="5079" y="5785"/>
                  <a:pt x="5082" y="5770"/>
                  <a:pt x="5081" y="5751"/>
                </a:cubicBezTo>
                <a:cubicBezTo>
                  <a:pt x="5114" y="5751"/>
                  <a:pt x="5114" y="5751"/>
                  <a:pt x="5114" y="5751"/>
                </a:cubicBezTo>
                <a:cubicBezTo>
                  <a:pt x="5119" y="5785"/>
                  <a:pt x="5105" y="5800"/>
                  <a:pt x="5071" y="5795"/>
                </a:cubicBezTo>
                <a:close/>
                <a:moveTo>
                  <a:pt x="5147" y="4425"/>
                </a:moveTo>
                <a:cubicBezTo>
                  <a:pt x="5159" y="4416"/>
                  <a:pt x="5176" y="4410"/>
                  <a:pt x="5201" y="4414"/>
                </a:cubicBezTo>
                <a:cubicBezTo>
                  <a:pt x="5194" y="4399"/>
                  <a:pt x="5178" y="4394"/>
                  <a:pt x="5158" y="4392"/>
                </a:cubicBezTo>
                <a:cubicBezTo>
                  <a:pt x="5150" y="4363"/>
                  <a:pt x="5209" y="4400"/>
                  <a:pt x="5201" y="4370"/>
                </a:cubicBezTo>
                <a:cubicBezTo>
                  <a:pt x="5226" y="4400"/>
                  <a:pt x="5205" y="4475"/>
                  <a:pt x="5212" y="4523"/>
                </a:cubicBezTo>
                <a:cubicBezTo>
                  <a:pt x="5196" y="4522"/>
                  <a:pt x="5181" y="4521"/>
                  <a:pt x="5179" y="4533"/>
                </a:cubicBezTo>
                <a:cubicBezTo>
                  <a:pt x="5168" y="4526"/>
                  <a:pt x="5168" y="4508"/>
                  <a:pt x="5147" y="4512"/>
                </a:cubicBezTo>
                <a:cubicBezTo>
                  <a:pt x="5173" y="4485"/>
                  <a:pt x="5139" y="4465"/>
                  <a:pt x="5147" y="4425"/>
                </a:cubicBezTo>
                <a:close/>
                <a:moveTo>
                  <a:pt x="5147" y="4555"/>
                </a:moveTo>
                <a:cubicBezTo>
                  <a:pt x="5147" y="4533"/>
                  <a:pt x="5147" y="4533"/>
                  <a:pt x="5147" y="4533"/>
                </a:cubicBezTo>
                <a:cubicBezTo>
                  <a:pt x="5183" y="4543"/>
                  <a:pt x="5211" y="4527"/>
                  <a:pt x="5212" y="4588"/>
                </a:cubicBezTo>
                <a:cubicBezTo>
                  <a:pt x="5197" y="4614"/>
                  <a:pt x="5179" y="4568"/>
                  <a:pt x="5168" y="4599"/>
                </a:cubicBezTo>
                <a:cubicBezTo>
                  <a:pt x="5145" y="4594"/>
                  <a:pt x="5189" y="4551"/>
                  <a:pt x="5201" y="4577"/>
                </a:cubicBezTo>
                <a:cubicBezTo>
                  <a:pt x="5209" y="4521"/>
                  <a:pt x="5155" y="4595"/>
                  <a:pt x="5147" y="4555"/>
                </a:cubicBezTo>
                <a:close/>
                <a:moveTo>
                  <a:pt x="5158" y="5947"/>
                </a:moveTo>
                <a:cubicBezTo>
                  <a:pt x="5164" y="5907"/>
                  <a:pt x="5169" y="5893"/>
                  <a:pt x="5158" y="5871"/>
                </a:cubicBezTo>
                <a:cubicBezTo>
                  <a:pt x="5182" y="5822"/>
                  <a:pt x="5199" y="5963"/>
                  <a:pt x="5158" y="5947"/>
                </a:cubicBezTo>
                <a:close/>
                <a:moveTo>
                  <a:pt x="5201" y="5458"/>
                </a:moveTo>
                <a:cubicBezTo>
                  <a:pt x="5144" y="5417"/>
                  <a:pt x="5172" y="5319"/>
                  <a:pt x="5168" y="5240"/>
                </a:cubicBezTo>
                <a:cubicBezTo>
                  <a:pt x="5161" y="5060"/>
                  <a:pt x="5133" y="4859"/>
                  <a:pt x="5168" y="4718"/>
                </a:cubicBezTo>
                <a:cubicBezTo>
                  <a:pt x="5161" y="4707"/>
                  <a:pt x="5143" y="4707"/>
                  <a:pt x="5147" y="4686"/>
                </a:cubicBezTo>
                <a:cubicBezTo>
                  <a:pt x="5158" y="4683"/>
                  <a:pt x="5154" y="4664"/>
                  <a:pt x="5168" y="4664"/>
                </a:cubicBezTo>
                <a:cubicBezTo>
                  <a:pt x="5159" y="4606"/>
                  <a:pt x="5215" y="4707"/>
                  <a:pt x="5190" y="4664"/>
                </a:cubicBezTo>
                <a:cubicBezTo>
                  <a:pt x="5253" y="4663"/>
                  <a:pt x="5190" y="4897"/>
                  <a:pt x="5190" y="4936"/>
                </a:cubicBezTo>
                <a:cubicBezTo>
                  <a:pt x="5190" y="4950"/>
                  <a:pt x="5207" y="4929"/>
                  <a:pt x="5212" y="4947"/>
                </a:cubicBezTo>
                <a:cubicBezTo>
                  <a:pt x="5253" y="5099"/>
                  <a:pt x="5167" y="5255"/>
                  <a:pt x="5201" y="5458"/>
                </a:cubicBezTo>
                <a:close/>
                <a:moveTo>
                  <a:pt x="5223" y="2272"/>
                </a:moveTo>
                <a:cubicBezTo>
                  <a:pt x="5209" y="2223"/>
                  <a:pt x="5261" y="2238"/>
                  <a:pt x="5266" y="2207"/>
                </a:cubicBezTo>
                <a:cubicBezTo>
                  <a:pt x="5302" y="2236"/>
                  <a:pt x="5236" y="2238"/>
                  <a:pt x="5266" y="2272"/>
                </a:cubicBezTo>
                <a:cubicBezTo>
                  <a:pt x="5296" y="2273"/>
                  <a:pt x="5288" y="2254"/>
                  <a:pt x="5310" y="2272"/>
                </a:cubicBezTo>
                <a:cubicBezTo>
                  <a:pt x="5276" y="2310"/>
                  <a:pt x="5256" y="2243"/>
                  <a:pt x="5223" y="2272"/>
                </a:cubicBezTo>
                <a:close/>
                <a:moveTo>
                  <a:pt x="5331" y="5762"/>
                </a:moveTo>
                <a:cubicBezTo>
                  <a:pt x="5347" y="5738"/>
                  <a:pt x="5366" y="5717"/>
                  <a:pt x="5386" y="5697"/>
                </a:cubicBezTo>
                <a:cubicBezTo>
                  <a:pt x="5398" y="5699"/>
                  <a:pt x="5392" y="5708"/>
                  <a:pt x="5386" y="5708"/>
                </a:cubicBezTo>
                <a:cubicBezTo>
                  <a:pt x="5381" y="5731"/>
                  <a:pt x="5401" y="5728"/>
                  <a:pt x="5418" y="5729"/>
                </a:cubicBezTo>
                <a:cubicBezTo>
                  <a:pt x="5399" y="5757"/>
                  <a:pt x="5365" y="5777"/>
                  <a:pt x="5331" y="5762"/>
                </a:cubicBezTo>
                <a:close/>
                <a:moveTo>
                  <a:pt x="5353" y="5686"/>
                </a:moveTo>
                <a:cubicBezTo>
                  <a:pt x="5324" y="5680"/>
                  <a:pt x="5398" y="5644"/>
                  <a:pt x="5331" y="5653"/>
                </a:cubicBezTo>
                <a:cubicBezTo>
                  <a:pt x="5357" y="5613"/>
                  <a:pt x="5318" y="5658"/>
                  <a:pt x="5299" y="5631"/>
                </a:cubicBezTo>
                <a:cubicBezTo>
                  <a:pt x="5310" y="5604"/>
                  <a:pt x="5403" y="5646"/>
                  <a:pt x="5418" y="5610"/>
                </a:cubicBezTo>
                <a:cubicBezTo>
                  <a:pt x="5410" y="5651"/>
                  <a:pt x="5388" y="5663"/>
                  <a:pt x="5353" y="5686"/>
                </a:cubicBezTo>
                <a:close/>
                <a:moveTo>
                  <a:pt x="5386" y="5392"/>
                </a:moveTo>
                <a:cubicBezTo>
                  <a:pt x="5388" y="5406"/>
                  <a:pt x="5418" y="5407"/>
                  <a:pt x="5418" y="5392"/>
                </a:cubicBezTo>
                <a:cubicBezTo>
                  <a:pt x="5452" y="5412"/>
                  <a:pt x="5371" y="5409"/>
                  <a:pt x="5386" y="5447"/>
                </a:cubicBezTo>
                <a:cubicBezTo>
                  <a:pt x="5431" y="5452"/>
                  <a:pt x="5417" y="5469"/>
                  <a:pt x="5375" y="5490"/>
                </a:cubicBezTo>
                <a:cubicBezTo>
                  <a:pt x="5385" y="5520"/>
                  <a:pt x="5413" y="5471"/>
                  <a:pt x="5429" y="5501"/>
                </a:cubicBezTo>
                <a:cubicBezTo>
                  <a:pt x="5396" y="5532"/>
                  <a:pt x="5375" y="5567"/>
                  <a:pt x="5364" y="5588"/>
                </a:cubicBezTo>
                <a:cubicBezTo>
                  <a:pt x="5361" y="5603"/>
                  <a:pt x="5337" y="5597"/>
                  <a:pt x="5321" y="5599"/>
                </a:cubicBezTo>
                <a:cubicBezTo>
                  <a:pt x="5333" y="5552"/>
                  <a:pt x="5273" y="5572"/>
                  <a:pt x="5288" y="5501"/>
                </a:cubicBezTo>
                <a:cubicBezTo>
                  <a:pt x="5332" y="5497"/>
                  <a:pt x="5315" y="5494"/>
                  <a:pt x="5353" y="5479"/>
                </a:cubicBezTo>
                <a:cubicBezTo>
                  <a:pt x="5355" y="5456"/>
                  <a:pt x="5315" y="5474"/>
                  <a:pt x="5299" y="5468"/>
                </a:cubicBezTo>
                <a:cubicBezTo>
                  <a:pt x="5291" y="5439"/>
                  <a:pt x="5321" y="5447"/>
                  <a:pt x="5331" y="5436"/>
                </a:cubicBezTo>
                <a:cubicBezTo>
                  <a:pt x="5318" y="5403"/>
                  <a:pt x="5290" y="5452"/>
                  <a:pt x="5277" y="5425"/>
                </a:cubicBezTo>
                <a:cubicBezTo>
                  <a:pt x="5277" y="5381"/>
                  <a:pt x="5277" y="5381"/>
                  <a:pt x="5277" y="5381"/>
                </a:cubicBezTo>
                <a:cubicBezTo>
                  <a:pt x="5291" y="5368"/>
                  <a:pt x="5294" y="5377"/>
                  <a:pt x="5310" y="5381"/>
                </a:cubicBezTo>
                <a:cubicBezTo>
                  <a:pt x="5298" y="5345"/>
                  <a:pt x="5277" y="5381"/>
                  <a:pt x="5244" y="5360"/>
                </a:cubicBezTo>
                <a:cubicBezTo>
                  <a:pt x="5254" y="5328"/>
                  <a:pt x="5261" y="5347"/>
                  <a:pt x="5288" y="5349"/>
                </a:cubicBezTo>
                <a:cubicBezTo>
                  <a:pt x="5300" y="5307"/>
                  <a:pt x="5250" y="5310"/>
                  <a:pt x="5277" y="5284"/>
                </a:cubicBezTo>
                <a:cubicBezTo>
                  <a:pt x="5275" y="5271"/>
                  <a:pt x="5257" y="5274"/>
                  <a:pt x="5244" y="5273"/>
                </a:cubicBezTo>
                <a:cubicBezTo>
                  <a:pt x="5270" y="5225"/>
                  <a:pt x="5221" y="5139"/>
                  <a:pt x="5277" y="5099"/>
                </a:cubicBezTo>
                <a:cubicBezTo>
                  <a:pt x="5244" y="5087"/>
                  <a:pt x="5241" y="4901"/>
                  <a:pt x="5277" y="4925"/>
                </a:cubicBezTo>
                <a:cubicBezTo>
                  <a:pt x="5236" y="4848"/>
                  <a:pt x="5268" y="4762"/>
                  <a:pt x="5255" y="4653"/>
                </a:cubicBezTo>
                <a:cubicBezTo>
                  <a:pt x="5281" y="4659"/>
                  <a:pt x="5339" y="4689"/>
                  <a:pt x="5342" y="4653"/>
                </a:cubicBezTo>
                <a:cubicBezTo>
                  <a:pt x="5324" y="4641"/>
                  <a:pt x="5306" y="4651"/>
                  <a:pt x="5266" y="4653"/>
                </a:cubicBezTo>
                <a:cubicBezTo>
                  <a:pt x="5268" y="4640"/>
                  <a:pt x="5264" y="4634"/>
                  <a:pt x="5255" y="4631"/>
                </a:cubicBezTo>
                <a:cubicBezTo>
                  <a:pt x="5274" y="4616"/>
                  <a:pt x="5306" y="4637"/>
                  <a:pt x="5342" y="4620"/>
                </a:cubicBezTo>
                <a:cubicBezTo>
                  <a:pt x="5247" y="4602"/>
                  <a:pt x="5266" y="4523"/>
                  <a:pt x="5280" y="4467"/>
                </a:cubicBezTo>
                <a:cubicBezTo>
                  <a:pt x="5279" y="4467"/>
                  <a:pt x="5278" y="4468"/>
                  <a:pt x="5277" y="4468"/>
                </a:cubicBezTo>
                <a:cubicBezTo>
                  <a:pt x="5231" y="4396"/>
                  <a:pt x="5300" y="4223"/>
                  <a:pt x="5266" y="4153"/>
                </a:cubicBezTo>
                <a:cubicBezTo>
                  <a:pt x="5281" y="4118"/>
                  <a:pt x="5271" y="4197"/>
                  <a:pt x="5299" y="4186"/>
                </a:cubicBezTo>
                <a:cubicBezTo>
                  <a:pt x="5308" y="4184"/>
                  <a:pt x="5310" y="4175"/>
                  <a:pt x="5321" y="4175"/>
                </a:cubicBezTo>
                <a:cubicBezTo>
                  <a:pt x="5316" y="4154"/>
                  <a:pt x="5278" y="4166"/>
                  <a:pt x="5288" y="4131"/>
                </a:cubicBezTo>
                <a:cubicBezTo>
                  <a:pt x="5304" y="4119"/>
                  <a:pt x="5315" y="4119"/>
                  <a:pt x="5331" y="4131"/>
                </a:cubicBezTo>
                <a:cubicBezTo>
                  <a:pt x="5330" y="4119"/>
                  <a:pt x="5334" y="4112"/>
                  <a:pt x="5342" y="4109"/>
                </a:cubicBezTo>
                <a:cubicBezTo>
                  <a:pt x="5338" y="4085"/>
                  <a:pt x="5289" y="4105"/>
                  <a:pt x="5266" y="4099"/>
                </a:cubicBezTo>
                <a:cubicBezTo>
                  <a:pt x="5271" y="4046"/>
                  <a:pt x="5255" y="3971"/>
                  <a:pt x="5277" y="3936"/>
                </a:cubicBezTo>
                <a:cubicBezTo>
                  <a:pt x="5271" y="3991"/>
                  <a:pt x="5314" y="3932"/>
                  <a:pt x="5331" y="3979"/>
                </a:cubicBezTo>
                <a:cubicBezTo>
                  <a:pt x="5359" y="3974"/>
                  <a:pt x="5320" y="3903"/>
                  <a:pt x="5375" y="3925"/>
                </a:cubicBezTo>
                <a:cubicBezTo>
                  <a:pt x="5349" y="3903"/>
                  <a:pt x="5364" y="3908"/>
                  <a:pt x="5353" y="3870"/>
                </a:cubicBezTo>
                <a:cubicBezTo>
                  <a:pt x="5363" y="3877"/>
                  <a:pt x="5393" y="3896"/>
                  <a:pt x="5386" y="3859"/>
                </a:cubicBezTo>
                <a:cubicBezTo>
                  <a:pt x="5376" y="3860"/>
                  <a:pt x="5319" y="3834"/>
                  <a:pt x="5353" y="3827"/>
                </a:cubicBezTo>
                <a:cubicBezTo>
                  <a:pt x="5337" y="3791"/>
                  <a:pt x="5327" y="3849"/>
                  <a:pt x="5299" y="3838"/>
                </a:cubicBezTo>
                <a:cubicBezTo>
                  <a:pt x="5300" y="3822"/>
                  <a:pt x="5301" y="3807"/>
                  <a:pt x="5288" y="3805"/>
                </a:cubicBezTo>
                <a:cubicBezTo>
                  <a:pt x="5314" y="3784"/>
                  <a:pt x="5345" y="3818"/>
                  <a:pt x="5375" y="3794"/>
                </a:cubicBezTo>
                <a:cubicBezTo>
                  <a:pt x="5355" y="3771"/>
                  <a:pt x="5311" y="3771"/>
                  <a:pt x="5266" y="3772"/>
                </a:cubicBezTo>
                <a:cubicBezTo>
                  <a:pt x="5265" y="3753"/>
                  <a:pt x="5280" y="3750"/>
                  <a:pt x="5277" y="3729"/>
                </a:cubicBezTo>
                <a:cubicBezTo>
                  <a:pt x="5312" y="3747"/>
                  <a:pt x="5325" y="3753"/>
                  <a:pt x="5353" y="3740"/>
                </a:cubicBezTo>
                <a:cubicBezTo>
                  <a:pt x="5330" y="3707"/>
                  <a:pt x="5285" y="3737"/>
                  <a:pt x="5266" y="3686"/>
                </a:cubicBezTo>
                <a:cubicBezTo>
                  <a:pt x="5315" y="3669"/>
                  <a:pt x="5300" y="3717"/>
                  <a:pt x="5342" y="3707"/>
                </a:cubicBezTo>
                <a:cubicBezTo>
                  <a:pt x="5338" y="3690"/>
                  <a:pt x="5308" y="3698"/>
                  <a:pt x="5321" y="3664"/>
                </a:cubicBezTo>
                <a:cubicBezTo>
                  <a:pt x="5338" y="3696"/>
                  <a:pt x="5374" y="3671"/>
                  <a:pt x="5353" y="3653"/>
                </a:cubicBezTo>
                <a:cubicBezTo>
                  <a:pt x="5360" y="3642"/>
                  <a:pt x="5418" y="3646"/>
                  <a:pt x="5440" y="3620"/>
                </a:cubicBezTo>
                <a:cubicBezTo>
                  <a:pt x="5453" y="3671"/>
                  <a:pt x="5437" y="3757"/>
                  <a:pt x="5451" y="3783"/>
                </a:cubicBezTo>
                <a:cubicBezTo>
                  <a:pt x="5440" y="3805"/>
                  <a:pt x="5401" y="3750"/>
                  <a:pt x="5386" y="3794"/>
                </a:cubicBezTo>
                <a:cubicBezTo>
                  <a:pt x="5390" y="3809"/>
                  <a:pt x="5405" y="3795"/>
                  <a:pt x="5408" y="3783"/>
                </a:cubicBezTo>
                <a:cubicBezTo>
                  <a:pt x="5450" y="3789"/>
                  <a:pt x="5394" y="3825"/>
                  <a:pt x="5451" y="3816"/>
                </a:cubicBezTo>
                <a:cubicBezTo>
                  <a:pt x="5432" y="3893"/>
                  <a:pt x="5485" y="3981"/>
                  <a:pt x="5416" y="3999"/>
                </a:cubicBezTo>
                <a:cubicBezTo>
                  <a:pt x="5486" y="3992"/>
                  <a:pt x="5437" y="4238"/>
                  <a:pt x="5440" y="4273"/>
                </a:cubicBezTo>
                <a:cubicBezTo>
                  <a:pt x="5407" y="4323"/>
                  <a:pt x="5392" y="4255"/>
                  <a:pt x="5364" y="4240"/>
                </a:cubicBezTo>
                <a:cubicBezTo>
                  <a:pt x="5346" y="4279"/>
                  <a:pt x="5320" y="4246"/>
                  <a:pt x="5277" y="4251"/>
                </a:cubicBezTo>
                <a:cubicBezTo>
                  <a:pt x="5276" y="4270"/>
                  <a:pt x="5290" y="4274"/>
                  <a:pt x="5288" y="4294"/>
                </a:cubicBezTo>
                <a:cubicBezTo>
                  <a:pt x="5328" y="4272"/>
                  <a:pt x="5316" y="4310"/>
                  <a:pt x="5364" y="4305"/>
                </a:cubicBezTo>
                <a:cubicBezTo>
                  <a:pt x="5357" y="4294"/>
                  <a:pt x="5339" y="4294"/>
                  <a:pt x="5342" y="4273"/>
                </a:cubicBezTo>
                <a:cubicBezTo>
                  <a:pt x="5382" y="4280"/>
                  <a:pt x="5369" y="4340"/>
                  <a:pt x="5397" y="4360"/>
                </a:cubicBezTo>
                <a:cubicBezTo>
                  <a:pt x="5426" y="4360"/>
                  <a:pt x="5420" y="4325"/>
                  <a:pt x="5451" y="4327"/>
                </a:cubicBezTo>
                <a:cubicBezTo>
                  <a:pt x="5444" y="4337"/>
                  <a:pt x="5438" y="4346"/>
                  <a:pt x="5451" y="4349"/>
                </a:cubicBezTo>
                <a:cubicBezTo>
                  <a:pt x="5445" y="4373"/>
                  <a:pt x="5434" y="4335"/>
                  <a:pt x="5418" y="4360"/>
                </a:cubicBezTo>
                <a:cubicBezTo>
                  <a:pt x="5416" y="4378"/>
                  <a:pt x="5437" y="4388"/>
                  <a:pt x="5418" y="4392"/>
                </a:cubicBezTo>
                <a:cubicBezTo>
                  <a:pt x="5417" y="4413"/>
                  <a:pt x="5446" y="4381"/>
                  <a:pt x="5451" y="4414"/>
                </a:cubicBezTo>
                <a:cubicBezTo>
                  <a:pt x="5470" y="4550"/>
                  <a:pt x="5430" y="5094"/>
                  <a:pt x="5408" y="5153"/>
                </a:cubicBezTo>
                <a:cubicBezTo>
                  <a:pt x="5448" y="5247"/>
                  <a:pt x="5429" y="5374"/>
                  <a:pt x="5386" y="5392"/>
                </a:cubicBezTo>
                <a:close/>
                <a:moveTo>
                  <a:pt x="5712" y="2316"/>
                </a:moveTo>
                <a:cubicBezTo>
                  <a:pt x="5734" y="2316"/>
                  <a:pt x="5734" y="2316"/>
                  <a:pt x="5734" y="2316"/>
                </a:cubicBezTo>
                <a:cubicBezTo>
                  <a:pt x="5716" y="2351"/>
                  <a:pt x="5676" y="2370"/>
                  <a:pt x="5712" y="2392"/>
                </a:cubicBezTo>
                <a:cubicBezTo>
                  <a:pt x="5708" y="2406"/>
                  <a:pt x="5693" y="2409"/>
                  <a:pt x="5690" y="2424"/>
                </a:cubicBezTo>
                <a:cubicBezTo>
                  <a:pt x="5632" y="2407"/>
                  <a:pt x="5682" y="2337"/>
                  <a:pt x="5712" y="2316"/>
                </a:cubicBezTo>
                <a:close/>
                <a:moveTo>
                  <a:pt x="5723" y="2685"/>
                </a:moveTo>
                <a:cubicBezTo>
                  <a:pt x="5721" y="2758"/>
                  <a:pt x="5711" y="2745"/>
                  <a:pt x="5723" y="2805"/>
                </a:cubicBezTo>
                <a:cubicBezTo>
                  <a:pt x="5690" y="2805"/>
                  <a:pt x="5690" y="2805"/>
                  <a:pt x="5690" y="2805"/>
                </a:cubicBezTo>
                <a:cubicBezTo>
                  <a:pt x="5701" y="2836"/>
                  <a:pt x="5729" y="2869"/>
                  <a:pt x="5668" y="2870"/>
                </a:cubicBezTo>
                <a:cubicBezTo>
                  <a:pt x="5691" y="2832"/>
                  <a:pt x="5631" y="2695"/>
                  <a:pt x="5701" y="2718"/>
                </a:cubicBezTo>
                <a:cubicBezTo>
                  <a:pt x="5692" y="2702"/>
                  <a:pt x="5685" y="2683"/>
                  <a:pt x="5658" y="2685"/>
                </a:cubicBezTo>
                <a:cubicBezTo>
                  <a:pt x="5669" y="2655"/>
                  <a:pt x="5704" y="2688"/>
                  <a:pt x="5723" y="2685"/>
                </a:cubicBezTo>
                <a:close/>
                <a:moveTo>
                  <a:pt x="5592" y="4468"/>
                </a:moveTo>
                <a:cubicBezTo>
                  <a:pt x="5616" y="4463"/>
                  <a:pt x="5613" y="4484"/>
                  <a:pt x="5614" y="4501"/>
                </a:cubicBezTo>
                <a:cubicBezTo>
                  <a:pt x="5627" y="4482"/>
                  <a:pt x="5635" y="4457"/>
                  <a:pt x="5658" y="4447"/>
                </a:cubicBezTo>
                <a:cubicBezTo>
                  <a:pt x="5677" y="4460"/>
                  <a:pt x="5679" y="4547"/>
                  <a:pt x="5636" y="4533"/>
                </a:cubicBezTo>
                <a:cubicBezTo>
                  <a:pt x="5634" y="4524"/>
                  <a:pt x="5640" y="4523"/>
                  <a:pt x="5647" y="4523"/>
                </a:cubicBezTo>
                <a:cubicBezTo>
                  <a:pt x="5639" y="4513"/>
                  <a:pt x="5575" y="4531"/>
                  <a:pt x="5592" y="4468"/>
                </a:cubicBezTo>
                <a:close/>
                <a:moveTo>
                  <a:pt x="5538" y="5142"/>
                </a:moveTo>
                <a:cubicBezTo>
                  <a:pt x="5504" y="5103"/>
                  <a:pt x="5531" y="4989"/>
                  <a:pt x="5538" y="4903"/>
                </a:cubicBezTo>
                <a:cubicBezTo>
                  <a:pt x="5575" y="5007"/>
                  <a:pt x="5528" y="5187"/>
                  <a:pt x="5527" y="5273"/>
                </a:cubicBezTo>
                <a:cubicBezTo>
                  <a:pt x="5527" y="5286"/>
                  <a:pt x="5545" y="5295"/>
                  <a:pt x="5560" y="5294"/>
                </a:cubicBezTo>
                <a:cubicBezTo>
                  <a:pt x="5556" y="5309"/>
                  <a:pt x="5533" y="5303"/>
                  <a:pt x="5516" y="5305"/>
                </a:cubicBezTo>
                <a:cubicBezTo>
                  <a:pt x="5542" y="5269"/>
                  <a:pt x="5495" y="5187"/>
                  <a:pt x="5538" y="5142"/>
                </a:cubicBezTo>
                <a:close/>
                <a:moveTo>
                  <a:pt x="5516" y="3686"/>
                </a:moveTo>
                <a:cubicBezTo>
                  <a:pt x="5526" y="3692"/>
                  <a:pt x="5556" y="3711"/>
                  <a:pt x="5549" y="3675"/>
                </a:cubicBezTo>
                <a:cubicBezTo>
                  <a:pt x="5563" y="3686"/>
                  <a:pt x="5582" y="3693"/>
                  <a:pt x="5592" y="3707"/>
                </a:cubicBezTo>
                <a:cubicBezTo>
                  <a:pt x="5594" y="3738"/>
                  <a:pt x="5556" y="3728"/>
                  <a:pt x="5571" y="3772"/>
                </a:cubicBezTo>
                <a:cubicBezTo>
                  <a:pt x="5597" y="3766"/>
                  <a:pt x="5632" y="3712"/>
                  <a:pt x="5614" y="3696"/>
                </a:cubicBezTo>
                <a:cubicBezTo>
                  <a:pt x="5617" y="3681"/>
                  <a:pt x="5647" y="3693"/>
                  <a:pt x="5647" y="3675"/>
                </a:cubicBezTo>
                <a:cubicBezTo>
                  <a:pt x="5661" y="3843"/>
                  <a:pt x="5697" y="4011"/>
                  <a:pt x="5636" y="4164"/>
                </a:cubicBezTo>
                <a:cubicBezTo>
                  <a:pt x="5642" y="4195"/>
                  <a:pt x="5652" y="4146"/>
                  <a:pt x="5658" y="4142"/>
                </a:cubicBezTo>
                <a:cubicBezTo>
                  <a:pt x="5682" y="4161"/>
                  <a:pt x="5662" y="4225"/>
                  <a:pt x="5668" y="4262"/>
                </a:cubicBezTo>
                <a:cubicBezTo>
                  <a:pt x="5648" y="4266"/>
                  <a:pt x="5649" y="4293"/>
                  <a:pt x="5614" y="4283"/>
                </a:cubicBezTo>
                <a:cubicBezTo>
                  <a:pt x="5656" y="4300"/>
                  <a:pt x="5583" y="4341"/>
                  <a:pt x="5614" y="4381"/>
                </a:cubicBezTo>
                <a:cubicBezTo>
                  <a:pt x="5629" y="4345"/>
                  <a:pt x="5633" y="4298"/>
                  <a:pt x="5658" y="4273"/>
                </a:cubicBezTo>
                <a:cubicBezTo>
                  <a:pt x="5688" y="4319"/>
                  <a:pt x="5651" y="4396"/>
                  <a:pt x="5668" y="4436"/>
                </a:cubicBezTo>
                <a:cubicBezTo>
                  <a:pt x="5649" y="4434"/>
                  <a:pt x="5646" y="4449"/>
                  <a:pt x="5625" y="4447"/>
                </a:cubicBezTo>
                <a:cubicBezTo>
                  <a:pt x="5620" y="4424"/>
                  <a:pt x="5632" y="4418"/>
                  <a:pt x="5636" y="4403"/>
                </a:cubicBezTo>
                <a:cubicBezTo>
                  <a:pt x="5627" y="4412"/>
                  <a:pt x="5606" y="4409"/>
                  <a:pt x="5603" y="4425"/>
                </a:cubicBezTo>
                <a:cubicBezTo>
                  <a:pt x="5578" y="4422"/>
                  <a:pt x="5597" y="4377"/>
                  <a:pt x="5603" y="4370"/>
                </a:cubicBezTo>
                <a:cubicBezTo>
                  <a:pt x="5575" y="4372"/>
                  <a:pt x="5586" y="4411"/>
                  <a:pt x="5571" y="4425"/>
                </a:cubicBezTo>
                <a:cubicBezTo>
                  <a:pt x="5536" y="4173"/>
                  <a:pt x="5532" y="3877"/>
                  <a:pt x="5516" y="3686"/>
                </a:cubicBezTo>
                <a:close/>
                <a:moveTo>
                  <a:pt x="5484" y="3816"/>
                </a:moveTo>
                <a:cubicBezTo>
                  <a:pt x="5522" y="3839"/>
                  <a:pt x="5499" y="3924"/>
                  <a:pt x="5505" y="3979"/>
                </a:cubicBezTo>
                <a:cubicBezTo>
                  <a:pt x="5470" y="3966"/>
                  <a:pt x="5489" y="3884"/>
                  <a:pt x="5484" y="3816"/>
                </a:cubicBezTo>
                <a:close/>
                <a:moveTo>
                  <a:pt x="5592" y="3490"/>
                </a:moveTo>
                <a:cubicBezTo>
                  <a:pt x="5618" y="3451"/>
                  <a:pt x="5606" y="3540"/>
                  <a:pt x="5658" y="3512"/>
                </a:cubicBezTo>
                <a:cubicBezTo>
                  <a:pt x="5673" y="3587"/>
                  <a:pt x="5580" y="3581"/>
                  <a:pt x="5560" y="3588"/>
                </a:cubicBezTo>
                <a:cubicBezTo>
                  <a:pt x="5540" y="3580"/>
                  <a:pt x="5558" y="3568"/>
                  <a:pt x="5560" y="3555"/>
                </a:cubicBezTo>
                <a:cubicBezTo>
                  <a:pt x="5540" y="3554"/>
                  <a:pt x="5537" y="3568"/>
                  <a:pt x="5516" y="3566"/>
                </a:cubicBezTo>
                <a:cubicBezTo>
                  <a:pt x="5521" y="3576"/>
                  <a:pt x="5526" y="3585"/>
                  <a:pt x="5538" y="3588"/>
                </a:cubicBezTo>
                <a:cubicBezTo>
                  <a:pt x="5487" y="3624"/>
                  <a:pt x="5524" y="3546"/>
                  <a:pt x="5505" y="3522"/>
                </a:cubicBezTo>
                <a:cubicBezTo>
                  <a:pt x="5554" y="3516"/>
                  <a:pt x="5607" y="3524"/>
                  <a:pt x="5592" y="3490"/>
                </a:cubicBezTo>
                <a:close/>
                <a:moveTo>
                  <a:pt x="5581" y="3642"/>
                </a:moveTo>
                <a:cubicBezTo>
                  <a:pt x="5580" y="3663"/>
                  <a:pt x="5541" y="3633"/>
                  <a:pt x="5527" y="3631"/>
                </a:cubicBezTo>
                <a:cubicBezTo>
                  <a:pt x="5564" y="3630"/>
                  <a:pt x="5570" y="3592"/>
                  <a:pt x="5625" y="3609"/>
                </a:cubicBezTo>
                <a:cubicBezTo>
                  <a:pt x="5634" y="3661"/>
                  <a:pt x="5555" y="3618"/>
                  <a:pt x="5581" y="3642"/>
                </a:cubicBezTo>
                <a:close/>
                <a:moveTo>
                  <a:pt x="5484" y="4012"/>
                </a:moveTo>
                <a:cubicBezTo>
                  <a:pt x="5529" y="4000"/>
                  <a:pt x="5544" y="4299"/>
                  <a:pt x="5484" y="4251"/>
                </a:cubicBezTo>
                <a:cubicBezTo>
                  <a:pt x="5505" y="4251"/>
                  <a:pt x="5505" y="4251"/>
                  <a:pt x="5505" y="4251"/>
                </a:cubicBezTo>
                <a:cubicBezTo>
                  <a:pt x="5460" y="4209"/>
                  <a:pt x="5494" y="4088"/>
                  <a:pt x="5484" y="4012"/>
                </a:cubicBezTo>
                <a:close/>
                <a:moveTo>
                  <a:pt x="5484" y="4316"/>
                </a:moveTo>
                <a:cubicBezTo>
                  <a:pt x="5556" y="4317"/>
                  <a:pt x="5523" y="4466"/>
                  <a:pt x="5505" y="4468"/>
                </a:cubicBezTo>
                <a:cubicBezTo>
                  <a:pt x="5458" y="4458"/>
                  <a:pt x="5496" y="4362"/>
                  <a:pt x="5484" y="4316"/>
                </a:cubicBezTo>
                <a:close/>
                <a:moveTo>
                  <a:pt x="5658" y="3153"/>
                </a:moveTo>
                <a:cubicBezTo>
                  <a:pt x="5658" y="3175"/>
                  <a:pt x="5658" y="3175"/>
                  <a:pt x="5658" y="3175"/>
                </a:cubicBezTo>
                <a:cubicBezTo>
                  <a:pt x="5624" y="3182"/>
                  <a:pt x="5618" y="3163"/>
                  <a:pt x="5592" y="3164"/>
                </a:cubicBezTo>
                <a:cubicBezTo>
                  <a:pt x="5585" y="3134"/>
                  <a:pt x="5644" y="3171"/>
                  <a:pt x="5636" y="3142"/>
                </a:cubicBezTo>
                <a:cubicBezTo>
                  <a:pt x="5645" y="3144"/>
                  <a:pt x="5647" y="3153"/>
                  <a:pt x="5658" y="3153"/>
                </a:cubicBezTo>
                <a:close/>
                <a:moveTo>
                  <a:pt x="5614" y="2696"/>
                </a:moveTo>
                <a:cubicBezTo>
                  <a:pt x="5653" y="2690"/>
                  <a:pt x="5647" y="2728"/>
                  <a:pt x="5647" y="2761"/>
                </a:cubicBezTo>
                <a:cubicBezTo>
                  <a:pt x="5610" y="2770"/>
                  <a:pt x="5633" y="2717"/>
                  <a:pt x="5592" y="2729"/>
                </a:cubicBezTo>
                <a:cubicBezTo>
                  <a:pt x="5596" y="2715"/>
                  <a:pt x="5611" y="2712"/>
                  <a:pt x="5614" y="2696"/>
                </a:cubicBezTo>
                <a:close/>
                <a:moveTo>
                  <a:pt x="5581" y="2772"/>
                </a:moveTo>
                <a:cubicBezTo>
                  <a:pt x="5590" y="2734"/>
                  <a:pt x="5633" y="2805"/>
                  <a:pt x="5636" y="2772"/>
                </a:cubicBezTo>
                <a:cubicBezTo>
                  <a:pt x="5660" y="2777"/>
                  <a:pt x="5640" y="2826"/>
                  <a:pt x="5647" y="2848"/>
                </a:cubicBezTo>
                <a:cubicBezTo>
                  <a:pt x="5626" y="2833"/>
                  <a:pt x="5616" y="2807"/>
                  <a:pt x="5581" y="2805"/>
                </a:cubicBezTo>
                <a:cubicBezTo>
                  <a:pt x="5589" y="2796"/>
                  <a:pt x="5598" y="2775"/>
                  <a:pt x="5581" y="2772"/>
                </a:cubicBezTo>
                <a:close/>
                <a:moveTo>
                  <a:pt x="5636" y="3131"/>
                </a:moveTo>
                <a:cubicBezTo>
                  <a:pt x="5604" y="3122"/>
                  <a:pt x="5624" y="3115"/>
                  <a:pt x="5625" y="3088"/>
                </a:cubicBezTo>
                <a:cubicBezTo>
                  <a:pt x="5589" y="3084"/>
                  <a:pt x="5613" y="3141"/>
                  <a:pt x="5560" y="3120"/>
                </a:cubicBezTo>
                <a:cubicBezTo>
                  <a:pt x="5576" y="3058"/>
                  <a:pt x="5552" y="3079"/>
                  <a:pt x="5538" y="3033"/>
                </a:cubicBezTo>
                <a:cubicBezTo>
                  <a:pt x="5587" y="3045"/>
                  <a:pt x="5665" y="3076"/>
                  <a:pt x="5636" y="3131"/>
                </a:cubicBezTo>
                <a:close/>
                <a:moveTo>
                  <a:pt x="5538" y="3218"/>
                </a:moveTo>
                <a:cubicBezTo>
                  <a:pt x="5557" y="3215"/>
                  <a:pt x="5560" y="3228"/>
                  <a:pt x="5549" y="3229"/>
                </a:cubicBezTo>
                <a:cubicBezTo>
                  <a:pt x="5545" y="3258"/>
                  <a:pt x="5610" y="3219"/>
                  <a:pt x="5592" y="3262"/>
                </a:cubicBezTo>
                <a:cubicBezTo>
                  <a:pt x="5561" y="3261"/>
                  <a:pt x="5531" y="3258"/>
                  <a:pt x="5538" y="3218"/>
                </a:cubicBezTo>
                <a:close/>
                <a:moveTo>
                  <a:pt x="5560" y="3338"/>
                </a:moveTo>
                <a:cubicBezTo>
                  <a:pt x="5562" y="3259"/>
                  <a:pt x="5599" y="3369"/>
                  <a:pt x="5636" y="3338"/>
                </a:cubicBezTo>
                <a:cubicBezTo>
                  <a:pt x="5662" y="3378"/>
                  <a:pt x="5668" y="3442"/>
                  <a:pt x="5603" y="3457"/>
                </a:cubicBezTo>
                <a:cubicBezTo>
                  <a:pt x="5595" y="3428"/>
                  <a:pt x="5625" y="3435"/>
                  <a:pt x="5625" y="3414"/>
                </a:cubicBezTo>
                <a:cubicBezTo>
                  <a:pt x="5606" y="3370"/>
                  <a:pt x="5530" y="3381"/>
                  <a:pt x="5505" y="3370"/>
                </a:cubicBezTo>
                <a:cubicBezTo>
                  <a:pt x="5516" y="3406"/>
                  <a:pt x="5566" y="3404"/>
                  <a:pt x="5560" y="3457"/>
                </a:cubicBezTo>
                <a:cubicBezTo>
                  <a:pt x="5540" y="3456"/>
                  <a:pt x="5537" y="3471"/>
                  <a:pt x="5516" y="3468"/>
                </a:cubicBezTo>
                <a:cubicBezTo>
                  <a:pt x="5450" y="3412"/>
                  <a:pt x="5542" y="3325"/>
                  <a:pt x="5484" y="3316"/>
                </a:cubicBezTo>
                <a:cubicBezTo>
                  <a:pt x="5495" y="3295"/>
                  <a:pt x="5548" y="3323"/>
                  <a:pt x="5560" y="3338"/>
                </a:cubicBezTo>
                <a:close/>
                <a:moveTo>
                  <a:pt x="5484" y="3153"/>
                </a:moveTo>
                <a:cubicBezTo>
                  <a:pt x="5504" y="3180"/>
                  <a:pt x="5483" y="3195"/>
                  <a:pt x="5495" y="3240"/>
                </a:cubicBezTo>
                <a:cubicBezTo>
                  <a:pt x="5466" y="3212"/>
                  <a:pt x="5476" y="3196"/>
                  <a:pt x="5484" y="3153"/>
                </a:cubicBezTo>
                <a:close/>
                <a:moveTo>
                  <a:pt x="5484" y="4501"/>
                </a:moveTo>
                <a:cubicBezTo>
                  <a:pt x="5492" y="4508"/>
                  <a:pt x="5513" y="4518"/>
                  <a:pt x="5516" y="4501"/>
                </a:cubicBezTo>
                <a:cubicBezTo>
                  <a:pt x="5567" y="4623"/>
                  <a:pt x="5518" y="4844"/>
                  <a:pt x="5516" y="5012"/>
                </a:cubicBezTo>
                <a:cubicBezTo>
                  <a:pt x="5447" y="4936"/>
                  <a:pt x="5501" y="4663"/>
                  <a:pt x="5484" y="4501"/>
                </a:cubicBezTo>
                <a:close/>
                <a:moveTo>
                  <a:pt x="5516" y="5697"/>
                </a:moveTo>
                <a:cubicBezTo>
                  <a:pt x="5536" y="5700"/>
                  <a:pt x="5539" y="5686"/>
                  <a:pt x="5527" y="5686"/>
                </a:cubicBezTo>
                <a:cubicBezTo>
                  <a:pt x="5552" y="5668"/>
                  <a:pt x="5557" y="5699"/>
                  <a:pt x="5560" y="5729"/>
                </a:cubicBezTo>
                <a:cubicBezTo>
                  <a:pt x="5531" y="5732"/>
                  <a:pt x="5513" y="5725"/>
                  <a:pt x="5516" y="5697"/>
                </a:cubicBezTo>
                <a:close/>
                <a:moveTo>
                  <a:pt x="5516" y="5577"/>
                </a:moveTo>
                <a:cubicBezTo>
                  <a:pt x="5488" y="5540"/>
                  <a:pt x="5528" y="5510"/>
                  <a:pt x="5516" y="5501"/>
                </a:cubicBezTo>
                <a:cubicBezTo>
                  <a:pt x="5520" y="5486"/>
                  <a:pt x="5543" y="5492"/>
                  <a:pt x="5560" y="5490"/>
                </a:cubicBezTo>
                <a:cubicBezTo>
                  <a:pt x="5558" y="5532"/>
                  <a:pt x="5573" y="5590"/>
                  <a:pt x="5516" y="5577"/>
                </a:cubicBezTo>
                <a:close/>
                <a:moveTo>
                  <a:pt x="5549" y="5414"/>
                </a:moveTo>
                <a:cubicBezTo>
                  <a:pt x="5516" y="5415"/>
                  <a:pt x="5518" y="5357"/>
                  <a:pt x="5527" y="5349"/>
                </a:cubicBezTo>
                <a:cubicBezTo>
                  <a:pt x="5560" y="5349"/>
                  <a:pt x="5560" y="5349"/>
                  <a:pt x="5560" y="5349"/>
                </a:cubicBezTo>
                <a:cubicBezTo>
                  <a:pt x="5553" y="5368"/>
                  <a:pt x="5573" y="5413"/>
                  <a:pt x="5549" y="5414"/>
                </a:cubicBezTo>
                <a:close/>
                <a:moveTo>
                  <a:pt x="5592" y="5545"/>
                </a:moveTo>
                <a:cubicBezTo>
                  <a:pt x="5585" y="5493"/>
                  <a:pt x="5632" y="5497"/>
                  <a:pt x="5668" y="5490"/>
                </a:cubicBezTo>
                <a:cubicBezTo>
                  <a:pt x="5633" y="5499"/>
                  <a:pt x="5636" y="5545"/>
                  <a:pt x="5592" y="5545"/>
                </a:cubicBezTo>
                <a:close/>
                <a:moveTo>
                  <a:pt x="5592" y="5490"/>
                </a:moveTo>
                <a:cubicBezTo>
                  <a:pt x="5592" y="5458"/>
                  <a:pt x="5592" y="5458"/>
                  <a:pt x="5592" y="5458"/>
                </a:cubicBezTo>
                <a:cubicBezTo>
                  <a:pt x="5636" y="5458"/>
                  <a:pt x="5636" y="5458"/>
                  <a:pt x="5636" y="5458"/>
                </a:cubicBezTo>
                <a:cubicBezTo>
                  <a:pt x="5639" y="5486"/>
                  <a:pt x="5613" y="5486"/>
                  <a:pt x="5592" y="5490"/>
                </a:cubicBezTo>
                <a:close/>
                <a:moveTo>
                  <a:pt x="5668" y="5316"/>
                </a:moveTo>
                <a:cubicBezTo>
                  <a:pt x="5677" y="5358"/>
                  <a:pt x="5637" y="5350"/>
                  <a:pt x="5636" y="5381"/>
                </a:cubicBezTo>
                <a:cubicBezTo>
                  <a:pt x="5641" y="5398"/>
                  <a:pt x="5650" y="5377"/>
                  <a:pt x="5668" y="5381"/>
                </a:cubicBezTo>
                <a:cubicBezTo>
                  <a:pt x="5678" y="5427"/>
                  <a:pt x="5607" y="5392"/>
                  <a:pt x="5614" y="5436"/>
                </a:cubicBezTo>
                <a:cubicBezTo>
                  <a:pt x="5561" y="5231"/>
                  <a:pt x="5580" y="4854"/>
                  <a:pt x="5571" y="4544"/>
                </a:cubicBezTo>
                <a:cubicBezTo>
                  <a:pt x="5611" y="4581"/>
                  <a:pt x="5610" y="4542"/>
                  <a:pt x="5668" y="4544"/>
                </a:cubicBezTo>
                <a:cubicBezTo>
                  <a:pt x="5663" y="4639"/>
                  <a:pt x="5667" y="4725"/>
                  <a:pt x="5668" y="4816"/>
                </a:cubicBezTo>
                <a:cubicBezTo>
                  <a:pt x="5660" y="4814"/>
                  <a:pt x="5658" y="4805"/>
                  <a:pt x="5647" y="4805"/>
                </a:cubicBezTo>
                <a:cubicBezTo>
                  <a:pt x="5638" y="4829"/>
                  <a:pt x="5699" y="4912"/>
                  <a:pt x="5636" y="4957"/>
                </a:cubicBezTo>
                <a:cubicBezTo>
                  <a:pt x="5638" y="4973"/>
                  <a:pt x="5668" y="4961"/>
                  <a:pt x="5668" y="4979"/>
                </a:cubicBezTo>
                <a:cubicBezTo>
                  <a:pt x="5674" y="5021"/>
                  <a:pt x="5630" y="5013"/>
                  <a:pt x="5614" y="5034"/>
                </a:cubicBezTo>
                <a:cubicBezTo>
                  <a:pt x="5613" y="5082"/>
                  <a:pt x="5670" y="5011"/>
                  <a:pt x="5668" y="5066"/>
                </a:cubicBezTo>
                <a:cubicBezTo>
                  <a:pt x="5653" y="5046"/>
                  <a:pt x="5616" y="5083"/>
                  <a:pt x="5592" y="5055"/>
                </a:cubicBezTo>
                <a:cubicBezTo>
                  <a:pt x="5597" y="5105"/>
                  <a:pt x="5627" y="5097"/>
                  <a:pt x="5668" y="5088"/>
                </a:cubicBezTo>
                <a:cubicBezTo>
                  <a:pt x="5671" y="5142"/>
                  <a:pt x="5673" y="5194"/>
                  <a:pt x="5636" y="5207"/>
                </a:cubicBezTo>
                <a:cubicBezTo>
                  <a:pt x="5637" y="5236"/>
                  <a:pt x="5682" y="5219"/>
                  <a:pt x="5668" y="5262"/>
                </a:cubicBezTo>
                <a:cubicBezTo>
                  <a:pt x="5603" y="5262"/>
                  <a:pt x="5603" y="5262"/>
                  <a:pt x="5603" y="5262"/>
                </a:cubicBezTo>
                <a:cubicBezTo>
                  <a:pt x="5615" y="5290"/>
                  <a:pt x="5658" y="5287"/>
                  <a:pt x="5668" y="5316"/>
                </a:cubicBezTo>
                <a:close/>
                <a:moveTo>
                  <a:pt x="5690" y="3088"/>
                </a:moveTo>
                <a:cubicBezTo>
                  <a:pt x="5673" y="3029"/>
                  <a:pt x="5662" y="2951"/>
                  <a:pt x="5701" y="2914"/>
                </a:cubicBezTo>
                <a:cubicBezTo>
                  <a:pt x="5740" y="2933"/>
                  <a:pt x="5732" y="3052"/>
                  <a:pt x="5700" y="3082"/>
                </a:cubicBezTo>
                <a:cubicBezTo>
                  <a:pt x="5706" y="3078"/>
                  <a:pt x="5714" y="3077"/>
                  <a:pt x="5723" y="3077"/>
                </a:cubicBezTo>
                <a:cubicBezTo>
                  <a:pt x="5742" y="3215"/>
                  <a:pt x="5671" y="3195"/>
                  <a:pt x="5723" y="3262"/>
                </a:cubicBezTo>
                <a:cubicBezTo>
                  <a:pt x="5694" y="3265"/>
                  <a:pt x="5714" y="3219"/>
                  <a:pt x="5679" y="3229"/>
                </a:cubicBezTo>
                <a:cubicBezTo>
                  <a:pt x="5684" y="3182"/>
                  <a:pt x="5667" y="3111"/>
                  <a:pt x="5694" y="3086"/>
                </a:cubicBezTo>
                <a:cubicBezTo>
                  <a:pt x="5693" y="3087"/>
                  <a:pt x="5691" y="3087"/>
                  <a:pt x="5690" y="3088"/>
                </a:cubicBezTo>
                <a:close/>
                <a:moveTo>
                  <a:pt x="5723" y="3359"/>
                </a:moveTo>
                <a:cubicBezTo>
                  <a:pt x="5728" y="3397"/>
                  <a:pt x="5719" y="3420"/>
                  <a:pt x="5712" y="3446"/>
                </a:cubicBezTo>
                <a:cubicBezTo>
                  <a:pt x="5678" y="3440"/>
                  <a:pt x="5655" y="3345"/>
                  <a:pt x="5723" y="3359"/>
                </a:cubicBezTo>
                <a:close/>
                <a:moveTo>
                  <a:pt x="5690" y="3533"/>
                </a:moveTo>
                <a:cubicBezTo>
                  <a:pt x="5703" y="3535"/>
                  <a:pt x="5710" y="3531"/>
                  <a:pt x="5712" y="3522"/>
                </a:cubicBezTo>
                <a:cubicBezTo>
                  <a:pt x="5737" y="3534"/>
                  <a:pt x="5716" y="3591"/>
                  <a:pt x="5723" y="3620"/>
                </a:cubicBezTo>
                <a:cubicBezTo>
                  <a:pt x="5701" y="3620"/>
                  <a:pt x="5701" y="3620"/>
                  <a:pt x="5701" y="3620"/>
                </a:cubicBezTo>
                <a:cubicBezTo>
                  <a:pt x="5703" y="3611"/>
                  <a:pt x="5697" y="3610"/>
                  <a:pt x="5690" y="3609"/>
                </a:cubicBezTo>
                <a:cubicBezTo>
                  <a:pt x="5731" y="3562"/>
                  <a:pt x="5678" y="3609"/>
                  <a:pt x="5690" y="3533"/>
                </a:cubicBezTo>
                <a:close/>
                <a:moveTo>
                  <a:pt x="5701" y="4381"/>
                </a:moveTo>
                <a:cubicBezTo>
                  <a:pt x="5725" y="4198"/>
                  <a:pt x="5667" y="3814"/>
                  <a:pt x="5712" y="3664"/>
                </a:cubicBezTo>
                <a:cubicBezTo>
                  <a:pt x="5725" y="3904"/>
                  <a:pt x="5763" y="4217"/>
                  <a:pt x="5701" y="4381"/>
                </a:cubicBezTo>
                <a:close/>
                <a:moveTo>
                  <a:pt x="5919" y="5860"/>
                </a:moveTo>
                <a:cubicBezTo>
                  <a:pt x="5919" y="5860"/>
                  <a:pt x="5919" y="5860"/>
                  <a:pt x="5920" y="5860"/>
                </a:cubicBezTo>
                <a:cubicBezTo>
                  <a:pt x="5920" y="5860"/>
                  <a:pt x="5920" y="5861"/>
                  <a:pt x="5920" y="5861"/>
                </a:cubicBezTo>
                <a:cubicBezTo>
                  <a:pt x="5919" y="5861"/>
                  <a:pt x="5919" y="5860"/>
                  <a:pt x="5919" y="5860"/>
                </a:cubicBezTo>
                <a:close/>
                <a:moveTo>
                  <a:pt x="5932" y="5817"/>
                </a:moveTo>
                <a:cubicBezTo>
                  <a:pt x="5927" y="5820"/>
                  <a:pt x="5923" y="5823"/>
                  <a:pt x="5919" y="5827"/>
                </a:cubicBezTo>
                <a:cubicBezTo>
                  <a:pt x="5900" y="5825"/>
                  <a:pt x="5894" y="5809"/>
                  <a:pt x="5897" y="5785"/>
                </a:cubicBezTo>
                <a:cubicBezTo>
                  <a:pt x="5907" y="5803"/>
                  <a:pt x="5924" y="5823"/>
                  <a:pt x="5935" y="5811"/>
                </a:cubicBezTo>
                <a:cubicBezTo>
                  <a:pt x="5934" y="5813"/>
                  <a:pt x="5933" y="5815"/>
                  <a:pt x="5932" y="5817"/>
                </a:cubicBezTo>
                <a:close/>
                <a:moveTo>
                  <a:pt x="5919" y="5708"/>
                </a:moveTo>
                <a:cubicBezTo>
                  <a:pt x="5921" y="5707"/>
                  <a:pt x="5924" y="5707"/>
                  <a:pt x="5927" y="5707"/>
                </a:cubicBezTo>
                <a:cubicBezTo>
                  <a:pt x="5926" y="5710"/>
                  <a:pt x="5926" y="5714"/>
                  <a:pt x="5924" y="5717"/>
                </a:cubicBezTo>
                <a:cubicBezTo>
                  <a:pt x="5922" y="5714"/>
                  <a:pt x="5920" y="5711"/>
                  <a:pt x="5919" y="5708"/>
                </a:cubicBezTo>
                <a:close/>
                <a:moveTo>
                  <a:pt x="5953" y="5613"/>
                </a:moveTo>
                <a:cubicBezTo>
                  <a:pt x="5952" y="5612"/>
                  <a:pt x="5951" y="5611"/>
                  <a:pt x="5951" y="5610"/>
                </a:cubicBezTo>
                <a:cubicBezTo>
                  <a:pt x="5952" y="5607"/>
                  <a:pt x="5953" y="5604"/>
                  <a:pt x="5955" y="5601"/>
                </a:cubicBezTo>
                <a:cubicBezTo>
                  <a:pt x="5956" y="5602"/>
                  <a:pt x="5958" y="5603"/>
                  <a:pt x="5959" y="5604"/>
                </a:cubicBezTo>
                <a:cubicBezTo>
                  <a:pt x="5961" y="5608"/>
                  <a:pt x="5958" y="5611"/>
                  <a:pt x="5953" y="5613"/>
                </a:cubicBezTo>
                <a:close/>
                <a:moveTo>
                  <a:pt x="5931" y="5492"/>
                </a:moveTo>
                <a:cubicBezTo>
                  <a:pt x="5930" y="5491"/>
                  <a:pt x="5930" y="5491"/>
                  <a:pt x="5929" y="5490"/>
                </a:cubicBezTo>
                <a:cubicBezTo>
                  <a:pt x="5932" y="5487"/>
                  <a:pt x="5934" y="5484"/>
                  <a:pt x="5936" y="5481"/>
                </a:cubicBezTo>
                <a:cubicBezTo>
                  <a:pt x="5940" y="5491"/>
                  <a:pt x="5965" y="5481"/>
                  <a:pt x="5975" y="5485"/>
                </a:cubicBezTo>
                <a:cubicBezTo>
                  <a:pt x="5974" y="5501"/>
                  <a:pt x="5946" y="5490"/>
                  <a:pt x="5931" y="5492"/>
                </a:cubicBezTo>
                <a:close/>
                <a:moveTo>
                  <a:pt x="5940" y="5453"/>
                </a:moveTo>
                <a:cubicBezTo>
                  <a:pt x="5943" y="5453"/>
                  <a:pt x="5947" y="5453"/>
                  <a:pt x="5951" y="5453"/>
                </a:cubicBezTo>
                <a:cubicBezTo>
                  <a:pt x="5968" y="5455"/>
                  <a:pt x="5948" y="5470"/>
                  <a:pt x="5938" y="5475"/>
                </a:cubicBezTo>
                <a:cubicBezTo>
                  <a:pt x="5941" y="5468"/>
                  <a:pt x="5941" y="5461"/>
                  <a:pt x="5940" y="5453"/>
                </a:cubicBezTo>
                <a:close/>
                <a:moveTo>
                  <a:pt x="5983" y="5445"/>
                </a:moveTo>
                <a:cubicBezTo>
                  <a:pt x="5977" y="5433"/>
                  <a:pt x="5954" y="5438"/>
                  <a:pt x="5936" y="5438"/>
                </a:cubicBezTo>
                <a:cubicBezTo>
                  <a:pt x="5931" y="5425"/>
                  <a:pt x="5924" y="5412"/>
                  <a:pt x="5919" y="5403"/>
                </a:cubicBezTo>
                <a:cubicBezTo>
                  <a:pt x="5930" y="5415"/>
                  <a:pt x="5945" y="5403"/>
                  <a:pt x="5958" y="5386"/>
                </a:cubicBezTo>
                <a:cubicBezTo>
                  <a:pt x="5966" y="5389"/>
                  <a:pt x="5976" y="5391"/>
                  <a:pt x="5983" y="5389"/>
                </a:cubicBezTo>
                <a:cubicBezTo>
                  <a:pt x="5977" y="5397"/>
                  <a:pt x="5968" y="5401"/>
                  <a:pt x="5959" y="5405"/>
                </a:cubicBezTo>
                <a:cubicBezTo>
                  <a:pt x="5961" y="5422"/>
                  <a:pt x="5994" y="5407"/>
                  <a:pt x="5999" y="5421"/>
                </a:cubicBezTo>
                <a:cubicBezTo>
                  <a:pt x="5995" y="5437"/>
                  <a:pt x="5976" y="5408"/>
                  <a:pt x="5983" y="5445"/>
                </a:cubicBezTo>
                <a:close/>
                <a:moveTo>
                  <a:pt x="6198" y="5771"/>
                </a:moveTo>
                <a:cubicBezTo>
                  <a:pt x="6222" y="5771"/>
                  <a:pt x="6222" y="5771"/>
                  <a:pt x="6222" y="5771"/>
                </a:cubicBezTo>
                <a:cubicBezTo>
                  <a:pt x="6228" y="5778"/>
                  <a:pt x="6230" y="5820"/>
                  <a:pt x="6206" y="5819"/>
                </a:cubicBezTo>
                <a:cubicBezTo>
                  <a:pt x="6188" y="5818"/>
                  <a:pt x="6203" y="5785"/>
                  <a:pt x="6198" y="5771"/>
                </a:cubicBezTo>
                <a:close/>
                <a:moveTo>
                  <a:pt x="6150" y="4497"/>
                </a:moveTo>
                <a:cubicBezTo>
                  <a:pt x="6191" y="4485"/>
                  <a:pt x="6195" y="4513"/>
                  <a:pt x="6222" y="4513"/>
                </a:cubicBezTo>
                <a:cubicBezTo>
                  <a:pt x="6212" y="4515"/>
                  <a:pt x="6183" y="4536"/>
                  <a:pt x="6182" y="4521"/>
                </a:cubicBezTo>
                <a:cubicBezTo>
                  <a:pt x="6202" y="4503"/>
                  <a:pt x="6144" y="4535"/>
                  <a:pt x="6150" y="4497"/>
                </a:cubicBezTo>
                <a:close/>
                <a:moveTo>
                  <a:pt x="6198" y="4139"/>
                </a:moveTo>
                <a:cubicBezTo>
                  <a:pt x="6159" y="4154"/>
                  <a:pt x="6177" y="4112"/>
                  <a:pt x="6150" y="4115"/>
                </a:cubicBezTo>
                <a:cubicBezTo>
                  <a:pt x="6151" y="4135"/>
                  <a:pt x="6165" y="4140"/>
                  <a:pt x="6142" y="4147"/>
                </a:cubicBezTo>
                <a:cubicBezTo>
                  <a:pt x="6121" y="4107"/>
                  <a:pt x="6178" y="4084"/>
                  <a:pt x="6214" y="4075"/>
                </a:cubicBezTo>
                <a:cubicBezTo>
                  <a:pt x="6204" y="4109"/>
                  <a:pt x="6186" y="4093"/>
                  <a:pt x="6198" y="4139"/>
                </a:cubicBezTo>
                <a:close/>
                <a:moveTo>
                  <a:pt x="6158" y="3828"/>
                </a:moveTo>
                <a:cubicBezTo>
                  <a:pt x="6160" y="3840"/>
                  <a:pt x="6171" y="3842"/>
                  <a:pt x="6174" y="3852"/>
                </a:cubicBezTo>
                <a:cubicBezTo>
                  <a:pt x="6144" y="3844"/>
                  <a:pt x="6161" y="3882"/>
                  <a:pt x="6134" y="3876"/>
                </a:cubicBezTo>
                <a:cubicBezTo>
                  <a:pt x="6134" y="3852"/>
                  <a:pt x="6130" y="3824"/>
                  <a:pt x="6158" y="3828"/>
                </a:cubicBezTo>
                <a:close/>
                <a:moveTo>
                  <a:pt x="6142" y="3884"/>
                </a:moveTo>
                <a:cubicBezTo>
                  <a:pt x="6145" y="3908"/>
                  <a:pt x="6176" y="3856"/>
                  <a:pt x="6182" y="3884"/>
                </a:cubicBezTo>
                <a:cubicBezTo>
                  <a:pt x="6170" y="3886"/>
                  <a:pt x="6176" y="3902"/>
                  <a:pt x="6182" y="3908"/>
                </a:cubicBezTo>
                <a:cubicBezTo>
                  <a:pt x="6157" y="3910"/>
                  <a:pt x="6149" y="3929"/>
                  <a:pt x="6134" y="3940"/>
                </a:cubicBezTo>
                <a:cubicBezTo>
                  <a:pt x="6139" y="3923"/>
                  <a:pt x="6124" y="3888"/>
                  <a:pt x="6142" y="3884"/>
                </a:cubicBezTo>
                <a:close/>
                <a:moveTo>
                  <a:pt x="6086" y="3550"/>
                </a:moveTo>
                <a:cubicBezTo>
                  <a:pt x="6109" y="3566"/>
                  <a:pt x="6145" y="3617"/>
                  <a:pt x="6102" y="3629"/>
                </a:cubicBezTo>
                <a:cubicBezTo>
                  <a:pt x="6100" y="3618"/>
                  <a:pt x="6089" y="3616"/>
                  <a:pt x="6086" y="3605"/>
                </a:cubicBezTo>
                <a:cubicBezTo>
                  <a:pt x="6113" y="3589"/>
                  <a:pt x="6083" y="3575"/>
                  <a:pt x="6071" y="3550"/>
                </a:cubicBezTo>
                <a:lnTo>
                  <a:pt x="6086" y="3550"/>
                </a:lnTo>
                <a:close/>
                <a:moveTo>
                  <a:pt x="6094" y="5063"/>
                </a:moveTo>
                <a:cubicBezTo>
                  <a:pt x="6049" y="4943"/>
                  <a:pt x="6077" y="4713"/>
                  <a:pt x="6086" y="4537"/>
                </a:cubicBezTo>
                <a:cubicBezTo>
                  <a:pt x="6119" y="4647"/>
                  <a:pt x="6077" y="4928"/>
                  <a:pt x="6094" y="5063"/>
                </a:cubicBezTo>
                <a:close/>
                <a:moveTo>
                  <a:pt x="6102" y="4497"/>
                </a:moveTo>
                <a:cubicBezTo>
                  <a:pt x="6098" y="4498"/>
                  <a:pt x="6093" y="4498"/>
                  <a:pt x="6094" y="4505"/>
                </a:cubicBezTo>
                <a:cubicBezTo>
                  <a:pt x="6078" y="4505"/>
                  <a:pt x="6078" y="4505"/>
                  <a:pt x="6078" y="4505"/>
                </a:cubicBezTo>
                <a:cubicBezTo>
                  <a:pt x="6083" y="4484"/>
                  <a:pt x="6068" y="4442"/>
                  <a:pt x="6086" y="4434"/>
                </a:cubicBezTo>
                <a:cubicBezTo>
                  <a:pt x="6088" y="4440"/>
                  <a:pt x="6093" y="4443"/>
                  <a:pt x="6102" y="4442"/>
                </a:cubicBezTo>
                <a:cubicBezTo>
                  <a:pt x="6112" y="4497"/>
                  <a:pt x="6072" y="4463"/>
                  <a:pt x="6102" y="4497"/>
                </a:cubicBezTo>
                <a:close/>
                <a:moveTo>
                  <a:pt x="6086" y="4378"/>
                </a:moveTo>
                <a:cubicBezTo>
                  <a:pt x="6082" y="4359"/>
                  <a:pt x="6075" y="4341"/>
                  <a:pt x="6078" y="4314"/>
                </a:cubicBezTo>
                <a:cubicBezTo>
                  <a:pt x="6128" y="4304"/>
                  <a:pt x="6111" y="4373"/>
                  <a:pt x="6086" y="4378"/>
                </a:cubicBezTo>
                <a:close/>
                <a:moveTo>
                  <a:pt x="6110" y="4219"/>
                </a:moveTo>
                <a:cubicBezTo>
                  <a:pt x="6085" y="4212"/>
                  <a:pt x="6099" y="4245"/>
                  <a:pt x="6078" y="4242"/>
                </a:cubicBezTo>
                <a:cubicBezTo>
                  <a:pt x="6116" y="4193"/>
                  <a:pt x="6064" y="4208"/>
                  <a:pt x="6078" y="4107"/>
                </a:cubicBezTo>
                <a:cubicBezTo>
                  <a:pt x="6086" y="4107"/>
                  <a:pt x="6091" y="4109"/>
                  <a:pt x="6096" y="4111"/>
                </a:cubicBezTo>
                <a:cubicBezTo>
                  <a:pt x="6072" y="4091"/>
                  <a:pt x="6065" y="4002"/>
                  <a:pt x="6094" y="3988"/>
                </a:cubicBezTo>
                <a:cubicBezTo>
                  <a:pt x="6123" y="4015"/>
                  <a:pt x="6115" y="4072"/>
                  <a:pt x="6102" y="4115"/>
                </a:cubicBezTo>
                <a:cubicBezTo>
                  <a:pt x="6101" y="4115"/>
                  <a:pt x="6100" y="4114"/>
                  <a:pt x="6099" y="4114"/>
                </a:cubicBezTo>
                <a:cubicBezTo>
                  <a:pt x="6120" y="4132"/>
                  <a:pt x="6107" y="4184"/>
                  <a:pt x="6110" y="4219"/>
                </a:cubicBezTo>
                <a:close/>
                <a:moveTo>
                  <a:pt x="6174" y="5915"/>
                </a:moveTo>
                <a:cubicBezTo>
                  <a:pt x="6142" y="5915"/>
                  <a:pt x="6144" y="5881"/>
                  <a:pt x="6118" y="5875"/>
                </a:cubicBezTo>
                <a:cubicBezTo>
                  <a:pt x="6145" y="5880"/>
                  <a:pt x="6180" y="5877"/>
                  <a:pt x="6174" y="5915"/>
                </a:cubicBezTo>
                <a:close/>
                <a:moveTo>
                  <a:pt x="6142" y="5851"/>
                </a:moveTo>
                <a:cubicBezTo>
                  <a:pt x="6174" y="5851"/>
                  <a:pt x="6174" y="5851"/>
                  <a:pt x="6174" y="5851"/>
                </a:cubicBezTo>
                <a:cubicBezTo>
                  <a:pt x="6174" y="5875"/>
                  <a:pt x="6174" y="5875"/>
                  <a:pt x="6174" y="5875"/>
                </a:cubicBezTo>
                <a:cubicBezTo>
                  <a:pt x="6159" y="5872"/>
                  <a:pt x="6140" y="5872"/>
                  <a:pt x="6142" y="5851"/>
                </a:cubicBezTo>
                <a:close/>
                <a:moveTo>
                  <a:pt x="6190" y="5182"/>
                </a:moveTo>
                <a:cubicBezTo>
                  <a:pt x="6183" y="5409"/>
                  <a:pt x="6197" y="5685"/>
                  <a:pt x="6158" y="5835"/>
                </a:cubicBezTo>
                <a:cubicBezTo>
                  <a:pt x="6163" y="5803"/>
                  <a:pt x="6111" y="5829"/>
                  <a:pt x="6118" y="5795"/>
                </a:cubicBezTo>
                <a:cubicBezTo>
                  <a:pt x="6132" y="5792"/>
                  <a:pt x="6139" y="5807"/>
                  <a:pt x="6142" y="5795"/>
                </a:cubicBezTo>
                <a:cubicBezTo>
                  <a:pt x="6142" y="5772"/>
                  <a:pt x="6112" y="5778"/>
                  <a:pt x="6118" y="5748"/>
                </a:cubicBezTo>
                <a:cubicBezTo>
                  <a:pt x="6126" y="5726"/>
                  <a:pt x="6157" y="5728"/>
                  <a:pt x="6166" y="5708"/>
                </a:cubicBezTo>
                <a:cubicBezTo>
                  <a:pt x="6118" y="5708"/>
                  <a:pt x="6118" y="5708"/>
                  <a:pt x="6118" y="5708"/>
                </a:cubicBezTo>
                <a:cubicBezTo>
                  <a:pt x="6108" y="5676"/>
                  <a:pt x="6142" y="5688"/>
                  <a:pt x="6142" y="5668"/>
                </a:cubicBezTo>
                <a:cubicBezTo>
                  <a:pt x="6115" y="5658"/>
                  <a:pt x="6116" y="5620"/>
                  <a:pt x="6118" y="5580"/>
                </a:cubicBezTo>
                <a:cubicBezTo>
                  <a:pt x="6149" y="5587"/>
                  <a:pt x="6171" y="5593"/>
                  <a:pt x="6174" y="5556"/>
                </a:cubicBezTo>
                <a:cubicBezTo>
                  <a:pt x="6157" y="5577"/>
                  <a:pt x="6130" y="5550"/>
                  <a:pt x="6118" y="5564"/>
                </a:cubicBezTo>
                <a:cubicBezTo>
                  <a:pt x="6117" y="5524"/>
                  <a:pt x="6159" y="5576"/>
                  <a:pt x="6158" y="5541"/>
                </a:cubicBezTo>
                <a:cubicBezTo>
                  <a:pt x="6146" y="5526"/>
                  <a:pt x="6114" y="5531"/>
                  <a:pt x="6118" y="5501"/>
                </a:cubicBezTo>
                <a:cubicBezTo>
                  <a:pt x="6118" y="5488"/>
                  <a:pt x="6140" y="5496"/>
                  <a:pt x="6142" y="5485"/>
                </a:cubicBezTo>
                <a:cubicBezTo>
                  <a:pt x="6096" y="5451"/>
                  <a:pt x="6141" y="5390"/>
                  <a:pt x="6134" y="5373"/>
                </a:cubicBezTo>
                <a:cubicBezTo>
                  <a:pt x="6126" y="5373"/>
                  <a:pt x="6125" y="5380"/>
                  <a:pt x="6118" y="5381"/>
                </a:cubicBezTo>
                <a:cubicBezTo>
                  <a:pt x="6119" y="5315"/>
                  <a:pt x="6122" y="5252"/>
                  <a:pt x="6118" y="5182"/>
                </a:cubicBezTo>
                <a:cubicBezTo>
                  <a:pt x="6161" y="5180"/>
                  <a:pt x="6161" y="5209"/>
                  <a:pt x="6190" y="5182"/>
                </a:cubicBezTo>
                <a:close/>
                <a:moveTo>
                  <a:pt x="6126" y="5110"/>
                </a:moveTo>
                <a:cubicBezTo>
                  <a:pt x="6143" y="5118"/>
                  <a:pt x="6148" y="5136"/>
                  <a:pt x="6158" y="5150"/>
                </a:cubicBezTo>
                <a:cubicBezTo>
                  <a:pt x="6159" y="5138"/>
                  <a:pt x="6157" y="5123"/>
                  <a:pt x="6174" y="5126"/>
                </a:cubicBezTo>
                <a:cubicBezTo>
                  <a:pt x="6187" y="5173"/>
                  <a:pt x="6140" y="5159"/>
                  <a:pt x="6134" y="5166"/>
                </a:cubicBezTo>
                <a:cubicBezTo>
                  <a:pt x="6139" y="5167"/>
                  <a:pt x="6144" y="5167"/>
                  <a:pt x="6142" y="5174"/>
                </a:cubicBezTo>
                <a:cubicBezTo>
                  <a:pt x="6110" y="5184"/>
                  <a:pt x="6112" y="5120"/>
                  <a:pt x="6126" y="5110"/>
                </a:cubicBezTo>
                <a:close/>
                <a:moveTo>
                  <a:pt x="6094" y="3844"/>
                </a:moveTo>
                <a:cubicBezTo>
                  <a:pt x="6146" y="3828"/>
                  <a:pt x="6102" y="3928"/>
                  <a:pt x="6118" y="3956"/>
                </a:cubicBezTo>
                <a:cubicBezTo>
                  <a:pt x="6074" y="3955"/>
                  <a:pt x="6095" y="3931"/>
                  <a:pt x="6102" y="3908"/>
                </a:cubicBezTo>
                <a:cubicBezTo>
                  <a:pt x="6078" y="3908"/>
                  <a:pt x="6078" y="3908"/>
                  <a:pt x="6078" y="3908"/>
                </a:cubicBezTo>
                <a:cubicBezTo>
                  <a:pt x="6087" y="3864"/>
                  <a:pt x="6080" y="3874"/>
                  <a:pt x="6078" y="3820"/>
                </a:cubicBezTo>
                <a:cubicBezTo>
                  <a:pt x="6092" y="3823"/>
                  <a:pt x="6118" y="3798"/>
                  <a:pt x="6126" y="3820"/>
                </a:cubicBezTo>
                <a:cubicBezTo>
                  <a:pt x="6106" y="3819"/>
                  <a:pt x="6101" y="3833"/>
                  <a:pt x="6094" y="3844"/>
                </a:cubicBezTo>
                <a:close/>
                <a:moveTo>
                  <a:pt x="6126" y="4179"/>
                </a:moveTo>
                <a:cubicBezTo>
                  <a:pt x="6126" y="4163"/>
                  <a:pt x="6126" y="4163"/>
                  <a:pt x="6126" y="4163"/>
                </a:cubicBezTo>
                <a:cubicBezTo>
                  <a:pt x="6134" y="4163"/>
                  <a:pt x="6136" y="4156"/>
                  <a:pt x="6142" y="4155"/>
                </a:cubicBezTo>
                <a:cubicBezTo>
                  <a:pt x="6137" y="4176"/>
                  <a:pt x="6180" y="4149"/>
                  <a:pt x="6174" y="4171"/>
                </a:cubicBezTo>
                <a:cubicBezTo>
                  <a:pt x="6155" y="4171"/>
                  <a:pt x="6151" y="4184"/>
                  <a:pt x="6126" y="4179"/>
                </a:cubicBezTo>
                <a:close/>
                <a:moveTo>
                  <a:pt x="6174" y="4242"/>
                </a:moveTo>
                <a:cubicBezTo>
                  <a:pt x="6161" y="4211"/>
                  <a:pt x="6208" y="4240"/>
                  <a:pt x="6206" y="4219"/>
                </a:cubicBezTo>
                <a:cubicBezTo>
                  <a:pt x="6198" y="4218"/>
                  <a:pt x="6200" y="4208"/>
                  <a:pt x="6214" y="4211"/>
                </a:cubicBezTo>
                <a:cubicBezTo>
                  <a:pt x="6219" y="4240"/>
                  <a:pt x="6197" y="4242"/>
                  <a:pt x="6174" y="4242"/>
                </a:cubicBezTo>
                <a:close/>
                <a:moveTo>
                  <a:pt x="2882" y="4643"/>
                </a:moveTo>
                <a:cubicBezTo>
                  <a:pt x="2881" y="4645"/>
                  <a:pt x="2880" y="4648"/>
                  <a:pt x="2880" y="4651"/>
                </a:cubicBezTo>
                <a:cubicBezTo>
                  <a:pt x="2884" y="4649"/>
                  <a:pt x="2884" y="4646"/>
                  <a:pt x="2882" y="4643"/>
                </a:cubicBezTo>
                <a:close/>
                <a:moveTo>
                  <a:pt x="2947" y="4280"/>
                </a:moveTo>
                <a:cubicBezTo>
                  <a:pt x="2948" y="4287"/>
                  <a:pt x="2949" y="4292"/>
                  <a:pt x="2957" y="4291"/>
                </a:cubicBezTo>
                <a:cubicBezTo>
                  <a:pt x="2953" y="4271"/>
                  <a:pt x="2912" y="4236"/>
                  <a:pt x="2897" y="4260"/>
                </a:cubicBezTo>
                <a:cubicBezTo>
                  <a:pt x="2935" y="4258"/>
                  <a:pt x="2920" y="4327"/>
                  <a:pt x="2947" y="4280"/>
                </a:cubicBezTo>
                <a:close/>
                <a:moveTo>
                  <a:pt x="2882" y="4643"/>
                </a:moveTo>
                <a:cubicBezTo>
                  <a:pt x="2885" y="4630"/>
                  <a:pt x="2887" y="4620"/>
                  <a:pt x="2887" y="4612"/>
                </a:cubicBezTo>
                <a:cubicBezTo>
                  <a:pt x="2854" y="4617"/>
                  <a:pt x="2876" y="4632"/>
                  <a:pt x="2882" y="4643"/>
                </a:cubicBezTo>
                <a:close/>
                <a:moveTo>
                  <a:pt x="241" y="5053"/>
                </a:moveTo>
                <a:cubicBezTo>
                  <a:pt x="241" y="5051"/>
                  <a:pt x="240" y="5049"/>
                  <a:pt x="240" y="5047"/>
                </a:cubicBezTo>
                <a:cubicBezTo>
                  <a:pt x="238" y="5049"/>
                  <a:pt x="238" y="5052"/>
                  <a:pt x="241" y="5053"/>
                </a:cubicBezTo>
                <a:close/>
                <a:moveTo>
                  <a:pt x="236" y="5022"/>
                </a:moveTo>
                <a:cubicBezTo>
                  <a:pt x="236" y="5029"/>
                  <a:pt x="237" y="5037"/>
                  <a:pt x="240" y="5047"/>
                </a:cubicBezTo>
                <a:cubicBezTo>
                  <a:pt x="245" y="5038"/>
                  <a:pt x="262" y="5026"/>
                  <a:pt x="236" y="5022"/>
                </a:cubicBezTo>
                <a:close/>
                <a:moveTo>
                  <a:pt x="228" y="4744"/>
                </a:moveTo>
                <a:cubicBezTo>
                  <a:pt x="216" y="4725"/>
                  <a:pt x="184" y="4752"/>
                  <a:pt x="180" y="4768"/>
                </a:cubicBezTo>
                <a:cubicBezTo>
                  <a:pt x="187" y="4769"/>
                  <a:pt x="187" y="4765"/>
                  <a:pt x="188" y="4760"/>
                </a:cubicBezTo>
                <a:cubicBezTo>
                  <a:pt x="209" y="4797"/>
                  <a:pt x="198" y="4742"/>
                  <a:pt x="228" y="4744"/>
                </a:cubicBezTo>
                <a:close/>
                <a:moveTo>
                  <a:pt x="2053" y="4753"/>
                </a:moveTo>
                <a:cubicBezTo>
                  <a:pt x="2070" y="4759"/>
                  <a:pt x="2112" y="4741"/>
                  <a:pt x="2113" y="4763"/>
                </a:cubicBezTo>
                <a:cubicBezTo>
                  <a:pt x="2098" y="4765"/>
                  <a:pt x="2076" y="4759"/>
                  <a:pt x="2073" y="4773"/>
                </a:cubicBezTo>
                <a:cubicBezTo>
                  <a:pt x="2102" y="4761"/>
                  <a:pt x="2110" y="4821"/>
                  <a:pt x="2123" y="4793"/>
                </a:cubicBezTo>
                <a:cubicBezTo>
                  <a:pt x="2117" y="4775"/>
                  <a:pt x="2196" y="4786"/>
                  <a:pt x="2123" y="4763"/>
                </a:cubicBezTo>
                <a:cubicBezTo>
                  <a:pt x="2147" y="4729"/>
                  <a:pt x="2169" y="4753"/>
                  <a:pt x="2203" y="4713"/>
                </a:cubicBezTo>
                <a:cubicBezTo>
                  <a:pt x="2143" y="4720"/>
                  <a:pt x="2059" y="4719"/>
                  <a:pt x="2053" y="4753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8" name="Freeform 5"/>
          <p:cNvSpPr>
            <a:spLocks noEditPoints="1"/>
          </p:cNvSpPr>
          <p:nvPr/>
        </p:nvSpPr>
        <p:spPr bwMode="auto">
          <a:xfrm>
            <a:off x="1987526" y="1166710"/>
            <a:ext cx="1720850" cy="5076825"/>
          </a:xfrm>
          <a:custGeom>
            <a:avLst/>
            <a:gdLst>
              <a:gd name="T0" fmla="*/ 149 w 1960"/>
              <a:gd name="T1" fmla="*/ 219 h 5778"/>
              <a:gd name="T2" fmla="*/ 308 w 1960"/>
              <a:gd name="T3" fmla="*/ 344 h 5778"/>
              <a:gd name="T4" fmla="*/ 583 w 1960"/>
              <a:gd name="T5" fmla="*/ 128 h 5778"/>
              <a:gd name="T6" fmla="*/ 494 w 1960"/>
              <a:gd name="T7" fmla="*/ 148 h 5778"/>
              <a:gd name="T8" fmla="*/ 691 w 1960"/>
              <a:gd name="T9" fmla="*/ 0 h 5778"/>
              <a:gd name="T10" fmla="*/ 864 w 1960"/>
              <a:gd name="T11" fmla="*/ 198 h 5778"/>
              <a:gd name="T12" fmla="*/ 890 w 1960"/>
              <a:gd name="T13" fmla="*/ 79 h 5778"/>
              <a:gd name="T14" fmla="*/ 1133 w 1960"/>
              <a:gd name="T15" fmla="*/ 290 h 5778"/>
              <a:gd name="T16" fmla="*/ 1298 w 1960"/>
              <a:gd name="T17" fmla="*/ 6 h 5778"/>
              <a:gd name="T18" fmla="*/ 1546 w 1960"/>
              <a:gd name="T19" fmla="*/ 198 h 5778"/>
              <a:gd name="T20" fmla="*/ 1607 w 1960"/>
              <a:gd name="T21" fmla="*/ 3053 h 5778"/>
              <a:gd name="T22" fmla="*/ 1044 w 1960"/>
              <a:gd name="T23" fmla="*/ 1920 h 5778"/>
              <a:gd name="T24" fmla="*/ 1281 w 1960"/>
              <a:gd name="T25" fmla="*/ 3053 h 5778"/>
              <a:gd name="T26" fmla="*/ 1281 w 1960"/>
              <a:gd name="T27" fmla="*/ 2272 h 5778"/>
              <a:gd name="T28" fmla="*/ 718 w 1960"/>
              <a:gd name="T29" fmla="*/ 1835 h 5778"/>
              <a:gd name="T30" fmla="*/ 317 w 1960"/>
              <a:gd name="T31" fmla="*/ 3552 h 5778"/>
              <a:gd name="T32" fmla="*/ 538 w 1960"/>
              <a:gd name="T33" fmla="*/ 3361 h 5778"/>
              <a:gd name="T34" fmla="*/ 333 w 1960"/>
              <a:gd name="T35" fmla="*/ 3419 h 5778"/>
              <a:gd name="T36" fmla="*/ 560 w 1960"/>
              <a:gd name="T37" fmla="*/ 3842 h 5778"/>
              <a:gd name="T38" fmla="*/ 640 w 1960"/>
              <a:gd name="T39" fmla="*/ 3984 h 5778"/>
              <a:gd name="T40" fmla="*/ 473 w 1960"/>
              <a:gd name="T41" fmla="*/ 1060 h 5778"/>
              <a:gd name="T42" fmla="*/ 332 w 1960"/>
              <a:gd name="T43" fmla="*/ 789 h 5778"/>
              <a:gd name="T44" fmla="*/ 561 w 1960"/>
              <a:gd name="T45" fmla="*/ 1201 h 5778"/>
              <a:gd name="T46" fmla="*/ 1084 w 1960"/>
              <a:gd name="T47" fmla="*/ 1089 h 5778"/>
              <a:gd name="T48" fmla="*/ 1327 w 1960"/>
              <a:gd name="T49" fmla="*/ 599 h 5778"/>
              <a:gd name="T50" fmla="*/ 125 w 1960"/>
              <a:gd name="T51" fmla="*/ 1553 h 5778"/>
              <a:gd name="T52" fmla="*/ 158 w 1960"/>
              <a:gd name="T53" fmla="*/ 1450 h 5778"/>
              <a:gd name="T54" fmla="*/ 74 w 1960"/>
              <a:gd name="T55" fmla="*/ 1434 h 5778"/>
              <a:gd name="T56" fmla="*/ 0 w 1960"/>
              <a:gd name="T57" fmla="*/ 1428 h 5778"/>
              <a:gd name="T58" fmla="*/ 83 w 1960"/>
              <a:gd name="T59" fmla="*/ 1546 h 5778"/>
              <a:gd name="T60" fmla="*/ 453 w 1960"/>
              <a:gd name="T61" fmla="*/ 1538 h 5778"/>
              <a:gd name="T62" fmla="*/ 232 w 1960"/>
              <a:gd name="T63" fmla="*/ 1461 h 5778"/>
              <a:gd name="T64" fmla="*/ 502 w 1960"/>
              <a:gd name="T65" fmla="*/ 1552 h 5778"/>
              <a:gd name="T66" fmla="*/ 555 w 1960"/>
              <a:gd name="T67" fmla="*/ 1557 h 5778"/>
              <a:gd name="T68" fmla="*/ 618 w 1960"/>
              <a:gd name="T69" fmla="*/ 1494 h 5778"/>
              <a:gd name="T70" fmla="*/ 474 w 1960"/>
              <a:gd name="T71" fmla="*/ 1388 h 5778"/>
              <a:gd name="T72" fmla="*/ 889 w 1960"/>
              <a:gd name="T73" fmla="*/ 1546 h 5778"/>
              <a:gd name="T74" fmla="*/ 778 w 1960"/>
              <a:gd name="T75" fmla="*/ 1569 h 5778"/>
              <a:gd name="T76" fmla="*/ 696 w 1960"/>
              <a:gd name="T77" fmla="*/ 1460 h 5778"/>
              <a:gd name="T78" fmla="*/ 1059 w 1960"/>
              <a:gd name="T79" fmla="*/ 1547 h 5778"/>
              <a:gd name="T80" fmla="*/ 1103 w 1960"/>
              <a:gd name="T81" fmla="*/ 1490 h 5778"/>
              <a:gd name="T82" fmla="*/ 975 w 1960"/>
              <a:gd name="T83" fmla="*/ 1349 h 5778"/>
              <a:gd name="T84" fmla="*/ 1229 w 1960"/>
              <a:gd name="T85" fmla="*/ 1507 h 5778"/>
              <a:gd name="T86" fmla="*/ 1187 w 1960"/>
              <a:gd name="T87" fmla="*/ 1501 h 5778"/>
              <a:gd name="T88" fmla="*/ 1284 w 1960"/>
              <a:gd name="T89" fmla="*/ 1457 h 5778"/>
              <a:gd name="T90" fmla="*/ 1291 w 1960"/>
              <a:gd name="T91" fmla="*/ 1570 h 5778"/>
              <a:gd name="T92" fmla="*/ 1338 w 1960"/>
              <a:gd name="T93" fmla="*/ 1492 h 5778"/>
              <a:gd name="T94" fmla="*/ 1504 w 1960"/>
              <a:gd name="T95" fmla="*/ 1346 h 5778"/>
              <a:gd name="T96" fmla="*/ 1515 w 1960"/>
              <a:gd name="T97" fmla="*/ 1573 h 5778"/>
              <a:gd name="T98" fmla="*/ 1616 w 1960"/>
              <a:gd name="T99" fmla="*/ 1383 h 5778"/>
              <a:gd name="T100" fmla="*/ 1517 w 1960"/>
              <a:gd name="T101" fmla="*/ 3944 h 5778"/>
              <a:gd name="T102" fmla="*/ 915 w 1960"/>
              <a:gd name="T103" fmla="*/ 3413 h 5778"/>
              <a:gd name="T104" fmla="*/ 303 w 1960"/>
              <a:gd name="T105" fmla="*/ 4584 h 5778"/>
              <a:gd name="T106" fmla="*/ 602 w 1960"/>
              <a:gd name="T107" fmla="*/ 5147 h 5778"/>
              <a:gd name="T108" fmla="*/ 941 w 1960"/>
              <a:gd name="T109" fmla="*/ 5418 h 5778"/>
              <a:gd name="T110" fmla="*/ 1392 w 1960"/>
              <a:gd name="T111" fmla="*/ 5778 h 5778"/>
              <a:gd name="T112" fmla="*/ 1526 w 1960"/>
              <a:gd name="T113" fmla="*/ 5273 h 5778"/>
              <a:gd name="T114" fmla="*/ 1061 w 1960"/>
              <a:gd name="T115" fmla="*/ 5002 h 5778"/>
              <a:gd name="T116" fmla="*/ 1306 w 1960"/>
              <a:gd name="T117" fmla="*/ 3509 h 5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960" h="5778">
                <a:moveTo>
                  <a:pt x="115" y="273"/>
                </a:moveTo>
                <a:cubicBezTo>
                  <a:pt x="157" y="273"/>
                  <a:pt x="157" y="273"/>
                  <a:pt x="157" y="273"/>
                </a:cubicBezTo>
                <a:cubicBezTo>
                  <a:pt x="166" y="344"/>
                  <a:pt x="166" y="344"/>
                  <a:pt x="166" y="344"/>
                </a:cubicBezTo>
                <a:cubicBezTo>
                  <a:pt x="223" y="344"/>
                  <a:pt x="223" y="344"/>
                  <a:pt x="223" y="344"/>
                </a:cubicBezTo>
                <a:cubicBezTo>
                  <a:pt x="207" y="222"/>
                  <a:pt x="207" y="222"/>
                  <a:pt x="207" y="222"/>
                </a:cubicBezTo>
                <a:cubicBezTo>
                  <a:pt x="172" y="6"/>
                  <a:pt x="172" y="6"/>
                  <a:pt x="172" y="6"/>
                </a:cubicBezTo>
                <a:cubicBezTo>
                  <a:pt x="99" y="6"/>
                  <a:pt x="99" y="6"/>
                  <a:pt x="99" y="6"/>
                </a:cubicBezTo>
                <a:cubicBezTo>
                  <a:pt x="65" y="223"/>
                  <a:pt x="65" y="223"/>
                  <a:pt x="65" y="223"/>
                </a:cubicBezTo>
                <a:cubicBezTo>
                  <a:pt x="49" y="344"/>
                  <a:pt x="49" y="344"/>
                  <a:pt x="49" y="344"/>
                </a:cubicBezTo>
                <a:cubicBezTo>
                  <a:pt x="106" y="344"/>
                  <a:pt x="106" y="344"/>
                  <a:pt x="106" y="344"/>
                </a:cubicBezTo>
                <a:lnTo>
                  <a:pt x="115" y="273"/>
                </a:lnTo>
                <a:close/>
                <a:moveTo>
                  <a:pt x="136" y="117"/>
                </a:moveTo>
                <a:cubicBezTo>
                  <a:pt x="149" y="219"/>
                  <a:pt x="149" y="219"/>
                  <a:pt x="149" y="219"/>
                </a:cubicBezTo>
                <a:cubicBezTo>
                  <a:pt x="122" y="219"/>
                  <a:pt x="122" y="219"/>
                  <a:pt x="122" y="219"/>
                </a:cubicBezTo>
                <a:lnTo>
                  <a:pt x="136" y="117"/>
                </a:lnTo>
                <a:close/>
                <a:moveTo>
                  <a:pt x="308" y="198"/>
                </a:moveTo>
                <a:cubicBezTo>
                  <a:pt x="311" y="198"/>
                  <a:pt x="311" y="198"/>
                  <a:pt x="311" y="198"/>
                </a:cubicBezTo>
                <a:cubicBezTo>
                  <a:pt x="349" y="344"/>
                  <a:pt x="349" y="344"/>
                  <a:pt x="349" y="344"/>
                </a:cubicBezTo>
                <a:cubicBezTo>
                  <a:pt x="410" y="344"/>
                  <a:pt x="410" y="344"/>
                  <a:pt x="410" y="344"/>
                </a:cubicBezTo>
                <a:cubicBezTo>
                  <a:pt x="356" y="188"/>
                  <a:pt x="356" y="188"/>
                  <a:pt x="356" y="188"/>
                </a:cubicBezTo>
                <a:cubicBezTo>
                  <a:pt x="381" y="179"/>
                  <a:pt x="393" y="159"/>
                  <a:pt x="393" y="128"/>
                </a:cubicBezTo>
                <a:cubicBezTo>
                  <a:pt x="393" y="79"/>
                  <a:pt x="393" y="79"/>
                  <a:pt x="393" y="79"/>
                </a:cubicBezTo>
                <a:cubicBezTo>
                  <a:pt x="393" y="30"/>
                  <a:pt x="370" y="6"/>
                  <a:pt x="325" y="6"/>
                </a:cubicBezTo>
                <a:cubicBezTo>
                  <a:pt x="251" y="6"/>
                  <a:pt x="251" y="6"/>
                  <a:pt x="251" y="6"/>
                </a:cubicBezTo>
                <a:cubicBezTo>
                  <a:pt x="251" y="344"/>
                  <a:pt x="251" y="344"/>
                  <a:pt x="251" y="344"/>
                </a:cubicBezTo>
                <a:cubicBezTo>
                  <a:pt x="308" y="344"/>
                  <a:pt x="308" y="344"/>
                  <a:pt x="308" y="344"/>
                </a:cubicBezTo>
                <a:lnTo>
                  <a:pt x="308" y="198"/>
                </a:lnTo>
                <a:close/>
                <a:moveTo>
                  <a:pt x="308" y="59"/>
                </a:moveTo>
                <a:cubicBezTo>
                  <a:pt x="320" y="59"/>
                  <a:pt x="320" y="59"/>
                  <a:pt x="320" y="59"/>
                </a:cubicBezTo>
                <a:cubicBezTo>
                  <a:pt x="331" y="59"/>
                  <a:pt x="337" y="66"/>
                  <a:pt x="337" y="79"/>
                </a:cubicBezTo>
                <a:cubicBezTo>
                  <a:pt x="337" y="128"/>
                  <a:pt x="337" y="128"/>
                  <a:pt x="337" y="128"/>
                </a:cubicBezTo>
                <a:cubicBezTo>
                  <a:pt x="337" y="138"/>
                  <a:pt x="333" y="144"/>
                  <a:pt x="326" y="147"/>
                </a:cubicBezTo>
                <a:cubicBezTo>
                  <a:pt x="324" y="147"/>
                  <a:pt x="320" y="148"/>
                  <a:pt x="314" y="148"/>
                </a:cubicBezTo>
                <a:cubicBezTo>
                  <a:pt x="308" y="148"/>
                  <a:pt x="308" y="148"/>
                  <a:pt x="308" y="148"/>
                </a:cubicBezTo>
                <a:lnTo>
                  <a:pt x="308" y="59"/>
                </a:lnTo>
                <a:close/>
                <a:moveTo>
                  <a:pt x="583" y="271"/>
                </a:moveTo>
                <a:cubicBezTo>
                  <a:pt x="583" y="221"/>
                  <a:pt x="583" y="221"/>
                  <a:pt x="583" y="221"/>
                </a:cubicBezTo>
                <a:cubicBezTo>
                  <a:pt x="583" y="198"/>
                  <a:pt x="576" y="182"/>
                  <a:pt x="560" y="175"/>
                </a:cubicBezTo>
                <a:cubicBezTo>
                  <a:pt x="576" y="167"/>
                  <a:pt x="583" y="151"/>
                  <a:pt x="583" y="128"/>
                </a:cubicBezTo>
                <a:cubicBezTo>
                  <a:pt x="583" y="79"/>
                  <a:pt x="583" y="79"/>
                  <a:pt x="583" y="79"/>
                </a:cubicBezTo>
                <a:cubicBezTo>
                  <a:pt x="583" y="30"/>
                  <a:pt x="560" y="6"/>
                  <a:pt x="515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7" y="344"/>
                  <a:pt x="437" y="344"/>
                  <a:pt x="437" y="344"/>
                </a:cubicBezTo>
                <a:cubicBezTo>
                  <a:pt x="512" y="344"/>
                  <a:pt x="512" y="344"/>
                  <a:pt x="512" y="344"/>
                </a:cubicBezTo>
                <a:cubicBezTo>
                  <a:pt x="559" y="343"/>
                  <a:pt x="583" y="319"/>
                  <a:pt x="583" y="271"/>
                </a:cubicBezTo>
                <a:close/>
                <a:moveTo>
                  <a:pt x="494" y="59"/>
                </a:moveTo>
                <a:cubicBezTo>
                  <a:pt x="510" y="59"/>
                  <a:pt x="510" y="59"/>
                  <a:pt x="510" y="59"/>
                </a:cubicBezTo>
                <a:cubicBezTo>
                  <a:pt x="521" y="59"/>
                  <a:pt x="527" y="66"/>
                  <a:pt x="527" y="79"/>
                </a:cubicBezTo>
                <a:cubicBezTo>
                  <a:pt x="527" y="128"/>
                  <a:pt x="527" y="128"/>
                  <a:pt x="527" y="128"/>
                </a:cubicBezTo>
                <a:cubicBezTo>
                  <a:pt x="527" y="138"/>
                  <a:pt x="523" y="144"/>
                  <a:pt x="516" y="147"/>
                </a:cubicBezTo>
                <a:cubicBezTo>
                  <a:pt x="514" y="147"/>
                  <a:pt x="510" y="148"/>
                  <a:pt x="504" y="148"/>
                </a:cubicBezTo>
                <a:cubicBezTo>
                  <a:pt x="494" y="148"/>
                  <a:pt x="494" y="148"/>
                  <a:pt x="494" y="148"/>
                </a:cubicBezTo>
                <a:lnTo>
                  <a:pt x="494" y="59"/>
                </a:lnTo>
                <a:close/>
                <a:moveTo>
                  <a:pt x="494" y="290"/>
                </a:moveTo>
                <a:cubicBezTo>
                  <a:pt x="494" y="202"/>
                  <a:pt x="494" y="202"/>
                  <a:pt x="494" y="202"/>
                </a:cubicBezTo>
                <a:cubicBezTo>
                  <a:pt x="504" y="202"/>
                  <a:pt x="504" y="202"/>
                  <a:pt x="504" y="202"/>
                </a:cubicBezTo>
                <a:cubicBezTo>
                  <a:pt x="510" y="202"/>
                  <a:pt x="514" y="202"/>
                  <a:pt x="516" y="203"/>
                </a:cubicBezTo>
                <a:cubicBezTo>
                  <a:pt x="523" y="205"/>
                  <a:pt x="527" y="211"/>
                  <a:pt x="527" y="221"/>
                </a:cubicBezTo>
                <a:cubicBezTo>
                  <a:pt x="527" y="271"/>
                  <a:pt x="527" y="271"/>
                  <a:pt x="527" y="271"/>
                </a:cubicBezTo>
                <a:cubicBezTo>
                  <a:pt x="527" y="283"/>
                  <a:pt x="521" y="290"/>
                  <a:pt x="510" y="290"/>
                </a:cubicBezTo>
                <a:lnTo>
                  <a:pt x="494" y="290"/>
                </a:lnTo>
                <a:close/>
                <a:moveTo>
                  <a:pt x="691" y="349"/>
                </a:moveTo>
                <a:cubicBezTo>
                  <a:pt x="740" y="349"/>
                  <a:pt x="764" y="324"/>
                  <a:pt x="764" y="276"/>
                </a:cubicBezTo>
                <a:cubicBezTo>
                  <a:pt x="764" y="73"/>
                  <a:pt x="764" y="73"/>
                  <a:pt x="764" y="73"/>
                </a:cubicBezTo>
                <a:cubicBezTo>
                  <a:pt x="764" y="25"/>
                  <a:pt x="740" y="0"/>
                  <a:pt x="691" y="0"/>
                </a:cubicBezTo>
                <a:cubicBezTo>
                  <a:pt x="643" y="0"/>
                  <a:pt x="619" y="25"/>
                  <a:pt x="619" y="73"/>
                </a:cubicBezTo>
                <a:cubicBezTo>
                  <a:pt x="619" y="276"/>
                  <a:pt x="619" y="276"/>
                  <a:pt x="619" y="276"/>
                </a:cubicBezTo>
                <a:cubicBezTo>
                  <a:pt x="619" y="325"/>
                  <a:pt x="643" y="349"/>
                  <a:pt x="691" y="349"/>
                </a:cubicBezTo>
                <a:close/>
                <a:moveTo>
                  <a:pt x="675" y="73"/>
                </a:moveTo>
                <a:cubicBezTo>
                  <a:pt x="675" y="61"/>
                  <a:pt x="680" y="54"/>
                  <a:pt x="691" y="54"/>
                </a:cubicBezTo>
                <a:cubicBezTo>
                  <a:pt x="691" y="54"/>
                  <a:pt x="691" y="54"/>
                  <a:pt x="691" y="54"/>
                </a:cubicBezTo>
                <a:cubicBezTo>
                  <a:pt x="702" y="54"/>
                  <a:pt x="708" y="61"/>
                  <a:pt x="708" y="73"/>
                </a:cubicBezTo>
                <a:cubicBezTo>
                  <a:pt x="708" y="276"/>
                  <a:pt x="708" y="276"/>
                  <a:pt x="708" y="276"/>
                </a:cubicBezTo>
                <a:cubicBezTo>
                  <a:pt x="708" y="289"/>
                  <a:pt x="702" y="295"/>
                  <a:pt x="691" y="295"/>
                </a:cubicBezTo>
                <a:cubicBezTo>
                  <a:pt x="680" y="295"/>
                  <a:pt x="675" y="289"/>
                  <a:pt x="675" y="276"/>
                </a:cubicBezTo>
                <a:lnTo>
                  <a:pt x="675" y="73"/>
                </a:lnTo>
                <a:close/>
                <a:moveTo>
                  <a:pt x="861" y="198"/>
                </a:moveTo>
                <a:cubicBezTo>
                  <a:pt x="864" y="198"/>
                  <a:pt x="864" y="198"/>
                  <a:pt x="864" y="198"/>
                </a:cubicBezTo>
                <a:cubicBezTo>
                  <a:pt x="903" y="344"/>
                  <a:pt x="903" y="344"/>
                  <a:pt x="903" y="344"/>
                </a:cubicBezTo>
                <a:cubicBezTo>
                  <a:pt x="964" y="344"/>
                  <a:pt x="964" y="344"/>
                  <a:pt x="964" y="344"/>
                </a:cubicBezTo>
                <a:cubicBezTo>
                  <a:pt x="910" y="188"/>
                  <a:pt x="910" y="188"/>
                  <a:pt x="910" y="188"/>
                </a:cubicBezTo>
                <a:cubicBezTo>
                  <a:pt x="934" y="179"/>
                  <a:pt x="946" y="159"/>
                  <a:pt x="946" y="128"/>
                </a:cubicBezTo>
                <a:cubicBezTo>
                  <a:pt x="946" y="79"/>
                  <a:pt x="946" y="79"/>
                  <a:pt x="946" y="79"/>
                </a:cubicBezTo>
                <a:cubicBezTo>
                  <a:pt x="946" y="30"/>
                  <a:pt x="924" y="6"/>
                  <a:pt x="879" y="6"/>
                </a:cubicBezTo>
                <a:cubicBezTo>
                  <a:pt x="805" y="6"/>
                  <a:pt x="805" y="6"/>
                  <a:pt x="805" y="6"/>
                </a:cubicBezTo>
                <a:cubicBezTo>
                  <a:pt x="805" y="344"/>
                  <a:pt x="805" y="344"/>
                  <a:pt x="805" y="344"/>
                </a:cubicBezTo>
                <a:cubicBezTo>
                  <a:pt x="861" y="344"/>
                  <a:pt x="861" y="344"/>
                  <a:pt x="861" y="344"/>
                </a:cubicBezTo>
                <a:lnTo>
                  <a:pt x="861" y="198"/>
                </a:lnTo>
                <a:close/>
                <a:moveTo>
                  <a:pt x="861" y="59"/>
                </a:moveTo>
                <a:cubicBezTo>
                  <a:pt x="874" y="59"/>
                  <a:pt x="874" y="59"/>
                  <a:pt x="874" y="59"/>
                </a:cubicBezTo>
                <a:cubicBezTo>
                  <a:pt x="885" y="59"/>
                  <a:pt x="890" y="66"/>
                  <a:pt x="890" y="79"/>
                </a:cubicBezTo>
                <a:cubicBezTo>
                  <a:pt x="890" y="128"/>
                  <a:pt x="890" y="128"/>
                  <a:pt x="890" y="128"/>
                </a:cubicBezTo>
                <a:cubicBezTo>
                  <a:pt x="890" y="138"/>
                  <a:pt x="887" y="144"/>
                  <a:pt x="880" y="147"/>
                </a:cubicBezTo>
                <a:cubicBezTo>
                  <a:pt x="878" y="147"/>
                  <a:pt x="874" y="148"/>
                  <a:pt x="868" y="148"/>
                </a:cubicBezTo>
                <a:cubicBezTo>
                  <a:pt x="861" y="148"/>
                  <a:pt x="861" y="148"/>
                  <a:pt x="861" y="148"/>
                </a:cubicBezTo>
                <a:lnTo>
                  <a:pt x="861" y="59"/>
                </a:lnTo>
                <a:close/>
                <a:moveTo>
                  <a:pt x="1222" y="271"/>
                </a:moveTo>
                <a:cubicBezTo>
                  <a:pt x="1222" y="79"/>
                  <a:pt x="1222" y="79"/>
                  <a:pt x="1222" y="79"/>
                </a:cubicBezTo>
                <a:cubicBezTo>
                  <a:pt x="1222" y="30"/>
                  <a:pt x="1200" y="6"/>
                  <a:pt x="1154" y="6"/>
                </a:cubicBezTo>
                <a:cubicBezTo>
                  <a:pt x="1077" y="6"/>
                  <a:pt x="1077" y="6"/>
                  <a:pt x="1077" y="6"/>
                </a:cubicBezTo>
                <a:cubicBezTo>
                  <a:pt x="1077" y="344"/>
                  <a:pt x="1077" y="344"/>
                  <a:pt x="1077" y="344"/>
                </a:cubicBezTo>
                <a:cubicBezTo>
                  <a:pt x="1152" y="344"/>
                  <a:pt x="1152" y="344"/>
                  <a:pt x="1152" y="344"/>
                </a:cubicBezTo>
                <a:cubicBezTo>
                  <a:pt x="1199" y="343"/>
                  <a:pt x="1222" y="319"/>
                  <a:pt x="1222" y="271"/>
                </a:cubicBezTo>
                <a:close/>
                <a:moveTo>
                  <a:pt x="1133" y="290"/>
                </a:moveTo>
                <a:cubicBezTo>
                  <a:pt x="1133" y="59"/>
                  <a:pt x="1133" y="59"/>
                  <a:pt x="1133" y="59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61" y="59"/>
                  <a:pt x="1166" y="66"/>
                  <a:pt x="1166" y="79"/>
                </a:cubicBezTo>
                <a:cubicBezTo>
                  <a:pt x="1166" y="271"/>
                  <a:pt x="1166" y="271"/>
                  <a:pt x="1166" y="271"/>
                </a:cubicBezTo>
                <a:cubicBezTo>
                  <a:pt x="1166" y="283"/>
                  <a:pt x="1161" y="290"/>
                  <a:pt x="1149" y="290"/>
                </a:cubicBezTo>
                <a:lnTo>
                  <a:pt x="1133" y="290"/>
                </a:lnTo>
                <a:close/>
                <a:moveTo>
                  <a:pt x="1314" y="273"/>
                </a:moveTo>
                <a:cubicBezTo>
                  <a:pt x="1355" y="273"/>
                  <a:pt x="1355" y="273"/>
                  <a:pt x="1355" y="273"/>
                </a:cubicBezTo>
                <a:cubicBezTo>
                  <a:pt x="1364" y="344"/>
                  <a:pt x="1364" y="344"/>
                  <a:pt x="1364" y="344"/>
                </a:cubicBezTo>
                <a:cubicBezTo>
                  <a:pt x="1421" y="344"/>
                  <a:pt x="1421" y="344"/>
                  <a:pt x="1421" y="344"/>
                </a:cubicBezTo>
                <a:cubicBezTo>
                  <a:pt x="1405" y="222"/>
                  <a:pt x="1405" y="222"/>
                  <a:pt x="1405" y="222"/>
                </a:cubicBezTo>
                <a:cubicBezTo>
                  <a:pt x="1371" y="6"/>
                  <a:pt x="1371" y="6"/>
                  <a:pt x="1371" y="6"/>
                </a:cubicBezTo>
                <a:cubicBezTo>
                  <a:pt x="1298" y="6"/>
                  <a:pt x="1298" y="6"/>
                  <a:pt x="1298" y="6"/>
                </a:cubicBezTo>
                <a:cubicBezTo>
                  <a:pt x="1264" y="223"/>
                  <a:pt x="1264" y="223"/>
                  <a:pt x="1264" y="223"/>
                </a:cubicBezTo>
                <a:cubicBezTo>
                  <a:pt x="1248" y="344"/>
                  <a:pt x="1248" y="344"/>
                  <a:pt x="1248" y="344"/>
                </a:cubicBezTo>
                <a:cubicBezTo>
                  <a:pt x="1304" y="344"/>
                  <a:pt x="1304" y="344"/>
                  <a:pt x="1304" y="344"/>
                </a:cubicBezTo>
                <a:lnTo>
                  <a:pt x="1314" y="273"/>
                </a:lnTo>
                <a:close/>
                <a:moveTo>
                  <a:pt x="1334" y="117"/>
                </a:moveTo>
                <a:cubicBezTo>
                  <a:pt x="1348" y="219"/>
                  <a:pt x="1348" y="219"/>
                  <a:pt x="1348" y="219"/>
                </a:cubicBezTo>
                <a:cubicBezTo>
                  <a:pt x="1321" y="219"/>
                  <a:pt x="1321" y="219"/>
                  <a:pt x="1321" y="219"/>
                </a:cubicBezTo>
                <a:lnTo>
                  <a:pt x="1334" y="117"/>
                </a:lnTo>
                <a:close/>
                <a:moveTo>
                  <a:pt x="1489" y="201"/>
                </a:moveTo>
                <a:cubicBezTo>
                  <a:pt x="1489" y="344"/>
                  <a:pt x="1489" y="344"/>
                  <a:pt x="1489" y="344"/>
                </a:cubicBezTo>
                <a:cubicBezTo>
                  <a:pt x="1545" y="344"/>
                  <a:pt x="1545" y="344"/>
                  <a:pt x="1545" y="344"/>
                </a:cubicBezTo>
                <a:cubicBezTo>
                  <a:pt x="1545" y="201"/>
                  <a:pt x="1545" y="201"/>
                  <a:pt x="1545" y="201"/>
                </a:cubicBezTo>
                <a:cubicBezTo>
                  <a:pt x="1546" y="198"/>
                  <a:pt x="1546" y="198"/>
                  <a:pt x="1546" y="198"/>
                </a:cubicBezTo>
                <a:cubicBezTo>
                  <a:pt x="1605" y="6"/>
                  <a:pt x="1605" y="6"/>
                  <a:pt x="1605" y="6"/>
                </a:cubicBezTo>
                <a:cubicBezTo>
                  <a:pt x="1546" y="6"/>
                  <a:pt x="1546" y="6"/>
                  <a:pt x="1546" y="6"/>
                </a:cubicBezTo>
                <a:cubicBezTo>
                  <a:pt x="1517" y="136"/>
                  <a:pt x="1517" y="136"/>
                  <a:pt x="1517" y="136"/>
                </a:cubicBezTo>
                <a:cubicBezTo>
                  <a:pt x="1487" y="6"/>
                  <a:pt x="1487" y="6"/>
                  <a:pt x="1487" y="6"/>
                </a:cubicBezTo>
                <a:cubicBezTo>
                  <a:pt x="1428" y="6"/>
                  <a:pt x="1428" y="6"/>
                  <a:pt x="1428" y="6"/>
                </a:cubicBezTo>
                <a:cubicBezTo>
                  <a:pt x="1487" y="198"/>
                  <a:pt x="1487" y="198"/>
                  <a:pt x="1487" y="198"/>
                </a:cubicBezTo>
                <a:lnTo>
                  <a:pt x="1489" y="201"/>
                </a:lnTo>
                <a:close/>
                <a:moveTo>
                  <a:pt x="533" y="2079"/>
                </a:moveTo>
                <a:cubicBezTo>
                  <a:pt x="550" y="3150"/>
                  <a:pt x="550" y="3150"/>
                  <a:pt x="550" y="3150"/>
                </a:cubicBezTo>
                <a:cubicBezTo>
                  <a:pt x="744" y="3150"/>
                  <a:pt x="744" y="3150"/>
                  <a:pt x="744" y="3150"/>
                </a:cubicBezTo>
                <a:cubicBezTo>
                  <a:pt x="715" y="2079"/>
                  <a:pt x="715" y="2079"/>
                  <a:pt x="715" y="2079"/>
                </a:cubicBezTo>
                <a:lnTo>
                  <a:pt x="533" y="2079"/>
                </a:lnTo>
                <a:close/>
                <a:moveTo>
                  <a:pt x="1607" y="3053"/>
                </a:moveTo>
                <a:cubicBezTo>
                  <a:pt x="1536" y="3053"/>
                  <a:pt x="1536" y="3053"/>
                  <a:pt x="1536" y="3053"/>
                </a:cubicBezTo>
                <a:cubicBezTo>
                  <a:pt x="1536" y="2009"/>
                  <a:pt x="1536" y="2009"/>
                  <a:pt x="1536" y="2009"/>
                </a:cubicBezTo>
                <a:cubicBezTo>
                  <a:pt x="1298" y="2009"/>
                  <a:pt x="1298" y="2009"/>
                  <a:pt x="1298" y="2009"/>
                </a:cubicBezTo>
                <a:cubicBezTo>
                  <a:pt x="1298" y="1920"/>
                  <a:pt x="1298" y="1920"/>
                  <a:pt x="1298" y="1920"/>
                </a:cubicBezTo>
                <a:cubicBezTo>
                  <a:pt x="1536" y="1920"/>
                  <a:pt x="1536" y="1920"/>
                  <a:pt x="1536" y="1920"/>
                </a:cubicBezTo>
                <a:cubicBezTo>
                  <a:pt x="1601" y="1750"/>
                  <a:pt x="1601" y="1750"/>
                  <a:pt x="1601" y="1750"/>
                </a:cubicBezTo>
                <a:cubicBezTo>
                  <a:pt x="1302" y="1750"/>
                  <a:pt x="1302" y="1750"/>
                  <a:pt x="1302" y="1750"/>
                </a:cubicBezTo>
                <a:cubicBezTo>
                  <a:pt x="1302" y="1671"/>
                  <a:pt x="1302" y="1671"/>
                  <a:pt x="1302" y="1671"/>
                </a:cubicBezTo>
                <a:cubicBezTo>
                  <a:pt x="1048" y="1671"/>
                  <a:pt x="1048" y="1671"/>
                  <a:pt x="1048" y="1671"/>
                </a:cubicBezTo>
                <a:cubicBezTo>
                  <a:pt x="1048" y="1750"/>
                  <a:pt x="1048" y="1750"/>
                  <a:pt x="1048" y="1750"/>
                </a:cubicBezTo>
                <a:cubicBezTo>
                  <a:pt x="765" y="1750"/>
                  <a:pt x="765" y="1750"/>
                  <a:pt x="765" y="1750"/>
                </a:cubicBezTo>
                <a:cubicBezTo>
                  <a:pt x="765" y="1920"/>
                  <a:pt x="765" y="1920"/>
                  <a:pt x="765" y="1920"/>
                </a:cubicBezTo>
                <a:cubicBezTo>
                  <a:pt x="1044" y="1920"/>
                  <a:pt x="1044" y="1920"/>
                  <a:pt x="1044" y="1920"/>
                </a:cubicBezTo>
                <a:cubicBezTo>
                  <a:pt x="1044" y="2009"/>
                  <a:pt x="1044" y="2009"/>
                  <a:pt x="1044" y="2009"/>
                </a:cubicBezTo>
                <a:cubicBezTo>
                  <a:pt x="799" y="2009"/>
                  <a:pt x="799" y="2009"/>
                  <a:pt x="799" y="2009"/>
                </a:cubicBezTo>
                <a:cubicBezTo>
                  <a:pt x="799" y="3053"/>
                  <a:pt x="799" y="3053"/>
                  <a:pt x="799" y="3053"/>
                </a:cubicBezTo>
                <a:cubicBezTo>
                  <a:pt x="764" y="3053"/>
                  <a:pt x="764" y="3053"/>
                  <a:pt x="764" y="3053"/>
                </a:cubicBezTo>
                <a:cubicBezTo>
                  <a:pt x="764" y="3223"/>
                  <a:pt x="764" y="3223"/>
                  <a:pt x="764" y="3223"/>
                </a:cubicBezTo>
                <a:cubicBezTo>
                  <a:pt x="1542" y="3223"/>
                  <a:pt x="1542" y="3223"/>
                  <a:pt x="1542" y="3223"/>
                </a:cubicBezTo>
                <a:lnTo>
                  <a:pt x="1607" y="3053"/>
                </a:lnTo>
                <a:close/>
                <a:moveTo>
                  <a:pt x="1281" y="3053"/>
                </a:moveTo>
                <a:cubicBezTo>
                  <a:pt x="1054" y="3053"/>
                  <a:pt x="1054" y="3053"/>
                  <a:pt x="1054" y="3053"/>
                </a:cubicBezTo>
                <a:cubicBezTo>
                  <a:pt x="1054" y="2964"/>
                  <a:pt x="1054" y="2964"/>
                  <a:pt x="1054" y="2964"/>
                </a:cubicBezTo>
                <a:cubicBezTo>
                  <a:pt x="1241" y="2964"/>
                  <a:pt x="1241" y="2964"/>
                  <a:pt x="1241" y="2964"/>
                </a:cubicBezTo>
                <a:cubicBezTo>
                  <a:pt x="1281" y="2843"/>
                  <a:pt x="1281" y="2843"/>
                  <a:pt x="1281" y="2843"/>
                </a:cubicBezTo>
                <a:lnTo>
                  <a:pt x="1281" y="3053"/>
                </a:lnTo>
                <a:close/>
                <a:moveTo>
                  <a:pt x="1281" y="2803"/>
                </a:moveTo>
                <a:cubicBezTo>
                  <a:pt x="1054" y="2803"/>
                  <a:pt x="1054" y="2803"/>
                  <a:pt x="1054" y="2803"/>
                </a:cubicBezTo>
                <a:cubicBezTo>
                  <a:pt x="1054" y="2703"/>
                  <a:pt x="1054" y="2703"/>
                  <a:pt x="1054" y="2703"/>
                </a:cubicBezTo>
                <a:cubicBezTo>
                  <a:pt x="1247" y="2703"/>
                  <a:pt x="1247" y="2703"/>
                  <a:pt x="1247" y="2703"/>
                </a:cubicBezTo>
                <a:cubicBezTo>
                  <a:pt x="1281" y="2595"/>
                  <a:pt x="1281" y="2595"/>
                  <a:pt x="1281" y="2595"/>
                </a:cubicBezTo>
                <a:lnTo>
                  <a:pt x="1281" y="2803"/>
                </a:lnTo>
                <a:close/>
                <a:moveTo>
                  <a:pt x="1281" y="2541"/>
                </a:moveTo>
                <a:cubicBezTo>
                  <a:pt x="1054" y="2541"/>
                  <a:pt x="1054" y="2541"/>
                  <a:pt x="1054" y="2541"/>
                </a:cubicBezTo>
                <a:cubicBezTo>
                  <a:pt x="1054" y="2431"/>
                  <a:pt x="1054" y="2431"/>
                  <a:pt x="1054" y="2431"/>
                </a:cubicBezTo>
                <a:cubicBezTo>
                  <a:pt x="1239" y="2431"/>
                  <a:pt x="1239" y="2431"/>
                  <a:pt x="1239" y="2431"/>
                </a:cubicBezTo>
                <a:cubicBezTo>
                  <a:pt x="1281" y="2302"/>
                  <a:pt x="1281" y="2302"/>
                  <a:pt x="1281" y="2302"/>
                </a:cubicBezTo>
                <a:lnTo>
                  <a:pt x="1281" y="2541"/>
                </a:lnTo>
                <a:close/>
                <a:moveTo>
                  <a:pt x="1281" y="2272"/>
                </a:moveTo>
                <a:cubicBezTo>
                  <a:pt x="1054" y="2272"/>
                  <a:pt x="1054" y="2272"/>
                  <a:pt x="1054" y="2272"/>
                </a:cubicBezTo>
                <a:cubicBezTo>
                  <a:pt x="1054" y="2173"/>
                  <a:pt x="1054" y="2173"/>
                  <a:pt x="1054" y="2173"/>
                </a:cubicBezTo>
                <a:cubicBezTo>
                  <a:pt x="1281" y="2173"/>
                  <a:pt x="1281" y="2173"/>
                  <a:pt x="1281" y="2173"/>
                </a:cubicBezTo>
                <a:lnTo>
                  <a:pt x="1281" y="2272"/>
                </a:lnTo>
                <a:close/>
                <a:moveTo>
                  <a:pt x="275" y="2079"/>
                </a:moveTo>
                <a:cubicBezTo>
                  <a:pt x="88" y="2079"/>
                  <a:pt x="88" y="2079"/>
                  <a:pt x="88" y="2079"/>
                </a:cubicBezTo>
                <a:cubicBezTo>
                  <a:pt x="28" y="3156"/>
                  <a:pt x="28" y="3156"/>
                  <a:pt x="28" y="3156"/>
                </a:cubicBezTo>
                <a:cubicBezTo>
                  <a:pt x="231" y="3156"/>
                  <a:pt x="231" y="3156"/>
                  <a:pt x="231" y="3156"/>
                </a:cubicBezTo>
                <a:lnTo>
                  <a:pt x="275" y="2079"/>
                </a:lnTo>
                <a:close/>
                <a:moveTo>
                  <a:pt x="514" y="3153"/>
                </a:moveTo>
                <a:cubicBezTo>
                  <a:pt x="514" y="2007"/>
                  <a:pt x="514" y="2007"/>
                  <a:pt x="514" y="2007"/>
                </a:cubicBezTo>
                <a:cubicBezTo>
                  <a:pt x="629" y="2007"/>
                  <a:pt x="629" y="2007"/>
                  <a:pt x="629" y="2007"/>
                </a:cubicBezTo>
                <a:cubicBezTo>
                  <a:pt x="718" y="1835"/>
                  <a:pt x="718" y="1835"/>
                  <a:pt x="718" y="1835"/>
                </a:cubicBezTo>
                <a:cubicBezTo>
                  <a:pt x="514" y="1835"/>
                  <a:pt x="514" y="1835"/>
                  <a:pt x="514" y="1835"/>
                </a:cubicBezTo>
                <a:cubicBezTo>
                  <a:pt x="514" y="1666"/>
                  <a:pt x="514" y="1666"/>
                  <a:pt x="514" y="1666"/>
                </a:cubicBezTo>
                <a:cubicBezTo>
                  <a:pt x="294" y="1666"/>
                  <a:pt x="294" y="1666"/>
                  <a:pt x="294" y="1666"/>
                </a:cubicBezTo>
                <a:cubicBezTo>
                  <a:pt x="294" y="1835"/>
                  <a:pt x="294" y="1835"/>
                  <a:pt x="294" y="1835"/>
                </a:cubicBezTo>
                <a:cubicBezTo>
                  <a:pt x="70" y="1835"/>
                  <a:pt x="70" y="1835"/>
                  <a:pt x="70" y="1835"/>
                </a:cubicBezTo>
                <a:cubicBezTo>
                  <a:pt x="70" y="2007"/>
                  <a:pt x="70" y="2007"/>
                  <a:pt x="70" y="2007"/>
                </a:cubicBezTo>
                <a:cubicBezTo>
                  <a:pt x="294" y="2007"/>
                  <a:pt x="294" y="2007"/>
                  <a:pt x="294" y="2007"/>
                </a:cubicBezTo>
                <a:cubicBezTo>
                  <a:pt x="294" y="3244"/>
                  <a:pt x="294" y="3244"/>
                  <a:pt x="294" y="3244"/>
                </a:cubicBezTo>
                <a:lnTo>
                  <a:pt x="514" y="3153"/>
                </a:lnTo>
                <a:close/>
                <a:moveTo>
                  <a:pt x="255" y="3552"/>
                </a:moveTo>
                <a:cubicBezTo>
                  <a:pt x="270" y="4046"/>
                  <a:pt x="270" y="4046"/>
                  <a:pt x="270" y="4046"/>
                </a:cubicBezTo>
                <a:cubicBezTo>
                  <a:pt x="337" y="4046"/>
                  <a:pt x="337" y="4046"/>
                  <a:pt x="337" y="4046"/>
                </a:cubicBezTo>
                <a:cubicBezTo>
                  <a:pt x="317" y="3552"/>
                  <a:pt x="317" y="3552"/>
                  <a:pt x="317" y="3552"/>
                </a:cubicBezTo>
                <a:lnTo>
                  <a:pt x="255" y="3552"/>
                </a:lnTo>
                <a:close/>
                <a:moveTo>
                  <a:pt x="45" y="4045"/>
                </a:moveTo>
                <a:cubicBezTo>
                  <a:pt x="117" y="4045"/>
                  <a:pt x="117" y="4045"/>
                  <a:pt x="117" y="4045"/>
                </a:cubicBezTo>
                <a:cubicBezTo>
                  <a:pt x="131" y="3552"/>
                  <a:pt x="131" y="3552"/>
                  <a:pt x="131" y="3552"/>
                </a:cubicBezTo>
                <a:cubicBezTo>
                  <a:pt x="67" y="3552"/>
                  <a:pt x="67" y="3552"/>
                  <a:pt x="67" y="3552"/>
                </a:cubicBezTo>
                <a:lnTo>
                  <a:pt x="45" y="4045"/>
                </a:lnTo>
                <a:close/>
                <a:moveTo>
                  <a:pt x="431" y="4070"/>
                </a:moveTo>
                <a:cubicBezTo>
                  <a:pt x="448" y="3976"/>
                  <a:pt x="448" y="3976"/>
                  <a:pt x="448" y="3976"/>
                </a:cubicBezTo>
                <a:cubicBezTo>
                  <a:pt x="471" y="4070"/>
                  <a:pt x="471" y="4070"/>
                  <a:pt x="471" y="4070"/>
                </a:cubicBezTo>
                <a:cubicBezTo>
                  <a:pt x="552" y="4070"/>
                  <a:pt x="552" y="4070"/>
                  <a:pt x="552" y="4070"/>
                </a:cubicBezTo>
                <a:cubicBezTo>
                  <a:pt x="481" y="3779"/>
                  <a:pt x="481" y="3779"/>
                  <a:pt x="481" y="3779"/>
                </a:cubicBezTo>
                <a:cubicBezTo>
                  <a:pt x="538" y="3449"/>
                  <a:pt x="538" y="3449"/>
                  <a:pt x="538" y="3449"/>
                </a:cubicBezTo>
                <a:cubicBezTo>
                  <a:pt x="538" y="3361"/>
                  <a:pt x="538" y="3361"/>
                  <a:pt x="538" y="3361"/>
                </a:cubicBezTo>
                <a:cubicBezTo>
                  <a:pt x="346" y="3361"/>
                  <a:pt x="346" y="3361"/>
                  <a:pt x="346" y="3361"/>
                </a:cubicBezTo>
                <a:cubicBezTo>
                  <a:pt x="346" y="3447"/>
                  <a:pt x="346" y="3447"/>
                  <a:pt x="346" y="3447"/>
                </a:cubicBezTo>
                <a:cubicBezTo>
                  <a:pt x="454" y="3447"/>
                  <a:pt x="454" y="3447"/>
                  <a:pt x="454" y="3447"/>
                </a:cubicBezTo>
                <a:cubicBezTo>
                  <a:pt x="432" y="3576"/>
                  <a:pt x="432" y="3576"/>
                  <a:pt x="432" y="3576"/>
                </a:cubicBezTo>
                <a:cubicBezTo>
                  <a:pt x="412" y="3494"/>
                  <a:pt x="412" y="3494"/>
                  <a:pt x="412" y="3494"/>
                </a:cubicBezTo>
                <a:cubicBezTo>
                  <a:pt x="330" y="3494"/>
                  <a:pt x="330" y="3494"/>
                  <a:pt x="330" y="3494"/>
                </a:cubicBezTo>
                <a:cubicBezTo>
                  <a:pt x="398" y="3773"/>
                  <a:pt x="398" y="3773"/>
                  <a:pt x="398" y="3773"/>
                </a:cubicBezTo>
                <a:cubicBezTo>
                  <a:pt x="347" y="4070"/>
                  <a:pt x="347" y="4070"/>
                  <a:pt x="347" y="4070"/>
                </a:cubicBezTo>
                <a:lnTo>
                  <a:pt x="431" y="4070"/>
                </a:lnTo>
                <a:close/>
                <a:moveTo>
                  <a:pt x="240" y="4041"/>
                </a:moveTo>
                <a:cubicBezTo>
                  <a:pt x="240" y="3506"/>
                  <a:pt x="240" y="3506"/>
                  <a:pt x="240" y="3506"/>
                </a:cubicBezTo>
                <a:cubicBezTo>
                  <a:pt x="304" y="3506"/>
                  <a:pt x="304" y="3506"/>
                  <a:pt x="304" y="3506"/>
                </a:cubicBezTo>
                <a:cubicBezTo>
                  <a:pt x="333" y="3419"/>
                  <a:pt x="333" y="3419"/>
                  <a:pt x="333" y="3419"/>
                </a:cubicBezTo>
                <a:cubicBezTo>
                  <a:pt x="240" y="3419"/>
                  <a:pt x="240" y="3419"/>
                  <a:pt x="240" y="3419"/>
                </a:cubicBezTo>
                <a:cubicBezTo>
                  <a:pt x="240" y="3350"/>
                  <a:pt x="240" y="3350"/>
                  <a:pt x="240" y="3350"/>
                </a:cubicBezTo>
                <a:cubicBezTo>
                  <a:pt x="145" y="3350"/>
                  <a:pt x="145" y="3350"/>
                  <a:pt x="145" y="3350"/>
                </a:cubicBezTo>
                <a:cubicBezTo>
                  <a:pt x="145" y="3419"/>
                  <a:pt x="145" y="3419"/>
                  <a:pt x="145" y="3419"/>
                </a:cubicBezTo>
                <a:cubicBezTo>
                  <a:pt x="49" y="3419"/>
                  <a:pt x="49" y="3419"/>
                  <a:pt x="49" y="3419"/>
                </a:cubicBezTo>
                <a:cubicBezTo>
                  <a:pt x="49" y="3506"/>
                  <a:pt x="49" y="3506"/>
                  <a:pt x="49" y="3506"/>
                </a:cubicBezTo>
                <a:cubicBezTo>
                  <a:pt x="145" y="3506"/>
                  <a:pt x="145" y="3506"/>
                  <a:pt x="145" y="3506"/>
                </a:cubicBezTo>
                <a:cubicBezTo>
                  <a:pt x="145" y="4082"/>
                  <a:pt x="145" y="4082"/>
                  <a:pt x="145" y="4082"/>
                </a:cubicBezTo>
                <a:lnTo>
                  <a:pt x="240" y="4041"/>
                </a:lnTo>
                <a:close/>
                <a:moveTo>
                  <a:pt x="633" y="3842"/>
                </a:moveTo>
                <a:cubicBezTo>
                  <a:pt x="614" y="3599"/>
                  <a:pt x="614" y="3599"/>
                  <a:pt x="614" y="3599"/>
                </a:cubicBezTo>
                <a:cubicBezTo>
                  <a:pt x="542" y="3599"/>
                  <a:pt x="542" y="3599"/>
                  <a:pt x="542" y="3599"/>
                </a:cubicBezTo>
                <a:cubicBezTo>
                  <a:pt x="560" y="3842"/>
                  <a:pt x="560" y="3842"/>
                  <a:pt x="560" y="3842"/>
                </a:cubicBezTo>
                <a:lnTo>
                  <a:pt x="633" y="3842"/>
                </a:lnTo>
                <a:close/>
                <a:moveTo>
                  <a:pt x="742" y="3979"/>
                </a:moveTo>
                <a:cubicBezTo>
                  <a:pt x="742" y="3488"/>
                  <a:pt x="742" y="3488"/>
                  <a:pt x="742" y="3488"/>
                </a:cubicBezTo>
                <a:cubicBezTo>
                  <a:pt x="748" y="3488"/>
                  <a:pt x="748" y="3488"/>
                  <a:pt x="748" y="3488"/>
                </a:cubicBezTo>
                <a:cubicBezTo>
                  <a:pt x="781" y="3402"/>
                  <a:pt x="781" y="3402"/>
                  <a:pt x="781" y="3402"/>
                </a:cubicBezTo>
                <a:cubicBezTo>
                  <a:pt x="742" y="3402"/>
                  <a:pt x="742" y="3402"/>
                  <a:pt x="742" y="3402"/>
                </a:cubicBezTo>
                <a:cubicBezTo>
                  <a:pt x="742" y="3353"/>
                  <a:pt x="742" y="3353"/>
                  <a:pt x="742" y="3353"/>
                </a:cubicBezTo>
                <a:cubicBezTo>
                  <a:pt x="640" y="3353"/>
                  <a:pt x="640" y="3353"/>
                  <a:pt x="640" y="3353"/>
                </a:cubicBezTo>
                <a:cubicBezTo>
                  <a:pt x="640" y="3402"/>
                  <a:pt x="640" y="3402"/>
                  <a:pt x="640" y="3402"/>
                </a:cubicBezTo>
                <a:cubicBezTo>
                  <a:pt x="562" y="3402"/>
                  <a:pt x="562" y="3402"/>
                  <a:pt x="562" y="3402"/>
                </a:cubicBezTo>
                <a:cubicBezTo>
                  <a:pt x="562" y="3488"/>
                  <a:pt x="562" y="3488"/>
                  <a:pt x="562" y="3488"/>
                </a:cubicBezTo>
                <a:cubicBezTo>
                  <a:pt x="640" y="3488"/>
                  <a:pt x="640" y="3488"/>
                  <a:pt x="640" y="3488"/>
                </a:cubicBezTo>
                <a:cubicBezTo>
                  <a:pt x="640" y="3984"/>
                  <a:pt x="640" y="3984"/>
                  <a:pt x="640" y="3984"/>
                </a:cubicBezTo>
                <a:cubicBezTo>
                  <a:pt x="583" y="3985"/>
                  <a:pt x="583" y="3985"/>
                  <a:pt x="583" y="3985"/>
                </a:cubicBezTo>
                <a:cubicBezTo>
                  <a:pt x="583" y="4070"/>
                  <a:pt x="583" y="4070"/>
                  <a:pt x="583" y="4070"/>
                </a:cubicBezTo>
                <a:cubicBezTo>
                  <a:pt x="660" y="4070"/>
                  <a:pt x="660" y="4070"/>
                  <a:pt x="660" y="4070"/>
                </a:cubicBezTo>
                <a:lnTo>
                  <a:pt x="742" y="3979"/>
                </a:lnTo>
                <a:close/>
                <a:moveTo>
                  <a:pt x="1625" y="429"/>
                </a:moveTo>
                <a:cubicBezTo>
                  <a:pt x="14" y="429"/>
                  <a:pt x="14" y="429"/>
                  <a:pt x="14" y="429"/>
                </a:cubicBezTo>
                <a:cubicBezTo>
                  <a:pt x="14" y="1272"/>
                  <a:pt x="14" y="1272"/>
                  <a:pt x="14" y="1272"/>
                </a:cubicBezTo>
                <a:cubicBezTo>
                  <a:pt x="1625" y="1272"/>
                  <a:pt x="1625" y="1272"/>
                  <a:pt x="1625" y="1272"/>
                </a:cubicBezTo>
                <a:lnTo>
                  <a:pt x="1625" y="429"/>
                </a:lnTo>
                <a:close/>
                <a:moveTo>
                  <a:pt x="473" y="751"/>
                </a:moveTo>
                <a:cubicBezTo>
                  <a:pt x="473" y="798"/>
                  <a:pt x="457" y="830"/>
                  <a:pt x="426" y="846"/>
                </a:cubicBezTo>
                <a:cubicBezTo>
                  <a:pt x="457" y="863"/>
                  <a:pt x="473" y="895"/>
                  <a:pt x="473" y="942"/>
                </a:cubicBezTo>
                <a:cubicBezTo>
                  <a:pt x="473" y="1060"/>
                  <a:pt x="473" y="1060"/>
                  <a:pt x="473" y="1060"/>
                </a:cubicBezTo>
                <a:cubicBezTo>
                  <a:pt x="473" y="1161"/>
                  <a:pt x="422" y="1212"/>
                  <a:pt x="321" y="1212"/>
                </a:cubicBezTo>
                <a:cubicBezTo>
                  <a:pt x="220" y="1212"/>
                  <a:pt x="170" y="1161"/>
                  <a:pt x="170" y="1060"/>
                </a:cubicBezTo>
                <a:cubicBezTo>
                  <a:pt x="170" y="960"/>
                  <a:pt x="170" y="960"/>
                  <a:pt x="170" y="960"/>
                </a:cubicBezTo>
                <a:cubicBezTo>
                  <a:pt x="286" y="960"/>
                  <a:pt x="286" y="960"/>
                  <a:pt x="286" y="960"/>
                </a:cubicBezTo>
                <a:cubicBezTo>
                  <a:pt x="286" y="1060"/>
                  <a:pt x="286" y="1060"/>
                  <a:pt x="286" y="1060"/>
                </a:cubicBezTo>
                <a:cubicBezTo>
                  <a:pt x="286" y="1086"/>
                  <a:pt x="298" y="1099"/>
                  <a:pt x="321" y="1099"/>
                </a:cubicBezTo>
                <a:cubicBezTo>
                  <a:pt x="344" y="1099"/>
                  <a:pt x="356" y="1086"/>
                  <a:pt x="357" y="1060"/>
                </a:cubicBezTo>
                <a:cubicBezTo>
                  <a:pt x="357" y="942"/>
                  <a:pt x="357" y="942"/>
                  <a:pt x="357" y="942"/>
                </a:cubicBezTo>
                <a:cubicBezTo>
                  <a:pt x="357" y="920"/>
                  <a:pt x="353" y="907"/>
                  <a:pt x="346" y="904"/>
                </a:cubicBezTo>
                <a:cubicBezTo>
                  <a:pt x="342" y="902"/>
                  <a:pt x="334" y="901"/>
                  <a:pt x="324" y="901"/>
                </a:cubicBezTo>
                <a:cubicBezTo>
                  <a:pt x="281" y="901"/>
                  <a:pt x="281" y="901"/>
                  <a:pt x="281" y="901"/>
                </a:cubicBezTo>
                <a:cubicBezTo>
                  <a:pt x="281" y="789"/>
                  <a:pt x="281" y="789"/>
                  <a:pt x="281" y="789"/>
                </a:cubicBezTo>
                <a:cubicBezTo>
                  <a:pt x="332" y="789"/>
                  <a:pt x="332" y="789"/>
                  <a:pt x="332" y="789"/>
                </a:cubicBezTo>
                <a:cubicBezTo>
                  <a:pt x="339" y="789"/>
                  <a:pt x="345" y="788"/>
                  <a:pt x="348" y="786"/>
                </a:cubicBezTo>
                <a:cubicBezTo>
                  <a:pt x="354" y="783"/>
                  <a:pt x="357" y="771"/>
                  <a:pt x="357" y="750"/>
                </a:cubicBezTo>
                <a:cubicBezTo>
                  <a:pt x="357" y="638"/>
                  <a:pt x="357" y="638"/>
                  <a:pt x="357" y="638"/>
                </a:cubicBezTo>
                <a:cubicBezTo>
                  <a:pt x="356" y="612"/>
                  <a:pt x="344" y="599"/>
                  <a:pt x="321" y="599"/>
                </a:cubicBezTo>
                <a:cubicBezTo>
                  <a:pt x="298" y="599"/>
                  <a:pt x="286" y="612"/>
                  <a:pt x="286" y="638"/>
                </a:cubicBezTo>
                <a:cubicBezTo>
                  <a:pt x="286" y="738"/>
                  <a:pt x="286" y="738"/>
                  <a:pt x="286" y="738"/>
                </a:cubicBezTo>
                <a:cubicBezTo>
                  <a:pt x="170" y="738"/>
                  <a:pt x="170" y="738"/>
                  <a:pt x="170" y="738"/>
                </a:cubicBezTo>
                <a:cubicBezTo>
                  <a:pt x="170" y="638"/>
                  <a:pt x="170" y="638"/>
                  <a:pt x="170" y="638"/>
                </a:cubicBezTo>
                <a:cubicBezTo>
                  <a:pt x="170" y="537"/>
                  <a:pt x="220" y="487"/>
                  <a:pt x="321" y="486"/>
                </a:cubicBezTo>
                <a:cubicBezTo>
                  <a:pt x="422" y="486"/>
                  <a:pt x="473" y="537"/>
                  <a:pt x="473" y="638"/>
                </a:cubicBezTo>
                <a:lnTo>
                  <a:pt x="473" y="751"/>
                </a:lnTo>
                <a:close/>
                <a:moveTo>
                  <a:pt x="693" y="1201"/>
                </a:moveTo>
                <a:cubicBezTo>
                  <a:pt x="561" y="1201"/>
                  <a:pt x="561" y="1201"/>
                  <a:pt x="561" y="1201"/>
                </a:cubicBezTo>
                <a:cubicBezTo>
                  <a:pt x="561" y="1073"/>
                  <a:pt x="561" y="1073"/>
                  <a:pt x="561" y="1073"/>
                </a:cubicBezTo>
                <a:cubicBezTo>
                  <a:pt x="693" y="1073"/>
                  <a:pt x="693" y="1073"/>
                  <a:pt x="693" y="1073"/>
                </a:cubicBezTo>
                <a:lnTo>
                  <a:pt x="693" y="1201"/>
                </a:lnTo>
                <a:close/>
                <a:moveTo>
                  <a:pt x="1084" y="1201"/>
                </a:moveTo>
                <a:cubicBezTo>
                  <a:pt x="780" y="1201"/>
                  <a:pt x="780" y="1201"/>
                  <a:pt x="780" y="1201"/>
                </a:cubicBezTo>
                <a:cubicBezTo>
                  <a:pt x="780" y="1089"/>
                  <a:pt x="780" y="1089"/>
                  <a:pt x="780" y="1089"/>
                </a:cubicBezTo>
                <a:cubicBezTo>
                  <a:pt x="873" y="1089"/>
                  <a:pt x="873" y="1089"/>
                  <a:pt x="873" y="1089"/>
                </a:cubicBezTo>
                <a:cubicBezTo>
                  <a:pt x="873" y="610"/>
                  <a:pt x="873" y="610"/>
                  <a:pt x="873" y="610"/>
                </a:cubicBezTo>
                <a:cubicBezTo>
                  <a:pt x="780" y="610"/>
                  <a:pt x="780" y="610"/>
                  <a:pt x="780" y="610"/>
                </a:cubicBezTo>
                <a:cubicBezTo>
                  <a:pt x="780" y="498"/>
                  <a:pt x="780" y="498"/>
                  <a:pt x="780" y="498"/>
                </a:cubicBezTo>
                <a:cubicBezTo>
                  <a:pt x="990" y="498"/>
                  <a:pt x="990" y="498"/>
                  <a:pt x="990" y="498"/>
                </a:cubicBezTo>
                <a:cubicBezTo>
                  <a:pt x="990" y="1089"/>
                  <a:pt x="990" y="1089"/>
                  <a:pt x="990" y="1089"/>
                </a:cubicBezTo>
                <a:cubicBezTo>
                  <a:pt x="1084" y="1089"/>
                  <a:pt x="1084" y="1089"/>
                  <a:pt x="1084" y="1089"/>
                </a:cubicBezTo>
                <a:lnTo>
                  <a:pt x="1084" y="1201"/>
                </a:lnTo>
                <a:close/>
                <a:moveTo>
                  <a:pt x="1478" y="776"/>
                </a:moveTo>
                <a:cubicBezTo>
                  <a:pt x="1478" y="842"/>
                  <a:pt x="1446" y="897"/>
                  <a:pt x="1382" y="943"/>
                </a:cubicBezTo>
                <a:cubicBezTo>
                  <a:pt x="1322" y="986"/>
                  <a:pt x="1292" y="1023"/>
                  <a:pt x="1292" y="1054"/>
                </a:cubicBezTo>
                <a:cubicBezTo>
                  <a:pt x="1292" y="1089"/>
                  <a:pt x="1292" y="1089"/>
                  <a:pt x="1292" y="1089"/>
                </a:cubicBezTo>
                <a:cubicBezTo>
                  <a:pt x="1478" y="1089"/>
                  <a:pt x="1478" y="1089"/>
                  <a:pt x="1478" y="1089"/>
                </a:cubicBezTo>
                <a:cubicBezTo>
                  <a:pt x="1478" y="1201"/>
                  <a:pt x="1478" y="1201"/>
                  <a:pt x="1478" y="1201"/>
                </a:cubicBezTo>
                <a:cubicBezTo>
                  <a:pt x="1175" y="1201"/>
                  <a:pt x="1175" y="1201"/>
                  <a:pt x="1175" y="1201"/>
                </a:cubicBezTo>
                <a:cubicBezTo>
                  <a:pt x="1175" y="1046"/>
                  <a:pt x="1175" y="1046"/>
                  <a:pt x="1175" y="1046"/>
                </a:cubicBezTo>
                <a:cubicBezTo>
                  <a:pt x="1175" y="982"/>
                  <a:pt x="1207" y="927"/>
                  <a:pt x="1271" y="881"/>
                </a:cubicBezTo>
                <a:cubicBezTo>
                  <a:pt x="1331" y="838"/>
                  <a:pt x="1361" y="803"/>
                  <a:pt x="1361" y="774"/>
                </a:cubicBezTo>
                <a:cubicBezTo>
                  <a:pt x="1361" y="638"/>
                  <a:pt x="1361" y="638"/>
                  <a:pt x="1361" y="638"/>
                </a:cubicBezTo>
                <a:cubicBezTo>
                  <a:pt x="1361" y="612"/>
                  <a:pt x="1350" y="599"/>
                  <a:pt x="1327" y="599"/>
                </a:cubicBezTo>
                <a:cubicBezTo>
                  <a:pt x="1326" y="599"/>
                  <a:pt x="1326" y="599"/>
                  <a:pt x="1326" y="599"/>
                </a:cubicBezTo>
                <a:cubicBezTo>
                  <a:pt x="1303" y="599"/>
                  <a:pt x="1292" y="612"/>
                  <a:pt x="1292" y="638"/>
                </a:cubicBezTo>
                <a:cubicBezTo>
                  <a:pt x="1292" y="738"/>
                  <a:pt x="1292" y="738"/>
                  <a:pt x="1292" y="738"/>
                </a:cubicBezTo>
                <a:cubicBezTo>
                  <a:pt x="1175" y="738"/>
                  <a:pt x="1175" y="738"/>
                  <a:pt x="1175" y="738"/>
                </a:cubicBezTo>
                <a:cubicBezTo>
                  <a:pt x="1175" y="638"/>
                  <a:pt x="1175" y="638"/>
                  <a:pt x="1175" y="638"/>
                </a:cubicBezTo>
                <a:cubicBezTo>
                  <a:pt x="1175" y="537"/>
                  <a:pt x="1225" y="486"/>
                  <a:pt x="1326" y="486"/>
                </a:cubicBezTo>
                <a:cubicBezTo>
                  <a:pt x="1427" y="486"/>
                  <a:pt x="1478" y="537"/>
                  <a:pt x="1478" y="638"/>
                </a:cubicBezTo>
                <a:lnTo>
                  <a:pt x="1478" y="776"/>
                </a:lnTo>
                <a:close/>
                <a:moveTo>
                  <a:pt x="74" y="1434"/>
                </a:moveTo>
                <a:cubicBezTo>
                  <a:pt x="74" y="1450"/>
                  <a:pt x="74" y="1450"/>
                  <a:pt x="74" y="1450"/>
                </a:cubicBezTo>
                <a:cubicBezTo>
                  <a:pt x="141" y="1450"/>
                  <a:pt x="141" y="1450"/>
                  <a:pt x="141" y="1450"/>
                </a:cubicBezTo>
                <a:cubicBezTo>
                  <a:pt x="141" y="1537"/>
                  <a:pt x="141" y="1537"/>
                  <a:pt x="141" y="1537"/>
                </a:cubicBezTo>
                <a:cubicBezTo>
                  <a:pt x="141" y="1547"/>
                  <a:pt x="136" y="1553"/>
                  <a:pt x="125" y="1553"/>
                </a:cubicBezTo>
                <a:cubicBezTo>
                  <a:pt x="118" y="1553"/>
                  <a:pt x="109" y="1552"/>
                  <a:pt x="97" y="1551"/>
                </a:cubicBezTo>
                <a:cubicBezTo>
                  <a:pt x="98" y="1558"/>
                  <a:pt x="99" y="1564"/>
                  <a:pt x="100" y="1570"/>
                </a:cubicBezTo>
                <a:cubicBezTo>
                  <a:pt x="113" y="1570"/>
                  <a:pt x="123" y="1570"/>
                  <a:pt x="130" y="1570"/>
                </a:cubicBezTo>
                <a:cubicBezTo>
                  <a:pt x="149" y="1570"/>
                  <a:pt x="158" y="1560"/>
                  <a:pt x="158" y="1541"/>
                </a:cubicBezTo>
                <a:cubicBezTo>
                  <a:pt x="158" y="1495"/>
                  <a:pt x="158" y="1495"/>
                  <a:pt x="158" y="1495"/>
                </a:cubicBezTo>
                <a:cubicBezTo>
                  <a:pt x="171" y="1521"/>
                  <a:pt x="189" y="1540"/>
                  <a:pt x="211" y="1552"/>
                </a:cubicBezTo>
                <a:cubicBezTo>
                  <a:pt x="216" y="1547"/>
                  <a:pt x="221" y="1543"/>
                  <a:pt x="226" y="1538"/>
                </a:cubicBezTo>
                <a:cubicBezTo>
                  <a:pt x="209" y="1531"/>
                  <a:pt x="195" y="1520"/>
                  <a:pt x="183" y="1505"/>
                </a:cubicBezTo>
                <a:cubicBezTo>
                  <a:pt x="197" y="1493"/>
                  <a:pt x="209" y="1482"/>
                  <a:pt x="220" y="1471"/>
                </a:cubicBezTo>
                <a:cubicBezTo>
                  <a:pt x="206" y="1460"/>
                  <a:pt x="206" y="1460"/>
                  <a:pt x="206" y="1460"/>
                </a:cubicBezTo>
                <a:cubicBezTo>
                  <a:pt x="196" y="1471"/>
                  <a:pt x="185" y="1482"/>
                  <a:pt x="173" y="1492"/>
                </a:cubicBezTo>
                <a:cubicBezTo>
                  <a:pt x="167" y="1482"/>
                  <a:pt x="162" y="1471"/>
                  <a:pt x="158" y="1460"/>
                </a:cubicBezTo>
                <a:cubicBezTo>
                  <a:pt x="158" y="1450"/>
                  <a:pt x="158" y="1450"/>
                  <a:pt x="158" y="1450"/>
                </a:cubicBezTo>
                <a:cubicBezTo>
                  <a:pt x="225" y="1450"/>
                  <a:pt x="225" y="1450"/>
                  <a:pt x="225" y="1450"/>
                </a:cubicBezTo>
                <a:cubicBezTo>
                  <a:pt x="225" y="1434"/>
                  <a:pt x="225" y="1434"/>
                  <a:pt x="225" y="1434"/>
                </a:cubicBezTo>
                <a:cubicBezTo>
                  <a:pt x="198" y="1434"/>
                  <a:pt x="198" y="1434"/>
                  <a:pt x="198" y="1434"/>
                </a:cubicBezTo>
                <a:cubicBezTo>
                  <a:pt x="203" y="1361"/>
                  <a:pt x="203" y="1361"/>
                  <a:pt x="203" y="1361"/>
                </a:cubicBezTo>
                <a:cubicBezTo>
                  <a:pt x="86" y="1361"/>
                  <a:pt x="86" y="1361"/>
                  <a:pt x="86" y="1361"/>
                </a:cubicBezTo>
                <a:cubicBezTo>
                  <a:pt x="86" y="1377"/>
                  <a:pt x="86" y="1377"/>
                  <a:pt x="86" y="1377"/>
                </a:cubicBezTo>
                <a:cubicBezTo>
                  <a:pt x="185" y="1377"/>
                  <a:pt x="185" y="1377"/>
                  <a:pt x="185" y="1377"/>
                </a:cubicBezTo>
                <a:cubicBezTo>
                  <a:pt x="183" y="1398"/>
                  <a:pt x="183" y="1398"/>
                  <a:pt x="183" y="1398"/>
                </a:cubicBezTo>
                <a:cubicBezTo>
                  <a:pt x="90" y="1398"/>
                  <a:pt x="90" y="1398"/>
                  <a:pt x="90" y="1398"/>
                </a:cubicBezTo>
                <a:cubicBezTo>
                  <a:pt x="90" y="1413"/>
                  <a:pt x="90" y="1413"/>
                  <a:pt x="90" y="1413"/>
                </a:cubicBezTo>
                <a:cubicBezTo>
                  <a:pt x="182" y="1413"/>
                  <a:pt x="182" y="1413"/>
                  <a:pt x="182" y="1413"/>
                </a:cubicBezTo>
                <a:cubicBezTo>
                  <a:pt x="181" y="1434"/>
                  <a:pt x="181" y="1434"/>
                  <a:pt x="181" y="1434"/>
                </a:cubicBezTo>
                <a:lnTo>
                  <a:pt x="74" y="1434"/>
                </a:lnTo>
                <a:close/>
                <a:moveTo>
                  <a:pt x="37" y="1441"/>
                </a:moveTo>
                <a:cubicBezTo>
                  <a:pt x="23" y="1464"/>
                  <a:pt x="12" y="1480"/>
                  <a:pt x="4" y="1488"/>
                </a:cubicBezTo>
                <a:cubicBezTo>
                  <a:pt x="8" y="1505"/>
                  <a:pt x="8" y="1505"/>
                  <a:pt x="8" y="1505"/>
                </a:cubicBezTo>
                <a:cubicBezTo>
                  <a:pt x="29" y="1502"/>
                  <a:pt x="50" y="1498"/>
                  <a:pt x="70" y="1495"/>
                </a:cubicBezTo>
                <a:cubicBezTo>
                  <a:pt x="71" y="1490"/>
                  <a:pt x="71" y="1484"/>
                  <a:pt x="72" y="1478"/>
                </a:cubicBezTo>
                <a:cubicBezTo>
                  <a:pt x="57" y="1481"/>
                  <a:pt x="42" y="1483"/>
                  <a:pt x="28" y="1485"/>
                </a:cubicBezTo>
                <a:cubicBezTo>
                  <a:pt x="43" y="1462"/>
                  <a:pt x="61" y="1434"/>
                  <a:pt x="80" y="1400"/>
                </a:cubicBezTo>
                <a:cubicBezTo>
                  <a:pt x="63" y="1393"/>
                  <a:pt x="63" y="1393"/>
                  <a:pt x="63" y="1393"/>
                </a:cubicBezTo>
                <a:cubicBezTo>
                  <a:pt x="57" y="1405"/>
                  <a:pt x="51" y="1416"/>
                  <a:pt x="45" y="1426"/>
                </a:cubicBezTo>
                <a:cubicBezTo>
                  <a:pt x="37" y="1426"/>
                  <a:pt x="28" y="1426"/>
                  <a:pt x="20" y="1426"/>
                </a:cubicBezTo>
                <a:cubicBezTo>
                  <a:pt x="31" y="1410"/>
                  <a:pt x="44" y="1386"/>
                  <a:pt x="59" y="1355"/>
                </a:cubicBezTo>
                <a:cubicBezTo>
                  <a:pt x="42" y="1348"/>
                  <a:pt x="42" y="1348"/>
                  <a:pt x="42" y="1348"/>
                </a:cubicBezTo>
                <a:cubicBezTo>
                  <a:pt x="28" y="1383"/>
                  <a:pt x="14" y="1410"/>
                  <a:pt x="0" y="1428"/>
                </a:cubicBezTo>
                <a:cubicBezTo>
                  <a:pt x="5" y="1443"/>
                  <a:pt x="5" y="1443"/>
                  <a:pt x="5" y="1443"/>
                </a:cubicBezTo>
                <a:cubicBezTo>
                  <a:pt x="13" y="1442"/>
                  <a:pt x="23" y="1442"/>
                  <a:pt x="37" y="1441"/>
                </a:cubicBezTo>
                <a:close/>
                <a:moveTo>
                  <a:pt x="70" y="1522"/>
                </a:moveTo>
                <a:cubicBezTo>
                  <a:pt x="43" y="1529"/>
                  <a:pt x="20" y="1534"/>
                  <a:pt x="0" y="1538"/>
                </a:cubicBezTo>
                <a:cubicBezTo>
                  <a:pt x="4" y="1556"/>
                  <a:pt x="4" y="1556"/>
                  <a:pt x="4" y="1556"/>
                </a:cubicBezTo>
                <a:cubicBezTo>
                  <a:pt x="27" y="1549"/>
                  <a:pt x="48" y="1544"/>
                  <a:pt x="69" y="1539"/>
                </a:cubicBezTo>
                <a:cubicBezTo>
                  <a:pt x="69" y="1536"/>
                  <a:pt x="69" y="1530"/>
                  <a:pt x="70" y="1522"/>
                </a:cubicBezTo>
                <a:close/>
                <a:moveTo>
                  <a:pt x="108" y="1497"/>
                </a:moveTo>
                <a:cubicBezTo>
                  <a:pt x="112" y="1493"/>
                  <a:pt x="117" y="1489"/>
                  <a:pt x="121" y="1485"/>
                </a:cubicBezTo>
                <a:cubicBezTo>
                  <a:pt x="111" y="1475"/>
                  <a:pt x="100" y="1466"/>
                  <a:pt x="90" y="1458"/>
                </a:cubicBezTo>
                <a:cubicBezTo>
                  <a:pt x="79" y="1468"/>
                  <a:pt x="79" y="1468"/>
                  <a:pt x="79" y="1468"/>
                </a:cubicBezTo>
                <a:cubicBezTo>
                  <a:pt x="88" y="1476"/>
                  <a:pt x="98" y="1486"/>
                  <a:pt x="108" y="1497"/>
                </a:cubicBezTo>
                <a:close/>
                <a:moveTo>
                  <a:pt x="83" y="1546"/>
                </a:moveTo>
                <a:cubicBezTo>
                  <a:pt x="105" y="1531"/>
                  <a:pt x="123" y="1519"/>
                  <a:pt x="137" y="1510"/>
                </a:cubicBezTo>
                <a:cubicBezTo>
                  <a:pt x="134" y="1506"/>
                  <a:pt x="132" y="1500"/>
                  <a:pt x="130" y="1495"/>
                </a:cubicBezTo>
                <a:cubicBezTo>
                  <a:pt x="111" y="1507"/>
                  <a:pt x="92" y="1520"/>
                  <a:pt x="72" y="1531"/>
                </a:cubicBezTo>
                <a:lnTo>
                  <a:pt x="83" y="1546"/>
                </a:lnTo>
                <a:close/>
                <a:moveTo>
                  <a:pt x="351" y="1353"/>
                </a:moveTo>
                <a:cubicBezTo>
                  <a:pt x="351" y="1457"/>
                  <a:pt x="351" y="1457"/>
                  <a:pt x="351" y="1457"/>
                </a:cubicBezTo>
                <a:cubicBezTo>
                  <a:pt x="334" y="1469"/>
                  <a:pt x="315" y="1480"/>
                  <a:pt x="295" y="1489"/>
                </a:cubicBezTo>
                <a:cubicBezTo>
                  <a:pt x="299" y="1495"/>
                  <a:pt x="303" y="1500"/>
                  <a:pt x="306" y="1505"/>
                </a:cubicBezTo>
                <a:cubicBezTo>
                  <a:pt x="322" y="1498"/>
                  <a:pt x="337" y="1489"/>
                  <a:pt x="351" y="1480"/>
                </a:cubicBezTo>
                <a:cubicBezTo>
                  <a:pt x="351" y="1533"/>
                  <a:pt x="351" y="1533"/>
                  <a:pt x="351" y="1533"/>
                </a:cubicBezTo>
                <a:cubicBezTo>
                  <a:pt x="351" y="1554"/>
                  <a:pt x="361" y="1564"/>
                  <a:pt x="382" y="1564"/>
                </a:cubicBezTo>
                <a:cubicBezTo>
                  <a:pt x="420" y="1564"/>
                  <a:pt x="420" y="1564"/>
                  <a:pt x="420" y="1564"/>
                </a:cubicBezTo>
                <a:cubicBezTo>
                  <a:pt x="439" y="1564"/>
                  <a:pt x="450" y="1555"/>
                  <a:pt x="453" y="1538"/>
                </a:cubicBezTo>
                <a:cubicBezTo>
                  <a:pt x="455" y="1527"/>
                  <a:pt x="456" y="1515"/>
                  <a:pt x="458" y="1503"/>
                </a:cubicBezTo>
                <a:cubicBezTo>
                  <a:pt x="451" y="1501"/>
                  <a:pt x="444" y="1499"/>
                  <a:pt x="438" y="1496"/>
                </a:cubicBezTo>
                <a:cubicBezTo>
                  <a:pt x="437" y="1510"/>
                  <a:pt x="436" y="1521"/>
                  <a:pt x="434" y="1532"/>
                </a:cubicBezTo>
                <a:cubicBezTo>
                  <a:pt x="432" y="1542"/>
                  <a:pt x="426" y="1546"/>
                  <a:pt x="416" y="1546"/>
                </a:cubicBezTo>
                <a:cubicBezTo>
                  <a:pt x="387" y="1546"/>
                  <a:pt x="387" y="1546"/>
                  <a:pt x="387" y="1546"/>
                </a:cubicBezTo>
                <a:cubicBezTo>
                  <a:pt x="376" y="1546"/>
                  <a:pt x="370" y="1541"/>
                  <a:pt x="370" y="1531"/>
                </a:cubicBezTo>
                <a:cubicBezTo>
                  <a:pt x="370" y="1467"/>
                  <a:pt x="370" y="1467"/>
                  <a:pt x="370" y="1467"/>
                </a:cubicBezTo>
                <a:cubicBezTo>
                  <a:pt x="401" y="1445"/>
                  <a:pt x="427" y="1419"/>
                  <a:pt x="449" y="1390"/>
                </a:cubicBezTo>
                <a:cubicBezTo>
                  <a:pt x="432" y="1378"/>
                  <a:pt x="432" y="1378"/>
                  <a:pt x="432" y="1378"/>
                </a:cubicBezTo>
                <a:cubicBezTo>
                  <a:pt x="414" y="1403"/>
                  <a:pt x="394" y="1424"/>
                  <a:pt x="370" y="1443"/>
                </a:cubicBezTo>
                <a:cubicBezTo>
                  <a:pt x="370" y="1353"/>
                  <a:pt x="370" y="1353"/>
                  <a:pt x="370" y="1353"/>
                </a:cubicBezTo>
                <a:lnTo>
                  <a:pt x="351" y="1353"/>
                </a:lnTo>
                <a:close/>
                <a:moveTo>
                  <a:pt x="232" y="1461"/>
                </a:moveTo>
                <a:cubicBezTo>
                  <a:pt x="235" y="1468"/>
                  <a:pt x="238" y="1475"/>
                  <a:pt x="240" y="1481"/>
                </a:cubicBezTo>
                <a:cubicBezTo>
                  <a:pt x="250" y="1469"/>
                  <a:pt x="259" y="1456"/>
                  <a:pt x="267" y="1443"/>
                </a:cubicBezTo>
                <a:cubicBezTo>
                  <a:pt x="267" y="1571"/>
                  <a:pt x="267" y="1571"/>
                  <a:pt x="267" y="1571"/>
                </a:cubicBezTo>
                <a:cubicBezTo>
                  <a:pt x="286" y="1571"/>
                  <a:pt x="286" y="1571"/>
                  <a:pt x="286" y="1571"/>
                </a:cubicBezTo>
                <a:cubicBezTo>
                  <a:pt x="286" y="1409"/>
                  <a:pt x="286" y="1409"/>
                  <a:pt x="286" y="1409"/>
                </a:cubicBezTo>
                <a:cubicBezTo>
                  <a:pt x="294" y="1392"/>
                  <a:pt x="302" y="1374"/>
                  <a:pt x="309" y="1356"/>
                </a:cubicBezTo>
                <a:cubicBezTo>
                  <a:pt x="290" y="1350"/>
                  <a:pt x="290" y="1350"/>
                  <a:pt x="290" y="1350"/>
                </a:cubicBezTo>
                <a:cubicBezTo>
                  <a:pt x="277" y="1389"/>
                  <a:pt x="258" y="1426"/>
                  <a:pt x="232" y="1461"/>
                </a:cubicBezTo>
                <a:close/>
                <a:moveTo>
                  <a:pt x="463" y="1483"/>
                </a:moveTo>
                <a:cubicBezTo>
                  <a:pt x="468" y="1502"/>
                  <a:pt x="468" y="1502"/>
                  <a:pt x="468" y="1502"/>
                </a:cubicBezTo>
                <a:cubicBezTo>
                  <a:pt x="483" y="1500"/>
                  <a:pt x="498" y="1497"/>
                  <a:pt x="513" y="1494"/>
                </a:cubicBezTo>
                <a:cubicBezTo>
                  <a:pt x="513" y="1541"/>
                  <a:pt x="513" y="1541"/>
                  <a:pt x="513" y="1541"/>
                </a:cubicBezTo>
                <a:cubicBezTo>
                  <a:pt x="513" y="1548"/>
                  <a:pt x="509" y="1552"/>
                  <a:pt x="502" y="1552"/>
                </a:cubicBezTo>
                <a:cubicBezTo>
                  <a:pt x="493" y="1552"/>
                  <a:pt x="483" y="1551"/>
                  <a:pt x="472" y="1549"/>
                </a:cubicBezTo>
                <a:cubicBezTo>
                  <a:pt x="474" y="1555"/>
                  <a:pt x="475" y="1562"/>
                  <a:pt x="476" y="1569"/>
                </a:cubicBezTo>
                <a:cubicBezTo>
                  <a:pt x="486" y="1569"/>
                  <a:pt x="496" y="1570"/>
                  <a:pt x="506" y="1569"/>
                </a:cubicBezTo>
                <a:cubicBezTo>
                  <a:pt x="523" y="1569"/>
                  <a:pt x="531" y="1561"/>
                  <a:pt x="531" y="1543"/>
                </a:cubicBezTo>
                <a:cubicBezTo>
                  <a:pt x="531" y="1490"/>
                  <a:pt x="531" y="1490"/>
                  <a:pt x="531" y="1490"/>
                </a:cubicBezTo>
                <a:cubicBezTo>
                  <a:pt x="547" y="1487"/>
                  <a:pt x="562" y="1484"/>
                  <a:pt x="578" y="1481"/>
                </a:cubicBezTo>
                <a:cubicBezTo>
                  <a:pt x="578" y="1476"/>
                  <a:pt x="578" y="1470"/>
                  <a:pt x="578" y="1463"/>
                </a:cubicBezTo>
                <a:cubicBezTo>
                  <a:pt x="562" y="1466"/>
                  <a:pt x="546" y="1469"/>
                  <a:pt x="531" y="1472"/>
                </a:cubicBezTo>
                <a:cubicBezTo>
                  <a:pt x="531" y="1434"/>
                  <a:pt x="531" y="1434"/>
                  <a:pt x="531" y="1434"/>
                </a:cubicBezTo>
                <a:cubicBezTo>
                  <a:pt x="590" y="1434"/>
                  <a:pt x="590" y="1434"/>
                  <a:pt x="590" y="1434"/>
                </a:cubicBezTo>
                <a:cubicBezTo>
                  <a:pt x="592" y="1462"/>
                  <a:pt x="596" y="1487"/>
                  <a:pt x="602" y="1507"/>
                </a:cubicBezTo>
                <a:cubicBezTo>
                  <a:pt x="585" y="1520"/>
                  <a:pt x="565" y="1532"/>
                  <a:pt x="544" y="1542"/>
                </a:cubicBezTo>
                <a:cubicBezTo>
                  <a:pt x="548" y="1546"/>
                  <a:pt x="551" y="1551"/>
                  <a:pt x="555" y="1557"/>
                </a:cubicBezTo>
                <a:cubicBezTo>
                  <a:pt x="575" y="1547"/>
                  <a:pt x="592" y="1537"/>
                  <a:pt x="609" y="1524"/>
                </a:cubicBezTo>
                <a:cubicBezTo>
                  <a:pt x="613" y="1533"/>
                  <a:pt x="617" y="1541"/>
                  <a:pt x="623" y="1548"/>
                </a:cubicBezTo>
                <a:cubicBezTo>
                  <a:pt x="634" y="1564"/>
                  <a:pt x="647" y="1571"/>
                  <a:pt x="660" y="1571"/>
                </a:cubicBezTo>
                <a:cubicBezTo>
                  <a:pt x="671" y="1571"/>
                  <a:pt x="678" y="1565"/>
                  <a:pt x="682" y="1553"/>
                </a:cubicBezTo>
                <a:cubicBezTo>
                  <a:pt x="684" y="1544"/>
                  <a:pt x="687" y="1531"/>
                  <a:pt x="690" y="1514"/>
                </a:cubicBezTo>
                <a:cubicBezTo>
                  <a:pt x="685" y="1512"/>
                  <a:pt x="679" y="1510"/>
                  <a:pt x="672" y="1507"/>
                </a:cubicBezTo>
                <a:cubicBezTo>
                  <a:pt x="670" y="1525"/>
                  <a:pt x="668" y="1537"/>
                  <a:pt x="666" y="1545"/>
                </a:cubicBezTo>
                <a:cubicBezTo>
                  <a:pt x="665" y="1550"/>
                  <a:pt x="662" y="1553"/>
                  <a:pt x="659" y="1553"/>
                </a:cubicBezTo>
                <a:cubicBezTo>
                  <a:pt x="653" y="1553"/>
                  <a:pt x="647" y="1548"/>
                  <a:pt x="639" y="1539"/>
                </a:cubicBezTo>
                <a:cubicBezTo>
                  <a:pt x="633" y="1532"/>
                  <a:pt x="628" y="1524"/>
                  <a:pt x="624" y="1513"/>
                </a:cubicBezTo>
                <a:cubicBezTo>
                  <a:pt x="644" y="1496"/>
                  <a:pt x="661" y="1477"/>
                  <a:pt x="677" y="1456"/>
                </a:cubicBezTo>
                <a:cubicBezTo>
                  <a:pt x="661" y="1445"/>
                  <a:pt x="661" y="1445"/>
                  <a:pt x="661" y="1445"/>
                </a:cubicBezTo>
                <a:cubicBezTo>
                  <a:pt x="649" y="1463"/>
                  <a:pt x="634" y="1479"/>
                  <a:pt x="618" y="1494"/>
                </a:cubicBezTo>
                <a:cubicBezTo>
                  <a:pt x="613" y="1477"/>
                  <a:pt x="610" y="1457"/>
                  <a:pt x="608" y="1434"/>
                </a:cubicBezTo>
                <a:cubicBezTo>
                  <a:pt x="690" y="1434"/>
                  <a:pt x="690" y="1434"/>
                  <a:pt x="690" y="1434"/>
                </a:cubicBezTo>
                <a:cubicBezTo>
                  <a:pt x="690" y="1417"/>
                  <a:pt x="690" y="1417"/>
                  <a:pt x="690" y="1417"/>
                </a:cubicBezTo>
                <a:cubicBezTo>
                  <a:pt x="607" y="1417"/>
                  <a:pt x="607" y="1417"/>
                  <a:pt x="607" y="1417"/>
                </a:cubicBezTo>
                <a:cubicBezTo>
                  <a:pt x="606" y="1397"/>
                  <a:pt x="605" y="1374"/>
                  <a:pt x="605" y="1350"/>
                </a:cubicBezTo>
                <a:cubicBezTo>
                  <a:pt x="586" y="1350"/>
                  <a:pt x="586" y="1350"/>
                  <a:pt x="586" y="1350"/>
                </a:cubicBezTo>
                <a:cubicBezTo>
                  <a:pt x="587" y="1376"/>
                  <a:pt x="588" y="1399"/>
                  <a:pt x="589" y="1417"/>
                </a:cubicBezTo>
                <a:cubicBezTo>
                  <a:pt x="531" y="1417"/>
                  <a:pt x="531" y="1417"/>
                  <a:pt x="531" y="1417"/>
                </a:cubicBezTo>
                <a:cubicBezTo>
                  <a:pt x="531" y="1380"/>
                  <a:pt x="531" y="1380"/>
                  <a:pt x="531" y="1380"/>
                </a:cubicBezTo>
                <a:cubicBezTo>
                  <a:pt x="546" y="1378"/>
                  <a:pt x="559" y="1376"/>
                  <a:pt x="570" y="1374"/>
                </a:cubicBezTo>
                <a:cubicBezTo>
                  <a:pt x="565" y="1356"/>
                  <a:pt x="565" y="1356"/>
                  <a:pt x="565" y="1356"/>
                </a:cubicBezTo>
                <a:cubicBezTo>
                  <a:pt x="538" y="1362"/>
                  <a:pt x="506" y="1366"/>
                  <a:pt x="469" y="1370"/>
                </a:cubicBezTo>
                <a:cubicBezTo>
                  <a:pt x="471" y="1376"/>
                  <a:pt x="473" y="1382"/>
                  <a:pt x="474" y="1388"/>
                </a:cubicBezTo>
                <a:cubicBezTo>
                  <a:pt x="488" y="1386"/>
                  <a:pt x="501" y="1384"/>
                  <a:pt x="513" y="1383"/>
                </a:cubicBezTo>
                <a:cubicBezTo>
                  <a:pt x="513" y="1417"/>
                  <a:pt x="513" y="1417"/>
                  <a:pt x="513" y="1417"/>
                </a:cubicBezTo>
                <a:cubicBezTo>
                  <a:pt x="464" y="1417"/>
                  <a:pt x="464" y="1417"/>
                  <a:pt x="464" y="1417"/>
                </a:cubicBezTo>
                <a:cubicBezTo>
                  <a:pt x="464" y="1434"/>
                  <a:pt x="464" y="1434"/>
                  <a:pt x="464" y="1434"/>
                </a:cubicBezTo>
                <a:cubicBezTo>
                  <a:pt x="513" y="1434"/>
                  <a:pt x="513" y="1434"/>
                  <a:pt x="513" y="1434"/>
                </a:cubicBezTo>
                <a:cubicBezTo>
                  <a:pt x="513" y="1475"/>
                  <a:pt x="513" y="1475"/>
                  <a:pt x="513" y="1475"/>
                </a:cubicBezTo>
                <a:cubicBezTo>
                  <a:pt x="495" y="1478"/>
                  <a:pt x="479" y="1480"/>
                  <a:pt x="463" y="1483"/>
                </a:cubicBezTo>
                <a:close/>
                <a:moveTo>
                  <a:pt x="635" y="1358"/>
                </a:moveTo>
                <a:cubicBezTo>
                  <a:pt x="623" y="1370"/>
                  <a:pt x="623" y="1370"/>
                  <a:pt x="623" y="1370"/>
                </a:cubicBezTo>
                <a:cubicBezTo>
                  <a:pt x="636" y="1382"/>
                  <a:pt x="649" y="1394"/>
                  <a:pt x="662" y="1406"/>
                </a:cubicBezTo>
                <a:cubicBezTo>
                  <a:pt x="676" y="1392"/>
                  <a:pt x="676" y="1392"/>
                  <a:pt x="676" y="1392"/>
                </a:cubicBezTo>
                <a:cubicBezTo>
                  <a:pt x="662" y="1380"/>
                  <a:pt x="648" y="1368"/>
                  <a:pt x="635" y="1358"/>
                </a:cubicBezTo>
                <a:close/>
                <a:moveTo>
                  <a:pt x="889" y="1546"/>
                </a:moveTo>
                <a:cubicBezTo>
                  <a:pt x="886" y="1550"/>
                  <a:pt x="881" y="1552"/>
                  <a:pt x="874" y="1552"/>
                </a:cubicBezTo>
                <a:cubicBezTo>
                  <a:pt x="864" y="1552"/>
                  <a:pt x="852" y="1551"/>
                  <a:pt x="839" y="1551"/>
                </a:cubicBezTo>
                <a:cubicBezTo>
                  <a:pt x="841" y="1558"/>
                  <a:pt x="842" y="1564"/>
                  <a:pt x="843" y="1569"/>
                </a:cubicBezTo>
                <a:cubicBezTo>
                  <a:pt x="857" y="1570"/>
                  <a:pt x="869" y="1570"/>
                  <a:pt x="878" y="1569"/>
                </a:cubicBezTo>
                <a:cubicBezTo>
                  <a:pt x="890" y="1569"/>
                  <a:pt x="898" y="1566"/>
                  <a:pt x="903" y="1561"/>
                </a:cubicBezTo>
                <a:cubicBezTo>
                  <a:pt x="908" y="1555"/>
                  <a:pt x="910" y="1546"/>
                  <a:pt x="910" y="1533"/>
                </a:cubicBezTo>
                <a:cubicBezTo>
                  <a:pt x="910" y="1369"/>
                  <a:pt x="910" y="1369"/>
                  <a:pt x="910" y="1369"/>
                </a:cubicBezTo>
                <a:cubicBezTo>
                  <a:pt x="833" y="1369"/>
                  <a:pt x="833" y="1369"/>
                  <a:pt x="833" y="1369"/>
                </a:cubicBezTo>
                <a:cubicBezTo>
                  <a:pt x="833" y="1387"/>
                  <a:pt x="833" y="1387"/>
                  <a:pt x="833" y="1387"/>
                </a:cubicBezTo>
                <a:cubicBezTo>
                  <a:pt x="891" y="1387"/>
                  <a:pt x="891" y="1387"/>
                  <a:pt x="891" y="1387"/>
                </a:cubicBezTo>
                <a:cubicBezTo>
                  <a:pt x="891" y="1532"/>
                  <a:pt x="891" y="1532"/>
                  <a:pt x="891" y="1532"/>
                </a:cubicBezTo>
                <a:cubicBezTo>
                  <a:pt x="891" y="1539"/>
                  <a:pt x="891" y="1544"/>
                  <a:pt x="889" y="1546"/>
                </a:cubicBezTo>
                <a:close/>
                <a:moveTo>
                  <a:pt x="778" y="1569"/>
                </a:moveTo>
                <a:cubicBezTo>
                  <a:pt x="796" y="1569"/>
                  <a:pt x="796" y="1569"/>
                  <a:pt x="796" y="1569"/>
                </a:cubicBezTo>
                <a:cubicBezTo>
                  <a:pt x="796" y="1402"/>
                  <a:pt x="796" y="1402"/>
                  <a:pt x="796" y="1402"/>
                </a:cubicBezTo>
                <a:cubicBezTo>
                  <a:pt x="778" y="1402"/>
                  <a:pt x="778" y="1402"/>
                  <a:pt x="778" y="1402"/>
                </a:cubicBezTo>
                <a:lnTo>
                  <a:pt x="778" y="1569"/>
                </a:lnTo>
                <a:close/>
                <a:moveTo>
                  <a:pt x="820" y="1385"/>
                </a:moveTo>
                <a:cubicBezTo>
                  <a:pt x="815" y="1378"/>
                  <a:pt x="805" y="1366"/>
                  <a:pt x="792" y="1350"/>
                </a:cubicBezTo>
                <a:cubicBezTo>
                  <a:pt x="778" y="1360"/>
                  <a:pt x="778" y="1360"/>
                  <a:pt x="778" y="1360"/>
                </a:cubicBezTo>
                <a:cubicBezTo>
                  <a:pt x="790" y="1375"/>
                  <a:pt x="799" y="1387"/>
                  <a:pt x="805" y="1396"/>
                </a:cubicBezTo>
                <a:lnTo>
                  <a:pt x="820" y="1385"/>
                </a:lnTo>
                <a:close/>
                <a:moveTo>
                  <a:pt x="745" y="1408"/>
                </a:moveTo>
                <a:cubicBezTo>
                  <a:pt x="752" y="1392"/>
                  <a:pt x="758" y="1375"/>
                  <a:pt x="764" y="1358"/>
                </a:cubicBezTo>
                <a:cubicBezTo>
                  <a:pt x="746" y="1351"/>
                  <a:pt x="746" y="1351"/>
                  <a:pt x="746" y="1351"/>
                </a:cubicBezTo>
                <a:cubicBezTo>
                  <a:pt x="736" y="1388"/>
                  <a:pt x="719" y="1425"/>
                  <a:pt x="696" y="1460"/>
                </a:cubicBezTo>
                <a:cubicBezTo>
                  <a:pt x="699" y="1467"/>
                  <a:pt x="702" y="1474"/>
                  <a:pt x="703" y="1481"/>
                </a:cubicBezTo>
                <a:cubicBezTo>
                  <a:pt x="712" y="1469"/>
                  <a:pt x="719" y="1456"/>
                  <a:pt x="727" y="1443"/>
                </a:cubicBezTo>
                <a:cubicBezTo>
                  <a:pt x="727" y="1571"/>
                  <a:pt x="727" y="1571"/>
                  <a:pt x="727" y="1571"/>
                </a:cubicBezTo>
                <a:cubicBezTo>
                  <a:pt x="745" y="1571"/>
                  <a:pt x="745" y="1571"/>
                  <a:pt x="745" y="1571"/>
                </a:cubicBezTo>
                <a:lnTo>
                  <a:pt x="745" y="1408"/>
                </a:lnTo>
                <a:close/>
                <a:moveTo>
                  <a:pt x="1065" y="1349"/>
                </a:moveTo>
                <a:cubicBezTo>
                  <a:pt x="1055" y="1382"/>
                  <a:pt x="1043" y="1411"/>
                  <a:pt x="1029" y="1433"/>
                </a:cubicBezTo>
                <a:cubicBezTo>
                  <a:pt x="1035" y="1436"/>
                  <a:pt x="1041" y="1439"/>
                  <a:pt x="1045" y="1441"/>
                </a:cubicBezTo>
                <a:cubicBezTo>
                  <a:pt x="1052" y="1430"/>
                  <a:pt x="1059" y="1417"/>
                  <a:pt x="1065" y="1403"/>
                </a:cubicBezTo>
                <a:cubicBezTo>
                  <a:pt x="1126" y="1403"/>
                  <a:pt x="1126" y="1403"/>
                  <a:pt x="1126" y="1403"/>
                </a:cubicBezTo>
                <a:cubicBezTo>
                  <a:pt x="1125" y="1464"/>
                  <a:pt x="1124" y="1506"/>
                  <a:pt x="1122" y="1528"/>
                </a:cubicBezTo>
                <a:cubicBezTo>
                  <a:pt x="1121" y="1543"/>
                  <a:pt x="1114" y="1550"/>
                  <a:pt x="1100" y="1550"/>
                </a:cubicBezTo>
                <a:cubicBezTo>
                  <a:pt x="1088" y="1550"/>
                  <a:pt x="1074" y="1549"/>
                  <a:pt x="1059" y="1547"/>
                </a:cubicBezTo>
                <a:cubicBezTo>
                  <a:pt x="1058" y="1547"/>
                  <a:pt x="1058" y="1547"/>
                  <a:pt x="1058" y="1547"/>
                </a:cubicBezTo>
                <a:cubicBezTo>
                  <a:pt x="1059" y="1553"/>
                  <a:pt x="1061" y="1559"/>
                  <a:pt x="1062" y="1567"/>
                </a:cubicBezTo>
                <a:cubicBezTo>
                  <a:pt x="1076" y="1568"/>
                  <a:pt x="1090" y="1568"/>
                  <a:pt x="1104" y="1568"/>
                </a:cubicBezTo>
                <a:cubicBezTo>
                  <a:pt x="1127" y="1568"/>
                  <a:pt x="1140" y="1556"/>
                  <a:pt x="1141" y="1533"/>
                </a:cubicBezTo>
                <a:cubicBezTo>
                  <a:pt x="1142" y="1513"/>
                  <a:pt x="1144" y="1464"/>
                  <a:pt x="1145" y="1386"/>
                </a:cubicBezTo>
                <a:cubicBezTo>
                  <a:pt x="1072" y="1386"/>
                  <a:pt x="1072" y="1386"/>
                  <a:pt x="1072" y="1386"/>
                </a:cubicBezTo>
                <a:cubicBezTo>
                  <a:pt x="1076" y="1376"/>
                  <a:pt x="1080" y="1365"/>
                  <a:pt x="1084" y="1354"/>
                </a:cubicBezTo>
                <a:lnTo>
                  <a:pt x="1065" y="1349"/>
                </a:lnTo>
                <a:close/>
                <a:moveTo>
                  <a:pt x="1103" y="1490"/>
                </a:moveTo>
                <a:cubicBezTo>
                  <a:pt x="1093" y="1475"/>
                  <a:pt x="1080" y="1458"/>
                  <a:pt x="1063" y="1438"/>
                </a:cubicBezTo>
                <a:cubicBezTo>
                  <a:pt x="1049" y="1448"/>
                  <a:pt x="1049" y="1448"/>
                  <a:pt x="1049" y="1448"/>
                </a:cubicBezTo>
                <a:cubicBezTo>
                  <a:pt x="1063" y="1466"/>
                  <a:pt x="1076" y="1484"/>
                  <a:pt x="1086" y="1502"/>
                </a:cubicBezTo>
                <a:lnTo>
                  <a:pt x="1103" y="1490"/>
                </a:lnTo>
                <a:close/>
                <a:moveTo>
                  <a:pt x="975" y="1349"/>
                </a:moveTo>
                <a:cubicBezTo>
                  <a:pt x="971" y="1360"/>
                  <a:pt x="967" y="1373"/>
                  <a:pt x="961" y="1387"/>
                </a:cubicBezTo>
                <a:cubicBezTo>
                  <a:pt x="938" y="1387"/>
                  <a:pt x="938" y="1387"/>
                  <a:pt x="938" y="1387"/>
                </a:cubicBezTo>
                <a:cubicBezTo>
                  <a:pt x="938" y="1569"/>
                  <a:pt x="938" y="1569"/>
                  <a:pt x="938" y="1569"/>
                </a:cubicBezTo>
                <a:cubicBezTo>
                  <a:pt x="956" y="1569"/>
                  <a:pt x="956" y="1569"/>
                  <a:pt x="956" y="1569"/>
                </a:cubicBezTo>
                <a:cubicBezTo>
                  <a:pt x="956" y="1549"/>
                  <a:pt x="956" y="1549"/>
                  <a:pt x="956" y="1549"/>
                </a:cubicBezTo>
                <a:cubicBezTo>
                  <a:pt x="1008" y="1549"/>
                  <a:pt x="1008" y="1549"/>
                  <a:pt x="1008" y="1549"/>
                </a:cubicBezTo>
                <a:cubicBezTo>
                  <a:pt x="1008" y="1567"/>
                  <a:pt x="1008" y="1567"/>
                  <a:pt x="1008" y="1567"/>
                </a:cubicBezTo>
                <a:cubicBezTo>
                  <a:pt x="1026" y="1567"/>
                  <a:pt x="1026" y="1567"/>
                  <a:pt x="1026" y="1567"/>
                </a:cubicBezTo>
                <a:cubicBezTo>
                  <a:pt x="1026" y="1387"/>
                  <a:pt x="1026" y="1387"/>
                  <a:pt x="1026" y="1387"/>
                </a:cubicBezTo>
                <a:cubicBezTo>
                  <a:pt x="980" y="1387"/>
                  <a:pt x="980" y="1387"/>
                  <a:pt x="980" y="1387"/>
                </a:cubicBezTo>
                <a:cubicBezTo>
                  <a:pt x="985" y="1377"/>
                  <a:pt x="989" y="1366"/>
                  <a:pt x="994" y="1354"/>
                </a:cubicBezTo>
                <a:lnTo>
                  <a:pt x="975" y="1349"/>
                </a:lnTo>
                <a:close/>
                <a:moveTo>
                  <a:pt x="1008" y="1532"/>
                </a:moveTo>
                <a:cubicBezTo>
                  <a:pt x="956" y="1532"/>
                  <a:pt x="956" y="1532"/>
                  <a:pt x="956" y="1532"/>
                </a:cubicBezTo>
                <a:cubicBezTo>
                  <a:pt x="956" y="1475"/>
                  <a:pt x="956" y="1475"/>
                  <a:pt x="956" y="1475"/>
                </a:cubicBezTo>
                <a:cubicBezTo>
                  <a:pt x="1008" y="1475"/>
                  <a:pt x="1008" y="1475"/>
                  <a:pt x="1008" y="1475"/>
                </a:cubicBezTo>
                <a:lnTo>
                  <a:pt x="1008" y="1532"/>
                </a:lnTo>
                <a:close/>
                <a:moveTo>
                  <a:pt x="1008" y="1404"/>
                </a:moveTo>
                <a:cubicBezTo>
                  <a:pt x="1008" y="1459"/>
                  <a:pt x="1008" y="1459"/>
                  <a:pt x="1008" y="1459"/>
                </a:cubicBezTo>
                <a:cubicBezTo>
                  <a:pt x="956" y="1459"/>
                  <a:pt x="956" y="1459"/>
                  <a:pt x="956" y="1459"/>
                </a:cubicBezTo>
                <a:cubicBezTo>
                  <a:pt x="956" y="1404"/>
                  <a:pt x="956" y="1404"/>
                  <a:pt x="956" y="1404"/>
                </a:cubicBezTo>
                <a:lnTo>
                  <a:pt x="1008" y="1404"/>
                </a:lnTo>
                <a:close/>
                <a:moveTo>
                  <a:pt x="1160" y="1508"/>
                </a:moveTo>
                <a:cubicBezTo>
                  <a:pt x="1163" y="1527"/>
                  <a:pt x="1163" y="1527"/>
                  <a:pt x="1163" y="1527"/>
                </a:cubicBezTo>
                <a:cubicBezTo>
                  <a:pt x="1182" y="1521"/>
                  <a:pt x="1204" y="1514"/>
                  <a:pt x="1229" y="1507"/>
                </a:cubicBezTo>
                <a:cubicBezTo>
                  <a:pt x="1229" y="1502"/>
                  <a:pt x="1229" y="1496"/>
                  <a:pt x="1229" y="1489"/>
                </a:cubicBezTo>
                <a:cubicBezTo>
                  <a:pt x="1220" y="1491"/>
                  <a:pt x="1212" y="1494"/>
                  <a:pt x="1204" y="1496"/>
                </a:cubicBezTo>
                <a:cubicBezTo>
                  <a:pt x="1204" y="1423"/>
                  <a:pt x="1204" y="1423"/>
                  <a:pt x="1204" y="1423"/>
                </a:cubicBezTo>
                <a:cubicBezTo>
                  <a:pt x="1229" y="1423"/>
                  <a:pt x="1229" y="1423"/>
                  <a:pt x="1229" y="1423"/>
                </a:cubicBezTo>
                <a:cubicBezTo>
                  <a:pt x="1229" y="1407"/>
                  <a:pt x="1229" y="1407"/>
                  <a:pt x="1229" y="1407"/>
                </a:cubicBezTo>
                <a:cubicBezTo>
                  <a:pt x="1204" y="1407"/>
                  <a:pt x="1204" y="1407"/>
                  <a:pt x="1204" y="1407"/>
                </a:cubicBezTo>
                <a:cubicBezTo>
                  <a:pt x="1204" y="1352"/>
                  <a:pt x="1204" y="1352"/>
                  <a:pt x="1204" y="1352"/>
                </a:cubicBezTo>
                <a:cubicBezTo>
                  <a:pt x="1187" y="1352"/>
                  <a:pt x="1187" y="1352"/>
                  <a:pt x="1187" y="1352"/>
                </a:cubicBezTo>
                <a:cubicBezTo>
                  <a:pt x="1187" y="1407"/>
                  <a:pt x="1187" y="1407"/>
                  <a:pt x="1187" y="1407"/>
                </a:cubicBezTo>
                <a:cubicBezTo>
                  <a:pt x="1162" y="1407"/>
                  <a:pt x="1162" y="1407"/>
                  <a:pt x="1162" y="1407"/>
                </a:cubicBezTo>
                <a:cubicBezTo>
                  <a:pt x="1162" y="1423"/>
                  <a:pt x="1162" y="1423"/>
                  <a:pt x="1162" y="1423"/>
                </a:cubicBezTo>
                <a:cubicBezTo>
                  <a:pt x="1187" y="1423"/>
                  <a:pt x="1187" y="1423"/>
                  <a:pt x="1187" y="1423"/>
                </a:cubicBezTo>
                <a:cubicBezTo>
                  <a:pt x="1187" y="1501"/>
                  <a:pt x="1187" y="1501"/>
                  <a:pt x="1187" y="1501"/>
                </a:cubicBezTo>
                <a:cubicBezTo>
                  <a:pt x="1177" y="1503"/>
                  <a:pt x="1168" y="1506"/>
                  <a:pt x="1160" y="1508"/>
                </a:cubicBezTo>
                <a:close/>
                <a:moveTo>
                  <a:pt x="1349" y="1350"/>
                </a:moveTo>
                <a:cubicBezTo>
                  <a:pt x="1339" y="1361"/>
                  <a:pt x="1339" y="1361"/>
                  <a:pt x="1339" y="1361"/>
                </a:cubicBezTo>
                <a:cubicBezTo>
                  <a:pt x="1348" y="1369"/>
                  <a:pt x="1357" y="1377"/>
                  <a:pt x="1366" y="1385"/>
                </a:cubicBezTo>
                <a:cubicBezTo>
                  <a:pt x="1377" y="1373"/>
                  <a:pt x="1377" y="1373"/>
                  <a:pt x="1377" y="1373"/>
                </a:cubicBezTo>
                <a:cubicBezTo>
                  <a:pt x="1368" y="1365"/>
                  <a:pt x="1359" y="1357"/>
                  <a:pt x="1349" y="1350"/>
                </a:cubicBezTo>
                <a:close/>
                <a:moveTo>
                  <a:pt x="1238" y="1441"/>
                </a:moveTo>
                <a:cubicBezTo>
                  <a:pt x="1238" y="1474"/>
                  <a:pt x="1236" y="1498"/>
                  <a:pt x="1232" y="1513"/>
                </a:cubicBezTo>
                <a:cubicBezTo>
                  <a:pt x="1228" y="1528"/>
                  <a:pt x="1220" y="1544"/>
                  <a:pt x="1208" y="1560"/>
                </a:cubicBezTo>
                <a:cubicBezTo>
                  <a:pt x="1213" y="1564"/>
                  <a:pt x="1217" y="1568"/>
                  <a:pt x="1222" y="1573"/>
                </a:cubicBezTo>
                <a:cubicBezTo>
                  <a:pt x="1235" y="1556"/>
                  <a:pt x="1243" y="1538"/>
                  <a:pt x="1248" y="1520"/>
                </a:cubicBezTo>
                <a:cubicBezTo>
                  <a:pt x="1252" y="1505"/>
                  <a:pt x="1254" y="1484"/>
                  <a:pt x="1255" y="1457"/>
                </a:cubicBezTo>
                <a:cubicBezTo>
                  <a:pt x="1284" y="1457"/>
                  <a:pt x="1284" y="1457"/>
                  <a:pt x="1284" y="1457"/>
                </a:cubicBezTo>
                <a:cubicBezTo>
                  <a:pt x="1284" y="1475"/>
                  <a:pt x="1284" y="1492"/>
                  <a:pt x="1283" y="1507"/>
                </a:cubicBezTo>
                <a:cubicBezTo>
                  <a:pt x="1282" y="1517"/>
                  <a:pt x="1278" y="1522"/>
                  <a:pt x="1269" y="1522"/>
                </a:cubicBezTo>
                <a:cubicBezTo>
                  <a:pt x="1264" y="1522"/>
                  <a:pt x="1258" y="1522"/>
                  <a:pt x="1251" y="1521"/>
                </a:cubicBezTo>
                <a:cubicBezTo>
                  <a:pt x="1253" y="1528"/>
                  <a:pt x="1254" y="1534"/>
                  <a:pt x="1255" y="1539"/>
                </a:cubicBezTo>
                <a:cubicBezTo>
                  <a:pt x="1260" y="1539"/>
                  <a:pt x="1266" y="1539"/>
                  <a:pt x="1272" y="1539"/>
                </a:cubicBezTo>
                <a:cubicBezTo>
                  <a:pt x="1289" y="1539"/>
                  <a:pt x="1298" y="1529"/>
                  <a:pt x="1299" y="1511"/>
                </a:cubicBezTo>
                <a:cubicBezTo>
                  <a:pt x="1300" y="1491"/>
                  <a:pt x="1300" y="1468"/>
                  <a:pt x="1301" y="1442"/>
                </a:cubicBezTo>
                <a:cubicBezTo>
                  <a:pt x="1255" y="1442"/>
                  <a:pt x="1255" y="1442"/>
                  <a:pt x="1255" y="1442"/>
                </a:cubicBezTo>
                <a:cubicBezTo>
                  <a:pt x="1255" y="1406"/>
                  <a:pt x="1255" y="1406"/>
                  <a:pt x="1255" y="1406"/>
                </a:cubicBezTo>
                <a:cubicBezTo>
                  <a:pt x="1314" y="1406"/>
                  <a:pt x="1314" y="1406"/>
                  <a:pt x="1314" y="1406"/>
                </a:cubicBezTo>
                <a:cubicBezTo>
                  <a:pt x="1316" y="1454"/>
                  <a:pt x="1319" y="1489"/>
                  <a:pt x="1325" y="1512"/>
                </a:cubicBezTo>
                <a:cubicBezTo>
                  <a:pt x="1311" y="1529"/>
                  <a:pt x="1296" y="1544"/>
                  <a:pt x="1279" y="1556"/>
                </a:cubicBezTo>
                <a:cubicBezTo>
                  <a:pt x="1284" y="1561"/>
                  <a:pt x="1288" y="1565"/>
                  <a:pt x="1291" y="1570"/>
                </a:cubicBezTo>
                <a:cubicBezTo>
                  <a:pt x="1305" y="1559"/>
                  <a:pt x="1318" y="1547"/>
                  <a:pt x="1331" y="1532"/>
                </a:cubicBezTo>
                <a:cubicBezTo>
                  <a:pt x="1334" y="1541"/>
                  <a:pt x="1337" y="1548"/>
                  <a:pt x="1342" y="1554"/>
                </a:cubicBezTo>
                <a:cubicBezTo>
                  <a:pt x="1349" y="1564"/>
                  <a:pt x="1358" y="1569"/>
                  <a:pt x="1367" y="1569"/>
                </a:cubicBezTo>
                <a:cubicBezTo>
                  <a:pt x="1376" y="1569"/>
                  <a:pt x="1382" y="1562"/>
                  <a:pt x="1385" y="1548"/>
                </a:cubicBezTo>
                <a:cubicBezTo>
                  <a:pt x="1387" y="1542"/>
                  <a:pt x="1388" y="1531"/>
                  <a:pt x="1389" y="1516"/>
                </a:cubicBezTo>
                <a:cubicBezTo>
                  <a:pt x="1384" y="1515"/>
                  <a:pt x="1379" y="1513"/>
                  <a:pt x="1373" y="1510"/>
                </a:cubicBezTo>
                <a:cubicBezTo>
                  <a:pt x="1372" y="1524"/>
                  <a:pt x="1371" y="1535"/>
                  <a:pt x="1369" y="1542"/>
                </a:cubicBezTo>
                <a:cubicBezTo>
                  <a:pt x="1369" y="1546"/>
                  <a:pt x="1367" y="1548"/>
                  <a:pt x="1364" y="1548"/>
                </a:cubicBezTo>
                <a:cubicBezTo>
                  <a:pt x="1361" y="1548"/>
                  <a:pt x="1357" y="1545"/>
                  <a:pt x="1353" y="1539"/>
                </a:cubicBezTo>
                <a:cubicBezTo>
                  <a:pt x="1349" y="1533"/>
                  <a:pt x="1346" y="1525"/>
                  <a:pt x="1343" y="1515"/>
                </a:cubicBezTo>
                <a:cubicBezTo>
                  <a:pt x="1358" y="1494"/>
                  <a:pt x="1371" y="1470"/>
                  <a:pt x="1382" y="1442"/>
                </a:cubicBezTo>
                <a:cubicBezTo>
                  <a:pt x="1366" y="1434"/>
                  <a:pt x="1366" y="1434"/>
                  <a:pt x="1366" y="1434"/>
                </a:cubicBezTo>
                <a:cubicBezTo>
                  <a:pt x="1358" y="1456"/>
                  <a:pt x="1349" y="1475"/>
                  <a:pt x="1338" y="1492"/>
                </a:cubicBezTo>
                <a:cubicBezTo>
                  <a:pt x="1335" y="1470"/>
                  <a:pt x="1332" y="1442"/>
                  <a:pt x="1331" y="1406"/>
                </a:cubicBezTo>
                <a:cubicBezTo>
                  <a:pt x="1386" y="1406"/>
                  <a:pt x="1386" y="1406"/>
                  <a:pt x="1386" y="1406"/>
                </a:cubicBezTo>
                <a:cubicBezTo>
                  <a:pt x="1386" y="1390"/>
                  <a:pt x="1386" y="1390"/>
                  <a:pt x="1386" y="1390"/>
                </a:cubicBezTo>
                <a:cubicBezTo>
                  <a:pt x="1330" y="1390"/>
                  <a:pt x="1330" y="1390"/>
                  <a:pt x="1330" y="1390"/>
                </a:cubicBezTo>
                <a:cubicBezTo>
                  <a:pt x="1330" y="1377"/>
                  <a:pt x="1330" y="1363"/>
                  <a:pt x="1330" y="1349"/>
                </a:cubicBezTo>
                <a:cubicBezTo>
                  <a:pt x="1312" y="1349"/>
                  <a:pt x="1312" y="1349"/>
                  <a:pt x="1312" y="1349"/>
                </a:cubicBezTo>
                <a:cubicBezTo>
                  <a:pt x="1312" y="1363"/>
                  <a:pt x="1313" y="1377"/>
                  <a:pt x="1313" y="1390"/>
                </a:cubicBezTo>
                <a:cubicBezTo>
                  <a:pt x="1238" y="1390"/>
                  <a:pt x="1238" y="1390"/>
                  <a:pt x="1238" y="1390"/>
                </a:cubicBezTo>
                <a:lnTo>
                  <a:pt x="1238" y="1441"/>
                </a:lnTo>
                <a:close/>
                <a:moveTo>
                  <a:pt x="1616" y="1383"/>
                </a:moveTo>
                <a:cubicBezTo>
                  <a:pt x="1507" y="1383"/>
                  <a:pt x="1507" y="1383"/>
                  <a:pt x="1507" y="1383"/>
                </a:cubicBezTo>
                <a:cubicBezTo>
                  <a:pt x="1522" y="1376"/>
                  <a:pt x="1522" y="1376"/>
                  <a:pt x="1522" y="1376"/>
                </a:cubicBezTo>
                <a:cubicBezTo>
                  <a:pt x="1516" y="1366"/>
                  <a:pt x="1510" y="1356"/>
                  <a:pt x="1504" y="1346"/>
                </a:cubicBezTo>
                <a:cubicBezTo>
                  <a:pt x="1486" y="1355"/>
                  <a:pt x="1486" y="1355"/>
                  <a:pt x="1486" y="1355"/>
                </a:cubicBezTo>
                <a:cubicBezTo>
                  <a:pt x="1493" y="1364"/>
                  <a:pt x="1498" y="1374"/>
                  <a:pt x="1503" y="1383"/>
                </a:cubicBezTo>
                <a:cubicBezTo>
                  <a:pt x="1397" y="1383"/>
                  <a:pt x="1397" y="1383"/>
                  <a:pt x="1397" y="1383"/>
                </a:cubicBezTo>
                <a:cubicBezTo>
                  <a:pt x="1397" y="1400"/>
                  <a:pt x="1397" y="1400"/>
                  <a:pt x="1397" y="1400"/>
                </a:cubicBezTo>
                <a:cubicBezTo>
                  <a:pt x="1497" y="1400"/>
                  <a:pt x="1497" y="1400"/>
                  <a:pt x="1497" y="1400"/>
                </a:cubicBezTo>
                <a:cubicBezTo>
                  <a:pt x="1497" y="1432"/>
                  <a:pt x="1497" y="1432"/>
                  <a:pt x="1497" y="1432"/>
                </a:cubicBezTo>
                <a:cubicBezTo>
                  <a:pt x="1416" y="1432"/>
                  <a:pt x="1416" y="1432"/>
                  <a:pt x="1416" y="1432"/>
                </a:cubicBezTo>
                <a:cubicBezTo>
                  <a:pt x="1416" y="1549"/>
                  <a:pt x="1416" y="1549"/>
                  <a:pt x="1416" y="1549"/>
                </a:cubicBezTo>
                <a:cubicBezTo>
                  <a:pt x="1434" y="1549"/>
                  <a:pt x="1434" y="1549"/>
                  <a:pt x="1434" y="1549"/>
                </a:cubicBezTo>
                <a:cubicBezTo>
                  <a:pt x="1434" y="1448"/>
                  <a:pt x="1434" y="1448"/>
                  <a:pt x="1434" y="1448"/>
                </a:cubicBezTo>
                <a:cubicBezTo>
                  <a:pt x="1497" y="1448"/>
                  <a:pt x="1497" y="1448"/>
                  <a:pt x="1497" y="1448"/>
                </a:cubicBezTo>
                <a:cubicBezTo>
                  <a:pt x="1497" y="1573"/>
                  <a:pt x="1497" y="1573"/>
                  <a:pt x="1497" y="1573"/>
                </a:cubicBezTo>
                <a:cubicBezTo>
                  <a:pt x="1515" y="1573"/>
                  <a:pt x="1515" y="1573"/>
                  <a:pt x="1515" y="1573"/>
                </a:cubicBezTo>
                <a:cubicBezTo>
                  <a:pt x="1515" y="1448"/>
                  <a:pt x="1515" y="1448"/>
                  <a:pt x="1515" y="1448"/>
                </a:cubicBezTo>
                <a:cubicBezTo>
                  <a:pt x="1580" y="1448"/>
                  <a:pt x="1580" y="1448"/>
                  <a:pt x="1580" y="1448"/>
                </a:cubicBezTo>
                <a:cubicBezTo>
                  <a:pt x="1580" y="1513"/>
                  <a:pt x="1580" y="1513"/>
                  <a:pt x="1580" y="1513"/>
                </a:cubicBezTo>
                <a:cubicBezTo>
                  <a:pt x="1580" y="1523"/>
                  <a:pt x="1575" y="1528"/>
                  <a:pt x="1565" y="1528"/>
                </a:cubicBezTo>
                <a:cubicBezTo>
                  <a:pt x="1558" y="1528"/>
                  <a:pt x="1548" y="1527"/>
                  <a:pt x="1535" y="1527"/>
                </a:cubicBezTo>
                <a:cubicBezTo>
                  <a:pt x="1536" y="1534"/>
                  <a:pt x="1537" y="1540"/>
                  <a:pt x="1538" y="1545"/>
                </a:cubicBezTo>
                <a:cubicBezTo>
                  <a:pt x="1552" y="1545"/>
                  <a:pt x="1562" y="1545"/>
                  <a:pt x="1571" y="1545"/>
                </a:cubicBezTo>
                <a:cubicBezTo>
                  <a:pt x="1589" y="1545"/>
                  <a:pt x="1598" y="1536"/>
                  <a:pt x="1598" y="1517"/>
                </a:cubicBezTo>
                <a:cubicBezTo>
                  <a:pt x="1598" y="1432"/>
                  <a:pt x="1598" y="1432"/>
                  <a:pt x="1598" y="1432"/>
                </a:cubicBezTo>
                <a:cubicBezTo>
                  <a:pt x="1515" y="1432"/>
                  <a:pt x="1515" y="1432"/>
                  <a:pt x="1515" y="1432"/>
                </a:cubicBezTo>
                <a:cubicBezTo>
                  <a:pt x="1515" y="1400"/>
                  <a:pt x="1515" y="1400"/>
                  <a:pt x="1515" y="1400"/>
                </a:cubicBezTo>
                <a:cubicBezTo>
                  <a:pt x="1616" y="1400"/>
                  <a:pt x="1616" y="1400"/>
                  <a:pt x="1616" y="1400"/>
                </a:cubicBezTo>
                <a:lnTo>
                  <a:pt x="1616" y="1383"/>
                </a:lnTo>
                <a:close/>
                <a:moveTo>
                  <a:pt x="1960" y="4985"/>
                </a:moveTo>
                <a:cubicBezTo>
                  <a:pt x="1625" y="4937"/>
                  <a:pt x="1625" y="4937"/>
                  <a:pt x="1625" y="4937"/>
                </a:cubicBezTo>
                <a:cubicBezTo>
                  <a:pt x="1619" y="4932"/>
                  <a:pt x="1619" y="4932"/>
                  <a:pt x="1619" y="4932"/>
                </a:cubicBezTo>
                <a:cubicBezTo>
                  <a:pt x="1420" y="4884"/>
                  <a:pt x="1420" y="4884"/>
                  <a:pt x="1420" y="4884"/>
                </a:cubicBezTo>
                <a:cubicBezTo>
                  <a:pt x="1397" y="4761"/>
                  <a:pt x="1397" y="4761"/>
                  <a:pt x="1397" y="4761"/>
                </a:cubicBezTo>
                <a:cubicBezTo>
                  <a:pt x="1182" y="4437"/>
                  <a:pt x="1182" y="4437"/>
                  <a:pt x="1182" y="4437"/>
                </a:cubicBezTo>
                <a:cubicBezTo>
                  <a:pt x="1182" y="3689"/>
                  <a:pt x="1182" y="3689"/>
                  <a:pt x="1182" y="3689"/>
                </a:cubicBezTo>
                <a:cubicBezTo>
                  <a:pt x="1395" y="3689"/>
                  <a:pt x="1395" y="3689"/>
                  <a:pt x="1395" y="3689"/>
                </a:cubicBezTo>
                <a:cubicBezTo>
                  <a:pt x="1395" y="3949"/>
                  <a:pt x="1395" y="3949"/>
                  <a:pt x="1395" y="3949"/>
                </a:cubicBezTo>
                <a:cubicBezTo>
                  <a:pt x="1291" y="3949"/>
                  <a:pt x="1291" y="3949"/>
                  <a:pt x="1291" y="3949"/>
                </a:cubicBezTo>
                <a:cubicBezTo>
                  <a:pt x="1291" y="4050"/>
                  <a:pt x="1291" y="4050"/>
                  <a:pt x="1291" y="4050"/>
                </a:cubicBezTo>
                <a:cubicBezTo>
                  <a:pt x="1395" y="4050"/>
                  <a:pt x="1395" y="4050"/>
                  <a:pt x="1395" y="4050"/>
                </a:cubicBezTo>
                <a:cubicBezTo>
                  <a:pt x="1517" y="3944"/>
                  <a:pt x="1517" y="3944"/>
                  <a:pt x="1517" y="3944"/>
                </a:cubicBezTo>
                <a:cubicBezTo>
                  <a:pt x="1517" y="3595"/>
                  <a:pt x="1517" y="3595"/>
                  <a:pt x="1517" y="3595"/>
                </a:cubicBezTo>
                <a:cubicBezTo>
                  <a:pt x="1427" y="3595"/>
                  <a:pt x="1427" y="3595"/>
                  <a:pt x="1427" y="3595"/>
                </a:cubicBezTo>
                <a:cubicBezTo>
                  <a:pt x="1427" y="3509"/>
                  <a:pt x="1427" y="3509"/>
                  <a:pt x="1427" y="3509"/>
                </a:cubicBezTo>
                <a:cubicBezTo>
                  <a:pt x="1498" y="3509"/>
                  <a:pt x="1498" y="3509"/>
                  <a:pt x="1498" y="3509"/>
                </a:cubicBezTo>
                <a:cubicBezTo>
                  <a:pt x="1540" y="3413"/>
                  <a:pt x="1540" y="3413"/>
                  <a:pt x="1540" y="3413"/>
                </a:cubicBezTo>
                <a:cubicBezTo>
                  <a:pt x="1427" y="3413"/>
                  <a:pt x="1427" y="3413"/>
                  <a:pt x="1427" y="3413"/>
                </a:cubicBezTo>
                <a:cubicBezTo>
                  <a:pt x="1427" y="3360"/>
                  <a:pt x="1427" y="3360"/>
                  <a:pt x="1427" y="3360"/>
                </a:cubicBezTo>
                <a:cubicBezTo>
                  <a:pt x="1305" y="3360"/>
                  <a:pt x="1305" y="3360"/>
                  <a:pt x="1305" y="3360"/>
                </a:cubicBezTo>
                <a:cubicBezTo>
                  <a:pt x="1305" y="3413"/>
                  <a:pt x="1305" y="3413"/>
                  <a:pt x="1305" y="3413"/>
                </a:cubicBezTo>
                <a:cubicBezTo>
                  <a:pt x="1037" y="3413"/>
                  <a:pt x="1037" y="3413"/>
                  <a:pt x="1037" y="3413"/>
                </a:cubicBezTo>
                <a:cubicBezTo>
                  <a:pt x="1037" y="3357"/>
                  <a:pt x="1037" y="3357"/>
                  <a:pt x="1037" y="3357"/>
                </a:cubicBezTo>
                <a:cubicBezTo>
                  <a:pt x="915" y="3357"/>
                  <a:pt x="915" y="3357"/>
                  <a:pt x="915" y="3357"/>
                </a:cubicBezTo>
                <a:cubicBezTo>
                  <a:pt x="915" y="3413"/>
                  <a:pt x="915" y="3413"/>
                  <a:pt x="915" y="3413"/>
                </a:cubicBezTo>
                <a:cubicBezTo>
                  <a:pt x="832" y="3413"/>
                  <a:pt x="832" y="3413"/>
                  <a:pt x="832" y="3413"/>
                </a:cubicBezTo>
                <a:cubicBezTo>
                  <a:pt x="832" y="3509"/>
                  <a:pt x="832" y="3509"/>
                  <a:pt x="832" y="3509"/>
                </a:cubicBezTo>
                <a:cubicBezTo>
                  <a:pt x="915" y="3509"/>
                  <a:pt x="915" y="3509"/>
                  <a:pt x="915" y="3509"/>
                </a:cubicBezTo>
                <a:cubicBezTo>
                  <a:pt x="915" y="3595"/>
                  <a:pt x="915" y="3595"/>
                  <a:pt x="915" y="3595"/>
                </a:cubicBezTo>
                <a:cubicBezTo>
                  <a:pt x="828" y="3595"/>
                  <a:pt x="828" y="3595"/>
                  <a:pt x="828" y="3595"/>
                </a:cubicBezTo>
                <a:cubicBezTo>
                  <a:pt x="828" y="3689"/>
                  <a:pt x="828" y="3689"/>
                  <a:pt x="828" y="3689"/>
                </a:cubicBezTo>
                <a:cubicBezTo>
                  <a:pt x="1061" y="3689"/>
                  <a:pt x="1061" y="3689"/>
                  <a:pt x="1061" y="3689"/>
                </a:cubicBezTo>
                <a:cubicBezTo>
                  <a:pt x="1061" y="4158"/>
                  <a:pt x="1061" y="4158"/>
                  <a:pt x="1061" y="4158"/>
                </a:cubicBezTo>
                <a:cubicBezTo>
                  <a:pt x="786" y="4455"/>
                  <a:pt x="786" y="4455"/>
                  <a:pt x="786" y="4455"/>
                </a:cubicBezTo>
                <a:cubicBezTo>
                  <a:pt x="704" y="4473"/>
                  <a:pt x="704" y="4473"/>
                  <a:pt x="704" y="4473"/>
                </a:cubicBezTo>
                <a:cubicBezTo>
                  <a:pt x="536" y="4360"/>
                  <a:pt x="536" y="4360"/>
                  <a:pt x="536" y="4360"/>
                </a:cubicBezTo>
                <a:cubicBezTo>
                  <a:pt x="652" y="4491"/>
                  <a:pt x="652" y="4491"/>
                  <a:pt x="652" y="4491"/>
                </a:cubicBezTo>
                <a:cubicBezTo>
                  <a:pt x="303" y="4584"/>
                  <a:pt x="303" y="4584"/>
                  <a:pt x="303" y="4584"/>
                </a:cubicBezTo>
                <a:cubicBezTo>
                  <a:pt x="813" y="4500"/>
                  <a:pt x="813" y="4500"/>
                  <a:pt x="813" y="4500"/>
                </a:cubicBezTo>
                <a:cubicBezTo>
                  <a:pt x="1061" y="4232"/>
                  <a:pt x="1061" y="4232"/>
                  <a:pt x="1061" y="4232"/>
                </a:cubicBezTo>
                <a:cubicBezTo>
                  <a:pt x="1061" y="4431"/>
                  <a:pt x="1061" y="4431"/>
                  <a:pt x="1061" y="4431"/>
                </a:cubicBezTo>
                <a:cubicBezTo>
                  <a:pt x="826" y="4769"/>
                  <a:pt x="826" y="4769"/>
                  <a:pt x="826" y="4769"/>
                </a:cubicBezTo>
                <a:cubicBezTo>
                  <a:pt x="576" y="4867"/>
                  <a:pt x="576" y="4867"/>
                  <a:pt x="576" y="4867"/>
                </a:cubicBezTo>
                <a:cubicBezTo>
                  <a:pt x="804" y="4824"/>
                  <a:pt x="804" y="4824"/>
                  <a:pt x="804" y="4824"/>
                </a:cubicBezTo>
                <a:cubicBezTo>
                  <a:pt x="745" y="5025"/>
                  <a:pt x="745" y="5025"/>
                  <a:pt x="745" y="5025"/>
                </a:cubicBezTo>
                <a:cubicBezTo>
                  <a:pt x="730" y="5084"/>
                  <a:pt x="730" y="5084"/>
                  <a:pt x="730" y="5084"/>
                </a:cubicBezTo>
                <a:cubicBezTo>
                  <a:pt x="728" y="5086"/>
                  <a:pt x="728" y="5086"/>
                  <a:pt x="728" y="5086"/>
                </a:cubicBezTo>
                <a:cubicBezTo>
                  <a:pt x="652" y="5070"/>
                  <a:pt x="652" y="5070"/>
                  <a:pt x="652" y="5070"/>
                </a:cubicBezTo>
                <a:cubicBezTo>
                  <a:pt x="638" y="5092"/>
                  <a:pt x="638" y="5092"/>
                  <a:pt x="638" y="5092"/>
                </a:cubicBezTo>
                <a:cubicBezTo>
                  <a:pt x="373" y="5173"/>
                  <a:pt x="373" y="5173"/>
                  <a:pt x="373" y="5173"/>
                </a:cubicBezTo>
                <a:cubicBezTo>
                  <a:pt x="602" y="5147"/>
                  <a:pt x="602" y="5147"/>
                  <a:pt x="602" y="5147"/>
                </a:cubicBezTo>
                <a:cubicBezTo>
                  <a:pt x="458" y="5367"/>
                  <a:pt x="458" y="5367"/>
                  <a:pt x="458" y="5367"/>
                </a:cubicBezTo>
                <a:cubicBezTo>
                  <a:pt x="218" y="5469"/>
                  <a:pt x="218" y="5469"/>
                  <a:pt x="218" y="5469"/>
                </a:cubicBezTo>
                <a:cubicBezTo>
                  <a:pt x="492" y="5407"/>
                  <a:pt x="492" y="5407"/>
                  <a:pt x="492" y="5407"/>
                </a:cubicBezTo>
                <a:cubicBezTo>
                  <a:pt x="676" y="5126"/>
                  <a:pt x="676" y="5126"/>
                  <a:pt x="676" y="5126"/>
                </a:cubicBezTo>
                <a:cubicBezTo>
                  <a:pt x="717" y="5135"/>
                  <a:pt x="717" y="5135"/>
                  <a:pt x="717" y="5135"/>
                </a:cubicBezTo>
                <a:cubicBezTo>
                  <a:pt x="634" y="5468"/>
                  <a:pt x="634" y="5468"/>
                  <a:pt x="634" y="5468"/>
                </a:cubicBezTo>
                <a:cubicBezTo>
                  <a:pt x="691" y="5639"/>
                  <a:pt x="691" y="5639"/>
                  <a:pt x="691" y="5639"/>
                </a:cubicBezTo>
                <a:cubicBezTo>
                  <a:pt x="686" y="5466"/>
                  <a:pt x="686" y="5466"/>
                  <a:pt x="686" y="5466"/>
                </a:cubicBezTo>
                <a:cubicBezTo>
                  <a:pt x="766" y="5145"/>
                  <a:pt x="766" y="5145"/>
                  <a:pt x="766" y="5145"/>
                </a:cubicBezTo>
                <a:cubicBezTo>
                  <a:pt x="858" y="5165"/>
                  <a:pt x="858" y="5165"/>
                  <a:pt x="858" y="5165"/>
                </a:cubicBezTo>
                <a:cubicBezTo>
                  <a:pt x="890" y="5415"/>
                  <a:pt x="890" y="5415"/>
                  <a:pt x="890" y="5415"/>
                </a:cubicBezTo>
                <a:cubicBezTo>
                  <a:pt x="833" y="5650"/>
                  <a:pt x="833" y="5650"/>
                  <a:pt x="833" y="5650"/>
                </a:cubicBezTo>
                <a:cubicBezTo>
                  <a:pt x="941" y="5418"/>
                  <a:pt x="941" y="5418"/>
                  <a:pt x="941" y="5418"/>
                </a:cubicBezTo>
                <a:cubicBezTo>
                  <a:pt x="905" y="5137"/>
                  <a:pt x="905" y="5137"/>
                  <a:pt x="905" y="5137"/>
                </a:cubicBezTo>
                <a:cubicBezTo>
                  <a:pt x="1061" y="5058"/>
                  <a:pt x="1061" y="5058"/>
                  <a:pt x="1061" y="5058"/>
                </a:cubicBezTo>
                <a:cubicBezTo>
                  <a:pt x="1061" y="5376"/>
                  <a:pt x="1061" y="5376"/>
                  <a:pt x="1061" y="5376"/>
                </a:cubicBezTo>
                <a:cubicBezTo>
                  <a:pt x="979" y="5486"/>
                  <a:pt x="979" y="5486"/>
                  <a:pt x="979" y="5486"/>
                </a:cubicBezTo>
                <a:cubicBezTo>
                  <a:pt x="1075" y="5441"/>
                  <a:pt x="1075" y="5441"/>
                  <a:pt x="1075" y="5441"/>
                </a:cubicBezTo>
                <a:cubicBezTo>
                  <a:pt x="1071" y="5508"/>
                  <a:pt x="1071" y="5508"/>
                  <a:pt x="1071" y="5508"/>
                </a:cubicBezTo>
                <a:cubicBezTo>
                  <a:pt x="1196" y="5758"/>
                  <a:pt x="1196" y="5758"/>
                  <a:pt x="1196" y="5758"/>
                </a:cubicBezTo>
                <a:cubicBezTo>
                  <a:pt x="1122" y="5502"/>
                  <a:pt x="1122" y="5502"/>
                  <a:pt x="1122" y="5502"/>
                </a:cubicBezTo>
                <a:cubicBezTo>
                  <a:pt x="1128" y="5398"/>
                  <a:pt x="1128" y="5398"/>
                  <a:pt x="1128" y="5398"/>
                </a:cubicBezTo>
                <a:cubicBezTo>
                  <a:pt x="1171" y="5377"/>
                  <a:pt x="1171" y="5377"/>
                  <a:pt x="1171" y="5377"/>
                </a:cubicBezTo>
                <a:cubicBezTo>
                  <a:pt x="1209" y="5464"/>
                  <a:pt x="1209" y="5464"/>
                  <a:pt x="1209" y="5464"/>
                </a:cubicBezTo>
                <a:cubicBezTo>
                  <a:pt x="1314" y="5581"/>
                  <a:pt x="1314" y="5581"/>
                  <a:pt x="1314" y="5581"/>
                </a:cubicBezTo>
                <a:cubicBezTo>
                  <a:pt x="1392" y="5778"/>
                  <a:pt x="1392" y="5778"/>
                  <a:pt x="1392" y="5778"/>
                </a:cubicBezTo>
                <a:cubicBezTo>
                  <a:pt x="1357" y="5554"/>
                  <a:pt x="1357" y="5554"/>
                  <a:pt x="1357" y="5554"/>
                </a:cubicBezTo>
                <a:cubicBezTo>
                  <a:pt x="1252" y="5436"/>
                  <a:pt x="1252" y="5436"/>
                  <a:pt x="1252" y="5436"/>
                </a:cubicBezTo>
                <a:cubicBezTo>
                  <a:pt x="1182" y="5277"/>
                  <a:pt x="1182" y="5277"/>
                  <a:pt x="1182" y="5277"/>
                </a:cubicBezTo>
                <a:cubicBezTo>
                  <a:pt x="1182" y="5205"/>
                  <a:pt x="1182" y="5205"/>
                  <a:pt x="1182" y="5205"/>
                </a:cubicBezTo>
                <a:cubicBezTo>
                  <a:pt x="1311" y="5357"/>
                  <a:pt x="1311" y="5357"/>
                  <a:pt x="1311" y="5357"/>
                </a:cubicBezTo>
                <a:cubicBezTo>
                  <a:pt x="1475" y="5439"/>
                  <a:pt x="1475" y="5439"/>
                  <a:pt x="1475" y="5439"/>
                </a:cubicBezTo>
                <a:cubicBezTo>
                  <a:pt x="1343" y="5317"/>
                  <a:pt x="1343" y="5317"/>
                  <a:pt x="1343" y="5317"/>
                </a:cubicBezTo>
                <a:cubicBezTo>
                  <a:pt x="1182" y="5127"/>
                  <a:pt x="1182" y="5127"/>
                  <a:pt x="1182" y="5127"/>
                </a:cubicBezTo>
                <a:cubicBezTo>
                  <a:pt x="1182" y="4934"/>
                  <a:pt x="1182" y="4934"/>
                  <a:pt x="1182" y="4934"/>
                </a:cubicBezTo>
                <a:cubicBezTo>
                  <a:pt x="1283" y="5047"/>
                  <a:pt x="1283" y="5047"/>
                  <a:pt x="1283" y="5047"/>
                </a:cubicBezTo>
                <a:cubicBezTo>
                  <a:pt x="1318" y="5206"/>
                  <a:pt x="1318" y="5206"/>
                  <a:pt x="1318" y="5206"/>
                </a:cubicBezTo>
                <a:cubicBezTo>
                  <a:pt x="1518" y="5261"/>
                  <a:pt x="1518" y="5261"/>
                  <a:pt x="1518" y="5261"/>
                </a:cubicBezTo>
                <a:cubicBezTo>
                  <a:pt x="1526" y="5273"/>
                  <a:pt x="1526" y="5273"/>
                  <a:pt x="1526" y="5273"/>
                </a:cubicBezTo>
                <a:cubicBezTo>
                  <a:pt x="1536" y="5266"/>
                  <a:pt x="1536" y="5266"/>
                  <a:pt x="1536" y="5266"/>
                </a:cubicBezTo>
                <a:cubicBezTo>
                  <a:pt x="1727" y="5319"/>
                  <a:pt x="1727" y="5319"/>
                  <a:pt x="1727" y="5319"/>
                </a:cubicBezTo>
                <a:cubicBezTo>
                  <a:pt x="1587" y="5228"/>
                  <a:pt x="1587" y="5228"/>
                  <a:pt x="1587" y="5228"/>
                </a:cubicBezTo>
                <a:cubicBezTo>
                  <a:pt x="1689" y="5090"/>
                  <a:pt x="1689" y="5090"/>
                  <a:pt x="1689" y="5090"/>
                </a:cubicBezTo>
                <a:cubicBezTo>
                  <a:pt x="1526" y="5211"/>
                  <a:pt x="1526" y="5211"/>
                  <a:pt x="1526" y="5211"/>
                </a:cubicBezTo>
                <a:cubicBezTo>
                  <a:pt x="1361" y="5166"/>
                  <a:pt x="1361" y="5166"/>
                  <a:pt x="1361" y="5166"/>
                </a:cubicBezTo>
                <a:cubicBezTo>
                  <a:pt x="1341" y="5078"/>
                  <a:pt x="1341" y="5078"/>
                  <a:pt x="1341" y="5078"/>
                </a:cubicBezTo>
                <a:cubicBezTo>
                  <a:pt x="1453" y="4989"/>
                  <a:pt x="1453" y="4989"/>
                  <a:pt x="1453" y="4989"/>
                </a:cubicBezTo>
                <a:cubicBezTo>
                  <a:pt x="1608" y="4987"/>
                  <a:pt x="1608" y="4987"/>
                  <a:pt x="1608" y="4987"/>
                </a:cubicBezTo>
                <a:cubicBezTo>
                  <a:pt x="1848" y="5172"/>
                  <a:pt x="1848" y="5172"/>
                  <a:pt x="1848" y="5172"/>
                </a:cubicBezTo>
                <a:cubicBezTo>
                  <a:pt x="1690" y="4987"/>
                  <a:pt x="1690" y="4987"/>
                  <a:pt x="1690" y="4987"/>
                </a:cubicBezTo>
                <a:lnTo>
                  <a:pt x="1960" y="4985"/>
                </a:lnTo>
                <a:close/>
                <a:moveTo>
                  <a:pt x="1061" y="5002"/>
                </a:moveTo>
                <a:cubicBezTo>
                  <a:pt x="851" y="5109"/>
                  <a:pt x="851" y="5109"/>
                  <a:pt x="851" y="5109"/>
                </a:cubicBezTo>
                <a:cubicBezTo>
                  <a:pt x="851" y="5112"/>
                  <a:pt x="851" y="5112"/>
                  <a:pt x="851" y="5112"/>
                </a:cubicBezTo>
                <a:cubicBezTo>
                  <a:pt x="784" y="5098"/>
                  <a:pt x="784" y="5098"/>
                  <a:pt x="784" y="5098"/>
                </a:cubicBezTo>
                <a:cubicBezTo>
                  <a:pt x="1061" y="4775"/>
                  <a:pt x="1061" y="4775"/>
                  <a:pt x="1061" y="4775"/>
                </a:cubicBezTo>
                <a:lnTo>
                  <a:pt x="1061" y="5002"/>
                </a:lnTo>
                <a:close/>
                <a:moveTo>
                  <a:pt x="1061" y="4697"/>
                </a:moveTo>
                <a:cubicBezTo>
                  <a:pt x="806" y="4995"/>
                  <a:pt x="806" y="4995"/>
                  <a:pt x="806" y="4995"/>
                </a:cubicBezTo>
                <a:cubicBezTo>
                  <a:pt x="863" y="4803"/>
                  <a:pt x="863" y="4803"/>
                  <a:pt x="863" y="4803"/>
                </a:cubicBezTo>
                <a:cubicBezTo>
                  <a:pt x="1061" y="4519"/>
                  <a:pt x="1061" y="4519"/>
                  <a:pt x="1061" y="4519"/>
                </a:cubicBezTo>
                <a:lnTo>
                  <a:pt x="1061" y="4697"/>
                </a:lnTo>
                <a:close/>
                <a:moveTo>
                  <a:pt x="1037" y="3595"/>
                </a:moveTo>
                <a:cubicBezTo>
                  <a:pt x="1037" y="3509"/>
                  <a:pt x="1037" y="3509"/>
                  <a:pt x="1037" y="3509"/>
                </a:cubicBezTo>
                <a:cubicBezTo>
                  <a:pt x="1306" y="3509"/>
                  <a:pt x="1306" y="3509"/>
                  <a:pt x="1306" y="3509"/>
                </a:cubicBezTo>
                <a:cubicBezTo>
                  <a:pt x="1306" y="3595"/>
                  <a:pt x="1306" y="3595"/>
                  <a:pt x="1306" y="3595"/>
                </a:cubicBezTo>
                <a:lnTo>
                  <a:pt x="1037" y="3595"/>
                </a:lnTo>
                <a:close/>
                <a:moveTo>
                  <a:pt x="1329" y="5023"/>
                </a:moveTo>
                <a:cubicBezTo>
                  <a:pt x="1182" y="4859"/>
                  <a:pt x="1182" y="4859"/>
                  <a:pt x="1182" y="4859"/>
                </a:cubicBezTo>
                <a:cubicBezTo>
                  <a:pt x="1182" y="4528"/>
                  <a:pt x="1182" y="4528"/>
                  <a:pt x="1182" y="4528"/>
                </a:cubicBezTo>
                <a:cubicBezTo>
                  <a:pt x="1349" y="4780"/>
                  <a:pt x="1349" y="4780"/>
                  <a:pt x="1349" y="4780"/>
                </a:cubicBezTo>
                <a:cubicBezTo>
                  <a:pt x="1376" y="4926"/>
                  <a:pt x="1376" y="4926"/>
                  <a:pt x="1376" y="4926"/>
                </a:cubicBezTo>
                <a:cubicBezTo>
                  <a:pt x="1434" y="4939"/>
                  <a:pt x="1434" y="4939"/>
                  <a:pt x="1434" y="4939"/>
                </a:cubicBezTo>
                <a:lnTo>
                  <a:pt x="1329" y="50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cxnSp>
        <p:nvCxnSpPr>
          <p:cNvPr id="9" name="直接连接符 8"/>
          <p:cNvCxnSpPr/>
          <p:nvPr/>
        </p:nvCxnSpPr>
        <p:spPr>
          <a:xfrm>
            <a:off x="6146070" y="2557332"/>
            <a:ext cx="4796444" cy="0"/>
          </a:xfrm>
          <a:prstGeom prst="line">
            <a:avLst/>
          </a:prstGeom>
          <a:ln>
            <a:solidFill>
              <a:srgbClr val="16856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6146070" y="3480843"/>
            <a:ext cx="4796444" cy="0"/>
          </a:xfrm>
          <a:prstGeom prst="line">
            <a:avLst/>
          </a:prstGeom>
          <a:ln>
            <a:solidFill>
              <a:srgbClr val="16856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6146070" y="4404354"/>
            <a:ext cx="4796444" cy="0"/>
          </a:xfrm>
          <a:prstGeom prst="line">
            <a:avLst/>
          </a:prstGeom>
          <a:ln>
            <a:solidFill>
              <a:srgbClr val="16856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146070" y="5327866"/>
            <a:ext cx="4796444" cy="0"/>
          </a:xfrm>
          <a:prstGeom prst="line">
            <a:avLst/>
          </a:prstGeom>
          <a:ln>
            <a:solidFill>
              <a:srgbClr val="16856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6146070" y="2114360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i="1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46069" y="3020763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i="1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146068" y="3944273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i="1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146068" y="4867783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800" i="1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717177" y="2136824"/>
            <a:ext cx="3325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717177" y="3060334"/>
            <a:ext cx="3325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717177" y="3983844"/>
            <a:ext cx="3325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717177" y="4910939"/>
            <a:ext cx="3325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755776" cy="685800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18986" y="0"/>
            <a:ext cx="5755776" cy="685800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1"/>
          <a:srcRect l="57310"/>
          <a:stretch>
            <a:fillRect/>
          </a:stretch>
        </p:blipFill>
        <p:spPr>
          <a:xfrm>
            <a:off x="9734845" y="0"/>
            <a:ext cx="2457155" cy="685800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18986" cy="685800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641" y="0"/>
            <a:ext cx="5418986" cy="6858000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2"/>
          <a:srcRect l="46090"/>
          <a:stretch>
            <a:fillRect/>
          </a:stretch>
        </p:blipFill>
        <p:spPr>
          <a:xfrm>
            <a:off x="9294655" y="0"/>
            <a:ext cx="2921345" cy="6858000"/>
          </a:xfrm>
          <a:prstGeom prst="rect">
            <a:avLst/>
          </a:prstGeom>
        </p:spPr>
      </p:pic>
      <p:sp>
        <p:nvSpPr>
          <p:cNvPr id="6" name="弧形 5"/>
          <p:cNvSpPr/>
          <p:nvPr/>
        </p:nvSpPr>
        <p:spPr>
          <a:xfrm rot="15295460">
            <a:off x="2147473" y="2220592"/>
            <a:ext cx="2794790" cy="2794790"/>
          </a:xfrm>
          <a:prstGeom prst="arc">
            <a:avLst>
              <a:gd name="adj1" fmla="val 8000383"/>
              <a:gd name="adj2" fmla="val 0"/>
            </a:avLst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弧形 6"/>
          <p:cNvSpPr/>
          <p:nvPr/>
        </p:nvSpPr>
        <p:spPr>
          <a:xfrm rot="18731812">
            <a:off x="2256191" y="2329311"/>
            <a:ext cx="2577354" cy="2577354"/>
          </a:xfrm>
          <a:prstGeom prst="arc">
            <a:avLst>
              <a:gd name="adj1" fmla="val 8000383"/>
              <a:gd name="adj2" fmla="val 0"/>
            </a:avLst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" name="Freeform 5"/>
          <p:cNvSpPr/>
          <p:nvPr/>
        </p:nvSpPr>
        <p:spPr bwMode="auto">
          <a:xfrm>
            <a:off x="4523973" y="2956010"/>
            <a:ext cx="398294" cy="314728"/>
          </a:xfrm>
          <a:custGeom>
            <a:avLst/>
            <a:gdLst>
              <a:gd name="T0" fmla="*/ 0 w 728"/>
              <a:gd name="T1" fmla="*/ 170 h 574"/>
              <a:gd name="T2" fmla="*/ 728 w 728"/>
              <a:gd name="T3" fmla="*/ 485 h 574"/>
              <a:gd name="T4" fmla="*/ 0 w 728"/>
              <a:gd name="T5" fmla="*/ 17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28" h="574">
                <a:moveTo>
                  <a:pt x="0" y="170"/>
                </a:moveTo>
                <a:cubicBezTo>
                  <a:pt x="0" y="170"/>
                  <a:pt x="599" y="0"/>
                  <a:pt x="728" y="485"/>
                </a:cubicBezTo>
                <a:cubicBezTo>
                  <a:pt x="728" y="485"/>
                  <a:pt x="202" y="574"/>
                  <a:pt x="0" y="1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7"/>
          <p:cNvSpPr/>
          <p:nvPr/>
        </p:nvSpPr>
        <p:spPr bwMode="auto">
          <a:xfrm rot="2055514">
            <a:off x="4616150" y="3278624"/>
            <a:ext cx="527828" cy="427426"/>
          </a:xfrm>
          <a:custGeom>
            <a:avLst/>
            <a:gdLst>
              <a:gd name="T0" fmla="*/ 0 w 728"/>
              <a:gd name="T1" fmla="*/ 332 h 590"/>
              <a:gd name="T2" fmla="*/ 728 w 728"/>
              <a:gd name="T3" fmla="*/ 348 h 590"/>
              <a:gd name="T4" fmla="*/ 0 w 728"/>
              <a:gd name="T5" fmla="*/ 332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28" h="590">
                <a:moveTo>
                  <a:pt x="0" y="332"/>
                </a:moveTo>
                <a:cubicBezTo>
                  <a:pt x="0" y="332"/>
                  <a:pt x="404" y="0"/>
                  <a:pt x="728" y="348"/>
                </a:cubicBezTo>
                <a:cubicBezTo>
                  <a:pt x="728" y="348"/>
                  <a:pt x="267" y="590"/>
                  <a:pt x="0" y="33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8"/>
          <p:cNvSpPr/>
          <p:nvPr/>
        </p:nvSpPr>
        <p:spPr bwMode="auto">
          <a:xfrm>
            <a:off x="4732573" y="2583739"/>
            <a:ext cx="443204" cy="321287"/>
          </a:xfrm>
          <a:custGeom>
            <a:avLst/>
            <a:gdLst>
              <a:gd name="T0" fmla="*/ 0 w 613"/>
              <a:gd name="T1" fmla="*/ 444 h 444"/>
              <a:gd name="T2" fmla="*/ 613 w 613"/>
              <a:gd name="T3" fmla="*/ 105 h 444"/>
              <a:gd name="T4" fmla="*/ 0 w 613"/>
              <a:gd name="T5" fmla="*/ 444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13" h="444">
                <a:moveTo>
                  <a:pt x="0" y="444"/>
                </a:moveTo>
                <a:cubicBezTo>
                  <a:pt x="0" y="444"/>
                  <a:pt x="64" y="0"/>
                  <a:pt x="613" y="105"/>
                </a:cubicBezTo>
                <a:cubicBezTo>
                  <a:pt x="613" y="105"/>
                  <a:pt x="525" y="391"/>
                  <a:pt x="0" y="4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5472680" y="3167137"/>
            <a:ext cx="55565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4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661871" y="2905026"/>
            <a:ext cx="18709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8800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50181" y="243356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i="1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9097" y="280981"/>
            <a:ext cx="3325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 rot="18731812">
            <a:off x="368118" y="222179"/>
            <a:ext cx="579268" cy="579268"/>
          </a:xfrm>
          <a:prstGeom prst="arc">
            <a:avLst>
              <a:gd name="adj1" fmla="val 2267523"/>
              <a:gd name="adj2" fmla="val 0"/>
            </a:avLst>
          </a:prstGeom>
          <a:ln>
            <a:solidFill>
              <a:srgbClr val="1685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11304" y="5116582"/>
            <a:ext cx="2206601" cy="8863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1079825" y="475639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113926" y="5116582"/>
            <a:ext cx="2206601" cy="8863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4982447" y="475639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885069" y="5116582"/>
            <a:ext cx="2206601" cy="8863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753590" y="475639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/>
          <a:srcRect r="22460"/>
          <a:stretch>
            <a:fillRect/>
          </a:stretch>
        </p:blipFill>
        <p:spPr>
          <a:xfrm>
            <a:off x="7820731" y="1021358"/>
            <a:ext cx="4371269" cy="314598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/>
          <a:srcRect l="13817"/>
          <a:stretch>
            <a:fillRect/>
          </a:stretch>
        </p:blipFill>
        <p:spPr>
          <a:xfrm>
            <a:off x="-709" y="1021358"/>
            <a:ext cx="4371975" cy="3145981"/>
          </a:xfrm>
          <a:prstGeom prst="rect">
            <a:avLst/>
          </a:prstGeom>
        </p:spPr>
      </p:pic>
      <p:sp>
        <p:nvSpPr>
          <p:cNvPr id="16" name="Rectangle 37"/>
          <p:cNvSpPr/>
          <p:nvPr/>
        </p:nvSpPr>
        <p:spPr>
          <a:xfrm>
            <a:off x="4371267" y="1021358"/>
            <a:ext cx="3449466" cy="3146842"/>
          </a:xfrm>
          <a:prstGeom prst="rect">
            <a:avLst/>
          </a:prstGeom>
          <a:solidFill>
            <a:srgbClr val="1685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id-ID"/>
          </a:p>
        </p:txBody>
      </p:sp>
      <p:sp>
        <p:nvSpPr>
          <p:cNvPr id="17" name="矩形 16"/>
          <p:cNvSpPr/>
          <p:nvPr/>
        </p:nvSpPr>
        <p:spPr>
          <a:xfrm>
            <a:off x="4982447" y="2060902"/>
            <a:ext cx="2421325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5499909" y="1636328"/>
            <a:ext cx="1495571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50181" y="243356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i="1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9097" y="280981"/>
            <a:ext cx="3325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 rot="18731812">
            <a:off x="368118" y="222179"/>
            <a:ext cx="579268" cy="579268"/>
          </a:xfrm>
          <a:prstGeom prst="arc">
            <a:avLst>
              <a:gd name="adj1" fmla="val 2267523"/>
              <a:gd name="adj2" fmla="val 0"/>
            </a:avLst>
          </a:prstGeom>
          <a:ln>
            <a:solidFill>
              <a:srgbClr val="1685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Oval 9"/>
          <p:cNvSpPr/>
          <p:nvPr/>
        </p:nvSpPr>
        <p:spPr>
          <a:xfrm>
            <a:off x="1828800" y="2108200"/>
            <a:ext cx="1864659" cy="1864659"/>
          </a:xfrm>
          <a:prstGeom prst="ellipse">
            <a:avLst/>
          </a:prstGeom>
          <a:solidFill>
            <a:srgbClr val="16856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Oval 10"/>
          <p:cNvSpPr/>
          <p:nvPr/>
        </p:nvSpPr>
        <p:spPr>
          <a:xfrm>
            <a:off x="3496236" y="2108200"/>
            <a:ext cx="1864659" cy="1864659"/>
          </a:xfrm>
          <a:prstGeom prst="ellipse">
            <a:avLst/>
          </a:prstGeom>
          <a:solidFill>
            <a:srgbClr val="16856F">
              <a:alpha val="75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0" name="Oval 11"/>
          <p:cNvSpPr/>
          <p:nvPr/>
        </p:nvSpPr>
        <p:spPr>
          <a:xfrm>
            <a:off x="5163672" y="2108200"/>
            <a:ext cx="1864659" cy="1864659"/>
          </a:xfrm>
          <a:prstGeom prst="ellipse">
            <a:avLst/>
          </a:prstGeom>
          <a:solidFill>
            <a:srgbClr val="16856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" name="Oval 12"/>
          <p:cNvSpPr/>
          <p:nvPr/>
        </p:nvSpPr>
        <p:spPr>
          <a:xfrm>
            <a:off x="6831108" y="2108200"/>
            <a:ext cx="1864659" cy="1864659"/>
          </a:xfrm>
          <a:prstGeom prst="ellipse">
            <a:avLst/>
          </a:prstGeom>
          <a:solidFill>
            <a:srgbClr val="16856F">
              <a:alpha val="75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Oval 17"/>
          <p:cNvSpPr/>
          <p:nvPr/>
        </p:nvSpPr>
        <p:spPr>
          <a:xfrm>
            <a:off x="8498541" y="2108200"/>
            <a:ext cx="1864659" cy="1864659"/>
          </a:xfrm>
          <a:prstGeom prst="ellipse">
            <a:avLst/>
          </a:prstGeom>
          <a:solidFill>
            <a:srgbClr val="16856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904793" y="2732209"/>
            <a:ext cx="382413" cy="616639"/>
            <a:chOff x="6967538" y="6365875"/>
            <a:chExt cx="127000" cy="204787"/>
          </a:xfrm>
          <a:solidFill>
            <a:schemeClr val="bg1"/>
          </a:solidFill>
        </p:grpSpPr>
        <p:sp>
          <p:nvSpPr>
            <p:cNvPr id="14" name="Freeform 626"/>
            <p:cNvSpPr/>
            <p:nvPr/>
          </p:nvSpPr>
          <p:spPr bwMode="auto">
            <a:xfrm>
              <a:off x="6967538" y="6423025"/>
              <a:ext cx="127000" cy="147637"/>
            </a:xfrm>
            <a:custGeom>
              <a:avLst/>
              <a:gdLst>
                <a:gd name="T0" fmla="*/ 180 w 180"/>
                <a:gd name="T1" fmla="*/ 68 h 209"/>
                <a:gd name="T2" fmla="*/ 180 w 180"/>
                <a:gd name="T3" fmla="*/ 15 h 209"/>
                <a:gd name="T4" fmla="*/ 156 w 180"/>
                <a:gd name="T5" fmla="*/ 15 h 209"/>
                <a:gd name="T6" fmla="*/ 156 w 180"/>
                <a:gd name="T7" fmla="*/ 68 h 209"/>
                <a:gd name="T8" fmla="*/ 92 w 180"/>
                <a:gd name="T9" fmla="*/ 132 h 209"/>
                <a:gd name="T10" fmla="*/ 91 w 180"/>
                <a:gd name="T11" fmla="*/ 132 h 209"/>
                <a:gd name="T12" fmla="*/ 90 w 180"/>
                <a:gd name="T13" fmla="*/ 132 h 209"/>
                <a:gd name="T14" fmla="*/ 90 w 180"/>
                <a:gd name="T15" fmla="*/ 132 h 209"/>
                <a:gd name="T16" fmla="*/ 89 w 180"/>
                <a:gd name="T17" fmla="*/ 132 h 209"/>
                <a:gd name="T18" fmla="*/ 24 w 180"/>
                <a:gd name="T19" fmla="*/ 68 h 209"/>
                <a:gd name="T20" fmla="*/ 24 w 180"/>
                <a:gd name="T21" fmla="*/ 15 h 209"/>
                <a:gd name="T22" fmla="*/ 0 w 180"/>
                <a:gd name="T23" fmla="*/ 15 h 209"/>
                <a:gd name="T24" fmla="*/ 0 w 180"/>
                <a:gd name="T25" fmla="*/ 68 h 209"/>
                <a:gd name="T26" fmla="*/ 76 w 180"/>
                <a:gd name="T27" fmla="*/ 156 h 209"/>
                <a:gd name="T28" fmla="*/ 76 w 180"/>
                <a:gd name="T29" fmla="*/ 194 h 209"/>
                <a:gd name="T30" fmla="*/ 22 w 180"/>
                <a:gd name="T31" fmla="*/ 209 h 209"/>
                <a:gd name="T32" fmla="*/ 159 w 180"/>
                <a:gd name="T33" fmla="*/ 209 h 209"/>
                <a:gd name="T34" fmla="*/ 104 w 180"/>
                <a:gd name="T35" fmla="*/ 193 h 209"/>
                <a:gd name="T36" fmla="*/ 104 w 180"/>
                <a:gd name="T37" fmla="*/ 156 h 209"/>
                <a:gd name="T38" fmla="*/ 180 w 180"/>
                <a:gd name="T39" fmla="*/ 6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209">
                  <a:moveTo>
                    <a:pt x="180" y="68"/>
                  </a:moveTo>
                  <a:cubicBezTo>
                    <a:pt x="180" y="68"/>
                    <a:pt x="180" y="38"/>
                    <a:pt x="180" y="15"/>
                  </a:cubicBezTo>
                  <a:cubicBezTo>
                    <a:pt x="180" y="0"/>
                    <a:pt x="156" y="0"/>
                    <a:pt x="156" y="15"/>
                  </a:cubicBezTo>
                  <a:cubicBezTo>
                    <a:pt x="156" y="38"/>
                    <a:pt x="156" y="68"/>
                    <a:pt x="156" y="68"/>
                  </a:cubicBezTo>
                  <a:cubicBezTo>
                    <a:pt x="156" y="104"/>
                    <a:pt x="128" y="132"/>
                    <a:pt x="92" y="132"/>
                  </a:cubicBezTo>
                  <a:cubicBezTo>
                    <a:pt x="92" y="132"/>
                    <a:pt x="91" y="132"/>
                    <a:pt x="91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89" y="132"/>
                    <a:pt x="89" y="132"/>
                  </a:cubicBezTo>
                  <a:cubicBezTo>
                    <a:pt x="53" y="132"/>
                    <a:pt x="24" y="104"/>
                    <a:pt x="24" y="68"/>
                  </a:cubicBezTo>
                  <a:cubicBezTo>
                    <a:pt x="24" y="68"/>
                    <a:pt x="24" y="38"/>
                    <a:pt x="24" y="15"/>
                  </a:cubicBezTo>
                  <a:cubicBezTo>
                    <a:pt x="24" y="0"/>
                    <a:pt x="0" y="0"/>
                    <a:pt x="0" y="15"/>
                  </a:cubicBezTo>
                  <a:cubicBezTo>
                    <a:pt x="0" y="22"/>
                    <a:pt x="0" y="68"/>
                    <a:pt x="0" y="68"/>
                  </a:cubicBezTo>
                  <a:cubicBezTo>
                    <a:pt x="0" y="113"/>
                    <a:pt x="33" y="149"/>
                    <a:pt x="76" y="156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22" y="209"/>
                    <a:pt x="22" y="209"/>
                    <a:pt x="22" y="209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04" y="193"/>
                    <a:pt x="104" y="193"/>
                    <a:pt x="104" y="193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47" y="150"/>
                    <a:pt x="180" y="113"/>
                    <a:pt x="180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627"/>
            <p:cNvSpPr/>
            <p:nvPr/>
          </p:nvSpPr>
          <p:spPr bwMode="auto">
            <a:xfrm>
              <a:off x="7000875" y="6365875"/>
              <a:ext cx="61912" cy="134937"/>
            </a:xfrm>
            <a:custGeom>
              <a:avLst/>
              <a:gdLst>
                <a:gd name="T0" fmla="*/ 43 w 87"/>
                <a:gd name="T1" fmla="*/ 190 h 190"/>
                <a:gd name="T2" fmla="*/ 43 w 87"/>
                <a:gd name="T3" fmla="*/ 190 h 190"/>
                <a:gd name="T4" fmla="*/ 44 w 87"/>
                <a:gd name="T5" fmla="*/ 190 h 190"/>
                <a:gd name="T6" fmla="*/ 87 w 87"/>
                <a:gd name="T7" fmla="*/ 147 h 190"/>
                <a:gd name="T8" fmla="*/ 87 w 87"/>
                <a:gd name="T9" fmla="*/ 43 h 190"/>
                <a:gd name="T10" fmla="*/ 44 w 87"/>
                <a:gd name="T11" fmla="*/ 0 h 190"/>
                <a:gd name="T12" fmla="*/ 43 w 87"/>
                <a:gd name="T13" fmla="*/ 0 h 190"/>
                <a:gd name="T14" fmla="*/ 43 w 87"/>
                <a:gd name="T15" fmla="*/ 0 h 190"/>
                <a:gd name="T16" fmla="*/ 0 w 87"/>
                <a:gd name="T17" fmla="*/ 43 h 190"/>
                <a:gd name="T18" fmla="*/ 0 w 87"/>
                <a:gd name="T19" fmla="*/ 147 h 190"/>
                <a:gd name="T20" fmla="*/ 43 w 87"/>
                <a:gd name="T21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90">
                  <a:moveTo>
                    <a:pt x="43" y="190"/>
                  </a:moveTo>
                  <a:cubicBezTo>
                    <a:pt x="43" y="190"/>
                    <a:pt x="43" y="190"/>
                    <a:pt x="43" y="190"/>
                  </a:cubicBezTo>
                  <a:cubicBezTo>
                    <a:pt x="44" y="190"/>
                    <a:pt x="44" y="190"/>
                    <a:pt x="44" y="190"/>
                  </a:cubicBezTo>
                  <a:cubicBezTo>
                    <a:pt x="68" y="190"/>
                    <a:pt x="87" y="171"/>
                    <a:pt x="87" y="147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19"/>
                    <a:pt x="68" y="0"/>
                    <a:pt x="44" y="0"/>
                  </a:cubicBezTo>
                  <a:cubicBezTo>
                    <a:pt x="44" y="0"/>
                    <a:pt x="44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71"/>
                    <a:pt x="19" y="190"/>
                    <a:pt x="4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6" name="Freeform 203"/>
          <p:cNvSpPr/>
          <p:nvPr/>
        </p:nvSpPr>
        <p:spPr bwMode="auto">
          <a:xfrm>
            <a:off x="2415503" y="2802158"/>
            <a:ext cx="616639" cy="430214"/>
          </a:xfrm>
          <a:custGeom>
            <a:avLst/>
            <a:gdLst>
              <a:gd name="T0" fmla="*/ 253 w 288"/>
              <a:gd name="T1" fmla="*/ 91 h 200"/>
              <a:gd name="T2" fmla="*/ 253 w 288"/>
              <a:gd name="T3" fmla="*/ 86 h 200"/>
              <a:gd name="T4" fmla="*/ 167 w 288"/>
              <a:gd name="T5" fmla="*/ 0 h 200"/>
              <a:gd name="T6" fmla="*/ 90 w 288"/>
              <a:gd name="T7" fmla="*/ 49 h 200"/>
              <a:gd name="T8" fmla="*/ 66 w 288"/>
              <a:gd name="T9" fmla="*/ 41 h 200"/>
              <a:gd name="T10" fmla="*/ 26 w 288"/>
              <a:gd name="T11" fmla="*/ 80 h 200"/>
              <a:gd name="T12" fmla="*/ 28 w 288"/>
              <a:gd name="T13" fmla="*/ 92 h 200"/>
              <a:gd name="T14" fmla="*/ 0 w 288"/>
              <a:gd name="T15" fmla="*/ 142 h 200"/>
              <a:gd name="T16" fmla="*/ 57 w 288"/>
              <a:gd name="T17" fmla="*/ 200 h 200"/>
              <a:gd name="T18" fmla="*/ 57 w 288"/>
              <a:gd name="T19" fmla="*/ 200 h 200"/>
              <a:gd name="T20" fmla="*/ 57 w 288"/>
              <a:gd name="T21" fmla="*/ 200 h 200"/>
              <a:gd name="T22" fmla="*/ 58 w 288"/>
              <a:gd name="T23" fmla="*/ 200 h 200"/>
              <a:gd name="T24" fmla="*/ 58 w 288"/>
              <a:gd name="T25" fmla="*/ 200 h 200"/>
              <a:gd name="T26" fmla="*/ 228 w 288"/>
              <a:gd name="T27" fmla="*/ 200 h 200"/>
              <a:gd name="T28" fmla="*/ 231 w 288"/>
              <a:gd name="T29" fmla="*/ 200 h 200"/>
              <a:gd name="T30" fmla="*/ 288 w 288"/>
              <a:gd name="T31" fmla="*/ 143 h 200"/>
              <a:gd name="T32" fmla="*/ 253 w 288"/>
              <a:gd name="T33" fmla="*/ 91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88" h="200">
                <a:moveTo>
                  <a:pt x="253" y="91"/>
                </a:moveTo>
                <a:cubicBezTo>
                  <a:pt x="253" y="89"/>
                  <a:pt x="253" y="88"/>
                  <a:pt x="253" y="86"/>
                </a:cubicBezTo>
                <a:cubicBezTo>
                  <a:pt x="253" y="38"/>
                  <a:pt x="215" y="0"/>
                  <a:pt x="167" y="0"/>
                </a:cubicBezTo>
                <a:cubicBezTo>
                  <a:pt x="133" y="0"/>
                  <a:pt x="104" y="20"/>
                  <a:pt x="90" y="49"/>
                </a:cubicBezTo>
                <a:cubicBezTo>
                  <a:pt x="83" y="44"/>
                  <a:pt x="75" y="41"/>
                  <a:pt x="66" y="41"/>
                </a:cubicBezTo>
                <a:cubicBezTo>
                  <a:pt x="44" y="41"/>
                  <a:pt x="26" y="58"/>
                  <a:pt x="26" y="80"/>
                </a:cubicBezTo>
                <a:cubicBezTo>
                  <a:pt x="26" y="84"/>
                  <a:pt x="27" y="88"/>
                  <a:pt x="28" y="92"/>
                </a:cubicBezTo>
                <a:cubicBezTo>
                  <a:pt x="11" y="102"/>
                  <a:pt x="0" y="121"/>
                  <a:pt x="0" y="142"/>
                </a:cubicBezTo>
                <a:cubicBezTo>
                  <a:pt x="0" y="174"/>
                  <a:pt x="25" y="199"/>
                  <a:pt x="57" y="200"/>
                </a:cubicBezTo>
                <a:cubicBezTo>
                  <a:pt x="57" y="200"/>
                  <a:pt x="57" y="200"/>
                  <a:pt x="57" y="200"/>
                </a:cubicBezTo>
                <a:cubicBezTo>
                  <a:pt x="57" y="200"/>
                  <a:pt x="57" y="200"/>
                  <a:pt x="57" y="200"/>
                </a:cubicBezTo>
                <a:cubicBezTo>
                  <a:pt x="57" y="200"/>
                  <a:pt x="58" y="200"/>
                  <a:pt x="58" y="200"/>
                </a:cubicBezTo>
                <a:cubicBezTo>
                  <a:pt x="58" y="200"/>
                  <a:pt x="58" y="200"/>
                  <a:pt x="58" y="200"/>
                </a:cubicBezTo>
                <a:cubicBezTo>
                  <a:pt x="228" y="200"/>
                  <a:pt x="228" y="200"/>
                  <a:pt x="228" y="200"/>
                </a:cubicBezTo>
                <a:cubicBezTo>
                  <a:pt x="229" y="200"/>
                  <a:pt x="230" y="200"/>
                  <a:pt x="231" y="200"/>
                </a:cubicBezTo>
                <a:cubicBezTo>
                  <a:pt x="262" y="200"/>
                  <a:pt x="288" y="175"/>
                  <a:pt x="288" y="143"/>
                </a:cubicBezTo>
                <a:cubicBezTo>
                  <a:pt x="288" y="120"/>
                  <a:pt x="273" y="99"/>
                  <a:pt x="253" y="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252"/>
          <p:cNvSpPr>
            <a:spLocks noEditPoints="1"/>
          </p:cNvSpPr>
          <p:nvPr/>
        </p:nvSpPr>
        <p:spPr bwMode="auto">
          <a:xfrm>
            <a:off x="7412020" y="2728062"/>
            <a:ext cx="640541" cy="607081"/>
          </a:xfrm>
          <a:custGeom>
            <a:avLst/>
            <a:gdLst>
              <a:gd name="T0" fmla="*/ 294 w 301"/>
              <a:gd name="T1" fmla="*/ 107 h 285"/>
              <a:gd name="T2" fmla="*/ 137 w 301"/>
              <a:gd name="T3" fmla="*/ 9 h 285"/>
              <a:gd name="T4" fmla="*/ 7 w 301"/>
              <a:gd name="T5" fmla="*/ 139 h 285"/>
              <a:gd name="T6" fmla="*/ 64 w 301"/>
              <a:gd name="T7" fmla="*/ 218 h 285"/>
              <a:gd name="T8" fmla="*/ 36 w 301"/>
              <a:gd name="T9" fmla="*/ 268 h 285"/>
              <a:gd name="T10" fmla="*/ 122 w 301"/>
              <a:gd name="T11" fmla="*/ 237 h 285"/>
              <a:gd name="T12" fmla="*/ 164 w 301"/>
              <a:gd name="T13" fmla="*/ 237 h 285"/>
              <a:gd name="T14" fmla="*/ 294 w 301"/>
              <a:gd name="T15" fmla="*/ 107 h 285"/>
              <a:gd name="T16" fmla="*/ 80 w 301"/>
              <a:gd name="T17" fmla="*/ 143 h 285"/>
              <a:gd name="T18" fmla="*/ 60 w 301"/>
              <a:gd name="T19" fmla="*/ 123 h 285"/>
              <a:gd name="T20" fmla="*/ 80 w 301"/>
              <a:gd name="T21" fmla="*/ 103 h 285"/>
              <a:gd name="T22" fmla="*/ 100 w 301"/>
              <a:gd name="T23" fmla="*/ 123 h 285"/>
              <a:gd name="T24" fmla="*/ 80 w 301"/>
              <a:gd name="T25" fmla="*/ 143 h 285"/>
              <a:gd name="T26" fmla="*/ 151 w 301"/>
              <a:gd name="T27" fmla="*/ 143 h 285"/>
              <a:gd name="T28" fmla="*/ 131 w 301"/>
              <a:gd name="T29" fmla="*/ 123 h 285"/>
              <a:gd name="T30" fmla="*/ 151 w 301"/>
              <a:gd name="T31" fmla="*/ 103 h 285"/>
              <a:gd name="T32" fmla="*/ 172 w 301"/>
              <a:gd name="T33" fmla="*/ 123 h 285"/>
              <a:gd name="T34" fmla="*/ 151 w 301"/>
              <a:gd name="T35" fmla="*/ 143 h 285"/>
              <a:gd name="T36" fmla="*/ 223 w 301"/>
              <a:gd name="T37" fmla="*/ 143 h 285"/>
              <a:gd name="T38" fmla="*/ 203 w 301"/>
              <a:gd name="T39" fmla="*/ 123 h 285"/>
              <a:gd name="T40" fmla="*/ 223 w 301"/>
              <a:gd name="T41" fmla="*/ 103 h 285"/>
              <a:gd name="T42" fmla="*/ 243 w 301"/>
              <a:gd name="T43" fmla="*/ 123 h 285"/>
              <a:gd name="T44" fmla="*/ 223 w 301"/>
              <a:gd name="T45" fmla="*/ 14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302"/>
          <p:cNvSpPr/>
          <p:nvPr/>
        </p:nvSpPr>
        <p:spPr bwMode="auto">
          <a:xfrm>
            <a:off x="4157553" y="2830892"/>
            <a:ext cx="611859" cy="382412"/>
          </a:xfrm>
          <a:custGeom>
            <a:avLst/>
            <a:gdLst>
              <a:gd name="T0" fmla="*/ 207 w 287"/>
              <a:gd name="T1" fmla="*/ 51 h 180"/>
              <a:gd name="T2" fmla="*/ 207 w 287"/>
              <a:gd name="T3" fmla="*/ 15 h 180"/>
              <a:gd name="T4" fmla="*/ 191 w 287"/>
              <a:gd name="T5" fmla="*/ 0 h 180"/>
              <a:gd name="T6" fmla="*/ 16 w 287"/>
              <a:gd name="T7" fmla="*/ 0 h 180"/>
              <a:gd name="T8" fmla="*/ 0 w 287"/>
              <a:gd name="T9" fmla="*/ 15 h 180"/>
              <a:gd name="T10" fmla="*/ 0 w 287"/>
              <a:gd name="T11" fmla="*/ 164 h 180"/>
              <a:gd name="T12" fmla="*/ 16 w 287"/>
              <a:gd name="T13" fmla="*/ 180 h 180"/>
              <a:gd name="T14" fmla="*/ 191 w 287"/>
              <a:gd name="T15" fmla="*/ 180 h 180"/>
              <a:gd name="T16" fmla="*/ 207 w 287"/>
              <a:gd name="T17" fmla="*/ 164 h 180"/>
              <a:gd name="T18" fmla="*/ 207 w 287"/>
              <a:gd name="T19" fmla="*/ 129 h 180"/>
              <a:gd name="T20" fmla="*/ 207 w 287"/>
              <a:gd name="T21" fmla="*/ 129 h 180"/>
              <a:gd name="T22" fmla="*/ 287 w 287"/>
              <a:gd name="T23" fmla="*/ 167 h 180"/>
              <a:gd name="T24" fmla="*/ 287 w 287"/>
              <a:gd name="T25" fmla="*/ 13 h 180"/>
              <a:gd name="T26" fmla="*/ 207 w 287"/>
              <a:gd name="T27" fmla="*/ 51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7" h="180">
                <a:moveTo>
                  <a:pt x="207" y="51"/>
                </a:moveTo>
                <a:cubicBezTo>
                  <a:pt x="207" y="15"/>
                  <a:pt x="207" y="15"/>
                  <a:pt x="207" y="15"/>
                </a:cubicBezTo>
                <a:cubicBezTo>
                  <a:pt x="207" y="7"/>
                  <a:pt x="200" y="0"/>
                  <a:pt x="191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5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73"/>
                  <a:pt x="7" y="180"/>
                  <a:pt x="16" y="180"/>
                </a:cubicBezTo>
                <a:cubicBezTo>
                  <a:pt x="191" y="180"/>
                  <a:pt x="191" y="180"/>
                  <a:pt x="191" y="180"/>
                </a:cubicBezTo>
                <a:cubicBezTo>
                  <a:pt x="200" y="180"/>
                  <a:pt x="207" y="173"/>
                  <a:pt x="207" y="164"/>
                </a:cubicBezTo>
                <a:cubicBezTo>
                  <a:pt x="207" y="129"/>
                  <a:pt x="207" y="129"/>
                  <a:pt x="207" y="129"/>
                </a:cubicBezTo>
                <a:cubicBezTo>
                  <a:pt x="207" y="129"/>
                  <a:pt x="207" y="129"/>
                  <a:pt x="207" y="129"/>
                </a:cubicBezTo>
                <a:cubicBezTo>
                  <a:pt x="287" y="167"/>
                  <a:pt x="287" y="167"/>
                  <a:pt x="287" y="167"/>
                </a:cubicBezTo>
                <a:cubicBezTo>
                  <a:pt x="287" y="13"/>
                  <a:pt x="287" y="13"/>
                  <a:pt x="287" y="13"/>
                </a:cubicBezTo>
                <a:lnTo>
                  <a:pt x="207" y="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9310291" y="2761148"/>
            <a:ext cx="333716" cy="573995"/>
            <a:chOff x="8193088" y="6365876"/>
            <a:chExt cx="119062" cy="204788"/>
          </a:xfrm>
          <a:solidFill>
            <a:schemeClr val="bg1"/>
          </a:solidFill>
        </p:grpSpPr>
        <p:sp>
          <p:nvSpPr>
            <p:cNvPr id="20" name="Freeform 561"/>
            <p:cNvSpPr>
              <a:spLocks noEditPoints="1"/>
            </p:cNvSpPr>
            <p:nvPr/>
          </p:nvSpPr>
          <p:spPr bwMode="auto">
            <a:xfrm>
              <a:off x="8193088" y="6365876"/>
              <a:ext cx="119062" cy="163513"/>
            </a:xfrm>
            <a:custGeom>
              <a:avLst/>
              <a:gdLst>
                <a:gd name="T0" fmla="*/ 86 w 170"/>
                <a:gd name="T1" fmla="*/ 0 h 230"/>
                <a:gd name="T2" fmla="*/ 85 w 170"/>
                <a:gd name="T3" fmla="*/ 0 h 230"/>
                <a:gd name="T4" fmla="*/ 84 w 170"/>
                <a:gd name="T5" fmla="*/ 0 h 230"/>
                <a:gd name="T6" fmla="*/ 0 w 170"/>
                <a:gd name="T7" fmla="*/ 96 h 230"/>
                <a:gd name="T8" fmla="*/ 50 w 170"/>
                <a:gd name="T9" fmla="*/ 230 h 230"/>
                <a:gd name="T10" fmla="*/ 120 w 170"/>
                <a:gd name="T11" fmla="*/ 230 h 230"/>
                <a:gd name="T12" fmla="*/ 170 w 170"/>
                <a:gd name="T13" fmla="*/ 96 h 230"/>
                <a:gd name="T14" fmla="*/ 86 w 170"/>
                <a:gd name="T15" fmla="*/ 0 h 230"/>
                <a:gd name="T16" fmla="*/ 105 w 170"/>
                <a:gd name="T17" fmla="*/ 210 h 230"/>
                <a:gd name="T18" fmla="*/ 97 w 170"/>
                <a:gd name="T19" fmla="*/ 210 h 230"/>
                <a:gd name="T20" fmla="*/ 97 w 170"/>
                <a:gd name="T21" fmla="*/ 159 h 230"/>
                <a:gd name="T22" fmla="*/ 73 w 170"/>
                <a:gd name="T23" fmla="*/ 159 h 230"/>
                <a:gd name="T24" fmla="*/ 73 w 170"/>
                <a:gd name="T25" fmla="*/ 210 h 230"/>
                <a:gd name="T26" fmla="*/ 65 w 170"/>
                <a:gd name="T27" fmla="*/ 210 h 230"/>
                <a:gd name="T28" fmla="*/ 49 w 170"/>
                <a:gd name="T29" fmla="*/ 176 h 230"/>
                <a:gd name="T30" fmla="*/ 20 w 170"/>
                <a:gd name="T31" fmla="*/ 96 h 230"/>
                <a:gd name="T32" fmla="*/ 49 w 170"/>
                <a:gd name="T33" fmla="*/ 30 h 230"/>
                <a:gd name="T34" fmla="*/ 84 w 170"/>
                <a:gd name="T35" fmla="*/ 20 h 230"/>
                <a:gd name="T36" fmla="*/ 84 w 170"/>
                <a:gd name="T37" fmla="*/ 20 h 230"/>
                <a:gd name="T38" fmla="*/ 85 w 170"/>
                <a:gd name="T39" fmla="*/ 20 h 230"/>
                <a:gd name="T40" fmla="*/ 86 w 170"/>
                <a:gd name="T41" fmla="*/ 20 h 230"/>
                <a:gd name="T42" fmla="*/ 86 w 170"/>
                <a:gd name="T43" fmla="*/ 20 h 230"/>
                <a:gd name="T44" fmla="*/ 121 w 170"/>
                <a:gd name="T45" fmla="*/ 30 h 230"/>
                <a:gd name="T46" fmla="*/ 150 w 170"/>
                <a:gd name="T47" fmla="*/ 96 h 230"/>
                <a:gd name="T48" fmla="*/ 121 w 170"/>
                <a:gd name="T49" fmla="*/ 176 h 230"/>
                <a:gd name="T50" fmla="*/ 105 w 170"/>
                <a:gd name="T51" fmla="*/ 21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0" h="230">
                  <a:moveTo>
                    <a:pt x="86" y="0"/>
                  </a:moveTo>
                  <a:cubicBezTo>
                    <a:pt x="85" y="0"/>
                    <a:pt x="85" y="0"/>
                    <a:pt x="85" y="0"/>
                  </a:cubicBezTo>
                  <a:cubicBezTo>
                    <a:pt x="85" y="0"/>
                    <a:pt x="84" y="0"/>
                    <a:pt x="84" y="0"/>
                  </a:cubicBezTo>
                  <a:cubicBezTo>
                    <a:pt x="74" y="0"/>
                    <a:pt x="0" y="3"/>
                    <a:pt x="0" y="96"/>
                  </a:cubicBezTo>
                  <a:cubicBezTo>
                    <a:pt x="0" y="136"/>
                    <a:pt x="50" y="210"/>
                    <a:pt x="50" y="230"/>
                  </a:cubicBezTo>
                  <a:cubicBezTo>
                    <a:pt x="120" y="230"/>
                    <a:pt x="120" y="230"/>
                    <a:pt x="120" y="230"/>
                  </a:cubicBezTo>
                  <a:cubicBezTo>
                    <a:pt x="120" y="210"/>
                    <a:pt x="170" y="136"/>
                    <a:pt x="170" y="96"/>
                  </a:cubicBezTo>
                  <a:cubicBezTo>
                    <a:pt x="170" y="3"/>
                    <a:pt x="96" y="0"/>
                    <a:pt x="86" y="0"/>
                  </a:cubicBezTo>
                  <a:close/>
                  <a:moveTo>
                    <a:pt x="105" y="210"/>
                  </a:moveTo>
                  <a:cubicBezTo>
                    <a:pt x="97" y="210"/>
                    <a:pt x="97" y="210"/>
                    <a:pt x="97" y="210"/>
                  </a:cubicBezTo>
                  <a:cubicBezTo>
                    <a:pt x="97" y="159"/>
                    <a:pt x="97" y="159"/>
                    <a:pt x="97" y="159"/>
                  </a:cubicBezTo>
                  <a:cubicBezTo>
                    <a:pt x="73" y="159"/>
                    <a:pt x="73" y="159"/>
                    <a:pt x="73" y="159"/>
                  </a:cubicBezTo>
                  <a:cubicBezTo>
                    <a:pt x="73" y="210"/>
                    <a:pt x="73" y="210"/>
                    <a:pt x="73" y="210"/>
                  </a:cubicBezTo>
                  <a:cubicBezTo>
                    <a:pt x="65" y="210"/>
                    <a:pt x="65" y="210"/>
                    <a:pt x="65" y="210"/>
                  </a:cubicBezTo>
                  <a:cubicBezTo>
                    <a:pt x="62" y="201"/>
                    <a:pt x="56" y="190"/>
                    <a:pt x="49" y="176"/>
                  </a:cubicBezTo>
                  <a:cubicBezTo>
                    <a:pt x="37" y="150"/>
                    <a:pt x="20" y="115"/>
                    <a:pt x="20" y="96"/>
                  </a:cubicBezTo>
                  <a:cubicBezTo>
                    <a:pt x="20" y="64"/>
                    <a:pt x="30" y="42"/>
                    <a:pt x="49" y="30"/>
                  </a:cubicBezTo>
                  <a:cubicBezTo>
                    <a:pt x="65" y="20"/>
                    <a:pt x="82" y="20"/>
                    <a:pt x="84" y="20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8" y="20"/>
                    <a:pt x="105" y="20"/>
                    <a:pt x="121" y="30"/>
                  </a:cubicBezTo>
                  <a:cubicBezTo>
                    <a:pt x="140" y="42"/>
                    <a:pt x="150" y="64"/>
                    <a:pt x="150" y="96"/>
                  </a:cubicBezTo>
                  <a:cubicBezTo>
                    <a:pt x="150" y="115"/>
                    <a:pt x="133" y="150"/>
                    <a:pt x="121" y="176"/>
                  </a:cubicBezTo>
                  <a:cubicBezTo>
                    <a:pt x="114" y="190"/>
                    <a:pt x="108" y="201"/>
                    <a:pt x="105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Rectangle 562"/>
            <p:cNvSpPr>
              <a:spLocks noChangeArrowheads="1"/>
            </p:cNvSpPr>
            <p:nvPr/>
          </p:nvSpPr>
          <p:spPr bwMode="auto">
            <a:xfrm>
              <a:off x="8228013" y="6535738"/>
              <a:ext cx="49212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Rectangle 563"/>
            <p:cNvSpPr>
              <a:spLocks noChangeArrowheads="1"/>
            </p:cNvSpPr>
            <p:nvPr/>
          </p:nvSpPr>
          <p:spPr bwMode="auto">
            <a:xfrm>
              <a:off x="8240713" y="6556376"/>
              <a:ext cx="2540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2019300" y="4419600"/>
            <a:ext cx="8277225" cy="0"/>
          </a:xfrm>
          <a:prstGeom prst="line">
            <a:avLst/>
          </a:prstGeom>
          <a:ln>
            <a:solidFill>
              <a:srgbClr val="1685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2019861" y="5007817"/>
            <a:ext cx="8343339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2019861" y="4685867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50181" y="243356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i="1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9097" y="280981"/>
            <a:ext cx="3325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 rot="18731812">
            <a:off x="368118" y="222179"/>
            <a:ext cx="579268" cy="579268"/>
          </a:xfrm>
          <a:prstGeom prst="arc">
            <a:avLst>
              <a:gd name="adj1" fmla="val 2267523"/>
              <a:gd name="adj2" fmla="val 0"/>
            </a:avLst>
          </a:prstGeom>
          <a:ln>
            <a:solidFill>
              <a:srgbClr val="1685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Title 1"/>
          <p:cNvSpPr txBox="1"/>
          <p:nvPr/>
        </p:nvSpPr>
        <p:spPr>
          <a:xfrm>
            <a:off x="830790" y="2823631"/>
            <a:ext cx="4228044" cy="177165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335"/>
              </a:lnSpc>
            </a:pPr>
            <a:r>
              <a:rPr lang="en-US" altLang="zh-CN" sz="4265" dirty="0">
                <a:solidFill>
                  <a:srgbClr val="16856F"/>
                </a:solidFill>
                <a:latin typeface="Bebas Neue" panose="020B0606020202050201" pitchFamily="34" charset="0"/>
              </a:rPr>
              <a:t>Business</a:t>
            </a:r>
            <a:endParaRPr lang="en-US" altLang="zh-CN" sz="4265" dirty="0">
              <a:solidFill>
                <a:srgbClr val="16856F"/>
              </a:solidFill>
              <a:latin typeface="Bebas Neue" panose="020B0606020202050201" pitchFamily="34" charset="0"/>
            </a:endParaRPr>
          </a:p>
          <a:p>
            <a:pPr algn="l">
              <a:lnSpc>
                <a:spcPts val="3335"/>
              </a:lnSpc>
            </a:pPr>
            <a:r>
              <a:rPr lang="en-US" altLang="zh-CN" sz="4265" dirty="0">
                <a:solidFill>
                  <a:srgbClr val="27947E"/>
                </a:solidFill>
                <a:latin typeface="Bebas Neue" panose="020B0606020202050201" pitchFamily="34" charset="0"/>
              </a:rPr>
              <a:t>Presentations</a:t>
            </a:r>
            <a:endParaRPr lang="en-US" altLang="zh-CN" sz="4265" dirty="0">
              <a:solidFill>
                <a:srgbClr val="27947E"/>
              </a:solidFill>
              <a:latin typeface="Bebas Neue" panose="020B0606020202050201" pitchFamily="34" charset="0"/>
            </a:endParaRPr>
          </a:p>
          <a:p>
            <a:pPr algn="l">
              <a:lnSpc>
                <a:spcPts val="3335"/>
              </a:lnSpc>
            </a:pPr>
            <a:r>
              <a:rPr lang="en-US" altLang="zh-CN" sz="4265" dirty="0">
                <a:solidFill>
                  <a:srgbClr val="16856F"/>
                </a:solidFill>
                <a:latin typeface="Bebas Neue" panose="020B0606020202050201" pitchFamily="34" charset="0"/>
              </a:rPr>
              <a:t>All ready</a:t>
            </a:r>
            <a:endParaRPr lang="en-US" altLang="zh-CN" sz="4265" dirty="0">
              <a:solidFill>
                <a:srgbClr val="16856F"/>
              </a:solidFill>
              <a:latin typeface="Bebas Neue" panose="020B0606020202050201" pitchFamily="34" charset="0"/>
            </a:endParaRPr>
          </a:p>
        </p:txBody>
      </p:sp>
      <p:sp>
        <p:nvSpPr>
          <p:cNvPr id="9" name="Freeform 7"/>
          <p:cNvSpPr>
            <a:spLocks noEditPoints="1"/>
          </p:cNvSpPr>
          <p:nvPr/>
        </p:nvSpPr>
        <p:spPr bwMode="auto">
          <a:xfrm>
            <a:off x="8151814" y="4743451"/>
            <a:ext cx="1191684" cy="1191684"/>
          </a:xfrm>
          <a:custGeom>
            <a:avLst/>
            <a:gdLst>
              <a:gd name="T0" fmla="*/ 499 w 1126"/>
              <a:gd name="T1" fmla="*/ 25 h 1125"/>
              <a:gd name="T2" fmla="*/ 381 w 1126"/>
              <a:gd name="T3" fmla="*/ 52 h 1125"/>
              <a:gd name="T4" fmla="*/ 273 w 1126"/>
              <a:gd name="T5" fmla="*/ 106 h 1125"/>
              <a:gd name="T6" fmla="*/ 180 w 1126"/>
              <a:gd name="T7" fmla="*/ 180 h 1125"/>
              <a:gd name="T8" fmla="*/ 106 w 1126"/>
              <a:gd name="T9" fmla="*/ 273 h 1125"/>
              <a:gd name="T10" fmla="*/ 52 w 1126"/>
              <a:gd name="T11" fmla="*/ 381 h 1125"/>
              <a:gd name="T12" fmla="*/ 25 w 1126"/>
              <a:gd name="T13" fmla="*/ 499 h 1125"/>
              <a:gd name="T14" fmla="*/ 25 w 1126"/>
              <a:gd name="T15" fmla="*/ 625 h 1125"/>
              <a:gd name="T16" fmla="*/ 52 w 1126"/>
              <a:gd name="T17" fmla="*/ 744 h 1125"/>
              <a:gd name="T18" fmla="*/ 106 w 1126"/>
              <a:gd name="T19" fmla="*/ 852 h 1125"/>
              <a:gd name="T20" fmla="*/ 180 w 1126"/>
              <a:gd name="T21" fmla="*/ 945 h 1125"/>
              <a:gd name="T22" fmla="*/ 273 w 1126"/>
              <a:gd name="T23" fmla="*/ 1019 h 1125"/>
              <a:gd name="T24" fmla="*/ 381 w 1126"/>
              <a:gd name="T25" fmla="*/ 1071 h 1125"/>
              <a:gd name="T26" fmla="*/ 499 w 1126"/>
              <a:gd name="T27" fmla="*/ 1100 h 1125"/>
              <a:gd name="T28" fmla="*/ 625 w 1126"/>
              <a:gd name="T29" fmla="*/ 1100 h 1125"/>
              <a:gd name="T30" fmla="*/ 745 w 1126"/>
              <a:gd name="T31" fmla="*/ 1071 h 1125"/>
              <a:gd name="T32" fmla="*/ 853 w 1126"/>
              <a:gd name="T33" fmla="*/ 1019 h 1125"/>
              <a:gd name="T34" fmla="*/ 946 w 1126"/>
              <a:gd name="T35" fmla="*/ 945 h 1125"/>
              <a:gd name="T36" fmla="*/ 1020 w 1126"/>
              <a:gd name="T37" fmla="*/ 852 h 1125"/>
              <a:gd name="T38" fmla="*/ 1072 w 1126"/>
              <a:gd name="T39" fmla="*/ 744 h 1125"/>
              <a:gd name="T40" fmla="*/ 1101 w 1126"/>
              <a:gd name="T41" fmla="*/ 625 h 1125"/>
              <a:gd name="T42" fmla="*/ 1101 w 1126"/>
              <a:gd name="T43" fmla="*/ 499 h 1125"/>
              <a:gd name="T44" fmla="*/ 1072 w 1126"/>
              <a:gd name="T45" fmla="*/ 381 h 1125"/>
              <a:gd name="T46" fmla="*/ 1020 w 1126"/>
              <a:gd name="T47" fmla="*/ 273 h 1125"/>
              <a:gd name="T48" fmla="*/ 946 w 1126"/>
              <a:gd name="T49" fmla="*/ 180 h 1125"/>
              <a:gd name="T50" fmla="*/ 853 w 1126"/>
              <a:gd name="T51" fmla="*/ 106 h 1125"/>
              <a:gd name="T52" fmla="*/ 745 w 1126"/>
              <a:gd name="T53" fmla="*/ 52 h 1125"/>
              <a:gd name="T54" fmla="*/ 625 w 1126"/>
              <a:gd name="T55" fmla="*/ 25 h 1125"/>
              <a:gd name="T56" fmla="*/ 562 w 1126"/>
              <a:gd name="T57" fmla="*/ 0 h 1125"/>
              <a:gd name="T58" fmla="*/ 692 w 1126"/>
              <a:gd name="T59" fmla="*/ 14 h 1125"/>
              <a:gd name="T60" fmla="*/ 811 w 1126"/>
              <a:gd name="T61" fmla="*/ 56 h 1125"/>
              <a:gd name="T62" fmla="*/ 914 w 1126"/>
              <a:gd name="T63" fmla="*/ 123 h 1125"/>
              <a:gd name="T64" fmla="*/ 1002 w 1126"/>
              <a:gd name="T65" fmla="*/ 210 h 1125"/>
              <a:gd name="T66" fmla="*/ 1068 w 1126"/>
              <a:gd name="T67" fmla="*/ 315 h 1125"/>
              <a:gd name="T68" fmla="*/ 1112 w 1126"/>
              <a:gd name="T69" fmla="*/ 433 h 1125"/>
              <a:gd name="T70" fmla="*/ 1126 w 1126"/>
              <a:gd name="T71" fmla="*/ 562 h 1125"/>
              <a:gd name="T72" fmla="*/ 1112 w 1126"/>
              <a:gd name="T73" fmla="*/ 692 h 1125"/>
              <a:gd name="T74" fmla="*/ 1068 w 1126"/>
              <a:gd name="T75" fmla="*/ 810 h 1125"/>
              <a:gd name="T76" fmla="*/ 1002 w 1126"/>
              <a:gd name="T77" fmla="*/ 914 h 1125"/>
              <a:gd name="T78" fmla="*/ 914 w 1126"/>
              <a:gd name="T79" fmla="*/ 1002 h 1125"/>
              <a:gd name="T80" fmla="*/ 811 w 1126"/>
              <a:gd name="T81" fmla="*/ 1067 h 1125"/>
              <a:gd name="T82" fmla="*/ 692 w 1126"/>
              <a:gd name="T83" fmla="*/ 1110 h 1125"/>
              <a:gd name="T84" fmla="*/ 562 w 1126"/>
              <a:gd name="T85" fmla="*/ 1125 h 1125"/>
              <a:gd name="T86" fmla="*/ 433 w 1126"/>
              <a:gd name="T87" fmla="*/ 1110 h 1125"/>
              <a:gd name="T88" fmla="*/ 315 w 1126"/>
              <a:gd name="T89" fmla="*/ 1067 h 1125"/>
              <a:gd name="T90" fmla="*/ 211 w 1126"/>
              <a:gd name="T91" fmla="*/ 1002 h 1125"/>
              <a:gd name="T92" fmla="*/ 123 w 1126"/>
              <a:gd name="T93" fmla="*/ 914 h 1125"/>
              <a:gd name="T94" fmla="*/ 56 w 1126"/>
              <a:gd name="T95" fmla="*/ 810 h 1125"/>
              <a:gd name="T96" fmla="*/ 14 w 1126"/>
              <a:gd name="T97" fmla="*/ 692 h 1125"/>
              <a:gd name="T98" fmla="*/ 0 w 1126"/>
              <a:gd name="T99" fmla="*/ 562 h 1125"/>
              <a:gd name="T100" fmla="*/ 14 w 1126"/>
              <a:gd name="T101" fmla="*/ 433 h 1125"/>
              <a:gd name="T102" fmla="*/ 56 w 1126"/>
              <a:gd name="T103" fmla="*/ 315 h 1125"/>
              <a:gd name="T104" fmla="*/ 123 w 1126"/>
              <a:gd name="T105" fmla="*/ 210 h 1125"/>
              <a:gd name="T106" fmla="*/ 211 w 1126"/>
              <a:gd name="T107" fmla="*/ 123 h 1125"/>
              <a:gd name="T108" fmla="*/ 315 w 1126"/>
              <a:gd name="T109" fmla="*/ 56 h 1125"/>
              <a:gd name="T110" fmla="*/ 433 w 1126"/>
              <a:gd name="T111" fmla="*/ 14 h 1125"/>
              <a:gd name="T112" fmla="*/ 562 w 1126"/>
              <a:gd name="T113" fmla="*/ 0 h 1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26" h="1125">
                <a:moveTo>
                  <a:pt x="562" y="21"/>
                </a:moveTo>
                <a:lnTo>
                  <a:pt x="499" y="25"/>
                </a:lnTo>
                <a:lnTo>
                  <a:pt x="439" y="35"/>
                </a:lnTo>
                <a:lnTo>
                  <a:pt x="381" y="52"/>
                </a:lnTo>
                <a:lnTo>
                  <a:pt x="324" y="76"/>
                </a:lnTo>
                <a:lnTo>
                  <a:pt x="273" y="106"/>
                </a:lnTo>
                <a:lnTo>
                  <a:pt x="224" y="140"/>
                </a:lnTo>
                <a:lnTo>
                  <a:pt x="180" y="180"/>
                </a:lnTo>
                <a:lnTo>
                  <a:pt x="140" y="224"/>
                </a:lnTo>
                <a:lnTo>
                  <a:pt x="106" y="273"/>
                </a:lnTo>
                <a:lnTo>
                  <a:pt x="76" y="324"/>
                </a:lnTo>
                <a:lnTo>
                  <a:pt x="52" y="381"/>
                </a:lnTo>
                <a:lnTo>
                  <a:pt x="35" y="438"/>
                </a:lnTo>
                <a:lnTo>
                  <a:pt x="25" y="499"/>
                </a:lnTo>
                <a:lnTo>
                  <a:pt x="21" y="562"/>
                </a:lnTo>
                <a:lnTo>
                  <a:pt x="25" y="625"/>
                </a:lnTo>
                <a:lnTo>
                  <a:pt x="35" y="686"/>
                </a:lnTo>
                <a:lnTo>
                  <a:pt x="52" y="744"/>
                </a:lnTo>
                <a:lnTo>
                  <a:pt x="76" y="799"/>
                </a:lnTo>
                <a:lnTo>
                  <a:pt x="106" y="852"/>
                </a:lnTo>
                <a:lnTo>
                  <a:pt x="140" y="900"/>
                </a:lnTo>
                <a:lnTo>
                  <a:pt x="180" y="945"/>
                </a:lnTo>
                <a:lnTo>
                  <a:pt x="224" y="984"/>
                </a:lnTo>
                <a:lnTo>
                  <a:pt x="273" y="1019"/>
                </a:lnTo>
                <a:lnTo>
                  <a:pt x="324" y="1047"/>
                </a:lnTo>
                <a:lnTo>
                  <a:pt x="381" y="1071"/>
                </a:lnTo>
                <a:lnTo>
                  <a:pt x="439" y="1088"/>
                </a:lnTo>
                <a:lnTo>
                  <a:pt x="499" y="1100"/>
                </a:lnTo>
                <a:lnTo>
                  <a:pt x="562" y="1103"/>
                </a:lnTo>
                <a:lnTo>
                  <a:pt x="625" y="1100"/>
                </a:lnTo>
                <a:lnTo>
                  <a:pt x="687" y="1088"/>
                </a:lnTo>
                <a:lnTo>
                  <a:pt x="745" y="1071"/>
                </a:lnTo>
                <a:lnTo>
                  <a:pt x="800" y="1047"/>
                </a:lnTo>
                <a:lnTo>
                  <a:pt x="853" y="1019"/>
                </a:lnTo>
                <a:lnTo>
                  <a:pt x="901" y="984"/>
                </a:lnTo>
                <a:lnTo>
                  <a:pt x="946" y="945"/>
                </a:lnTo>
                <a:lnTo>
                  <a:pt x="985" y="900"/>
                </a:lnTo>
                <a:lnTo>
                  <a:pt x="1020" y="852"/>
                </a:lnTo>
                <a:lnTo>
                  <a:pt x="1050" y="799"/>
                </a:lnTo>
                <a:lnTo>
                  <a:pt x="1072" y="744"/>
                </a:lnTo>
                <a:lnTo>
                  <a:pt x="1091" y="686"/>
                </a:lnTo>
                <a:lnTo>
                  <a:pt x="1101" y="625"/>
                </a:lnTo>
                <a:lnTo>
                  <a:pt x="1104" y="562"/>
                </a:lnTo>
                <a:lnTo>
                  <a:pt x="1101" y="499"/>
                </a:lnTo>
                <a:lnTo>
                  <a:pt x="1091" y="438"/>
                </a:lnTo>
                <a:lnTo>
                  <a:pt x="1072" y="381"/>
                </a:lnTo>
                <a:lnTo>
                  <a:pt x="1050" y="324"/>
                </a:lnTo>
                <a:lnTo>
                  <a:pt x="1020" y="273"/>
                </a:lnTo>
                <a:lnTo>
                  <a:pt x="985" y="224"/>
                </a:lnTo>
                <a:lnTo>
                  <a:pt x="946" y="180"/>
                </a:lnTo>
                <a:lnTo>
                  <a:pt x="901" y="140"/>
                </a:lnTo>
                <a:lnTo>
                  <a:pt x="853" y="106"/>
                </a:lnTo>
                <a:lnTo>
                  <a:pt x="800" y="76"/>
                </a:lnTo>
                <a:lnTo>
                  <a:pt x="745" y="52"/>
                </a:lnTo>
                <a:lnTo>
                  <a:pt x="687" y="35"/>
                </a:lnTo>
                <a:lnTo>
                  <a:pt x="625" y="25"/>
                </a:lnTo>
                <a:lnTo>
                  <a:pt x="562" y="21"/>
                </a:lnTo>
                <a:close/>
                <a:moveTo>
                  <a:pt x="562" y="0"/>
                </a:moveTo>
                <a:lnTo>
                  <a:pt x="628" y="4"/>
                </a:lnTo>
                <a:lnTo>
                  <a:pt x="692" y="14"/>
                </a:lnTo>
                <a:lnTo>
                  <a:pt x="753" y="33"/>
                </a:lnTo>
                <a:lnTo>
                  <a:pt x="811" y="56"/>
                </a:lnTo>
                <a:lnTo>
                  <a:pt x="864" y="88"/>
                </a:lnTo>
                <a:lnTo>
                  <a:pt x="914" y="123"/>
                </a:lnTo>
                <a:lnTo>
                  <a:pt x="960" y="164"/>
                </a:lnTo>
                <a:lnTo>
                  <a:pt x="1002" y="210"/>
                </a:lnTo>
                <a:lnTo>
                  <a:pt x="1038" y="261"/>
                </a:lnTo>
                <a:lnTo>
                  <a:pt x="1068" y="315"/>
                </a:lnTo>
                <a:lnTo>
                  <a:pt x="1093" y="373"/>
                </a:lnTo>
                <a:lnTo>
                  <a:pt x="1112" y="433"/>
                </a:lnTo>
                <a:lnTo>
                  <a:pt x="1122" y="496"/>
                </a:lnTo>
                <a:lnTo>
                  <a:pt x="1126" y="562"/>
                </a:lnTo>
                <a:lnTo>
                  <a:pt x="1122" y="627"/>
                </a:lnTo>
                <a:lnTo>
                  <a:pt x="1112" y="692"/>
                </a:lnTo>
                <a:lnTo>
                  <a:pt x="1093" y="752"/>
                </a:lnTo>
                <a:lnTo>
                  <a:pt x="1068" y="810"/>
                </a:lnTo>
                <a:lnTo>
                  <a:pt x="1038" y="864"/>
                </a:lnTo>
                <a:lnTo>
                  <a:pt x="1002" y="914"/>
                </a:lnTo>
                <a:lnTo>
                  <a:pt x="960" y="960"/>
                </a:lnTo>
                <a:lnTo>
                  <a:pt x="914" y="1002"/>
                </a:lnTo>
                <a:lnTo>
                  <a:pt x="864" y="1037"/>
                </a:lnTo>
                <a:lnTo>
                  <a:pt x="811" y="1067"/>
                </a:lnTo>
                <a:lnTo>
                  <a:pt x="753" y="1092"/>
                </a:lnTo>
                <a:lnTo>
                  <a:pt x="692" y="1110"/>
                </a:lnTo>
                <a:lnTo>
                  <a:pt x="628" y="1121"/>
                </a:lnTo>
                <a:lnTo>
                  <a:pt x="562" y="1125"/>
                </a:lnTo>
                <a:lnTo>
                  <a:pt x="498" y="1121"/>
                </a:lnTo>
                <a:lnTo>
                  <a:pt x="433" y="1110"/>
                </a:lnTo>
                <a:lnTo>
                  <a:pt x="373" y="1092"/>
                </a:lnTo>
                <a:lnTo>
                  <a:pt x="315" y="1067"/>
                </a:lnTo>
                <a:lnTo>
                  <a:pt x="261" y="1037"/>
                </a:lnTo>
                <a:lnTo>
                  <a:pt x="211" y="1002"/>
                </a:lnTo>
                <a:lnTo>
                  <a:pt x="165" y="960"/>
                </a:lnTo>
                <a:lnTo>
                  <a:pt x="123" y="914"/>
                </a:lnTo>
                <a:lnTo>
                  <a:pt x="88" y="864"/>
                </a:lnTo>
                <a:lnTo>
                  <a:pt x="56" y="810"/>
                </a:lnTo>
                <a:lnTo>
                  <a:pt x="33" y="752"/>
                </a:lnTo>
                <a:lnTo>
                  <a:pt x="14" y="692"/>
                </a:lnTo>
                <a:lnTo>
                  <a:pt x="4" y="627"/>
                </a:lnTo>
                <a:lnTo>
                  <a:pt x="0" y="562"/>
                </a:lnTo>
                <a:lnTo>
                  <a:pt x="4" y="496"/>
                </a:lnTo>
                <a:lnTo>
                  <a:pt x="14" y="433"/>
                </a:lnTo>
                <a:lnTo>
                  <a:pt x="33" y="373"/>
                </a:lnTo>
                <a:lnTo>
                  <a:pt x="56" y="315"/>
                </a:lnTo>
                <a:lnTo>
                  <a:pt x="88" y="261"/>
                </a:lnTo>
                <a:lnTo>
                  <a:pt x="123" y="210"/>
                </a:lnTo>
                <a:lnTo>
                  <a:pt x="165" y="164"/>
                </a:lnTo>
                <a:lnTo>
                  <a:pt x="211" y="123"/>
                </a:lnTo>
                <a:lnTo>
                  <a:pt x="261" y="88"/>
                </a:lnTo>
                <a:lnTo>
                  <a:pt x="315" y="56"/>
                </a:lnTo>
                <a:lnTo>
                  <a:pt x="373" y="33"/>
                </a:lnTo>
                <a:lnTo>
                  <a:pt x="433" y="14"/>
                </a:lnTo>
                <a:lnTo>
                  <a:pt x="498" y="4"/>
                </a:lnTo>
                <a:lnTo>
                  <a:pt x="562" y="0"/>
                </a:lnTo>
                <a:close/>
              </a:path>
            </a:pathLst>
          </a:custGeom>
          <a:solidFill>
            <a:srgbClr val="16856F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10" name="Freeform 8"/>
          <p:cNvSpPr/>
          <p:nvPr/>
        </p:nvSpPr>
        <p:spPr bwMode="auto">
          <a:xfrm>
            <a:off x="8314797" y="4906435"/>
            <a:ext cx="865717" cy="865717"/>
          </a:xfrm>
          <a:custGeom>
            <a:avLst/>
            <a:gdLst>
              <a:gd name="T0" fmla="*/ 409 w 819"/>
              <a:gd name="T1" fmla="*/ 0 h 816"/>
              <a:gd name="T2" fmla="*/ 466 w 819"/>
              <a:gd name="T3" fmla="*/ 3 h 816"/>
              <a:gd name="T4" fmla="*/ 518 w 819"/>
              <a:gd name="T5" fmla="*/ 14 h 816"/>
              <a:gd name="T6" fmla="*/ 570 w 819"/>
              <a:gd name="T7" fmla="*/ 32 h 816"/>
              <a:gd name="T8" fmla="*/ 616 w 819"/>
              <a:gd name="T9" fmla="*/ 56 h 816"/>
              <a:gd name="T10" fmla="*/ 660 w 819"/>
              <a:gd name="T11" fmla="*/ 85 h 816"/>
              <a:gd name="T12" fmla="*/ 698 w 819"/>
              <a:gd name="T13" fmla="*/ 119 h 816"/>
              <a:gd name="T14" fmla="*/ 734 w 819"/>
              <a:gd name="T15" fmla="*/ 158 h 816"/>
              <a:gd name="T16" fmla="*/ 763 w 819"/>
              <a:gd name="T17" fmla="*/ 202 h 816"/>
              <a:gd name="T18" fmla="*/ 786 w 819"/>
              <a:gd name="T19" fmla="*/ 249 h 816"/>
              <a:gd name="T20" fmla="*/ 803 w 819"/>
              <a:gd name="T21" fmla="*/ 300 h 816"/>
              <a:gd name="T22" fmla="*/ 815 w 819"/>
              <a:gd name="T23" fmla="*/ 353 h 816"/>
              <a:gd name="T24" fmla="*/ 819 w 819"/>
              <a:gd name="T25" fmla="*/ 408 h 816"/>
              <a:gd name="T26" fmla="*/ 815 w 819"/>
              <a:gd name="T27" fmla="*/ 464 h 816"/>
              <a:gd name="T28" fmla="*/ 803 w 819"/>
              <a:gd name="T29" fmla="*/ 517 h 816"/>
              <a:gd name="T30" fmla="*/ 786 w 819"/>
              <a:gd name="T31" fmla="*/ 567 h 816"/>
              <a:gd name="T32" fmla="*/ 763 w 819"/>
              <a:gd name="T33" fmla="*/ 614 h 816"/>
              <a:gd name="T34" fmla="*/ 734 w 819"/>
              <a:gd name="T35" fmla="*/ 657 h 816"/>
              <a:gd name="T36" fmla="*/ 698 w 819"/>
              <a:gd name="T37" fmla="*/ 697 h 816"/>
              <a:gd name="T38" fmla="*/ 660 w 819"/>
              <a:gd name="T39" fmla="*/ 732 h 816"/>
              <a:gd name="T40" fmla="*/ 616 w 819"/>
              <a:gd name="T41" fmla="*/ 761 h 816"/>
              <a:gd name="T42" fmla="*/ 570 w 819"/>
              <a:gd name="T43" fmla="*/ 785 h 816"/>
              <a:gd name="T44" fmla="*/ 518 w 819"/>
              <a:gd name="T45" fmla="*/ 802 h 816"/>
              <a:gd name="T46" fmla="*/ 466 w 819"/>
              <a:gd name="T47" fmla="*/ 813 h 816"/>
              <a:gd name="T48" fmla="*/ 409 w 819"/>
              <a:gd name="T49" fmla="*/ 816 h 816"/>
              <a:gd name="T50" fmla="*/ 354 w 819"/>
              <a:gd name="T51" fmla="*/ 813 h 816"/>
              <a:gd name="T52" fmla="*/ 301 w 819"/>
              <a:gd name="T53" fmla="*/ 802 h 816"/>
              <a:gd name="T54" fmla="*/ 250 w 819"/>
              <a:gd name="T55" fmla="*/ 785 h 816"/>
              <a:gd name="T56" fmla="*/ 203 w 819"/>
              <a:gd name="T57" fmla="*/ 761 h 816"/>
              <a:gd name="T58" fmla="*/ 159 w 819"/>
              <a:gd name="T59" fmla="*/ 732 h 816"/>
              <a:gd name="T60" fmla="*/ 120 w 819"/>
              <a:gd name="T61" fmla="*/ 697 h 816"/>
              <a:gd name="T62" fmla="*/ 86 w 819"/>
              <a:gd name="T63" fmla="*/ 657 h 816"/>
              <a:gd name="T64" fmla="*/ 57 w 819"/>
              <a:gd name="T65" fmla="*/ 614 h 816"/>
              <a:gd name="T66" fmla="*/ 33 w 819"/>
              <a:gd name="T67" fmla="*/ 567 h 816"/>
              <a:gd name="T68" fmla="*/ 15 w 819"/>
              <a:gd name="T69" fmla="*/ 517 h 816"/>
              <a:gd name="T70" fmla="*/ 4 w 819"/>
              <a:gd name="T71" fmla="*/ 464 h 816"/>
              <a:gd name="T72" fmla="*/ 0 w 819"/>
              <a:gd name="T73" fmla="*/ 408 h 816"/>
              <a:gd name="T74" fmla="*/ 4 w 819"/>
              <a:gd name="T75" fmla="*/ 353 h 816"/>
              <a:gd name="T76" fmla="*/ 15 w 819"/>
              <a:gd name="T77" fmla="*/ 300 h 816"/>
              <a:gd name="T78" fmla="*/ 33 w 819"/>
              <a:gd name="T79" fmla="*/ 249 h 816"/>
              <a:gd name="T80" fmla="*/ 57 w 819"/>
              <a:gd name="T81" fmla="*/ 202 h 816"/>
              <a:gd name="T82" fmla="*/ 86 w 819"/>
              <a:gd name="T83" fmla="*/ 158 h 816"/>
              <a:gd name="T84" fmla="*/ 120 w 819"/>
              <a:gd name="T85" fmla="*/ 119 h 816"/>
              <a:gd name="T86" fmla="*/ 159 w 819"/>
              <a:gd name="T87" fmla="*/ 85 h 816"/>
              <a:gd name="T88" fmla="*/ 203 w 819"/>
              <a:gd name="T89" fmla="*/ 56 h 816"/>
              <a:gd name="T90" fmla="*/ 250 w 819"/>
              <a:gd name="T91" fmla="*/ 32 h 816"/>
              <a:gd name="T92" fmla="*/ 301 w 819"/>
              <a:gd name="T93" fmla="*/ 14 h 816"/>
              <a:gd name="T94" fmla="*/ 354 w 819"/>
              <a:gd name="T95" fmla="*/ 3 h 816"/>
              <a:gd name="T96" fmla="*/ 409 w 819"/>
              <a:gd name="T97" fmla="*/ 0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19" h="816">
                <a:moveTo>
                  <a:pt x="409" y="0"/>
                </a:moveTo>
                <a:lnTo>
                  <a:pt x="466" y="3"/>
                </a:lnTo>
                <a:lnTo>
                  <a:pt x="518" y="14"/>
                </a:lnTo>
                <a:lnTo>
                  <a:pt x="570" y="32"/>
                </a:lnTo>
                <a:lnTo>
                  <a:pt x="616" y="56"/>
                </a:lnTo>
                <a:lnTo>
                  <a:pt x="660" y="85"/>
                </a:lnTo>
                <a:lnTo>
                  <a:pt x="698" y="119"/>
                </a:lnTo>
                <a:lnTo>
                  <a:pt x="734" y="158"/>
                </a:lnTo>
                <a:lnTo>
                  <a:pt x="763" y="202"/>
                </a:lnTo>
                <a:lnTo>
                  <a:pt x="786" y="249"/>
                </a:lnTo>
                <a:lnTo>
                  <a:pt x="803" y="300"/>
                </a:lnTo>
                <a:lnTo>
                  <a:pt x="815" y="353"/>
                </a:lnTo>
                <a:lnTo>
                  <a:pt x="819" y="408"/>
                </a:lnTo>
                <a:lnTo>
                  <a:pt x="815" y="464"/>
                </a:lnTo>
                <a:lnTo>
                  <a:pt x="803" y="517"/>
                </a:lnTo>
                <a:lnTo>
                  <a:pt x="786" y="567"/>
                </a:lnTo>
                <a:lnTo>
                  <a:pt x="763" y="614"/>
                </a:lnTo>
                <a:lnTo>
                  <a:pt x="734" y="657"/>
                </a:lnTo>
                <a:lnTo>
                  <a:pt x="698" y="697"/>
                </a:lnTo>
                <a:lnTo>
                  <a:pt x="660" y="732"/>
                </a:lnTo>
                <a:lnTo>
                  <a:pt x="616" y="761"/>
                </a:lnTo>
                <a:lnTo>
                  <a:pt x="570" y="785"/>
                </a:lnTo>
                <a:lnTo>
                  <a:pt x="518" y="802"/>
                </a:lnTo>
                <a:lnTo>
                  <a:pt x="466" y="813"/>
                </a:lnTo>
                <a:lnTo>
                  <a:pt x="409" y="816"/>
                </a:lnTo>
                <a:lnTo>
                  <a:pt x="354" y="813"/>
                </a:lnTo>
                <a:lnTo>
                  <a:pt x="301" y="802"/>
                </a:lnTo>
                <a:lnTo>
                  <a:pt x="250" y="785"/>
                </a:lnTo>
                <a:lnTo>
                  <a:pt x="203" y="761"/>
                </a:lnTo>
                <a:lnTo>
                  <a:pt x="159" y="732"/>
                </a:lnTo>
                <a:lnTo>
                  <a:pt x="120" y="697"/>
                </a:lnTo>
                <a:lnTo>
                  <a:pt x="86" y="657"/>
                </a:lnTo>
                <a:lnTo>
                  <a:pt x="57" y="614"/>
                </a:lnTo>
                <a:lnTo>
                  <a:pt x="33" y="567"/>
                </a:lnTo>
                <a:lnTo>
                  <a:pt x="15" y="517"/>
                </a:lnTo>
                <a:lnTo>
                  <a:pt x="4" y="464"/>
                </a:lnTo>
                <a:lnTo>
                  <a:pt x="0" y="408"/>
                </a:lnTo>
                <a:lnTo>
                  <a:pt x="4" y="353"/>
                </a:lnTo>
                <a:lnTo>
                  <a:pt x="15" y="300"/>
                </a:lnTo>
                <a:lnTo>
                  <a:pt x="33" y="249"/>
                </a:lnTo>
                <a:lnTo>
                  <a:pt x="57" y="202"/>
                </a:lnTo>
                <a:lnTo>
                  <a:pt x="86" y="158"/>
                </a:lnTo>
                <a:lnTo>
                  <a:pt x="120" y="119"/>
                </a:lnTo>
                <a:lnTo>
                  <a:pt x="159" y="85"/>
                </a:lnTo>
                <a:lnTo>
                  <a:pt x="203" y="56"/>
                </a:lnTo>
                <a:lnTo>
                  <a:pt x="250" y="32"/>
                </a:lnTo>
                <a:lnTo>
                  <a:pt x="301" y="14"/>
                </a:lnTo>
                <a:lnTo>
                  <a:pt x="354" y="3"/>
                </a:lnTo>
                <a:lnTo>
                  <a:pt x="409" y="0"/>
                </a:lnTo>
                <a:close/>
              </a:path>
            </a:pathLst>
          </a:custGeom>
          <a:solidFill>
            <a:srgbClr val="16856F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11" name="Freeform 9"/>
          <p:cNvSpPr>
            <a:spLocks noEditPoints="1"/>
          </p:cNvSpPr>
          <p:nvPr/>
        </p:nvSpPr>
        <p:spPr bwMode="auto">
          <a:xfrm>
            <a:off x="9648298" y="3930305"/>
            <a:ext cx="1191684" cy="1191684"/>
          </a:xfrm>
          <a:custGeom>
            <a:avLst/>
            <a:gdLst>
              <a:gd name="T0" fmla="*/ 501 w 1127"/>
              <a:gd name="T1" fmla="*/ 25 h 1125"/>
              <a:gd name="T2" fmla="*/ 382 w 1127"/>
              <a:gd name="T3" fmla="*/ 52 h 1125"/>
              <a:gd name="T4" fmla="*/ 274 w 1127"/>
              <a:gd name="T5" fmla="*/ 106 h 1125"/>
              <a:gd name="T6" fmla="*/ 180 w 1127"/>
              <a:gd name="T7" fmla="*/ 180 h 1125"/>
              <a:gd name="T8" fmla="*/ 107 w 1127"/>
              <a:gd name="T9" fmla="*/ 273 h 1125"/>
              <a:gd name="T10" fmla="*/ 54 w 1127"/>
              <a:gd name="T11" fmla="*/ 381 h 1125"/>
              <a:gd name="T12" fmla="*/ 25 w 1127"/>
              <a:gd name="T13" fmla="*/ 499 h 1125"/>
              <a:gd name="T14" fmla="*/ 25 w 1127"/>
              <a:gd name="T15" fmla="*/ 625 h 1125"/>
              <a:gd name="T16" fmla="*/ 54 w 1127"/>
              <a:gd name="T17" fmla="*/ 744 h 1125"/>
              <a:gd name="T18" fmla="*/ 107 w 1127"/>
              <a:gd name="T19" fmla="*/ 852 h 1125"/>
              <a:gd name="T20" fmla="*/ 180 w 1127"/>
              <a:gd name="T21" fmla="*/ 945 h 1125"/>
              <a:gd name="T22" fmla="*/ 274 w 1127"/>
              <a:gd name="T23" fmla="*/ 1019 h 1125"/>
              <a:gd name="T24" fmla="*/ 382 w 1127"/>
              <a:gd name="T25" fmla="*/ 1071 h 1125"/>
              <a:gd name="T26" fmla="*/ 501 w 1127"/>
              <a:gd name="T27" fmla="*/ 1100 h 1125"/>
              <a:gd name="T28" fmla="*/ 627 w 1127"/>
              <a:gd name="T29" fmla="*/ 1100 h 1125"/>
              <a:gd name="T30" fmla="*/ 746 w 1127"/>
              <a:gd name="T31" fmla="*/ 1071 h 1125"/>
              <a:gd name="T32" fmla="*/ 853 w 1127"/>
              <a:gd name="T33" fmla="*/ 1019 h 1125"/>
              <a:gd name="T34" fmla="*/ 947 w 1127"/>
              <a:gd name="T35" fmla="*/ 945 h 1125"/>
              <a:gd name="T36" fmla="*/ 1020 w 1127"/>
              <a:gd name="T37" fmla="*/ 852 h 1125"/>
              <a:gd name="T38" fmla="*/ 1074 w 1127"/>
              <a:gd name="T39" fmla="*/ 744 h 1125"/>
              <a:gd name="T40" fmla="*/ 1102 w 1127"/>
              <a:gd name="T41" fmla="*/ 625 h 1125"/>
              <a:gd name="T42" fmla="*/ 1102 w 1127"/>
              <a:gd name="T43" fmla="*/ 499 h 1125"/>
              <a:gd name="T44" fmla="*/ 1074 w 1127"/>
              <a:gd name="T45" fmla="*/ 381 h 1125"/>
              <a:gd name="T46" fmla="*/ 1020 w 1127"/>
              <a:gd name="T47" fmla="*/ 273 h 1125"/>
              <a:gd name="T48" fmla="*/ 947 w 1127"/>
              <a:gd name="T49" fmla="*/ 180 h 1125"/>
              <a:gd name="T50" fmla="*/ 853 w 1127"/>
              <a:gd name="T51" fmla="*/ 106 h 1125"/>
              <a:gd name="T52" fmla="*/ 746 w 1127"/>
              <a:gd name="T53" fmla="*/ 52 h 1125"/>
              <a:gd name="T54" fmla="*/ 627 w 1127"/>
              <a:gd name="T55" fmla="*/ 25 h 1125"/>
              <a:gd name="T56" fmla="*/ 564 w 1127"/>
              <a:gd name="T57" fmla="*/ 0 h 1125"/>
              <a:gd name="T58" fmla="*/ 693 w 1127"/>
              <a:gd name="T59" fmla="*/ 14 h 1125"/>
              <a:gd name="T60" fmla="*/ 811 w 1127"/>
              <a:gd name="T61" fmla="*/ 56 h 1125"/>
              <a:gd name="T62" fmla="*/ 916 w 1127"/>
              <a:gd name="T63" fmla="*/ 123 h 1125"/>
              <a:gd name="T64" fmla="*/ 1003 w 1127"/>
              <a:gd name="T65" fmla="*/ 210 h 1125"/>
              <a:gd name="T66" fmla="*/ 1070 w 1127"/>
              <a:gd name="T67" fmla="*/ 315 h 1125"/>
              <a:gd name="T68" fmla="*/ 1112 w 1127"/>
              <a:gd name="T69" fmla="*/ 433 h 1125"/>
              <a:gd name="T70" fmla="*/ 1127 w 1127"/>
              <a:gd name="T71" fmla="*/ 562 h 1125"/>
              <a:gd name="T72" fmla="*/ 1112 w 1127"/>
              <a:gd name="T73" fmla="*/ 692 h 1125"/>
              <a:gd name="T74" fmla="*/ 1070 w 1127"/>
              <a:gd name="T75" fmla="*/ 810 h 1125"/>
              <a:gd name="T76" fmla="*/ 1003 w 1127"/>
              <a:gd name="T77" fmla="*/ 914 h 1125"/>
              <a:gd name="T78" fmla="*/ 916 w 1127"/>
              <a:gd name="T79" fmla="*/ 1002 h 1125"/>
              <a:gd name="T80" fmla="*/ 811 w 1127"/>
              <a:gd name="T81" fmla="*/ 1067 h 1125"/>
              <a:gd name="T82" fmla="*/ 693 w 1127"/>
              <a:gd name="T83" fmla="*/ 1111 h 1125"/>
              <a:gd name="T84" fmla="*/ 564 w 1127"/>
              <a:gd name="T85" fmla="*/ 1125 h 1125"/>
              <a:gd name="T86" fmla="*/ 434 w 1127"/>
              <a:gd name="T87" fmla="*/ 1111 h 1125"/>
              <a:gd name="T88" fmla="*/ 316 w 1127"/>
              <a:gd name="T89" fmla="*/ 1067 h 1125"/>
              <a:gd name="T90" fmla="*/ 212 w 1127"/>
              <a:gd name="T91" fmla="*/ 1002 h 1125"/>
              <a:gd name="T92" fmla="*/ 124 w 1127"/>
              <a:gd name="T93" fmla="*/ 914 h 1125"/>
              <a:gd name="T94" fmla="*/ 58 w 1127"/>
              <a:gd name="T95" fmla="*/ 810 h 1125"/>
              <a:gd name="T96" fmla="*/ 15 w 1127"/>
              <a:gd name="T97" fmla="*/ 692 h 1125"/>
              <a:gd name="T98" fmla="*/ 0 w 1127"/>
              <a:gd name="T99" fmla="*/ 562 h 1125"/>
              <a:gd name="T100" fmla="*/ 15 w 1127"/>
              <a:gd name="T101" fmla="*/ 433 h 1125"/>
              <a:gd name="T102" fmla="*/ 58 w 1127"/>
              <a:gd name="T103" fmla="*/ 315 h 1125"/>
              <a:gd name="T104" fmla="*/ 124 w 1127"/>
              <a:gd name="T105" fmla="*/ 210 h 1125"/>
              <a:gd name="T106" fmla="*/ 212 w 1127"/>
              <a:gd name="T107" fmla="*/ 123 h 1125"/>
              <a:gd name="T108" fmla="*/ 316 w 1127"/>
              <a:gd name="T109" fmla="*/ 56 h 1125"/>
              <a:gd name="T110" fmla="*/ 434 w 1127"/>
              <a:gd name="T111" fmla="*/ 14 h 1125"/>
              <a:gd name="T112" fmla="*/ 564 w 1127"/>
              <a:gd name="T113" fmla="*/ 0 h 1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27" h="1125">
                <a:moveTo>
                  <a:pt x="564" y="21"/>
                </a:moveTo>
                <a:lnTo>
                  <a:pt x="501" y="25"/>
                </a:lnTo>
                <a:lnTo>
                  <a:pt x="439" y="35"/>
                </a:lnTo>
                <a:lnTo>
                  <a:pt x="382" y="52"/>
                </a:lnTo>
                <a:lnTo>
                  <a:pt x="326" y="76"/>
                </a:lnTo>
                <a:lnTo>
                  <a:pt x="274" y="106"/>
                </a:lnTo>
                <a:lnTo>
                  <a:pt x="225" y="140"/>
                </a:lnTo>
                <a:lnTo>
                  <a:pt x="180" y="180"/>
                </a:lnTo>
                <a:lnTo>
                  <a:pt x="141" y="224"/>
                </a:lnTo>
                <a:lnTo>
                  <a:pt x="107" y="273"/>
                </a:lnTo>
                <a:lnTo>
                  <a:pt x="78" y="324"/>
                </a:lnTo>
                <a:lnTo>
                  <a:pt x="54" y="381"/>
                </a:lnTo>
                <a:lnTo>
                  <a:pt x="36" y="438"/>
                </a:lnTo>
                <a:lnTo>
                  <a:pt x="25" y="499"/>
                </a:lnTo>
                <a:lnTo>
                  <a:pt x="23" y="562"/>
                </a:lnTo>
                <a:lnTo>
                  <a:pt x="25" y="625"/>
                </a:lnTo>
                <a:lnTo>
                  <a:pt x="36" y="687"/>
                </a:lnTo>
                <a:lnTo>
                  <a:pt x="54" y="744"/>
                </a:lnTo>
                <a:lnTo>
                  <a:pt x="78" y="799"/>
                </a:lnTo>
                <a:lnTo>
                  <a:pt x="107" y="852"/>
                </a:lnTo>
                <a:lnTo>
                  <a:pt x="141" y="901"/>
                </a:lnTo>
                <a:lnTo>
                  <a:pt x="180" y="945"/>
                </a:lnTo>
                <a:lnTo>
                  <a:pt x="225" y="985"/>
                </a:lnTo>
                <a:lnTo>
                  <a:pt x="274" y="1019"/>
                </a:lnTo>
                <a:lnTo>
                  <a:pt x="326" y="1048"/>
                </a:lnTo>
                <a:lnTo>
                  <a:pt x="382" y="1071"/>
                </a:lnTo>
                <a:lnTo>
                  <a:pt x="439" y="1088"/>
                </a:lnTo>
                <a:lnTo>
                  <a:pt x="501" y="1100"/>
                </a:lnTo>
                <a:lnTo>
                  <a:pt x="564" y="1103"/>
                </a:lnTo>
                <a:lnTo>
                  <a:pt x="627" y="1100"/>
                </a:lnTo>
                <a:lnTo>
                  <a:pt x="688" y="1088"/>
                </a:lnTo>
                <a:lnTo>
                  <a:pt x="746" y="1071"/>
                </a:lnTo>
                <a:lnTo>
                  <a:pt x="802" y="1048"/>
                </a:lnTo>
                <a:lnTo>
                  <a:pt x="853" y="1019"/>
                </a:lnTo>
                <a:lnTo>
                  <a:pt x="902" y="985"/>
                </a:lnTo>
                <a:lnTo>
                  <a:pt x="947" y="945"/>
                </a:lnTo>
                <a:lnTo>
                  <a:pt x="986" y="901"/>
                </a:lnTo>
                <a:lnTo>
                  <a:pt x="1020" y="852"/>
                </a:lnTo>
                <a:lnTo>
                  <a:pt x="1051" y="799"/>
                </a:lnTo>
                <a:lnTo>
                  <a:pt x="1074" y="744"/>
                </a:lnTo>
                <a:lnTo>
                  <a:pt x="1091" y="687"/>
                </a:lnTo>
                <a:lnTo>
                  <a:pt x="1102" y="625"/>
                </a:lnTo>
                <a:lnTo>
                  <a:pt x="1106" y="562"/>
                </a:lnTo>
                <a:lnTo>
                  <a:pt x="1102" y="499"/>
                </a:lnTo>
                <a:lnTo>
                  <a:pt x="1091" y="438"/>
                </a:lnTo>
                <a:lnTo>
                  <a:pt x="1074" y="381"/>
                </a:lnTo>
                <a:lnTo>
                  <a:pt x="1051" y="324"/>
                </a:lnTo>
                <a:lnTo>
                  <a:pt x="1020" y="273"/>
                </a:lnTo>
                <a:lnTo>
                  <a:pt x="986" y="224"/>
                </a:lnTo>
                <a:lnTo>
                  <a:pt x="947" y="180"/>
                </a:lnTo>
                <a:lnTo>
                  <a:pt x="902" y="140"/>
                </a:lnTo>
                <a:lnTo>
                  <a:pt x="853" y="106"/>
                </a:lnTo>
                <a:lnTo>
                  <a:pt x="802" y="76"/>
                </a:lnTo>
                <a:lnTo>
                  <a:pt x="746" y="52"/>
                </a:lnTo>
                <a:lnTo>
                  <a:pt x="688" y="35"/>
                </a:lnTo>
                <a:lnTo>
                  <a:pt x="627" y="25"/>
                </a:lnTo>
                <a:lnTo>
                  <a:pt x="564" y="21"/>
                </a:lnTo>
                <a:close/>
                <a:moveTo>
                  <a:pt x="564" y="0"/>
                </a:moveTo>
                <a:lnTo>
                  <a:pt x="630" y="4"/>
                </a:lnTo>
                <a:lnTo>
                  <a:pt x="693" y="14"/>
                </a:lnTo>
                <a:lnTo>
                  <a:pt x="753" y="33"/>
                </a:lnTo>
                <a:lnTo>
                  <a:pt x="811" y="56"/>
                </a:lnTo>
                <a:lnTo>
                  <a:pt x="865" y="88"/>
                </a:lnTo>
                <a:lnTo>
                  <a:pt x="916" y="123"/>
                </a:lnTo>
                <a:lnTo>
                  <a:pt x="962" y="164"/>
                </a:lnTo>
                <a:lnTo>
                  <a:pt x="1003" y="210"/>
                </a:lnTo>
                <a:lnTo>
                  <a:pt x="1039" y="261"/>
                </a:lnTo>
                <a:lnTo>
                  <a:pt x="1070" y="315"/>
                </a:lnTo>
                <a:lnTo>
                  <a:pt x="1094" y="373"/>
                </a:lnTo>
                <a:lnTo>
                  <a:pt x="1112" y="433"/>
                </a:lnTo>
                <a:lnTo>
                  <a:pt x="1123" y="496"/>
                </a:lnTo>
                <a:lnTo>
                  <a:pt x="1127" y="562"/>
                </a:lnTo>
                <a:lnTo>
                  <a:pt x="1123" y="627"/>
                </a:lnTo>
                <a:lnTo>
                  <a:pt x="1112" y="692"/>
                </a:lnTo>
                <a:lnTo>
                  <a:pt x="1094" y="752"/>
                </a:lnTo>
                <a:lnTo>
                  <a:pt x="1070" y="810"/>
                </a:lnTo>
                <a:lnTo>
                  <a:pt x="1039" y="864"/>
                </a:lnTo>
                <a:lnTo>
                  <a:pt x="1003" y="914"/>
                </a:lnTo>
                <a:lnTo>
                  <a:pt x="962" y="960"/>
                </a:lnTo>
                <a:lnTo>
                  <a:pt x="916" y="1002"/>
                </a:lnTo>
                <a:lnTo>
                  <a:pt x="865" y="1037"/>
                </a:lnTo>
                <a:lnTo>
                  <a:pt x="811" y="1067"/>
                </a:lnTo>
                <a:lnTo>
                  <a:pt x="753" y="1092"/>
                </a:lnTo>
                <a:lnTo>
                  <a:pt x="693" y="1111"/>
                </a:lnTo>
                <a:lnTo>
                  <a:pt x="630" y="1121"/>
                </a:lnTo>
                <a:lnTo>
                  <a:pt x="564" y="1125"/>
                </a:lnTo>
                <a:lnTo>
                  <a:pt x="499" y="1121"/>
                </a:lnTo>
                <a:lnTo>
                  <a:pt x="434" y="1111"/>
                </a:lnTo>
                <a:lnTo>
                  <a:pt x="374" y="1092"/>
                </a:lnTo>
                <a:lnTo>
                  <a:pt x="316" y="1067"/>
                </a:lnTo>
                <a:lnTo>
                  <a:pt x="262" y="1037"/>
                </a:lnTo>
                <a:lnTo>
                  <a:pt x="212" y="1002"/>
                </a:lnTo>
                <a:lnTo>
                  <a:pt x="166" y="960"/>
                </a:lnTo>
                <a:lnTo>
                  <a:pt x="124" y="914"/>
                </a:lnTo>
                <a:lnTo>
                  <a:pt x="88" y="864"/>
                </a:lnTo>
                <a:lnTo>
                  <a:pt x="58" y="810"/>
                </a:lnTo>
                <a:lnTo>
                  <a:pt x="33" y="752"/>
                </a:lnTo>
                <a:lnTo>
                  <a:pt x="15" y="692"/>
                </a:lnTo>
                <a:lnTo>
                  <a:pt x="4" y="627"/>
                </a:lnTo>
                <a:lnTo>
                  <a:pt x="0" y="562"/>
                </a:lnTo>
                <a:lnTo>
                  <a:pt x="4" y="496"/>
                </a:lnTo>
                <a:lnTo>
                  <a:pt x="15" y="433"/>
                </a:lnTo>
                <a:lnTo>
                  <a:pt x="33" y="373"/>
                </a:lnTo>
                <a:lnTo>
                  <a:pt x="58" y="315"/>
                </a:lnTo>
                <a:lnTo>
                  <a:pt x="88" y="261"/>
                </a:lnTo>
                <a:lnTo>
                  <a:pt x="124" y="210"/>
                </a:lnTo>
                <a:lnTo>
                  <a:pt x="166" y="164"/>
                </a:lnTo>
                <a:lnTo>
                  <a:pt x="212" y="123"/>
                </a:lnTo>
                <a:lnTo>
                  <a:pt x="262" y="88"/>
                </a:lnTo>
                <a:lnTo>
                  <a:pt x="316" y="56"/>
                </a:lnTo>
                <a:lnTo>
                  <a:pt x="374" y="33"/>
                </a:lnTo>
                <a:lnTo>
                  <a:pt x="434" y="14"/>
                </a:lnTo>
                <a:lnTo>
                  <a:pt x="499" y="4"/>
                </a:lnTo>
                <a:lnTo>
                  <a:pt x="564" y="0"/>
                </a:lnTo>
                <a:close/>
              </a:path>
            </a:pathLst>
          </a:custGeom>
          <a:solidFill>
            <a:srgbClr val="16856F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12" name="Freeform 10"/>
          <p:cNvSpPr/>
          <p:nvPr/>
        </p:nvSpPr>
        <p:spPr bwMode="auto">
          <a:xfrm>
            <a:off x="9813398" y="4093288"/>
            <a:ext cx="863600" cy="865717"/>
          </a:xfrm>
          <a:custGeom>
            <a:avLst/>
            <a:gdLst>
              <a:gd name="T0" fmla="*/ 409 w 818"/>
              <a:gd name="T1" fmla="*/ 0 h 816"/>
              <a:gd name="T2" fmla="*/ 464 w 818"/>
              <a:gd name="T3" fmla="*/ 3 h 816"/>
              <a:gd name="T4" fmla="*/ 517 w 818"/>
              <a:gd name="T5" fmla="*/ 14 h 816"/>
              <a:gd name="T6" fmla="*/ 568 w 818"/>
              <a:gd name="T7" fmla="*/ 32 h 816"/>
              <a:gd name="T8" fmla="*/ 616 w 818"/>
              <a:gd name="T9" fmla="*/ 56 h 816"/>
              <a:gd name="T10" fmla="*/ 659 w 818"/>
              <a:gd name="T11" fmla="*/ 85 h 816"/>
              <a:gd name="T12" fmla="*/ 698 w 818"/>
              <a:gd name="T13" fmla="*/ 119 h 816"/>
              <a:gd name="T14" fmla="*/ 733 w 818"/>
              <a:gd name="T15" fmla="*/ 158 h 816"/>
              <a:gd name="T16" fmla="*/ 761 w 818"/>
              <a:gd name="T17" fmla="*/ 202 h 816"/>
              <a:gd name="T18" fmla="*/ 785 w 818"/>
              <a:gd name="T19" fmla="*/ 249 h 816"/>
              <a:gd name="T20" fmla="*/ 804 w 818"/>
              <a:gd name="T21" fmla="*/ 300 h 816"/>
              <a:gd name="T22" fmla="*/ 814 w 818"/>
              <a:gd name="T23" fmla="*/ 353 h 816"/>
              <a:gd name="T24" fmla="*/ 818 w 818"/>
              <a:gd name="T25" fmla="*/ 408 h 816"/>
              <a:gd name="T26" fmla="*/ 814 w 818"/>
              <a:gd name="T27" fmla="*/ 464 h 816"/>
              <a:gd name="T28" fmla="*/ 804 w 818"/>
              <a:gd name="T29" fmla="*/ 517 h 816"/>
              <a:gd name="T30" fmla="*/ 785 w 818"/>
              <a:gd name="T31" fmla="*/ 567 h 816"/>
              <a:gd name="T32" fmla="*/ 761 w 818"/>
              <a:gd name="T33" fmla="*/ 614 h 816"/>
              <a:gd name="T34" fmla="*/ 733 w 818"/>
              <a:gd name="T35" fmla="*/ 657 h 816"/>
              <a:gd name="T36" fmla="*/ 698 w 818"/>
              <a:gd name="T37" fmla="*/ 697 h 816"/>
              <a:gd name="T38" fmla="*/ 659 w 818"/>
              <a:gd name="T39" fmla="*/ 732 h 816"/>
              <a:gd name="T40" fmla="*/ 616 w 818"/>
              <a:gd name="T41" fmla="*/ 761 h 816"/>
              <a:gd name="T42" fmla="*/ 568 w 818"/>
              <a:gd name="T43" fmla="*/ 785 h 816"/>
              <a:gd name="T44" fmla="*/ 517 w 818"/>
              <a:gd name="T45" fmla="*/ 802 h 816"/>
              <a:gd name="T46" fmla="*/ 464 w 818"/>
              <a:gd name="T47" fmla="*/ 813 h 816"/>
              <a:gd name="T48" fmla="*/ 409 w 818"/>
              <a:gd name="T49" fmla="*/ 816 h 816"/>
              <a:gd name="T50" fmla="*/ 353 w 818"/>
              <a:gd name="T51" fmla="*/ 813 h 816"/>
              <a:gd name="T52" fmla="*/ 300 w 818"/>
              <a:gd name="T53" fmla="*/ 802 h 816"/>
              <a:gd name="T54" fmla="*/ 250 w 818"/>
              <a:gd name="T55" fmla="*/ 785 h 816"/>
              <a:gd name="T56" fmla="*/ 203 w 818"/>
              <a:gd name="T57" fmla="*/ 761 h 816"/>
              <a:gd name="T58" fmla="*/ 160 w 818"/>
              <a:gd name="T59" fmla="*/ 732 h 816"/>
              <a:gd name="T60" fmla="*/ 120 w 818"/>
              <a:gd name="T61" fmla="*/ 697 h 816"/>
              <a:gd name="T62" fmla="*/ 85 w 818"/>
              <a:gd name="T63" fmla="*/ 657 h 816"/>
              <a:gd name="T64" fmla="*/ 56 w 818"/>
              <a:gd name="T65" fmla="*/ 614 h 816"/>
              <a:gd name="T66" fmla="*/ 32 w 818"/>
              <a:gd name="T67" fmla="*/ 567 h 816"/>
              <a:gd name="T68" fmla="*/ 15 w 818"/>
              <a:gd name="T69" fmla="*/ 517 h 816"/>
              <a:gd name="T70" fmla="*/ 3 w 818"/>
              <a:gd name="T71" fmla="*/ 464 h 816"/>
              <a:gd name="T72" fmla="*/ 0 w 818"/>
              <a:gd name="T73" fmla="*/ 408 h 816"/>
              <a:gd name="T74" fmla="*/ 3 w 818"/>
              <a:gd name="T75" fmla="*/ 353 h 816"/>
              <a:gd name="T76" fmla="*/ 15 w 818"/>
              <a:gd name="T77" fmla="*/ 300 h 816"/>
              <a:gd name="T78" fmla="*/ 32 w 818"/>
              <a:gd name="T79" fmla="*/ 249 h 816"/>
              <a:gd name="T80" fmla="*/ 56 w 818"/>
              <a:gd name="T81" fmla="*/ 202 h 816"/>
              <a:gd name="T82" fmla="*/ 85 w 818"/>
              <a:gd name="T83" fmla="*/ 158 h 816"/>
              <a:gd name="T84" fmla="*/ 120 w 818"/>
              <a:gd name="T85" fmla="*/ 119 h 816"/>
              <a:gd name="T86" fmla="*/ 160 w 818"/>
              <a:gd name="T87" fmla="*/ 85 h 816"/>
              <a:gd name="T88" fmla="*/ 203 w 818"/>
              <a:gd name="T89" fmla="*/ 56 h 816"/>
              <a:gd name="T90" fmla="*/ 250 w 818"/>
              <a:gd name="T91" fmla="*/ 32 h 816"/>
              <a:gd name="T92" fmla="*/ 300 w 818"/>
              <a:gd name="T93" fmla="*/ 14 h 816"/>
              <a:gd name="T94" fmla="*/ 353 w 818"/>
              <a:gd name="T95" fmla="*/ 3 h 816"/>
              <a:gd name="T96" fmla="*/ 409 w 818"/>
              <a:gd name="T97" fmla="*/ 0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18" h="816">
                <a:moveTo>
                  <a:pt x="409" y="0"/>
                </a:moveTo>
                <a:lnTo>
                  <a:pt x="464" y="3"/>
                </a:lnTo>
                <a:lnTo>
                  <a:pt x="517" y="14"/>
                </a:lnTo>
                <a:lnTo>
                  <a:pt x="568" y="32"/>
                </a:lnTo>
                <a:lnTo>
                  <a:pt x="616" y="56"/>
                </a:lnTo>
                <a:lnTo>
                  <a:pt x="659" y="85"/>
                </a:lnTo>
                <a:lnTo>
                  <a:pt x="698" y="119"/>
                </a:lnTo>
                <a:lnTo>
                  <a:pt x="733" y="158"/>
                </a:lnTo>
                <a:lnTo>
                  <a:pt x="761" y="202"/>
                </a:lnTo>
                <a:lnTo>
                  <a:pt x="785" y="249"/>
                </a:lnTo>
                <a:lnTo>
                  <a:pt x="804" y="300"/>
                </a:lnTo>
                <a:lnTo>
                  <a:pt x="814" y="353"/>
                </a:lnTo>
                <a:lnTo>
                  <a:pt x="818" y="408"/>
                </a:lnTo>
                <a:lnTo>
                  <a:pt x="814" y="464"/>
                </a:lnTo>
                <a:lnTo>
                  <a:pt x="804" y="517"/>
                </a:lnTo>
                <a:lnTo>
                  <a:pt x="785" y="567"/>
                </a:lnTo>
                <a:lnTo>
                  <a:pt x="761" y="614"/>
                </a:lnTo>
                <a:lnTo>
                  <a:pt x="733" y="657"/>
                </a:lnTo>
                <a:lnTo>
                  <a:pt x="698" y="697"/>
                </a:lnTo>
                <a:lnTo>
                  <a:pt x="659" y="732"/>
                </a:lnTo>
                <a:lnTo>
                  <a:pt x="616" y="761"/>
                </a:lnTo>
                <a:lnTo>
                  <a:pt x="568" y="785"/>
                </a:lnTo>
                <a:lnTo>
                  <a:pt x="517" y="802"/>
                </a:lnTo>
                <a:lnTo>
                  <a:pt x="464" y="813"/>
                </a:lnTo>
                <a:lnTo>
                  <a:pt x="409" y="816"/>
                </a:lnTo>
                <a:lnTo>
                  <a:pt x="353" y="813"/>
                </a:lnTo>
                <a:lnTo>
                  <a:pt x="300" y="802"/>
                </a:lnTo>
                <a:lnTo>
                  <a:pt x="250" y="785"/>
                </a:lnTo>
                <a:lnTo>
                  <a:pt x="203" y="761"/>
                </a:lnTo>
                <a:lnTo>
                  <a:pt x="160" y="732"/>
                </a:lnTo>
                <a:lnTo>
                  <a:pt x="120" y="697"/>
                </a:lnTo>
                <a:lnTo>
                  <a:pt x="85" y="657"/>
                </a:lnTo>
                <a:lnTo>
                  <a:pt x="56" y="614"/>
                </a:lnTo>
                <a:lnTo>
                  <a:pt x="32" y="567"/>
                </a:lnTo>
                <a:lnTo>
                  <a:pt x="15" y="517"/>
                </a:lnTo>
                <a:lnTo>
                  <a:pt x="3" y="464"/>
                </a:lnTo>
                <a:lnTo>
                  <a:pt x="0" y="408"/>
                </a:lnTo>
                <a:lnTo>
                  <a:pt x="3" y="353"/>
                </a:lnTo>
                <a:lnTo>
                  <a:pt x="15" y="300"/>
                </a:lnTo>
                <a:lnTo>
                  <a:pt x="32" y="249"/>
                </a:lnTo>
                <a:lnTo>
                  <a:pt x="56" y="202"/>
                </a:lnTo>
                <a:lnTo>
                  <a:pt x="85" y="158"/>
                </a:lnTo>
                <a:lnTo>
                  <a:pt x="120" y="119"/>
                </a:lnTo>
                <a:lnTo>
                  <a:pt x="160" y="85"/>
                </a:lnTo>
                <a:lnTo>
                  <a:pt x="203" y="56"/>
                </a:lnTo>
                <a:lnTo>
                  <a:pt x="250" y="32"/>
                </a:lnTo>
                <a:lnTo>
                  <a:pt x="300" y="14"/>
                </a:lnTo>
                <a:lnTo>
                  <a:pt x="353" y="3"/>
                </a:lnTo>
                <a:lnTo>
                  <a:pt x="409" y="0"/>
                </a:lnTo>
                <a:close/>
              </a:path>
            </a:pathLst>
          </a:custGeom>
          <a:solidFill>
            <a:srgbClr val="16856F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13" name="Freeform 11"/>
          <p:cNvSpPr>
            <a:spLocks noEditPoints="1"/>
          </p:cNvSpPr>
          <p:nvPr/>
        </p:nvSpPr>
        <p:spPr bwMode="auto">
          <a:xfrm>
            <a:off x="9674755" y="2326218"/>
            <a:ext cx="1191684" cy="1191684"/>
          </a:xfrm>
          <a:custGeom>
            <a:avLst/>
            <a:gdLst>
              <a:gd name="T0" fmla="*/ 501 w 1128"/>
              <a:gd name="T1" fmla="*/ 26 h 1126"/>
              <a:gd name="T2" fmla="*/ 381 w 1128"/>
              <a:gd name="T3" fmla="*/ 54 h 1126"/>
              <a:gd name="T4" fmla="*/ 273 w 1128"/>
              <a:gd name="T5" fmla="*/ 106 h 1126"/>
              <a:gd name="T6" fmla="*/ 181 w 1128"/>
              <a:gd name="T7" fmla="*/ 181 h 1126"/>
              <a:gd name="T8" fmla="*/ 107 w 1128"/>
              <a:gd name="T9" fmla="*/ 273 h 1126"/>
              <a:gd name="T10" fmla="*/ 54 w 1128"/>
              <a:gd name="T11" fmla="*/ 381 h 1126"/>
              <a:gd name="T12" fmla="*/ 26 w 1128"/>
              <a:gd name="T13" fmla="*/ 500 h 1126"/>
              <a:gd name="T14" fmla="*/ 26 w 1128"/>
              <a:gd name="T15" fmla="*/ 626 h 1126"/>
              <a:gd name="T16" fmla="*/ 54 w 1128"/>
              <a:gd name="T17" fmla="*/ 746 h 1126"/>
              <a:gd name="T18" fmla="*/ 107 w 1128"/>
              <a:gd name="T19" fmla="*/ 853 h 1126"/>
              <a:gd name="T20" fmla="*/ 181 w 1128"/>
              <a:gd name="T21" fmla="*/ 945 h 1126"/>
              <a:gd name="T22" fmla="*/ 273 w 1128"/>
              <a:gd name="T23" fmla="*/ 1020 h 1126"/>
              <a:gd name="T24" fmla="*/ 381 w 1128"/>
              <a:gd name="T25" fmla="*/ 1073 h 1126"/>
              <a:gd name="T26" fmla="*/ 501 w 1128"/>
              <a:gd name="T27" fmla="*/ 1100 h 1126"/>
              <a:gd name="T28" fmla="*/ 627 w 1128"/>
              <a:gd name="T29" fmla="*/ 1100 h 1126"/>
              <a:gd name="T30" fmla="*/ 747 w 1128"/>
              <a:gd name="T31" fmla="*/ 1073 h 1126"/>
              <a:gd name="T32" fmla="*/ 854 w 1128"/>
              <a:gd name="T33" fmla="*/ 1020 h 1126"/>
              <a:gd name="T34" fmla="*/ 946 w 1128"/>
              <a:gd name="T35" fmla="*/ 945 h 1126"/>
              <a:gd name="T36" fmla="*/ 1021 w 1128"/>
              <a:gd name="T37" fmla="*/ 853 h 1126"/>
              <a:gd name="T38" fmla="*/ 1074 w 1128"/>
              <a:gd name="T39" fmla="*/ 746 h 1126"/>
              <a:gd name="T40" fmla="*/ 1101 w 1128"/>
              <a:gd name="T41" fmla="*/ 626 h 1126"/>
              <a:gd name="T42" fmla="*/ 1101 w 1128"/>
              <a:gd name="T43" fmla="*/ 500 h 1126"/>
              <a:gd name="T44" fmla="*/ 1074 w 1128"/>
              <a:gd name="T45" fmla="*/ 381 h 1126"/>
              <a:gd name="T46" fmla="*/ 1021 w 1128"/>
              <a:gd name="T47" fmla="*/ 273 h 1126"/>
              <a:gd name="T48" fmla="*/ 946 w 1128"/>
              <a:gd name="T49" fmla="*/ 181 h 1126"/>
              <a:gd name="T50" fmla="*/ 854 w 1128"/>
              <a:gd name="T51" fmla="*/ 106 h 1126"/>
              <a:gd name="T52" fmla="*/ 747 w 1128"/>
              <a:gd name="T53" fmla="*/ 54 h 1126"/>
              <a:gd name="T54" fmla="*/ 627 w 1128"/>
              <a:gd name="T55" fmla="*/ 26 h 1126"/>
              <a:gd name="T56" fmla="*/ 564 w 1128"/>
              <a:gd name="T57" fmla="*/ 0 h 1126"/>
              <a:gd name="T58" fmla="*/ 693 w 1128"/>
              <a:gd name="T59" fmla="*/ 16 h 1126"/>
              <a:gd name="T60" fmla="*/ 811 w 1128"/>
              <a:gd name="T61" fmla="*/ 58 h 1126"/>
              <a:gd name="T62" fmla="*/ 916 w 1128"/>
              <a:gd name="T63" fmla="*/ 125 h 1126"/>
              <a:gd name="T64" fmla="*/ 1003 w 1128"/>
              <a:gd name="T65" fmla="*/ 211 h 1126"/>
              <a:gd name="T66" fmla="*/ 1070 w 1128"/>
              <a:gd name="T67" fmla="*/ 316 h 1126"/>
              <a:gd name="T68" fmla="*/ 1112 w 1128"/>
              <a:gd name="T69" fmla="*/ 435 h 1126"/>
              <a:gd name="T70" fmla="*/ 1128 w 1128"/>
              <a:gd name="T71" fmla="*/ 563 h 1126"/>
              <a:gd name="T72" fmla="*/ 1112 w 1128"/>
              <a:gd name="T73" fmla="*/ 692 h 1126"/>
              <a:gd name="T74" fmla="*/ 1070 w 1128"/>
              <a:gd name="T75" fmla="*/ 810 h 1126"/>
              <a:gd name="T76" fmla="*/ 1003 w 1128"/>
              <a:gd name="T77" fmla="*/ 915 h 1126"/>
              <a:gd name="T78" fmla="*/ 916 w 1128"/>
              <a:gd name="T79" fmla="*/ 1002 h 1126"/>
              <a:gd name="T80" fmla="*/ 811 w 1128"/>
              <a:gd name="T81" fmla="*/ 1069 h 1126"/>
              <a:gd name="T82" fmla="*/ 693 w 1128"/>
              <a:gd name="T83" fmla="*/ 1111 h 1126"/>
              <a:gd name="T84" fmla="*/ 564 w 1128"/>
              <a:gd name="T85" fmla="*/ 1126 h 1126"/>
              <a:gd name="T86" fmla="*/ 435 w 1128"/>
              <a:gd name="T87" fmla="*/ 1111 h 1126"/>
              <a:gd name="T88" fmla="*/ 317 w 1128"/>
              <a:gd name="T89" fmla="*/ 1069 h 1126"/>
              <a:gd name="T90" fmla="*/ 212 w 1128"/>
              <a:gd name="T91" fmla="*/ 1002 h 1126"/>
              <a:gd name="T92" fmla="*/ 125 w 1128"/>
              <a:gd name="T93" fmla="*/ 915 h 1126"/>
              <a:gd name="T94" fmla="*/ 58 w 1128"/>
              <a:gd name="T95" fmla="*/ 810 h 1126"/>
              <a:gd name="T96" fmla="*/ 16 w 1128"/>
              <a:gd name="T97" fmla="*/ 692 h 1126"/>
              <a:gd name="T98" fmla="*/ 0 w 1128"/>
              <a:gd name="T99" fmla="*/ 563 h 1126"/>
              <a:gd name="T100" fmla="*/ 16 w 1128"/>
              <a:gd name="T101" fmla="*/ 435 h 1126"/>
              <a:gd name="T102" fmla="*/ 58 w 1128"/>
              <a:gd name="T103" fmla="*/ 316 h 1126"/>
              <a:gd name="T104" fmla="*/ 125 w 1128"/>
              <a:gd name="T105" fmla="*/ 211 h 1126"/>
              <a:gd name="T106" fmla="*/ 212 w 1128"/>
              <a:gd name="T107" fmla="*/ 125 h 1126"/>
              <a:gd name="T108" fmla="*/ 317 w 1128"/>
              <a:gd name="T109" fmla="*/ 58 h 1126"/>
              <a:gd name="T110" fmla="*/ 435 w 1128"/>
              <a:gd name="T111" fmla="*/ 16 h 1126"/>
              <a:gd name="T112" fmla="*/ 564 w 1128"/>
              <a:gd name="T113" fmla="*/ 0 h 1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28" h="1126">
                <a:moveTo>
                  <a:pt x="564" y="22"/>
                </a:moveTo>
                <a:lnTo>
                  <a:pt x="501" y="26"/>
                </a:lnTo>
                <a:lnTo>
                  <a:pt x="440" y="37"/>
                </a:lnTo>
                <a:lnTo>
                  <a:pt x="381" y="54"/>
                </a:lnTo>
                <a:lnTo>
                  <a:pt x="326" y="78"/>
                </a:lnTo>
                <a:lnTo>
                  <a:pt x="273" y="106"/>
                </a:lnTo>
                <a:lnTo>
                  <a:pt x="226" y="142"/>
                </a:lnTo>
                <a:lnTo>
                  <a:pt x="181" y="181"/>
                </a:lnTo>
                <a:lnTo>
                  <a:pt x="142" y="225"/>
                </a:lnTo>
                <a:lnTo>
                  <a:pt x="107" y="273"/>
                </a:lnTo>
                <a:lnTo>
                  <a:pt x="78" y="326"/>
                </a:lnTo>
                <a:lnTo>
                  <a:pt x="54" y="381"/>
                </a:lnTo>
                <a:lnTo>
                  <a:pt x="37" y="440"/>
                </a:lnTo>
                <a:lnTo>
                  <a:pt x="26" y="500"/>
                </a:lnTo>
                <a:lnTo>
                  <a:pt x="22" y="563"/>
                </a:lnTo>
                <a:lnTo>
                  <a:pt x="26" y="626"/>
                </a:lnTo>
                <a:lnTo>
                  <a:pt x="37" y="687"/>
                </a:lnTo>
                <a:lnTo>
                  <a:pt x="54" y="746"/>
                </a:lnTo>
                <a:lnTo>
                  <a:pt x="78" y="801"/>
                </a:lnTo>
                <a:lnTo>
                  <a:pt x="107" y="853"/>
                </a:lnTo>
                <a:lnTo>
                  <a:pt x="142" y="902"/>
                </a:lnTo>
                <a:lnTo>
                  <a:pt x="181" y="945"/>
                </a:lnTo>
                <a:lnTo>
                  <a:pt x="226" y="985"/>
                </a:lnTo>
                <a:lnTo>
                  <a:pt x="273" y="1020"/>
                </a:lnTo>
                <a:lnTo>
                  <a:pt x="326" y="1049"/>
                </a:lnTo>
                <a:lnTo>
                  <a:pt x="381" y="1073"/>
                </a:lnTo>
                <a:lnTo>
                  <a:pt x="440" y="1090"/>
                </a:lnTo>
                <a:lnTo>
                  <a:pt x="501" y="1100"/>
                </a:lnTo>
                <a:lnTo>
                  <a:pt x="564" y="1104"/>
                </a:lnTo>
                <a:lnTo>
                  <a:pt x="627" y="1100"/>
                </a:lnTo>
                <a:lnTo>
                  <a:pt x="687" y="1090"/>
                </a:lnTo>
                <a:lnTo>
                  <a:pt x="747" y="1073"/>
                </a:lnTo>
                <a:lnTo>
                  <a:pt x="802" y="1049"/>
                </a:lnTo>
                <a:lnTo>
                  <a:pt x="854" y="1020"/>
                </a:lnTo>
                <a:lnTo>
                  <a:pt x="903" y="985"/>
                </a:lnTo>
                <a:lnTo>
                  <a:pt x="946" y="945"/>
                </a:lnTo>
                <a:lnTo>
                  <a:pt x="987" y="902"/>
                </a:lnTo>
                <a:lnTo>
                  <a:pt x="1021" y="853"/>
                </a:lnTo>
                <a:lnTo>
                  <a:pt x="1050" y="801"/>
                </a:lnTo>
                <a:lnTo>
                  <a:pt x="1074" y="746"/>
                </a:lnTo>
                <a:lnTo>
                  <a:pt x="1091" y="687"/>
                </a:lnTo>
                <a:lnTo>
                  <a:pt x="1101" y="626"/>
                </a:lnTo>
                <a:lnTo>
                  <a:pt x="1105" y="563"/>
                </a:lnTo>
                <a:lnTo>
                  <a:pt x="1101" y="500"/>
                </a:lnTo>
                <a:lnTo>
                  <a:pt x="1091" y="440"/>
                </a:lnTo>
                <a:lnTo>
                  <a:pt x="1074" y="381"/>
                </a:lnTo>
                <a:lnTo>
                  <a:pt x="1050" y="326"/>
                </a:lnTo>
                <a:lnTo>
                  <a:pt x="1021" y="273"/>
                </a:lnTo>
                <a:lnTo>
                  <a:pt x="987" y="225"/>
                </a:lnTo>
                <a:lnTo>
                  <a:pt x="946" y="181"/>
                </a:lnTo>
                <a:lnTo>
                  <a:pt x="903" y="142"/>
                </a:lnTo>
                <a:lnTo>
                  <a:pt x="854" y="106"/>
                </a:lnTo>
                <a:lnTo>
                  <a:pt x="802" y="78"/>
                </a:lnTo>
                <a:lnTo>
                  <a:pt x="747" y="54"/>
                </a:lnTo>
                <a:lnTo>
                  <a:pt x="687" y="37"/>
                </a:lnTo>
                <a:lnTo>
                  <a:pt x="627" y="26"/>
                </a:lnTo>
                <a:lnTo>
                  <a:pt x="564" y="22"/>
                </a:lnTo>
                <a:close/>
                <a:moveTo>
                  <a:pt x="564" y="0"/>
                </a:moveTo>
                <a:lnTo>
                  <a:pt x="630" y="4"/>
                </a:lnTo>
                <a:lnTo>
                  <a:pt x="693" y="16"/>
                </a:lnTo>
                <a:lnTo>
                  <a:pt x="754" y="33"/>
                </a:lnTo>
                <a:lnTo>
                  <a:pt x="811" y="58"/>
                </a:lnTo>
                <a:lnTo>
                  <a:pt x="866" y="88"/>
                </a:lnTo>
                <a:lnTo>
                  <a:pt x="916" y="125"/>
                </a:lnTo>
                <a:lnTo>
                  <a:pt x="962" y="166"/>
                </a:lnTo>
                <a:lnTo>
                  <a:pt x="1003" y="211"/>
                </a:lnTo>
                <a:lnTo>
                  <a:pt x="1040" y="261"/>
                </a:lnTo>
                <a:lnTo>
                  <a:pt x="1070" y="316"/>
                </a:lnTo>
                <a:lnTo>
                  <a:pt x="1095" y="374"/>
                </a:lnTo>
                <a:lnTo>
                  <a:pt x="1112" y="435"/>
                </a:lnTo>
                <a:lnTo>
                  <a:pt x="1124" y="498"/>
                </a:lnTo>
                <a:lnTo>
                  <a:pt x="1128" y="563"/>
                </a:lnTo>
                <a:lnTo>
                  <a:pt x="1124" y="629"/>
                </a:lnTo>
                <a:lnTo>
                  <a:pt x="1112" y="692"/>
                </a:lnTo>
                <a:lnTo>
                  <a:pt x="1095" y="752"/>
                </a:lnTo>
                <a:lnTo>
                  <a:pt x="1070" y="810"/>
                </a:lnTo>
                <a:lnTo>
                  <a:pt x="1040" y="865"/>
                </a:lnTo>
                <a:lnTo>
                  <a:pt x="1003" y="915"/>
                </a:lnTo>
                <a:lnTo>
                  <a:pt x="962" y="961"/>
                </a:lnTo>
                <a:lnTo>
                  <a:pt x="916" y="1002"/>
                </a:lnTo>
                <a:lnTo>
                  <a:pt x="866" y="1038"/>
                </a:lnTo>
                <a:lnTo>
                  <a:pt x="811" y="1069"/>
                </a:lnTo>
                <a:lnTo>
                  <a:pt x="754" y="1094"/>
                </a:lnTo>
                <a:lnTo>
                  <a:pt x="693" y="1111"/>
                </a:lnTo>
                <a:lnTo>
                  <a:pt x="630" y="1122"/>
                </a:lnTo>
                <a:lnTo>
                  <a:pt x="564" y="1126"/>
                </a:lnTo>
                <a:lnTo>
                  <a:pt x="498" y="1122"/>
                </a:lnTo>
                <a:lnTo>
                  <a:pt x="435" y="1111"/>
                </a:lnTo>
                <a:lnTo>
                  <a:pt x="375" y="1094"/>
                </a:lnTo>
                <a:lnTo>
                  <a:pt x="317" y="1069"/>
                </a:lnTo>
                <a:lnTo>
                  <a:pt x="263" y="1038"/>
                </a:lnTo>
                <a:lnTo>
                  <a:pt x="212" y="1002"/>
                </a:lnTo>
                <a:lnTo>
                  <a:pt x="166" y="961"/>
                </a:lnTo>
                <a:lnTo>
                  <a:pt x="125" y="915"/>
                </a:lnTo>
                <a:lnTo>
                  <a:pt x="88" y="865"/>
                </a:lnTo>
                <a:lnTo>
                  <a:pt x="58" y="810"/>
                </a:lnTo>
                <a:lnTo>
                  <a:pt x="34" y="752"/>
                </a:lnTo>
                <a:lnTo>
                  <a:pt x="16" y="692"/>
                </a:lnTo>
                <a:lnTo>
                  <a:pt x="4" y="629"/>
                </a:lnTo>
                <a:lnTo>
                  <a:pt x="0" y="563"/>
                </a:lnTo>
                <a:lnTo>
                  <a:pt x="4" y="498"/>
                </a:lnTo>
                <a:lnTo>
                  <a:pt x="16" y="435"/>
                </a:lnTo>
                <a:lnTo>
                  <a:pt x="34" y="374"/>
                </a:lnTo>
                <a:lnTo>
                  <a:pt x="58" y="316"/>
                </a:lnTo>
                <a:lnTo>
                  <a:pt x="88" y="261"/>
                </a:lnTo>
                <a:lnTo>
                  <a:pt x="125" y="211"/>
                </a:lnTo>
                <a:lnTo>
                  <a:pt x="166" y="166"/>
                </a:lnTo>
                <a:lnTo>
                  <a:pt x="212" y="125"/>
                </a:lnTo>
                <a:lnTo>
                  <a:pt x="263" y="88"/>
                </a:lnTo>
                <a:lnTo>
                  <a:pt x="317" y="58"/>
                </a:lnTo>
                <a:lnTo>
                  <a:pt x="375" y="33"/>
                </a:lnTo>
                <a:lnTo>
                  <a:pt x="435" y="16"/>
                </a:lnTo>
                <a:lnTo>
                  <a:pt x="498" y="4"/>
                </a:lnTo>
                <a:lnTo>
                  <a:pt x="564" y="0"/>
                </a:lnTo>
                <a:close/>
              </a:path>
            </a:pathLst>
          </a:custGeom>
          <a:solidFill>
            <a:srgbClr val="16856F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14" name="Freeform 12"/>
          <p:cNvSpPr/>
          <p:nvPr/>
        </p:nvSpPr>
        <p:spPr bwMode="auto">
          <a:xfrm>
            <a:off x="9837738" y="2491318"/>
            <a:ext cx="865717" cy="863600"/>
          </a:xfrm>
          <a:custGeom>
            <a:avLst/>
            <a:gdLst>
              <a:gd name="T0" fmla="*/ 409 w 818"/>
              <a:gd name="T1" fmla="*/ 0 h 817"/>
              <a:gd name="T2" fmla="*/ 464 w 818"/>
              <a:gd name="T3" fmla="*/ 4 h 817"/>
              <a:gd name="T4" fmla="*/ 518 w 818"/>
              <a:gd name="T5" fmla="*/ 14 h 817"/>
              <a:gd name="T6" fmla="*/ 568 w 818"/>
              <a:gd name="T7" fmla="*/ 32 h 817"/>
              <a:gd name="T8" fmla="*/ 615 w 818"/>
              <a:gd name="T9" fmla="*/ 55 h 817"/>
              <a:gd name="T10" fmla="*/ 659 w 818"/>
              <a:gd name="T11" fmla="*/ 85 h 817"/>
              <a:gd name="T12" fmla="*/ 698 w 818"/>
              <a:gd name="T13" fmla="*/ 119 h 817"/>
              <a:gd name="T14" fmla="*/ 732 w 818"/>
              <a:gd name="T15" fmla="*/ 159 h 817"/>
              <a:gd name="T16" fmla="*/ 762 w 818"/>
              <a:gd name="T17" fmla="*/ 202 h 817"/>
              <a:gd name="T18" fmla="*/ 786 w 818"/>
              <a:gd name="T19" fmla="*/ 249 h 817"/>
              <a:gd name="T20" fmla="*/ 803 w 818"/>
              <a:gd name="T21" fmla="*/ 299 h 817"/>
              <a:gd name="T22" fmla="*/ 814 w 818"/>
              <a:gd name="T23" fmla="*/ 353 h 817"/>
              <a:gd name="T24" fmla="*/ 818 w 818"/>
              <a:gd name="T25" fmla="*/ 408 h 817"/>
              <a:gd name="T26" fmla="*/ 814 w 818"/>
              <a:gd name="T27" fmla="*/ 463 h 817"/>
              <a:gd name="T28" fmla="*/ 803 w 818"/>
              <a:gd name="T29" fmla="*/ 517 h 817"/>
              <a:gd name="T30" fmla="*/ 786 w 818"/>
              <a:gd name="T31" fmla="*/ 567 h 817"/>
              <a:gd name="T32" fmla="*/ 762 w 818"/>
              <a:gd name="T33" fmla="*/ 614 h 817"/>
              <a:gd name="T34" fmla="*/ 732 w 818"/>
              <a:gd name="T35" fmla="*/ 658 h 817"/>
              <a:gd name="T36" fmla="*/ 698 w 818"/>
              <a:gd name="T37" fmla="*/ 697 h 817"/>
              <a:gd name="T38" fmla="*/ 659 w 818"/>
              <a:gd name="T39" fmla="*/ 731 h 817"/>
              <a:gd name="T40" fmla="*/ 615 w 818"/>
              <a:gd name="T41" fmla="*/ 761 h 817"/>
              <a:gd name="T42" fmla="*/ 568 w 818"/>
              <a:gd name="T43" fmla="*/ 785 h 817"/>
              <a:gd name="T44" fmla="*/ 518 w 818"/>
              <a:gd name="T45" fmla="*/ 802 h 817"/>
              <a:gd name="T46" fmla="*/ 464 w 818"/>
              <a:gd name="T47" fmla="*/ 813 h 817"/>
              <a:gd name="T48" fmla="*/ 409 w 818"/>
              <a:gd name="T49" fmla="*/ 817 h 817"/>
              <a:gd name="T50" fmla="*/ 354 w 818"/>
              <a:gd name="T51" fmla="*/ 813 h 817"/>
              <a:gd name="T52" fmla="*/ 300 w 818"/>
              <a:gd name="T53" fmla="*/ 802 h 817"/>
              <a:gd name="T54" fmla="*/ 250 w 818"/>
              <a:gd name="T55" fmla="*/ 785 h 817"/>
              <a:gd name="T56" fmla="*/ 203 w 818"/>
              <a:gd name="T57" fmla="*/ 761 h 817"/>
              <a:gd name="T58" fmla="*/ 159 w 818"/>
              <a:gd name="T59" fmla="*/ 731 h 817"/>
              <a:gd name="T60" fmla="*/ 120 w 818"/>
              <a:gd name="T61" fmla="*/ 697 h 817"/>
              <a:gd name="T62" fmla="*/ 86 w 818"/>
              <a:gd name="T63" fmla="*/ 658 h 817"/>
              <a:gd name="T64" fmla="*/ 55 w 818"/>
              <a:gd name="T65" fmla="*/ 614 h 817"/>
              <a:gd name="T66" fmla="*/ 32 w 818"/>
              <a:gd name="T67" fmla="*/ 567 h 817"/>
              <a:gd name="T68" fmla="*/ 15 w 818"/>
              <a:gd name="T69" fmla="*/ 517 h 817"/>
              <a:gd name="T70" fmla="*/ 4 w 818"/>
              <a:gd name="T71" fmla="*/ 463 h 817"/>
              <a:gd name="T72" fmla="*/ 0 w 818"/>
              <a:gd name="T73" fmla="*/ 408 h 817"/>
              <a:gd name="T74" fmla="*/ 4 w 818"/>
              <a:gd name="T75" fmla="*/ 353 h 817"/>
              <a:gd name="T76" fmla="*/ 15 w 818"/>
              <a:gd name="T77" fmla="*/ 299 h 817"/>
              <a:gd name="T78" fmla="*/ 32 w 818"/>
              <a:gd name="T79" fmla="*/ 249 h 817"/>
              <a:gd name="T80" fmla="*/ 55 w 818"/>
              <a:gd name="T81" fmla="*/ 202 h 817"/>
              <a:gd name="T82" fmla="*/ 86 w 818"/>
              <a:gd name="T83" fmla="*/ 159 h 817"/>
              <a:gd name="T84" fmla="*/ 120 w 818"/>
              <a:gd name="T85" fmla="*/ 119 h 817"/>
              <a:gd name="T86" fmla="*/ 159 w 818"/>
              <a:gd name="T87" fmla="*/ 85 h 817"/>
              <a:gd name="T88" fmla="*/ 203 w 818"/>
              <a:gd name="T89" fmla="*/ 55 h 817"/>
              <a:gd name="T90" fmla="*/ 250 w 818"/>
              <a:gd name="T91" fmla="*/ 32 h 817"/>
              <a:gd name="T92" fmla="*/ 300 w 818"/>
              <a:gd name="T93" fmla="*/ 14 h 817"/>
              <a:gd name="T94" fmla="*/ 354 w 818"/>
              <a:gd name="T95" fmla="*/ 4 h 817"/>
              <a:gd name="T96" fmla="*/ 409 w 818"/>
              <a:gd name="T97" fmla="*/ 0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18" h="817">
                <a:moveTo>
                  <a:pt x="409" y="0"/>
                </a:moveTo>
                <a:lnTo>
                  <a:pt x="464" y="4"/>
                </a:lnTo>
                <a:lnTo>
                  <a:pt x="518" y="14"/>
                </a:lnTo>
                <a:lnTo>
                  <a:pt x="568" y="32"/>
                </a:lnTo>
                <a:lnTo>
                  <a:pt x="615" y="55"/>
                </a:lnTo>
                <a:lnTo>
                  <a:pt x="659" y="85"/>
                </a:lnTo>
                <a:lnTo>
                  <a:pt x="698" y="119"/>
                </a:lnTo>
                <a:lnTo>
                  <a:pt x="732" y="159"/>
                </a:lnTo>
                <a:lnTo>
                  <a:pt x="762" y="202"/>
                </a:lnTo>
                <a:lnTo>
                  <a:pt x="786" y="249"/>
                </a:lnTo>
                <a:lnTo>
                  <a:pt x="803" y="299"/>
                </a:lnTo>
                <a:lnTo>
                  <a:pt x="814" y="353"/>
                </a:lnTo>
                <a:lnTo>
                  <a:pt x="818" y="408"/>
                </a:lnTo>
                <a:lnTo>
                  <a:pt x="814" y="463"/>
                </a:lnTo>
                <a:lnTo>
                  <a:pt x="803" y="517"/>
                </a:lnTo>
                <a:lnTo>
                  <a:pt x="786" y="567"/>
                </a:lnTo>
                <a:lnTo>
                  <a:pt x="762" y="614"/>
                </a:lnTo>
                <a:lnTo>
                  <a:pt x="732" y="658"/>
                </a:lnTo>
                <a:lnTo>
                  <a:pt x="698" y="697"/>
                </a:lnTo>
                <a:lnTo>
                  <a:pt x="659" y="731"/>
                </a:lnTo>
                <a:lnTo>
                  <a:pt x="615" y="761"/>
                </a:lnTo>
                <a:lnTo>
                  <a:pt x="568" y="785"/>
                </a:lnTo>
                <a:lnTo>
                  <a:pt x="518" y="802"/>
                </a:lnTo>
                <a:lnTo>
                  <a:pt x="464" y="813"/>
                </a:lnTo>
                <a:lnTo>
                  <a:pt x="409" y="817"/>
                </a:lnTo>
                <a:lnTo>
                  <a:pt x="354" y="813"/>
                </a:lnTo>
                <a:lnTo>
                  <a:pt x="300" y="802"/>
                </a:lnTo>
                <a:lnTo>
                  <a:pt x="250" y="785"/>
                </a:lnTo>
                <a:lnTo>
                  <a:pt x="203" y="761"/>
                </a:lnTo>
                <a:lnTo>
                  <a:pt x="159" y="731"/>
                </a:lnTo>
                <a:lnTo>
                  <a:pt x="120" y="697"/>
                </a:lnTo>
                <a:lnTo>
                  <a:pt x="86" y="658"/>
                </a:lnTo>
                <a:lnTo>
                  <a:pt x="55" y="614"/>
                </a:lnTo>
                <a:lnTo>
                  <a:pt x="32" y="567"/>
                </a:lnTo>
                <a:lnTo>
                  <a:pt x="15" y="517"/>
                </a:lnTo>
                <a:lnTo>
                  <a:pt x="4" y="463"/>
                </a:lnTo>
                <a:lnTo>
                  <a:pt x="0" y="408"/>
                </a:lnTo>
                <a:lnTo>
                  <a:pt x="4" y="353"/>
                </a:lnTo>
                <a:lnTo>
                  <a:pt x="15" y="299"/>
                </a:lnTo>
                <a:lnTo>
                  <a:pt x="32" y="249"/>
                </a:lnTo>
                <a:lnTo>
                  <a:pt x="55" y="202"/>
                </a:lnTo>
                <a:lnTo>
                  <a:pt x="86" y="159"/>
                </a:lnTo>
                <a:lnTo>
                  <a:pt x="120" y="119"/>
                </a:lnTo>
                <a:lnTo>
                  <a:pt x="159" y="85"/>
                </a:lnTo>
                <a:lnTo>
                  <a:pt x="203" y="55"/>
                </a:lnTo>
                <a:lnTo>
                  <a:pt x="250" y="32"/>
                </a:lnTo>
                <a:lnTo>
                  <a:pt x="300" y="14"/>
                </a:lnTo>
                <a:lnTo>
                  <a:pt x="354" y="4"/>
                </a:lnTo>
                <a:lnTo>
                  <a:pt x="409" y="0"/>
                </a:lnTo>
                <a:close/>
              </a:path>
            </a:pathLst>
          </a:custGeom>
          <a:solidFill>
            <a:srgbClr val="16856F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15" name="Freeform 13"/>
          <p:cNvSpPr>
            <a:spLocks noEditPoints="1"/>
          </p:cNvSpPr>
          <p:nvPr/>
        </p:nvSpPr>
        <p:spPr bwMode="auto">
          <a:xfrm>
            <a:off x="8156193" y="1464731"/>
            <a:ext cx="1191684" cy="1189566"/>
          </a:xfrm>
          <a:custGeom>
            <a:avLst/>
            <a:gdLst>
              <a:gd name="T0" fmla="*/ 501 w 1126"/>
              <a:gd name="T1" fmla="*/ 25 h 1125"/>
              <a:gd name="T2" fmla="*/ 381 w 1126"/>
              <a:gd name="T3" fmla="*/ 54 h 1125"/>
              <a:gd name="T4" fmla="*/ 274 w 1126"/>
              <a:gd name="T5" fmla="*/ 107 h 1125"/>
              <a:gd name="T6" fmla="*/ 182 w 1126"/>
              <a:gd name="T7" fmla="*/ 180 h 1125"/>
              <a:gd name="T8" fmla="*/ 107 w 1126"/>
              <a:gd name="T9" fmla="*/ 273 h 1125"/>
              <a:gd name="T10" fmla="*/ 54 w 1126"/>
              <a:gd name="T11" fmla="*/ 381 h 1125"/>
              <a:gd name="T12" fmla="*/ 26 w 1126"/>
              <a:gd name="T13" fmla="*/ 500 h 1125"/>
              <a:gd name="T14" fmla="*/ 26 w 1126"/>
              <a:gd name="T15" fmla="*/ 626 h 1125"/>
              <a:gd name="T16" fmla="*/ 54 w 1126"/>
              <a:gd name="T17" fmla="*/ 746 h 1125"/>
              <a:gd name="T18" fmla="*/ 107 w 1126"/>
              <a:gd name="T19" fmla="*/ 852 h 1125"/>
              <a:gd name="T20" fmla="*/ 182 w 1126"/>
              <a:gd name="T21" fmla="*/ 945 h 1125"/>
              <a:gd name="T22" fmla="*/ 274 w 1126"/>
              <a:gd name="T23" fmla="*/ 1020 h 1125"/>
              <a:gd name="T24" fmla="*/ 381 w 1126"/>
              <a:gd name="T25" fmla="*/ 1073 h 1125"/>
              <a:gd name="T26" fmla="*/ 501 w 1126"/>
              <a:gd name="T27" fmla="*/ 1100 h 1125"/>
              <a:gd name="T28" fmla="*/ 627 w 1126"/>
              <a:gd name="T29" fmla="*/ 1100 h 1125"/>
              <a:gd name="T30" fmla="*/ 747 w 1126"/>
              <a:gd name="T31" fmla="*/ 1073 h 1125"/>
              <a:gd name="T32" fmla="*/ 854 w 1126"/>
              <a:gd name="T33" fmla="*/ 1020 h 1125"/>
              <a:gd name="T34" fmla="*/ 946 w 1126"/>
              <a:gd name="T35" fmla="*/ 945 h 1125"/>
              <a:gd name="T36" fmla="*/ 1021 w 1126"/>
              <a:gd name="T37" fmla="*/ 852 h 1125"/>
              <a:gd name="T38" fmla="*/ 1074 w 1126"/>
              <a:gd name="T39" fmla="*/ 746 h 1125"/>
              <a:gd name="T40" fmla="*/ 1102 w 1126"/>
              <a:gd name="T41" fmla="*/ 626 h 1125"/>
              <a:gd name="T42" fmla="*/ 1102 w 1126"/>
              <a:gd name="T43" fmla="*/ 500 h 1125"/>
              <a:gd name="T44" fmla="*/ 1074 w 1126"/>
              <a:gd name="T45" fmla="*/ 381 h 1125"/>
              <a:gd name="T46" fmla="*/ 1021 w 1126"/>
              <a:gd name="T47" fmla="*/ 273 h 1125"/>
              <a:gd name="T48" fmla="*/ 946 w 1126"/>
              <a:gd name="T49" fmla="*/ 180 h 1125"/>
              <a:gd name="T50" fmla="*/ 854 w 1126"/>
              <a:gd name="T51" fmla="*/ 107 h 1125"/>
              <a:gd name="T52" fmla="*/ 747 w 1126"/>
              <a:gd name="T53" fmla="*/ 54 h 1125"/>
              <a:gd name="T54" fmla="*/ 627 w 1126"/>
              <a:gd name="T55" fmla="*/ 25 h 1125"/>
              <a:gd name="T56" fmla="*/ 564 w 1126"/>
              <a:gd name="T57" fmla="*/ 0 h 1125"/>
              <a:gd name="T58" fmla="*/ 693 w 1126"/>
              <a:gd name="T59" fmla="*/ 15 h 1125"/>
              <a:gd name="T60" fmla="*/ 811 w 1126"/>
              <a:gd name="T61" fmla="*/ 58 h 1125"/>
              <a:gd name="T62" fmla="*/ 916 w 1126"/>
              <a:gd name="T63" fmla="*/ 124 h 1125"/>
              <a:gd name="T64" fmla="*/ 1003 w 1126"/>
              <a:gd name="T65" fmla="*/ 212 h 1125"/>
              <a:gd name="T66" fmla="*/ 1070 w 1126"/>
              <a:gd name="T67" fmla="*/ 315 h 1125"/>
              <a:gd name="T68" fmla="*/ 1112 w 1126"/>
              <a:gd name="T69" fmla="*/ 435 h 1125"/>
              <a:gd name="T70" fmla="*/ 1126 w 1126"/>
              <a:gd name="T71" fmla="*/ 563 h 1125"/>
              <a:gd name="T72" fmla="*/ 1112 w 1126"/>
              <a:gd name="T73" fmla="*/ 692 h 1125"/>
              <a:gd name="T74" fmla="*/ 1070 w 1126"/>
              <a:gd name="T75" fmla="*/ 810 h 1125"/>
              <a:gd name="T76" fmla="*/ 1003 w 1126"/>
              <a:gd name="T77" fmla="*/ 915 h 1125"/>
              <a:gd name="T78" fmla="*/ 916 w 1126"/>
              <a:gd name="T79" fmla="*/ 1002 h 1125"/>
              <a:gd name="T80" fmla="*/ 811 w 1126"/>
              <a:gd name="T81" fmla="*/ 1069 h 1125"/>
              <a:gd name="T82" fmla="*/ 693 w 1126"/>
              <a:gd name="T83" fmla="*/ 1111 h 1125"/>
              <a:gd name="T84" fmla="*/ 564 w 1126"/>
              <a:gd name="T85" fmla="*/ 1125 h 1125"/>
              <a:gd name="T86" fmla="*/ 435 w 1126"/>
              <a:gd name="T87" fmla="*/ 1111 h 1125"/>
              <a:gd name="T88" fmla="*/ 317 w 1126"/>
              <a:gd name="T89" fmla="*/ 1069 h 1125"/>
              <a:gd name="T90" fmla="*/ 212 w 1126"/>
              <a:gd name="T91" fmla="*/ 1002 h 1125"/>
              <a:gd name="T92" fmla="*/ 125 w 1126"/>
              <a:gd name="T93" fmla="*/ 915 h 1125"/>
              <a:gd name="T94" fmla="*/ 58 w 1126"/>
              <a:gd name="T95" fmla="*/ 810 h 1125"/>
              <a:gd name="T96" fmla="*/ 16 w 1126"/>
              <a:gd name="T97" fmla="*/ 692 h 1125"/>
              <a:gd name="T98" fmla="*/ 0 w 1126"/>
              <a:gd name="T99" fmla="*/ 563 h 1125"/>
              <a:gd name="T100" fmla="*/ 16 w 1126"/>
              <a:gd name="T101" fmla="*/ 435 h 1125"/>
              <a:gd name="T102" fmla="*/ 58 w 1126"/>
              <a:gd name="T103" fmla="*/ 315 h 1125"/>
              <a:gd name="T104" fmla="*/ 125 w 1126"/>
              <a:gd name="T105" fmla="*/ 212 h 1125"/>
              <a:gd name="T106" fmla="*/ 212 w 1126"/>
              <a:gd name="T107" fmla="*/ 124 h 1125"/>
              <a:gd name="T108" fmla="*/ 317 w 1126"/>
              <a:gd name="T109" fmla="*/ 58 h 1125"/>
              <a:gd name="T110" fmla="*/ 435 w 1126"/>
              <a:gd name="T111" fmla="*/ 15 h 1125"/>
              <a:gd name="T112" fmla="*/ 564 w 1126"/>
              <a:gd name="T113" fmla="*/ 0 h 1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26" h="1125">
                <a:moveTo>
                  <a:pt x="564" y="23"/>
                </a:moveTo>
                <a:lnTo>
                  <a:pt x="501" y="25"/>
                </a:lnTo>
                <a:lnTo>
                  <a:pt x="440" y="37"/>
                </a:lnTo>
                <a:lnTo>
                  <a:pt x="381" y="54"/>
                </a:lnTo>
                <a:lnTo>
                  <a:pt x="326" y="78"/>
                </a:lnTo>
                <a:lnTo>
                  <a:pt x="274" y="107"/>
                </a:lnTo>
                <a:lnTo>
                  <a:pt x="225" y="141"/>
                </a:lnTo>
                <a:lnTo>
                  <a:pt x="182" y="180"/>
                </a:lnTo>
                <a:lnTo>
                  <a:pt x="141" y="225"/>
                </a:lnTo>
                <a:lnTo>
                  <a:pt x="107" y="273"/>
                </a:lnTo>
                <a:lnTo>
                  <a:pt x="78" y="326"/>
                </a:lnTo>
                <a:lnTo>
                  <a:pt x="54" y="381"/>
                </a:lnTo>
                <a:lnTo>
                  <a:pt x="37" y="439"/>
                </a:lnTo>
                <a:lnTo>
                  <a:pt x="26" y="500"/>
                </a:lnTo>
                <a:lnTo>
                  <a:pt x="23" y="563"/>
                </a:lnTo>
                <a:lnTo>
                  <a:pt x="26" y="626"/>
                </a:lnTo>
                <a:lnTo>
                  <a:pt x="37" y="687"/>
                </a:lnTo>
                <a:lnTo>
                  <a:pt x="54" y="746"/>
                </a:lnTo>
                <a:lnTo>
                  <a:pt x="78" y="801"/>
                </a:lnTo>
                <a:lnTo>
                  <a:pt x="107" y="852"/>
                </a:lnTo>
                <a:lnTo>
                  <a:pt x="141" y="901"/>
                </a:lnTo>
                <a:lnTo>
                  <a:pt x="182" y="945"/>
                </a:lnTo>
                <a:lnTo>
                  <a:pt x="225" y="985"/>
                </a:lnTo>
                <a:lnTo>
                  <a:pt x="274" y="1020"/>
                </a:lnTo>
                <a:lnTo>
                  <a:pt x="326" y="1049"/>
                </a:lnTo>
                <a:lnTo>
                  <a:pt x="381" y="1073"/>
                </a:lnTo>
                <a:lnTo>
                  <a:pt x="440" y="1090"/>
                </a:lnTo>
                <a:lnTo>
                  <a:pt x="501" y="1100"/>
                </a:lnTo>
                <a:lnTo>
                  <a:pt x="564" y="1104"/>
                </a:lnTo>
                <a:lnTo>
                  <a:pt x="627" y="1100"/>
                </a:lnTo>
                <a:lnTo>
                  <a:pt x="688" y="1090"/>
                </a:lnTo>
                <a:lnTo>
                  <a:pt x="747" y="1073"/>
                </a:lnTo>
                <a:lnTo>
                  <a:pt x="802" y="1049"/>
                </a:lnTo>
                <a:lnTo>
                  <a:pt x="854" y="1020"/>
                </a:lnTo>
                <a:lnTo>
                  <a:pt x="902" y="985"/>
                </a:lnTo>
                <a:lnTo>
                  <a:pt x="946" y="945"/>
                </a:lnTo>
                <a:lnTo>
                  <a:pt x="986" y="901"/>
                </a:lnTo>
                <a:lnTo>
                  <a:pt x="1021" y="852"/>
                </a:lnTo>
                <a:lnTo>
                  <a:pt x="1050" y="801"/>
                </a:lnTo>
                <a:lnTo>
                  <a:pt x="1074" y="746"/>
                </a:lnTo>
                <a:lnTo>
                  <a:pt x="1091" y="687"/>
                </a:lnTo>
                <a:lnTo>
                  <a:pt x="1102" y="626"/>
                </a:lnTo>
                <a:lnTo>
                  <a:pt x="1105" y="563"/>
                </a:lnTo>
                <a:lnTo>
                  <a:pt x="1102" y="500"/>
                </a:lnTo>
                <a:lnTo>
                  <a:pt x="1091" y="439"/>
                </a:lnTo>
                <a:lnTo>
                  <a:pt x="1074" y="381"/>
                </a:lnTo>
                <a:lnTo>
                  <a:pt x="1050" y="326"/>
                </a:lnTo>
                <a:lnTo>
                  <a:pt x="1021" y="273"/>
                </a:lnTo>
                <a:lnTo>
                  <a:pt x="986" y="225"/>
                </a:lnTo>
                <a:lnTo>
                  <a:pt x="946" y="180"/>
                </a:lnTo>
                <a:lnTo>
                  <a:pt x="902" y="141"/>
                </a:lnTo>
                <a:lnTo>
                  <a:pt x="854" y="107"/>
                </a:lnTo>
                <a:lnTo>
                  <a:pt x="802" y="78"/>
                </a:lnTo>
                <a:lnTo>
                  <a:pt x="747" y="54"/>
                </a:lnTo>
                <a:lnTo>
                  <a:pt x="688" y="37"/>
                </a:lnTo>
                <a:lnTo>
                  <a:pt x="627" y="25"/>
                </a:lnTo>
                <a:lnTo>
                  <a:pt x="564" y="23"/>
                </a:lnTo>
                <a:close/>
                <a:moveTo>
                  <a:pt x="564" y="0"/>
                </a:moveTo>
                <a:lnTo>
                  <a:pt x="630" y="4"/>
                </a:lnTo>
                <a:lnTo>
                  <a:pt x="693" y="15"/>
                </a:lnTo>
                <a:lnTo>
                  <a:pt x="753" y="33"/>
                </a:lnTo>
                <a:lnTo>
                  <a:pt x="811" y="58"/>
                </a:lnTo>
                <a:lnTo>
                  <a:pt x="865" y="88"/>
                </a:lnTo>
                <a:lnTo>
                  <a:pt x="916" y="124"/>
                </a:lnTo>
                <a:lnTo>
                  <a:pt x="962" y="166"/>
                </a:lnTo>
                <a:lnTo>
                  <a:pt x="1003" y="212"/>
                </a:lnTo>
                <a:lnTo>
                  <a:pt x="1040" y="262"/>
                </a:lnTo>
                <a:lnTo>
                  <a:pt x="1070" y="315"/>
                </a:lnTo>
                <a:lnTo>
                  <a:pt x="1094" y="373"/>
                </a:lnTo>
                <a:lnTo>
                  <a:pt x="1112" y="435"/>
                </a:lnTo>
                <a:lnTo>
                  <a:pt x="1124" y="498"/>
                </a:lnTo>
                <a:lnTo>
                  <a:pt x="1126" y="563"/>
                </a:lnTo>
                <a:lnTo>
                  <a:pt x="1124" y="629"/>
                </a:lnTo>
                <a:lnTo>
                  <a:pt x="1112" y="692"/>
                </a:lnTo>
                <a:lnTo>
                  <a:pt x="1094" y="753"/>
                </a:lnTo>
                <a:lnTo>
                  <a:pt x="1070" y="810"/>
                </a:lnTo>
                <a:lnTo>
                  <a:pt x="1040" y="864"/>
                </a:lnTo>
                <a:lnTo>
                  <a:pt x="1003" y="915"/>
                </a:lnTo>
                <a:lnTo>
                  <a:pt x="962" y="961"/>
                </a:lnTo>
                <a:lnTo>
                  <a:pt x="916" y="1002"/>
                </a:lnTo>
                <a:lnTo>
                  <a:pt x="865" y="1039"/>
                </a:lnTo>
                <a:lnTo>
                  <a:pt x="811" y="1069"/>
                </a:lnTo>
                <a:lnTo>
                  <a:pt x="753" y="1093"/>
                </a:lnTo>
                <a:lnTo>
                  <a:pt x="693" y="1111"/>
                </a:lnTo>
                <a:lnTo>
                  <a:pt x="630" y="1121"/>
                </a:lnTo>
                <a:lnTo>
                  <a:pt x="564" y="1125"/>
                </a:lnTo>
                <a:lnTo>
                  <a:pt x="498" y="1121"/>
                </a:lnTo>
                <a:lnTo>
                  <a:pt x="435" y="1111"/>
                </a:lnTo>
                <a:lnTo>
                  <a:pt x="373" y="1093"/>
                </a:lnTo>
                <a:lnTo>
                  <a:pt x="317" y="1069"/>
                </a:lnTo>
                <a:lnTo>
                  <a:pt x="262" y="1039"/>
                </a:lnTo>
                <a:lnTo>
                  <a:pt x="212" y="1002"/>
                </a:lnTo>
                <a:lnTo>
                  <a:pt x="166" y="961"/>
                </a:lnTo>
                <a:lnTo>
                  <a:pt x="125" y="915"/>
                </a:lnTo>
                <a:lnTo>
                  <a:pt x="88" y="864"/>
                </a:lnTo>
                <a:lnTo>
                  <a:pt x="58" y="810"/>
                </a:lnTo>
                <a:lnTo>
                  <a:pt x="33" y="753"/>
                </a:lnTo>
                <a:lnTo>
                  <a:pt x="16" y="692"/>
                </a:lnTo>
                <a:lnTo>
                  <a:pt x="4" y="629"/>
                </a:lnTo>
                <a:lnTo>
                  <a:pt x="0" y="563"/>
                </a:lnTo>
                <a:lnTo>
                  <a:pt x="4" y="498"/>
                </a:lnTo>
                <a:lnTo>
                  <a:pt x="16" y="435"/>
                </a:lnTo>
                <a:lnTo>
                  <a:pt x="33" y="373"/>
                </a:lnTo>
                <a:lnTo>
                  <a:pt x="58" y="315"/>
                </a:lnTo>
                <a:lnTo>
                  <a:pt x="88" y="262"/>
                </a:lnTo>
                <a:lnTo>
                  <a:pt x="125" y="212"/>
                </a:lnTo>
                <a:lnTo>
                  <a:pt x="166" y="166"/>
                </a:lnTo>
                <a:lnTo>
                  <a:pt x="212" y="124"/>
                </a:lnTo>
                <a:lnTo>
                  <a:pt x="262" y="88"/>
                </a:lnTo>
                <a:lnTo>
                  <a:pt x="317" y="58"/>
                </a:lnTo>
                <a:lnTo>
                  <a:pt x="373" y="33"/>
                </a:lnTo>
                <a:lnTo>
                  <a:pt x="435" y="15"/>
                </a:lnTo>
                <a:lnTo>
                  <a:pt x="498" y="4"/>
                </a:lnTo>
                <a:lnTo>
                  <a:pt x="564" y="0"/>
                </a:lnTo>
                <a:close/>
              </a:path>
            </a:pathLst>
          </a:custGeom>
          <a:solidFill>
            <a:srgbClr val="16856F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16" name="Freeform 14"/>
          <p:cNvSpPr/>
          <p:nvPr/>
        </p:nvSpPr>
        <p:spPr bwMode="auto">
          <a:xfrm>
            <a:off x="8319176" y="1627715"/>
            <a:ext cx="865717" cy="863600"/>
          </a:xfrm>
          <a:custGeom>
            <a:avLst/>
            <a:gdLst>
              <a:gd name="T0" fmla="*/ 409 w 818"/>
              <a:gd name="T1" fmla="*/ 0 h 817"/>
              <a:gd name="T2" fmla="*/ 464 w 818"/>
              <a:gd name="T3" fmla="*/ 3 h 817"/>
              <a:gd name="T4" fmla="*/ 518 w 818"/>
              <a:gd name="T5" fmla="*/ 15 h 817"/>
              <a:gd name="T6" fmla="*/ 568 w 818"/>
              <a:gd name="T7" fmla="*/ 32 h 817"/>
              <a:gd name="T8" fmla="*/ 615 w 818"/>
              <a:gd name="T9" fmla="*/ 55 h 817"/>
              <a:gd name="T10" fmla="*/ 659 w 818"/>
              <a:gd name="T11" fmla="*/ 84 h 817"/>
              <a:gd name="T12" fmla="*/ 698 w 818"/>
              <a:gd name="T13" fmla="*/ 120 h 817"/>
              <a:gd name="T14" fmla="*/ 732 w 818"/>
              <a:gd name="T15" fmla="*/ 159 h 817"/>
              <a:gd name="T16" fmla="*/ 761 w 818"/>
              <a:gd name="T17" fmla="*/ 202 h 817"/>
              <a:gd name="T18" fmla="*/ 786 w 818"/>
              <a:gd name="T19" fmla="*/ 250 h 817"/>
              <a:gd name="T20" fmla="*/ 803 w 818"/>
              <a:gd name="T21" fmla="*/ 300 h 817"/>
              <a:gd name="T22" fmla="*/ 814 w 818"/>
              <a:gd name="T23" fmla="*/ 352 h 817"/>
              <a:gd name="T24" fmla="*/ 818 w 818"/>
              <a:gd name="T25" fmla="*/ 408 h 817"/>
              <a:gd name="T26" fmla="*/ 814 w 818"/>
              <a:gd name="T27" fmla="*/ 464 h 817"/>
              <a:gd name="T28" fmla="*/ 803 w 818"/>
              <a:gd name="T29" fmla="*/ 516 h 817"/>
              <a:gd name="T30" fmla="*/ 786 w 818"/>
              <a:gd name="T31" fmla="*/ 567 h 817"/>
              <a:gd name="T32" fmla="*/ 761 w 818"/>
              <a:gd name="T33" fmla="*/ 615 h 817"/>
              <a:gd name="T34" fmla="*/ 732 w 818"/>
              <a:gd name="T35" fmla="*/ 658 h 817"/>
              <a:gd name="T36" fmla="*/ 698 w 818"/>
              <a:gd name="T37" fmla="*/ 697 h 817"/>
              <a:gd name="T38" fmla="*/ 659 w 818"/>
              <a:gd name="T39" fmla="*/ 731 h 817"/>
              <a:gd name="T40" fmla="*/ 615 w 818"/>
              <a:gd name="T41" fmla="*/ 760 h 817"/>
              <a:gd name="T42" fmla="*/ 568 w 818"/>
              <a:gd name="T43" fmla="*/ 784 h 817"/>
              <a:gd name="T44" fmla="*/ 518 w 818"/>
              <a:gd name="T45" fmla="*/ 802 h 817"/>
              <a:gd name="T46" fmla="*/ 464 w 818"/>
              <a:gd name="T47" fmla="*/ 813 h 817"/>
              <a:gd name="T48" fmla="*/ 409 w 818"/>
              <a:gd name="T49" fmla="*/ 817 h 817"/>
              <a:gd name="T50" fmla="*/ 354 w 818"/>
              <a:gd name="T51" fmla="*/ 813 h 817"/>
              <a:gd name="T52" fmla="*/ 300 w 818"/>
              <a:gd name="T53" fmla="*/ 802 h 817"/>
              <a:gd name="T54" fmla="*/ 250 w 818"/>
              <a:gd name="T55" fmla="*/ 784 h 817"/>
              <a:gd name="T56" fmla="*/ 203 w 818"/>
              <a:gd name="T57" fmla="*/ 760 h 817"/>
              <a:gd name="T58" fmla="*/ 159 w 818"/>
              <a:gd name="T59" fmla="*/ 731 h 817"/>
              <a:gd name="T60" fmla="*/ 120 w 818"/>
              <a:gd name="T61" fmla="*/ 697 h 817"/>
              <a:gd name="T62" fmla="*/ 86 w 818"/>
              <a:gd name="T63" fmla="*/ 658 h 817"/>
              <a:gd name="T64" fmla="*/ 55 w 818"/>
              <a:gd name="T65" fmla="*/ 615 h 817"/>
              <a:gd name="T66" fmla="*/ 32 w 818"/>
              <a:gd name="T67" fmla="*/ 567 h 817"/>
              <a:gd name="T68" fmla="*/ 15 w 818"/>
              <a:gd name="T69" fmla="*/ 516 h 817"/>
              <a:gd name="T70" fmla="*/ 4 w 818"/>
              <a:gd name="T71" fmla="*/ 464 h 817"/>
              <a:gd name="T72" fmla="*/ 0 w 818"/>
              <a:gd name="T73" fmla="*/ 408 h 817"/>
              <a:gd name="T74" fmla="*/ 4 w 818"/>
              <a:gd name="T75" fmla="*/ 352 h 817"/>
              <a:gd name="T76" fmla="*/ 15 w 818"/>
              <a:gd name="T77" fmla="*/ 300 h 817"/>
              <a:gd name="T78" fmla="*/ 32 w 818"/>
              <a:gd name="T79" fmla="*/ 250 h 817"/>
              <a:gd name="T80" fmla="*/ 55 w 818"/>
              <a:gd name="T81" fmla="*/ 202 h 817"/>
              <a:gd name="T82" fmla="*/ 86 w 818"/>
              <a:gd name="T83" fmla="*/ 159 h 817"/>
              <a:gd name="T84" fmla="*/ 120 w 818"/>
              <a:gd name="T85" fmla="*/ 120 h 817"/>
              <a:gd name="T86" fmla="*/ 159 w 818"/>
              <a:gd name="T87" fmla="*/ 84 h 817"/>
              <a:gd name="T88" fmla="*/ 203 w 818"/>
              <a:gd name="T89" fmla="*/ 55 h 817"/>
              <a:gd name="T90" fmla="*/ 250 w 818"/>
              <a:gd name="T91" fmla="*/ 32 h 817"/>
              <a:gd name="T92" fmla="*/ 300 w 818"/>
              <a:gd name="T93" fmla="*/ 15 h 817"/>
              <a:gd name="T94" fmla="*/ 354 w 818"/>
              <a:gd name="T95" fmla="*/ 3 h 817"/>
              <a:gd name="T96" fmla="*/ 409 w 818"/>
              <a:gd name="T97" fmla="*/ 0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18" h="817">
                <a:moveTo>
                  <a:pt x="409" y="0"/>
                </a:moveTo>
                <a:lnTo>
                  <a:pt x="464" y="3"/>
                </a:lnTo>
                <a:lnTo>
                  <a:pt x="518" y="15"/>
                </a:lnTo>
                <a:lnTo>
                  <a:pt x="568" y="32"/>
                </a:lnTo>
                <a:lnTo>
                  <a:pt x="615" y="55"/>
                </a:lnTo>
                <a:lnTo>
                  <a:pt x="659" y="84"/>
                </a:lnTo>
                <a:lnTo>
                  <a:pt x="698" y="120"/>
                </a:lnTo>
                <a:lnTo>
                  <a:pt x="732" y="159"/>
                </a:lnTo>
                <a:lnTo>
                  <a:pt x="761" y="202"/>
                </a:lnTo>
                <a:lnTo>
                  <a:pt x="786" y="250"/>
                </a:lnTo>
                <a:lnTo>
                  <a:pt x="803" y="300"/>
                </a:lnTo>
                <a:lnTo>
                  <a:pt x="814" y="352"/>
                </a:lnTo>
                <a:lnTo>
                  <a:pt x="818" y="408"/>
                </a:lnTo>
                <a:lnTo>
                  <a:pt x="814" y="464"/>
                </a:lnTo>
                <a:lnTo>
                  <a:pt x="803" y="516"/>
                </a:lnTo>
                <a:lnTo>
                  <a:pt x="786" y="567"/>
                </a:lnTo>
                <a:lnTo>
                  <a:pt x="761" y="615"/>
                </a:lnTo>
                <a:lnTo>
                  <a:pt x="732" y="658"/>
                </a:lnTo>
                <a:lnTo>
                  <a:pt x="698" y="697"/>
                </a:lnTo>
                <a:lnTo>
                  <a:pt x="659" y="731"/>
                </a:lnTo>
                <a:lnTo>
                  <a:pt x="615" y="760"/>
                </a:lnTo>
                <a:lnTo>
                  <a:pt x="568" y="784"/>
                </a:lnTo>
                <a:lnTo>
                  <a:pt x="518" y="802"/>
                </a:lnTo>
                <a:lnTo>
                  <a:pt x="464" y="813"/>
                </a:lnTo>
                <a:lnTo>
                  <a:pt x="409" y="817"/>
                </a:lnTo>
                <a:lnTo>
                  <a:pt x="354" y="813"/>
                </a:lnTo>
                <a:lnTo>
                  <a:pt x="300" y="802"/>
                </a:lnTo>
                <a:lnTo>
                  <a:pt x="250" y="784"/>
                </a:lnTo>
                <a:lnTo>
                  <a:pt x="203" y="760"/>
                </a:lnTo>
                <a:lnTo>
                  <a:pt x="159" y="731"/>
                </a:lnTo>
                <a:lnTo>
                  <a:pt x="120" y="697"/>
                </a:lnTo>
                <a:lnTo>
                  <a:pt x="86" y="658"/>
                </a:lnTo>
                <a:lnTo>
                  <a:pt x="55" y="615"/>
                </a:lnTo>
                <a:lnTo>
                  <a:pt x="32" y="567"/>
                </a:lnTo>
                <a:lnTo>
                  <a:pt x="15" y="516"/>
                </a:lnTo>
                <a:lnTo>
                  <a:pt x="4" y="464"/>
                </a:lnTo>
                <a:lnTo>
                  <a:pt x="0" y="408"/>
                </a:lnTo>
                <a:lnTo>
                  <a:pt x="4" y="352"/>
                </a:lnTo>
                <a:lnTo>
                  <a:pt x="15" y="300"/>
                </a:lnTo>
                <a:lnTo>
                  <a:pt x="32" y="250"/>
                </a:lnTo>
                <a:lnTo>
                  <a:pt x="55" y="202"/>
                </a:lnTo>
                <a:lnTo>
                  <a:pt x="86" y="159"/>
                </a:lnTo>
                <a:lnTo>
                  <a:pt x="120" y="120"/>
                </a:lnTo>
                <a:lnTo>
                  <a:pt x="159" y="84"/>
                </a:lnTo>
                <a:lnTo>
                  <a:pt x="203" y="55"/>
                </a:lnTo>
                <a:lnTo>
                  <a:pt x="250" y="32"/>
                </a:lnTo>
                <a:lnTo>
                  <a:pt x="300" y="15"/>
                </a:lnTo>
                <a:lnTo>
                  <a:pt x="354" y="3"/>
                </a:lnTo>
                <a:lnTo>
                  <a:pt x="409" y="0"/>
                </a:lnTo>
                <a:close/>
              </a:path>
            </a:pathLst>
          </a:custGeom>
          <a:solidFill>
            <a:srgbClr val="16856F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17" name="Freeform 15"/>
          <p:cNvSpPr>
            <a:spLocks noEditPoints="1"/>
          </p:cNvSpPr>
          <p:nvPr/>
        </p:nvSpPr>
        <p:spPr bwMode="auto">
          <a:xfrm>
            <a:off x="6694781" y="2326894"/>
            <a:ext cx="1191684" cy="1189566"/>
          </a:xfrm>
          <a:custGeom>
            <a:avLst/>
            <a:gdLst>
              <a:gd name="T0" fmla="*/ 500 w 1127"/>
              <a:gd name="T1" fmla="*/ 25 h 1125"/>
              <a:gd name="T2" fmla="*/ 382 w 1127"/>
              <a:gd name="T3" fmla="*/ 54 h 1125"/>
              <a:gd name="T4" fmla="*/ 274 w 1127"/>
              <a:gd name="T5" fmla="*/ 106 h 1125"/>
              <a:gd name="T6" fmla="*/ 180 w 1127"/>
              <a:gd name="T7" fmla="*/ 181 h 1125"/>
              <a:gd name="T8" fmla="*/ 107 w 1127"/>
              <a:gd name="T9" fmla="*/ 273 h 1125"/>
              <a:gd name="T10" fmla="*/ 53 w 1127"/>
              <a:gd name="T11" fmla="*/ 381 h 1125"/>
              <a:gd name="T12" fmla="*/ 25 w 1127"/>
              <a:gd name="T13" fmla="*/ 500 h 1125"/>
              <a:gd name="T14" fmla="*/ 25 w 1127"/>
              <a:gd name="T15" fmla="*/ 626 h 1125"/>
              <a:gd name="T16" fmla="*/ 53 w 1127"/>
              <a:gd name="T17" fmla="*/ 746 h 1125"/>
              <a:gd name="T18" fmla="*/ 107 w 1127"/>
              <a:gd name="T19" fmla="*/ 852 h 1125"/>
              <a:gd name="T20" fmla="*/ 180 w 1127"/>
              <a:gd name="T21" fmla="*/ 945 h 1125"/>
              <a:gd name="T22" fmla="*/ 274 w 1127"/>
              <a:gd name="T23" fmla="*/ 1020 h 1125"/>
              <a:gd name="T24" fmla="*/ 382 w 1127"/>
              <a:gd name="T25" fmla="*/ 1073 h 1125"/>
              <a:gd name="T26" fmla="*/ 500 w 1127"/>
              <a:gd name="T27" fmla="*/ 1100 h 1125"/>
              <a:gd name="T28" fmla="*/ 626 w 1127"/>
              <a:gd name="T29" fmla="*/ 1100 h 1125"/>
              <a:gd name="T30" fmla="*/ 746 w 1127"/>
              <a:gd name="T31" fmla="*/ 1073 h 1125"/>
              <a:gd name="T32" fmla="*/ 853 w 1127"/>
              <a:gd name="T33" fmla="*/ 1020 h 1125"/>
              <a:gd name="T34" fmla="*/ 947 w 1127"/>
              <a:gd name="T35" fmla="*/ 945 h 1125"/>
              <a:gd name="T36" fmla="*/ 1020 w 1127"/>
              <a:gd name="T37" fmla="*/ 852 h 1125"/>
              <a:gd name="T38" fmla="*/ 1073 w 1127"/>
              <a:gd name="T39" fmla="*/ 746 h 1125"/>
              <a:gd name="T40" fmla="*/ 1102 w 1127"/>
              <a:gd name="T41" fmla="*/ 626 h 1125"/>
              <a:gd name="T42" fmla="*/ 1102 w 1127"/>
              <a:gd name="T43" fmla="*/ 500 h 1125"/>
              <a:gd name="T44" fmla="*/ 1073 w 1127"/>
              <a:gd name="T45" fmla="*/ 381 h 1125"/>
              <a:gd name="T46" fmla="*/ 1020 w 1127"/>
              <a:gd name="T47" fmla="*/ 273 h 1125"/>
              <a:gd name="T48" fmla="*/ 947 w 1127"/>
              <a:gd name="T49" fmla="*/ 181 h 1125"/>
              <a:gd name="T50" fmla="*/ 853 w 1127"/>
              <a:gd name="T51" fmla="*/ 106 h 1125"/>
              <a:gd name="T52" fmla="*/ 746 w 1127"/>
              <a:gd name="T53" fmla="*/ 54 h 1125"/>
              <a:gd name="T54" fmla="*/ 626 w 1127"/>
              <a:gd name="T55" fmla="*/ 25 h 1125"/>
              <a:gd name="T56" fmla="*/ 563 w 1127"/>
              <a:gd name="T57" fmla="*/ 0 h 1125"/>
              <a:gd name="T58" fmla="*/ 693 w 1127"/>
              <a:gd name="T59" fmla="*/ 14 h 1125"/>
              <a:gd name="T60" fmla="*/ 811 w 1127"/>
              <a:gd name="T61" fmla="*/ 58 h 1125"/>
              <a:gd name="T62" fmla="*/ 915 w 1127"/>
              <a:gd name="T63" fmla="*/ 123 h 1125"/>
              <a:gd name="T64" fmla="*/ 1003 w 1127"/>
              <a:gd name="T65" fmla="*/ 211 h 1125"/>
              <a:gd name="T66" fmla="*/ 1069 w 1127"/>
              <a:gd name="T67" fmla="*/ 315 h 1125"/>
              <a:gd name="T68" fmla="*/ 1112 w 1127"/>
              <a:gd name="T69" fmla="*/ 435 h 1125"/>
              <a:gd name="T70" fmla="*/ 1127 w 1127"/>
              <a:gd name="T71" fmla="*/ 563 h 1125"/>
              <a:gd name="T72" fmla="*/ 1112 w 1127"/>
              <a:gd name="T73" fmla="*/ 692 h 1125"/>
              <a:gd name="T74" fmla="*/ 1069 w 1127"/>
              <a:gd name="T75" fmla="*/ 810 h 1125"/>
              <a:gd name="T76" fmla="*/ 1003 w 1127"/>
              <a:gd name="T77" fmla="*/ 915 h 1125"/>
              <a:gd name="T78" fmla="*/ 915 w 1127"/>
              <a:gd name="T79" fmla="*/ 1002 h 1125"/>
              <a:gd name="T80" fmla="*/ 811 w 1127"/>
              <a:gd name="T81" fmla="*/ 1069 h 1125"/>
              <a:gd name="T82" fmla="*/ 693 w 1127"/>
              <a:gd name="T83" fmla="*/ 1111 h 1125"/>
              <a:gd name="T84" fmla="*/ 563 w 1127"/>
              <a:gd name="T85" fmla="*/ 1125 h 1125"/>
              <a:gd name="T86" fmla="*/ 434 w 1127"/>
              <a:gd name="T87" fmla="*/ 1111 h 1125"/>
              <a:gd name="T88" fmla="*/ 316 w 1127"/>
              <a:gd name="T89" fmla="*/ 1069 h 1125"/>
              <a:gd name="T90" fmla="*/ 211 w 1127"/>
              <a:gd name="T91" fmla="*/ 1002 h 1125"/>
              <a:gd name="T92" fmla="*/ 124 w 1127"/>
              <a:gd name="T93" fmla="*/ 915 h 1125"/>
              <a:gd name="T94" fmla="*/ 57 w 1127"/>
              <a:gd name="T95" fmla="*/ 810 h 1125"/>
              <a:gd name="T96" fmla="*/ 15 w 1127"/>
              <a:gd name="T97" fmla="*/ 692 h 1125"/>
              <a:gd name="T98" fmla="*/ 0 w 1127"/>
              <a:gd name="T99" fmla="*/ 563 h 1125"/>
              <a:gd name="T100" fmla="*/ 15 w 1127"/>
              <a:gd name="T101" fmla="*/ 435 h 1125"/>
              <a:gd name="T102" fmla="*/ 57 w 1127"/>
              <a:gd name="T103" fmla="*/ 315 h 1125"/>
              <a:gd name="T104" fmla="*/ 124 w 1127"/>
              <a:gd name="T105" fmla="*/ 211 h 1125"/>
              <a:gd name="T106" fmla="*/ 211 w 1127"/>
              <a:gd name="T107" fmla="*/ 123 h 1125"/>
              <a:gd name="T108" fmla="*/ 316 w 1127"/>
              <a:gd name="T109" fmla="*/ 58 h 1125"/>
              <a:gd name="T110" fmla="*/ 434 w 1127"/>
              <a:gd name="T111" fmla="*/ 14 h 1125"/>
              <a:gd name="T112" fmla="*/ 563 w 1127"/>
              <a:gd name="T113" fmla="*/ 0 h 1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27" h="1125">
                <a:moveTo>
                  <a:pt x="563" y="22"/>
                </a:moveTo>
                <a:lnTo>
                  <a:pt x="500" y="25"/>
                </a:lnTo>
                <a:lnTo>
                  <a:pt x="439" y="37"/>
                </a:lnTo>
                <a:lnTo>
                  <a:pt x="382" y="54"/>
                </a:lnTo>
                <a:lnTo>
                  <a:pt x="325" y="78"/>
                </a:lnTo>
                <a:lnTo>
                  <a:pt x="274" y="106"/>
                </a:lnTo>
                <a:lnTo>
                  <a:pt x="225" y="141"/>
                </a:lnTo>
                <a:lnTo>
                  <a:pt x="180" y="181"/>
                </a:lnTo>
                <a:lnTo>
                  <a:pt x="141" y="225"/>
                </a:lnTo>
                <a:lnTo>
                  <a:pt x="107" y="273"/>
                </a:lnTo>
                <a:lnTo>
                  <a:pt x="77" y="326"/>
                </a:lnTo>
                <a:lnTo>
                  <a:pt x="53" y="381"/>
                </a:lnTo>
                <a:lnTo>
                  <a:pt x="36" y="439"/>
                </a:lnTo>
                <a:lnTo>
                  <a:pt x="25" y="500"/>
                </a:lnTo>
                <a:lnTo>
                  <a:pt x="21" y="563"/>
                </a:lnTo>
                <a:lnTo>
                  <a:pt x="25" y="626"/>
                </a:lnTo>
                <a:lnTo>
                  <a:pt x="36" y="687"/>
                </a:lnTo>
                <a:lnTo>
                  <a:pt x="53" y="746"/>
                </a:lnTo>
                <a:lnTo>
                  <a:pt x="77" y="801"/>
                </a:lnTo>
                <a:lnTo>
                  <a:pt x="107" y="852"/>
                </a:lnTo>
                <a:lnTo>
                  <a:pt x="141" y="901"/>
                </a:lnTo>
                <a:lnTo>
                  <a:pt x="180" y="945"/>
                </a:lnTo>
                <a:lnTo>
                  <a:pt x="225" y="985"/>
                </a:lnTo>
                <a:lnTo>
                  <a:pt x="274" y="1020"/>
                </a:lnTo>
                <a:lnTo>
                  <a:pt x="325" y="1049"/>
                </a:lnTo>
                <a:lnTo>
                  <a:pt x="382" y="1073"/>
                </a:lnTo>
                <a:lnTo>
                  <a:pt x="439" y="1090"/>
                </a:lnTo>
                <a:lnTo>
                  <a:pt x="500" y="1100"/>
                </a:lnTo>
                <a:lnTo>
                  <a:pt x="563" y="1104"/>
                </a:lnTo>
                <a:lnTo>
                  <a:pt x="626" y="1100"/>
                </a:lnTo>
                <a:lnTo>
                  <a:pt x="688" y="1090"/>
                </a:lnTo>
                <a:lnTo>
                  <a:pt x="746" y="1073"/>
                </a:lnTo>
                <a:lnTo>
                  <a:pt x="801" y="1049"/>
                </a:lnTo>
                <a:lnTo>
                  <a:pt x="853" y="1020"/>
                </a:lnTo>
                <a:lnTo>
                  <a:pt x="902" y="985"/>
                </a:lnTo>
                <a:lnTo>
                  <a:pt x="947" y="945"/>
                </a:lnTo>
                <a:lnTo>
                  <a:pt x="986" y="901"/>
                </a:lnTo>
                <a:lnTo>
                  <a:pt x="1020" y="852"/>
                </a:lnTo>
                <a:lnTo>
                  <a:pt x="1049" y="801"/>
                </a:lnTo>
                <a:lnTo>
                  <a:pt x="1073" y="746"/>
                </a:lnTo>
                <a:lnTo>
                  <a:pt x="1091" y="687"/>
                </a:lnTo>
                <a:lnTo>
                  <a:pt x="1102" y="626"/>
                </a:lnTo>
                <a:lnTo>
                  <a:pt x="1104" y="563"/>
                </a:lnTo>
                <a:lnTo>
                  <a:pt x="1102" y="500"/>
                </a:lnTo>
                <a:lnTo>
                  <a:pt x="1091" y="439"/>
                </a:lnTo>
                <a:lnTo>
                  <a:pt x="1073" y="381"/>
                </a:lnTo>
                <a:lnTo>
                  <a:pt x="1049" y="326"/>
                </a:lnTo>
                <a:lnTo>
                  <a:pt x="1020" y="273"/>
                </a:lnTo>
                <a:lnTo>
                  <a:pt x="986" y="225"/>
                </a:lnTo>
                <a:lnTo>
                  <a:pt x="947" y="181"/>
                </a:lnTo>
                <a:lnTo>
                  <a:pt x="902" y="141"/>
                </a:lnTo>
                <a:lnTo>
                  <a:pt x="853" y="106"/>
                </a:lnTo>
                <a:lnTo>
                  <a:pt x="801" y="78"/>
                </a:lnTo>
                <a:lnTo>
                  <a:pt x="746" y="54"/>
                </a:lnTo>
                <a:lnTo>
                  <a:pt x="688" y="37"/>
                </a:lnTo>
                <a:lnTo>
                  <a:pt x="626" y="25"/>
                </a:lnTo>
                <a:lnTo>
                  <a:pt x="563" y="22"/>
                </a:lnTo>
                <a:close/>
                <a:moveTo>
                  <a:pt x="563" y="0"/>
                </a:moveTo>
                <a:lnTo>
                  <a:pt x="629" y="4"/>
                </a:lnTo>
                <a:lnTo>
                  <a:pt x="693" y="14"/>
                </a:lnTo>
                <a:lnTo>
                  <a:pt x="753" y="33"/>
                </a:lnTo>
                <a:lnTo>
                  <a:pt x="811" y="58"/>
                </a:lnTo>
                <a:lnTo>
                  <a:pt x="865" y="88"/>
                </a:lnTo>
                <a:lnTo>
                  <a:pt x="915" y="123"/>
                </a:lnTo>
                <a:lnTo>
                  <a:pt x="961" y="165"/>
                </a:lnTo>
                <a:lnTo>
                  <a:pt x="1003" y="211"/>
                </a:lnTo>
                <a:lnTo>
                  <a:pt x="1039" y="261"/>
                </a:lnTo>
                <a:lnTo>
                  <a:pt x="1069" y="315"/>
                </a:lnTo>
                <a:lnTo>
                  <a:pt x="1094" y="373"/>
                </a:lnTo>
                <a:lnTo>
                  <a:pt x="1112" y="435"/>
                </a:lnTo>
                <a:lnTo>
                  <a:pt x="1123" y="498"/>
                </a:lnTo>
                <a:lnTo>
                  <a:pt x="1127" y="563"/>
                </a:lnTo>
                <a:lnTo>
                  <a:pt x="1123" y="629"/>
                </a:lnTo>
                <a:lnTo>
                  <a:pt x="1112" y="692"/>
                </a:lnTo>
                <a:lnTo>
                  <a:pt x="1094" y="752"/>
                </a:lnTo>
                <a:lnTo>
                  <a:pt x="1069" y="810"/>
                </a:lnTo>
                <a:lnTo>
                  <a:pt x="1039" y="864"/>
                </a:lnTo>
                <a:lnTo>
                  <a:pt x="1003" y="915"/>
                </a:lnTo>
                <a:lnTo>
                  <a:pt x="961" y="961"/>
                </a:lnTo>
                <a:lnTo>
                  <a:pt x="915" y="1002"/>
                </a:lnTo>
                <a:lnTo>
                  <a:pt x="865" y="1038"/>
                </a:lnTo>
                <a:lnTo>
                  <a:pt x="811" y="1069"/>
                </a:lnTo>
                <a:lnTo>
                  <a:pt x="753" y="1092"/>
                </a:lnTo>
                <a:lnTo>
                  <a:pt x="693" y="1111"/>
                </a:lnTo>
                <a:lnTo>
                  <a:pt x="629" y="1121"/>
                </a:lnTo>
                <a:lnTo>
                  <a:pt x="563" y="1125"/>
                </a:lnTo>
                <a:lnTo>
                  <a:pt x="497" y="1121"/>
                </a:lnTo>
                <a:lnTo>
                  <a:pt x="434" y="1111"/>
                </a:lnTo>
                <a:lnTo>
                  <a:pt x="374" y="1092"/>
                </a:lnTo>
                <a:lnTo>
                  <a:pt x="316" y="1069"/>
                </a:lnTo>
                <a:lnTo>
                  <a:pt x="262" y="1038"/>
                </a:lnTo>
                <a:lnTo>
                  <a:pt x="211" y="1002"/>
                </a:lnTo>
                <a:lnTo>
                  <a:pt x="165" y="961"/>
                </a:lnTo>
                <a:lnTo>
                  <a:pt x="124" y="915"/>
                </a:lnTo>
                <a:lnTo>
                  <a:pt x="88" y="864"/>
                </a:lnTo>
                <a:lnTo>
                  <a:pt x="57" y="810"/>
                </a:lnTo>
                <a:lnTo>
                  <a:pt x="33" y="752"/>
                </a:lnTo>
                <a:lnTo>
                  <a:pt x="15" y="692"/>
                </a:lnTo>
                <a:lnTo>
                  <a:pt x="4" y="629"/>
                </a:lnTo>
                <a:lnTo>
                  <a:pt x="0" y="563"/>
                </a:lnTo>
                <a:lnTo>
                  <a:pt x="4" y="498"/>
                </a:lnTo>
                <a:lnTo>
                  <a:pt x="15" y="435"/>
                </a:lnTo>
                <a:lnTo>
                  <a:pt x="33" y="373"/>
                </a:lnTo>
                <a:lnTo>
                  <a:pt x="57" y="315"/>
                </a:lnTo>
                <a:lnTo>
                  <a:pt x="88" y="261"/>
                </a:lnTo>
                <a:lnTo>
                  <a:pt x="124" y="211"/>
                </a:lnTo>
                <a:lnTo>
                  <a:pt x="165" y="165"/>
                </a:lnTo>
                <a:lnTo>
                  <a:pt x="211" y="123"/>
                </a:lnTo>
                <a:lnTo>
                  <a:pt x="262" y="88"/>
                </a:lnTo>
                <a:lnTo>
                  <a:pt x="316" y="58"/>
                </a:lnTo>
                <a:lnTo>
                  <a:pt x="374" y="33"/>
                </a:lnTo>
                <a:lnTo>
                  <a:pt x="434" y="14"/>
                </a:lnTo>
                <a:lnTo>
                  <a:pt x="497" y="4"/>
                </a:lnTo>
                <a:lnTo>
                  <a:pt x="563" y="0"/>
                </a:lnTo>
                <a:close/>
              </a:path>
            </a:pathLst>
          </a:custGeom>
          <a:solidFill>
            <a:srgbClr val="16856F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18" name="Freeform 16"/>
          <p:cNvSpPr/>
          <p:nvPr/>
        </p:nvSpPr>
        <p:spPr bwMode="auto">
          <a:xfrm>
            <a:off x="6857764" y="2489878"/>
            <a:ext cx="863600" cy="863600"/>
          </a:xfrm>
          <a:custGeom>
            <a:avLst/>
            <a:gdLst>
              <a:gd name="T0" fmla="*/ 409 w 818"/>
              <a:gd name="T1" fmla="*/ 0 h 816"/>
              <a:gd name="T2" fmla="*/ 465 w 818"/>
              <a:gd name="T3" fmla="*/ 3 h 816"/>
              <a:gd name="T4" fmla="*/ 518 w 818"/>
              <a:gd name="T5" fmla="*/ 14 h 816"/>
              <a:gd name="T6" fmla="*/ 568 w 818"/>
              <a:gd name="T7" fmla="*/ 31 h 816"/>
              <a:gd name="T8" fmla="*/ 615 w 818"/>
              <a:gd name="T9" fmla="*/ 55 h 816"/>
              <a:gd name="T10" fmla="*/ 660 w 818"/>
              <a:gd name="T11" fmla="*/ 84 h 816"/>
              <a:gd name="T12" fmla="*/ 698 w 818"/>
              <a:gd name="T13" fmla="*/ 119 h 816"/>
              <a:gd name="T14" fmla="*/ 734 w 818"/>
              <a:gd name="T15" fmla="*/ 159 h 816"/>
              <a:gd name="T16" fmla="*/ 762 w 818"/>
              <a:gd name="T17" fmla="*/ 202 h 816"/>
              <a:gd name="T18" fmla="*/ 786 w 818"/>
              <a:gd name="T19" fmla="*/ 249 h 816"/>
              <a:gd name="T20" fmla="*/ 803 w 818"/>
              <a:gd name="T21" fmla="*/ 299 h 816"/>
              <a:gd name="T22" fmla="*/ 815 w 818"/>
              <a:gd name="T23" fmla="*/ 353 h 816"/>
              <a:gd name="T24" fmla="*/ 818 w 818"/>
              <a:gd name="T25" fmla="*/ 408 h 816"/>
              <a:gd name="T26" fmla="*/ 815 w 818"/>
              <a:gd name="T27" fmla="*/ 463 h 816"/>
              <a:gd name="T28" fmla="*/ 803 w 818"/>
              <a:gd name="T29" fmla="*/ 516 h 816"/>
              <a:gd name="T30" fmla="*/ 786 w 818"/>
              <a:gd name="T31" fmla="*/ 567 h 816"/>
              <a:gd name="T32" fmla="*/ 762 w 818"/>
              <a:gd name="T33" fmla="*/ 614 h 816"/>
              <a:gd name="T34" fmla="*/ 734 w 818"/>
              <a:gd name="T35" fmla="*/ 658 h 816"/>
              <a:gd name="T36" fmla="*/ 698 w 818"/>
              <a:gd name="T37" fmla="*/ 697 h 816"/>
              <a:gd name="T38" fmla="*/ 660 w 818"/>
              <a:gd name="T39" fmla="*/ 731 h 816"/>
              <a:gd name="T40" fmla="*/ 615 w 818"/>
              <a:gd name="T41" fmla="*/ 760 h 816"/>
              <a:gd name="T42" fmla="*/ 568 w 818"/>
              <a:gd name="T43" fmla="*/ 784 h 816"/>
              <a:gd name="T44" fmla="*/ 518 w 818"/>
              <a:gd name="T45" fmla="*/ 802 h 816"/>
              <a:gd name="T46" fmla="*/ 465 w 818"/>
              <a:gd name="T47" fmla="*/ 813 h 816"/>
              <a:gd name="T48" fmla="*/ 409 w 818"/>
              <a:gd name="T49" fmla="*/ 816 h 816"/>
              <a:gd name="T50" fmla="*/ 354 w 818"/>
              <a:gd name="T51" fmla="*/ 813 h 816"/>
              <a:gd name="T52" fmla="*/ 301 w 818"/>
              <a:gd name="T53" fmla="*/ 802 h 816"/>
              <a:gd name="T54" fmla="*/ 250 w 818"/>
              <a:gd name="T55" fmla="*/ 784 h 816"/>
              <a:gd name="T56" fmla="*/ 203 w 818"/>
              <a:gd name="T57" fmla="*/ 760 h 816"/>
              <a:gd name="T58" fmla="*/ 159 w 818"/>
              <a:gd name="T59" fmla="*/ 731 h 816"/>
              <a:gd name="T60" fmla="*/ 120 w 818"/>
              <a:gd name="T61" fmla="*/ 697 h 816"/>
              <a:gd name="T62" fmla="*/ 86 w 818"/>
              <a:gd name="T63" fmla="*/ 658 h 816"/>
              <a:gd name="T64" fmla="*/ 57 w 818"/>
              <a:gd name="T65" fmla="*/ 614 h 816"/>
              <a:gd name="T66" fmla="*/ 33 w 818"/>
              <a:gd name="T67" fmla="*/ 567 h 816"/>
              <a:gd name="T68" fmla="*/ 15 w 818"/>
              <a:gd name="T69" fmla="*/ 516 h 816"/>
              <a:gd name="T70" fmla="*/ 4 w 818"/>
              <a:gd name="T71" fmla="*/ 463 h 816"/>
              <a:gd name="T72" fmla="*/ 0 w 818"/>
              <a:gd name="T73" fmla="*/ 408 h 816"/>
              <a:gd name="T74" fmla="*/ 4 w 818"/>
              <a:gd name="T75" fmla="*/ 353 h 816"/>
              <a:gd name="T76" fmla="*/ 15 w 818"/>
              <a:gd name="T77" fmla="*/ 299 h 816"/>
              <a:gd name="T78" fmla="*/ 33 w 818"/>
              <a:gd name="T79" fmla="*/ 249 h 816"/>
              <a:gd name="T80" fmla="*/ 57 w 818"/>
              <a:gd name="T81" fmla="*/ 202 h 816"/>
              <a:gd name="T82" fmla="*/ 86 w 818"/>
              <a:gd name="T83" fmla="*/ 159 h 816"/>
              <a:gd name="T84" fmla="*/ 120 w 818"/>
              <a:gd name="T85" fmla="*/ 119 h 816"/>
              <a:gd name="T86" fmla="*/ 159 w 818"/>
              <a:gd name="T87" fmla="*/ 84 h 816"/>
              <a:gd name="T88" fmla="*/ 203 w 818"/>
              <a:gd name="T89" fmla="*/ 55 h 816"/>
              <a:gd name="T90" fmla="*/ 250 w 818"/>
              <a:gd name="T91" fmla="*/ 31 h 816"/>
              <a:gd name="T92" fmla="*/ 301 w 818"/>
              <a:gd name="T93" fmla="*/ 14 h 816"/>
              <a:gd name="T94" fmla="*/ 354 w 818"/>
              <a:gd name="T95" fmla="*/ 3 h 816"/>
              <a:gd name="T96" fmla="*/ 409 w 818"/>
              <a:gd name="T97" fmla="*/ 0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18" h="816">
                <a:moveTo>
                  <a:pt x="409" y="0"/>
                </a:moveTo>
                <a:lnTo>
                  <a:pt x="465" y="3"/>
                </a:lnTo>
                <a:lnTo>
                  <a:pt x="518" y="14"/>
                </a:lnTo>
                <a:lnTo>
                  <a:pt x="568" y="31"/>
                </a:lnTo>
                <a:lnTo>
                  <a:pt x="615" y="55"/>
                </a:lnTo>
                <a:lnTo>
                  <a:pt x="660" y="84"/>
                </a:lnTo>
                <a:lnTo>
                  <a:pt x="698" y="119"/>
                </a:lnTo>
                <a:lnTo>
                  <a:pt x="734" y="159"/>
                </a:lnTo>
                <a:lnTo>
                  <a:pt x="762" y="202"/>
                </a:lnTo>
                <a:lnTo>
                  <a:pt x="786" y="249"/>
                </a:lnTo>
                <a:lnTo>
                  <a:pt x="803" y="299"/>
                </a:lnTo>
                <a:lnTo>
                  <a:pt x="815" y="353"/>
                </a:lnTo>
                <a:lnTo>
                  <a:pt x="818" y="408"/>
                </a:lnTo>
                <a:lnTo>
                  <a:pt x="815" y="463"/>
                </a:lnTo>
                <a:lnTo>
                  <a:pt x="803" y="516"/>
                </a:lnTo>
                <a:lnTo>
                  <a:pt x="786" y="567"/>
                </a:lnTo>
                <a:lnTo>
                  <a:pt x="762" y="614"/>
                </a:lnTo>
                <a:lnTo>
                  <a:pt x="734" y="658"/>
                </a:lnTo>
                <a:lnTo>
                  <a:pt x="698" y="697"/>
                </a:lnTo>
                <a:lnTo>
                  <a:pt x="660" y="731"/>
                </a:lnTo>
                <a:lnTo>
                  <a:pt x="615" y="760"/>
                </a:lnTo>
                <a:lnTo>
                  <a:pt x="568" y="784"/>
                </a:lnTo>
                <a:lnTo>
                  <a:pt x="518" y="802"/>
                </a:lnTo>
                <a:lnTo>
                  <a:pt x="465" y="813"/>
                </a:lnTo>
                <a:lnTo>
                  <a:pt x="409" y="816"/>
                </a:lnTo>
                <a:lnTo>
                  <a:pt x="354" y="813"/>
                </a:lnTo>
                <a:lnTo>
                  <a:pt x="301" y="802"/>
                </a:lnTo>
                <a:lnTo>
                  <a:pt x="250" y="784"/>
                </a:lnTo>
                <a:lnTo>
                  <a:pt x="203" y="760"/>
                </a:lnTo>
                <a:lnTo>
                  <a:pt x="159" y="731"/>
                </a:lnTo>
                <a:lnTo>
                  <a:pt x="120" y="697"/>
                </a:lnTo>
                <a:lnTo>
                  <a:pt x="86" y="658"/>
                </a:lnTo>
                <a:lnTo>
                  <a:pt x="57" y="614"/>
                </a:lnTo>
                <a:lnTo>
                  <a:pt x="33" y="567"/>
                </a:lnTo>
                <a:lnTo>
                  <a:pt x="15" y="516"/>
                </a:lnTo>
                <a:lnTo>
                  <a:pt x="4" y="463"/>
                </a:lnTo>
                <a:lnTo>
                  <a:pt x="0" y="408"/>
                </a:lnTo>
                <a:lnTo>
                  <a:pt x="4" y="353"/>
                </a:lnTo>
                <a:lnTo>
                  <a:pt x="15" y="299"/>
                </a:lnTo>
                <a:lnTo>
                  <a:pt x="33" y="249"/>
                </a:lnTo>
                <a:lnTo>
                  <a:pt x="57" y="202"/>
                </a:lnTo>
                <a:lnTo>
                  <a:pt x="86" y="159"/>
                </a:lnTo>
                <a:lnTo>
                  <a:pt x="120" y="119"/>
                </a:lnTo>
                <a:lnTo>
                  <a:pt x="159" y="84"/>
                </a:lnTo>
                <a:lnTo>
                  <a:pt x="203" y="55"/>
                </a:lnTo>
                <a:lnTo>
                  <a:pt x="250" y="31"/>
                </a:lnTo>
                <a:lnTo>
                  <a:pt x="301" y="14"/>
                </a:lnTo>
                <a:lnTo>
                  <a:pt x="354" y="3"/>
                </a:lnTo>
                <a:lnTo>
                  <a:pt x="409" y="0"/>
                </a:lnTo>
                <a:close/>
              </a:path>
            </a:pathLst>
          </a:custGeom>
          <a:solidFill>
            <a:srgbClr val="16856F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19" name="Freeform 17"/>
          <p:cNvSpPr>
            <a:spLocks noEditPoints="1"/>
          </p:cNvSpPr>
          <p:nvPr/>
        </p:nvSpPr>
        <p:spPr bwMode="auto">
          <a:xfrm>
            <a:off x="6710363" y="3744383"/>
            <a:ext cx="1193800" cy="1189566"/>
          </a:xfrm>
          <a:custGeom>
            <a:avLst/>
            <a:gdLst>
              <a:gd name="T0" fmla="*/ 501 w 1126"/>
              <a:gd name="T1" fmla="*/ 25 h 1125"/>
              <a:gd name="T2" fmla="*/ 381 w 1126"/>
              <a:gd name="T3" fmla="*/ 54 h 1125"/>
              <a:gd name="T4" fmla="*/ 273 w 1126"/>
              <a:gd name="T5" fmla="*/ 106 h 1125"/>
              <a:gd name="T6" fmla="*/ 181 w 1126"/>
              <a:gd name="T7" fmla="*/ 180 h 1125"/>
              <a:gd name="T8" fmla="*/ 106 w 1126"/>
              <a:gd name="T9" fmla="*/ 273 h 1125"/>
              <a:gd name="T10" fmla="*/ 54 w 1126"/>
              <a:gd name="T11" fmla="*/ 381 h 1125"/>
              <a:gd name="T12" fmla="*/ 25 w 1126"/>
              <a:gd name="T13" fmla="*/ 500 h 1125"/>
              <a:gd name="T14" fmla="*/ 25 w 1126"/>
              <a:gd name="T15" fmla="*/ 626 h 1125"/>
              <a:gd name="T16" fmla="*/ 54 w 1126"/>
              <a:gd name="T17" fmla="*/ 746 h 1125"/>
              <a:gd name="T18" fmla="*/ 106 w 1126"/>
              <a:gd name="T19" fmla="*/ 852 h 1125"/>
              <a:gd name="T20" fmla="*/ 181 w 1126"/>
              <a:gd name="T21" fmla="*/ 945 h 1125"/>
              <a:gd name="T22" fmla="*/ 273 w 1126"/>
              <a:gd name="T23" fmla="*/ 1020 h 1125"/>
              <a:gd name="T24" fmla="*/ 381 w 1126"/>
              <a:gd name="T25" fmla="*/ 1072 h 1125"/>
              <a:gd name="T26" fmla="*/ 501 w 1126"/>
              <a:gd name="T27" fmla="*/ 1100 h 1125"/>
              <a:gd name="T28" fmla="*/ 627 w 1126"/>
              <a:gd name="T29" fmla="*/ 1100 h 1125"/>
              <a:gd name="T30" fmla="*/ 746 w 1126"/>
              <a:gd name="T31" fmla="*/ 1072 h 1125"/>
              <a:gd name="T32" fmla="*/ 853 w 1126"/>
              <a:gd name="T33" fmla="*/ 1020 h 1125"/>
              <a:gd name="T34" fmla="*/ 946 w 1126"/>
              <a:gd name="T35" fmla="*/ 945 h 1125"/>
              <a:gd name="T36" fmla="*/ 1021 w 1126"/>
              <a:gd name="T37" fmla="*/ 852 h 1125"/>
              <a:gd name="T38" fmla="*/ 1074 w 1126"/>
              <a:gd name="T39" fmla="*/ 746 h 1125"/>
              <a:gd name="T40" fmla="*/ 1101 w 1126"/>
              <a:gd name="T41" fmla="*/ 626 h 1125"/>
              <a:gd name="T42" fmla="*/ 1101 w 1126"/>
              <a:gd name="T43" fmla="*/ 500 h 1125"/>
              <a:gd name="T44" fmla="*/ 1074 w 1126"/>
              <a:gd name="T45" fmla="*/ 381 h 1125"/>
              <a:gd name="T46" fmla="*/ 1021 w 1126"/>
              <a:gd name="T47" fmla="*/ 273 h 1125"/>
              <a:gd name="T48" fmla="*/ 946 w 1126"/>
              <a:gd name="T49" fmla="*/ 180 h 1125"/>
              <a:gd name="T50" fmla="*/ 853 w 1126"/>
              <a:gd name="T51" fmla="*/ 106 h 1125"/>
              <a:gd name="T52" fmla="*/ 746 w 1126"/>
              <a:gd name="T53" fmla="*/ 54 h 1125"/>
              <a:gd name="T54" fmla="*/ 627 w 1126"/>
              <a:gd name="T55" fmla="*/ 25 h 1125"/>
              <a:gd name="T56" fmla="*/ 564 w 1126"/>
              <a:gd name="T57" fmla="*/ 0 h 1125"/>
              <a:gd name="T58" fmla="*/ 692 w 1126"/>
              <a:gd name="T59" fmla="*/ 14 h 1125"/>
              <a:gd name="T60" fmla="*/ 811 w 1126"/>
              <a:gd name="T61" fmla="*/ 58 h 1125"/>
              <a:gd name="T62" fmla="*/ 916 w 1126"/>
              <a:gd name="T63" fmla="*/ 123 h 1125"/>
              <a:gd name="T64" fmla="*/ 1003 w 1126"/>
              <a:gd name="T65" fmla="*/ 211 h 1125"/>
              <a:gd name="T66" fmla="*/ 1070 w 1126"/>
              <a:gd name="T67" fmla="*/ 315 h 1125"/>
              <a:gd name="T68" fmla="*/ 1112 w 1126"/>
              <a:gd name="T69" fmla="*/ 434 h 1125"/>
              <a:gd name="T70" fmla="*/ 1126 w 1126"/>
              <a:gd name="T71" fmla="*/ 563 h 1125"/>
              <a:gd name="T72" fmla="*/ 1112 w 1126"/>
              <a:gd name="T73" fmla="*/ 692 h 1125"/>
              <a:gd name="T74" fmla="*/ 1070 w 1126"/>
              <a:gd name="T75" fmla="*/ 810 h 1125"/>
              <a:gd name="T76" fmla="*/ 1003 w 1126"/>
              <a:gd name="T77" fmla="*/ 915 h 1125"/>
              <a:gd name="T78" fmla="*/ 916 w 1126"/>
              <a:gd name="T79" fmla="*/ 1002 h 1125"/>
              <a:gd name="T80" fmla="*/ 811 w 1126"/>
              <a:gd name="T81" fmla="*/ 1068 h 1125"/>
              <a:gd name="T82" fmla="*/ 692 w 1126"/>
              <a:gd name="T83" fmla="*/ 1110 h 1125"/>
              <a:gd name="T84" fmla="*/ 564 w 1126"/>
              <a:gd name="T85" fmla="*/ 1125 h 1125"/>
              <a:gd name="T86" fmla="*/ 435 w 1126"/>
              <a:gd name="T87" fmla="*/ 1110 h 1125"/>
              <a:gd name="T88" fmla="*/ 315 w 1126"/>
              <a:gd name="T89" fmla="*/ 1068 h 1125"/>
              <a:gd name="T90" fmla="*/ 211 w 1126"/>
              <a:gd name="T91" fmla="*/ 1002 h 1125"/>
              <a:gd name="T92" fmla="*/ 123 w 1126"/>
              <a:gd name="T93" fmla="*/ 915 h 1125"/>
              <a:gd name="T94" fmla="*/ 58 w 1126"/>
              <a:gd name="T95" fmla="*/ 810 h 1125"/>
              <a:gd name="T96" fmla="*/ 14 w 1126"/>
              <a:gd name="T97" fmla="*/ 692 h 1125"/>
              <a:gd name="T98" fmla="*/ 0 w 1126"/>
              <a:gd name="T99" fmla="*/ 563 h 1125"/>
              <a:gd name="T100" fmla="*/ 14 w 1126"/>
              <a:gd name="T101" fmla="*/ 434 h 1125"/>
              <a:gd name="T102" fmla="*/ 58 w 1126"/>
              <a:gd name="T103" fmla="*/ 315 h 1125"/>
              <a:gd name="T104" fmla="*/ 123 w 1126"/>
              <a:gd name="T105" fmla="*/ 211 h 1125"/>
              <a:gd name="T106" fmla="*/ 211 w 1126"/>
              <a:gd name="T107" fmla="*/ 123 h 1125"/>
              <a:gd name="T108" fmla="*/ 315 w 1126"/>
              <a:gd name="T109" fmla="*/ 58 h 1125"/>
              <a:gd name="T110" fmla="*/ 435 w 1126"/>
              <a:gd name="T111" fmla="*/ 14 h 1125"/>
              <a:gd name="T112" fmla="*/ 564 w 1126"/>
              <a:gd name="T113" fmla="*/ 0 h 1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26" h="1125">
                <a:moveTo>
                  <a:pt x="564" y="22"/>
                </a:moveTo>
                <a:lnTo>
                  <a:pt x="501" y="25"/>
                </a:lnTo>
                <a:lnTo>
                  <a:pt x="439" y="37"/>
                </a:lnTo>
                <a:lnTo>
                  <a:pt x="381" y="54"/>
                </a:lnTo>
                <a:lnTo>
                  <a:pt x="326" y="77"/>
                </a:lnTo>
                <a:lnTo>
                  <a:pt x="273" y="106"/>
                </a:lnTo>
                <a:lnTo>
                  <a:pt x="225" y="140"/>
                </a:lnTo>
                <a:lnTo>
                  <a:pt x="181" y="180"/>
                </a:lnTo>
                <a:lnTo>
                  <a:pt x="140" y="224"/>
                </a:lnTo>
                <a:lnTo>
                  <a:pt x="106" y="273"/>
                </a:lnTo>
                <a:lnTo>
                  <a:pt x="77" y="325"/>
                </a:lnTo>
                <a:lnTo>
                  <a:pt x="54" y="381"/>
                </a:lnTo>
                <a:lnTo>
                  <a:pt x="37" y="438"/>
                </a:lnTo>
                <a:lnTo>
                  <a:pt x="25" y="500"/>
                </a:lnTo>
                <a:lnTo>
                  <a:pt x="22" y="563"/>
                </a:lnTo>
                <a:lnTo>
                  <a:pt x="25" y="626"/>
                </a:lnTo>
                <a:lnTo>
                  <a:pt x="37" y="686"/>
                </a:lnTo>
                <a:lnTo>
                  <a:pt x="54" y="746"/>
                </a:lnTo>
                <a:lnTo>
                  <a:pt x="77" y="801"/>
                </a:lnTo>
                <a:lnTo>
                  <a:pt x="106" y="852"/>
                </a:lnTo>
                <a:lnTo>
                  <a:pt x="140" y="900"/>
                </a:lnTo>
                <a:lnTo>
                  <a:pt x="181" y="945"/>
                </a:lnTo>
                <a:lnTo>
                  <a:pt x="225" y="984"/>
                </a:lnTo>
                <a:lnTo>
                  <a:pt x="273" y="1020"/>
                </a:lnTo>
                <a:lnTo>
                  <a:pt x="326" y="1049"/>
                </a:lnTo>
                <a:lnTo>
                  <a:pt x="381" y="1072"/>
                </a:lnTo>
                <a:lnTo>
                  <a:pt x="439" y="1089"/>
                </a:lnTo>
                <a:lnTo>
                  <a:pt x="501" y="1100"/>
                </a:lnTo>
                <a:lnTo>
                  <a:pt x="564" y="1104"/>
                </a:lnTo>
                <a:lnTo>
                  <a:pt x="627" y="1100"/>
                </a:lnTo>
                <a:lnTo>
                  <a:pt x="687" y="1089"/>
                </a:lnTo>
                <a:lnTo>
                  <a:pt x="746" y="1072"/>
                </a:lnTo>
                <a:lnTo>
                  <a:pt x="802" y="1049"/>
                </a:lnTo>
                <a:lnTo>
                  <a:pt x="853" y="1020"/>
                </a:lnTo>
                <a:lnTo>
                  <a:pt x="901" y="984"/>
                </a:lnTo>
                <a:lnTo>
                  <a:pt x="946" y="945"/>
                </a:lnTo>
                <a:lnTo>
                  <a:pt x="986" y="900"/>
                </a:lnTo>
                <a:lnTo>
                  <a:pt x="1021" y="852"/>
                </a:lnTo>
                <a:lnTo>
                  <a:pt x="1050" y="801"/>
                </a:lnTo>
                <a:lnTo>
                  <a:pt x="1074" y="746"/>
                </a:lnTo>
                <a:lnTo>
                  <a:pt x="1091" y="686"/>
                </a:lnTo>
                <a:lnTo>
                  <a:pt x="1101" y="626"/>
                </a:lnTo>
                <a:lnTo>
                  <a:pt x="1105" y="563"/>
                </a:lnTo>
                <a:lnTo>
                  <a:pt x="1101" y="500"/>
                </a:lnTo>
                <a:lnTo>
                  <a:pt x="1091" y="438"/>
                </a:lnTo>
                <a:lnTo>
                  <a:pt x="1074" y="381"/>
                </a:lnTo>
                <a:lnTo>
                  <a:pt x="1050" y="325"/>
                </a:lnTo>
                <a:lnTo>
                  <a:pt x="1021" y="273"/>
                </a:lnTo>
                <a:lnTo>
                  <a:pt x="986" y="224"/>
                </a:lnTo>
                <a:lnTo>
                  <a:pt x="946" y="180"/>
                </a:lnTo>
                <a:lnTo>
                  <a:pt x="901" y="140"/>
                </a:lnTo>
                <a:lnTo>
                  <a:pt x="853" y="106"/>
                </a:lnTo>
                <a:lnTo>
                  <a:pt x="802" y="77"/>
                </a:lnTo>
                <a:lnTo>
                  <a:pt x="746" y="54"/>
                </a:lnTo>
                <a:lnTo>
                  <a:pt x="687" y="37"/>
                </a:lnTo>
                <a:lnTo>
                  <a:pt x="627" y="25"/>
                </a:lnTo>
                <a:lnTo>
                  <a:pt x="564" y="22"/>
                </a:lnTo>
                <a:close/>
                <a:moveTo>
                  <a:pt x="564" y="0"/>
                </a:moveTo>
                <a:lnTo>
                  <a:pt x="629" y="4"/>
                </a:lnTo>
                <a:lnTo>
                  <a:pt x="692" y="14"/>
                </a:lnTo>
                <a:lnTo>
                  <a:pt x="753" y="33"/>
                </a:lnTo>
                <a:lnTo>
                  <a:pt x="811" y="58"/>
                </a:lnTo>
                <a:lnTo>
                  <a:pt x="865" y="88"/>
                </a:lnTo>
                <a:lnTo>
                  <a:pt x="916" y="123"/>
                </a:lnTo>
                <a:lnTo>
                  <a:pt x="962" y="165"/>
                </a:lnTo>
                <a:lnTo>
                  <a:pt x="1003" y="211"/>
                </a:lnTo>
                <a:lnTo>
                  <a:pt x="1039" y="261"/>
                </a:lnTo>
                <a:lnTo>
                  <a:pt x="1070" y="315"/>
                </a:lnTo>
                <a:lnTo>
                  <a:pt x="1093" y="373"/>
                </a:lnTo>
                <a:lnTo>
                  <a:pt x="1112" y="434"/>
                </a:lnTo>
                <a:lnTo>
                  <a:pt x="1122" y="497"/>
                </a:lnTo>
                <a:lnTo>
                  <a:pt x="1126" y="563"/>
                </a:lnTo>
                <a:lnTo>
                  <a:pt x="1122" y="629"/>
                </a:lnTo>
                <a:lnTo>
                  <a:pt x="1112" y="692"/>
                </a:lnTo>
                <a:lnTo>
                  <a:pt x="1093" y="752"/>
                </a:lnTo>
                <a:lnTo>
                  <a:pt x="1070" y="810"/>
                </a:lnTo>
                <a:lnTo>
                  <a:pt x="1039" y="864"/>
                </a:lnTo>
                <a:lnTo>
                  <a:pt x="1003" y="915"/>
                </a:lnTo>
                <a:lnTo>
                  <a:pt x="962" y="961"/>
                </a:lnTo>
                <a:lnTo>
                  <a:pt x="916" y="1002"/>
                </a:lnTo>
                <a:lnTo>
                  <a:pt x="865" y="1038"/>
                </a:lnTo>
                <a:lnTo>
                  <a:pt x="811" y="1068"/>
                </a:lnTo>
                <a:lnTo>
                  <a:pt x="753" y="1092"/>
                </a:lnTo>
                <a:lnTo>
                  <a:pt x="692" y="1110"/>
                </a:lnTo>
                <a:lnTo>
                  <a:pt x="629" y="1121"/>
                </a:lnTo>
                <a:lnTo>
                  <a:pt x="564" y="1125"/>
                </a:lnTo>
                <a:lnTo>
                  <a:pt x="498" y="1121"/>
                </a:lnTo>
                <a:lnTo>
                  <a:pt x="435" y="1110"/>
                </a:lnTo>
                <a:lnTo>
                  <a:pt x="373" y="1092"/>
                </a:lnTo>
                <a:lnTo>
                  <a:pt x="315" y="1068"/>
                </a:lnTo>
                <a:lnTo>
                  <a:pt x="261" y="1038"/>
                </a:lnTo>
                <a:lnTo>
                  <a:pt x="211" y="1002"/>
                </a:lnTo>
                <a:lnTo>
                  <a:pt x="165" y="961"/>
                </a:lnTo>
                <a:lnTo>
                  <a:pt x="123" y="915"/>
                </a:lnTo>
                <a:lnTo>
                  <a:pt x="88" y="864"/>
                </a:lnTo>
                <a:lnTo>
                  <a:pt x="58" y="810"/>
                </a:lnTo>
                <a:lnTo>
                  <a:pt x="33" y="752"/>
                </a:lnTo>
                <a:lnTo>
                  <a:pt x="14" y="692"/>
                </a:lnTo>
                <a:lnTo>
                  <a:pt x="4" y="629"/>
                </a:lnTo>
                <a:lnTo>
                  <a:pt x="0" y="563"/>
                </a:lnTo>
                <a:lnTo>
                  <a:pt x="4" y="497"/>
                </a:lnTo>
                <a:lnTo>
                  <a:pt x="14" y="434"/>
                </a:lnTo>
                <a:lnTo>
                  <a:pt x="33" y="373"/>
                </a:lnTo>
                <a:lnTo>
                  <a:pt x="58" y="315"/>
                </a:lnTo>
                <a:lnTo>
                  <a:pt x="88" y="261"/>
                </a:lnTo>
                <a:lnTo>
                  <a:pt x="123" y="211"/>
                </a:lnTo>
                <a:lnTo>
                  <a:pt x="165" y="165"/>
                </a:lnTo>
                <a:lnTo>
                  <a:pt x="211" y="123"/>
                </a:lnTo>
                <a:lnTo>
                  <a:pt x="261" y="88"/>
                </a:lnTo>
                <a:lnTo>
                  <a:pt x="315" y="58"/>
                </a:lnTo>
                <a:lnTo>
                  <a:pt x="373" y="33"/>
                </a:lnTo>
                <a:lnTo>
                  <a:pt x="435" y="14"/>
                </a:lnTo>
                <a:lnTo>
                  <a:pt x="498" y="4"/>
                </a:lnTo>
                <a:lnTo>
                  <a:pt x="564" y="0"/>
                </a:lnTo>
                <a:close/>
              </a:path>
            </a:pathLst>
          </a:custGeom>
          <a:solidFill>
            <a:srgbClr val="16856F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20" name="Freeform 18"/>
          <p:cNvSpPr/>
          <p:nvPr/>
        </p:nvSpPr>
        <p:spPr bwMode="auto">
          <a:xfrm>
            <a:off x="6875463" y="3907366"/>
            <a:ext cx="865717" cy="865717"/>
          </a:xfrm>
          <a:custGeom>
            <a:avLst/>
            <a:gdLst>
              <a:gd name="T0" fmla="*/ 409 w 817"/>
              <a:gd name="T1" fmla="*/ 0 h 816"/>
              <a:gd name="T2" fmla="*/ 464 w 817"/>
              <a:gd name="T3" fmla="*/ 2 h 816"/>
              <a:gd name="T4" fmla="*/ 516 w 817"/>
              <a:gd name="T5" fmla="*/ 14 h 816"/>
              <a:gd name="T6" fmla="*/ 568 w 817"/>
              <a:gd name="T7" fmla="*/ 31 h 816"/>
              <a:gd name="T8" fmla="*/ 615 w 817"/>
              <a:gd name="T9" fmla="*/ 55 h 816"/>
              <a:gd name="T10" fmla="*/ 658 w 817"/>
              <a:gd name="T11" fmla="*/ 84 h 816"/>
              <a:gd name="T12" fmla="*/ 698 w 817"/>
              <a:gd name="T13" fmla="*/ 119 h 816"/>
              <a:gd name="T14" fmla="*/ 732 w 817"/>
              <a:gd name="T15" fmla="*/ 159 h 816"/>
              <a:gd name="T16" fmla="*/ 761 w 817"/>
              <a:gd name="T17" fmla="*/ 202 h 816"/>
              <a:gd name="T18" fmla="*/ 785 w 817"/>
              <a:gd name="T19" fmla="*/ 249 h 816"/>
              <a:gd name="T20" fmla="*/ 803 w 817"/>
              <a:gd name="T21" fmla="*/ 299 h 816"/>
              <a:gd name="T22" fmla="*/ 813 w 817"/>
              <a:gd name="T23" fmla="*/ 352 h 816"/>
              <a:gd name="T24" fmla="*/ 817 w 817"/>
              <a:gd name="T25" fmla="*/ 408 h 816"/>
              <a:gd name="T26" fmla="*/ 813 w 817"/>
              <a:gd name="T27" fmla="*/ 463 h 816"/>
              <a:gd name="T28" fmla="*/ 803 w 817"/>
              <a:gd name="T29" fmla="*/ 516 h 816"/>
              <a:gd name="T30" fmla="*/ 785 w 817"/>
              <a:gd name="T31" fmla="*/ 567 h 816"/>
              <a:gd name="T32" fmla="*/ 761 w 817"/>
              <a:gd name="T33" fmla="*/ 614 h 816"/>
              <a:gd name="T34" fmla="*/ 732 w 817"/>
              <a:gd name="T35" fmla="*/ 657 h 816"/>
              <a:gd name="T36" fmla="*/ 698 w 817"/>
              <a:gd name="T37" fmla="*/ 697 h 816"/>
              <a:gd name="T38" fmla="*/ 658 w 817"/>
              <a:gd name="T39" fmla="*/ 731 h 816"/>
              <a:gd name="T40" fmla="*/ 615 w 817"/>
              <a:gd name="T41" fmla="*/ 760 h 816"/>
              <a:gd name="T42" fmla="*/ 568 w 817"/>
              <a:gd name="T43" fmla="*/ 783 h 816"/>
              <a:gd name="T44" fmla="*/ 516 w 817"/>
              <a:gd name="T45" fmla="*/ 802 h 816"/>
              <a:gd name="T46" fmla="*/ 464 w 817"/>
              <a:gd name="T47" fmla="*/ 812 h 816"/>
              <a:gd name="T48" fmla="*/ 409 w 817"/>
              <a:gd name="T49" fmla="*/ 816 h 816"/>
              <a:gd name="T50" fmla="*/ 353 w 817"/>
              <a:gd name="T51" fmla="*/ 812 h 816"/>
              <a:gd name="T52" fmla="*/ 300 w 817"/>
              <a:gd name="T53" fmla="*/ 802 h 816"/>
              <a:gd name="T54" fmla="*/ 250 w 817"/>
              <a:gd name="T55" fmla="*/ 783 h 816"/>
              <a:gd name="T56" fmla="*/ 202 w 817"/>
              <a:gd name="T57" fmla="*/ 760 h 816"/>
              <a:gd name="T58" fmla="*/ 159 w 817"/>
              <a:gd name="T59" fmla="*/ 731 h 816"/>
              <a:gd name="T60" fmla="*/ 119 w 817"/>
              <a:gd name="T61" fmla="*/ 697 h 816"/>
              <a:gd name="T62" fmla="*/ 84 w 817"/>
              <a:gd name="T63" fmla="*/ 657 h 816"/>
              <a:gd name="T64" fmla="*/ 55 w 817"/>
              <a:gd name="T65" fmla="*/ 614 h 816"/>
              <a:gd name="T66" fmla="*/ 31 w 817"/>
              <a:gd name="T67" fmla="*/ 567 h 816"/>
              <a:gd name="T68" fmla="*/ 14 w 817"/>
              <a:gd name="T69" fmla="*/ 516 h 816"/>
              <a:gd name="T70" fmla="*/ 3 w 817"/>
              <a:gd name="T71" fmla="*/ 463 h 816"/>
              <a:gd name="T72" fmla="*/ 0 w 817"/>
              <a:gd name="T73" fmla="*/ 408 h 816"/>
              <a:gd name="T74" fmla="*/ 3 w 817"/>
              <a:gd name="T75" fmla="*/ 352 h 816"/>
              <a:gd name="T76" fmla="*/ 14 w 817"/>
              <a:gd name="T77" fmla="*/ 299 h 816"/>
              <a:gd name="T78" fmla="*/ 31 w 817"/>
              <a:gd name="T79" fmla="*/ 249 h 816"/>
              <a:gd name="T80" fmla="*/ 55 w 817"/>
              <a:gd name="T81" fmla="*/ 202 h 816"/>
              <a:gd name="T82" fmla="*/ 84 w 817"/>
              <a:gd name="T83" fmla="*/ 159 h 816"/>
              <a:gd name="T84" fmla="*/ 119 w 817"/>
              <a:gd name="T85" fmla="*/ 119 h 816"/>
              <a:gd name="T86" fmla="*/ 159 w 817"/>
              <a:gd name="T87" fmla="*/ 84 h 816"/>
              <a:gd name="T88" fmla="*/ 202 w 817"/>
              <a:gd name="T89" fmla="*/ 55 h 816"/>
              <a:gd name="T90" fmla="*/ 250 w 817"/>
              <a:gd name="T91" fmla="*/ 31 h 816"/>
              <a:gd name="T92" fmla="*/ 300 w 817"/>
              <a:gd name="T93" fmla="*/ 14 h 816"/>
              <a:gd name="T94" fmla="*/ 353 w 817"/>
              <a:gd name="T95" fmla="*/ 2 h 816"/>
              <a:gd name="T96" fmla="*/ 409 w 817"/>
              <a:gd name="T97" fmla="*/ 0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17" h="816">
                <a:moveTo>
                  <a:pt x="409" y="0"/>
                </a:moveTo>
                <a:lnTo>
                  <a:pt x="464" y="2"/>
                </a:lnTo>
                <a:lnTo>
                  <a:pt x="516" y="14"/>
                </a:lnTo>
                <a:lnTo>
                  <a:pt x="568" y="31"/>
                </a:lnTo>
                <a:lnTo>
                  <a:pt x="615" y="55"/>
                </a:lnTo>
                <a:lnTo>
                  <a:pt x="658" y="84"/>
                </a:lnTo>
                <a:lnTo>
                  <a:pt x="698" y="119"/>
                </a:lnTo>
                <a:lnTo>
                  <a:pt x="732" y="159"/>
                </a:lnTo>
                <a:lnTo>
                  <a:pt x="761" y="202"/>
                </a:lnTo>
                <a:lnTo>
                  <a:pt x="785" y="249"/>
                </a:lnTo>
                <a:lnTo>
                  <a:pt x="803" y="299"/>
                </a:lnTo>
                <a:lnTo>
                  <a:pt x="813" y="352"/>
                </a:lnTo>
                <a:lnTo>
                  <a:pt x="817" y="408"/>
                </a:lnTo>
                <a:lnTo>
                  <a:pt x="813" y="463"/>
                </a:lnTo>
                <a:lnTo>
                  <a:pt x="803" y="516"/>
                </a:lnTo>
                <a:lnTo>
                  <a:pt x="785" y="567"/>
                </a:lnTo>
                <a:lnTo>
                  <a:pt x="761" y="614"/>
                </a:lnTo>
                <a:lnTo>
                  <a:pt x="732" y="657"/>
                </a:lnTo>
                <a:lnTo>
                  <a:pt x="698" y="697"/>
                </a:lnTo>
                <a:lnTo>
                  <a:pt x="658" y="731"/>
                </a:lnTo>
                <a:lnTo>
                  <a:pt x="615" y="760"/>
                </a:lnTo>
                <a:lnTo>
                  <a:pt x="568" y="783"/>
                </a:lnTo>
                <a:lnTo>
                  <a:pt x="516" y="802"/>
                </a:lnTo>
                <a:lnTo>
                  <a:pt x="464" y="812"/>
                </a:lnTo>
                <a:lnTo>
                  <a:pt x="409" y="816"/>
                </a:lnTo>
                <a:lnTo>
                  <a:pt x="353" y="812"/>
                </a:lnTo>
                <a:lnTo>
                  <a:pt x="300" y="802"/>
                </a:lnTo>
                <a:lnTo>
                  <a:pt x="250" y="783"/>
                </a:lnTo>
                <a:lnTo>
                  <a:pt x="202" y="760"/>
                </a:lnTo>
                <a:lnTo>
                  <a:pt x="159" y="731"/>
                </a:lnTo>
                <a:lnTo>
                  <a:pt x="119" y="697"/>
                </a:lnTo>
                <a:lnTo>
                  <a:pt x="84" y="657"/>
                </a:lnTo>
                <a:lnTo>
                  <a:pt x="55" y="614"/>
                </a:lnTo>
                <a:lnTo>
                  <a:pt x="31" y="567"/>
                </a:lnTo>
                <a:lnTo>
                  <a:pt x="14" y="516"/>
                </a:lnTo>
                <a:lnTo>
                  <a:pt x="3" y="463"/>
                </a:lnTo>
                <a:lnTo>
                  <a:pt x="0" y="408"/>
                </a:lnTo>
                <a:lnTo>
                  <a:pt x="3" y="352"/>
                </a:lnTo>
                <a:lnTo>
                  <a:pt x="14" y="299"/>
                </a:lnTo>
                <a:lnTo>
                  <a:pt x="31" y="249"/>
                </a:lnTo>
                <a:lnTo>
                  <a:pt x="55" y="202"/>
                </a:lnTo>
                <a:lnTo>
                  <a:pt x="84" y="159"/>
                </a:lnTo>
                <a:lnTo>
                  <a:pt x="119" y="119"/>
                </a:lnTo>
                <a:lnTo>
                  <a:pt x="159" y="84"/>
                </a:lnTo>
                <a:lnTo>
                  <a:pt x="202" y="55"/>
                </a:lnTo>
                <a:lnTo>
                  <a:pt x="250" y="31"/>
                </a:lnTo>
                <a:lnTo>
                  <a:pt x="300" y="14"/>
                </a:lnTo>
                <a:lnTo>
                  <a:pt x="353" y="2"/>
                </a:lnTo>
                <a:lnTo>
                  <a:pt x="409" y="0"/>
                </a:lnTo>
                <a:close/>
              </a:path>
            </a:pathLst>
          </a:custGeom>
          <a:solidFill>
            <a:srgbClr val="16856F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21" name="Freeform 6"/>
          <p:cNvSpPr/>
          <p:nvPr/>
        </p:nvSpPr>
        <p:spPr bwMode="auto">
          <a:xfrm>
            <a:off x="7902435" y="2802466"/>
            <a:ext cx="1794157" cy="1792816"/>
          </a:xfrm>
          <a:custGeom>
            <a:avLst/>
            <a:gdLst>
              <a:gd name="T0" fmla="*/ 1440 w 2671"/>
              <a:gd name="T1" fmla="*/ 4 h 2670"/>
              <a:gd name="T2" fmla="*/ 1642 w 2671"/>
              <a:gd name="T3" fmla="*/ 35 h 2670"/>
              <a:gd name="T4" fmla="*/ 1833 w 2671"/>
              <a:gd name="T5" fmla="*/ 95 h 2670"/>
              <a:gd name="T6" fmla="*/ 2010 w 2671"/>
              <a:gd name="T7" fmla="*/ 182 h 2670"/>
              <a:gd name="T8" fmla="*/ 2172 w 2671"/>
              <a:gd name="T9" fmla="*/ 292 h 2670"/>
              <a:gd name="T10" fmla="*/ 2314 w 2671"/>
              <a:gd name="T11" fmla="*/ 426 h 2670"/>
              <a:gd name="T12" fmla="*/ 2437 w 2671"/>
              <a:gd name="T13" fmla="*/ 579 h 2670"/>
              <a:gd name="T14" fmla="*/ 2536 w 2671"/>
              <a:gd name="T15" fmla="*/ 748 h 2670"/>
              <a:gd name="T16" fmla="*/ 2610 w 2671"/>
              <a:gd name="T17" fmla="*/ 932 h 2670"/>
              <a:gd name="T18" fmla="*/ 2656 w 2671"/>
              <a:gd name="T19" fmla="*/ 1127 h 2670"/>
              <a:gd name="T20" fmla="*/ 2671 w 2671"/>
              <a:gd name="T21" fmla="*/ 1335 h 2670"/>
              <a:gd name="T22" fmla="*/ 2656 w 2671"/>
              <a:gd name="T23" fmla="*/ 1541 h 2670"/>
              <a:gd name="T24" fmla="*/ 2610 w 2671"/>
              <a:gd name="T25" fmla="*/ 1738 h 2670"/>
              <a:gd name="T26" fmla="*/ 2536 w 2671"/>
              <a:gd name="T27" fmla="*/ 1921 h 2670"/>
              <a:gd name="T28" fmla="*/ 2437 w 2671"/>
              <a:gd name="T29" fmla="*/ 2091 h 2670"/>
              <a:gd name="T30" fmla="*/ 2314 w 2671"/>
              <a:gd name="T31" fmla="*/ 2243 h 2670"/>
              <a:gd name="T32" fmla="*/ 2172 w 2671"/>
              <a:gd name="T33" fmla="*/ 2376 h 2670"/>
              <a:gd name="T34" fmla="*/ 2010 w 2671"/>
              <a:gd name="T35" fmla="*/ 2487 h 2670"/>
              <a:gd name="T36" fmla="*/ 1833 w 2671"/>
              <a:gd name="T37" fmla="*/ 2574 h 2670"/>
              <a:gd name="T38" fmla="*/ 1642 w 2671"/>
              <a:gd name="T39" fmla="*/ 2634 h 2670"/>
              <a:gd name="T40" fmla="*/ 1440 w 2671"/>
              <a:gd name="T41" fmla="*/ 2664 h 2670"/>
              <a:gd name="T42" fmla="*/ 1231 w 2671"/>
              <a:gd name="T43" fmla="*/ 2664 h 2670"/>
              <a:gd name="T44" fmla="*/ 1030 w 2671"/>
              <a:gd name="T45" fmla="*/ 2634 h 2670"/>
              <a:gd name="T46" fmla="*/ 838 w 2671"/>
              <a:gd name="T47" fmla="*/ 2574 h 2670"/>
              <a:gd name="T48" fmla="*/ 662 w 2671"/>
              <a:gd name="T49" fmla="*/ 2487 h 2670"/>
              <a:gd name="T50" fmla="*/ 500 w 2671"/>
              <a:gd name="T51" fmla="*/ 2376 h 2670"/>
              <a:gd name="T52" fmla="*/ 357 w 2671"/>
              <a:gd name="T53" fmla="*/ 2243 h 2670"/>
              <a:gd name="T54" fmla="*/ 235 w 2671"/>
              <a:gd name="T55" fmla="*/ 2091 h 2670"/>
              <a:gd name="T56" fmla="*/ 135 w 2671"/>
              <a:gd name="T57" fmla="*/ 1921 h 2670"/>
              <a:gd name="T58" fmla="*/ 61 w 2671"/>
              <a:gd name="T59" fmla="*/ 1738 h 2670"/>
              <a:gd name="T60" fmla="*/ 15 w 2671"/>
              <a:gd name="T61" fmla="*/ 1541 h 2670"/>
              <a:gd name="T62" fmla="*/ 0 w 2671"/>
              <a:gd name="T63" fmla="*/ 1335 h 2670"/>
              <a:gd name="T64" fmla="*/ 15 w 2671"/>
              <a:gd name="T65" fmla="*/ 1127 h 2670"/>
              <a:gd name="T66" fmla="*/ 61 w 2671"/>
              <a:gd name="T67" fmla="*/ 932 h 2670"/>
              <a:gd name="T68" fmla="*/ 135 w 2671"/>
              <a:gd name="T69" fmla="*/ 748 h 2670"/>
              <a:gd name="T70" fmla="*/ 235 w 2671"/>
              <a:gd name="T71" fmla="*/ 579 h 2670"/>
              <a:gd name="T72" fmla="*/ 357 w 2671"/>
              <a:gd name="T73" fmla="*/ 426 h 2670"/>
              <a:gd name="T74" fmla="*/ 500 w 2671"/>
              <a:gd name="T75" fmla="*/ 292 h 2670"/>
              <a:gd name="T76" fmla="*/ 662 w 2671"/>
              <a:gd name="T77" fmla="*/ 182 h 2670"/>
              <a:gd name="T78" fmla="*/ 838 w 2671"/>
              <a:gd name="T79" fmla="*/ 95 h 2670"/>
              <a:gd name="T80" fmla="*/ 1030 w 2671"/>
              <a:gd name="T81" fmla="*/ 35 h 2670"/>
              <a:gd name="T82" fmla="*/ 1231 w 2671"/>
              <a:gd name="T83" fmla="*/ 4 h 2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71" h="2670">
                <a:moveTo>
                  <a:pt x="1336" y="0"/>
                </a:moveTo>
                <a:lnTo>
                  <a:pt x="1440" y="4"/>
                </a:lnTo>
                <a:lnTo>
                  <a:pt x="1542" y="15"/>
                </a:lnTo>
                <a:lnTo>
                  <a:pt x="1642" y="35"/>
                </a:lnTo>
                <a:lnTo>
                  <a:pt x="1740" y="61"/>
                </a:lnTo>
                <a:lnTo>
                  <a:pt x="1833" y="95"/>
                </a:lnTo>
                <a:lnTo>
                  <a:pt x="1924" y="135"/>
                </a:lnTo>
                <a:lnTo>
                  <a:pt x="2010" y="182"/>
                </a:lnTo>
                <a:lnTo>
                  <a:pt x="2093" y="235"/>
                </a:lnTo>
                <a:lnTo>
                  <a:pt x="2172" y="292"/>
                </a:lnTo>
                <a:lnTo>
                  <a:pt x="2246" y="357"/>
                </a:lnTo>
                <a:lnTo>
                  <a:pt x="2314" y="426"/>
                </a:lnTo>
                <a:lnTo>
                  <a:pt x="2378" y="500"/>
                </a:lnTo>
                <a:lnTo>
                  <a:pt x="2437" y="579"/>
                </a:lnTo>
                <a:lnTo>
                  <a:pt x="2490" y="661"/>
                </a:lnTo>
                <a:lnTo>
                  <a:pt x="2536" y="748"/>
                </a:lnTo>
                <a:lnTo>
                  <a:pt x="2577" y="837"/>
                </a:lnTo>
                <a:lnTo>
                  <a:pt x="2610" y="932"/>
                </a:lnTo>
                <a:lnTo>
                  <a:pt x="2637" y="1029"/>
                </a:lnTo>
                <a:lnTo>
                  <a:pt x="2656" y="1127"/>
                </a:lnTo>
                <a:lnTo>
                  <a:pt x="2667" y="1230"/>
                </a:lnTo>
                <a:lnTo>
                  <a:pt x="2671" y="1335"/>
                </a:lnTo>
                <a:lnTo>
                  <a:pt x="2667" y="1438"/>
                </a:lnTo>
                <a:lnTo>
                  <a:pt x="2656" y="1541"/>
                </a:lnTo>
                <a:lnTo>
                  <a:pt x="2637" y="1641"/>
                </a:lnTo>
                <a:lnTo>
                  <a:pt x="2610" y="1738"/>
                </a:lnTo>
                <a:lnTo>
                  <a:pt x="2577" y="1831"/>
                </a:lnTo>
                <a:lnTo>
                  <a:pt x="2536" y="1921"/>
                </a:lnTo>
                <a:lnTo>
                  <a:pt x="2490" y="2008"/>
                </a:lnTo>
                <a:lnTo>
                  <a:pt x="2437" y="2091"/>
                </a:lnTo>
                <a:lnTo>
                  <a:pt x="2378" y="2170"/>
                </a:lnTo>
                <a:lnTo>
                  <a:pt x="2314" y="2243"/>
                </a:lnTo>
                <a:lnTo>
                  <a:pt x="2246" y="2313"/>
                </a:lnTo>
                <a:lnTo>
                  <a:pt x="2172" y="2376"/>
                </a:lnTo>
                <a:lnTo>
                  <a:pt x="2093" y="2435"/>
                </a:lnTo>
                <a:lnTo>
                  <a:pt x="2010" y="2487"/>
                </a:lnTo>
                <a:lnTo>
                  <a:pt x="1924" y="2533"/>
                </a:lnTo>
                <a:lnTo>
                  <a:pt x="1833" y="2574"/>
                </a:lnTo>
                <a:lnTo>
                  <a:pt x="1740" y="2607"/>
                </a:lnTo>
                <a:lnTo>
                  <a:pt x="1642" y="2634"/>
                </a:lnTo>
                <a:lnTo>
                  <a:pt x="1542" y="2653"/>
                </a:lnTo>
                <a:lnTo>
                  <a:pt x="1440" y="2664"/>
                </a:lnTo>
                <a:lnTo>
                  <a:pt x="1336" y="2670"/>
                </a:lnTo>
                <a:lnTo>
                  <a:pt x="1231" y="2664"/>
                </a:lnTo>
                <a:lnTo>
                  <a:pt x="1128" y="2653"/>
                </a:lnTo>
                <a:lnTo>
                  <a:pt x="1030" y="2634"/>
                </a:lnTo>
                <a:lnTo>
                  <a:pt x="933" y="2607"/>
                </a:lnTo>
                <a:lnTo>
                  <a:pt x="838" y="2574"/>
                </a:lnTo>
                <a:lnTo>
                  <a:pt x="749" y="2533"/>
                </a:lnTo>
                <a:lnTo>
                  <a:pt x="662" y="2487"/>
                </a:lnTo>
                <a:lnTo>
                  <a:pt x="578" y="2435"/>
                </a:lnTo>
                <a:lnTo>
                  <a:pt x="500" y="2376"/>
                </a:lnTo>
                <a:lnTo>
                  <a:pt x="425" y="2313"/>
                </a:lnTo>
                <a:lnTo>
                  <a:pt x="357" y="2243"/>
                </a:lnTo>
                <a:lnTo>
                  <a:pt x="293" y="2170"/>
                </a:lnTo>
                <a:lnTo>
                  <a:pt x="235" y="2091"/>
                </a:lnTo>
                <a:lnTo>
                  <a:pt x="182" y="2008"/>
                </a:lnTo>
                <a:lnTo>
                  <a:pt x="135" y="1921"/>
                </a:lnTo>
                <a:lnTo>
                  <a:pt x="95" y="1831"/>
                </a:lnTo>
                <a:lnTo>
                  <a:pt x="61" y="1738"/>
                </a:lnTo>
                <a:lnTo>
                  <a:pt x="35" y="1641"/>
                </a:lnTo>
                <a:lnTo>
                  <a:pt x="15" y="1541"/>
                </a:lnTo>
                <a:lnTo>
                  <a:pt x="3" y="1438"/>
                </a:lnTo>
                <a:lnTo>
                  <a:pt x="0" y="1335"/>
                </a:lnTo>
                <a:lnTo>
                  <a:pt x="3" y="1230"/>
                </a:lnTo>
                <a:lnTo>
                  <a:pt x="15" y="1127"/>
                </a:lnTo>
                <a:lnTo>
                  <a:pt x="35" y="1029"/>
                </a:lnTo>
                <a:lnTo>
                  <a:pt x="61" y="932"/>
                </a:lnTo>
                <a:lnTo>
                  <a:pt x="95" y="837"/>
                </a:lnTo>
                <a:lnTo>
                  <a:pt x="135" y="748"/>
                </a:lnTo>
                <a:lnTo>
                  <a:pt x="182" y="661"/>
                </a:lnTo>
                <a:lnTo>
                  <a:pt x="235" y="579"/>
                </a:lnTo>
                <a:lnTo>
                  <a:pt x="293" y="500"/>
                </a:lnTo>
                <a:lnTo>
                  <a:pt x="357" y="426"/>
                </a:lnTo>
                <a:lnTo>
                  <a:pt x="425" y="357"/>
                </a:lnTo>
                <a:lnTo>
                  <a:pt x="500" y="292"/>
                </a:lnTo>
                <a:lnTo>
                  <a:pt x="578" y="235"/>
                </a:lnTo>
                <a:lnTo>
                  <a:pt x="662" y="182"/>
                </a:lnTo>
                <a:lnTo>
                  <a:pt x="749" y="135"/>
                </a:lnTo>
                <a:lnTo>
                  <a:pt x="838" y="95"/>
                </a:lnTo>
                <a:lnTo>
                  <a:pt x="933" y="61"/>
                </a:lnTo>
                <a:lnTo>
                  <a:pt x="1030" y="35"/>
                </a:lnTo>
                <a:lnTo>
                  <a:pt x="1128" y="15"/>
                </a:lnTo>
                <a:lnTo>
                  <a:pt x="1231" y="4"/>
                </a:lnTo>
                <a:lnTo>
                  <a:pt x="1336" y="0"/>
                </a:lnTo>
                <a:close/>
              </a:path>
            </a:pathLst>
          </a:custGeom>
          <a:solidFill>
            <a:srgbClr val="27947E"/>
          </a:solidFill>
          <a:ln w="3810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22" name="Freeform 6"/>
          <p:cNvSpPr>
            <a:spLocks noEditPoints="1"/>
          </p:cNvSpPr>
          <p:nvPr/>
        </p:nvSpPr>
        <p:spPr bwMode="auto">
          <a:xfrm>
            <a:off x="7104737" y="2659209"/>
            <a:ext cx="331552" cy="482603"/>
          </a:xfrm>
          <a:custGeom>
            <a:avLst/>
            <a:gdLst>
              <a:gd name="T0" fmla="*/ 158 w 259"/>
              <a:gd name="T1" fmla="*/ 268 h 377"/>
              <a:gd name="T2" fmla="*/ 170 w 259"/>
              <a:gd name="T3" fmla="*/ 286 h 377"/>
              <a:gd name="T4" fmla="*/ 154 w 259"/>
              <a:gd name="T5" fmla="*/ 307 h 377"/>
              <a:gd name="T6" fmla="*/ 121 w 259"/>
              <a:gd name="T7" fmla="*/ 187 h 377"/>
              <a:gd name="T8" fmla="*/ 112 w 259"/>
              <a:gd name="T9" fmla="*/ 227 h 377"/>
              <a:gd name="T10" fmla="*/ 96 w 259"/>
              <a:gd name="T11" fmla="*/ 207 h 377"/>
              <a:gd name="T12" fmla="*/ 112 w 259"/>
              <a:gd name="T13" fmla="*/ 190 h 377"/>
              <a:gd name="T14" fmla="*/ 121 w 259"/>
              <a:gd name="T15" fmla="*/ 169 h 377"/>
              <a:gd name="T16" fmla="*/ 78 w 259"/>
              <a:gd name="T17" fmla="*/ 185 h 377"/>
              <a:gd name="T18" fmla="*/ 70 w 259"/>
              <a:gd name="T19" fmla="*/ 218 h 377"/>
              <a:gd name="T20" fmla="*/ 83 w 259"/>
              <a:gd name="T21" fmla="*/ 238 h 377"/>
              <a:gd name="T22" fmla="*/ 121 w 259"/>
              <a:gd name="T23" fmla="*/ 255 h 377"/>
              <a:gd name="T24" fmla="*/ 98 w 259"/>
              <a:gd name="T25" fmla="*/ 299 h 377"/>
              <a:gd name="T26" fmla="*/ 62 w 259"/>
              <a:gd name="T27" fmla="*/ 295 h 377"/>
              <a:gd name="T28" fmla="*/ 86 w 259"/>
              <a:gd name="T29" fmla="*/ 318 h 377"/>
              <a:gd name="T30" fmla="*/ 121 w 259"/>
              <a:gd name="T31" fmla="*/ 346 h 377"/>
              <a:gd name="T32" fmla="*/ 159 w 259"/>
              <a:gd name="T33" fmla="*/ 327 h 377"/>
              <a:gd name="T34" fmla="*/ 194 w 259"/>
              <a:gd name="T35" fmla="*/ 297 h 377"/>
              <a:gd name="T36" fmla="*/ 193 w 259"/>
              <a:gd name="T37" fmla="*/ 268 h 377"/>
              <a:gd name="T38" fmla="*/ 168 w 259"/>
              <a:gd name="T39" fmla="*/ 247 h 377"/>
              <a:gd name="T40" fmla="*/ 145 w 259"/>
              <a:gd name="T41" fmla="*/ 190 h 377"/>
              <a:gd name="T42" fmla="*/ 169 w 259"/>
              <a:gd name="T43" fmla="*/ 212 h 377"/>
              <a:gd name="T44" fmla="*/ 164 w 259"/>
              <a:gd name="T45" fmla="*/ 176 h 377"/>
              <a:gd name="T46" fmla="*/ 121 w 259"/>
              <a:gd name="T47" fmla="*/ 156 h 377"/>
              <a:gd name="T48" fmla="*/ 186 w 259"/>
              <a:gd name="T49" fmla="*/ 134 h 377"/>
              <a:gd name="T50" fmla="*/ 231 w 259"/>
              <a:gd name="T51" fmla="*/ 191 h 377"/>
              <a:gd name="T52" fmla="*/ 258 w 259"/>
              <a:gd name="T53" fmla="*/ 273 h 377"/>
              <a:gd name="T54" fmla="*/ 245 w 259"/>
              <a:gd name="T55" fmla="*/ 333 h 377"/>
              <a:gd name="T56" fmla="*/ 191 w 259"/>
              <a:gd name="T57" fmla="*/ 370 h 377"/>
              <a:gd name="T58" fmla="*/ 96 w 259"/>
              <a:gd name="T59" fmla="*/ 374 h 377"/>
              <a:gd name="T60" fmla="*/ 26 w 259"/>
              <a:gd name="T61" fmla="*/ 348 h 377"/>
              <a:gd name="T62" fmla="*/ 0 w 259"/>
              <a:gd name="T63" fmla="*/ 294 h 377"/>
              <a:gd name="T64" fmla="*/ 15 w 259"/>
              <a:gd name="T65" fmla="*/ 217 h 377"/>
              <a:gd name="T66" fmla="*/ 54 w 259"/>
              <a:gd name="T67" fmla="*/ 148 h 377"/>
              <a:gd name="T68" fmla="*/ 92 w 259"/>
              <a:gd name="T69" fmla="*/ 85 h 377"/>
              <a:gd name="T70" fmla="*/ 92 w 259"/>
              <a:gd name="T71" fmla="*/ 114 h 377"/>
              <a:gd name="T72" fmla="*/ 139 w 259"/>
              <a:gd name="T73" fmla="*/ 3 h 377"/>
              <a:gd name="T74" fmla="*/ 163 w 259"/>
              <a:gd name="T75" fmla="*/ 22 h 377"/>
              <a:gd name="T76" fmla="*/ 189 w 259"/>
              <a:gd name="T77" fmla="*/ 17 h 377"/>
              <a:gd name="T78" fmla="*/ 206 w 259"/>
              <a:gd name="T79" fmla="*/ 3 h 377"/>
              <a:gd name="T80" fmla="*/ 92 w 259"/>
              <a:gd name="T81" fmla="*/ 76 h 377"/>
              <a:gd name="T82" fmla="*/ 58 w 259"/>
              <a:gd name="T83" fmla="*/ 6 h 377"/>
              <a:gd name="T84" fmla="*/ 73 w 259"/>
              <a:gd name="T85" fmla="*/ 20 h 377"/>
              <a:gd name="T86" fmla="*/ 96 w 259"/>
              <a:gd name="T87" fmla="*/ 22 h 377"/>
              <a:gd name="T88" fmla="*/ 120 w 259"/>
              <a:gd name="T89" fmla="*/ 4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9" h="377">
                <a:moveTo>
                  <a:pt x="145" y="262"/>
                </a:moveTo>
                <a:lnTo>
                  <a:pt x="145" y="263"/>
                </a:lnTo>
                <a:lnTo>
                  <a:pt x="158" y="268"/>
                </a:lnTo>
                <a:lnTo>
                  <a:pt x="166" y="274"/>
                </a:lnTo>
                <a:lnTo>
                  <a:pt x="169" y="280"/>
                </a:lnTo>
                <a:lnTo>
                  <a:pt x="170" y="286"/>
                </a:lnTo>
                <a:lnTo>
                  <a:pt x="168" y="295"/>
                </a:lnTo>
                <a:lnTo>
                  <a:pt x="162" y="302"/>
                </a:lnTo>
                <a:lnTo>
                  <a:pt x="154" y="307"/>
                </a:lnTo>
                <a:lnTo>
                  <a:pt x="145" y="310"/>
                </a:lnTo>
                <a:lnTo>
                  <a:pt x="145" y="262"/>
                </a:lnTo>
                <a:close/>
                <a:moveTo>
                  <a:pt x="121" y="187"/>
                </a:moveTo>
                <a:lnTo>
                  <a:pt x="121" y="230"/>
                </a:lnTo>
                <a:lnTo>
                  <a:pt x="118" y="230"/>
                </a:lnTo>
                <a:lnTo>
                  <a:pt x="112" y="227"/>
                </a:lnTo>
                <a:lnTo>
                  <a:pt x="104" y="223"/>
                </a:lnTo>
                <a:lnTo>
                  <a:pt x="98" y="217"/>
                </a:lnTo>
                <a:lnTo>
                  <a:pt x="96" y="207"/>
                </a:lnTo>
                <a:lnTo>
                  <a:pt x="98" y="200"/>
                </a:lnTo>
                <a:lnTo>
                  <a:pt x="104" y="194"/>
                </a:lnTo>
                <a:lnTo>
                  <a:pt x="112" y="190"/>
                </a:lnTo>
                <a:lnTo>
                  <a:pt x="121" y="187"/>
                </a:lnTo>
                <a:close/>
                <a:moveTo>
                  <a:pt x="121" y="156"/>
                </a:moveTo>
                <a:lnTo>
                  <a:pt x="121" y="169"/>
                </a:lnTo>
                <a:lnTo>
                  <a:pt x="104" y="172"/>
                </a:lnTo>
                <a:lnTo>
                  <a:pt x="89" y="178"/>
                </a:lnTo>
                <a:lnTo>
                  <a:pt x="78" y="185"/>
                </a:lnTo>
                <a:lnTo>
                  <a:pt x="71" y="196"/>
                </a:lnTo>
                <a:lnTo>
                  <a:pt x="69" y="208"/>
                </a:lnTo>
                <a:lnTo>
                  <a:pt x="70" y="218"/>
                </a:lnTo>
                <a:lnTo>
                  <a:pt x="72" y="225"/>
                </a:lnTo>
                <a:lnTo>
                  <a:pt x="75" y="230"/>
                </a:lnTo>
                <a:lnTo>
                  <a:pt x="83" y="238"/>
                </a:lnTo>
                <a:lnTo>
                  <a:pt x="96" y="245"/>
                </a:lnTo>
                <a:lnTo>
                  <a:pt x="109" y="250"/>
                </a:lnTo>
                <a:lnTo>
                  <a:pt x="121" y="255"/>
                </a:lnTo>
                <a:lnTo>
                  <a:pt x="121" y="310"/>
                </a:lnTo>
                <a:lnTo>
                  <a:pt x="108" y="305"/>
                </a:lnTo>
                <a:lnTo>
                  <a:pt x="98" y="299"/>
                </a:lnTo>
                <a:lnTo>
                  <a:pt x="92" y="291"/>
                </a:lnTo>
                <a:lnTo>
                  <a:pt x="87" y="283"/>
                </a:lnTo>
                <a:lnTo>
                  <a:pt x="62" y="295"/>
                </a:lnTo>
                <a:lnTo>
                  <a:pt x="67" y="302"/>
                </a:lnTo>
                <a:lnTo>
                  <a:pt x="75" y="310"/>
                </a:lnTo>
                <a:lnTo>
                  <a:pt x="86" y="318"/>
                </a:lnTo>
                <a:lnTo>
                  <a:pt x="103" y="326"/>
                </a:lnTo>
                <a:lnTo>
                  <a:pt x="121" y="329"/>
                </a:lnTo>
                <a:lnTo>
                  <a:pt x="121" y="346"/>
                </a:lnTo>
                <a:lnTo>
                  <a:pt x="145" y="346"/>
                </a:lnTo>
                <a:lnTo>
                  <a:pt x="145" y="330"/>
                </a:lnTo>
                <a:lnTo>
                  <a:pt x="159" y="327"/>
                </a:lnTo>
                <a:lnTo>
                  <a:pt x="177" y="319"/>
                </a:lnTo>
                <a:lnTo>
                  <a:pt x="188" y="310"/>
                </a:lnTo>
                <a:lnTo>
                  <a:pt x="194" y="297"/>
                </a:lnTo>
                <a:lnTo>
                  <a:pt x="196" y="284"/>
                </a:lnTo>
                <a:lnTo>
                  <a:pt x="195" y="274"/>
                </a:lnTo>
                <a:lnTo>
                  <a:pt x="193" y="268"/>
                </a:lnTo>
                <a:lnTo>
                  <a:pt x="189" y="263"/>
                </a:lnTo>
                <a:lnTo>
                  <a:pt x="179" y="253"/>
                </a:lnTo>
                <a:lnTo>
                  <a:pt x="168" y="247"/>
                </a:lnTo>
                <a:lnTo>
                  <a:pt x="158" y="244"/>
                </a:lnTo>
                <a:lnTo>
                  <a:pt x="145" y="239"/>
                </a:lnTo>
                <a:lnTo>
                  <a:pt x="145" y="190"/>
                </a:lnTo>
                <a:lnTo>
                  <a:pt x="154" y="195"/>
                </a:lnTo>
                <a:lnTo>
                  <a:pt x="162" y="202"/>
                </a:lnTo>
                <a:lnTo>
                  <a:pt x="169" y="212"/>
                </a:lnTo>
                <a:lnTo>
                  <a:pt x="193" y="201"/>
                </a:lnTo>
                <a:lnTo>
                  <a:pt x="180" y="186"/>
                </a:lnTo>
                <a:lnTo>
                  <a:pt x="164" y="176"/>
                </a:lnTo>
                <a:lnTo>
                  <a:pt x="145" y="170"/>
                </a:lnTo>
                <a:lnTo>
                  <a:pt x="145" y="156"/>
                </a:lnTo>
                <a:lnTo>
                  <a:pt x="121" y="156"/>
                </a:lnTo>
                <a:close/>
                <a:moveTo>
                  <a:pt x="92" y="124"/>
                </a:moveTo>
                <a:lnTo>
                  <a:pt x="167" y="124"/>
                </a:lnTo>
                <a:lnTo>
                  <a:pt x="186" y="134"/>
                </a:lnTo>
                <a:lnTo>
                  <a:pt x="204" y="148"/>
                </a:lnTo>
                <a:lnTo>
                  <a:pt x="218" y="168"/>
                </a:lnTo>
                <a:lnTo>
                  <a:pt x="231" y="191"/>
                </a:lnTo>
                <a:lnTo>
                  <a:pt x="242" y="218"/>
                </a:lnTo>
                <a:lnTo>
                  <a:pt x="253" y="247"/>
                </a:lnTo>
                <a:lnTo>
                  <a:pt x="258" y="273"/>
                </a:lnTo>
                <a:lnTo>
                  <a:pt x="259" y="295"/>
                </a:lnTo>
                <a:lnTo>
                  <a:pt x="254" y="316"/>
                </a:lnTo>
                <a:lnTo>
                  <a:pt x="245" y="333"/>
                </a:lnTo>
                <a:lnTo>
                  <a:pt x="233" y="349"/>
                </a:lnTo>
                <a:lnTo>
                  <a:pt x="215" y="360"/>
                </a:lnTo>
                <a:lnTo>
                  <a:pt x="191" y="370"/>
                </a:lnTo>
                <a:lnTo>
                  <a:pt x="163" y="374"/>
                </a:lnTo>
                <a:lnTo>
                  <a:pt x="129" y="377"/>
                </a:lnTo>
                <a:lnTo>
                  <a:pt x="96" y="374"/>
                </a:lnTo>
                <a:lnTo>
                  <a:pt x="66" y="370"/>
                </a:lnTo>
                <a:lnTo>
                  <a:pt x="43" y="360"/>
                </a:lnTo>
                <a:lnTo>
                  <a:pt x="26" y="348"/>
                </a:lnTo>
                <a:lnTo>
                  <a:pt x="12" y="333"/>
                </a:lnTo>
                <a:lnTo>
                  <a:pt x="3" y="315"/>
                </a:lnTo>
                <a:lnTo>
                  <a:pt x="0" y="294"/>
                </a:lnTo>
                <a:lnTo>
                  <a:pt x="1" y="271"/>
                </a:lnTo>
                <a:lnTo>
                  <a:pt x="6" y="246"/>
                </a:lnTo>
                <a:lnTo>
                  <a:pt x="15" y="217"/>
                </a:lnTo>
                <a:lnTo>
                  <a:pt x="26" y="190"/>
                </a:lnTo>
                <a:lnTo>
                  <a:pt x="39" y="168"/>
                </a:lnTo>
                <a:lnTo>
                  <a:pt x="54" y="148"/>
                </a:lnTo>
                <a:lnTo>
                  <a:pt x="71" y="134"/>
                </a:lnTo>
                <a:lnTo>
                  <a:pt x="92" y="124"/>
                </a:lnTo>
                <a:close/>
                <a:moveTo>
                  <a:pt x="92" y="85"/>
                </a:moveTo>
                <a:lnTo>
                  <a:pt x="167" y="85"/>
                </a:lnTo>
                <a:lnTo>
                  <a:pt x="167" y="114"/>
                </a:lnTo>
                <a:lnTo>
                  <a:pt x="92" y="114"/>
                </a:lnTo>
                <a:lnTo>
                  <a:pt x="92" y="85"/>
                </a:lnTo>
                <a:close/>
                <a:moveTo>
                  <a:pt x="131" y="0"/>
                </a:moveTo>
                <a:lnTo>
                  <a:pt x="139" y="3"/>
                </a:lnTo>
                <a:lnTo>
                  <a:pt x="146" y="9"/>
                </a:lnTo>
                <a:lnTo>
                  <a:pt x="152" y="15"/>
                </a:lnTo>
                <a:lnTo>
                  <a:pt x="163" y="22"/>
                </a:lnTo>
                <a:lnTo>
                  <a:pt x="174" y="25"/>
                </a:lnTo>
                <a:lnTo>
                  <a:pt x="181" y="22"/>
                </a:lnTo>
                <a:lnTo>
                  <a:pt x="189" y="17"/>
                </a:lnTo>
                <a:lnTo>
                  <a:pt x="195" y="11"/>
                </a:lnTo>
                <a:lnTo>
                  <a:pt x="201" y="6"/>
                </a:lnTo>
                <a:lnTo>
                  <a:pt x="206" y="3"/>
                </a:lnTo>
                <a:lnTo>
                  <a:pt x="211" y="2"/>
                </a:lnTo>
                <a:lnTo>
                  <a:pt x="167" y="76"/>
                </a:lnTo>
                <a:lnTo>
                  <a:pt x="92" y="76"/>
                </a:lnTo>
                <a:lnTo>
                  <a:pt x="48" y="2"/>
                </a:lnTo>
                <a:lnTo>
                  <a:pt x="53" y="3"/>
                </a:lnTo>
                <a:lnTo>
                  <a:pt x="58" y="6"/>
                </a:lnTo>
                <a:lnTo>
                  <a:pt x="61" y="10"/>
                </a:lnTo>
                <a:lnTo>
                  <a:pt x="66" y="15"/>
                </a:lnTo>
                <a:lnTo>
                  <a:pt x="73" y="20"/>
                </a:lnTo>
                <a:lnTo>
                  <a:pt x="81" y="24"/>
                </a:lnTo>
                <a:lnTo>
                  <a:pt x="88" y="25"/>
                </a:lnTo>
                <a:lnTo>
                  <a:pt x="96" y="22"/>
                </a:lnTo>
                <a:lnTo>
                  <a:pt x="103" y="17"/>
                </a:lnTo>
                <a:lnTo>
                  <a:pt x="109" y="11"/>
                </a:lnTo>
                <a:lnTo>
                  <a:pt x="120" y="4"/>
                </a:lnTo>
                <a:lnTo>
                  <a:pt x="13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23" name="Freeform 7"/>
          <p:cNvSpPr>
            <a:spLocks noEditPoints="1"/>
          </p:cNvSpPr>
          <p:nvPr/>
        </p:nvSpPr>
        <p:spPr bwMode="auto">
          <a:xfrm>
            <a:off x="8603960" y="1835995"/>
            <a:ext cx="334251" cy="411056"/>
          </a:xfrm>
          <a:custGeom>
            <a:avLst/>
            <a:gdLst>
              <a:gd name="T0" fmla="*/ 275 w 470"/>
              <a:gd name="T1" fmla="*/ 488 h 578"/>
              <a:gd name="T2" fmla="*/ 269 w 470"/>
              <a:gd name="T3" fmla="*/ 516 h 578"/>
              <a:gd name="T4" fmla="*/ 295 w 470"/>
              <a:gd name="T5" fmla="*/ 533 h 578"/>
              <a:gd name="T6" fmla="*/ 319 w 470"/>
              <a:gd name="T7" fmla="*/ 516 h 578"/>
              <a:gd name="T8" fmla="*/ 313 w 470"/>
              <a:gd name="T9" fmla="*/ 488 h 578"/>
              <a:gd name="T10" fmla="*/ 420 w 470"/>
              <a:gd name="T11" fmla="*/ 331 h 578"/>
              <a:gd name="T12" fmla="*/ 460 w 470"/>
              <a:gd name="T13" fmla="*/ 337 h 578"/>
              <a:gd name="T14" fmla="*/ 465 w 470"/>
              <a:gd name="T15" fmla="*/ 344 h 578"/>
              <a:gd name="T16" fmla="*/ 469 w 470"/>
              <a:gd name="T17" fmla="*/ 384 h 578"/>
              <a:gd name="T18" fmla="*/ 465 w 470"/>
              <a:gd name="T19" fmla="*/ 390 h 578"/>
              <a:gd name="T20" fmla="*/ 441 w 470"/>
              <a:gd name="T21" fmla="*/ 398 h 578"/>
              <a:gd name="T22" fmla="*/ 428 w 470"/>
              <a:gd name="T23" fmla="*/ 426 h 578"/>
              <a:gd name="T24" fmla="*/ 410 w 470"/>
              <a:gd name="T25" fmla="*/ 430 h 578"/>
              <a:gd name="T26" fmla="*/ 394 w 470"/>
              <a:gd name="T27" fmla="*/ 461 h 578"/>
              <a:gd name="T28" fmla="*/ 395 w 470"/>
              <a:gd name="T29" fmla="*/ 518 h 578"/>
              <a:gd name="T30" fmla="*/ 355 w 470"/>
              <a:gd name="T31" fmla="*/ 567 h 578"/>
              <a:gd name="T32" fmla="*/ 311 w 470"/>
              <a:gd name="T33" fmla="*/ 578 h 578"/>
              <a:gd name="T34" fmla="*/ 248 w 470"/>
              <a:gd name="T35" fmla="*/ 552 h 578"/>
              <a:gd name="T36" fmla="*/ 222 w 470"/>
              <a:gd name="T37" fmla="*/ 490 h 578"/>
              <a:gd name="T38" fmla="*/ 248 w 470"/>
              <a:gd name="T39" fmla="*/ 428 h 578"/>
              <a:gd name="T40" fmla="*/ 302 w 470"/>
              <a:gd name="T41" fmla="*/ 402 h 578"/>
              <a:gd name="T42" fmla="*/ 411 w 470"/>
              <a:gd name="T43" fmla="*/ 335 h 578"/>
              <a:gd name="T44" fmla="*/ 420 w 470"/>
              <a:gd name="T45" fmla="*/ 331 h 578"/>
              <a:gd name="T46" fmla="*/ 150 w 470"/>
              <a:gd name="T47" fmla="*/ 308 h 578"/>
              <a:gd name="T48" fmla="*/ 142 w 470"/>
              <a:gd name="T49" fmla="*/ 344 h 578"/>
              <a:gd name="T50" fmla="*/ 174 w 470"/>
              <a:gd name="T51" fmla="*/ 365 h 578"/>
              <a:gd name="T52" fmla="*/ 205 w 470"/>
              <a:gd name="T53" fmla="*/ 344 h 578"/>
              <a:gd name="T54" fmla="*/ 198 w 470"/>
              <a:gd name="T55" fmla="*/ 308 h 578"/>
              <a:gd name="T56" fmla="*/ 173 w 470"/>
              <a:gd name="T57" fmla="*/ 55 h 578"/>
              <a:gd name="T58" fmla="*/ 114 w 470"/>
              <a:gd name="T59" fmla="*/ 85 h 578"/>
              <a:gd name="T60" fmla="*/ 99 w 470"/>
              <a:gd name="T61" fmla="*/ 204 h 578"/>
              <a:gd name="T62" fmla="*/ 244 w 470"/>
              <a:gd name="T63" fmla="*/ 105 h 578"/>
              <a:gd name="T64" fmla="*/ 196 w 470"/>
              <a:gd name="T65" fmla="*/ 58 h 578"/>
              <a:gd name="T66" fmla="*/ 183 w 470"/>
              <a:gd name="T67" fmla="*/ 1 h 578"/>
              <a:gd name="T68" fmla="*/ 258 w 470"/>
              <a:gd name="T69" fmla="*/ 31 h 578"/>
              <a:gd name="T70" fmla="*/ 298 w 470"/>
              <a:gd name="T71" fmla="*/ 100 h 578"/>
              <a:gd name="T72" fmla="*/ 308 w 470"/>
              <a:gd name="T73" fmla="*/ 204 h 578"/>
              <a:gd name="T74" fmla="*/ 325 w 470"/>
              <a:gd name="T75" fmla="*/ 208 h 578"/>
              <a:gd name="T76" fmla="*/ 338 w 470"/>
              <a:gd name="T77" fmla="*/ 217 h 578"/>
              <a:gd name="T78" fmla="*/ 347 w 470"/>
              <a:gd name="T79" fmla="*/ 370 h 578"/>
              <a:gd name="T80" fmla="*/ 290 w 470"/>
              <a:gd name="T81" fmla="*/ 382 h 578"/>
              <a:gd name="T82" fmla="*/ 233 w 470"/>
              <a:gd name="T83" fmla="*/ 413 h 578"/>
              <a:gd name="T84" fmla="*/ 204 w 470"/>
              <a:gd name="T85" fmla="*/ 467 h 578"/>
              <a:gd name="T86" fmla="*/ 12 w 470"/>
              <a:gd name="T87" fmla="*/ 456 h 578"/>
              <a:gd name="T88" fmla="*/ 0 w 470"/>
              <a:gd name="T89" fmla="*/ 428 h 578"/>
              <a:gd name="T90" fmla="*/ 0 w 470"/>
              <a:gd name="T91" fmla="*/ 239 h 578"/>
              <a:gd name="T92" fmla="*/ 1 w 470"/>
              <a:gd name="T93" fmla="*/ 234 h 578"/>
              <a:gd name="T94" fmla="*/ 16 w 470"/>
              <a:gd name="T95" fmla="*/ 212 h 578"/>
              <a:gd name="T96" fmla="*/ 45 w 470"/>
              <a:gd name="T97" fmla="*/ 204 h 578"/>
              <a:gd name="T98" fmla="*/ 58 w 470"/>
              <a:gd name="T99" fmla="*/ 74 h 578"/>
              <a:gd name="T100" fmla="*/ 112 w 470"/>
              <a:gd name="T101" fmla="*/ 16 h 578"/>
              <a:gd name="T102" fmla="*/ 173 w 470"/>
              <a:gd name="T103" fmla="*/ 0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0" h="578">
                <a:moveTo>
                  <a:pt x="295" y="479"/>
                </a:moveTo>
                <a:lnTo>
                  <a:pt x="284" y="481"/>
                </a:lnTo>
                <a:lnTo>
                  <a:pt x="275" y="488"/>
                </a:lnTo>
                <a:lnTo>
                  <a:pt x="269" y="496"/>
                </a:lnTo>
                <a:lnTo>
                  <a:pt x="268" y="506"/>
                </a:lnTo>
                <a:lnTo>
                  <a:pt x="269" y="516"/>
                </a:lnTo>
                <a:lnTo>
                  <a:pt x="275" y="525"/>
                </a:lnTo>
                <a:lnTo>
                  <a:pt x="284" y="530"/>
                </a:lnTo>
                <a:lnTo>
                  <a:pt x="295" y="533"/>
                </a:lnTo>
                <a:lnTo>
                  <a:pt x="304" y="530"/>
                </a:lnTo>
                <a:lnTo>
                  <a:pt x="313" y="525"/>
                </a:lnTo>
                <a:lnTo>
                  <a:pt x="319" y="516"/>
                </a:lnTo>
                <a:lnTo>
                  <a:pt x="320" y="506"/>
                </a:lnTo>
                <a:lnTo>
                  <a:pt x="319" y="496"/>
                </a:lnTo>
                <a:lnTo>
                  <a:pt x="313" y="488"/>
                </a:lnTo>
                <a:lnTo>
                  <a:pt x="304" y="481"/>
                </a:lnTo>
                <a:lnTo>
                  <a:pt x="295" y="479"/>
                </a:lnTo>
                <a:close/>
                <a:moveTo>
                  <a:pt x="420" y="331"/>
                </a:moveTo>
                <a:lnTo>
                  <a:pt x="455" y="335"/>
                </a:lnTo>
                <a:lnTo>
                  <a:pt x="458" y="336"/>
                </a:lnTo>
                <a:lnTo>
                  <a:pt x="460" y="337"/>
                </a:lnTo>
                <a:lnTo>
                  <a:pt x="463" y="338"/>
                </a:lnTo>
                <a:lnTo>
                  <a:pt x="465" y="341"/>
                </a:lnTo>
                <a:lnTo>
                  <a:pt x="465" y="344"/>
                </a:lnTo>
                <a:lnTo>
                  <a:pt x="469" y="377"/>
                </a:lnTo>
                <a:lnTo>
                  <a:pt x="470" y="381"/>
                </a:lnTo>
                <a:lnTo>
                  <a:pt x="469" y="384"/>
                </a:lnTo>
                <a:lnTo>
                  <a:pt x="469" y="385"/>
                </a:lnTo>
                <a:lnTo>
                  <a:pt x="468" y="387"/>
                </a:lnTo>
                <a:lnTo>
                  <a:pt x="465" y="390"/>
                </a:lnTo>
                <a:lnTo>
                  <a:pt x="459" y="396"/>
                </a:lnTo>
                <a:lnTo>
                  <a:pt x="443" y="397"/>
                </a:lnTo>
                <a:lnTo>
                  <a:pt x="441" y="398"/>
                </a:lnTo>
                <a:lnTo>
                  <a:pt x="441" y="401"/>
                </a:lnTo>
                <a:lnTo>
                  <a:pt x="438" y="417"/>
                </a:lnTo>
                <a:lnTo>
                  <a:pt x="428" y="426"/>
                </a:lnTo>
                <a:lnTo>
                  <a:pt x="412" y="429"/>
                </a:lnTo>
                <a:lnTo>
                  <a:pt x="411" y="429"/>
                </a:lnTo>
                <a:lnTo>
                  <a:pt x="410" y="430"/>
                </a:lnTo>
                <a:lnTo>
                  <a:pt x="409" y="431"/>
                </a:lnTo>
                <a:lnTo>
                  <a:pt x="408" y="447"/>
                </a:lnTo>
                <a:lnTo>
                  <a:pt x="394" y="461"/>
                </a:lnTo>
                <a:lnTo>
                  <a:pt x="399" y="479"/>
                </a:lnTo>
                <a:lnTo>
                  <a:pt x="399" y="499"/>
                </a:lnTo>
                <a:lnTo>
                  <a:pt x="395" y="518"/>
                </a:lnTo>
                <a:lnTo>
                  <a:pt x="387" y="536"/>
                </a:lnTo>
                <a:lnTo>
                  <a:pt x="373" y="552"/>
                </a:lnTo>
                <a:lnTo>
                  <a:pt x="355" y="567"/>
                </a:lnTo>
                <a:lnTo>
                  <a:pt x="333" y="576"/>
                </a:lnTo>
                <a:lnTo>
                  <a:pt x="311" y="578"/>
                </a:lnTo>
                <a:lnTo>
                  <a:pt x="311" y="578"/>
                </a:lnTo>
                <a:lnTo>
                  <a:pt x="288" y="576"/>
                </a:lnTo>
                <a:lnTo>
                  <a:pt x="266" y="567"/>
                </a:lnTo>
                <a:lnTo>
                  <a:pt x="248" y="552"/>
                </a:lnTo>
                <a:lnTo>
                  <a:pt x="233" y="533"/>
                </a:lnTo>
                <a:lnTo>
                  <a:pt x="225" y="512"/>
                </a:lnTo>
                <a:lnTo>
                  <a:pt x="222" y="490"/>
                </a:lnTo>
                <a:lnTo>
                  <a:pt x="225" y="467"/>
                </a:lnTo>
                <a:lnTo>
                  <a:pt x="233" y="446"/>
                </a:lnTo>
                <a:lnTo>
                  <a:pt x="248" y="428"/>
                </a:lnTo>
                <a:lnTo>
                  <a:pt x="264" y="414"/>
                </a:lnTo>
                <a:lnTo>
                  <a:pt x="282" y="406"/>
                </a:lnTo>
                <a:lnTo>
                  <a:pt x="302" y="402"/>
                </a:lnTo>
                <a:lnTo>
                  <a:pt x="322" y="402"/>
                </a:lnTo>
                <a:lnTo>
                  <a:pt x="340" y="406"/>
                </a:lnTo>
                <a:lnTo>
                  <a:pt x="411" y="335"/>
                </a:lnTo>
                <a:lnTo>
                  <a:pt x="414" y="333"/>
                </a:lnTo>
                <a:lnTo>
                  <a:pt x="416" y="331"/>
                </a:lnTo>
                <a:lnTo>
                  <a:pt x="420" y="331"/>
                </a:lnTo>
                <a:close/>
                <a:moveTo>
                  <a:pt x="174" y="298"/>
                </a:moveTo>
                <a:lnTo>
                  <a:pt x="161" y="300"/>
                </a:lnTo>
                <a:lnTo>
                  <a:pt x="150" y="308"/>
                </a:lnTo>
                <a:lnTo>
                  <a:pt x="142" y="319"/>
                </a:lnTo>
                <a:lnTo>
                  <a:pt x="140" y="332"/>
                </a:lnTo>
                <a:lnTo>
                  <a:pt x="142" y="344"/>
                </a:lnTo>
                <a:lnTo>
                  <a:pt x="150" y="355"/>
                </a:lnTo>
                <a:lnTo>
                  <a:pt x="161" y="363"/>
                </a:lnTo>
                <a:lnTo>
                  <a:pt x="174" y="365"/>
                </a:lnTo>
                <a:lnTo>
                  <a:pt x="187" y="363"/>
                </a:lnTo>
                <a:lnTo>
                  <a:pt x="198" y="355"/>
                </a:lnTo>
                <a:lnTo>
                  <a:pt x="205" y="344"/>
                </a:lnTo>
                <a:lnTo>
                  <a:pt x="207" y="332"/>
                </a:lnTo>
                <a:lnTo>
                  <a:pt x="205" y="319"/>
                </a:lnTo>
                <a:lnTo>
                  <a:pt x="198" y="308"/>
                </a:lnTo>
                <a:lnTo>
                  <a:pt x="187" y="300"/>
                </a:lnTo>
                <a:lnTo>
                  <a:pt x="174" y="298"/>
                </a:lnTo>
                <a:close/>
                <a:moveTo>
                  <a:pt x="173" y="55"/>
                </a:moveTo>
                <a:lnTo>
                  <a:pt x="150" y="58"/>
                </a:lnTo>
                <a:lnTo>
                  <a:pt x="130" y="69"/>
                </a:lnTo>
                <a:lnTo>
                  <a:pt x="114" y="85"/>
                </a:lnTo>
                <a:lnTo>
                  <a:pt x="103" y="105"/>
                </a:lnTo>
                <a:lnTo>
                  <a:pt x="99" y="128"/>
                </a:lnTo>
                <a:lnTo>
                  <a:pt x="99" y="204"/>
                </a:lnTo>
                <a:lnTo>
                  <a:pt x="248" y="204"/>
                </a:lnTo>
                <a:lnTo>
                  <a:pt x="248" y="128"/>
                </a:lnTo>
                <a:lnTo>
                  <a:pt x="244" y="105"/>
                </a:lnTo>
                <a:lnTo>
                  <a:pt x="233" y="85"/>
                </a:lnTo>
                <a:lnTo>
                  <a:pt x="217" y="69"/>
                </a:lnTo>
                <a:lnTo>
                  <a:pt x="196" y="58"/>
                </a:lnTo>
                <a:lnTo>
                  <a:pt x="173" y="55"/>
                </a:lnTo>
                <a:close/>
                <a:moveTo>
                  <a:pt x="173" y="0"/>
                </a:moveTo>
                <a:lnTo>
                  <a:pt x="183" y="1"/>
                </a:lnTo>
                <a:lnTo>
                  <a:pt x="211" y="6"/>
                </a:lnTo>
                <a:lnTo>
                  <a:pt x="236" y="16"/>
                </a:lnTo>
                <a:lnTo>
                  <a:pt x="258" y="31"/>
                </a:lnTo>
                <a:lnTo>
                  <a:pt x="276" y="51"/>
                </a:lnTo>
                <a:lnTo>
                  <a:pt x="290" y="74"/>
                </a:lnTo>
                <a:lnTo>
                  <a:pt x="298" y="100"/>
                </a:lnTo>
                <a:lnTo>
                  <a:pt x="302" y="128"/>
                </a:lnTo>
                <a:lnTo>
                  <a:pt x="302" y="204"/>
                </a:lnTo>
                <a:lnTo>
                  <a:pt x="308" y="204"/>
                </a:lnTo>
                <a:lnTo>
                  <a:pt x="309" y="204"/>
                </a:lnTo>
                <a:lnTo>
                  <a:pt x="318" y="205"/>
                </a:lnTo>
                <a:lnTo>
                  <a:pt x="325" y="208"/>
                </a:lnTo>
                <a:lnTo>
                  <a:pt x="325" y="208"/>
                </a:lnTo>
                <a:lnTo>
                  <a:pt x="325" y="209"/>
                </a:lnTo>
                <a:lnTo>
                  <a:pt x="338" y="217"/>
                </a:lnTo>
                <a:lnTo>
                  <a:pt x="345" y="230"/>
                </a:lnTo>
                <a:lnTo>
                  <a:pt x="347" y="244"/>
                </a:lnTo>
                <a:lnTo>
                  <a:pt x="347" y="370"/>
                </a:lnTo>
                <a:lnTo>
                  <a:pt x="334" y="382"/>
                </a:lnTo>
                <a:lnTo>
                  <a:pt x="311" y="380"/>
                </a:lnTo>
                <a:lnTo>
                  <a:pt x="290" y="382"/>
                </a:lnTo>
                <a:lnTo>
                  <a:pt x="270" y="388"/>
                </a:lnTo>
                <a:lnTo>
                  <a:pt x="250" y="398"/>
                </a:lnTo>
                <a:lnTo>
                  <a:pt x="233" y="413"/>
                </a:lnTo>
                <a:lnTo>
                  <a:pt x="220" y="429"/>
                </a:lnTo>
                <a:lnTo>
                  <a:pt x="210" y="447"/>
                </a:lnTo>
                <a:lnTo>
                  <a:pt x="204" y="467"/>
                </a:lnTo>
                <a:lnTo>
                  <a:pt x="41" y="467"/>
                </a:lnTo>
                <a:lnTo>
                  <a:pt x="25" y="464"/>
                </a:lnTo>
                <a:lnTo>
                  <a:pt x="12" y="456"/>
                </a:lnTo>
                <a:lnTo>
                  <a:pt x="4" y="444"/>
                </a:lnTo>
                <a:lnTo>
                  <a:pt x="0" y="429"/>
                </a:lnTo>
                <a:lnTo>
                  <a:pt x="0" y="428"/>
                </a:lnTo>
                <a:lnTo>
                  <a:pt x="0" y="244"/>
                </a:lnTo>
                <a:lnTo>
                  <a:pt x="0" y="239"/>
                </a:lnTo>
                <a:lnTo>
                  <a:pt x="0" y="239"/>
                </a:lnTo>
                <a:lnTo>
                  <a:pt x="1" y="236"/>
                </a:lnTo>
                <a:lnTo>
                  <a:pt x="1" y="236"/>
                </a:lnTo>
                <a:lnTo>
                  <a:pt x="1" y="234"/>
                </a:lnTo>
                <a:lnTo>
                  <a:pt x="1" y="234"/>
                </a:lnTo>
                <a:lnTo>
                  <a:pt x="6" y="222"/>
                </a:lnTo>
                <a:lnTo>
                  <a:pt x="16" y="212"/>
                </a:lnTo>
                <a:lnTo>
                  <a:pt x="27" y="206"/>
                </a:lnTo>
                <a:lnTo>
                  <a:pt x="41" y="204"/>
                </a:lnTo>
                <a:lnTo>
                  <a:pt x="45" y="204"/>
                </a:lnTo>
                <a:lnTo>
                  <a:pt x="45" y="128"/>
                </a:lnTo>
                <a:lnTo>
                  <a:pt x="49" y="100"/>
                </a:lnTo>
                <a:lnTo>
                  <a:pt x="58" y="74"/>
                </a:lnTo>
                <a:lnTo>
                  <a:pt x="71" y="51"/>
                </a:lnTo>
                <a:lnTo>
                  <a:pt x="90" y="31"/>
                </a:lnTo>
                <a:lnTo>
                  <a:pt x="112" y="16"/>
                </a:lnTo>
                <a:lnTo>
                  <a:pt x="136" y="6"/>
                </a:lnTo>
                <a:lnTo>
                  <a:pt x="163" y="1"/>
                </a:lnTo>
                <a:lnTo>
                  <a:pt x="17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24" name="Freeform 8"/>
          <p:cNvSpPr>
            <a:spLocks noEditPoints="1"/>
          </p:cNvSpPr>
          <p:nvPr/>
        </p:nvSpPr>
        <p:spPr bwMode="auto">
          <a:xfrm>
            <a:off x="8520112" y="5162205"/>
            <a:ext cx="455085" cy="322648"/>
          </a:xfrm>
          <a:custGeom>
            <a:avLst/>
            <a:gdLst>
              <a:gd name="T0" fmla="*/ 238 w 512"/>
              <a:gd name="T1" fmla="*/ 63 h 363"/>
              <a:gd name="T2" fmla="*/ 340 w 512"/>
              <a:gd name="T3" fmla="*/ 92 h 363"/>
              <a:gd name="T4" fmla="*/ 349 w 512"/>
              <a:gd name="T5" fmla="*/ 97 h 363"/>
              <a:gd name="T6" fmla="*/ 355 w 512"/>
              <a:gd name="T7" fmla="*/ 104 h 363"/>
              <a:gd name="T8" fmla="*/ 398 w 512"/>
              <a:gd name="T9" fmla="*/ 184 h 363"/>
              <a:gd name="T10" fmla="*/ 475 w 512"/>
              <a:gd name="T11" fmla="*/ 131 h 363"/>
              <a:gd name="T12" fmla="*/ 499 w 512"/>
              <a:gd name="T13" fmla="*/ 136 h 363"/>
              <a:gd name="T14" fmla="*/ 512 w 512"/>
              <a:gd name="T15" fmla="*/ 155 h 363"/>
              <a:gd name="T16" fmla="*/ 507 w 512"/>
              <a:gd name="T17" fmla="*/ 180 h 363"/>
              <a:gd name="T18" fmla="*/ 400 w 512"/>
              <a:gd name="T19" fmla="*/ 258 h 363"/>
              <a:gd name="T20" fmla="*/ 382 w 512"/>
              <a:gd name="T21" fmla="*/ 261 h 363"/>
              <a:gd name="T22" fmla="*/ 367 w 512"/>
              <a:gd name="T23" fmla="*/ 253 h 363"/>
              <a:gd name="T24" fmla="*/ 360 w 512"/>
              <a:gd name="T25" fmla="*/ 243 h 363"/>
              <a:gd name="T26" fmla="*/ 354 w 512"/>
              <a:gd name="T27" fmla="*/ 234 h 363"/>
              <a:gd name="T28" fmla="*/ 328 w 512"/>
              <a:gd name="T29" fmla="*/ 185 h 363"/>
              <a:gd name="T30" fmla="*/ 287 w 512"/>
              <a:gd name="T31" fmla="*/ 186 h 363"/>
              <a:gd name="T32" fmla="*/ 332 w 512"/>
              <a:gd name="T33" fmla="*/ 224 h 363"/>
              <a:gd name="T34" fmla="*/ 343 w 512"/>
              <a:gd name="T35" fmla="*/ 247 h 363"/>
              <a:gd name="T36" fmla="*/ 329 w 512"/>
              <a:gd name="T37" fmla="*/ 273 h 363"/>
              <a:gd name="T38" fmla="*/ 229 w 512"/>
              <a:gd name="T39" fmla="*/ 341 h 363"/>
              <a:gd name="T40" fmla="*/ 204 w 512"/>
              <a:gd name="T41" fmla="*/ 336 h 363"/>
              <a:gd name="T42" fmla="*/ 192 w 512"/>
              <a:gd name="T43" fmla="*/ 318 h 363"/>
              <a:gd name="T44" fmla="*/ 197 w 512"/>
              <a:gd name="T45" fmla="*/ 294 h 363"/>
              <a:gd name="T46" fmla="*/ 213 w 512"/>
              <a:gd name="T47" fmla="*/ 280 h 363"/>
              <a:gd name="T48" fmla="*/ 244 w 512"/>
              <a:gd name="T49" fmla="*/ 257 h 363"/>
              <a:gd name="T50" fmla="*/ 179 w 512"/>
              <a:gd name="T51" fmla="*/ 264 h 363"/>
              <a:gd name="T52" fmla="*/ 101 w 512"/>
              <a:gd name="T53" fmla="*/ 320 h 363"/>
              <a:gd name="T54" fmla="*/ 59 w 512"/>
              <a:gd name="T55" fmla="*/ 351 h 363"/>
              <a:gd name="T56" fmla="*/ 51 w 512"/>
              <a:gd name="T57" fmla="*/ 357 h 363"/>
              <a:gd name="T58" fmla="*/ 38 w 512"/>
              <a:gd name="T59" fmla="*/ 363 h 363"/>
              <a:gd name="T60" fmla="*/ 14 w 512"/>
              <a:gd name="T61" fmla="*/ 357 h 363"/>
              <a:gd name="T62" fmla="*/ 1 w 512"/>
              <a:gd name="T63" fmla="*/ 339 h 363"/>
              <a:gd name="T64" fmla="*/ 6 w 512"/>
              <a:gd name="T65" fmla="*/ 314 h 363"/>
              <a:gd name="T66" fmla="*/ 257 w 512"/>
              <a:gd name="T67" fmla="*/ 132 h 363"/>
              <a:gd name="T68" fmla="*/ 155 w 512"/>
              <a:gd name="T69" fmla="*/ 186 h 363"/>
              <a:gd name="T70" fmla="*/ 136 w 512"/>
              <a:gd name="T71" fmla="*/ 192 h 363"/>
              <a:gd name="T72" fmla="*/ 111 w 512"/>
              <a:gd name="T73" fmla="*/ 180 h 363"/>
              <a:gd name="T74" fmla="*/ 105 w 512"/>
              <a:gd name="T75" fmla="*/ 162 h 363"/>
              <a:gd name="T76" fmla="*/ 111 w 512"/>
              <a:gd name="T77" fmla="*/ 144 h 363"/>
              <a:gd name="T78" fmla="*/ 120 w 512"/>
              <a:gd name="T79" fmla="*/ 135 h 363"/>
              <a:gd name="T80" fmla="*/ 150 w 512"/>
              <a:gd name="T81" fmla="*/ 113 h 363"/>
              <a:gd name="T82" fmla="*/ 190 w 512"/>
              <a:gd name="T83" fmla="*/ 82 h 363"/>
              <a:gd name="T84" fmla="*/ 211 w 512"/>
              <a:gd name="T85" fmla="*/ 67 h 363"/>
              <a:gd name="T86" fmla="*/ 230 w 512"/>
              <a:gd name="T87" fmla="*/ 61 h 363"/>
              <a:gd name="T88" fmla="*/ 435 w 512"/>
              <a:gd name="T89" fmla="*/ 7 h 363"/>
              <a:gd name="T90" fmla="*/ 457 w 512"/>
              <a:gd name="T91" fmla="*/ 38 h 363"/>
              <a:gd name="T92" fmla="*/ 454 w 512"/>
              <a:gd name="T93" fmla="*/ 70 h 363"/>
              <a:gd name="T94" fmla="*/ 421 w 512"/>
              <a:gd name="T95" fmla="*/ 99 h 363"/>
              <a:gd name="T96" fmla="*/ 383 w 512"/>
              <a:gd name="T97" fmla="*/ 94 h 363"/>
              <a:gd name="T98" fmla="*/ 360 w 512"/>
              <a:gd name="T99" fmla="*/ 64 h 363"/>
              <a:gd name="T100" fmla="*/ 361 w 512"/>
              <a:gd name="T101" fmla="*/ 37 h 363"/>
              <a:gd name="T102" fmla="*/ 384 w 512"/>
              <a:gd name="T103" fmla="*/ 7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12" h="363">
                <a:moveTo>
                  <a:pt x="230" y="61"/>
                </a:moveTo>
                <a:lnTo>
                  <a:pt x="237" y="63"/>
                </a:lnTo>
                <a:lnTo>
                  <a:pt x="238" y="63"/>
                </a:lnTo>
                <a:lnTo>
                  <a:pt x="337" y="89"/>
                </a:lnTo>
                <a:lnTo>
                  <a:pt x="339" y="91"/>
                </a:lnTo>
                <a:lnTo>
                  <a:pt x="340" y="92"/>
                </a:lnTo>
                <a:lnTo>
                  <a:pt x="343" y="92"/>
                </a:lnTo>
                <a:lnTo>
                  <a:pt x="345" y="94"/>
                </a:lnTo>
                <a:lnTo>
                  <a:pt x="349" y="97"/>
                </a:lnTo>
                <a:lnTo>
                  <a:pt x="351" y="99"/>
                </a:lnTo>
                <a:lnTo>
                  <a:pt x="354" y="102"/>
                </a:lnTo>
                <a:lnTo>
                  <a:pt x="355" y="104"/>
                </a:lnTo>
                <a:lnTo>
                  <a:pt x="355" y="105"/>
                </a:lnTo>
                <a:lnTo>
                  <a:pt x="371" y="133"/>
                </a:lnTo>
                <a:lnTo>
                  <a:pt x="398" y="184"/>
                </a:lnTo>
                <a:lnTo>
                  <a:pt x="463" y="136"/>
                </a:lnTo>
                <a:lnTo>
                  <a:pt x="468" y="133"/>
                </a:lnTo>
                <a:lnTo>
                  <a:pt x="475" y="131"/>
                </a:lnTo>
                <a:lnTo>
                  <a:pt x="481" y="131"/>
                </a:lnTo>
                <a:lnTo>
                  <a:pt x="490" y="132"/>
                </a:lnTo>
                <a:lnTo>
                  <a:pt x="499" y="136"/>
                </a:lnTo>
                <a:lnTo>
                  <a:pt x="506" y="143"/>
                </a:lnTo>
                <a:lnTo>
                  <a:pt x="510" y="149"/>
                </a:lnTo>
                <a:lnTo>
                  <a:pt x="512" y="155"/>
                </a:lnTo>
                <a:lnTo>
                  <a:pt x="512" y="162"/>
                </a:lnTo>
                <a:lnTo>
                  <a:pt x="511" y="171"/>
                </a:lnTo>
                <a:lnTo>
                  <a:pt x="507" y="180"/>
                </a:lnTo>
                <a:lnTo>
                  <a:pt x="500" y="186"/>
                </a:lnTo>
                <a:lnTo>
                  <a:pt x="407" y="256"/>
                </a:lnTo>
                <a:lnTo>
                  <a:pt x="400" y="258"/>
                </a:lnTo>
                <a:lnTo>
                  <a:pt x="394" y="261"/>
                </a:lnTo>
                <a:lnTo>
                  <a:pt x="388" y="261"/>
                </a:lnTo>
                <a:lnTo>
                  <a:pt x="382" y="261"/>
                </a:lnTo>
                <a:lnTo>
                  <a:pt x="377" y="259"/>
                </a:lnTo>
                <a:lnTo>
                  <a:pt x="372" y="257"/>
                </a:lnTo>
                <a:lnTo>
                  <a:pt x="367" y="253"/>
                </a:lnTo>
                <a:lnTo>
                  <a:pt x="364" y="250"/>
                </a:lnTo>
                <a:lnTo>
                  <a:pt x="360" y="245"/>
                </a:lnTo>
                <a:lnTo>
                  <a:pt x="360" y="243"/>
                </a:lnTo>
                <a:lnTo>
                  <a:pt x="359" y="241"/>
                </a:lnTo>
                <a:lnTo>
                  <a:pt x="356" y="239"/>
                </a:lnTo>
                <a:lnTo>
                  <a:pt x="354" y="234"/>
                </a:lnTo>
                <a:lnTo>
                  <a:pt x="348" y="221"/>
                </a:lnTo>
                <a:lnTo>
                  <a:pt x="339" y="207"/>
                </a:lnTo>
                <a:lnTo>
                  <a:pt x="328" y="185"/>
                </a:lnTo>
                <a:lnTo>
                  <a:pt x="317" y="165"/>
                </a:lnTo>
                <a:lnTo>
                  <a:pt x="305" y="175"/>
                </a:lnTo>
                <a:lnTo>
                  <a:pt x="287" y="186"/>
                </a:lnTo>
                <a:lnTo>
                  <a:pt x="269" y="199"/>
                </a:lnTo>
                <a:lnTo>
                  <a:pt x="322" y="218"/>
                </a:lnTo>
                <a:lnTo>
                  <a:pt x="332" y="224"/>
                </a:lnTo>
                <a:lnTo>
                  <a:pt x="339" y="232"/>
                </a:lnTo>
                <a:lnTo>
                  <a:pt x="343" y="243"/>
                </a:lnTo>
                <a:lnTo>
                  <a:pt x="343" y="247"/>
                </a:lnTo>
                <a:lnTo>
                  <a:pt x="341" y="257"/>
                </a:lnTo>
                <a:lnTo>
                  <a:pt x="337" y="265"/>
                </a:lnTo>
                <a:lnTo>
                  <a:pt x="329" y="273"/>
                </a:lnTo>
                <a:lnTo>
                  <a:pt x="241" y="336"/>
                </a:lnTo>
                <a:lnTo>
                  <a:pt x="235" y="340"/>
                </a:lnTo>
                <a:lnTo>
                  <a:pt x="229" y="341"/>
                </a:lnTo>
                <a:lnTo>
                  <a:pt x="222" y="342"/>
                </a:lnTo>
                <a:lnTo>
                  <a:pt x="213" y="341"/>
                </a:lnTo>
                <a:lnTo>
                  <a:pt x="204" y="336"/>
                </a:lnTo>
                <a:lnTo>
                  <a:pt x="197" y="329"/>
                </a:lnTo>
                <a:lnTo>
                  <a:pt x="194" y="324"/>
                </a:lnTo>
                <a:lnTo>
                  <a:pt x="192" y="318"/>
                </a:lnTo>
                <a:lnTo>
                  <a:pt x="190" y="311"/>
                </a:lnTo>
                <a:lnTo>
                  <a:pt x="193" y="302"/>
                </a:lnTo>
                <a:lnTo>
                  <a:pt x="197" y="294"/>
                </a:lnTo>
                <a:lnTo>
                  <a:pt x="204" y="286"/>
                </a:lnTo>
                <a:lnTo>
                  <a:pt x="206" y="285"/>
                </a:lnTo>
                <a:lnTo>
                  <a:pt x="213" y="280"/>
                </a:lnTo>
                <a:lnTo>
                  <a:pt x="221" y="274"/>
                </a:lnTo>
                <a:lnTo>
                  <a:pt x="232" y="265"/>
                </a:lnTo>
                <a:lnTo>
                  <a:pt x="244" y="257"/>
                </a:lnTo>
                <a:lnTo>
                  <a:pt x="225" y="251"/>
                </a:lnTo>
                <a:lnTo>
                  <a:pt x="208" y="245"/>
                </a:lnTo>
                <a:lnTo>
                  <a:pt x="179" y="264"/>
                </a:lnTo>
                <a:lnTo>
                  <a:pt x="151" y="285"/>
                </a:lnTo>
                <a:lnTo>
                  <a:pt x="125" y="303"/>
                </a:lnTo>
                <a:lnTo>
                  <a:pt x="101" y="320"/>
                </a:lnTo>
                <a:lnTo>
                  <a:pt x="80" y="335"/>
                </a:lnTo>
                <a:lnTo>
                  <a:pt x="64" y="347"/>
                </a:lnTo>
                <a:lnTo>
                  <a:pt x="59" y="351"/>
                </a:lnTo>
                <a:lnTo>
                  <a:pt x="55" y="354"/>
                </a:lnTo>
                <a:lnTo>
                  <a:pt x="52" y="356"/>
                </a:lnTo>
                <a:lnTo>
                  <a:pt x="51" y="357"/>
                </a:lnTo>
                <a:lnTo>
                  <a:pt x="49" y="357"/>
                </a:lnTo>
                <a:lnTo>
                  <a:pt x="44" y="361"/>
                </a:lnTo>
                <a:lnTo>
                  <a:pt x="38" y="363"/>
                </a:lnTo>
                <a:lnTo>
                  <a:pt x="31" y="363"/>
                </a:lnTo>
                <a:lnTo>
                  <a:pt x="22" y="362"/>
                </a:lnTo>
                <a:lnTo>
                  <a:pt x="14" y="357"/>
                </a:lnTo>
                <a:lnTo>
                  <a:pt x="6" y="351"/>
                </a:lnTo>
                <a:lnTo>
                  <a:pt x="3" y="345"/>
                </a:lnTo>
                <a:lnTo>
                  <a:pt x="1" y="339"/>
                </a:lnTo>
                <a:lnTo>
                  <a:pt x="0" y="333"/>
                </a:lnTo>
                <a:lnTo>
                  <a:pt x="1" y="323"/>
                </a:lnTo>
                <a:lnTo>
                  <a:pt x="6" y="314"/>
                </a:lnTo>
                <a:lnTo>
                  <a:pt x="14" y="307"/>
                </a:lnTo>
                <a:lnTo>
                  <a:pt x="236" y="147"/>
                </a:lnTo>
                <a:lnTo>
                  <a:pt x="257" y="132"/>
                </a:lnTo>
                <a:lnTo>
                  <a:pt x="236" y="126"/>
                </a:lnTo>
                <a:lnTo>
                  <a:pt x="214" y="143"/>
                </a:lnTo>
                <a:lnTo>
                  <a:pt x="155" y="186"/>
                </a:lnTo>
                <a:lnTo>
                  <a:pt x="149" y="190"/>
                </a:lnTo>
                <a:lnTo>
                  <a:pt x="143" y="192"/>
                </a:lnTo>
                <a:lnTo>
                  <a:pt x="136" y="192"/>
                </a:lnTo>
                <a:lnTo>
                  <a:pt x="127" y="191"/>
                </a:lnTo>
                <a:lnTo>
                  <a:pt x="118" y="187"/>
                </a:lnTo>
                <a:lnTo>
                  <a:pt x="111" y="180"/>
                </a:lnTo>
                <a:lnTo>
                  <a:pt x="107" y="174"/>
                </a:lnTo>
                <a:lnTo>
                  <a:pt x="106" y="168"/>
                </a:lnTo>
                <a:lnTo>
                  <a:pt x="105" y="162"/>
                </a:lnTo>
                <a:lnTo>
                  <a:pt x="106" y="155"/>
                </a:lnTo>
                <a:lnTo>
                  <a:pt x="107" y="149"/>
                </a:lnTo>
                <a:lnTo>
                  <a:pt x="111" y="144"/>
                </a:lnTo>
                <a:lnTo>
                  <a:pt x="113" y="140"/>
                </a:lnTo>
                <a:lnTo>
                  <a:pt x="118" y="136"/>
                </a:lnTo>
                <a:lnTo>
                  <a:pt x="120" y="135"/>
                </a:lnTo>
                <a:lnTo>
                  <a:pt x="128" y="129"/>
                </a:lnTo>
                <a:lnTo>
                  <a:pt x="138" y="121"/>
                </a:lnTo>
                <a:lnTo>
                  <a:pt x="150" y="113"/>
                </a:lnTo>
                <a:lnTo>
                  <a:pt x="165" y="102"/>
                </a:lnTo>
                <a:lnTo>
                  <a:pt x="178" y="92"/>
                </a:lnTo>
                <a:lnTo>
                  <a:pt x="190" y="82"/>
                </a:lnTo>
                <a:lnTo>
                  <a:pt x="202" y="75"/>
                </a:lnTo>
                <a:lnTo>
                  <a:pt x="209" y="70"/>
                </a:lnTo>
                <a:lnTo>
                  <a:pt x="211" y="67"/>
                </a:lnTo>
                <a:lnTo>
                  <a:pt x="217" y="65"/>
                </a:lnTo>
                <a:lnTo>
                  <a:pt x="224" y="63"/>
                </a:lnTo>
                <a:lnTo>
                  <a:pt x="230" y="61"/>
                </a:lnTo>
                <a:close/>
                <a:moveTo>
                  <a:pt x="409" y="0"/>
                </a:moveTo>
                <a:lnTo>
                  <a:pt x="422" y="3"/>
                </a:lnTo>
                <a:lnTo>
                  <a:pt x="435" y="7"/>
                </a:lnTo>
                <a:lnTo>
                  <a:pt x="445" y="16"/>
                </a:lnTo>
                <a:lnTo>
                  <a:pt x="452" y="26"/>
                </a:lnTo>
                <a:lnTo>
                  <a:pt x="457" y="38"/>
                </a:lnTo>
                <a:lnTo>
                  <a:pt x="458" y="39"/>
                </a:lnTo>
                <a:lnTo>
                  <a:pt x="458" y="55"/>
                </a:lnTo>
                <a:lnTo>
                  <a:pt x="454" y="70"/>
                </a:lnTo>
                <a:lnTo>
                  <a:pt x="447" y="83"/>
                </a:lnTo>
                <a:lnTo>
                  <a:pt x="436" y="93"/>
                </a:lnTo>
                <a:lnTo>
                  <a:pt x="421" y="99"/>
                </a:lnTo>
                <a:lnTo>
                  <a:pt x="408" y="100"/>
                </a:lnTo>
                <a:lnTo>
                  <a:pt x="395" y="99"/>
                </a:lnTo>
                <a:lnTo>
                  <a:pt x="383" y="94"/>
                </a:lnTo>
                <a:lnTo>
                  <a:pt x="373" y="86"/>
                </a:lnTo>
                <a:lnTo>
                  <a:pt x="365" y="75"/>
                </a:lnTo>
                <a:lnTo>
                  <a:pt x="360" y="64"/>
                </a:lnTo>
                <a:lnTo>
                  <a:pt x="359" y="56"/>
                </a:lnTo>
                <a:lnTo>
                  <a:pt x="359" y="49"/>
                </a:lnTo>
                <a:lnTo>
                  <a:pt x="361" y="37"/>
                </a:lnTo>
                <a:lnTo>
                  <a:pt x="366" y="26"/>
                </a:lnTo>
                <a:lnTo>
                  <a:pt x="373" y="15"/>
                </a:lnTo>
                <a:lnTo>
                  <a:pt x="384" y="7"/>
                </a:lnTo>
                <a:lnTo>
                  <a:pt x="397" y="3"/>
                </a:lnTo>
                <a:lnTo>
                  <a:pt x="40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25" name="Freeform 9"/>
          <p:cNvSpPr>
            <a:spLocks noEditPoints="1"/>
          </p:cNvSpPr>
          <p:nvPr/>
        </p:nvSpPr>
        <p:spPr bwMode="auto">
          <a:xfrm>
            <a:off x="10130500" y="2698708"/>
            <a:ext cx="320408" cy="406487"/>
          </a:xfrm>
          <a:custGeom>
            <a:avLst/>
            <a:gdLst>
              <a:gd name="T0" fmla="*/ 40 w 335"/>
              <a:gd name="T1" fmla="*/ 303 h 425"/>
              <a:gd name="T2" fmla="*/ 57 w 335"/>
              <a:gd name="T3" fmla="*/ 324 h 425"/>
              <a:gd name="T4" fmla="*/ 107 w 335"/>
              <a:gd name="T5" fmla="*/ 375 h 425"/>
              <a:gd name="T6" fmla="*/ 123 w 335"/>
              <a:gd name="T7" fmla="*/ 381 h 425"/>
              <a:gd name="T8" fmla="*/ 113 w 335"/>
              <a:gd name="T9" fmla="*/ 366 h 425"/>
              <a:gd name="T10" fmla="*/ 108 w 335"/>
              <a:gd name="T11" fmla="*/ 328 h 425"/>
              <a:gd name="T12" fmla="*/ 87 w 335"/>
              <a:gd name="T13" fmla="*/ 308 h 425"/>
              <a:gd name="T14" fmla="*/ 47 w 335"/>
              <a:gd name="T15" fmla="*/ 302 h 425"/>
              <a:gd name="T16" fmla="*/ 59 w 335"/>
              <a:gd name="T17" fmla="*/ 232 h 425"/>
              <a:gd name="T18" fmla="*/ 59 w 335"/>
              <a:gd name="T19" fmla="*/ 253 h 425"/>
              <a:gd name="T20" fmla="*/ 280 w 335"/>
              <a:gd name="T21" fmla="*/ 183 h 425"/>
              <a:gd name="T22" fmla="*/ 59 w 335"/>
              <a:gd name="T23" fmla="*/ 183 h 425"/>
              <a:gd name="T24" fmla="*/ 280 w 335"/>
              <a:gd name="T25" fmla="*/ 152 h 425"/>
              <a:gd name="T26" fmla="*/ 38 w 335"/>
              <a:gd name="T27" fmla="*/ 42 h 425"/>
              <a:gd name="T28" fmla="*/ 58 w 335"/>
              <a:gd name="T29" fmla="*/ 61 h 425"/>
              <a:gd name="T30" fmla="*/ 31 w 335"/>
              <a:gd name="T31" fmla="*/ 78 h 425"/>
              <a:gd name="T32" fmla="*/ 31 w 335"/>
              <a:gd name="T33" fmla="*/ 281 h 425"/>
              <a:gd name="T34" fmla="*/ 58 w 335"/>
              <a:gd name="T35" fmla="*/ 298 h 425"/>
              <a:gd name="T36" fmla="*/ 112 w 335"/>
              <a:gd name="T37" fmla="*/ 300 h 425"/>
              <a:gd name="T38" fmla="*/ 119 w 335"/>
              <a:gd name="T39" fmla="*/ 313 h 425"/>
              <a:gd name="T40" fmla="*/ 129 w 335"/>
              <a:gd name="T41" fmla="*/ 381 h 425"/>
              <a:gd name="T42" fmla="*/ 278 w 335"/>
              <a:gd name="T43" fmla="*/ 390 h 425"/>
              <a:gd name="T44" fmla="*/ 304 w 335"/>
              <a:gd name="T45" fmla="*/ 373 h 425"/>
              <a:gd name="T46" fmla="*/ 304 w 335"/>
              <a:gd name="T47" fmla="*/ 78 h 425"/>
              <a:gd name="T48" fmla="*/ 278 w 335"/>
              <a:gd name="T49" fmla="*/ 61 h 425"/>
              <a:gd name="T50" fmla="*/ 258 w 335"/>
              <a:gd name="T51" fmla="*/ 42 h 425"/>
              <a:gd name="T52" fmla="*/ 324 w 335"/>
              <a:gd name="T53" fmla="*/ 52 h 425"/>
              <a:gd name="T54" fmla="*/ 335 w 335"/>
              <a:gd name="T55" fmla="*/ 388 h 425"/>
              <a:gd name="T56" fmla="*/ 312 w 335"/>
              <a:gd name="T57" fmla="*/ 421 h 425"/>
              <a:gd name="T58" fmla="*/ 24 w 335"/>
              <a:gd name="T59" fmla="*/ 421 h 425"/>
              <a:gd name="T60" fmla="*/ 0 w 335"/>
              <a:gd name="T61" fmla="*/ 388 h 425"/>
              <a:gd name="T62" fmla="*/ 11 w 335"/>
              <a:gd name="T63" fmla="*/ 52 h 425"/>
              <a:gd name="T64" fmla="*/ 164 w 335"/>
              <a:gd name="T65" fmla="*/ 12 h 425"/>
              <a:gd name="T66" fmla="*/ 154 w 335"/>
              <a:gd name="T67" fmla="*/ 18 h 425"/>
              <a:gd name="T68" fmla="*/ 151 w 335"/>
              <a:gd name="T69" fmla="*/ 30 h 425"/>
              <a:gd name="T70" fmla="*/ 160 w 335"/>
              <a:gd name="T71" fmla="*/ 37 h 425"/>
              <a:gd name="T72" fmla="*/ 172 w 335"/>
              <a:gd name="T73" fmla="*/ 36 h 425"/>
              <a:gd name="T74" fmla="*/ 177 w 335"/>
              <a:gd name="T75" fmla="*/ 25 h 425"/>
              <a:gd name="T76" fmla="*/ 172 w 335"/>
              <a:gd name="T77" fmla="*/ 14 h 425"/>
              <a:gd name="T78" fmla="*/ 165 w 335"/>
              <a:gd name="T79" fmla="*/ 0 h 425"/>
              <a:gd name="T80" fmla="*/ 193 w 335"/>
              <a:gd name="T81" fmla="*/ 13 h 425"/>
              <a:gd name="T82" fmla="*/ 234 w 335"/>
              <a:gd name="T83" fmla="*/ 23 h 425"/>
              <a:gd name="T84" fmla="*/ 246 w 335"/>
              <a:gd name="T85" fmla="*/ 34 h 425"/>
              <a:gd name="T86" fmla="*/ 84 w 335"/>
              <a:gd name="T87" fmla="*/ 78 h 425"/>
              <a:gd name="T88" fmla="*/ 86 w 335"/>
              <a:gd name="T89" fmla="*/ 29 h 425"/>
              <a:gd name="T90" fmla="*/ 101 w 335"/>
              <a:gd name="T91" fmla="*/ 22 h 425"/>
              <a:gd name="T92" fmla="*/ 144 w 335"/>
              <a:gd name="T93" fmla="*/ 7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35" h="425">
                <a:moveTo>
                  <a:pt x="36" y="294"/>
                </a:moveTo>
                <a:lnTo>
                  <a:pt x="36" y="297"/>
                </a:lnTo>
                <a:lnTo>
                  <a:pt x="40" y="303"/>
                </a:lnTo>
                <a:lnTo>
                  <a:pt x="46" y="310"/>
                </a:lnTo>
                <a:lnTo>
                  <a:pt x="52" y="317"/>
                </a:lnTo>
                <a:lnTo>
                  <a:pt x="57" y="324"/>
                </a:lnTo>
                <a:lnTo>
                  <a:pt x="94" y="364"/>
                </a:lnTo>
                <a:lnTo>
                  <a:pt x="100" y="370"/>
                </a:lnTo>
                <a:lnTo>
                  <a:pt x="107" y="375"/>
                </a:lnTo>
                <a:lnTo>
                  <a:pt x="114" y="379"/>
                </a:lnTo>
                <a:lnTo>
                  <a:pt x="121" y="381"/>
                </a:lnTo>
                <a:lnTo>
                  <a:pt x="123" y="381"/>
                </a:lnTo>
                <a:lnTo>
                  <a:pt x="122" y="377"/>
                </a:lnTo>
                <a:lnTo>
                  <a:pt x="118" y="374"/>
                </a:lnTo>
                <a:lnTo>
                  <a:pt x="113" y="366"/>
                </a:lnTo>
                <a:lnTo>
                  <a:pt x="110" y="358"/>
                </a:lnTo>
                <a:lnTo>
                  <a:pt x="108" y="346"/>
                </a:lnTo>
                <a:lnTo>
                  <a:pt x="108" y="328"/>
                </a:lnTo>
                <a:lnTo>
                  <a:pt x="106" y="317"/>
                </a:lnTo>
                <a:lnTo>
                  <a:pt x="97" y="310"/>
                </a:lnTo>
                <a:lnTo>
                  <a:pt x="87" y="308"/>
                </a:lnTo>
                <a:lnTo>
                  <a:pt x="74" y="308"/>
                </a:lnTo>
                <a:lnTo>
                  <a:pt x="58" y="305"/>
                </a:lnTo>
                <a:lnTo>
                  <a:pt x="47" y="302"/>
                </a:lnTo>
                <a:lnTo>
                  <a:pt x="40" y="297"/>
                </a:lnTo>
                <a:lnTo>
                  <a:pt x="36" y="294"/>
                </a:lnTo>
                <a:close/>
                <a:moveTo>
                  <a:pt x="59" y="232"/>
                </a:moveTo>
                <a:lnTo>
                  <a:pt x="280" y="232"/>
                </a:lnTo>
                <a:lnTo>
                  <a:pt x="280" y="253"/>
                </a:lnTo>
                <a:lnTo>
                  <a:pt x="59" y="253"/>
                </a:lnTo>
                <a:lnTo>
                  <a:pt x="59" y="232"/>
                </a:lnTo>
                <a:close/>
                <a:moveTo>
                  <a:pt x="59" y="183"/>
                </a:moveTo>
                <a:lnTo>
                  <a:pt x="280" y="183"/>
                </a:lnTo>
                <a:lnTo>
                  <a:pt x="280" y="203"/>
                </a:lnTo>
                <a:lnTo>
                  <a:pt x="59" y="203"/>
                </a:lnTo>
                <a:lnTo>
                  <a:pt x="59" y="183"/>
                </a:lnTo>
                <a:close/>
                <a:moveTo>
                  <a:pt x="59" y="133"/>
                </a:moveTo>
                <a:lnTo>
                  <a:pt x="280" y="133"/>
                </a:lnTo>
                <a:lnTo>
                  <a:pt x="280" y="152"/>
                </a:lnTo>
                <a:lnTo>
                  <a:pt x="59" y="152"/>
                </a:lnTo>
                <a:lnTo>
                  <a:pt x="59" y="133"/>
                </a:lnTo>
                <a:close/>
                <a:moveTo>
                  <a:pt x="38" y="42"/>
                </a:moveTo>
                <a:lnTo>
                  <a:pt x="70" y="42"/>
                </a:lnTo>
                <a:lnTo>
                  <a:pt x="70" y="61"/>
                </a:lnTo>
                <a:lnTo>
                  <a:pt x="58" y="61"/>
                </a:lnTo>
                <a:lnTo>
                  <a:pt x="47" y="63"/>
                </a:lnTo>
                <a:lnTo>
                  <a:pt x="37" y="69"/>
                </a:lnTo>
                <a:lnTo>
                  <a:pt x="31" y="78"/>
                </a:lnTo>
                <a:lnTo>
                  <a:pt x="30" y="89"/>
                </a:lnTo>
                <a:lnTo>
                  <a:pt x="30" y="270"/>
                </a:lnTo>
                <a:lnTo>
                  <a:pt x="31" y="281"/>
                </a:lnTo>
                <a:lnTo>
                  <a:pt x="37" y="289"/>
                </a:lnTo>
                <a:lnTo>
                  <a:pt x="47" y="295"/>
                </a:lnTo>
                <a:lnTo>
                  <a:pt x="58" y="298"/>
                </a:lnTo>
                <a:lnTo>
                  <a:pt x="103" y="297"/>
                </a:lnTo>
                <a:lnTo>
                  <a:pt x="108" y="298"/>
                </a:lnTo>
                <a:lnTo>
                  <a:pt x="112" y="300"/>
                </a:lnTo>
                <a:lnTo>
                  <a:pt x="116" y="303"/>
                </a:lnTo>
                <a:lnTo>
                  <a:pt x="118" y="308"/>
                </a:lnTo>
                <a:lnTo>
                  <a:pt x="119" y="313"/>
                </a:lnTo>
                <a:lnTo>
                  <a:pt x="121" y="361"/>
                </a:lnTo>
                <a:lnTo>
                  <a:pt x="123" y="373"/>
                </a:lnTo>
                <a:lnTo>
                  <a:pt x="129" y="381"/>
                </a:lnTo>
                <a:lnTo>
                  <a:pt x="138" y="387"/>
                </a:lnTo>
                <a:lnTo>
                  <a:pt x="149" y="390"/>
                </a:lnTo>
                <a:lnTo>
                  <a:pt x="278" y="390"/>
                </a:lnTo>
                <a:lnTo>
                  <a:pt x="289" y="387"/>
                </a:lnTo>
                <a:lnTo>
                  <a:pt x="297" y="381"/>
                </a:lnTo>
                <a:lnTo>
                  <a:pt x="304" y="373"/>
                </a:lnTo>
                <a:lnTo>
                  <a:pt x="306" y="361"/>
                </a:lnTo>
                <a:lnTo>
                  <a:pt x="306" y="89"/>
                </a:lnTo>
                <a:lnTo>
                  <a:pt x="304" y="78"/>
                </a:lnTo>
                <a:lnTo>
                  <a:pt x="297" y="69"/>
                </a:lnTo>
                <a:lnTo>
                  <a:pt x="289" y="63"/>
                </a:lnTo>
                <a:lnTo>
                  <a:pt x="278" y="61"/>
                </a:lnTo>
                <a:lnTo>
                  <a:pt x="258" y="61"/>
                </a:lnTo>
                <a:lnTo>
                  <a:pt x="258" y="52"/>
                </a:lnTo>
                <a:lnTo>
                  <a:pt x="258" y="42"/>
                </a:lnTo>
                <a:lnTo>
                  <a:pt x="297" y="42"/>
                </a:lnTo>
                <a:lnTo>
                  <a:pt x="312" y="45"/>
                </a:lnTo>
                <a:lnTo>
                  <a:pt x="324" y="52"/>
                </a:lnTo>
                <a:lnTo>
                  <a:pt x="333" y="64"/>
                </a:lnTo>
                <a:lnTo>
                  <a:pt x="335" y="79"/>
                </a:lnTo>
                <a:lnTo>
                  <a:pt x="335" y="388"/>
                </a:lnTo>
                <a:lnTo>
                  <a:pt x="333" y="402"/>
                </a:lnTo>
                <a:lnTo>
                  <a:pt x="324" y="414"/>
                </a:lnTo>
                <a:lnTo>
                  <a:pt x="312" y="421"/>
                </a:lnTo>
                <a:lnTo>
                  <a:pt x="297" y="425"/>
                </a:lnTo>
                <a:lnTo>
                  <a:pt x="38" y="425"/>
                </a:lnTo>
                <a:lnTo>
                  <a:pt x="24" y="421"/>
                </a:lnTo>
                <a:lnTo>
                  <a:pt x="11" y="414"/>
                </a:lnTo>
                <a:lnTo>
                  <a:pt x="3" y="402"/>
                </a:lnTo>
                <a:lnTo>
                  <a:pt x="0" y="388"/>
                </a:lnTo>
                <a:lnTo>
                  <a:pt x="0" y="79"/>
                </a:lnTo>
                <a:lnTo>
                  <a:pt x="3" y="64"/>
                </a:lnTo>
                <a:lnTo>
                  <a:pt x="11" y="52"/>
                </a:lnTo>
                <a:lnTo>
                  <a:pt x="24" y="45"/>
                </a:lnTo>
                <a:lnTo>
                  <a:pt x="38" y="42"/>
                </a:lnTo>
                <a:close/>
                <a:moveTo>
                  <a:pt x="164" y="12"/>
                </a:moveTo>
                <a:lnTo>
                  <a:pt x="160" y="13"/>
                </a:lnTo>
                <a:lnTo>
                  <a:pt x="156" y="14"/>
                </a:lnTo>
                <a:lnTo>
                  <a:pt x="154" y="18"/>
                </a:lnTo>
                <a:lnTo>
                  <a:pt x="151" y="22"/>
                </a:lnTo>
                <a:lnTo>
                  <a:pt x="151" y="25"/>
                </a:lnTo>
                <a:lnTo>
                  <a:pt x="151" y="30"/>
                </a:lnTo>
                <a:lnTo>
                  <a:pt x="154" y="34"/>
                </a:lnTo>
                <a:lnTo>
                  <a:pt x="156" y="36"/>
                </a:lnTo>
                <a:lnTo>
                  <a:pt x="160" y="37"/>
                </a:lnTo>
                <a:lnTo>
                  <a:pt x="164" y="39"/>
                </a:lnTo>
                <a:lnTo>
                  <a:pt x="168" y="37"/>
                </a:lnTo>
                <a:lnTo>
                  <a:pt x="172" y="36"/>
                </a:lnTo>
                <a:lnTo>
                  <a:pt x="175" y="34"/>
                </a:lnTo>
                <a:lnTo>
                  <a:pt x="177" y="30"/>
                </a:lnTo>
                <a:lnTo>
                  <a:pt x="177" y="25"/>
                </a:lnTo>
                <a:lnTo>
                  <a:pt x="177" y="22"/>
                </a:lnTo>
                <a:lnTo>
                  <a:pt x="175" y="18"/>
                </a:lnTo>
                <a:lnTo>
                  <a:pt x="172" y="14"/>
                </a:lnTo>
                <a:lnTo>
                  <a:pt x="168" y="13"/>
                </a:lnTo>
                <a:lnTo>
                  <a:pt x="164" y="12"/>
                </a:lnTo>
                <a:close/>
                <a:moveTo>
                  <a:pt x="165" y="0"/>
                </a:moveTo>
                <a:lnTo>
                  <a:pt x="175" y="2"/>
                </a:lnTo>
                <a:lnTo>
                  <a:pt x="186" y="7"/>
                </a:lnTo>
                <a:lnTo>
                  <a:pt x="193" y="13"/>
                </a:lnTo>
                <a:lnTo>
                  <a:pt x="197" y="22"/>
                </a:lnTo>
                <a:lnTo>
                  <a:pt x="229" y="22"/>
                </a:lnTo>
                <a:lnTo>
                  <a:pt x="234" y="23"/>
                </a:lnTo>
                <a:lnTo>
                  <a:pt x="238" y="25"/>
                </a:lnTo>
                <a:lnTo>
                  <a:pt x="242" y="29"/>
                </a:lnTo>
                <a:lnTo>
                  <a:pt x="246" y="34"/>
                </a:lnTo>
                <a:lnTo>
                  <a:pt x="246" y="40"/>
                </a:lnTo>
                <a:lnTo>
                  <a:pt x="246" y="78"/>
                </a:lnTo>
                <a:lnTo>
                  <a:pt x="84" y="78"/>
                </a:lnTo>
                <a:lnTo>
                  <a:pt x="84" y="40"/>
                </a:lnTo>
                <a:lnTo>
                  <a:pt x="84" y="34"/>
                </a:lnTo>
                <a:lnTo>
                  <a:pt x="86" y="29"/>
                </a:lnTo>
                <a:lnTo>
                  <a:pt x="91" y="25"/>
                </a:lnTo>
                <a:lnTo>
                  <a:pt x="96" y="23"/>
                </a:lnTo>
                <a:lnTo>
                  <a:pt x="101" y="22"/>
                </a:lnTo>
                <a:lnTo>
                  <a:pt x="132" y="22"/>
                </a:lnTo>
                <a:lnTo>
                  <a:pt x="137" y="13"/>
                </a:lnTo>
                <a:lnTo>
                  <a:pt x="144" y="7"/>
                </a:lnTo>
                <a:lnTo>
                  <a:pt x="155" y="2"/>
                </a:lnTo>
                <a:lnTo>
                  <a:pt x="16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26" name="Freeform 10"/>
          <p:cNvSpPr>
            <a:spLocks noEditPoints="1"/>
          </p:cNvSpPr>
          <p:nvPr/>
        </p:nvSpPr>
        <p:spPr bwMode="auto">
          <a:xfrm>
            <a:off x="10110812" y="4355446"/>
            <a:ext cx="306867" cy="381616"/>
          </a:xfrm>
          <a:custGeom>
            <a:avLst/>
            <a:gdLst>
              <a:gd name="T0" fmla="*/ 231 w 312"/>
              <a:gd name="T1" fmla="*/ 119 h 388"/>
              <a:gd name="T2" fmla="*/ 225 w 312"/>
              <a:gd name="T3" fmla="*/ 124 h 388"/>
              <a:gd name="T4" fmla="*/ 221 w 312"/>
              <a:gd name="T5" fmla="*/ 130 h 388"/>
              <a:gd name="T6" fmla="*/ 205 w 312"/>
              <a:gd name="T7" fmla="*/ 338 h 388"/>
              <a:gd name="T8" fmla="*/ 209 w 312"/>
              <a:gd name="T9" fmla="*/ 345 h 388"/>
              <a:gd name="T10" fmla="*/ 215 w 312"/>
              <a:gd name="T11" fmla="*/ 348 h 388"/>
              <a:gd name="T12" fmla="*/ 222 w 312"/>
              <a:gd name="T13" fmla="*/ 346 h 388"/>
              <a:gd name="T14" fmla="*/ 227 w 312"/>
              <a:gd name="T15" fmla="*/ 340 h 388"/>
              <a:gd name="T16" fmla="*/ 246 w 312"/>
              <a:gd name="T17" fmla="*/ 133 h 388"/>
              <a:gd name="T18" fmla="*/ 244 w 312"/>
              <a:gd name="T19" fmla="*/ 125 h 388"/>
              <a:gd name="T20" fmla="*/ 238 w 312"/>
              <a:gd name="T21" fmla="*/ 120 h 388"/>
              <a:gd name="T22" fmla="*/ 76 w 312"/>
              <a:gd name="T23" fmla="*/ 119 h 388"/>
              <a:gd name="T24" fmla="*/ 70 w 312"/>
              <a:gd name="T25" fmla="*/ 123 h 388"/>
              <a:gd name="T26" fmla="*/ 65 w 312"/>
              <a:gd name="T27" fmla="*/ 129 h 388"/>
              <a:gd name="T28" fmla="*/ 82 w 312"/>
              <a:gd name="T29" fmla="*/ 337 h 388"/>
              <a:gd name="T30" fmla="*/ 86 w 312"/>
              <a:gd name="T31" fmla="*/ 344 h 388"/>
              <a:gd name="T32" fmla="*/ 92 w 312"/>
              <a:gd name="T33" fmla="*/ 348 h 388"/>
              <a:gd name="T34" fmla="*/ 99 w 312"/>
              <a:gd name="T35" fmla="*/ 346 h 388"/>
              <a:gd name="T36" fmla="*/ 106 w 312"/>
              <a:gd name="T37" fmla="*/ 342 h 388"/>
              <a:gd name="T38" fmla="*/ 107 w 312"/>
              <a:gd name="T39" fmla="*/ 334 h 388"/>
              <a:gd name="T40" fmla="*/ 88 w 312"/>
              <a:gd name="T41" fmla="*/ 126 h 388"/>
              <a:gd name="T42" fmla="*/ 84 w 312"/>
              <a:gd name="T43" fmla="*/ 122 h 388"/>
              <a:gd name="T44" fmla="*/ 76 w 312"/>
              <a:gd name="T45" fmla="*/ 119 h 388"/>
              <a:gd name="T46" fmla="*/ 152 w 312"/>
              <a:gd name="T47" fmla="*/ 120 h 388"/>
              <a:gd name="T48" fmla="*/ 146 w 312"/>
              <a:gd name="T49" fmla="*/ 124 h 388"/>
              <a:gd name="T50" fmla="*/ 144 w 312"/>
              <a:gd name="T51" fmla="*/ 131 h 388"/>
              <a:gd name="T52" fmla="*/ 144 w 312"/>
              <a:gd name="T53" fmla="*/ 339 h 388"/>
              <a:gd name="T54" fmla="*/ 149 w 312"/>
              <a:gd name="T55" fmla="*/ 345 h 388"/>
              <a:gd name="T56" fmla="*/ 156 w 312"/>
              <a:gd name="T57" fmla="*/ 348 h 388"/>
              <a:gd name="T58" fmla="*/ 163 w 312"/>
              <a:gd name="T59" fmla="*/ 345 h 388"/>
              <a:gd name="T60" fmla="*/ 167 w 312"/>
              <a:gd name="T61" fmla="*/ 339 h 388"/>
              <a:gd name="T62" fmla="*/ 168 w 312"/>
              <a:gd name="T63" fmla="*/ 131 h 388"/>
              <a:gd name="T64" fmla="*/ 166 w 312"/>
              <a:gd name="T65" fmla="*/ 124 h 388"/>
              <a:gd name="T66" fmla="*/ 160 w 312"/>
              <a:gd name="T67" fmla="*/ 120 h 388"/>
              <a:gd name="T68" fmla="*/ 15 w 312"/>
              <a:gd name="T69" fmla="*/ 98 h 388"/>
              <a:gd name="T70" fmla="*/ 268 w 312"/>
              <a:gd name="T71" fmla="*/ 351 h 388"/>
              <a:gd name="T72" fmla="*/ 254 w 312"/>
              <a:gd name="T73" fmla="*/ 377 h 388"/>
              <a:gd name="T74" fmla="*/ 227 w 312"/>
              <a:gd name="T75" fmla="*/ 388 h 388"/>
              <a:gd name="T76" fmla="*/ 70 w 312"/>
              <a:gd name="T77" fmla="*/ 384 h 388"/>
              <a:gd name="T78" fmla="*/ 49 w 312"/>
              <a:gd name="T79" fmla="*/ 366 h 388"/>
              <a:gd name="T80" fmla="*/ 15 w 312"/>
              <a:gd name="T81" fmla="*/ 98 h 388"/>
              <a:gd name="T82" fmla="*/ 282 w 312"/>
              <a:gd name="T83" fmla="*/ 42 h 388"/>
              <a:gd name="T84" fmla="*/ 303 w 312"/>
              <a:gd name="T85" fmla="*/ 49 h 388"/>
              <a:gd name="T86" fmla="*/ 312 w 312"/>
              <a:gd name="T87" fmla="*/ 68 h 388"/>
              <a:gd name="T88" fmla="*/ 0 w 312"/>
              <a:gd name="T89" fmla="*/ 79 h 388"/>
              <a:gd name="T90" fmla="*/ 2 w 312"/>
              <a:gd name="T91" fmla="*/ 57 h 388"/>
              <a:gd name="T92" fmla="*/ 17 w 312"/>
              <a:gd name="T93" fmla="*/ 43 h 388"/>
              <a:gd name="T94" fmla="*/ 141 w 312"/>
              <a:gd name="T95" fmla="*/ 0 h 388"/>
              <a:gd name="T96" fmla="*/ 189 w 312"/>
              <a:gd name="T97" fmla="*/ 2 h 388"/>
              <a:gd name="T98" fmla="*/ 196 w 312"/>
              <a:gd name="T99" fmla="*/ 7 h 388"/>
              <a:gd name="T100" fmla="*/ 201 w 312"/>
              <a:gd name="T101" fmla="*/ 15 h 388"/>
              <a:gd name="T102" fmla="*/ 203 w 312"/>
              <a:gd name="T103" fmla="*/ 20 h 388"/>
              <a:gd name="T104" fmla="*/ 123 w 312"/>
              <a:gd name="T105" fmla="*/ 25 h 388"/>
              <a:gd name="T106" fmla="*/ 123 w 312"/>
              <a:gd name="T107" fmla="*/ 20 h 388"/>
              <a:gd name="T108" fmla="*/ 125 w 312"/>
              <a:gd name="T109" fmla="*/ 10 h 388"/>
              <a:gd name="T110" fmla="*/ 131 w 312"/>
              <a:gd name="T111" fmla="*/ 3 h 388"/>
              <a:gd name="T112" fmla="*/ 141 w 312"/>
              <a:gd name="T113" fmla="*/ 0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12" h="388">
                <a:moveTo>
                  <a:pt x="235" y="119"/>
                </a:moveTo>
                <a:lnTo>
                  <a:pt x="231" y="119"/>
                </a:lnTo>
                <a:lnTo>
                  <a:pt x="227" y="122"/>
                </a:lnTo>
                <a:lnTo>
                  <a:pt x="225" y="124"/>
                </a:lnTo>
                <a:lnTo>
                  <a:pt x="222" y="126"/>
                </a:lnTo>
                <a:lnTo>
                  <a:pt x="221" y="130"/>
                </a:lnTo>
                <a:lnTo>
                  <a:pt x="204" y="334"/>
                </a:lnTo>
                <a:lnTo>
                  <a:pt x="205" y="338"/>
                </a:lnTo>
                <a:lnTo>
                  <a:pt x="206" y="342"/>
                </a:lnTo>
                <a:lnTo>
                  <a:pt x="209" y="345"/>
                </a:lnTo>
                <a:lnTo>
                  <a:pt x="211" y="346"/>
                </a:lnTo>
                <a:lnTo>
                  <a:pt x="215" y="348"/>
                </a:lnTo>
                <a:lnTo>
                  <a:pt x="220" y="348"/>
                </a:lnTo>
                <a:lnTo>
                  <a:pt x="222" y="346"/>
                </a:lnTo>
                <a:lnTo>
                  <a:pt x="226" y="344"/>
                </a:lnTo>
                <a:lnTo>
                  <a:pt x="227" y="340"/>
                </a:lnTo>
                <a:lnTo>
                  <a:pt x="228" y="337"/>
                </a:lnTo>
                <a:lnTo>
                  <a:pt x="246" y="133"/>
                </a:lnTo>
                <a:lnTo>
                  <a:pt x="246" y="129"/>
                </a:lnTo>
                <a:lnTo>
                  <a:pt x="244" y="125"/>
                </a:lnTo>
                <a:lnTo>
                  <a:pt x="242" y="123"/>
                </a:lnTo>
                <a:lnTo>
                  <a:pt x="238" y="120"/>
                </a:lnTo>
                <a:lnTo>
                  <a:pt x="235" y="119"/>
                </a:lnTo>
                <a:close/>
                <a:moveTo>
                  <a:pt x="76" y="119"/>
                </a:moveTo>
                <a:lnTo>
                  <a:pt x="72" y="120"/>
                </a:lnTo>
                <a:lnTo>
                  <a:pt x="70" y="123"/>
                </a:lnTo>
                <a:lnTo>
                  <a:pt x="68" y="125"/>
                </a:lnTo>
                <a:lnTo>
                  <a:pt x="65" y="129"/>
                </a:lnTo>
                <a:lnTo>
                  <a:pt x="65" y="133"/>
                </a:lnTo>
                <a:lnTo>
                  <a:pt x="82" y="337"/>
                </a:lnTo>
                <a:lnTo>
                  <a:pt x="84" y="340"/>
                </a:lnTo>
                <a:lnTo>
                  <a:pt x="86" y="344"/>
                </a:lnTo>
                <a:lnTo>
                  <a:pt x="88" y="346"/>
                </a:lnTo>
                <a:lnTo>
                  <a:pt x="92" y="348"/>
                </a:lnTo>
                <a:lnTo>
                  <a:pt x="96" y="348"/>
                </a:lnTo>
                <a:lnTo>
                  <a:pt x="99" y="346"/>
                </a:lnTo>
                <a:lnTo>
                  <a:pt x="103" y="345"/>
                </a:lnTo>
                <a:lnTo>
                  <a:pt x="106" y="342"/>
                </a:lnTo>
                <a:lnTo>
                  <a:pt x="107" y="338"/>
                </a:lnTo>
                <a:lnTo>
                  <a:pt x="107" y="334"/>
                </a:lnTo>
                <a:lnTo>
                  <a:pt x="90" y="130"/>
                </a:lnTo>
                <a:lnTo>
                  <a:pt x="88" y="126"/>
                </a:lnTo>
                <a:lnTo>
                  <a:pt x="87" y="124"/>
                </a:lnTo>
                <a:lnTo>
                  <a:pt x="84" y="122"/>
                </a:lnTo>
                <a:lnTo>
                  <a:pt x="81" y="119"/>
                </a:lnTo>
                <a:lnTo>
                  <a:pt x="76" y="119"/>
                </a:lnTo>
                <a:close/>
                <a:moveTo>
                  <a:pt x="156" y="119"/>
                </a:moveTo>
                <a:lnTo>
                  <a:pt x="152" y="120"/>
                </a:lnTo>
                <a:lnTo>
                  <a:pt x="149" y="122"/>
                </a:lnTo>
                <a:lnTo>
                  <a:pt x="146" y="124"/>
                </a:lnTo>
                <a:lnTo>
                  <a:pt x="144" y="128"/>
                </a:lnTo>
                <a:lnTo>
                  <a:pt x="144" y="131"/>
                </a:lnTo>
                <a:lnTo>
                  <a:pt x="144" y="335"/>
                </a:lnTo>
                <a:lnTo>
                  <a:pt x="144" y="339"/>
                </a:lnTo>
                <a:lnTo>
                  <a:pt x="146" y="343"/>
                </a:lnTo>
                <a:lnTo>
                  <a:pt x="149" y="345"/>
                </a:lnTo>
                <a:lnTo>
                  <a:pt x="152" y="348"/>
                </a:lnTo>
                <a:lnTo>
                  <a:pt x="156" y="348"/>
                </a:lnTo>
                <a:lnTo>
                  <a:pt x="160" y="348"/>
                </a:lnTo>
                <a:lnTo>
                  <a:pt x="163" y="345"/>
                </a:lnTo>
                <a:lnTo>
                  <a:pt x="166" y="343"/>
                </a:lnTo>
                <a:lnTo>
                  <a:pt x="167" y="339"/>
                </a:lnTo>
                <a:lnTo>
                  <a:pt x="168" y="335"/>
                </a:lnTo>
                <a:lnTo>
                  <a:pt x="168" y="131"/>
                </a:lnTo>
                <a:lnTo>
                  <a:pt x="167" y="128"/>
                </a:lnTo>
                <a:lnTo>
                  <a:pt x="166" y="124"/>
                </a:lnTo>
                <a:lnTo>
                  <a:pt x="163" y="122"/>
                </a:lnTo>
                <a:lnTo>
                  <a:pt x="160" y="120"/>
                </a:lnTo>
                <a:lnTo>
                  <a:pt x="156" y="119"/>
                </a:lnTo>
                <a:close/>
                <a:moveTo>
                  <a:pt x="15" y="98"/>
                </a:moveTo>
                <a:lnTo>
                  <a:pt x="297" y="98"/>
                </a:lnTo>
                <a:lnTo>
                  <a:pt x="268" y="351"/>
                </a:lnTo>
                <a:lnTo>
                  <a:pt x="263" y="366"/>
                </a:lnTo>
                <a:lnTo>
                  <a:pt x="254" y="377"/>
                </a:lnTo>
                <a:lnTo>
                  <a:pt x="242" y="384"/>
                </a:lnTo>
                <a:lnTo>
                  <a:pt x="227" y="388"/>
                </a:lnTo>
                <a:lnTo>
                  <a:pt x="85" y="388"/>
                </a:lnTo>
                <a:lnTo>
                  <a:pt x="70" y="384"/>
                </a:lnTo>
                <a:lnTo>
                  <a:pt x="58" y="377"/>
                </a:lnTo>
                <a:lnTo>
                  <a:pt x="49" y="366"/>
                </a:lnTo>
                <a:lnTo>
                  <a:pt x="44" y="351"/>
                </a:lnTo>
                <a:lnTo>
                  <a:pt x="15" y="98"/>
                </a:lnTo>
                <a:close/>
                <a:moveTo>
                  <a:pt x="30" y="42"/>
                </a:moveTo>
                <a:lnTo>
                  <a:pt x="282" y="42"/>
                </a:lnTo>
                <a:lnTo>
                  <a:pt x="293" y="43"/>
                </a:lnTo>
                <a:lnTo>
                  <a:pt x="303" y="49"/>
                </a:lnTo>
                <a:lnTo>
                  <a:pt x="309" y="57"/>
                </a:lnTo>
                <a:lnTo>
                  <a:pt x="312" y="68"/>
                </a:lnTo>
                <a:lnTo>
                  <a:pt x="312" y="79"/>
                </a:lnTo>
                <a:lnTo>
                  <a:pt x="0" y="79"/>
                </a:lnTo>
                <a:lnTo>
                  <a:pt x="0" y="68"/>
                </a:lnTo>
                <a:lnTo>
                  <a:pt x="2" y="57"/>
                </a:lnTo>
                <a:lnTo>
                  <a:pt x="9" y="49"/>
                </a:lnTo>
                <a:lnTo>
                  <a:pt x="17" y="43"/>
                </a:lnTo>
                <a:lnTo>
                  <a:pt x="30" y="42"/>
                </a:lnTo>
                <a:close/>
                <a:moveTo>
                  <a:pt x="141" y="0"/>
                </a:moveTo>
                <a:lnTo>
                  <a:pt x="183" y="0"/>
                </a:lnTo>
                <a:lnTo>
                  <a:pt x="189" y="2"/>
                </a:lnTo>
                <a:lnTo>
                  <a:pt x="193" y="3"/>
                </a:lnTo>
                <a:lnTo>
                  <a:pt x="196" y="7"/>
                </a:lnTo>
                <a:lnTo>
                  <a:pt x="200" y="10"/>
                </a:lnTo>
                <a:lnTo>
                  <a:pt x="201" y="15"/>
                </a:lnTo>
                <a:lnTo>
                  <a:pt x="203" y="20"/>
                </a:lnTo>
                <a:lnTo>
                  <a:pt x="203" y="20"/>
                </a:lnTo>
                <a:lnTo>
                  <a:pt x="201" y="25"/>
                </a:lnTo>
                <a:lnTo>
                  <a:pt x="123" y="25"/>
                </a:lnTo>
                <a:lnTo>
                  <a:pt x="123" y="20"/>
                </a:lnTo>
                <a:lnTo>
                  <a:pt x="123" y="20"/>
                </a:lnTo>
                <a:lnTo>
                  <a:pt x="123" y="15"/>
                </a:lnTo>
                <a:lnTo>
                  <a:pt x="125" y="10"/>
                </a:lnTo>
                <a:lnTo>
                  <a:pt x="128" y="7"/>
                </a:lnTo>
                <a:lnTo>
                  <a:pt x="131" y="3"/>
                </a:lnTo>
                <a:lnTo>
                  <a:pt x="136" y="2"/>
                </a:lnTo>
                <a:lnTo>
                  <a:pt x="14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27" name="Freeform 11"/>
          <p:cNvSpPr>
            <a:spLocks noEditPoints="1"/>
          </p:cNvSpPr>
          <p:nvPr/>
        </p:nvSpPr>
        <p:spPr bwMode="auto">
          <a:xfrm>
            <a:off x="7078328" y="4130371"/>
            <a:ext cx="417653" cy="415472"/>
          </a:xfrm>
          <a:custGeom>
            <a:avLst/>
            <a:gdLst>
              <a:gd name="T0" fmla="*/ 248 w 383"/>
              <a:gd name="T1" fmla="*/ 125 h 381"/>
              <a:gd name="T2" fmla="*/ 355 w 383"/>
              <a:gd name="T3" fmla="*/ 221 h 381"/>
              <a:gd name="T4" fmla="*/ 383 w 383"/>
              <a:gd name="T5" fmla="*/ 287 h 381"/>
              <a:gd name="T6" fmla="*/ 367 w 383"/>
              <a:gd name="T7" fmla="*/ 340 h 381"/>
              <a:gd name="T8" fmla="*/ 324 w 383"/>
              <a:gd name="T9" fmla="*/ 374 h 381"/>
              <a:gd name="T10" fmla="*/ 270 w 383"/>
              <a:gd name="T11" fmla="*/ 379 h 381"/>
              <a:gd name="T12" fmla="*/ 222 w 383"/>
              <a:gd name="T13" fmla="*/ 353 h 381"/>
              <a:gd name="T14" fmla="*/ 205 w 383"/>
              <a:gd name="T15" fmla="*/ 337 h 381"/>
              <a:gd name="T16" fmla="*/ 172 w 383"/>
              <a:gd name="T17" fmla="*/ 304 h 381"/>
              <a:gd name="T18" fmla="*/ 147 w 383"/>
              <a:gd name="T19" fmla="*/ 280 h 381"/>
              <a:gd name="T20" fmla="*/ 190 w 383"/>
              <a:gd name="T21" fmla="*/ 279 h 381"/>
              <a:gd name="T22" fmla="*/ 263 w 383"/>
              <a:gd name="T23" fmla="*/ 321 h 381"/>
              <a:gd name="T24" fmla="*/ 296 w 383"/>
              <a:gd name="T25" fmla="*/ 326 h 381"/>
              <a:gd name="T26" fmla="*/ 323 w 383"/>
              <a:gd name="T27" fmla="*/ 305 h 381"/>
              <a:gd name="T28" fmla="*/ 328 w 383"/>
              <a:gd name="T29" fmla="*/ 271 h 381"/>
              <a:gd name="T30" fmla="*/ 249 w 383"/>
              <a:gd name="T31" fmla="*/ 184 h 381"/>
              <a:gd name="T32" fmla="*/ 228 w 383"/>
              <a:gd name="T33" fmla="*/ 173 h 381"/>
              <a:gd name="T34" fmla="*/ 195 w 383"/>
              <a:gd name="T35" fmla="*/ 177 h 381"/>
              <a:gd name="T36" fmla="*/ 178 w 383"/>
              <a:gd name="T37" fmla="*/ 189 h 381"/>
              <a:gd name="T38" fmla="*/ 161 w 383"/>
              <a:gd name="T39" fmla="*/ 192 h 381"/>
              <a:gd name="T40" fmla="*/ 146 w 383"/>
              <a:gd name="T41" fmla="*/ 184 h 381"/>
              <a:gd name="T42" fmla="*/ 146 w 383"/>
              <a:gd name="T43" fmla="*/ 145 h 381"/>
              <a:gd name="T44" fmla="*/ 195 w 383"/>
              <a:gd name="T45" fmla="*/ 120 h 381"/>
              <a:gd name="T46" fmla="*/ 113 w 383"/>
              <a:gd name="T47" fmla="*/ 1 h 381"/>
              <a:gd name="T48" fmla="*/ 161 w 383"/>
              <a:gd name="T49" fmla="*/ 27 h 381"/>
              <a:gd name="T50" fmla="*/ 178 w 383"/>
              <a:gd name="T51" fmla="*/ 44 h 381"/>
              <a:gd name="T52" fmla="*/ 211 w 383"/>
              <a:gd name="T53" fmla="*/ 77 h 381"/>
              <a:gd name="T54" fmla="*/ 236 w 383"/>
              <a:gd name="T55" fmla="*/ 101 h 381"/>
              <a:gd name="T56" fmla="*/ 193 w 383"/>
              <a:gd name="T57" fmla="*/ 102 h 381"/>
              <a:gd name="T58" fmla="*/ 120 w 383"/>
              <a:gd name="T59" fmla="*/ 60 h 381"/>
              <a:gd name="T60" fmla="*/ 87 w 383"/>
              <a:gd name="T61" fmla="*/ 55 h 381"/>
              <a:gd name="T62" fmla="*/ 60 w 383"/>
              <a:gd name="T63" fmla="*/ 76 h 381"/>
              <a:gd name="T64" fmla="*/ 55 w 383"/>
              <a:gd name="T65" fmla="*/ 109 h 381"/>
              <a:gd name="T66" fmla="*/ 69 w 383"/>
              <a:gd name="T67" fmla="*/ 132 h 381"/>
              <a:gd name="T68" fmla="*/ 93 w 383"/>
              <a:gd name="T69" fmla="*/ 156 h 381"/>
              <a:gd name="T70" fmla="*/ 124 w 383"/>
              <a:gd name="T71" fmla="*/ 186 h 381"/>
              <a:gd name="T72" fmla="*/ 145 w 383"/>
              <a:gd name="T73" fmla="*/ 204 h 381"/>
              <a:gd name="T74" fmla="*/ 180 w 383"/>
              <a:gd name="T75" fmla="*/ 206 h 381"/>
              <a:gd name="T76" fmla="*/ 199 w 383"/>
              <a:gd name="T77" fmla="*/ 195 h 381"/>
              <a:gd name="T78" fmla="*/ 212 w 383"/>
              <a:gd name="T79" fmla="*/ 188 h 381"/>
              <a:gd name="T80" fmla="*/ 227 w 383"/>
              <a:gd name="T81" fmla="*/ 191 h 381"/>
              <a:gd name="T82" fmla="*/ 254 w 383"/>
              <a:gd name="T83" fmla="*/ 213 h 381"/>
              <a:gd name="T84" fmla="*/ 222 w 383"/>
              <a:gd name="T85" fmla="*/ 248 h 381"/>
              <a:gd name="T86" fmla="*/ 171 w 383"/>
              <a:gd name="T87" fmla="*/ 263 h 381"/>
              <a:gd name="T88" fmla="*/ 118 w 383"/>
              <a:gd name="T89" fmla="*/ 248 h 381"/>
              <a:gd name="T90" fmla="*/ 16 w 383"/>
              <a:gd name="T91" fmla="*/ 145 h 381"/>
              <a:gd name="T92" fmla="*/ 0 w 383"/>
              <a:gd name="T93" fmla="*/ 94 h 381"/>
              <a:gd name="T94" fmla="*/ 16 w 383"/>
              <a:gd name="T95" fmla="*/ 41 h 381"/>
              <a:gd name="T96" fmla="*/ 59 w 383"/>
              <a:gd name="T97" fmla="*/ 6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83" h="381">
                <a:moveTo>
                  <a:pt x="212" y="117"/>
                </a:moveTo>
                <a:lnTo>
                  <a:pt x="231" y="120"/>
                </a:lnTo>
                <a:lnTo>
                  <a:pt x="248" y="125"/>
                </a:lnTo>
                <a:lnTo>
                  <a:pt x="265" y="133"/>
                </a:lnTo>
                <a:lnTo>
                  <a:pt x="280" y="145"/>
                </a:lnTo>
                <a:lnTo>
                  <a:pt x="355" y="221"/>
                </a:lnTo>
                <a:lnTo>
                  <a:pt x="371" y="239"/>
                </a:lnTo>
                <a:lnTo>
                  <a:pt x="379" y="263"/>
                </a:lnTo>
                <a:lnTo>
                  <a:pt x="383" y="287"/>
                </a:lnTo>
                <a:lnTo>
                  <a:pt x="381" y="305"/>
                </a:lnTo>
                <a:lnTo>
                  <a:pt x="376" y="323"/>
                </a:lnTo>
                <a:lnTo>
                  <a:pt x="367" y="340"/>
                </a:lnTo>
                <a:lnTo>
                  <a:pt x="355" y="353"/>
                </a:lnTo>
                <a:lnTo>
                  <a:pt x="340" y="365"/>
                </a:lnTo>
                <a:lnTo>
                  <a:pt x="324" y="374"/>
                </a:lnTo>
                <a:lnTo>
                  <a:pt x="307" y="379"/>
                </a:lnTo>
                <a:lnTo>
                  <a:pt x="288" y="381"/>
                </a:lnTo>
                <a:lnTo>
                  <a:pt x="270" y="379"/>
                </a:lnTo>
                <a:lnTo>
                  <a:pt x="253" y="374"/>
                </a:lnTo>
                <a:lnTo>
                  <a:pt x="237" y="365"/>
                </a:lnTo>
                <a:lnTo>
                  <a:pt x="222" y="353"/>
                </a:lnTo>
                <a:lnTo>
                  <a:pt x="220" y="352"/>
                </a:lnTo>
                <a:lnTo>
                  <a:pt x="214" y="346"/>
                </a:lnTo>
                <a:lnTo>
                  <a:pt x="205" y="337"/>
                </a:lnTo>
                <a:lnTo>
                  <a:pt x="195" y="326"/>
                </a:lnTo>
                <a:lnTo>
                  <a:pt x="183" y="315"/>
                </a:lnTo>
                <a:lnTo>
                  <a:pt x="172" y="304"/>
                </a:lnTo>
                <a:lnTo>
                  <a:pt x="162" y="293"/>
                </a:lnTo>
                <a:lnTo>
                  <a:pt x="153" y="285"/>
                </a:lnTo>
                <a:lnTo>
                  <a:pt x="147" y="280"/>
                </a:lnTo>
                <a:lnTo>
                  <a:pt x="145" y="277"/>
                </a:lnTo>
                <a:lnTo>
                  <a:pt x="169" y="280"/>
                </a:lnTo>
                <a:lnTo>
                  <a:pt x="190" y="279"/>
                </a:lnTo>
                <a:lnTo>
                  <a:pt x="210" y="272"/>
                </a:lnTo>
                <a:lnTo>
                  <a:pt x="253" y="314"/>
                </a:lnTo>
                <a:lnTo>
                  <a:pt x="263" y="321"/>
                </a:lnTo>
                <a:lnTo>
                  <a:pt x="272" y="326"/>
                </a:lnTo>
                <a:lnTo>
                  <a:pt x="284" y="327"/>
                </a:lnTo>
                <a:lnTo>
                  <a:pt x="296" y="326"/>
                </a:lnTo>
                <a:lnTo>
                  <a:pt x="307" y="321"/>
                </a:lnTo>
                <a:lnTo>
                  <a:pt x="315" y="314"/>
                </a:lnTo>
                <a:lnTo>
                  <a:pt x="323" y="305"/>
                </a:lnTo>
                <a:lnTo>
                  <a:pt x="328" y="294"/>
                </a:lnTo>
                <a:lnTo>
                  <a:pt x="329" y="283"/>
                </a:lnTo>
                <a:lnTo>
                  <a:pt x="328" y="271"/>
                </a:lnTo>
                <a:lnTo>
                  <a:pt x="323" y="260"/>
                </a:lnTo>
                <a:lnTo>
                  <a:pt x="315" y="252"/>
                </a:lnTo>
                <a:lnTo>
                  <a:pt x="249" y="184"/>
                </a:lnTo>
                <a:lnTo>
                  <a:pt x="245" y="182"/>
                </a:lnTo>
                <a:lnTo>
                  <a:pt x="238" y="177"/>
                </a:lnTo>
                <a:lnTo>
                  <a:pt x="228" y="173"/>
                </a:lnTo>
                <a:lnTo>
                  <a:pt x="217" y="171"/>
                </a:lnTo>
                <a:lnTo>
                  <a:pt x="205" y="173"/>
                </a:lnTo>
                <a:lnTo>
                  <a:pt x="195" y="177"/>
                </a:lnTo>
                <a:lnTo>
                  <a:pt x="189" y="182"/>
                </a:lnTo>
                <a:lnTo>
                  <a:pt x="184" y="186"/>
                </a:lnTo>
                <a:lnTo>
                  <a:pt x="178" y="189"/>
                </a:lnTo>
                <a:lnTo>
                  <a:pt x="172" y="192"/>
                </a:lnTo>
                <a:lnTo>
                  <a:pt x="166" y="193"/>
                </a:lnTo>
                <a:lnTo>
                  <a:pt x="161" y="192"/>
                </a:lnTo>
                <a:lnTo>
                  <a:pt x="156" y="191"/>
                </a:lnTo>
                <a:lnTo>
                  <a:pt x="151" y="188"/>
                </a:lnTo>
                <a:lnTo>
                  <a:pt x="146" y="184"/>
                </a:lnTo>
                <a:lnTo>
                  <a:pt x="129" y="167"/>
                </a:lnTo>
                <a:lnTo>
                  <a:pt x="136" y="156"/>
                </a:lnTo>
                <a:lnTo>
                  <a:pt x="146" y="145"/>
                </a:lnTo>
                <a:lnTo>
                  <a:pt x="161" y="133"/>
                </a:lnTo>
                <a:lnTo>
                  <a:pt x="177" y="125"/>
                </a:lnTo>
                <a:lnTo>
                  <a:pt x="195" y="120"/>
                </a:lnTo>
                <a:lnTo>
                  <a:pt x="212" y="117"/>
                </a:lnTo>
                <a:close/>
                <a:moveTo>
                  <a:pt x="94" y="0"/>
                </a:moveTo>
                <a:lnTo>
                  <a:pt x="113" y="1"/>
                </a:lnTo>
                <a:lnTo>
                  <a:pt x="130" y="7"/>
                </a:lnTo>
                <a:lnTo>
                  <a:pt x="146" y="16"/>
                </a:lnTo>
                <a:lnTo>
                  <a:pt x="161" y="27"/>
                </a:lnTo>
                <a:lnTo>
                  <a:pt x="163" y="29"/>
                </a:lnTo>
                <a:lnTo>
                  <a:pt x="169" y="35"/>
                </a:lnTo>
                <a:lnTo>
                  <a:pt x="178" y="44"/>
                </a:lnTo>
                <a:lnTo>
                  <a:pt x="188" y="54"/>
                </a:lnTo>
                <a:lnTo>
                  <a:pt x="199" y="66"/>
                </a:lnTo>
                <a:lnTo>
                  <a:pt x="211" y="77"/>
                </a:lnTo>
                <a:lnTo>
                  <a:pt x="221" y="87"/>
                </a:lnTo>
                <a:lnTo>
                  <a:pt x="230" y="95"/>
                </a:lnTo>
                <a:lnTo>
                  <a:pt x="236" y="101"/>
                </a:lnTo>
                <a:lnTo>
                  <a:pt x="238" y="104"/>
                </a:lnTo>
                <a:lnTo>
                  <a:pt x="212" y="101"/>
                </a:lnTo>
                <a:lnTo>
                  <a:pt x="193" y="102"/>
                </a:lnTo>
                <a:lnTo>
                  <a:pt x="172" y="109"/>
                </a:lnTo>
                <a:lnTo>
                  <a:pt x="130" y="66"/>
                </a:lnTo>
                <a:lnTo>
                  <a:pt x="120" y="60"/>
                </a:lnTo>
                <a:lnTo>
                  <a:pt x="109" y="55"/>
                </a:lnTo>
                <a:lnTo>
                  <a:pt x="98" y="54"/>
                </a:lnTo>
                <a:lnTo>
                  <a:pt x="87" y="55"/>
                </a:lnTo>
                <a:lnTo>
                  <a:pt x="76" y="60"/>
                </a:lnTo>
                <a:lnTo>
                  <a:pt x="67" y="66"/>
                </a:lnTo>
                <a:lnTo>
                  <a:pt x="60" y="76"/>
                </a:lnTo>
                <a:lnTo>
                  <a:pt x="55" y="87"/>
                </a:lnTo>
                <a:lnTo>
                  <a:pt x="54" y="98"/>
                </a:lnTo>
                <a:lnTo>
                  <a:pt x="55" y="109"/>
                </a:lnTo>
                <a:lnTo>
                  <a:pt x="60" y="120"/>
                </a:lnTo>
                <a:lnTo>
                  <a:pt x="67" y="129"/>
                </a:lnTo>
                <a:lnTo>
                  <a:pt x="69" y="132"/>
                </a:lnTo>
                <a:lnTo>
                  <a:pt x="75" y="137"/>
                </a:lnTo>
                <a:lnTo>
                  <a:pt x="83" y="145"/>
                </a:lnTo>
                <a:lnTo>
                  <a:pt x="93" y="156"/>
                </a:lnTo>
                <a:lnTo>
                  <a:pt x="104" y="166"/>
                </a:lnTo>
                <a:lnTo>
                  <a:pt x="114" y="177"/>
                </a:lnTo>
                <a:lnTo>
                  <a:pt x="124" y="186"/>
                </a:lnTo>
                <a:lnTo>
                  <a:pt x="130" y="193"/>
                </a:lnTo>
                <a:lnTo>
                  <a:pt x="134" y="197"/>
                </a:lnTo>
                <a:lnTo>
                  <a:pt x="145" y="204"/>
                </a:lnTo>
                <a:lnTo>
                  <a:pt x="156" y="209"/>
                </a:lnTo>
                <a:lnTo>
                  <a:pt x="168" y="210"/>
                </a:lnTo>
                <a:lnTo>
                  <a:pt x="180" y="206"/>
                </a:lnTo>
                <a:lnTo>
                  <a:pt x="190" y="202"/>
                </a:lnTo>
                <a:lnTo>
                  <a:pt x="196" y="198"/>
                </a:lnTo>
                <a:lnTo>
                  <a:pt x="199" y="195"/>
                </a:lnTo>
                <a:lnTo>
                  <a:pt x="203" y="192"/>
                </a:lnTo>
                <a:lnTo>
                  <a:pt x="207" y="189"/>
                </a:lnTo>
                <a:lnTo>
                  <a:pt x="212" y="188"/>
                </a:lnTo>
                <a:lnTo>
                  <a:pt x="217" y="188"/>
                </a:lnTo>
                <a:lnTo>
                  <a:pt x="222" y="188"/>
                </a:lnTo>
                <a:lnTo>
                  <a:pt x="227" y="191"/>
                </a:lnTo>
                <a:lnTo>
                  <a:pt x="232" y="193"/>
                </a:lnTo>
                <a:lnTo>
                  <a:pt x="237" y="197"/>
                </a:lnTo>
                <a:lnTo>
                  <a:pt x="254" y="213"/>
                </a:lnTo>
                <a:lnTo>
                  <a:pt x="247" y="225"/>
                </a:lnTo>
                <a:lnTo>
                  <a:pt x="237" y="236"/>
                </a:lnTo>
                <a:lnTo>
                  <a:pt x="222" y="248"/>
                </a:lnTo>
                <a:lnTo>
                  <a:pt x="206" y="257"/>
                </a:lnTo>
                <a:lnTo>
                  <a:pt x="188" y="261"/>
                </a:lnTo>
                <a:lnTo>
                  <a:pt x="171" y="263"/>
                </a:lnTo>
                <a:lnTo>
                  <a:pt x="152" y="261"/>
                </a:lnTo>
                <a:lnTo>
                  <a:pt x="135" y="257"/>
                </a:lnTo>
                <a:lnTo>
                  <a:pt x="118" y="248"/>
                </a:lnTo>
                <a:lnTo>
                  <a:pt x="103" y="236"/>
                </a:lnTo>
                <a:lnTo>
                  <a:pt x="27" y="160"/>
                </a:lnTo>
                <a:lnTo>
                  <a:pt x="16" y="145"/>
                </a:lnTo>
                <a:lnTo>
                  <a:pt x="7" y="129"/>
                </a:lnTo>
                <a:lnTo>
                  <a:pt x="1" y="111"/>
                </a:lnTo>
                <a:lnTo>
                  <a:pt x="0" y="94"/>
                </a:lnTo>
                <a:lnTo>
                  <a:pt x="1" y="76"/>
                </a:lnTo>
                <a:lnTo>
                  <a:pt x="7" y="58"/>
                </a:lnTo>
                <a:lnTo>
                  <a:pt x="16" y="41"/>
                </a:lnTo>
                <a:lnTo>
                  <a:pt x="27" y="27"/>
                </a:lnTo>
                <a:lnTo>
                  <a:pt x="42" y="16"/>
                </a:lnTo>
                <a:lnTo>
                  <a:pt x="59" y="6"/>
                </a:lnTo>
                <a:lnTo>
                  <a:pt x="76" y="1"/>
                </a:lnTo>
                <a:lnTo>
                  <a:pt x="94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28" name="Freeform 9"/>
          <p:cNvSpPr>
            <a:spLocks noEditPoints="1"/>
          </p:cNvSpPr>
          <p:nvPr/>
        </p:nvSpPr>
        <p:spPr bwMode="auto">
          <a:xfrm>
            <a:off x="8491313" y="3365245"/>
            <a:ext cx="616400" cy="667259"/>
          </a:xfrm>
          <a:custGeom>
            <a:avLst/>
            <a:gdLst>
              <a:gd name="T0" fmla="*/ 97 w 606"/>
              <a:gd name="T1" fmla="*/ 466 h 656"/>
              <a:gd name="T2" fmla="*/ 24 w 606"/>
              <a:gd name="T3" fmla="*/ 564 h 656"/>
              <a:gd name="T4" fmla="*/ 31 w 606"/>
              <a:gd name="T5" fmla="*/ 605 h 656"/>
              <a:gd name="T6" fmla="*/ 55 w 606"/>
              <a:gd name="T7" fmla="*/ 619 h 656"/>
              <a:gd name="T8" fmla="*/ 61 w 606"/>
              <a:gd name="T9" fmla="*/ 604 h 656"/>
              <a:gd name="T10" fmla="*/ 48 w 606"/>
              <a:gd name="T11" fmla="*/ 584 h 656"/>
              <a:gd name="T12" fmla="*/ 54 w 606"/>
              <a:gd name="T13" fmla="*/ 556 h 656"/>
              <a:gd name="T14" fmla="*/ 118 w 606"/>
              <a:gd name="T15" fmla="*/ 471 h 656"/>
              <a:gd name="T16" fmla="*/ 109 w 606"/>
              <a:gd name="T17" fmla="*/ 419 h 656"/>
              <a:gd name="T18" fmla="*/ 196 w 606"/>
              <a:gd name="T19" fmla="*/ 501 h 656"/>
              <a:gd name="T20" fmla="*/ 125 w 606"/>
              <a:gd name="T21" fmla="*/ 642 h 656"/>
              <a:gd name="T22" fmla="*/ 64 w 606"/>
              <a:gd name="T23" fmla="*/ 655 h 656"/>
              <a:gd name="T24" fmla="*/ 14 w 606"/>
              <a:gd name="T25" fmla="*/ 624 h 656"/>
              <a:gd name="T26" fmla="*/ 0 w 606"/>
              <a:gd name="T27" fmla="*/ 574 h 656"/>
              <a:gd name="T28" fmla="*/ 18 w 606"/>
              <a:gd name="T29" fmla="*/ 526 h 656"/>
              <a:gd name="T30" fmla="*/ 364 w 606"/>
              <a:gd name="T31" fmla="*/ 136 h 656"/>
              <a:gd name="T32" fmla="*/ 381 w 606"/>
              <a:gd name="T33" fmla="*/ 159 h 656"/>
              <a:gd name="T34" fmla="*/ 459 w 606"/>
              <a:gd name="T35" fmla="*/ 229 h 656"/>
              <a:gd name="T36" fmla="*/ 474 w 606"/>
              <a:gd name="T37" fmla="*/ 253 h 656"/>
              <a:gd name="T38" fmla="*/ 459 w 606"/>
              <a:gd name="T39" fmla="*/ 278 h 656"/>
              <a:gd name="T40" fmla="*/ 381 w 606"/>
              <a:gd name="T41" fmla="*/ 347 h 656"/>
              <a:gd name="T42" fmla="*/ 364 w 606"/>
              <a:gd name="T43" fmla="*/ 371 h 656"/>
              <a:gd name="T44" fmla="*/ 336 w 606"/>
              <a:gd name="T45" fmla="*/ 366 h 656"/>
              <a:gd name="T46" fmla="*/ 328 w 606"/>
              <a:gd name="T47" fmla="*/ 279 h 656"/>
              <a:gd name="T48" fmla="*/ 242 w 606"/>
              <a:gd name="T49" fmla="*/ 271 h 656"/>
              <a:gd name="T50" fmla="*/ 237 w 606"/>
              <a:gd name="T51" fmla="*/ 243 h 656"/>
              <a:gd name="T52" fmla="*/ 260 w 606"/>
              <a:gd name="T53" fmla="*/ 227 h 656"/>
              <a:gd name="T54" fmla="*/ 330 w 606"/>
              <a:gd name="T55" fmla="*/ 149 h 656"/>
              <a:gd name="T56" fmla="*/ 355 w 606"/>
              <a:gd name="T57" fmla="*/ 134 h 656"/>
              <a:gd name="T58" fmla="*/ 269 w 606"/>
              <a:gd name="T59" fmla="*/ 83 h 656"/>
              <a:gd name="T60" fmla="*/ 195 w 606"/>
              <a:gd name="T61" fmla="*/ 145 h 656"/>
              <a:gd name="T62" fmla="*/ 161 w 606"/>
              <a:gd name="T63" fmla="*/ 237 h 656"/>
              <a:gd name="T64" fmla="*/ 178 w 606"/>
              <a:gd name="T65" fmla="*/ 337 h 656"/>
              <a:gd name="T66" fmla="*/ 241 w 606"/>
              <a:gd name="T67" fmla="*/ 411 h 656"/>
              <a:gd name="T68" fmla="*/ 332 w 606"/>
              <a:gd name="T69" fmla="*/ 444 h 656"/>
              <a:gd name="T70" fmla="*/ 432 w 606"/>
              <a:gd name="T71" fmla="*/ 427 h 656"/>
              <a:gd name="T72" fmla="*/ 506 w 606"/>
              <a:gd name="T73" fmla="*/ 365 h 656"/>
              <a:gd name="T74" fmla="*/ 540 w 606"/>
              <a:gd name="T75" fmla="*/ 272 h 656"/>
              <a:gd name="T76" fmla="*/ 523 w 606"/>
              <a:gd name="T77" fmla="*/ 173 h 656"/>
              <a:gd name="T78" fmla="*/ 460 w 606"/>
              <a:gd name="T79" fmla="*/ 99 h 656"/>
              <a:gd name="T80" fmla="*/ 368 w 606"/>
              <a:gd name="T81" fmla="*/ 65 h 656"/>
              <a:gd name="T82" fmla="*/ 402 w 606"/>
              <a:gd name="T83" fmla="*/ 5 h 656"/>
              <a:gd name="T84" fmla="*/ 501 w 606"/>
              <a:gd name="T85" fmla="*/ 49 h 656"/>
              <a:gd name="T86" fmla="*/ 572 w 606"/>
              <a:gd name="T87" fmla="*/ 127 h 656"/>
              <a:gd name="T88" fmla="*/ 605 w 606"/>
              <a:gd name="T89" fmla="*/ 233 h 656"/>
              <a:gd name="T90" fmla="*/ 594 w 606"/>
              <a:gd name="T91" fmla="*/ 332 h 656"/>
              <a:gd name="T92" fmla="*/ 547 w 606"/>
              <a:gd name="T93" fmla="*/ 419 h 656"/>
              <a:gd name="T94" fmla="*/ 469 w 606"/>
              <a:gd name="T95" fmla="*/ 481 h 656"/>
              <a:gd name="T96" fmla="*/ 373 w 606"/>
              <a:gd name="T97" fmla="*/ 510 h 656"/>
              <a:gd name="T98" fmla="*/ 264 w 606"/>
              <a:gd name="T99" fmla="*/ 495 h 656"/>
              <a:gd name="T100" fmla="*/ 173 w 606"/>
              <a:gd name="T101" fmla="*/ 439 h 656"/>
              <a:gd name="T102" fmla="*/ 113 w 606"/>
              <a:gd name="T103" fmla="*/ 350 h 656"/>
              <a:gd name="T104" fmla="*/ 95 w 606"/>
              <a:gd name="T105" fmla="*/ 244 h 656"/>
              <a:gd name="T106" fmla="*/ 119 w 606"/>
              <a:gd name="T107" fmla="*/ 147 h 656"/>
              <a:gd name="T108" fmla="*/ 179 w 606"/>
              <a:gd name="T109" fmla="*/ 67 h 656"/>
              <a:gd name="T110" fmla="*/ 264 w 606"/>
              <a:gd name="T111" fmla="*/ 15 h 656"/>
              <a:gd name="T112" fmla="*/ 366 w 606"/>
              <a:gd name="T113" fmla="*/ 0 h 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06" h="656">
                <a:moveTo>
                  <a:pt x="108" y="462"/>
                </a:moveTo>
                <a:lnTo>
                  <a:pt x="102" y="463"/>
                </a:lnTo>
                <a:lnTo>
                  <a:pt x="97" y="466"/>
                </a:lnTo>
                <a:lnTo>
                  <a:pt x="35" y="540"/>
                </a:lnTo>
                <a:lnTo>
                  <a:pt x="28" y="552"/>
                </a:lnTo>
                <a:lnTo>
                  <a:pt x="24" y="564"/>
                </a:lnTo>
                <a:lnTo>
                  <a:pt x="22" y="575"/>
                </a:lnTo>
                <a:lnTo>
                  <a:pt x="24" y="591"/>
                </a:lnTo>
                <a:lnTo>
                  <a:pt x="31" y="605"/>
                </a:lnTo>
                <a:lnTo>
                  <a:pt x="42" y="618"/>
                </a:lnTo>
                <a:lnTo>
                  <a:pt x="48" y="621"/>
                </a:lnTo>
                <a:lnTo>
                  <a:pt x="55" y="619"/>
                </a:lnTo>
                <a:lnTo>
                  <a:pt x="59" y="616"/>
                </a:lnTo>
                <a:lnTo>
                  <a:pt x="62" y="610"/>
                </a:lnTo>
                <a:lnTo>
                  <a:pt x="61" y="604"/>
                </a:lnTo>
                <a:lnTo>
                  <a:pt x="58" y="599"/>
                </a:lnTo>
                <a:lnTo>
                  <a:pt x="52" y="592"/>
                </a:lnTo>
                <a:lnTo>
                  <a:pt x="48" y="584"/>
                </a:lnTo>
                <a:lnTo>
                  <a:pt x="47" y="575"/>
                </a:lnTo>
                <a:lnTo>
                  <a:pt x="48" y="566"/>
                </a:lnTo>
                <a:lnTo>
                  <a:pt x="54" y="556"/>
                </a:lnTo>
                <a:lnTo>
                  <a:pt x="116" y="482"/>
                </a:lnTo>
                <a:lnTo>
                  <a:pt x="118" y="476"/>
                </a:lnTo>
                <a:lnTo>
                  <a:pt x="118" y="471"/>
                </a:lnTo>
                <a:lnTo>
                  <a:pt x="114" y="465"/>
                </a:lnTo>
                <a:lnTo>
                  <a:pt x="108" y="462"/>
                </a:lnTo>
                <a:close/>
                <a:moveTo>
                  <a:pt x="109" y="419"/>
                </a:moveTo>
                <a:lnTo>
                  <a:pt x="134" y="450"/>
                </a:lnTo>
                <a:lnTo>
                  <a:pt x="163" y="478"/>
                </a:lnTo>
                <a:lnTo>
                  <a:pt x="196" y="501"/>
                </a:lnTo>
                <a:lnTo>
                  <a:pt x="231" y="521"/>
                </a:lnTo>
                <a:lnTo>
                  <a:pt x="139" y="627"/>
                </a:lnTo>
                <a:lnTo>
                  <a:pt x="125" y="642"/>
                </a:lnTo>
                <a:lnTo>
                  <a:pt x="106" y="652"/>
                </a:lnTo>
                <a:lnTo>
                  <a:pt x="85" y="656"/>
                </a:lnTo>
                <a:lnTo>
                  <a:pt x="64" y="655"/>
                </a:lnTo>
                <a:lnTo>
                  <a:pt x="45" y="649"/>
                </a:lnTo>
                <a:lnTo>
                  <a:pt x="27" y="638"/>
                </a:lnTo>
                <a:lnTo>
                  <a:pt x="14" y="624"/>
                </a:lnTo>
                <a:lnTo>
                  <a:pt x="6" y="609"/>
                </a:lnTo>
                <a:lnTo>
                  <a:pt x="1" y="592"/>
                </a:lnTo>
                <a:lnTo>
                  <a:pt x="0" y="574"/>
                </a:lnTo>
                <a:lnTo>
                  <a:pt x="2" y="557"/>
                </a:lnTo>
                <a:lnTo>
                  <a:pt x="8" y="540"/>
                </a:lnTo>
                <a:lnTo>
                  <a:pt x="18" y="526"/>
                </a:lnTo>
                <a:lnTo>
                  <a:pt x="109" y="419"/>
                </a:lnTo>
                <a:close/>
                <a:moveTo>
                  <a:pt x="355" y="134"/>
                </a:moveTo>
                <a:lnTo>
                  <a:pt x="364" y="136"/>
                </a:lnTo>
                <a:lnTo>
                  <a:pt x="373" y="141"/>
                </a:lnTo>
                <a:lnTo>
                  <a:pt x="379" y="149"/>
                </a:lnTo>
                <a:lnTo>
                  <a:pt x="381" y="159"/>
                </a:lnTo>
                <a:lnTo>
                  <a:pt x="381" y="227"/>
                </a:lnTo>
                <a:lnTo>
                  <a:pt x="448" y="227"/>
                </a:lnTo>
                <a:lnTo>
                  <a:pt x="459" y="229"/>
                </a:lnTo>
                <a:lnTo>
                  <a:pt x="467" y="234"/>
                </a:lnTo>
                <a:lnTo>
                  <a:pt x="472" y="243"/>
                </a:lnTo>
                <a:lnTo>
                  <a:pt x="474" y="253"/>
                </a:lnTo>
                <a:lnTo>
                  <a:pt x="472" y="263"/>
                </a:lnTo>
                <a:lnTo>
                  <a:pt x="467" y="271"/>
                </a:lnTo>
                <a:lnTo>
                  <a:pt x="459" y="278"/>
                </a:lnTo>
                <a:lnTo>
                  <a:pt x="448" y="279"/>
                </a:lnTo>
                <a:lnTo>
                  <a:pt x="381" y="279"/>
                </a:lnTo>
                <a:lnTo>
                  <a:pt x="381" y="347"/>
                </a:lnTo>
                <a:lnTo>
                  <a:pt x="379" y="357"/>
                </a:lnTo>
                <a:lnTo>
                  <a:pt x="373" y="366"/>
                </a:lnTo>
                <a:lnTo>
                  <a:pt x="364" y="371"/>
                </a:lnTo>
                <a:lnTo>
                  <a:pt x="355" y="373"/>
                </a:lnTo>
                <a:lnTo>
                  <a:pt x="344" y="371"/>
                </a:lnTo>
                <a:lnTo>
                  <a:pt x="336" y="366"/>
                </a:lnTo>
                <a:lnTo>
                  <a:pt x="330" y="357"/>
                </a:lnTo>
                <a:lnTo>
                  <a:pt x="328" y="347"/>
                </a:lnTo>
                <a:lnTo>
                  <a:pt x="328" y="279"/>
                </a:lnTo>
                <a:lnTo>
                  <a:pt x="260" y="279"/>
                </a:lnTo>
                <a:lnTo>
                  <a:pt x="251" y="278"/>
                </a:lnTo>
                <a:lnTo>
                  <a:pt x="242" y="271"/>
                </a:lnTo>
                <a:lnTo>
                  <a:pt x="237" y="263"/>
                </a:lnTo>
                <a:lnTo>
                  <a:pt x="235" y="253"/>
                </a:lnTo>
                <a:lnTo>
                  <a:pt x="237" y="243"/>
                </a:lnTo>
                <a:lnTo>
                  <a:pt x="242" y="234"/>
                </a:lnTo>
                <a:lnTo>
                  <a:pt x="251" y="229"/>
                </a:lnTo>
                <a:lnTo>
                  <a:pt x="260" y="227"/>
                </a:lnTo>
                <a:lnTo>
                  <a:pt x="328" y="227"/>
                </a:lnTo>
                <a:lnTo>
                  <a:pt x="328" y="159"/>
                </a:lnTo>
                <a:lnTo>
                  <a:pt x="330" y="149"/>
                </a:lnTo>
                <a:lnTo>
                  <a:pt x="336" y="141"/>
                </a:lnTo>
                <a:lnTo>
                  <a:pt x="344" y="136"/>
                </a:lnTo>
                <a:lnTo>
                  <a:pt x="355" y="134"/>
                </a:lnTo>
                <a:close/>
                <a:moveTo>
                  <a:pt x="333" y="65"/>
                </a:moveTo>
                <a:lnTo>
                  <a:pt x="300" y="71"/>
                </a:lnTo>
                <a:lnTo>
                  <a:pt x="269" y="83"/>
                </a:lnTo>
                <a:lnTo>
                  <a:pt x="240" y="100"/>
                </a:lnTo>
                <a:lnTo>
                  <a:pt x="216" y="120"/>
                </a:lnTo>
                <a:lnTo>
                  <a:pt x="195" y="145"/>
                </a:lnTo>
                <a:lnTo>
                  <a:pt x="178" y="173"/>
                </a:lnTo>
                <a:lnTo>
                  <a:pt x="167" y="205"/>
                </a:lnTo>
                <a:lnTo>
                  <a:pt x="161" y="237"/>
                </a:lnTo>
                <a:lnTo>
                  <a:pt x="161" y="271"/>
                </a:lnTo>
                <a:lnTo>
                  <a:pt x="166" y="305"/>
                </a:lnTo>
                <a:lnTo>
                  <a:pt x="178" y="337"/>
                </a:lnTo>
                <a:lnTo>
                  <a:pt x="195" y="365"/>
                </a:lnTo>
                <a:lnTo>
                  <a:pt x="216" y="390"/>
                </a:lnTo>
                <a:lnTo>
                  <a:pt x="241" y="411"/>
                </a:lnTo>
                <a:lnTo>
                  <a:pt x="269" y="427"/>
                </a:lnTo>
                <a:lnTo>
                  <a:pt x="300" y="439"/>
                </a:lnTo>
                <a:lnTo>
                  <a:pt x="332" y="444"/>
                </a:lnTo>
                <a:lnTo>
                  <a:pt x="367" y="445"/>
                </a:lnTo>
                <a:lnTo>
                  <a:pt x="401" y="439"/>
                </a:lnTo>
                <a:lnTo>
                  <a:pt x="432" y="427"/>
                </a:lnTo>
                <a:lnTo>
                  <a:pt x="461" y="410"/>
                </a:lnTo>
                <a:lnTo>
                  <a:pt x="485" y="389"/>
                </a:lnTo>
                <a:lnTo>
                  <a:pt x="506" y="365"/>
                </a:lnTo>
                <a:lnTo>
                  <a:pt x="523" y="336"/>
                </a:lnTo>
                <a:lnTo>
                  <a:pt x="534" y="305"/>
                </a:lnTo>
                <a:lnTo>
                  <a:pt x="540" y="272"/>
                </a:lnTo>
                <a:lnTo>
                  <a:pt x="540" y="238"/>
                </a:lnTo>
                <a:lnTo>
                  <a:pt x="535" y="205"/>
                </a:lnTo>
                <a:lnTo>
                  <a:pt x="523" y="173"/>
                </a:lnTo>
                <a:lnTo>
                  <a:pt x="506" y="144"/>
                </a:lnTo>
                <a:lnTo>
                  <a:pt x="485" y="120"/>
                </a:lnTo>
                <a:lnTo>
                  <a:pt x="460" y="99"/>
                </a:lnTo>
                <a:lnTo>
                  <a:pt x="432" y="83"/>
                </a:lnTo>
                <a:lnTo>
                  <a:pt x="401" y="71"/>
                </a:lnTo>
                <a:lnTo>
                  <a:pt x="368" y="65"/>
                </a:lnTo>
                <a:lnTo>
                  <a:pt x="333" y="65"/>
                </a:lnTo>
                <a:close/>
                <a:moveTo>
                  <a:pt x="366" y="0"/>
                </a:moveTo>
                <a:lnTo>
                  <a:pt x="402" y="5"/>
                </a:lnTo>
                <a:lnTo>
                  <a:pt x="437" y="15"/>
                </a:lnTo>
                <a:lnTo>
                  <a:pt x="470" y="30"/>
                </a:lnTo>
                <a:lnTo>
                  <a:pt x="501" y="49"/>
                </a:lnTo>
                <a:lnTo>
                  <a:pt x="529" y="71"/>
                </a:lnTo>
                <a:lnTo>
                  <a:pt x="552" y="97"/>
                </a:lnTo>
                <a:lnTo>
                  <a:pt x="572" y="127"/>
                </a:lnTo>
                <a:lnTo>
                  <a:pt x="588" y="160"/>
                </a:lnTo>
                <a:lnTo>
                  <a:pt x="600" y="195"/>
                </a:lnTo>
                <a:lnTo>
                  <a:pt x="605" y="233"/>
                </a:lnTo>
                <a:lnTo>
                  <a:pt x="606" y="266"/>
                </a:lnTo>
                <a:lnTo>
                  <a:pt x="603" y="300"/>
                </a:lnTo>
                <a:lnTo>
                  <a:pt x="594" y="332"/>
                </a:lnTo>
                <a:lnTo>
                  <a:pt x="583" y="362"/>
                </a:lnTo>
                <a:lnTo>
                  <a:pt x="567" y="392"/>
                </a:lnTo>
                <a:lnTo>
                  <a:pt x="547" y="419"/>
                </a:lnTo>
                <a:lnTo>
                  <a:pt x="523" y="444"/>
                </a:lnTo>
                <a:lnTo>
                  <a:pt x="497" y="464"/>
                </a:lnTo>
                <a:lnTo>
                  <a:pt x="469" y="481"/>
                </a:lnTo>
                <a:lnTo>
                  <a:pt x="438" y="495"/>
                </a:lnTo>
                <a:lnTo>
                  <a:pt x="407" y="504"/>
                </a:lnTo>
                <a:lnTo>
                  <a:pt x="373" y="510"/>
                </a:lnTo>
                <a:lnTo>
                  <a:pt x="336" y="510"/>
                </a:lnTo>
                <a:lnTo>
                  <a:pt x="298" y="506"/>
                </a:lnTo>
                <a:lnTo>
                  <a:pt x="264" y="495"/>
                </a:lnTo>
                <a:lnTo>
                  <a:pt x="231" y="480"/>
                </a:lnTo>
                <a:lnTo>
                  <a:pt x="201" y="461"/>
                </a:lnTo>
                <a:lnTo>
                  <a:pt x="173" y="439"/>
                </a:lnTo>
                <a:lnTo>
                  <a:pt x="149" y="412"/>
                </a:lnTo>
                <a:lnTo>
                  <a:pt x="129" y="383"/>
                </a:lnTo>
                <a:lnTo>
                  <a:pt x="113" y="350"/>
                </a:lnTo>
                <a:lnTo>
                  <a:pt x="102" y="315"/>
                </a:lnTo>
                <a:lnTo>
                  <a:pt x="96" y="278"/>
                </a:lnTo>
                <a:lnTo>
                  <a:pt x="95" y="244"/>
                </a:lnTo>
                <a:lnTo>
                  <a:pt x="99" y="210"/>
                </a:lnTo>
                <a:lnTo>
                  <a:pt x="107" y="178"/>
                </a:lnTo>
                <a:lnTo>
                  <a:pt x="119" y="147"/>
                </a:lnTo>
                <a:lnTo>
                  <a:pt x="135" y="118"/>
                </a:lnTo>
                <a:lnTo>
                  <a:pt x="155" y="91"/>
                </a:lnTo>
                <a:lnTo>
                  <a:pt x="179" y="67"/>
                </a:lnTo>
                <a:lnTo>
                  <a:pt x="204" y="46"/>
                </a:lnTo>
                <a:lnTo>
                  <a:pt x="233" y="29"/>
                </a:lnTo>
                <a:lnTo>
                  <a:pt x="264" y="15"/>
                </a:lnTo>
                <a:lnTo>
                  <a:pt x="295" y="5"/>
                </a:lnTo>
                <a:lnTo>
                  <a:pt x="328" y="1"/>
                </a:lnTo>
                <a:lnTo>
                  <a:pt x="36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71925" y="4450724"/>
            <a:ext cx="4289774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50181" y="243356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i="1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9097" y="280981"/>
            <a:ext cx="3325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 rot="18731812">
            <a:off x="368118" y="222179"/>
            <a:ext cx="579268" cy="579268"/>
          </a:xfrm>
          <a:prstGeom prst="arc">
            <a:avLst>
              <a:gd name="adj1" fmla="val 2267523"/>
              <a:gd name="adj2" fmla="val 0"/>
            </a:avLst>
          </a:prstGeom>
          <a:ln>
            <a:solidFill>
              <a:srgbClr val="1685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8" name="Group 33"/>
          <p:cNvGrpSpPr/>
          <p:nvPr/>
        </p:nvGrpSpPr>
        <p:grpSpPr>
          <a:xfrm>
            <a:off x="4232459" y="1912204"/>
            <a:ext cx="3703270" cy="4755311"/>
            <a:chOff x="3105150" y="1431925"/>
            <a:chExt cx="2782888" cy="3573463"/>
          </a:xfrm>
          <a:solidFill>
            <a:srgbClr val="ADBACA"/>
          </a:solidFill>
        </p:grpSpPr>
        <p:sp>
          <p:nvSpPr>
            <p:cNvPr id="9" name="Freeform 6@|5FFC:0|FBC:0|LFC:16777215|LBC:16777215"/>
            <p:cNvSpPr/>
            <p:nvPr/>
          </p:nvSpPr>
          <p:spPr bwMode="auto">
            <a:xfrm>
              <a:off x="4495800" y="1431925"/>
              <a:ext cx="1392238" cy="3573463"/>
            </a:xfrm>
            <a:custGeom>
              <a:avLst/>
              <a:gdLst/>
              <a:ahLst/>
              <a:cxnLst>
                <a:cxn ang="0">
                  <a:pos x="102" y="1607"/>
                </a:cxn>
                <a:cxn ang="0">
                  <a:pos x="869" y="1140"/>
                </a:cxn>
                <a:cxn ang="0">
                  <a:pos x="89" y="1479"/>
                </a:cxn>
                <a:cxn ang="0">
                  <a:pos x="70" y="1134"/>
                </a:cxn>
                <a:cxn ang="0">
                  <a:pos x="877" y="511"/>
                </a:cxn>
                <a:cxn ang="0">
                  <a:pos x="70" y="1003"/>
                </a:cxn>
                <a:cxn ang="0">
                  <a:pos x="58" y="657"/>
                </a:cxn>
                <a:cxn ang="0">
                  <a:pos x="463" y="109"/>
                </a:cxn>
                <a:cxn ang="0">
                  <a:pos x="58" y="581"/>
                </a:cxn>
                <a:cxn ang="0">
                  <a:pos x="0" y="0"/>
                </a:cxn>
                <a:cxn ang="0">
                  <a:pos x="0" y="2251"/>
                </a:cxn>
                <a:cxn ang="0">
                  <a:pos x="152" y="2251"/>
                </a:cxn>
                <a:cxn ang="0">
                  <a:pos x="102" y="1607"/>
                </a:cxn>
                <a:cxn ang="0">
                  <a:pos x="102" y="1607"/>
                </a:cxn>
                <a:cxn ang="0">
                  <a:pos x="102" y="1607"/>
                </a:cxn>
              </a:cxnLst>
              <a:rect l="0" t="0" r="r" b="b"/>
              <a:pathLst>
                <a:path w="877" h="2251">
                  <a:moveTo>
                    <a:pt x="102" y="1607"/>
                  </a:moveTo>
                  <a:lnTo>
                    <a:pt x="869" y="1140"/>
                  </a:lnTo>
                  <a:lnTo>
                    <a:pt x="89" y="1479"/>
                  </a:lnTo>
                  <a:lnTo>
                    <a:pt x="70" y="1134"/>
                  </a:lnTo>
                  <a:lnTo>
                    <a:pt x="877" y="511"/>
                  </a:lnTo>
                  <a:lnTo>
                    <a:pt x="70" y="1003"/>
                  </a:lnTo>
                  <a:lnTo>
                    <a:pt x="58" y="657"/>
                  </a:lnTo>
                  <a:lnTo>
                    <a:pt x="463" y="109"/>
                  </a:lnTo>
                  <a:lnTo>
                    <a:pt x="58" y="581"/>
                  </a:lnTo>
                  <a:lnTo>
                    <a:pt x="0" y="0"/>
                  </a:lnTo>
                  <a:lnTo>
                    <a:pt x="0" y="2251"/>
                  </a:lnTo>
                  <a:lnTo>
                    <a:pt x="152" y="2251"/>
                  </a:lnTo>
                  <a:lnTo>
                    <a:pt x="102" y="1607"/>
                  </a:lnTo>
                  <a:lnTo>
                    <a:pt x="102" y="1607"/>
                  </a:lnTo>
                  <a:lnTo>
                    <a:pt x="102" y="160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/>
              <a:endParaRPr lang="en-US" sz="319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6@|5FFC:0|FBC:0|LFC:16777215|LBC:16777215"/>
            <p:cNvSpPr/>
            <p:nvPr/>
          </p:nvSpPr>
          <p:spPr bwMode="auto">
            <a:xfrm flipH="1">
              <a:off x="3105150" y="1431925"/>
              <a:ext cx="1392238" cy="3573463"/>
            </a:xfrm>
            <a:custGeom>
              <a:avLst/>
              <a:gdLst/>
              <a:ahLst/>
              <a:cxnLst>
                <a:cxn ang="0">
                  <a:pos x="102" y="1607"/>
                </a:cxn>
                <a:cxn ang="0">
                  <a:pos x="869" y="1140"/>
                </a:cxn>
                <a:cxn ang="0">
                  <a:pos x="89" y="1479"/>
                </a:cxn>
                <a:cxn ang="0">
                  <a:pos x="70" y="1134"/>
                </a:cxn>
                <a:cxn ang="0">
                  <a:pos x="877" y="511"/>
                </a:cxn>
                <a:cxn ang="0">
                  <a:pos x="70" y="1003"/>
                </a:cxn>
                <a:cxn ang="0">
                  <a:pos x="58" y="657"/>
                </a:cxn>
                <a:cxn ang="0">
                  <a:pos x="463" y="109"/>
                </a:cxn>
                <a:cxn ang="0">
                  <a:pos x="58" y="581"/>
                </a:cxn>
                <a:cxn ang="0">
                  <a:pos x="0" y="0"/>
                </a:cxn>
                <a:cxn ang="0">
                  <a:pos x="0" y="2251"/>
                </a:cxn>
                <a:cxn ang="0">
                  <a:pos x="152" y="2251"/>
                </a:cxn>
                <a:cxn ang="0">
                  <a:pos x="102" y="1607"/>
                </a:cxn>
                <a:cxn ang="0">
                  <a:pos x="102" y="1607"/>
                </a:cxn>
                <a:cxn ang="0">
                  <a:pos x="102" y="1607"/>
                </a:cxn>
              </a:cxnLst>
              <a:rect l="0" t="0" r="r" b="b"/>
              <a:pathLst>
                <a:path w="877" h="2251">
                  <a:moveTo>
                    <a:pt x="102" y="1607"/>
                  </a:moveTo>
                  <a:lnTo>
                    <a:pt x="869" y="1140"/>
                  </a:lnTo>
                  <a:lnTo>
                    <a:pt x="89" y="1479"/>
                  </a:lnTo>
                  <a:lnTo>
                    <a:pt x="70" y="1134"/>
                  </a:lnTo>
                  <a:lnTo>
                    <a:pt x="877" y="511"/>
                  </a:lnTo>
                  <a:lnTo>
                    <a:pt x="70" y="1003"/>
                  </a:lnTo>
                  <a:lnTo>
                    <a:pt x="58" y="657"/>
                  </a:lnTo>
                  <a:lnTo>
                    <a:pt x="463" y="109"/>
                  </a:lnTo>
                  <a:lnTo>
                    <a:pt x="58" y="581"/>
                  </a:lnTo>
                  <a:lnTo>
                    <a:pt x="0" y="0"/>
                  </a:lnTo>
                  <a:lnTo>
                    <a:pt x="0" y="2251"/>
                  </a:lnTo>
                  <a:lnTo>
                    <a:pt x="152" y="2251"/>
                  </a:lnTo>
                  <a:lnTo>
                    <a:pt x="102" y="1607"/>
                  </a:lnTo>
                  <a:lnTo>
                    <a:pt x="102" y="1607"/>
                  </a:lnTo>
                  <a:lnTo>
                    <a:pt x="102" y="160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/>
              <a:endParaRPr lang="en-US" sz="319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Freeform 11"/>
          <p:cNvSpPr/>
          <p:nvPr/>
        </p:nvSpPr>
        <p:spPr bwMode="auto">
          <a:xfrm>
            <a:off x="3346252" y="6204209"/>
            <a:ext cx="5475684" cy="628929"/>
          </a:xfrm>
          <a:custGeom>
            <a:avLst/>
            <a:gdLst/>
            <a:ahLst/>
            <a:cxnLst>
              <a:cxn ang="0">
                <a:pos x="1229" y="237"/>
              </a:cxn>
              <a:cxn ang="0">
                <a:pos x="0" y="272"/>
              </a:cxn>
              <a:cxn ang="0">
                <a:pos x="1229" y="237"/>
              </a:cxn>
            </a:cxnLst>
            <a:rect l="0" t="0" r="r" b="b"/>
            <a:pathLst>
              <a:path w="1229" h="272">
                <a:moveTo>
                  <a:pt x="1229" y="237"/>
                </a:moveTo>
                <a:cubicBezTo>
                  <a:pt x="1229" y="237"/>
                  <a:pt x="463" y="138"/>
                  <a:pt x="0" y="272"/>
                </a:cubicBezTo>
                <a:cubicBezTo>
                  <a:pt x="0" y="272"/>
                  <a:pt x="516" y="0"/>
                  <a:pt x="1229" y="237"/>
                </a:cubicBezTo>
                <a:close/>
              </a:path>
            </a:pathLst>
          </a:custGeom>
          <a:solidFill>
            <a:srgbClr val="ADBACA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13"/>
          <p:cNvSpPr/>
          <p:nvPr/>
        </p:nvSpPr>
        <p:spPr>
          <a:xfrm flipV="1">
            <a:off x="5749440" y="1330432"/>
            <a:ext cx="669310" cy="66930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16856F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243364" tIns="210266" rIns="210266" bIns="121682" numCol="1" spcCol="1270" anchor="ctr" anchorCtr="0">
            <a:noAutofit/>
          </a:bodyPr>
          <a:lstStyle/>
          <a:p>
            <a:pPr marL="0" marR="0" lvl="0" indent="0" algn="ctr" defTabSz="1183005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426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5"/>
          <p:cNvSpPr>
            <a:spLocks noEditPoints="1"/>
          </p:cNvSpPr>
          <p:nvPr/>
        </p:nvSpPr>
        <p:spPr bwMode="auto">
          <a:xfrm>
            <a:off x="5900540" y="1486900"/>
            <a:ext cx="367109" cy="356373"/>
          </a:xfrm>
          <a:custGeom>
            <a:avLst/>
            <a:gdLst/>
            <a:ahLst/>
            <a:cxnLst>
              <a:cxn ang="0">
                <a:pos x="671" y="73"/>
              </a:cxn>
              <a:cxn ang="0">
                <a:pos x="569" y="25"/>
              </a:cxn>
              <a:cxn ang="0">
                <a:pos x="576" y="4"/>
              </a:cxn>
              <a:cxn ang="0">
                <a:pos x="567" y="0"/>
              </a:cxn>
              <a:cxn ang="0">
                <a:pos x="111" y="1"/>
              </a:cxn>
              <a:cxn ang="0">
                <a:pos x="107" y="18"/>
              </a:cxn>
              <a:cxn ang="0">
                <a:pos x="103" y="73"/>
              </a:cxn>
              <a:cxn ang="0">
                <a:pos x="4" y="77"/>
              </a:cxn>
              <a:cxn ang="0">
                <a:pos x="67" y="254"/>
              </a:cxn>
              <a:cxn ang="0">
                <a:pos x="241" y="392"/>
              </a:cxn>
              <a:cxn ang="0">
                <a:pos x="271" y="444"/>
              </a:cxn>
              <a:cxn ang="0">
                <a:pos x="292" y="590"/>
              </a:cxn>
              <a:cxn ang="0">
                <a:pos x="254" y="594"/>
              </a:cxn>
              <a:cxn ang="0">
                <a:pos x="204" y="629"/>
              </a:cxn>
              <a:cxn ang="0">
                <a:pos x="213" y="662"/>
              </a:cxn>
              <a:cxn ang="0">
                <a:pos x="479" y="654"/>
              </a:cxn>
              <a:cxn ang="0">
                <a:pos x="472" y="617"/>
              </a:cxn>
              <a:cxn ang="0">
                <a:pos x="414" y="590"/>
              </a:cxn>
              <a:cxn ang="0">
                <a:pos x="416" y="455"/>
              </a:cxn>
              <a:cxn ang="0">
                <a:pos x="406" y="437"/>
              </a:cxn>
              <a:cxn ang="0">
                <a:pos x="431" y="397"/>
              </a:cxn>
              <a:cxn ang="0">
                <a:pos x="455" y="357"/>
              </a:cxn>
              <a:cxn ang="0">
                <a:pos x="683" y="85"/>
              </a:cxn>
              <a:cxn ang="0">
                <a:pos x="146" y="288"/>
              </a:cxn>
              <a:cxn ang="0">
                <a:pos x="95" y="244"/>
              </a:cxn>
              <a:cxn ang="0">
                <a:pos x="81" y="229"/>
              </a:cxn>
              <a:cxn ang="0">
                <a:pos x="78" y="224"/>
              </a:cxn>
              <a:cxn ang="0">
                <a:pos x="43" y="166"/>
              </a:cxn>
              <a:cxn ang="0">
                <a:pos x="41" y="161"/>
              </a:cxn>
              <a:cxn ang="0">
                <a:pos x="30" y="130"/>
              </a:cxn>
              <a:cxn ang="0">
                <a:pos x="23" y="97"/>
              </a:cxn>
              <a:cxn ang="0">
                <a:pos x="180" y="307"/>
              </a:cxn>
              <a:cxn ang="0">
                <a:pos x="453" y="141"/>
              </a:cxn>
              <a:cxn ang="0">
                <a:pos x="413" y="266"/>
              </a:cxn>
              <a:cxn ang="0">
                <a:pos x="342" y="222"/>
              </a:cxn>
              <a:cxn ang="0">
                <a:pos x="271" y="266"/>
              </a:cxn>
              <a:cxn ang="0">
                <a:pos x="230" y="141"/>
              </a:cxn>
              <a:cxn ang="0">
                <a:pos x="314" y="135"/>
              </a:cxn>
              <a:cxn ang="0">
                <a:pos x="345" y="57"/>
              </a:cxn>
              <a:cxn ang="0">
                <a:pos x="452" y="135"/>
              </a:cxn>
              <a:cxn ang="0">
                <a:pos x="653" y="103"/>
              </a:cxn>
              <a:cxn ang="0">
                <a:pos x="638" y="156"/>
              </a:cxn>
              <a:cxn ang="0">
                <a:pos x="635" y="163"/>
              </a:cxn>
              <a:cxn ang="0">
                <a:pos x="627" y="179"/>
              </a:cxn>
              <a:cxn ang="0">
                <a:pos x="598" y="226"/>
              </a:cxn>
              <a:cxn ang="0">
                <a:pos x="591" y="234"/>
              </a:cxn>
              <a:cxn ang="0">
                <a:pos x="563" y="263"/>
              </a:cxn>
              <a:cxn ang="0">
                <a:pos x="497" y="307"/>
              </a:cxn>
              <a:cxn ang="0">
                <a:pos x="654" y="97"/>
              </a:cxn>
              <a:cxn ang="0">
                <a:pos x="653" y="103"/>
              </a:cxn>
            </a:cxnLst>
            <a:rect l="0" t="0" r="r" b="b"/>
            <a:pathLst>
              <a:path w="683" h="662">
                <a:moveTo>
                  <a:pt x="680" y="78"/>
                </a:moveTo>
                <a:cubicBezTo>
                  <a:pt x="678" y="75"/>
                  <a:pt x="675" y="73"/>
                  <a:pt x="671" y="73"/>
                </a:cubicBezTo>
                <a:cubicBezTo>
                  <a:pt x="580" y="73"/>
                  <a:pt x="580" y="73"/>
                  <a:pt x="580" y="73"/>
                </a:cubicBezTo>
                <a:cubicBezTo>
                  <a:pt x="577" y="49"/>
                  <a:pt x="571" y="32"/>
                  <a:pt x="569" y="25"/>
                </a:cubicBezTo>
                <a:cubicBezTo>
                  <a:pt x="572" y="23"/>
                  <a:pt x="574" y="20"/>
                  <a:pt x="576" y="18"/>
                </a:cubicBezTo>
                <a:cubicBezTo>
                  <a:pt x="580" y="14"/>
                  <a:pt x="580" y="8"/>
                  <a:pt x="576" y="4"/>
                </a:cubicBezTo>
                <a:cubicBezTo>
                  <a:pt x="575" y="3"/>
                  <a:pt x="574" y="2"/>
                  <a:pt x="572" y="1"/>
                </a:cubicBezTo>
                <a:cubicBezTo>
                  <a:pt x="571" y="1"/>
                  <a:pt x="569" y="0"/>
                  <a:pt x="56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0"/>
                  <a:pt x="112" y="1"/>
                  <a:pt x="111" y="1"/>
                </a:cubicBezTo>
                <a:cubicBezTo>
                  <a:pt x="109" y="2"/>
                  <a:pt x="108" y="3"/>
                  <a:pt x="107" y="4"/>
                </a:cubicBezTo>
                <a:cubicBezTo>
                  <a:pt x="103" y="8"/>
                  <a:pt x="103" y="14"/>
                  <a:pt x="107" y="18"/>
                </a:cubicBezTo>
                <a:cubicBezTo>
                  <a:pt x="109" y="20"/>
                  <a:pt x="111" y="23"/>
                  <a:pt x="114" y="25"/>
                </a:cubicBezTo>
                <a:cubicBezTo>
                  <a:pt x="112" y="32"/>
                  <a:pt x="107" y="49"/>
                  <a:pt x="10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8" y="73"/>
                  <a:pt x="6" y="75"/>
                  <a:pt x="4" y="77"/>
                </a:cubicBezTo>
                <a:cubicBezTo>
                  <a:pt x="1" y="79"/>
                  <a:pt x="0" y="82"/>
                  <a:pt x="0" y="85"/>
                </a:cubicBezTo>
                <a:cubicBezTo>
                  <a:pt x="5" y="147"/>
                  <a:pt x="28" y="206"/>
                  <a:pt x="67" y="254"/>
                </a:cubicBezTo>
                <a:cubicBezTo>
                  <a:pt x="108" y="304"/>
                  <a:pt x="165" y="341"/>
                  <a:pt x="228" y="357"/>
                </a:cubicBezTo>
                <a:cubicBezTo>
                  <a:pt x="225" y="368"/>
                  <a:pt x="224" y="385"/>
                  <a:pt x="241" y="392"/>
                </a:cubicBezTo>
                <a:cubicBezTo>
                  <a:pt x="253" y="397"/>
                  <a:pt x="266" y="403"/>
                  <a:pt x="275" y="413"/>
                </a:cubicBezTo>
                <a:cubicBezTo>
                  <a:pt x="284" y="423"/>
                  <a:pt x="281" y="435"/>
                  <a:pt x="271" y="444"/>
                </a:cubicBezTo>
                <a:cubicBezTo>
                  <a:pt x="268" y="447"/>
                  <a:pt x="267" y="450"/>
                  <a:pt x="268" y="455"/>
                </a:cubicBezTo>
                <a:cubicBezTo>
                  <a:pt x="292" y="590"/>
                  <a:pt x="292" y="590"/>
                  <a:pt x="292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64" y="590"/>
                  <a:pt x="258" y="591"/>
                  <a:pt x="254" y="594"/>
                </a:cubicBezTo>
                <a:cubicBezTo>
                  <a:pt x="212" y="617"/>
                  <a:pt x="212" y="617"/>
                  <a:pt x="212" y="617"/>
                </a:cubicBezTo>
                <a:cubicBezTo>
                  <a:pt x="208" y="619"/>
                  <a:pt x="204" y="624"/>
                  <a:pt x="204" y="629"/>
                </a:cubicBezTo>
                <a:cubicBezTo>
                  <a:pt x="204" y="654"/>
                  <a:pt x="204" y="654"/>
                  <a:pt x="204" y="654"/>
                </a:cubicBezTo>
                <a:cubicBezTo>
                  <a:pt x="204" y="659"/>
                  <a:pt x="208" y="662"/>
                  <a:pt x="213" y="662"/>
                </a:cubicBezTo>
                <a:cubicBezTo>
                  <a:pt x="471" y="662"/>
                  <a:pt x="471" y="662"/>
                  <a:pt x="471" y="662"/>
                </a:cubicBezTo>
                <a:cubicBezTo>
                  <a:pt x="475" y="662"/>
                  <a:pt x="479" y="659"/>
                  <a:pt x="479" y="654"/>
                </a:cubicBezTo>
                <a:cubicBezTo>
                  <a:pt x="479" y="628"/>
                  <a:pt x="479" y="628"/>
                  <a:pt x="479" y="628"/>
                </a:cubicBezTo>
                <a:cubicBezTo>
                  <a:pt x="479" y="624"/>
                  <a:pt x="476" y="619"/>
                  <a:pt x="472" y="617"/>
                </a:cubicBezTo>
                <a:cubicBezTo>
                  <a:pt x="461" y="611"/>
                  <a:pt x="440" y="600"/>
                  <a:pt x="429" y="594"/>
                </a:cubicBezTo>
                <a:cubicBezTo>
                  <a:pt x="426" y="591"/>
                  <a:pt x="419" y="590"/>
                  <a:pt x="414" y="590"/>
                </a:cubicBezTo>
                <a:cubicBezTo>
                  <a:pt x="392" y="590"/>
                  <a:pt x="392" y="590"/>
                  <a:pt x="392" y="590"/>
                </a:cubicBezTo>
                <a:cubicBezTo>
                  <a:pt x="392" y="590"/>
                  <a:pt x="415" y="456"/>
                  <a:pt x="416" y="455"/>
                </a:cubicBezTo>
                <a:cubicBezTo>
                  <a:pt x="416" y="452"/>
                  <a:pt x="416" y="448"/>
                  <a:pt x="414" y="446"/>
                </a:cubicBezTo>
                <a:cubicBezTo>
                  <a:pt x="411" y="443"/>
                  <a:pt x="408" y="440"/>
                  <a:pt x="406" y="437"/>
                </a:cubicBezTo>
                <a:cubicBezTo>
                  <a:pt x="403" y="432"/>
                  <a:pt x="402" y="427"/>
                  <a:pt x="403" y="421"/>
                </a:cubicBezTo>
                <a:cubicBezTo>
                  <a:pt x="407" y="409"/>
                  <a:pt x="421" y="402"/>
                  <a:pt x="431" y="397"/>
                </a:cubicBezTo>
                <a:cubicBezTo>
                  <a:pt x="435" y="395"/>
                  <a:pt x="438" y="394"/>
                  <a:pt x="442" y="392"/>
                </a:cubicBezTo>
                <a:cubicBezTo>
                  <a:pt x="460" y="385"/>
                  <a:pt x="458" y="368"/>
                  <a:pt x="455" y="357"/>
                </a:cubicBezTo>
                <a:cubicBezTo>
                  <a:pt x="518" y="340"/>
                  <a:pt x="575" y="304"/>
                  <a:pt x="616" y="254"/>
                </a:cubicBezTo>
                <a:cubicBezTo>
                  <a:pt x="655" y="206"/>
                  <a:pt x="679" y="147"/>
                  <a:pt x="683" y="85"/>
                </a:cubicBezTo>
                <a:cubicBezTo>
                  <a:pt x="683" y="83"/>
                  <a:pt x="682" y="80"/>
                  <a:pt x="680" y="78"/>
                </a:cubicBezTo>
                <a:close/>
                <a:moveTo>
                  <a:pt x="146" y="288"/>
                </a:moveTo>
                <a:cubicBezTo>
                  <a:pt x="133" y="279"/>
                  <a:pt x="125" y="273"/>
                  <a:pt x="114" y="263"/>
                </a:cubicBezTo>
                <a:cubicBezTo>
                  <a:pt x="108" y="257"/>
                  <a:pt x="101" y="251"/>
                  <a:pt x="95" y="244"/>
                </a:cubicBezTo>
                <a:cubicBezTo>
                  <a:pt x="91" y="241"/>
                  <a:pt x="88" y="237"/>
                  <a:pt x="85" y="234"/>
                </a:cubicBezTo>
                <a:cubicBezTo>
                  <a:pt x="84" y="232"/>
                  <a:pt x="82" y="230"/>
                  <a:pt x="81" y="229"/>
                </a:cubicBezTo>
                <a:cubicBezTo>
                  <a:pt x="80" y="228"/>
                  <a:pt x="80" y="227"/>
                  <a:pt x="79" y="226"/>
                </a:cubicBezTo>
                <a:cubicBezTo>
                  <a:pt x="79" y="226"/>
                  <a:pt x="78" y="225"/>
                  <a:pt x="78" y="224"/>
                </a:cubicBezTo>
                <a:cubicBezTo>
                  <a:pt x="67" y="210"/>
                  <a:pt x="57" y="195"/>
                  <a:pt x="49" y="179"/>
                </a:cubicBezTo>
                <a:cubicBezTo>
                  <a:pt x="47" y="175"/>
                  <a:pt x="45" y="171"/>
                  <a:pt x="43" y="166"/>
                </a:cubicBezTo>
                <a:cubicBezTo>
                  <a:pt x="42" y="163"/>
                  <a:pt x="42" y="163"/>
                  <a:pt x="42" y="163"/>
                </a:cubicBezTo>
                <a:cubicBezTo>
                  <a:pt x="42" y="163"/>
                  <a:pt x="41" y="161"/>
                  <a:pt x="41" y="161"/>
                </a:cubicBezTo>
                <a:cubicBezTo>
                  <a:pt x="40" y="159"/>
                  <a:pt x="40" y="158"/>
                  <a:pt x="39" y="156"/>
                </a:cubicBezTo>
                <a:cubicBezTo>
                  <a:pt x="36" y="147"/>
                  <a:pt x="33" y="139"/>
                  <a:pt x="30" y="130"/>
                </a:cubicBezTo>
                <a:cubicBezTo>
                  <a:pt x="28" y="121"/>
                  <a:pt x="26" y="112"/>
                  <a:pt x="24" y="103"/>
                </a:cubicBezTo>
                <a:cubicBezTo>
                  <a:pt x="24" y="101"/>
                  <a:pt x="23" y="99"/>
                  <a:pt x="23" y="97"/>
                </a:cubicBezTo>
                <a:cubicBezTo>
                  <a:pt x="97" y="97"/>
                  <a:pt x="97" y="97"/>
                  <a:pt x="97" y="97"/>
                </a:cubicBezTo>
                <a:cubicBezTo>
                  <a:pt x="93" y="159"/>
                  <a:pt x="105" y="244"/>
                  <a:pt x="180" y="307"/>
                </a:cubicBezTo>
                <a:cubicBezTo>
                  <a:pt x="168" y="301"/>
                  <a:pt x="156" y="295"/>
                  <a:pt x="146" y="288"/>
                </a:cubicBezTo>
                <a:close/>
                <a:moveTo>
                  <a:pt x="453" y="141"/>
                </a:moveTo>
                <a:cubicBezTo>
                  <a:pt x="388" y="188"/>
                  <a:pt x="388" y="188"/>
                  <a:pt x="388" y="188"/>
                </a:cubicBezTo>
                <a:cubicBezTo>
                  <a:pt x="413" y="266"/>
                  <a:pt x="413" y="266"/>
                  <a:pt x="413" y="266"/>
                </a:cubicBezTo>
                <a:cubicBezTo>
                  <a:pt x="415" y="271"/>
                  <a:pt x="412" y="273"/>
                  <a:pt x="408" y="270"/>
                </a:cubicBezTo>
                <a:cubicBezTo>
                  <a:pt x="342" y="222"/>
                  <a:pt x="342" y="222"/>
                  <a:pt x="342" y="222"/>
                </a:cubicBezTo>
                <a:cubicBezTo>
                  <a:pt x="276" y="270"/>
                  <a:pt x="276" y="270"/>
                  <a:pt x="276" y="270"/>
                </a:cubicBezTo>
                <a:cubicBezTo>
                  <a:pt x="271" y="273"/>
                  <a:pt x="269" y="271"/>
                  <a:pt x="271" y="266"/>
                </a:cubicBezTo>
                <a:cubicBezTo>
                  <a:pt x="296" y="188"/>
                  <a:pt x="296" y="188"/>
                  <a:pt x="296" y="188"/>
                </a:cubicBezTo>
                <a:cubicBezTo>
                  <a:pt x="230" y="141"/>
                  <a:pt x="230" y="141"/>
                  <a:pt x="230" y="141"/>
                </a:cubicBezTo>
                <a:cubicBezTo>
                  <a:pt x="225" y="137"/>
                  <a:pt x="226" y="135"/>
                  <a:pt x="232" y="135"/>
                </a:cubicBezTo>
                <a:cubicBezTo>
                  <a:pt x="314" y="135"/>
                  <a:pt x="314" y="135"/>
                  <a:pt x="314" y="135"/>
                </a:cubicBezTo>
                <a:cubicBezTo>
                  <a:pt x="339" y="57"/>
                  <a:pt x="339" y="57"/>
                  <a:pt x="339" y="57"/>
                </a:cubicBezTo>
                <a:cubicBezTo>
                  <a:pt x="340" y="52"/>
                  <a:pt x="343" y="52"/>
                  <a:pt x="345" y="57"/>
                </a:cubicBezTo>
                <a:cubicBezTo>
                  <a:pt x="370" y="135"/>
                  <a:pt x="370" y="135"/>
                  <a:pt x="370" y="135"/>
                </a:cubicBezTo>
                <a:cubicBezTo>
                  <a:pt x="452" y="135"/>
                  <a:pt x="452" y="135"/>
                  <a:pt x="452" y="135"/>
                </a:cubicBezTo>
                <a:cubicBezTo>
                  <a:pt x="457" y="134"/>
                  <a:pt x="458" y="137"/>
                  <a:pt x="453" y="141"/>
                </a:cubicBezTo>
                <a:close/>
                <a:moveTo>
                  <a:pt x="653" y="103"/>
                </a:moveTo>
                <a:cubicBezTo>
                  <a:pt x="651" y="112"/>
                  <a:pt x="649" y="121"/>
                  <a:pt x="647" y="130"/>
                </a:cubicBezTo>
                <a:cubicBezTo>
                  <a:pt x="644" y="139"/>
                  <a:pt x="641" y="147"/>
                  <a:pt x="638" y="156"/>
                </a:cubicBezTo>
                <a:cubicBezTo>
                  <a:pt x="637" y="158"/>
                  <a:pt x="636" y="159"/>
                  <a:pt x="636" y="161"/>
                </a:cubicBezTo>
                <a:cubicBezTo>
                  <a:pt x="636" y="161"/>
                  <a:pt x="635" y="163"/>
                  <a:pt x="635" y="163"/>
                </a:cubicBezTo>
                <a:cubicBezTo>
                  <a:pt x="634" y="166"/>
                  <a:pt x="634" y="166"/>
                  <a:pt x="634" y="166"/>
                </a:cubicBezTo>
                <a:cubicBezTo>
                  <a:pt x="632" y="171"/>
                  <a:pt x="630" y="175"/>
                  <a:pt x="627" y="179"/>
                </a:cubicBezTo>
                <a:cubicBezTo>
                  <a:pt x="619" y="195"/>
                  <a:pt x="610" y="210"/>
                  <a:pt x="599" y="224"/>
                </a:cubicBezTo>
                <a:cubicBezTo>
                  <a:pt x="599" y="225"/>
                  <a:pt x="598" y="226"/>
                  <a:pt x="598" y="226"/>
                </a:cubicBezTo>
                <a:cubicBezTo>
                  <a:pt x="597" y="227"/>
                  <a:pt x="596" y="228"/>
                  <a:pt x="596" y="229"/>
                </a:cubicBezTo>
                <a:cubicBezTo>
                  <a:pt x="594" y="230"/>
                  <a:pt x="593" y="232"/>
                  <a:pt x="591" y="234"/>
                </a:cubicBezTo>
                <a:cubicBezTo>
                  <a:pt x="588" y="237"/>
                  <a:pt x="585" y="241"/>
                  <a:pt x="582" y="244"/>
                </a:cubicBezTo>
                <a:cubicBezTo>
                  <a:pt x="576" y="251"/>
                  <a:pt x="569" y="257"/>
                  <a:pt x="563" y="263"/>
                </a:cubicBezTo>
                <a:cubicBezTo>
                  <a:pt x="551" y="273"/>
                  <a:pt x="544" y="279"/>
                  <a:pt x="531" y="288"/>
                </a:cubicBezTo>
                <a:cubicBezTo>
                  <a:pt x="520" y="295"/>
                  <a:pt x="509" y="301"/>
                  <a:pt x="497" y="307"/>
                </a:cubicBezTo>
                <a:cubicBezTo>
                  <a:pt x="571" y="244"/>
                  <a:pt x="584" y="159"/>
                  <a:pt x="580" y="97"/>
                </a:cubicBezTo>
                <a:cubicBezTo>
                  <a:pt x="654" y="97"/>
                  <a:pt x="654" y="97"/>
                  <a:pt x="654" y="97"/>
                </a:cubicBezTo>
                <a:cubicBezTo>
                  <a:pt x="653" y="99"/>
                  <a:pt x="653" y="101"/>
                  <a:pt x="653" y="103"/>
                </a:cubicBezTo>
                <a:close/>
                <a:moveTo>
                  <a:pt x="653" y="103"/>
                </a:moveTo>
                <a:cubicBezTo>
                  <a:pt x="653" y="103"/>
                  <a:pt x="653" y="103"/>
                  <a:pt x="653" y="103"/>
                </a:cubicBezTo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19"/>
          <p:cNvSpPr/>
          <p:nvPr/>
        </p:nvSpPr>
        <p:spPr>
          <a:xfrm flipV="1">
            <a:off x="7618790" y="4035872"/>
            <a:ext cx="669310" cy="66930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16856F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243364" tIns="210266" rIns="210266" bIns="121682" numCol="1" spcCol="1270" anchor="ctr" anchorCtr="0">
            <a:noAutofit/>
          </a:bodyPr>
          <a:lstStyle/>
          <a:p>
            <a:pPr marL="0" marR="0" lvl="0" indent="0" algn="ctr" defTabSz="1183005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426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77"/>
          <p:cNvSpPr>
            <a:spLocks noEditPoints="1"/>
          </p:cNvSpPr>
          <p:nvPr/>
        </p:nvSpPr>
        <p:spPr bwMode="auto">
          <a:xfrm>
            <a:off x="7763847" y="4171230"/>
            <a:ext cx="379195" cy="398595"/>
          </a:xfrm>
          <a:custGeom>
            <a:avLst/>
            <a:gdLst/>
            <a:ahLst/>
            <a:cxnLst>
              <a:cxn ang="0">
                <a:pos x="350" y="180"/>
              </a:cxn>
              <a:cxn ang="0">
                <a:pos x="10" y="180"/>
              </a:cxn>
              <a:cxn ang="0">
                <a:pos x="5" y="171"/>
              </a:cxn>
              <a:cxn ang="0">
                <a:pos x="170" y="8"/>
              </a:cxn>
              <a:cxn ang="0">
                <a:pos x="189" y="9"/>
              </a:cxn>
              <a:cxn ang="0">
                <a:pos x="250" y="69"/>
              </a:cxn>
              <a:cxn ang="0">
                <a:pos x="250" y="45"/>
              </a:cxn>
              <a:cxn ang="0">
                <a:pos x="281" y="45"/>
              </a:cxn>
              <a:cxn ang="0">
                <a:pos x="281" y="100"/>
              </a:cxn>
              <a:cxn ang="0">
                <a:pos x="353" y="171"/>
              </a:cxn>
              <a:cxn ang="0">
                <a:pos x="350" y="180"/>
              </a:cxn>
              <a:cxn ang="0">
                <a:pos x="314" y="367"/>
              </a:cxn>
              <a:cxn ang="0">
                <a:pos x="300" y="380"/>
              </a:cxn>
              <a:cxn ang="0">
                <a:pos x="194" y="380"/>
              </a:cxn>
              <a:cxn ang="0">
                <a:pos x="194" y="302"/>
              </a:cxn>
              <a:cxn ang="0">
                <a:pos x="146" y="302"/>
              </a:cxn>
              <a:cxn ang="0">
                <a:pos x="146" y="380"/>
              </a:cxn>
              <a:cxn ang="0">
                <a:pos x="58" y="380"/>
              </a:cxn>
              <a:cxn ang="0">
                <a:pos x="44" y="366"/>
              </a:cxn>
              <a:cxn ang="0">
                <a:pos x="44" y="188"/>
              </a:cxn>
              <a:cxn ang="0">
                <a:pos x="314" y="188"/>
              </a:cxn>
              <a:cxn ang="0">
                <a:pos x="314" y="367"/>
              </a:cxn>
              <a:cxn ang="0">
                <a:pos x="273" y="242"/>
              </a:cxn>
              <a:cxn ang="0">
                <a:pos x="225" y="242"/>
              </a:cxn>
              <a:cxn ang="0">
                <a:pos x="225" y="282"/>
              </a:cxn>
              <a:cxn ang="0">
                <a:pos x="273" y="282"/>
              </a:cxn>
              <a:cxn ang="0">
                <a:pos x="273" y="242"/>
              </a:cxn>
            </a:cxnLst>
            <a:rect l="0" t="0" r="r" b="b"/>
            <a:pathLst>
              <a:path w="360" h="380">
                <a:moveTo>
                  <a:pt x="350" y="180"/>
                </a:moveTo>
                <a:cubicBezTo>
                  <a:pt x="295" y="180"/>
                  <a:pt x="68" y="180"/>
                  <a:pt x="10" y="180"/>
                </a:cubicBezTo>
                <a:cubicBezTo>
                  <a:pt x="0" y="180"/>
                  <a:pt x="0" y="176"/>
                  <a:pt x="5" y="171"/>
                </a:cubicBezTo>
                <a:cubicBezTo>
                  <a:pt x="36" y="140"/>
                  <a:pt x="138" y="40"/>
                  <a:pt x="170" y="8"/>
                </a:cubicBezTo>
                <a:cubicBezTo>
                  <a:pt x="178" y="0"/>
                  <a:pt x="180" y="0"/>
                  <a:pt x="189" y="9"/>
                </a:cubicBezTo>
                <a:cubicBezTo>
                  <a:pt x="201" y="21"/>
                  <a:pt x="225" y="44"/>
                  <a:pt x="250" y="69"/>
                </a:cubicBezTo>
                <a:cubicBezTo>
                  <a:pt x="250" y="45"/>
                  <a:pt x="250" y="45"/>
                  <a:pt x="250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100"/>
                  <a:pt x="281" y="100"/>
                  <a:pt x="281" y="100"/>
                </a:cubicBezTo>
                <a:cubicBezTo>
                  <a:pt x="311" y="129"/>
                  <a:pt x="339" y="158"/>
                  <a:pt x="353" y="171"/>
                </a:cubicBezTo>
                <a:cubicBezTo>
                  <a:pt x="358" y="176"/>
                  <a:pt x="360" y="180"/>
                  <a:pt x="350" y="180"/>
                </a:cubicBezTo>
                <a:close/>
                <a:moveTo>
                  <a:pt x="314" y="367"/>
                </a:moveTo>
                <a:cubicBezTo>
                  <a:pt x="314" y="376"/>
                  <a:pt x="310" y="380"/>
                  <a:pt x="300" y="380"/>
                </a:cubicBezTo>
                <a:cubicBezTo>
                  <a:pt x="269" y="380"/>
                  <a:pt x="194" y="380"/>
                  <a:pt x="194" y="380"/>
                </a:cubicBezTo>
                <a:cubicBezTo>
                  <a:pt x="194" y="302"/>
                  <a:pt x="194" y="302"/>
                  <a:pt x="194" y="302"/>
                </a:cubicBezTo>
                <a:cubicBezTo>
                  <a:pt x="146" y="302"/>
                  <a:pt x="146" y="302"/>
                  <a:pt x="146" y="302"/>
                </a:cubicBezTo>
                <a:cubicBezTo>
                  <a:pt x="146" y="380"/>
                  <a:pt x="146" y="380"/>
                  <a:pt x="146" y="380"/>
                </a:cubicBezTo>
                <a:cubicBezTo>
                  <a:pt x="146" y="380"/>
                  <a:pt x="86" y="380"/>
                  <a:pt x="58" y="380"/>
                </a:cubicBezTo>
                <a:cubicBezTo>
                  <a:pt x="49" y="380"/>
                  <a:pt x="44" y="375"/>
                  <a:pt x="44" y="366"/>
                </a:cubicBezTo>
                <a:cubicBezTo>
                  <a:pt x="44" y="322"/>
                  <a:pt x="44" y="188"/>
                  <a:pt x="44" y="188"/>
                </a:cubicBezTo>
                <a:cubicBezTo>
                  <a:pt x="314" y="188"/>
                  <a:pt x="314" y="188"/>
                  <a:pt x="314" y="188"/>
                </a:cubicBezTo>
                <a:cubicBezTo>
                  <a:pt x="314" y="188"/>
                  <a:pt x="314" y="323"/>
                  <a:pt x="314" y="367"/>
                </a:cubicBezTo>
                <a:close/>
                <a:moveTo>
                  <a:pt x="273" y="242"/>
                </a:moveTo>
                <a:cubicBezTo>
                  <a:pt x="225" y="242"/>
                  <a:pt x="225" y="242"/>
                  <a:pt x="225" y="242"/>
                </a:cubicBezTo>
                <a:cubicBezTo>
                  <a:pt x="225" y="282"/>
                  <a:pt x="225" y="282"/>
                  <a:pt x="225" y="282"/>
                </a:cubicBezTo>
                <a:cubicBezTo>
                  <a:pt x="273" y="282"/>
                  <a:pt x="273" y="282"/>
                  <a:pt x="273" y="282"/>
                </a:cubicBezTo>
                <a:cubicBezTo>
                  <a:pt x="273" y="242"/>
                  <a:pt x="273" y="242"/>
                  <a:pt x="273" y="242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22"/>
          <p:cNvSpPr/>
          <p:nvPr/>
        </p:nvSpPr>
        <p:spPr>
          <a:xfrm flipV="1">
            <a:off x="3866932" y="4035872"/>
            <a:ext cx="669310" cy="66930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16856F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243364" tIns="210266" rIns="210266" bIns="121682" numCol="1" spcCol="1270" anchor="ctr" anchorCtr="0">
            <a:noAutofit/>
          </a:bodyPr>
          <a:lstStyle/>
          <a:p>
            <a:pPr marL="0" marR="0" lvl="0" indent="0" algn="ctr" defTabSz="1183005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426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23"/>
          <p:cNvSpPr>
            <a:spLocks noEditPoints="1"/>
          </p:cNvSpPr>
          <p:nvPr/>
        </p:nvSpPr>
        <p:spPr bwMode="auto">
          <a:xfrm>
            <a:off x="4064661" y="4170487"/>
            <a:ext cx="273851" cy="400080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0"/>
          <p:cNvSpPr/>
          <p:nvPr/>
        </p:nvSpPr>
        <p:spPr>
          <a:xfrm flipV="1">
            <a:off x="6756621" y="1702971"/>
            <a:ext cx="669310" cy="66930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16856F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243364" tIns="210266" rIns="210266" bIns="121682" numCol="1" spcCol="1270" anchor="ctr" anchorCtr="0">
            <a:noAutofit/>
          </a:bodyPr>
          <a:lstStyle/>
          <a:p>
            <a:pPr marL="0" marR="0" lvl="0" indent="0" algn="ctr" defTabSz="1183005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426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70"/>
          <p:cNvSpPr>
            <a:spLocks noEditPoints="1"/>
          </p:cNvSpPr>
          <p:nvPr/>
        </p:nvSpPr>
        <p:spPr bwMode="auto">
          <a:xfrm>
            <a:off x="6911351" y="1885547"/>
            <a:ext cx="359851" cy="304159"/>
          </a:xfrm>
          <a:custGeom>
            <a:avLst/>
            <a:gdLst/>
            <a:ahLst/>
            <a:cxnLst>
              <a:cxn ang="0">
                <a:pos x="244" y="216"/>
              </a:cxn>
              <a:cxn ang="0">
                <a:pos x="12" y="216"/>
              </a:cxn>
              <a:cxn ang="0">
                <a:pos x="0" y="204"/>
              </a:cxn>
              <a:cxn ang="0">
                <a:pos x="0" y="12"/>
              </a:cxn>
              <a:cxn ang="0">
                <a:pos x="12" y="0"/>
              </a:cxn>
              <a:cxn ang="0">
                <a:pos x="24" y="12"/>
              </a:cxn>
              <a:cxn ang="0">
                <a:pos x="24" y="164"/>
              </a:cxn>
              <a:cxn ang="0">
                <a:pos x="24" y="192"/>
              </a:cxn>
              <a:cxn ang="0">
                <a:pos x="244" y="192"/>
              </a:cxn>
              <a:cxn ang="0">
                <a:pos x="256" y="204"/>
              </a:cxn>
              <a:cxn ang="0">
                <a:pos x="244" y="216"/>
              </a:cxn>
              <a:cxn ang="0">
                <a:pos x="216" y="180"/>
              </a:cxn>
              <a:cxn ang="0">
                <a:pos x="192" y="180"/>
              </a:cxn>
              <a:cxn ang="0">
                <a:pos x="180" y="168"/>
              </a:cxn>
              <a:cxn ang="0">
                <a:pos x="180" y="84"/>
              </a:cxn>
              <a:cxn ang="0">
                <a:pos x="192" y="72"/>
              </a:cxn>
              <a:cxn ang="0">
                <a:pos x="216" y="72"/>
              </a:cxn>
              <a:cxn ang="0">
                <a:pos x="228" y="84"/>
              </a:cxn>
              <a:cxn ang="0">
                <a:pos x="228" y="168"/>
              </a:cxn>
              <a:cxn ang="0">
                <a:pos x="216" y="180"/>
              </a:cxn>
              <a:cxn ang="0">
                <a:pos x="148" y="180"/>
              </a:cxn>
              <a:cxn ang="0">
                <a:pos x="124" y="180"/>
              </a:cxn>
              <a:cxn ang="0">
                <a:pos x="112" y="168"/>
              </a:cxn>
              <a:cxn ang="0">
                <a:pos x="112" y="36"/>
              </a:cxn>
              <a:cxn ang="0">
                <a:pos x="124" y="24"/>
              </a:cxn>
              <a:cxn ang="0">
                <a:pos x="148" y="24"/>
              </a:cxn>
              <a:cxn ang="0">
                <a:pos x="160" y="36"/>
              </a:cxn>
              <a:cxn ang="0">
                <a:pos x="160" y="168"/>
              </a:cxn>
              <a:cxn ang="0">
                <a:pos x="148" y="180"/>
              </a:cxn>
              <a:cxn ang="0">
                <a:pos x="80" y="180"/>
              </a:cxn>
              <a:cxn ang="0">
                <a:pos x="56" y="180"/>
              </a:cxn>
              <a:cxn ang="0">
                <a:pos x="44" y="168"/>
              </a:cxn>
              <a:cxn ang="0">
                <a:pos x="44" y="144"/>
              </a:cxn>
              <a:cxn ang="0">
                <a:pos x="56" y="132"/>
              </a:cxn>
              <a:cxn ang="0">
                <a:pos x="80" y="132"/>
              </a:cxn>
              <a:cxn ang="0">
                <a:pos x="92" y="144"/>
              </a:cxn>
              <a:cxn ang="0">
                <a:pos x="92" y="168"/>
              </a:cxn>
              <a:cxn ang="0">
                <a:pos x="80" y="180"/>
              </a:cxn>
            </a:cxnLst>
            <a:rect l="0" t="0" r="r" b="b"/>
            <a:pathLst>
              <a:path w="256" h="216">
                <a:moveTo>
                  <a:pt x="244" y="216"/>
                </a:moveTo>
                <a:cubicBezTo>
                  <a:pt x="12" y="216"/>
                  <a:pt x="12" y="216"/>
                  <a:pt x="12" y="216"/>
                </a:cubicBezTo>
                <a:cubicBezTo>
                  <a:pt x="5" y="216"/>
                  <a:pt x="0" y="211"/>
                  <a:pt x="0" y="20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64"/>
                  <a:pt x="24" y="164"/>
                  <a:pt x="24" y="164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44" y="192"/>
                  <a:pt x="244" y="192"/>
                  <a:pt x="244" y="192"/>
                </a:cubicBezTo>
                <a:cubicBezTo>
                  <a:pt x="251" y="192"/>
                  <a:pt x="256" y="197"/>
                  <a:pt x="256" y="204"/>
                </a:cubicBezTo>
                <a:cubicBezTo>
                  <a:pt x="256" y="211"/>
                  <a:pt x="251" y="216"/>
                  <a:pt x="244" y="216"/>
                </a:cubicBezTo>
                <a:moveTo>
                  <a:pt x="216" y="180"/>
                </a:moveTo>
                <a:cubicBezTo>
                  <a:pt x="192" y="180"/>
                  <a:pt x="192" y="180"/>
                  <a:pt x="192" y="180"/>
                </a:cubicBezTo>
                <a:cubicBezTo>
                  <a:pt x="185" y="180"/>
                  <a:pt x="180" y="175"/>
                  <a:pt x="180" y="168"/>
                </a:cubicBezTo>
                <a:cubicBezTo>
                  <a:pt x="180" y="84"/>
                  <a:pt x="180" y="84"/>
                  <a:pt x="180" y="84"/>
                </a:cubicBezTo>
                <a:cubicBezTo>
                  <a:pt x="180" y="77"/>
                  <a:pt x="185" y="72"/>
                  <a:pt x="192" y="72"/>
                </a:cubicBezTo>
                <a:cubicBezTo>
                  <a:pt x="216" y="72"/>
                  <a:pt x="216" y="72"/>
                  <a:pt x="216" y="72"/>
                </a:cubicBezTo>
                <a:cubicBezTo>
                  <a:pt x="223" y="72"/>
                  <a:pt x="228" y="77"/>
                  <a:pt x="228" y="84"/>
                </a:cubicBezTo>
                <a:cubicBezTo>
                  <a:pt x="228" y="168"/>
                  <a:pt x="228" y="168"/>
                  <a:pt x="228" y="168"/>
                </a:cubicBezTo>
                <a:cubicBezTo>
                  <a:pt x="228" y="175"/>
                  <a:pt x="223" y="180"/>
                  <a:pt x="216" y="180"/>
                </a:cubicBezTo>
                <a:moveTo>
                  <a:pt x="148" y="180"/>
                </a:moveTo>
                <a:cubicBezTo>
                  <a:pt x="124" y="180"/>
                  <a:pt x="124" y="180"/>
                  <a:pt x="124" y="180"/>
                </a:cubicBezTo>
                <a:cubicBezTo>
                  <a:pt x="117" y="180"/>
                  <a:pt x="112" y="175"/>
                  <a:pt x="112" y="168"/>
                </a:cubicBezTo>
                <a:cubicBezTo>
                  <a:pt x="112" y="36"/>
                  <a:pt x="112" y="36"/>
                  <a:pt x="112" y="36"/>
                </a:cubicBezTo>
                <a:cubicBezTo>
                  <a:pt x="112" y="29"/>
                  <a:pt x="117" y="24"/>
                  <a:pt x="124" y="24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5" y="24"/>
                  <a:pt x="160" y="29"/>
                  <a:pt x="160" y="36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75"/>
                  <a:pt x="155" y="180"/>
                  <a:pt x="148" y="180"/>
                </a:cubicBezTo>
                <a:moveTo>
                  <a:pt x="80" y="180"/>
                </a:moveTo>
                <a:cubicBezTo>
                  <a:pt x="56" y="180"/>
                  <a:pt x="56" y="180"/>
                  <a:pt x="56" y="180"/>
                </a:cubicBezTo>
                <a:cubicBezTo>
                  <a:pt x="49" y="180"/>
                  <a:pt x="44" y="175"/>
                  <a:pt x="44" y="168"/>
                </a:cubicBezTo>
                <a:cubicBezTo>
                  <a:pt x="44" y="144"/>
                  <a:pt x="44" y="144"/>
                  <a:pt x="44" y="144"/>
                </a:cubicBezTo>
                <a:cubicBezTo>
                  <a:pt x="44" y="137"/>
                  <a:pt x="49" y="132"/>
                  <a:pt x="56" y="132"/>
                </a:cubicBezTo>
                <a:cubicBezTo>
                  <a:pt x="80" y="132"/>
                  <a:pt x="80" y="132"/>
                  <a:pt x="80" y="132"/>
                </a:cubicBezTo>
                <a:cubicBezTo>
                  <a:pt x="87" y="132"/>
                  <a:pt x="92" y="137"/>
                  <a:pt x="92" y="14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92" y="175"/>
                  <a:pt x="87" y="180"/>
                  <a:pt x="80" y="180"/>
                </a:cubicBezTo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25"/>
          <p:cNvSpPr/>
          <p:nvPr/>
        </p:nvSpPr>
        <p:spPr>
          <a:xfrm flipV="1">
            <a:off x="4742262" y="1702971"/>
            <a:ext cx="669310" cy="66930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16856F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243364" tIns="210266" rIns="210266" bIns="121682" numCol="1" spcCol="1270" anchor="ctr" anchorCtr="0">
            <a:noAutofit/>
          </a:bodyPr>
          <a:lstStyle/>
          <a:p>
            <a:pPr marL="0" marR="0" lvl="0" indent="0" algn="ctr" defTabSz="1183005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426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120"/>
          <p:cNvSpPr>
            <a:spLocks noEditPoints="1"/>
          </p:cNvSpPr>
          <p:nvPr/>
        </p:nvSpPr>
        <p:spPr bwMode="auto">
          <a:xfrm>
            <a:off x="4901965" y="1886742"/>
            <a:ext cx="349902" cy="301767"/>
          </a:xfrm>
          <a:custGeom>
            <a:avLst/>
            <a:gdLst/>
            <a:ahLst/>
            <a:cxnLst>
              <a:cxn ang="0">
                <a:pos x="95" y="7"/>
              </a:cxn>
              <a:cxn ang="0">
                <a:pos x="95" y="14"/>
              </a:cxn>
              <a:cxn ang="0">
                <a:pos x="15" y="36"/>
              </a:cxn>
              <a:cxn ang="0">
                <a:pos x="0" y="28"/>
              </a:cxn>
              <a:cxn ang="0">
                <a:pos x="0" y="72"/>
              </a:cxn>
              <a:cxn ang="0">
                <a:pos x="15" y="65"/>
              </a:cxn>
              <a:cxn ang="0">
                <a:pos x="24" y="67"/>
              </a:cxn>
              <a:cxn ang="0">
                <a:pos x="21" y="76"/>
              </a:cxn>
              <a:cxn ang="0">
                <a:pos x="29" y="89"/>
              </a:cxn>
              <a:cxn ang="0">
                <a:pos x="50" y="95"/>
              </a:cxn>
              <a:cxn ang="0">
                <a:pos x="53" y="95"/>
              </a:cxn>
              <a:cxn ang="0">
                <a:pos x="64" y="87"/>
              </a:cxn>
              <a:cxn ang="0">
                <a:pos x="66" y="78"/>
              </a:cxn>
              <a:cxn ang="0">
                <a:pos x="95" y="86"/>
              </a:cxn>
              <a:cxn ang="0">
                <a:pos x="95" y="94"/>
              </a:cxn>
              <a:cxn ang="0">
                <a:pos x="117" y="101"/>
              </a:cxn>
              <a:cxn ang="0">
                <a:pos x="117" y="0"/>
              </a:cxn>
              <a:cxn ang="0">
                <a:pos x="95" y="7"/>
              </a:cxn>
              <a:cxn ang="0">
                <a:pos x="57" y="85"/>
              </a:cxn>
              <a:cxn ang="0">
                <a:pos x="52" y="88"/>
              </a:cxn>
              <a:cxn ang="0">
                <a:pos x="31" y="82"/>
              </a:cxn>
              <a:cxn ang="0">
                <a:pos x="28" y="78"/>
              </a:cxn>
              <a:cxn ang="0">
                <a:pos x="31" y="69"/>
              </a:cxn>
              <a:cxn ang="0">
                <a:pos x="59" y="77"/>
              </a:cxn>
              <a:cxn ang="0">
                <a:pos x="57" y="85"/>
              </a:cxn>
              <a:cxn ang="0">
                <a:pos x="95" y="50"/>
              </a:cxn>
              <a:cxn ang="0">
                <a:pos x="15" y="50"/>
              </a:cxn>
              <a:cxn ang="0">
                <a:pos x="15" y="43"/>
              </a:cxn>
              <a:cxn ang="0">
                <a:pos x="95" y="21"/>
              </a:cxn>
              <a:cxn ang="0">
                <a:pos x="95" y="50"/>
              </a:cxn>
              <a:cxn ang="0">
                <a:pos x="109" y="50"/>
              </a:cxn>
              <a:cxn ang="0">
                <a:pos x="102" y="50"/>
              </a:cxn>
              <a:cxn ang="0">
                <a:pos x="102" y="14"/>
              </a:cxn>
              <a:cxn ang="0">
                <a:pos x="109" y="14"/>
              </a:cxn>
              <a:cxn ang="0">
                <a:pos x="109" y="50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16"/>
          <p:cNvSpPr/>
          <p:nvPr/>
        </p:nvSpPr>
        <p:spPr>
          <a:xfrm flipV="1">
            <a:off x="3899974" y="2802953"/>
            <a:ext cx="669310" cy="66930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16856F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243364" tIns="210266" rIns="210266" bIns="121682" numCol="1" spcCol="1270" anchor="ctr" anchorCtr="0">
            <a:noAutofit/>
          </a:bodyPr>
          <a:lstStyle/>
          <a:p>
            <a:pPr marL="0" marR="0" lvl="0" indent="0" algn="ctr" defTabSz="1183005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426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45"/>
          <p:cNvSpPr>
            <a:spLocks noEditPoints="1"/>
          </p:cNvSpPr>
          <p:nvPr/>
        </p:nvSpPr>
        <p:spPr bwMode="auto">
          <a:xfrm>
            <a:off x="4042194" y="2929055"/>
            <a:ext cx="384870" cy="417105"/>
          </a:xfrm>
          <a:custGeom>
            <a:avLst/>
            <a:gdLst/>
            <a:ahLst/>
            <a:cxnLst>
              <a:cxn ang="0">
                <a:pos x="783" y="812"/>
              </a:cxn>
              <a:cxn ang="0">
                <a:pos x="684" y="703"/>
              </a:cxn>
              <a:cxn ang="0">
                <a:pos x="698" y="592"/>
              </a:cxn>
              <a:cxn ang="0">
                <a:pos x="674" y="483"/>
              </a:cxn>
              <a:cxn ang="0">
                <a:pos x="617" y="387"/>
              </a:cxn>
              <a:cxn ang="0">
                <a:pos x="532" y="315"/>
              </a:cxn>
              <a:cxn ang="0">
                <a:pos x="428" y="275"/>
              </a:cxn>
              <a:cxn ang="0">
                <a:pos x="316" y="270"/>
              </a:cxn>
              <a:cxn ang="0">
                <a:pos x="209" y="303"/>
              </a:cxn>
              <a:cxn ang="0">
                <a:pos x="119" y="367"/>
              </a:cxn>
              <a:cxn ang="0">
                <a:pos x="54" y="458"/>
              </a:cxn>
              <a:cxn ang="0">
                <a:pos x="22" y="565"/>
              </a:cxn>
              <a:cxn ang="0">
                <a:pos x="27" y="677"/>
              </a:cxn>
              <a:cxn ang="0">
                <a:pos x="68" y="781"/>
              </a:cxn>
              <a:cxn ang="0">
                <a:pos x="140" y="866"/>
              </a:cxn>
              <a:cxn ang="0">
                <a:pos x="236" y="923"/>
              </a:cxn>
              <a:cxn ang="0">
                <a:pos x="345" y="945"/>
              </a:cxn>
              <a:cxn ang="0">
                <a:pos x="456" y="931"/>
              </a:cxn>
              <a:cxn ang="0">
                <a:pos x="556" y="882"/>
              </a:cxn>
              <a:cxn ang="0">
                <a:pos x="605" y="817"/>
              </a:cxn>
              <a:cxn ang="0">
                <a:pos x="769" y="943"/>
              </a:cxn>
              <a:cxn ang="0">
                <a:pos x="843" y="818"/>
              </a:cxn>
              <a:cxn ang="0">
                <a:pos x="456" y="618"/>
              </a:cxn>
              <a:cxn ang="0">
                <a:pos x="317" y="545"/>
              </a:cxn>
              <a:cxn ang="0">
                <a:pos x="381" y="630"/>
              </a:cxn>
              <a:cxn ang="0">
                <a:pos x="276" y="614"/>
              </a:cxn>
              <a:cxn ang="0">
                <a:pos x="407" y="700"/>
              </a:cxn>
              <a:cxn ang="0">
                <a:pos x="408" y="804"/>
              </a:cxn>
              <a:cxn ang="0">
                <a:pos x="307" y="409"/>
              </a:cxn>
              <a:cxn ang="0">
                <a:pos x="550" y="674"/>
              </a:cxn>
              <a:cxn ang="0">
                <a:pos x="576" y="689"/>
              </a:cxn>
              <a:cxn ang="0">
                <a:pos x="299" y="379"/>
              </a:cxn>
              <a:cxn ang="0">
                <a:pos x="415" y="833"/>
              </a:cxn>
              <a:cxn ang="0">
                <a:pos x="544" y="781"/>
              </a:cxn>
              <a:cxn ang="0">
                <a:pos x="109" y="670"/>
              </a:cxn>
              <a:cxn ang="0">
                <a:pos x="605" y="543"/>
              </a:cxn>
              <a:cxn ang="0">
                <a:pos x="839" y="900"/>
              </a:cxn>
              <a:cxn ang="0">
                <a:pos x="773" y="900"/>
              </a:cxn>
              <a:cxn ang="0">
                <a:pos x="807" y="842"/>
              </a:cxn>
              <a:cxn ang="0">
                <a:pos x="839" y="900"/>
              </a:cxn>
              <a:cxn ang="0">
                <a:pos x="543" y="226"/>
              </a:cxn>
              <a:cxn ang="0">
                <a:pos x="570" y="293"/>
              </a:cxn>
              <a:cxn ang="0">
                <a:pos x="620" y="312"/>
              </a:cxn>
              <a:cxn ang="0">
                <a:pos x="687" y="340"/>
              </a:cxn>
              <a:cxn ang="0">
                <a:pos x="736" y="318"/>
              </a:cxn>
              <a:cxn ang="0">
                <a:pos x="802" y="290"/>
              </a:cxn>
              <a:cxn ang="0">
                <a:pos x="821" y="240"/>
              </a:cxn>
              <a:cxn ang="0">
                <a:pos x="849" y="173"/>
              </a:cxn>
              <a:cxn ang="0">
                <a:pos x="827" y="124"/>
              </a:cxn>
              <a:cxn ang="0">
                <a:pos x="800" y="58"/>
              </a:cxn>
              <a:cxn ang="0">
                <a:pos x="749" y="39"/>
              </a:cxn>
              <a:cxn ang="0">
                <a:pos x="683" y="11"/>
              </a:cxn>
              <a:cxn ang="0">
                <a:pos x="634" y="33"/>
              </a:cxn>
              <a:cxn ang="0">
                <a:pos x="567" y="60"/>
              </a:cxn>
              <a:cxn ang="0">
                <a:pos x="548" y="111"/>
              </a:cxn>
              <a:cxn ang="0">
                <a:pos x="521" y="177"/>
              </a:cxn>
              <a:cxn ang="0">
                <a:pos x="685" y="93"/>
              </a:cxn>
              <a:cxn ang="0">
                <a:pos x="685" y="258"/>
              </a:cxn>
              <a:cxn ang="0">
                <a:pos x="685" y="93"/>
              </a:cxn>
              <a:cxn ang="0">
                <a:pos x="685" y="93"/>
              </a:cxn>
            </a:cxnLst>
            <a:rect l="0" t="0" r="r" b="b"/>
            <a:pathLst>
              <a:path w="889" h="965">
                <a:moveTo>
                  <a:pt x="843" y="818"/>
                </a:moveTo>
                <a:cubicBezTo>
                  <a:pt x="824" y="807"/>
                  <a:pt x="803" y="806"/>
                  <a:pt x="783" y="812"/>
                </a:cubicBezTo>
                <a:cubicBezTo>
                  <a:pt x="657" y="737"/>
                  <a:pt x="657" y="737"/>
                  <a:pt x="657" y="737"/>
                </a:cubicBezTo>
                <a:cubicBezTo>
                  <a:pt x="659" y="722"/>
                  <a:pt x="669" y="709"/>
                  <a:pt x="684" y="703"/>
                </a:cubicBezTo>
                <a:cubicBezTo>
                  <a:pt x="707" y="694"/>
                  <a:pt x="712" y="672"/>
                  <a:pt x="694" y="654"/>
                </a:cubicBezTo>
                <a:cubicBezTo>
                  <a:pt x="677" y="636"/>
                  <a:pt x="679" y="608"/>
                  <a:pt x="698" y="592"/>
                </a:cubicBezTo>
                <a:cubicBezTo>
                  <a:pt x="716" y="576"/>
                  <a:pt x="714" y="554"/>
                  <a:pt x="691" y="542"/>
                </a:cubicBezTo>
                <a:cubicBezTo>
                  <a:pt x="670" y="531"/>
                  <a:pt x="662" y="504"/>
                  <a:pt x="674" y="483"/>
                </a:cubicBezTo>
                <a:cubicBezTo>
                  <a:pt x="687" y="462"/>
                  <a:pt x="677" y="441"/>
                  <a:pt x="653" y="438"/>
                </a:cubicBezTo>
                <a:cubicBezTo>
                  <a:pt x="628" y="434"/>
                  <a:pt x="612" y="412"/>
                  <a:pt x="617" y="387"/>
                </a:cubicBezTo>
                <a:cubicBezTo>
                  <a:pt x="622" y="363"/>
                  <a:pt x="606" y="347"/>
                  <a:pt x="582" y="352"/>
                </a:cubicBezTo>
                <a:cubicBezTo>
                  <a:pt x="557" y="356"/>
                  <a:pt x="535" y="340"/>
                  <a:pt x="532" y="315"/>
                </a:cubicBezTo>
                <a:cubicBezTo>
                  <a:pt x="529" y="291"/>
                  <a:pt x="508" y="281"/>
                  <a:pt x="487" y="293"/>
                </a:cubicBezTo>
                <a:cubicBezTo>
                  <a:pt x="465" y="305"/>
                  <a:pt x="439" y="297"/>
                  <a:pt x="428" y="275"/>
                </a:cubicBezTo>
                <a:cubicBezTo>
                  <a:pt x="417" y="253"/>
                  <a:pt x="395" y="250"/>
                  <a:pt x="378" y="268"/>
                </a:cubicBezTo>
                <a:cubicBezTo>
                  <a:pt x="362" y="287"/>
                  <a:pt x="334" y="288"/>
                  <a:pt x="316" y="270"/>
                </a:cubicBezTo>
                <a:cubicBezTo>
                  <a:pt x="299" y="253"/>
                  <a:pt x="277" y="258"/>
                  <a:pt x="267" y="280"/>
                </a:cubicBezTo>
                <a:cubicBezTo>
                  <a:pt x="258" y="303"/>
                  <a:pt x="232" y="313"/>
                  <a:pt x="209" y="303"/>
                </a:cubicBezTo>
                <a:cubicBezTo>
                  <a:pt x="187" y="292"/>
                  <a:pt x="168" y="303"/>
                  <a:pt x="166" y="328"/>
                </a:cubicBezTo>
                <a:cubicBezTo>
                  <a:pt x="165" y="353"/>
                  <a:pt x="143" y="370"/>
                  <a:pt x="119" y="367"/>
                </a:cubicBezTo>
                <a:cubicBezTo>
                  <a:pt x="94" y="365"/>
                  <a:pt x="80" y="382"/>
                  <a:pt x="86" y="405"/>
                </a:cubicBezTo>
                <a:cubicBezTo>
                  <a:pt x="93" y="429"/>
                  <a:pt x="78" y="453"/>
                  <a:pt x="54" y="458"/>
                </a:cubicBezTo>
                <a:cubicBezTo>
                  <a:pt x="30" y="464"/>
                  <a:pt x="21" y="485"/>
                  <a:pt x="35" y="505"/>
                </a:cubicBezTo>
                <a:cubicBezTo>
                  <a:pt x="50" y="525"/>
                  <a:pt x="44" y="553"/>
                  <a:pt x="22" y="565"/>
                </a:cubicBezTo>
                <a:cubicBezTo>
                  <a:pt x="1" y="578"/>
                  <a:pt x="0" y="601"/>
                  <a:pt x="20" y="616"/>
                </a:cubicBezTo>
                <a:cubicBezTo>
                  <a:pt x="40" y="630"/>
                  <a:pt x="43" y="658"/>
                  <a:pt x="27" y="677"/>
                </a:cubicBezTo>
                <a:cubicBezTo>
                  <a:pt x="11" y="696"/>
                  <a:pt x="18" y="718"/>
                  <a:pt x="41" y="725"/>
                </a:cubicBezTo>
                <a:cubicBezTo>
                  <a:pt x="65" y="733"/>
                  <a:pt x="77" y="758"/>
                  <a:pt x="68" y="781"/>
                </a:cubicBezTo>
                <a:cubicBezTo>
                  <a:pt x="59" y="804"/>
                  <a:pt x="72" y="822"/>
                  <a:pt x="97" y="822"/>
                </a:cubicBezTo>
                <a:cubicBezTo>
                  <a:pt x="122" y="821"/>
                  <a:pt x="141" y="841"/>
                  <a:pt x="140" y="866"/>
                </a:cubicBezTo>
                <a:cubicBezTo>
                  <a:pt x="139" y="891"/>
                  <a:pt x="158" y="904"/>
                  <a:pt x="181" y="895"/>
                </a:cubicBezTo>
                <a:cubicBezTo>
                  <a:pt x="204" y="887"/>
                  <a:pt x="229" y="899"/>
                  <a:pt x="236" y="923"/>
                </a:cubicBezTo>
                <a:cubicBezTo>
                  <a:pt x="243" y="946"/>
                  <a:pt x="265" y="953"/>
                  <a:pt x="284" y="937"/>
                </a:cubicBezTo>
                <a:cubicBezTo>
                  <a:pt x="303" y="922"/>
                  <a:pt x="331" y="925"/>
                  <a:pt x="345" y="945"/>
                </a:cubicBezTo>
                <a:cubicBezTo>
                  <a:pt x="360" y="965"/>
                  <a:pt x="383" y="965"/>
                  <a:pt x="395" y="944"/>
                </a:cubicBezTo>
                <a:cubicBezTo>
                  <a:pt x="409" y="923"/>
                  <a:pt x="436" y="917"/>
                  <a:pt x="456" y="931"/>
                </a:cubicBezTo>
                <a:cubicBezTo>
                  <a:pt x="476" y="946"/>
                  <a:pt x="497" y="938"/>
                  <a:pt x="503" y="914"/>
                </a:cubicBezTo>
                <a:cubicBezTo>
                  <a:pt x="509" y="889"/>
                  <a:pt x="533" y="875"/>
                  <a:pt x="556" y="882"/>
                </a:cubicBezTo>
                <a:cubicBezTo>
                  <a:pt x="580" y="889"/>
                  <a:pt x="597" y="875"/>
                  <a:pt x="595" y="850"/>
                </a:cubicBezTo>
                <a:cubicBezTo>
                  <a:pt x="593" y="838"/>
                  <a:pt x="598" y="826"/>
                  <a:pt x="605" y="817"/>
                </a:cubicBezTo>
                <a:cubicBezTo>
                  <a:pt x="735" y="894"/>
                  <a:pt x="735" y="894"/>
                  <a:pt x="735" y="894"/>
                </a:cubicBezTo>
                <a:cubicBezTo>
                  <a:pt x="739" y="914"/>
                  <a:pt x="750" y="932"/>
                  <a:pt x="769" y="943"/>
                </a:cubicBezTo>
                <a:cubicBezTo>
                  <a:pt x="804" y="964"/>
                  <a:pt x="848" y="952"/>
                  <a:pt x="869" y="918"/>
                </a:cubicBezTo>
                <a:cubicBezTo>
                  <a:pt x="889" y="883"/>
                  <a:pt x="878" y="839"/>
                  <a:pt x="843" y="818"/>
                </a:cubicBezTo>
                <a:close/>
                <a:moveTo>
                  <a:pt x="550" y="674"/>
                </a:moveTo>
                <a:cubicBezTo>
                  <a:pt x="456" y="618"/>
                  <a:pt x="456" y="618"/>
                  <a:pt x="456" y="618"/>
                </a:cubicBezTo>
                <a:cubicBezTo>
                  <a:pt x="455" y="588"/>
                  <a:pt x="440" y="559"/>
                  <a:pt x="412" y="543"/>
                </a:cubicBezTo>
                <a:cubicBezTo>
                  <a:pt x="381" y="525"/>
                  <a:pt x="345" y="527"/>
                  <a:pt x="317" y="545"/>
                </a:cubicBezTo>
                <a:cubicBezTo>
                  <a:pt x="368" y="575"/>
                  <a:pt x="368" y="575"/>
                  <a:pt x="368" y="575"/>
                </a:cubicBezTo>
                <a:cubicBezTo>
                  <a:pt x="387" y="586"/>
                  <a:pt x="392" y="610"/>
                  <a:pt x="381" y="630"/>
                </a:cubicBezTo>
                <a:cubicBezTo>
                  <a:pt x="370" y="649"/>
                  <a:pt x="346" y="655"/>
                  <a:pt x="328" y="644"/>
                </a:cubicBezTo>
                <a:cubicBezTo>
                  <a:pt x="276" y="614"/>
                  <a:pt x="276" y="614"/>
                  <a:pt x="276" y="614"/>
                </a:cubicBezTo>
                <a:cubicBezTo>
                  <a:pt x="273" y="647"/>
                  <a:pt x="289" y="680"/>
                  <a:pt x="320" y="698"/>
                </a:cubicBezTo>
                <a:cubicBezTo>
                  <a:pt x="348" y="715"/>
                  <a:pt x="380" y="714"/>
                  <a:pt x="407" y="700"/>
                </a:cubicBezTo>
                <a:cubicBezTo>
                  <a:pt x="498" y="754"/>
                  <a:pt x="498" y="754"/>
                  <a:pt x="498" y="754"/>
                </a:cubicBezTo>
                <a:cubicBezTo>
                  <a:pt x="473" y="777"/>
                  <a:pt x="443" y="795"/>
                  <a:pt x="408" y="804"/>
                </a:cubicBezTo>
                <a:cubicBezTo>
                  <a:pt x="299" y="832"/>
                  <a:pt x="188" y="766"/>
                  <a:pt x="160" y="657"/>
                </a:cubicBezTo>
                <a:cubicBezTo>
                  <a:pt x="132" y="548"/>
                  <a:pt x="198" y="437"/>
                  <a:pt x="307" y="409"/>
                </a:cubicBezTo>
                <a:cubicBezTo>
                  <a:pt x="415" y="381"/>
                  <a:pt x="527" y="447"/>
                  <a:pt x="555" y="556"/>
                </a:cubicBezTo>
                <a:cubicBezTo>
                  <a:pt x="565" y="596"/>
                  <a:pt x="562" y="637"/>
                  <a:pt x="550" y="674"/>
                </a:cubicBezTo>
                <a:close/>
                <a:moveTo>
                  <a:pt x="595" y="700"/>
                </a:moveTo>
                <a:cubicBezTo>
                  <a:pt x="576" y="689"/>
                  <a:pt x="576" y="689"/>
                  <a:pt x="576" y="689"/>
                </a:cubicBezTo>
                <a:cubicBezTo>
                  <a:pt x="592" y="646"/>
                  <a:pt x="597" y="597"/>
                  <a:pt x="584" y="548"/>
                </a:cubicBezTo>
                <a:cubicBezTo>
                  <a:pt x="552" y="423"/>
                  <a:pt x="424" y="347"/>
                  <a:pt x="299" y="379"/>
                </a:cubicBezTo>
                <a:cubicBezTo>
                  <a:pt x="174" y="412"/>
                  <a:pt x="98" y="539"/>
                  <a:pt x="130" y="665"/>
                </a:cubicBezTo>
                <a:cubicBezTo>
                  <a:pt x="163" y="790"/>
                  <a:pt x="290" y="865"/>
                  <a:pt x="415" y="833"/>
                </a:cubicBezTo>
                <a:cubicBezTo>
                  <a:pt x="459" y="822"/>
                  <a:pt x="496" y="799"/>
                  <a:pt x="524" y="770"/>
                </a:cubicBezTo>
                <a:cubicBezTo>
                  <a:pt x="544" y="781"/>
                  <a:pt x="544" y="781"/>
                  <a:pt x="544" y="781"/>
                </a:cubicBezTo>
                <a:cubicBezTo>
                  <a:pt x="512" y="815"/>
                  <a:pt x="470" y="841"/>
                  <a:pt x="421" y="854"/>
                </a:cubicBezTo>
                <a:cubicBezTo>
                  <a:pt x="284" y="889"/>
                  <a:pt x="145" y="807"/>
                  <a:pt x="109" y="670"/>
                </a:cubicBezTo>
                <a:cubicBezTo>
                  <a:pt x="74" y="533"/>
                  <a:pt x="157" y="394"/>
                  <a:pt x="294" y="359"/>
                </a:cubicBezTo>
                <a:cubicBezTo>
                  <a:pt x="430" y="323"/>
                  <a:pt x="570" y="406"/>
                  <a:pt x="605" y="543"/>
                </a:cubicBezTo>
                <a:cubicBezTo>
                  <a:pt x="619" y="597"/>
                  <a:pt x="614" y="652"/>
                  <a:pt x="595" y="700"/>
                </a:cubicBezTo>
                <a:close/>
                <a:moveTo>
                  <a:pt x="839" y="900"/>
                </a:moveTo>
                <a:cubicBezTo>
                  <a:pt x="806" y="919"/>
                  <a:pt x="806" y="919"/>
                  <a:pt x="806" y="919"/>
                </a:cubicBezTo>
                <a:cubicBezTo>
                  <a:pt x="773" y="900"/>
                  <a:pt x="773" y="900"/>
                  <a:pt x="773" y="900"/>
                </a:cubicBezTo>
                <a:cubicBezTo>
                  <a:pt x="773" y="861"/>
                  <a:pt x="773" y="861"/>
                  <a:pt x="773" y="861"/>
                </a:cubicBezTo>
                <a:cubicBezTo>
                  <a:pt x="807" y="842"/>
                  <a:pt x="807" y="842"/>
                  <a:pt x="807" y="842"/>
                </a:cubicBezTo>
                <a:cubicBezTo>
                  <a:pt x="840" y="862"/>
                  <a:pt x="840" y="862"/>
                  <a:pt x="840" y="862"/>
                </a:cubicBezTo>
                <a:lnTo>
                  <a:pt x="839" y="900"/>
                </a:lnTo>
                <a:close/>
                <a:moveTo>
                  <a:pt x="526" y="216"/>
                </a:moveTo>
                <a:cubicBezTo>
                  <a:pt x="543" y="226"/>
                  <a:pt x="543" y="226"/>
                  <a:pt x="543" y="226"/>
                </a:cubicBezTo>
                <a:cubicBezTo>
                  <a:pt x="557" y="235"/>
                  <a:pt x="569" y="256"/>
                  <a:pt x="569" y="273"/>
                </a:cubicBezTo>
                <a:cubicBezTo>
                  <a:pt x="570" y="293"/>
                  <a:pt x="570" y="293"/>
                  <a:pt x="570" y="293"/>
                </a:cubicBezTo>
                <a:cubicBezTo>
                  <a:pt x="571" y="309"/>
                  <a:pt x="585" y="320"/>
                  <a:pt x="601" y="316"/>
                </a:cubicBezTo>
                <a:cubicBezTo>
                  <a:pt x="620" y="312"/>
                  <a:pt x="620" y="312"/>
                  <a:pt x="620" y="312"/>
                </a:cubicBezTo>
                <a:cubicBezTo>
                  <a:pt x="637" y="308"/>
                  <a:pt x="660" y="315"/>
                  <a:pt x="672" y="326"/>
                </a:cubicBezTo>
                <a:cubicBezTo>
                  <a:pt x="687" y="340"/>
                  <a:pt x="687" y="340"/>
                  <a:pt x="687" y="340"/>
                </a:cubicBezTo>
                <a:cubicBezTo>
                  <a:pt x="699" y="351"/>
                  <a:pt x="716" y="349"/>
                  <a:pt x="725" y="335"/>
                </a:cubicBezTo>
                <a:cubicBezTo>
                  <a:pt x="736" y="318"/>
                  <a:pt x="736" y="318"/>
                  <a:pt x="736" y="318"/>
                </a:cubicBezTo>
                <a:cubicBezTo>
                  <a:pt x="745" y="304"/>
                  <a:pt x="766" y="291"/>
                  <a:pt x="782" y="291"/>
                </a:cubicBezTo>
                <a:cubicBezTo>
                  <a:pt x="802" y="290"/>
                  <a:pt x="802" y="290"/>
                  <a:pt x="802" y="290"/>
                </a:cubicBezTo>
                <a:cubicBezTo>
                  <a:pt x="819" y="290"/>
                  <a:pt x="830" y="276"/>
                  <a:pt x="826" y="259"/>
                </a:cubicBezTo>
                <a:cubicBezTo>
                  <a:pt x="821" y="240"/>
                  <a:pt x="821" y="240"/>
                  <a:pt x="821" y="240"/>
                </a:cubicBezTo>
                <a:cubicBezTo>
                  <a:pt x="818" y="224"/>
                  <a:pt x="824" y="200"/>
                  <a:pt x="835" y="188"/>
                </a:cubicBezTo>
                <a:cubicBezTo>
                  <a:pt x="849" y="173"/>
                  <a:pt x="849" y="173"/>
                  <a:pt x="849" y="173"/>
                </a:cubicBezTo>
                <a:cubicBezTo>
                  <a:pt x="860" y="161"/>
                  <a:pt x="858" y="144"/>
                  <a:pt x="844" y="135"/>
                </a:cubicBezTo>
                <a:cubicBezTo>
                  <a:pt x="827" y="124"/>
                  <a:pt x="827" y="124"/>
                  <a:pt x="827" y="124"/>
                </a:cubicBezTo>
                <a:cubicBezTo>
                  <a:pt x="813" y="115"/>
                  <a:pt x="801" y="95"/>
                  <a:pt x="800" y="78"/>
                </a:cubicBezTo>
                <a:cubicBezTo>
                  <a:pt x="800" y="58"/>
                  <a:pt x="800" y="58"/>
                  <a:pt x="800" y="58"/>
                </a:cubicBezTo>
                <a:cubicBezTo>
                  <a:pt x="799" y="41"/>
                  <a:pt x="785" y="31"/>
                  <a:pt x="769" y="34"/>
                </a:cubicBezTo>
                <a:cubicBezTo>
                  <a:pt x="749" y="39"/>
                  <a:pt x="749" y="39"/>
                  <a:pt x="749" y="39"/>
                </a:cubicBezTo>
                <a:cubicBezTo>
                  <a:pt x="733" y="42"/>
                  <a:pt x="710" y="36"/>
                  <a:pt x="698" y="25"/>
                </a:cubicBezTo>
                <a:cubicBezTo>
                  <a:pt x="683" y="11"/>
                  <a:pt x="683" y="11"/>
                  <a:pt x="683" y="11"/>
                </a:cubicBezTo>
                <a:cubicBezTo>
                  <a:pt x="671" y="0"/>
                  <a:pt x="653" y="2"/>
                  <a:pt x="645" y="16"/>
                </a:cubicBezTo>
                <a:cubicBezTo>
                  <a:pt x="634" y="33"/>
                  <a:pt x="634" y="33"/>
                  <a:pt x="634" y="33"/>
                </a:cubicBezTo>
                <a:cubicBezTo>
                  <a:pt x="625" y="47"/>
                  <a:pt x="604" y="59"/>
                  <a:pt x="587" y="60"/>
                </a:cubicBezTo>
                <a:cubicBezTo>
                  <a:pt x="567" y="60"/>
                  <a:pt x="567" y="60"/>
                  <a:pt x="567" y="60"/>
                </a:cubicBezTo>
                <a:cubicBezTo>
                  <a:pt x="551" y="61"/>
                  <a:pt x="540" y="75"/>
                  <a:pt x="544" y="91"/>
                </a:cubicBezTo>
                <a:cubicBezTo>
                  <a:pt x="548" y="111"/>
                  <a:pt x="548" y="111"/>
                  <a:pt x="548" y="111"/>
                </a:cubicBezTo>
                <a:cubicBezTo>
                  <a:pt x="552" y="127"/>
                  <a:pt x="546" y="150"/>
                  <a:pt x="534" y="163"/>
                </a:cubicBezTo>
                <a:cubicBezTo>
                  <a:pt x="521" y="177"/>
                  <a:pt x="521" y="177"/>
                  <a:pt x="521" y="177"/>
                </a:cubicBezTo>
                <a:cubicBezTo>
                  <a:pt x="509" y="189"/>
                  <a:pt x="512" y="207"/>
                  <a:pt x="526" y="216"/>
                </a:cubicBezTo>
                <a:close/>
                <a:moveTo>
                  <a:pt x="685" y="93"/>
                </a:moveTo>
                <a:cubicBezTo>
                  <a:pt x="730" y="93"/>
                  <a:pt x="767" y="130"/>
                  <a:pt x="767" y="175"/>
                </a:cubicBezTo>
                <a:cubicBezTo>
                  <a:pt x="767" y="221"/>
                  <a:pt x="730" y="258"/>
                  <a:pt x="685" y="258"/>
                </a:cubicBezTo>
                <a:cubicBezTo>
                  <a:pt x="639" y="258"/>
                  <a:pt x="603" y="221"/>
                  <a:pt x="603" y="175"/>
                </a:cubicBezTo>
                <a:cubicBezTo>
                  <a:pt x="603" y="130"/>
                  <a:pt x="639" y="93"/>
                  <a:pt x="685" y="93"/>
                </a:cubicBezTo>
                <a:close/>
                <a:moveTo>
                  <a:pt x="685" y="93"/>
                </a:moveTo>
                <a:cubicBezTo>
                  <a:pt x="685" y="93"/>
                  <a:pt x="685" y="93"/>
                  <a:pt x="685" y="93"/>
                </a:cubicBezTo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7"/>
          <p:cNvSpPr/>
          <p:nvPr/>
        </p:nvSpPr>
        <p:spPr>
          <a:xfrm flipV="1">
            <a:off x="7591446" y="2802953"/>
            <a:ext cx="669310" cy="66930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rgbClr val="16856F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243364" tIns="210266" rIns="210266" bIns="121682" numCol="1" spcCol="1270" anchor="ctr" anchorCtr="0">
            <a:noAutofit/>
          </a:bodyPr>
          <a:lstStyle/>
          <a:p>
            <a:pPr marL="0" marR="0" lvl="0" indent="0" algn="ctr" defTabSz="1183005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426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206"/>
          <p:cNvSpPr>
            <a:spLocks noEditPoints="1"/>
          </p:cNvSpPr>
          <p:nvPr/>
        </p:nvSpPr>
        <p:spPr bwMode="auto">
          <a:xfrm>
            <a:off x="7742268" y="2953775"/>
            <a:ext cx="367665" cy="367666"/>
          </a:xfrm>
          <a:custGeom>
            <a:avLst/>
            <a:gdLst/>
            <a:ahLst/>
            <a:cxnLst>
              <a:cxn ang="0">
                <a:pos x="249" y="215"/>
              </a:cxn>
              <a:cxn ang="0">
                <a:pos x="256" y="232"/>
              </a:cxn>
              <a:cxn ang="0">
                <a:pos x="232" y="256"/>
              </a:cxn>
              <a:cxn ang="0">
                <a:pos x="215" y="249"/>
              </a:cxn>
              <a:cxn ang="0">
                <a:pos x="145" y="179"/>
              </a:cxn>
              <a:cxn ang="0">
                <a:pos x="96" y="192"/>
              </a:cxn>
              <a:cxn ang="0">
                <a:pos x="0" y="96"/>
              </a:cxn>
              <a:cxn ang="0">
                <a:pos x="96" y="0"/>
              </a:cxn>
              <a:cxn ang="0">
                <a:pos x="192" y="96"/>
              </a:cxn>
              <a:cxn ang="0">
                <a:pos x="179" y="145"/>
              </a:cxn>
              <a:cxn ang="0">
                <a:pos x="249" y="215"/>
              </a:cxn>
              <a:cxn ang="0">
                <a:pos x="96" y="24"/>
              </a:cxn>
              <a:cxn ang="0">
                <a:pos x="24" y="96"/>
              </a:cxn>
              <a:cxn ang="0">
                <a:pos x="96" y="168"/>
              </a:cxn>
              <a:cxn ang="0">
                <a:pos x="168" y="96"/>
              </a:cxn>
              <a:cxn ang="0">
                <a:pos x="96" y="24"/>
              </a:cxn>
            </a:cxnLst>
            <a:rect l="0" t="0" r="r" b="b"/>
            <a:pathLst>
              <a:path w="256" h="256">
                <a:moveTo>
                  <a:pt x="249" y="215"/>
                </a:moveTo>
                <a:cubicBezTo>
                  <a:pt x="253" y="219"/>
                  <a:pt x="256" y="225"/>
                  <a:pt x="256" y="232"/>
                </a:cubicBezTo>
                <a:cubicBezTo>
                  <a:pt x="256" y="245"/>
                  <a:pt x="245" y="256"/>
                  <a:pt x="232" y="256"/>
                </a:cubicBezTo>
                <a:cubicBezTo>
                  <a:pt x="225" y="256"/>
                  <a:pt x="219" y="253"/>
                  <a:pt x="215" y="249"/>
                </a:cubicBezTo>
                <a:cubicBezTo>
                  <a:pt x="145" y="179"/>
                  <a:pt x="145" y="179"/>
                  <a:pt x="145" y="179"/>
                </a:cubicBezTo>
                <a:cubicBezTo>
                  <a:pt x="130" y="187"/>
                  <a:pt x="114" y="192"/>
                  <a:pt x="96" y="192"/>
                </a:cubicBezTo>
                <a:cubicBezTo>
                  <a:pt x="43" y="192"/>
                  <a:pt x="0" y="149"/>
                  <a:pt x="0" y="96"/>
                </a:cubicBezTo>
                <a:cubicBezTo>
                  <a:pt x="0" y="43"/>
                  <a:pt x="43" y="0"/>
                  <a:pt x="96" y="0"/>
                </a:cubicBezTo>
                <a:cubicBezTo>
                  <a:pt x="149" y="0"/>
                  <a:pt x="192" y="43"/>
                  <a:pt x="192" y="96"/>
                </a:cubicBezTo>
                <a:cubicBezTo>
                  <a:pt x="192" y="114"/>
                  <a:pt x="187" y="130"/>
                  <a:pt x="179" y="145"/>
                </a:cubicBezTo>
                <a:lnTo>
                  <a:pt x="249" y="215"/>
                </a:lnTo>
                <a:close/>
                <a:moveTo>
                  <a:pt x="96" y="24"/>
                </a:moveTo>
                <a:cubicBezTo>
                  <a:pt x="56" y="24"/>
                  <a:pt x="24" y="56"/>
                  <a:pt x="24" y="96"/>
                </a:cubicBezTo>
                <a:cubicBezTo>
                  <a:pt x="24" y="136"/>
                  <a:pt x="56" y="168"/>
                  <a:pt x="96" y="168"/>
                </a:cubicBezTo>
                <a:cubicBezTo>
                  <a:pt x="136" y="168"/>
                  <a:pt x="168" y="136"/>
                  <a:pt x="168" y="96"/>
                </a:cubicBezTo>
                <a:cubicBezTo>
                  <a:pt x="168" y="56"/>
                  <a:pt x="136" y="24"/>
                  <a:pt x="96" y="24"/>
                </a:cubicBezTo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395096" y="283682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1399177" y="312272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351743" y="4049944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355824" y="4335849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2220074" y="168068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2224155" y="196658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 flipH="1">
            <a:off x="8416424" y="283682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 flipH="1">
            <a:off x="8416424" y="312272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 flipH="1">
            <a:off x="8459777" y="4049944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 flipH="1">
            <a:off x="8459777" y="4335849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 flipH="1">
            <a:off x="7591446" y="168068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 flipH="1">
            <a:off x="7591446" y="196658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50181" y="243356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i="1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9097" y="280981"/>
            <a:ext cx="3325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 rot="18731812">
            <a:off x="368118" y="222179"/>
            <a:ext cx="579268" cy="579268"/>
          </a:xfrm>
          <a:prstGeom prst="arc">
            <a:avLst>
              <a:gd name="adj1" fmla="val 2267523"/>
              <a:gd name="adj2" fmla="val 0"/>
            </a:avLst>
          </a:prstGeom>
          <a:ln>
            <a:solidFill>
              <a:srgbClr val="1685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AutoShape 2"/>
          <p:cNvSpPr/>
          <p:nvPr/>
        </p:nvSpPr>
        <p:spPr bwMode="auto">
          <a:xfrm>
            <a:off x="4664075" y="2077245"/>
            <a:ext cx="256382" cy="632619"/>
          </a:xfrm>
          <a:custGeom>
            <a:avLst/>
            <a:gdLst>
              <a:gd name="T0" fmla="*/ 8584982 w 21600"/>
              <a:gd name="T1" fmla="*/ 6018194 h 21600"/>
              <a:gd name="T2" fmla="*/ 7815766 w 21600"/>
              <a:gd name="T3" fmla="*/ 10766874 h 21600"/>
              <a:gd name="T4" fmla="*/ 6021998 w 21600"/>
              <a:gd name="T5" fmla="*/ 12667717 h 21600"/>
              <a:gd name="T6" fmla="*/ 4228253 w 21600"/>
              <a:gd name="T7" fmla="*/ 10766874 h 21600"/>
              <a:gd name="T8" fmla="*/ 3587513 w 21600"/>
              <a:gd name="T9" fmla="*/ 6018194 h 21600"/>
              <a:gd name="T10" fmla="*/ 4228253 w 21600"/>
              <a:gd name="T11" fmla="*/ 1900843 h 21600"/>
              <a:gd name="T12" fmla="*/ 6021998 w 21600"/>
              <a:gd name="T13" fmla="*/ 0 h 21600"/>
              <a:gd name="T14" fmla="*/ 7815766 w 21600"/>
              <a:gd name="T15" fmla="*/ 1900843 h 21600"/>
              <a:gd name="T16" fmla="*/ 8584982 w 21600"/>
              <a:gd name="T17" fmla="*/ 6018194 h 21600"/>
              <a:gd name="T18" fmla="*/ 12172495 w 21600"/>
              <a:gd name="T19" fmla="*/ 42439564 h 21600"/>
              <a:gd name="T20" fmla="*/ 11019491 w 21600"/>
              <a:gd name="T21" fmla="*/ 45290799 h 21600"/>
              <a:gd name="T22" fmla="*/ 9865916 w 21600"/>
              <a:gd name="T23" fmla="*/ 42439564 h 21600"/>
              <a:gd name="T24" fmla="*/ 9865916 w 21600"/>
              <a:gd name="T25" fmla="*/ 21852810 h 21600"/>
              <a:gd name="T26" fmla="*/ 9353652 w 21600"/>
              <a:gd name="T27" fmla="*/ 21852810 h 21600"/>
              <a:gd name="T28" fmla="*/ 9353652 w 21600"/>
              <a:gd name="T29" fmla="*/ 70945353 h 21600"/>
              <a:gd name="T30" fmla="*/ 7815766 w 21600"/>
              <a:gd name="T31" fmla="*/ 74112253 h 21600"/>
              <a:gd name="T32" fmla="*/ 6406333 w 21600"/>
              <a:gd name="T33" fmla="*/ 70945353 h 21600"/>
              <a:gd name="T34" fmla="*/ 6406333 w 21600"/>
              <a:gd name="T35" fmla="*/ 42123899 h 21600"/>
              <a:gd name="T36" fmla="*/ 5766162 w 21600"/>
              <a:gd name="T37" fmla="*/ 42123899 h 21600"/>
              <a:gd name="T38" fmla="*/ 5766162 w 21600"/>
              <a:gd name="T39" fmla="*/ 70945353 h 21600"/>
              <a:gd name="T40" fmla="*/ 4228253 w 21600"/>
              <a:gd name="T41" fmla="*/ 74112253 h 21600"/>
              <a:gd name="T42" fmla="*/ 2818843 w 21600"/>
              <a:gd name="T43" fmla="*/ 70945353 h 21600"/>
              <a:gd name="T44" fmla="*/ 2818843 w 21600"/>
              <a:gd name="T45" fmla="*/ 21852810 h 21600"/>
              <a:gd name="T46" fmla="*/ 2306579 w 21600"/>
              <a:gd name="T47" fmla="*/ 21852810 h 21600"/>
              <a:gd name="T48" fmla="*/ 2306579 w 21600"/>
              <a:gd name="T49" fmla="*/ 42439564 h 21600"/>
              <a:gd name="T50" fmla="*/ 1153005 w 21600"/>
              <a:gd name="T51" fmla="*/ 45290799 h 21600"/>
              <a:gd name="T52" fmla="*/ 0 w 21600"/>
              <a:gd name="T53" fmla="*/ 42439564 h 21600"/>
              <a:gd name="T54" fmla="*/ 0 w 21600"/>
              <a:gd name="T55" fmla="*/ 19001575 h 21600"/>
              <a:gd name="T56" fmla="*/ 3075249 w 21600"/>
              <a:gd name="T57" fmla="*/ 13302444 h 21600"/>
              <a:gd name="T58" fmla="*/ 9097246 w 21600"/>
              <a:gd name="T59" fmla="*/ 13302444 h 21600"/>
              <a:gd name="T60" fmla="*/ 12172495 w 21600"/>
              <a:gd name="T61" fmla="*/ 19001575 h 21600"/>
              <a:gd name="T62" fmla="*/ 12172495 w 21600"/>
              <a:gd name="T63" fmla="*/ 42439564 h 21600"/>
              <a:gd name="T64" fmla="*/ 12172495 w 21600"/>
              <a:gd name="T65" fmla="*/ 42439564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234" y="1754"/>
                </a:moveTo>
                <a:cubicBezTo>
                  <a:pt x="15234" y="2308"/>
                  <a:pt x="14779" y="2677"/>
                  <a:pt x="13869" y="3138"/>
                </a:cubicBezTo>
                <a:cubicBezTo>
                  <a:pt x="12960" y="3508"/>
                  <a:pt x="12051" y="3692"/>
                  <a:pt x="10686" y="3692"/>
                </a:cubicBezTo>
                <a:cubicBezTo>
                  <a:pt x="9549" y="3692"/>
                  <a:pt x="8413" y="3508"/>
                  <a:pt x="7503" y="3138"/>
                </a:cubicBezTo>
                <a:cubicBezTo>
                  <a:pt x="6594" y="2677"/>
                  <a:pt x="6366" y="2308"/>
                  <a:pt x="6366" y="1754"/>
                </a:cubicBezTo>
                <a:cubicBezTo>
                  <a:pt x="6366" y="1292"/>
                  <a:pt x="6594" y="831"/>
                  <a:pt x="7503" y="554"/>
                </a:cubicBezTo>
                <a:cubicBezTo>
                  <a:pt x="8413" y="185"/>
                  <a:pt x="9549" y="0"/>
                  <a:pt x="10686" y="0"/>
                </a:cubicBezTo>
                <a:cubicBezTo>
                  <a:pt x="12051" y="0"/>
                  <a:pt x="12960" y="185"/>
                  <a:pt x="13869" y="554"/>
                </a:cubicBezTo>
                <a:cubicBezTo>
                  <a:pt x="14779" y="831"/>
                  <a:pt x="15234" y="1292"/>
                  <a:pt x="15234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18" y="13200"/>
                  <a:pt x="19554" y="13200"/>
                </a:cubicBezTo>
                <a:cubicBezTo>
                  <a:pt x="18189" y="13200"/>
                  <a:pt x="17507" y="12923"/>
                  <a:pt x="17507" y="12369"/>
                </a:cubicBezTo>
                <a:cubicBezTo>
                  <a:pt x="17507" y="6369"/>
                  <a:pt x="17507" y="6369"/>
                  <a:pt x="17507" y="6369"/>
                </a:cubicBezTo>
                <a:cubicBezTo>
                  <a:pt x="16598" y="6369"/>
                  <a:pt x="16598" y="6369"/>
                  <a:pt x="16598" y="6369"/>
                </a:cubicBezTo>
                <a:cubicBezTo>
                  <a:pt x="16598" y="20677"/>
                  <a:pt x="16598" y="20677"/>
                  <a:pt x="16598" y="20677"/>
                </a:cubicBezTo>
                <a:cubicBezTo>
                  <a:pt x="16598" y="21323"/>
                  <a:pt x="15688" y="21600"/>
                  <a:pt x="13869" y="21600"/>
                </a:cubicBezTo>
                <a:cubicBezTo>
                  <a:pt x="12278" y="21600"/>
                  <a:pt x="11368" y="21323"/>
                  <a:pt x="11368" y="20677"/>
                </a:cubicBezTo>
                <a:cubicBezTo>
                  <a:pt x="11368" y="12277"/>
                  <a:pt x="11368" y="12277"/>
                  <a:pt x="11368" y="12277"/>
                </a:cubicBezTo>
                <a:cubicBezTo>
                  <a:pt x="10232" y="12277"/>
                  <a:pt x="10232" y="12277"/>
                  <a:pt x="10232" y="12277"/>
                </a:cubicBezTo>
                <a:cubicBezTo>
                  <a:pt x="10232" y="20677"/>
                  <a:pt x="10232" y="20677"/>
                  <a:pt x="10232" y="20677"/>
                </a:cubicBezTo>
                <a:cubicBezTo>
                  <a:pt x="10232" y="21323"/>
                  <a:pt x="9322" y="21600"/>
                  <a:pt x="7503" y="21600"/>
                </a:cubicBezTo>
                <a:cubicBezTo>
                  <a:pt x="5912" y="21600"/>
                  <a:pt x="5002" y="21323"/>
                  <a:pt x="5002" y="20677"/>
                </a:cubicBezTo>
                <a:cubicBezTo>
                  <a:pt x="5002" y="6369"/>
                  <a:pt x="5002" y="6369"/>
                  <a:pt x="5002" y="6369"/>
                </a:cubicBezTo>
                <a:cubicBezTo>
                  <a:pt x="4093" y="6369"/>
                  <a:pt x="4093" y="6369"/>
                  <a:pt x="4093" y="6369"/>
                </a:cubicBezTo>
                <a:cubicBezTo>
                  <a:pt x="4093" y="12369"/>
                  <a:pt x="4093" y="12369"/>
                  <a:pt x="4093" y="12369"/>
                </a:cubicBezTo>
                <a:cubicBezTo>
                  <a:pt x="4093" y="12923"/>
                  <a:pt x="3411" y="13200"/>
                  <a:pt x="2046" y="13200"/>
                </a:cubicBezTo>
                <a:cubicBezTo>
                  <a:pt x="682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19" y="3877"/>
                  <a:pt x="5457" y="3877"/>
                </a:cubicBezTo>
                <a:cubicBezTo>
                  <a:pt x="16143" y="3877"/>
                  <a:pt x="16143" y="3877"/>
                  <a:pt x="16143" y="3877"/>
                </a:cubicBezTo>
                <a:cubicBezTo>
                  <a:pt x="19781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AutoShape 3"/>
          <p:cNvSpPr/>
          <p:nvPr/>
        </p:nvSpPr>
        <p:spPr bwMode="auto">
          <a:xfrm>
            <a:off x="3027363" y="2077245"/>
            <a:ext cx="257175" cy="632619"/>
          </a:xfrm>
          <a:custGeom>
            <a:avLst/>
            <a:gdLst>
              <a:gd name="T0" fmla="*/ 8675632 w 21600"/>
              <a:gd name="T1" fmla="*/ 6018194 h 21600"/>
              <a:gd name="T2" fmla="*/ 7910132 w 21600"/>
              <a:gd name="T3" fmla="*/ 10766874 h 21600"/>
              <a:gd name="T4" fmla="*/ 6123980 w 21600"/>
              <a:gd name="T5" fmla="*/ 12667717 h 21600"/>
              <a:gd name="T6" fmla="*/ 4337828 w 21600"/>
              <a:gd name="T7" fmla="*/ 10766874 h 21600"/>
              <a:gd name="T8" fmla="*/ 3572327 w 21600"/>
              <a:gd name="T9" fmla="*/ 6018194 h 21600"/>
              <a:gd name="T10" fmla="*/ 4337828 w 21600"/>
              <a:gd name="T11" fmla="*/ 1900843 h 21600"/>
              <a:gd name="T12" fmla="*/ 6123980 w 21600"/>
              <a:gd name="T13" fmla="*/ 0 h 21600"/>
              <a:gd name="T14" fmla="*/ 7910132 w 21600"/>
              <a:gd name="T15" fmla="*/ 1900843 h 21600"/>
              <a:gd name="T16" fmla="*/ 8675632 w 21600"/>
              <a:gd name="T17" fmla="*/ 6018194 h 21600"/>
              <a:gd name="T18" fmla="*/ 12247959 w 21600"/>
              <a:gd name="T19" fmla="*/ 42439564 h 21600"/>
              <a:gd name="T20" fmla="*/ 11099721 w 21600"/>
              <a:gd name="T21" fmla="*/ 45290799 h 21600"/>
              <a:gd name="T22" fmla="*/ 9951458 w 21600"/>
              <a:gd name="T23" fmla="*/ 42439564 h 21600"/>
              <a:gd name="T24" fmla="*/ 9951458 w 21600"/>
              <a:gd name="T25" fmla="*/ 21852810 h 21600"/>
              <a:gd name="T26" fmla="*/ 9313545 w 21600"/>
              <a:gd name="T27" fmla="*/ 21852810 h 21600"/>
              <a:gd name="T28" fmla="*/ 9313545 w 21600"/>
              <a:gd name="T29" fmla="*/ 70945353 h 21600"/>
              <a:gd name="T30" fmla="*/ 7910132 w 21600"/>
              <a:gd name="T31" fmla="*/ 74112253 h 21600"/>
              <a:gd name="T32" fmla="*/ 6506718 w 21600"/>
              <a:gd name="T33" fmla="*/ 70945353 h 21600"/>
              <a:gd name="T34" fmla="*/ 6506718 w 21600"/>
              <a:gd name="T35" fmla="*/ 42123899 h 21600"/>
              <a:gd name="T36" fmla="*/ 5741241 w 21600"/>
              <a:gd name="T37" fmla="*/ 42123899 h 21600"/>
              <a:gd name="T38" fmla="*/ 5741241 w 21600"/>
              <a:gd name="T39" fmla="*/ 70945353 h 21600"/>
              <a:gd name="T40" fmla="*/ 4337828 w 21600"/>
              <a:gd name="T41" fmla="*/ 74112253 h 21600"/>
              <a:gd name="T42" fmla="*/ 2934414 w 21600"/>
              <a:gd name="T43" fmla="*/ 70945353 h 21600"/>
              <a:gd name="T44" fmla="*/ 2934414 w 21600"/>
              <a:gd name="T45" fmla="*/ 21852810 h 21600"/>
              <a:gd name="T46" fmla="*/ 2424065 w 21600"/>
              <a:gd name="T47" fmla="*/ 21852810 h 21600"/>
              <a:gd name="T48" fmla="*/ 2424065 w 21600"/>
              <a:gd name="T49" fmla="*/ 42439564 h 21600"/>
              <a:gd name="T50" fmla="*/ 1148239 w 21600"/>
              <a:gd name="T51" fmla="*/ 45290799 h 21600"/>
              <a:gd name="T52" fmla="*/ 0 w 21600"/>
              <a:gd name="T53" fmla="*/ 42439564 h 21600"/>
              <a:gd name="T54" fmla="*/ 0 w 21600"/>
              <a:gd name="T55" fmla="*/ 19001575 h 21600"/>
              <a:gd name="T56" fmla="*/ 3189565 w 21600"/>
              <a:gd name="T57" fmla="*/ 13302444 h 21600"/>
              <a:gd name="T58" fmla="*/ 9058394 w 21600"/>
              <a:gd name="T59" fmla="*/ 13302444 h 21600"/>
              <a:gd name="T60" fmla="*/ 12247959 w 21600"/>
              <a:gd name="T61" fmla="*/ 19001575 h 21600"/>
              <a:gd name="T62" fmla="*/ 12247959 w 21600"/>
              <a:gd name="T63" fmla="*/ 42439564 h 21600"/>
              <a:gd name="T64" fmla="*/ 12247959 w 21600"/>
              <a:gd name="T65" fmla="*/ 42439564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300" y="1754"/>
                </a:moveTo>
                <a:cubicBezTo>
                  <a:pt x="15300" y="2308"/>
                  <a:pt x="14850" y="2677"/>
                  <a:pt x="13950" y="3138"/>
                </a:cubicBezTo>
                <a:cubicBezTo>
                  <a:pt x="13050" y="3508"/>
                  <a:pt x="11925" y="3692"/>
                  <a:pt x="10800" y="3692"/>
                </a:cubicBezTo>
                <a:cubicBezTo>
                  <a:pt x="9675" y="3692"/>
                  <a:pt x="8550" y="3508"/>
                  <a:pt x="7650" y="3138"/>
                </a:cubicBezTo>
                <a:cubicBezTo>
                  <a:pt x="6750" y="2677"/>
                  <a:pt x="6300" y="2308"/>
                  <a:pt x="6300" y="1754"/>
                </a:cubicBezTo>
                <a:cubicBezTo>
                  <a:pt x="6300" y="1292"/>
                  <a:pt x="6750" y="831"/>
                  <a:pt x="7650" y="554"/>
                </a:cubicBezTo>
                <a:cubicBezTo>
                  <a:pt x="8550" y="185"/>
                  <a:pt x="9675" y="0"/>
                  <a:pt x="10800" y="0"/>
                </a:cubicBezTo>
                <a:cubicBezTo>
                  <a:pt x="11925" y="0"/>
                  <a:pt x="13050" y="185"/>
                  <a:pt x="13950" y="554"/>
                </a:cubicBezTo>
                <a:cubicBezTo>
                  <a:pt x="14850" y="831"/>
                  <a:pt x="15300" y="1292"/>
                  <a:pt x="15300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25" y="13200"/>
                  <a:pt x="19575" y="13200"/>
                </a:cubicBezTo>
                <a:cubicBezTo>
                  <a:pt x="18225" y="13200"/>
                  <a:pt x="17550" y="12923"/>
                  <a:pt x="17550" y="12369"/>
                </a:cubicBezTo>
                <a:cubicBezTo>
                  <a:pt x="17550" y="6369"/>
                  <a:pt x="17550" y="6369"/>
                  <a:pt x="17550" y="6369"/>
                </a:cubicBezTo>
                <a:cubicBezTo>
                  <a:pt x="16425" y="6369"/>
                  <a:pt x="16425" y="6369"/>
                  <a:pt x="16425" y="6369"/>
                </a:cubicBezTo>
                <a:cubicBezTo>
                  <a:pt x="16425" y="20677"/>
                  <a:pt x="16425" y="20677"/>
                  <a:pt x="16425" y="20677"/>
                </a:cubicBezTo>
                <a:cubicBezTo>
                  <a:pt x="16425" y="21323"/>
                  <a:pt x="15750" y="21600"/>
                  <a:pt x="13950" y="21600"/>
                </a:cubicBezTo>
                <a:cubicBezTo>
                  <a:pt x="12375" y="21600"/>
                  <a:pt x="11475" y="21323"/>
                  <a:pt x="11475" y="20677"/>
                </a:cubicBezTo>
                <a:cubicBezTo>
                  <a:pt x="11475" y="12277"/>
                  <a:pt x="11475" y="12277"/>
                  <a:pt x="11475" y="12277"/>
                </a:cubicBezTo>
                <a:cubicBezTo>
                  <a:pt x="10125" y="12277"/>
                  <a:pt x="10125" y="12277"/>
                  <a:pt x="10125" y="12277"/>
                </a:cubicBezTo>
                <a:cubicBezTo>
                  <a:pt x="10125" y="20677"/>
                  <a:pt x="10125" y="20677"/>
                  <a:pt x="10125" y="20677"/>
                </a:cubicBezTo>
                <a:cubicBezTo>
                  <a:pt x="10125" y="21323"/>
                  <a:pt x="9450" y="21600"/>
                  <a:pt x="7650" y="21600"/>
                </a:cubicBezTo>
                <a:cubicBezTo>
                  <a:pt x="6075" y="21600"/>
                  <a:pt x="5175" y="21323"/>
                  <a:pt x="5175" y="20677"/>
                </a:cubicBezTo>
                <a:cubicBezTo>
                  <a:pt x="5175" y="6369"/>
                  <a:pt x="5175" y="6369"/>
                  <a:pt x="5175" y="6369"/>
                </a:cubicBezTo>
                <a:cubicBezTo>
                  <a:pt x="4275" y="6369"/>
                  <a:pt x="4275" y="6369"/>
                  <a:pt x="4275" y="6369"/>
                </a:cubicBezTo>
                <a:cubicBezTo>
                  <a:pt x="4275" y="12369"/>
                  <a:pt x="4275" y="12369"/>
                  <a:pt x="4275" y="12369"/>
                </a:cubicBezTo>
                <a:cubicBezTo>
                  <a:pt x="4275" y="12923"/>
                  <a:pt x="3375" y="13200"/>
                  <a:pt x="2025" y="13200"/>
                </a:cubicBezTo>
                <a:cubicBezTo>
                  <a:pt x="675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2025" y="3877"/>
                  <a:pt x="5625" y="3877"/>
                </a:cubicBezTo>
                <a:cubicBezTo>
                  <a:pt x="15975" y="3877"/>
                  <a:pt x="15975" y="3877"/>
                  <a:pt x="15975" y="3877"/>
                </a:cubicBezTo>
                <a:cubicBezTo>
                  <a:pt x="19800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AutoShape 4"/>
          <p:cNvSpPr/>
          <p:nvPr/>
        </p:nvSpPr>
        <p:spPr bwMode="auto">
          <a:xfrm>
            <a:off x="2486025" y="2077245"/>
            <a:ext cx="255588" cy="632619"/>
          </a:xfrm>
          <a:custGeom>
            <a:avLst/>
            <a:gdLst>
              <a:gd name="T0" fmla="*/ 8531889 w 21600"/>
              <a:gd name="T1" fmla="*/ 6018194 h 21600"/>
              <a:gd name="T2" fmla="*/ 7767422 w 21600"/>
              <a:gd name="T3" fmla="*/ 10766874 h 21600"/>
              <a:gd name="T4" fmla="*/ 5984771 w 21600"/>
              <a:gd name="T5" fmla="*/ 12667717 h 21600"/>
              <a:gd name="T6" fmla="*/ 4202095 w 21600"/>
              <a:gd name="T7" fmla="*/ 10766874 h 21600"/>
              <a:gd name="T8" fmla="*/ 3438196 w 21600"/>
              <a:gd name="T9" fmla="*/ 6018194 h 21600"/>
              <a:gd name="T10" fmla="*/ 4202095 w 21600"/>
              <a:gd name="T11" fmla="*/ 1900843 h 21600"/>
              <a:gd name="T12" fmla="*/ 5984771 w 21600"/>
              <a:gd name="T13" fmla="*/ 0 h 21600"/>
              <a:gd name="T14" fmla="*/ 7767422 w 21600"/>
              <a:gd name="T15" fmla="*/ 1900843 h 21600"/>
              <a:gd name="T16" fmla="*/ 8531889 w 21600"/>
              <a:gd name="T17" fmla="*/ 6018194 h 21600"/>
              <a:gd name="T18" fmla="*/ 12097217 w 21600"/>
              <a:gd name="T19" fmla="*/ 42439564 h 21600"/>
              <a:gd name="T20" fmla="*/ 10951333 w 21600"/>
              <a:gd name="T21" fmla="*/ 45290799 h 21600"/>
              <a:gd name="T22" fmla="*/ 9804904 w 21600"/>
              <a:gd name="T23" fmla="*/ 42439564 h 21600"/>
              <a:gd name="T24" fmla="*/ 9804904 w 21600"/>
              <a:gd name="T25" fmla="*/ 21852810 h 21600"/>
              <a:gd name="T26" fmla="*/ 9295812 w 21600"/>
              <a:gd name="T27" fmla="*/ 21852810 h 21600"/>
              <a:gd name="T28" fmla="*/ 9295812 w 21600"/>
              <a:gd name="T29" fmla="*/ 70945353 h 21600"/>
              <a:gd name="T30" fmla="*/ 7767422 w 21600"/>
              <a:gd name="T31" fmla="*/ 74112253 h 21600"/>
              <a:gd name="T32" fmla="*/ 6366732 w 21600"/>
              <a:gd name="T33" fmla="*/ 70945353 h 21600"/>
              <a:gd name="T34" fmla="*/ 6366732 w 21600"/>
              <a:gd name="T35" fmla="*/ 42123899 h 21600"/>
              <a:gd name="T36" fmla="*/ 5730485 w 21600"/>
              <a:gd name="T37" fmla="*/ 42123899 h 21600"/>
              <a:gd name="T38" fmla="*/ 5730485 w 21600"/>
              <a:gd name="T39" fmla="*/ 70945353 h 21600"/>
              <a:gd name="T40" fmla="*/ 4202095 w 21600"/>
              <a:gd name="T41" fmla="*/ 74112253 h 21600"/>
              <a:gd name="T42" fmla="*/ 2801405 w 21600"/>
              <a:gd name="T43" fmla="*/ 70945353 h 21600"/>
              <a:gd name="T44" fmla="*/ 2801405 w 21600"/>
              <a:gd name="T45" fmla="*/ 21852810 h 21600"/>
              <a:gd name="T46" fmla="*/ 2292312 w 21600"/>
              <a:gd name="T47" fmla="*/ 21852810 h 21600"/>
              <a:gd name="T48" fmla="*/ 2292312 w 21600"/>
              <a:gd name="T49" fmla="*/ 42439564 h 21600"/>
              <a:gd name="T50" fmla="*/ 1145884 w 21600"/>
              <a:gd name="T51" fmla="*/ 45290799 h 21600"/>
              <a:gd name="T52" fmla="*/ 0 w 21600"/>
              <a:gd name="T53" fmla="*/ 42439564 h 21600"/>
              <a:gd name="T54" fmla="*/ 0 w 21600"/>
              <a:gd name="T55" fmla="*/ 19001575 h 21600"/>
              <a:gd name="T56" fmla="*/ 3056235 w 21600"/>
              <a:gd name="T57" fmla="*/ 13302444 h 21600"/>
              <a:gd name="T58" fmla="*/ 9040982 w 21600"/>
              <a:gd name="T59" fmla="*/ 13302444 h 21600"/>
              <a:gd name="T60" fmla="*/ 12097217 w 21600"/>
              <a:gd name="T61" fmla="*/ 19001575 h 21600"/>
              <a:gd name="T62" fmla="*/ 12097217 w 21600"/>
              <a:gd name="T63" fmla="*/ 42439564 h 21600"/>
              <a:gd name="T64" fmla="*/ 12097217 w 21600"/>
              <a:gd name="T65" fmla="*/ 42439564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234" y="1754"/>
                </a:moveTo>
                <a:cubicBezTo>
                  <a:pt x="15234" y="2308"/>
                  <a:pt x="14779" y="2677"/>
                  <a:pt x="13869" y="3138"/>
                </a:cubicBezTo>
                <a:cubicBezTo>
                  <a:pt x="12960" y="3508"/>
                  <a:pt x="12051" y="3692"/>
                  <a:pt x="10686" y="3692"/>
                </a:cubicBezTo>
                <a:cubicBezTo>
                  <a:pt x="9549" y="3692"/>
                  <a:pt x="8413" y="3508"/>
                  <a:pt x="7503" y="3138"/>
                </a:cubicBezTo>
                <a:cubicBezTo>
                  <a:pt x="6594" y="2677"/>
                  <a:pt x="6139" y="2308"/>
                  <a:pt x="6139" y="1754"/>
                </a:cubicBezTo>
                <a:cubicBezTo>
                  <a:pt x="6139" y="1292"/>
                  <a:pt x="6594" y="831"/>
                  <a:pt x="7503" y="554"/>
                </a:cubicBezTo>
                <a:cubicBezTo>
                  <a:pt x="8413" y="185"/>
                  <a:pt x="9549" y="0"/>
                  <a:pt x="10686" y="0"/>
                </a:cubicBezTo>
                <a:cubicBezTo>
                  <a:pt x="12051" y="0"/>
                  <a:pt x="12960" y="185"/>
                  <a:pt x="13869" y="554"/>
                </a:cubicBezTo>
                <a:cubicBezTo>
                  <a:pt x="14779" y="831"/>
                  <a:pt x="15234" y="1292"/>
                  <a:pt x="15234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18" y="13200"/>
                  <a:pt x="19554" y="13200"/>
                </a:cubicBezTo>
                <a:cubicBezTo>
                  <a:pt x="18189" y="13200"/>
                  <a:pt x="17507" y="12923"/>
                  <a:pt x="17507" y="12369"/>
                </a:cubicBezTo>
                <a:cubicBezTo>
                  <a:pt x="17507" y="6369"/>
                  <a:pt x="17507" y="6369"/>
                  <a:pt x="17507" y="6369"/>
                </a:cubicBezTo>
                <a:cubicBezTo>
                  <a:pt x="16598" y="6369"/>
                  <a:pt x="16598" y="6369"/>
                  <a:pt x="16598" y="6369"/>
                </a:cubicBezTo>
                <a:cubicBezTo>
                  <a:pt x="16598" y="20677"/>
                  <a:pt x="16598" y="20677"/>
                  <a:pt x="16598" y="20677"/>
                </a:cubicBezTo>
                <a:cubicBezTo>
                  <a:pt x="16598" y="21323"/>
                  <a:pt x="15688" y="21600"/>
                  <a:pt x="13869" y="21600"/>
                </a:cubicBezTo>
                <a:cubicBezTo>
                  <a:pt x="12278" y="21600"/>
                  <a:pt x="11368" y="21323"/>
                  <a:pt x="11368" y="20677"/>
                </a:cubicBezTo>
                <a:cubicBezTo>
                  <a:pt x="11368" y="12277"/>
                  <a:pt x="11368" y="12277"/>
                  <a:pt x="11368" y="12277"/>
                </a:cubicBezTo>
                <a:cubicBezTo>
                  <a:pt x="10232" y="12277"/>
                  <a:pt x="10232" y="12277"/>
                  <a:pt x="10232" y="12277"/>
                </a:cubicBezTo>
                <a:cubicBezTo>
                  <a:pt x="10232" y="20677"/>
                  <a:pt x="10232" y="20677"/>
                  <a:pt x="10232" y="20677"/>
                </a:cubicBezTo>
                <a:cubicBezTo>
                  <a:pt x="10232" y="21323"/>
                  <a:pt x="9322" y="21600"/>
                  <a:pt x="7503" y="21600"/>
                </a:cubicBezTo>
                <a:cubicBezTo>
                  <a:pt x="5912" y="21600"/>
                  <a:pt x="5002" y="21323"/>
                  <a:pt x="5002" y="20677"/>
                </a:cubicBezTo>
                <a:cubicBezTo>
                  <a:pt x="5002" y="6369"/>
                  <a:pt x="5002" y="6369"/>
                  <a:pt x="5002" y="6369"/>
                </a:cubicBezTo>
                <a:cubicBezTo>
                  <a:pt x="4093" y="6369"/>
                  <a:pt x="4093" y="6369"/>
                  <a:pt x="4093" y="6369"/>
                </a:cubicBezTo>
                <a:cubicBezTo>
                  <a:pt x="4093" y="12369"/>
                  <a:pt x="4093" y="12369"/>
                  <a:pt x="4093" y="12369"/>
                </a:cubicBezTo>
                <a:cubicBezTo>
                  <a:pt x="4093" y="12923"/>
                  <a:pt x="3411" y="13200"/>
                  <a:pt x="2046" y="13200"/>
                </a:cubicBezTo>
                <a:cubicBezTo>
                  <a:pt x="682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19" y="3877"/>
                  <a:pt x="5457" y="3877"/>
                </a:cubicBezTo>
                <a:cubicBezTo>
                  <a:pt x="16143" y="3877"/>
                  <a:pt x="16143" y="3877"/>
                  <a:pt x="16143" y="3877"/>
                </a:cubicBezTo>
                <a:cubicBezTo>
                  <a:pt x="19781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AutoShape 5"/>
          <p:cNvSpPr/>
          <p:nvPr/>
        </p:nvSpPr>
        <p:spPr bwMode="auto">
          <a:xfrm>
            <a:off x="5209382" y="2077245"/>
            <a:ext cx="257969" cy="632619"/>
          </a:xfrm>
          <a:custGeom>
            <a:avLst/>
            <a:gdLst>
              <a:gd name="T0" fmla="*/ 8691604 w 21600"/>
              <a:gd name="T1" fmla="*/ 6018194 h 21600"/>
              <a:gd name="T2" fmla="*/ 7912825 w 21600"/>
              <a:gd name="T3" fmla="*/ 10766874 h 21600"/>
              <a:gd name="T4" fmla="*/ 6096775 w 21600"/>
              <a:gd name="T5" fmla="*/ 12667717 h 21600"/>
              <a:gd name="T6" fmla="*/ 4280748 w 21600"/>
              <a:gd name="T7" fmla="*/ 10766874 h 21600"/>
              <a:gd name="T8" fmla="*/ 3502543 w 21600"/>
              <a:gd name="T9" fmla="*/ 6018194 h 21600"/>
              <a:gd name="T10" fmla="*/ 4280748 w 21600"/>
              <a:gd name="T11" fmla="*/ 1900843 h 21600"/>
              <a:gd name="T12" fmla="*/ 6096775 w 21600"/>
              <a:gd name="T13" fmla="*/ 0 h 21600"/>
              <a:gd name="T14" fmla="*/ 7912825 w 21600"/>
              <a:gd name="T15" fmla="*/ 1900843 h 21600"/>
              <a:gd name="T16" fmla="*/ 8691604 w 21600"/>
              <a:gd name="T17" fmla="*/ 6018194 h 21600"/>
              <a:gd name="T18" fmla="*/ 12323657 w 21600"/>
              <a:gd name="T19" fmla="*/ 42439564 h 21600"/>
              <a:gd name="T20" fmla="*/ 11156326 w 21600"/>
              <a:gd name="T21" fmla="*/ 45290799 h 21600"/>
              <a:gd name="T22" fmla="*/ 9988445 w 21600"/>
              <a:gd name="T23" fmla="*/ 42439564 h 21600"/>
              <a:gd name="T24" fmla="*/ 9988445 w 21600"/>
              <a:gd name="T25" fmla="*/ 21852810 h 21600"/>
              <a:gd name="T26" fmla="*/ 9469809 w 21600"/>
              <a:gd name="T27" fmla="*/ 21852810 h 21600"/>
              <a:gd name="T28" fmla="*/ 9469809 w 21600"/>
              <a:gd name="T29" fmla="*/ 70945353 h 21600"/>
              <a:gd name="T30" fmla="*/ 7912825 w 21600"/>
              <a:gd name="T31" fmla="*/ 74112253 h 21600"/>
              <a:gd name="T32" fmla="*/ 6485901 w 21600"/>
              <a:gd name="T33" fmla="*/ 70945353 h 21600"/>
              <a:gd name="T34" fmla="*/ 6485901 w 21600"/>
              <a:gd name="T35" fmla="*/ 42123899 h 21600"/>
              <a:gd name="T36" fmla="*/ 5707672 w 21600"/>
              <a:gd name="T37" fmla="*/ 42123899 h 21600"/>
              <a:gd name="T38" fmla="*/ 5707672 w 21600"/>
              <a:gd name="T39" fmla="*/ 70945353 h 21600"/>
              <a:gd name="T40" fmla="*/ 4280748 w 21600"/>
              <a:gd name="T41" fmla="*/ 74112253 h 21600"/>
              <a:gd name="T42" fmla="*/ 2853848 w 21600"/>
              <a:gd name="T43" fmla="*/ 70945353 h 21600"/>
              <a:gd name="T44" fmla="*/ 2853848 w 21600"/>
              <a:gd name="T45" fmla="*/ 21852810 h 21600"/>
              <a:gd name="T46" fmla="*/ 2335212 w 21600"/>
              <a:gd name="T47" fmla="*/ 21852810 h 21600"/>
              <a:gd name="T48" fmla="*/ 2335212 w 21600"/>
              <a:gd name="T49" fmla="*/ 42439564 h 21600"/>
              <a:gd name="T50" fmla="*/ 1167331 w 21600"/>
              <a:gd name="T51" fmla="*/ 45290799 h 21600"/>
              <a:gd name="T52" fmla="*/ 0 w 21600"/>
              <a:gd name="T53" fmla="*/ 42439564 h 21600"/>
              <a:gd name="T54" fmla="*/ 0 w 21600"/>
              <a:gd name="T55" fmla="*/ 19001575 h 21600"/>
              <a:gd name="T56" fmla="*/ 3113441 w 21600"/>
              <a:gd name="T57" fmla="*/ 13302444 h 21600"/>
              <a:gd name="T58" fmla="*/ 9210216 w 21600"/>
              <a:gd name="T59" fmla="*/ 13302444 h 21600"/>
              <a:gd name="T60" fmla="*/ 12323657 w 21600"/>
              <a:gd name="T61" fmla="*/ 19001575 h 21600"/>
              <a:gd name="T62" fmla="*/ 12323657 w 21600"/>
              <a:gd name="T63" fmla="*/ 42439564 h 21600"/>
              <a:gd name="T64" fmla="*/ 12323657 w 21600"/>
              <a:gd name="T65" fmla="*/ 42439564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234" y="1754"/>
                </a:moveTo>
                <a:cubicBezTo>
                  <a:pt x="15234" y="2308"/>
                  <a:pt x="14779" y="2677"/>
                  <a:pt x="13869" y="3138"/>
                </a:cubicBezTo>
                <a:cubicBezTo>
                  <a:pt x="12960" y="3508"/>
                  <a:pt x="12051" y="3692"/>
                  <a:pt x="10686" y="3692"/>
                </a:cubicBezTo>
                <a:cubicBezTo>
                  <a:pt x="9549" y="3692"/>
                  <a:pt x="8413" y="3508"/>
                  <a:pt x="7503" y="3138"/>
                </a:cubicBezTo>
                <a:cubicBezTo>
                  <a:pt x="6594" y="2677"/>
                  <a:pt x="6139" y="2308"/>
                  <a:pt x="6139" y="1754"/>
                </a:cubicBezTo>
                <a:cubicBezTo>
                  <a:pt x="6139" y="1292"/>
                  <a:pt x="6594" y="831"/>
                  <a:pt x="7503" y="554"/>
                </a:cubicBezTo>
                <a:cubicBezTo>
                  <a:pt x="8413" y="185"/>
                  <a:pt x="9549" y="0"/>
                  <a:pt x="10686" y="0"/>
                </a:cubicBezTo>
                <a:cubicBezTo>
                  <a:pt x="12051" y="0"/>
                  <a:pt x="12960" y="185"/>
                  <a:pt x="13869" y="554"/>
                </a:cubicBezTo>
                <a:cubicBezTo>
                  <a:pt x="14779" y="831"/>
                  <a:pt x="15234" y="1292"/>
                  <a:pt x="15234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18" y="13200"/>
                  <a:pt x="19554" y="13200"/>
                </a:cubicBezTo>
                <a:cubicBezTo>
                  <a:pt x="18189" y="13200"/>
                  <a:pt x="17507" y="12923"/>
                  <a:pt x="17507" y="12369"/>
                </a:cubicBezTo>
                <a:cubicBezTo>
                  <a:pt x="17507" y="6369"/>
                  <a:pt x="17507" y="6369"/>
                  <a:pt x="17507" y="6369"/>
                </a:cubicBezTo>
                <a:cubicBezTo>
                  <a:pt x="16598" y="6369"/>
                  <a:pt x="16598" y="6369"/>
                  <a:pt x="16598" y="6369"/>
                </a:cubicBezTo>
                <a:cubicBezTo>
                  <a:pt x="16598" y="20677"/>
                  <a:pt x="16598" y="20677"/>
                  <a:pt x="16598" y="20677"/>
                </a:cubicBezTo>
                <a:cubicBezTo>
                  <a:pt x="16598" y="21323"/>
                  <a:pt x="15688" y="21600"/>
                  <a:pt x="13869" y="21600"/>
                </a:cubicBezTo>
                <a:cubicBezTo>
                  <a:pt x="12278" y="21600"/>
                  <a:pt x="11368" y="21323"/>
                  <a:pt x="11368" y="20677"/>
                </a:cubicBezTo>
                <a:cubicBezTo>
                  <a:pt x="11368" y="12277"/>
                  <a:pt x="11368" y="12277"/>
                  <a:pt x="11368" y="12277"/>
                </a:cubicBezTo>
                <a:cubicBezTo>
                  <a:pt x="10004" y="12277"/>
                  <a:pt x="10004" y="12277"/>
                  <a:pt x="10004" y="12277"/>
                </a:cubicBezTo>
                <a:cubicBezTo>
                  <a:pt x="10004" y="20677"/>
                  <a:pt x="10004" y="20677"/>
                  <a:pt x="10004" y="20677"/>
                </a:cubicBezTo>
                <a:cubicBezTo>
                  <a:pt x="10004" y="21323"/>
                  <a:pt x="9322" y="21600"/>
                  <a:pt x="7503" y="21600"/>
                </a:cubicBezTo>
                <a:cubicBezTo>
                  <a:pt x="5912" y="21600"/>
                  <a:pt x="5002" y="21323"/>
                  <a:pt x="5002" y="20677"/>
                </a:cubicBezTo>
                <a:cubicBezTo>
                  <a:pt x="5002" y="6369"/>
                  <a:pt x="5002" y="6369"/>
                  <a:pt x="5002" y="6369"/>
                </a:cubicBezTo>
                <a:cubicBezTo>
                  <a:pt x="4093" y="6369"/>
                  <a:pt x="4093" y="6369"/>
                  <a:pt x="4093" y="6369"/>
                </a:cubicBezTo>
                <a:cubicBezTo>
                  <a:pt x="4093" y="12369"/>
                  <a:pt x="4093" y="12369"/>
                  <a:pt x="4093" y="12369"/>
                </a:cubicBezTo>
                <a:cubicBezTo>
                  <a:pt x="4093" y="12923"/>
                  <a:pt x="3411" y="13200"/>
                  <a:pt x="2046" y="13200"/>
                </a:cubicBezTo>
                <a:cubicBezTo>
                  <a:pt x="682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19" y="3877"/>
                  <a:pt x="5457" y="3877"/>
                </a:cubicBezTo>
                <a:cubicBezTo>
                  <a:pt x="16143" y="3877"/>
                  <a:pt x="16143" y="3877"/>
                  <a:pt x="16143" y="3877"/>
                </a:cubicBezTo>
                <a:cubicBezTo>
                  <a:pt x="19781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ADBACA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AutoShape 6"/>
          <p:cNvSpPr/>
          <p:nvPr/>
        </p:nvSpPr>
        <p:spPr bwMode="auto">
          <a:xfrm>
            <a:off x="3571875" y="2077245"/>
            <a:ext cx="260350" cy="632619"/>
          </a:xfrm>
          <a:custGeom>
            <a:avLst/>
            <a:gdLst>
              <a:gd name="T0" fmla="*/ 8891169 w 21600"/>
              <a:gd name="T1" fmla="*/ 6018194 h 21600"/>
              <a:gd name="T2" fmla="*/ 8106648 w 21600"/>
              <a:gd name="T3" fmla="*/ 10766874 h 21600"/>
              <a:gd name="T4" fmla="*/ 6276122 w 21600"/>
              <a:gd name="T5" fmla="*/ 12667717 h 21600"/>
              <a:gd name="T6" fmla="*/ 4445597 w 21600"/>
              <a:gd name="T7" fmla="*/ 10766874 h 21600"/>
              <a:gd name="T8" fmla="*/ 3661075 w 21600"/>
              <a:gd name="T9" fmla="*/ 6018194 h 21600"/>
              <a:gd name="T10" fmla="*/ 4445597 w 21600"/>
              <a:gd name="T11" fmla="*/ 1900843 h 21600"/>
              <a:gd name="T12" fmla="*/ 6276122 w 21600"/>
              <a:gd name="T13" fmla="*/ 0 h 21600"/>
              <a:gd name="T14" fmla="*/ 8106648 w 21600"/>
              <a:gd name="T15" fmla="*/ 1900843 h 21600"/>
              <a:gd name="T16" fmla="*/ 8891169 w 21600"/>
              <a:gd name="T17" fmla="*/ 6018194 h 21600"/>
              <a:gd name="T18" fmla="*/ 12552245 w 21600"/>
              <a:gd name="T19" fmla="*/ 42439564 h 21600"/>
              <a:gd name="T20" fmla="*/ 11375463 w 21600"/>
              <a:gd name="T21" fmla="*/ 45290799 h 21600"/>
              <a:gd name="T22" fmla="*/ 10198705 w 21600"/>
              <a:gd name="T23" fmla="*/ 42439564 h 21600"/>
              <a:gd name="T24" fmla="*/ 10198705 w 21600"/>
              <a:gd name="T25" fmla="*/ 21852810 h 21600"/>
              <a:gd name="T26" fmla="*/ 9544937 w 21600"/>
              <a:gd name="T27" fmla="*/ 21852810 h 21600"/>
              <a:gd name="T28" fmla="*/ 9544937 w 21600"/>
              <a:gd name="T29" fmla="*/ 70945353 h 21600"/>
              <a:gd name="T30" fmla="*/ 8106648 w 21600"/>
              <a:gd name="T31" fmla="*/ 74112253 h 21600"/>
              <a:gd name="T32" fmla="*/ 6668383 w 21600"/>
              <a:gd name="T33" fmla="*/ 70945353 h 21600"/>
              <a:gd name="T34" fmla="*/ 6668383 w 21600"/>
              <a:gd name="T35" fmla="*/ 42123899 h 21600"/>
              <a:gd name="T36" fmla="*/ 5883862 w 21600"/>
              <a:gd name="T37" fmla="*/ 42123899 h 21600"/>
              <a:gd name="T38" fmla="*/ 5883862 w 21600"/>
              <a:gd name="T39" fmla="*/ 70945353 h 21600"/>
              <a:gd name="T40" fmla="*/ 4445597 w 21600"/>
              <a:gd name="T41" fmla="*/ 74112253 h 21600"/>
              <a:gd name="T42" fmla="*/ 3007308 w 21600"/>
              <a:gd name="T43" fmla="*/ 70945353 h 21600"/>
              <a:gd name="T44" fmla="*/ 3007308 w 21600"/>
              <a:gd name="T45" fmla="*/ 21852810 h 21600"/>
              <a:gd name="T46" fmla="*/ 2353540 w 21600"/>
              <a:gd name="T47" fmla="*/ 21852810 h 21600"/>
              <a:gd name="T48" fmla="*/ 2353540 w 21600"/>
              <a:gd name="T49" fmla="*/ 42439564 h 21600"/>
              <a:gd name="T50" fmla="*/ 1176782 w 21600"/>
              <a:gd name="T51" fmla="*/ 45290799 h 21600"/>
              <a:gd name="T52" fmla="*/ 0 w 21600"/>
              <a:gd name="T53" fmla="*/ 42439564 h 21600"/>
              <a:gd name="T54" fmla="*/ 0 w 21600"/>
              <a:gd name="T55" fmla="*/ 19001575 h 21600"/>
              <a:gd name="T56" fmla="*/ 3268815 w 21600"/>
              <a:gd name="T57" fmla="*/ 13302444 h 21600"/>
              <a:gd name="T58" fmla="*/ 9283430 w 21600"/>
              <a:gd name="T59" fmla="*/ 13302444 h 21600"/>
              <a:gd name="T60" fmla="*/ 12552245 w 21600"/>
              <a:gd name="T61" fmla="*/ 19001575 h 21600"/>
              <a:gd name="T62" fmla="*/ 12552245 w 21600"/>
              <a:gd name="T63" fmla="*/ 42439564 h 21600"/>
              <a:gd name="T64" fmla="*/ 12552245 w 21600"/>
              <a:gd name="T65" fmla="*/ 42439564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300" y="1754"/>
                </a:moveTo>
                <a:cubicBezTo>
                  <a:pt x="15300" y="2308"/>
                  <a:pt x="14850" y="2677"/>
                  <a:pt x="13950" y="3138"/>
                </a:cubicBezTo>
                <a:cubicBezTo>
                  <a:pt x="13050" y="3508"/>
                  <a:pt x="11925" y="3692"/>
                  <a:pt x="10800" y="3692"/>
                </a:cubicBezTo>
                <a:cubicBezTo>
                  <a:pt x="9675" y="3692"/>
                  <a:pt x="8550" y="3508"/>
                  <a:pt x="7650" y="3138"/>
                </a:cubicBezTo>
                <a:cubicBezTo>
                  <a:pt x="6750" y="2677"/>
                  <a:pt x="6300" y="2308"/>
                  <a:pt x="6300" y="1754"/>
                </a:cubicBezTo>
                <a:cubicBezTo>
                  <a:pt x="6300" y="1292"/>
                  <a:pt x="6750" y="831"/>
                  <a:pt x="7650" y="554"/>
                </a:cubicBezTo>
                <a:cubicBezTo>
                  <a:pt x="8550" y="185"/>
                  <a:pt x="9450" y="0"/>
                  <a:pt x="10800" y="0"/>
                </a:cubicBezTo>
                <a:cubicBezTo>
                  <a:pt x="11925" y="0"/>
                  <a:pt x="13050" y="185"/>
                  <a:pt x="13950" y="554"/>
                </a:cubicBezTo>
                <a:cubicBezTo>
                  <a:pt x="14850" y="831"/>
                  <a:pt x="15300" y="1292"/>
                  <a:pt x="15300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25" y="13200"/>
                  <a:pt x="19575" y="13200"/>
                </a:cubicBezTo>
                <a:cubicBezTo>
                  <a:pt x="18225" y="13200"/>
                  <a:pt x="17550" y="12923"/>
                  <a:pt x="17550" y="12369"/>
                </a:cubicBezTo>
                <a:cubicBezTo>
                  <a:pt x="17550" y="6369"/>
                  <a:pt x="17550" y="6369"/>
                  <a:pt x="17550" y="6369"/>
                </a:cubicBezTo>
                <a:cubicBezTo>
                  <a:pt x="16425" y="6369"/>
                  <a:pt x="16425" y="6369"/>
                  <a:pt x="16425" y="6369"/>
                </a:cubicBezTo>
                <a:cubicBezTo>
                  <a:pt x="16425" y="20677"/>
                  <a:pt x="16425" y="20677"/>
                  <a:pt x="16425" y="20677"/>
                </a:cubicBezTo>
                <a:cubicBezTo>
                  <a:pt x="16425" y="21323"/>
                  <a:pt x="15750" y="21600"/>
                  <a:pt x="13950" y="21600"/>
                </a:cubicBezTo>
                <a:cubicBezTo>
                  <a:pt x="12375" y="21600"/>
                  <a:pt x="11475" y="21323"/>
                  <a:pt x="11475" y="20677"/>
                </a:cubicBezTo>
                <a:cubicBezTo>
                  <a:pt x="11475" y="12277"/>
                  <a:pt x="11475" y="12277"/>
                  <a:pt x="11475" y="12277"/>
                </a:cubicBezTo>
                <a:cubicBezTo>
                  <a:pt x="10125" y="12277"/>
                  <a:pt x="10125" y="12277"/>
                  <a:pt x="10125" y="12277"/>
                </a:cubicBezTo>
                <a:cubicBezTo>
                  <a:pt x="10125" y="20677"/>
                  <a:pt x="10125" y="20677"/>
                  <a:pt x="10125" y="20677"/>
                </a:cubicBezTo>
                <a:cubicBezTo>
                  <a:pt x="10125" y="21323"/>
                  <a:pt x="9450" y="21600"/>
                  <a:pt x="7650" y="21600"/>
                </a:cubicBezTo>
                <a:cubicBezTo>
                  <a:pt x="6075" y="21600"/>
                  <a:pt x="5175" y="21323"/>
                  <a:pt x="5175" y="20677"/>
                </a:cubicBezTo>
                <a:cubicBezTo>
                  <a:pt x="5175" y="6369"/>
                  <a:pt x="5175" y="6369"/>
                  <a:pt x="5175" y="6369"/>
                </a:cubicBezTo>
                <a:cubicBezTo>
                  <a:pt x="4050" y="6369"/>
                  <a:pt x="4050" y="6369"/>
                  <a:pt x="4050" y="6369"/>
                </a:cubicBezTo>
                <a:cubicBezTo>
                  <a:pt x="4050" y="12369"/>
                  <a:pt x="4050" y="12369"/>
                  <a:pt x="4050" y="12369"/>
                </a:cubicBezTo>
                <a:cubicBezTo>
                  <a:pt x="4050" y="12923"/>
                  <a:pt x="3375" y="13200"/>
                  <a:pt x="2025" y="13200"/>
                </a:cubicBezTo>
                <a:cubicBezTo>
                  <a:pt x="675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2025" y="3877"/>
                  <a:pt x="5625" y="3877"/>
                </a:cubicBezTo>
                <a:cubicBezTo>
                  <a:pt x="15975" y="3877"/>
                  <a:pt x="15975" y="3877"/>
                  <a:pt x="15975" y="3877"/>
                </a:cubicBezTo>
                <a:cubicBezTo>
                  <a:pt x="19800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AutoShape 7"/>
          <p:cNvSpPr/>
          <p:nvPr/>
        </p:nvSpPr>
        <p:spPr bwMode="auto">
          <a:xfrm>
            <a:off x="4117182" y="2077245"/>
            <a:ext cx="257969" cy="632619"/>
          </a:xfrm>
          <a:custGeom>
            <a:avLst/>
            <a:gdLst>
              <a:gd name="T0" fmla="*/ 8691604 w 21600"/>
              <a:gd name="T1" fmla="*/ 6018194 h 21600"/>
              <a:gd name="T2" fmla="*/ 7912825 w 21600"/>
              <a:gd name="T3" fmla="*/ 10766874 h 21600"/>
              <a:gd name="T4" fmla="*/ 6096775 w 21600"/>
              <a:gd name="T5" fmla="*/ 12667717 h 21600"/>
              <a:gd name="T6" fmla="*/ 4280748 w 21600"/>
              <a:gd name="T7" fmla="*/ 10766874 h 21600"/>
              <a:gd name="T8" fmla="*/ 3632053 w 21600"/>
              <a:gd name="T9" fmla="*/ 6018194 h 21600"/>
              <a:gd name="T10" fmla="*/ 4280748 w 21600"/>
              <a:gd name="T11" fmla="*/ 1900843 h 21600"/>
              <a:gd name="T12" fmla="*/ 6096775 w 21600"/>
              <a:gd name="T13" fmla="*/ 0 h 21600"/>
              <a:gd name="T14" fmla="*/ 7912825 w 21600"/>
              <a:gd name="T15" fmla="*/ 1900843 h 21600"/>
              <a:gd name="T16" fmla="*/ 8691604 w 21600"/>
              <a:gd name="T17" fmla="*/ 6018194 h 21600"/>
              <a:gd name="T18" fmla="*/ 12323657 w 21600"/>
              <a:gd name="T19" fmla="*/ 42439564 h 21600"/>
              <a:gd name="T20" fmla="*/ 11156326 w 21600"/>
              <a:gd name="T21" fmla="*/ 45290799 h 21600"/>
              <a:gd name="T22" fmla="*/ 9988445 w 21600"/>
              <a:gd name="T23" fmla="*/ 42439564 h 21600"/>
              <a:gd name="T24" fmla="*/ 9988445 w 21600"/>
              <a:gd name="T25" fmla="*/ 21852810 h 21600"/>
              <a:gd name="T26" fmla="*/ 9469809 w 21600"/>
              <a:gd name="T27" fmla="*/ 21852810 h 21600"/>
              <a:gd name="T28" fmla="*/ 9469809 w 21600"/>
              <a:gd name="T29" fmla="*/ 70945353 h 21600"/>
              <a:gd name="T30" fmla="*/ 8042908 w 21600"/>
              <a:gd name="T31" fmla="*/ 74112253 h 21600"/>
              <a:gd name="T32" fmla="*/ 6485901 w 21600"/>
              <a:gd name="T33" fmla="*/ 70945353 h 21600"/>
              <a:gd name="T34" fmla="*/ 6485901 w 21600"/>
              <a:gd name="T35" fmla="*/ 42123899 h 21600"/>
              <a:gd name="T36" fmla="*/ 5837755 w 21600"/>
              <a:gd name="T37" fmla="*/ 42123899 h 21600"/>
              <a:gd name="T38" fmla="*/ 5837755 w 21600"/>
              <a:gd name="T39" fmla="*/ 70945353 h 21600"/>
              <a:gd name="T40" fmla="*/ 4280748 w 21600"/>
              <a:gd name="T41" fmla="*/ 74112253 h 21600"/>
              <a:gd name="T42" fmla="*/ 2853848 w 21600"/>
              <a:gd name="T43" fmla="*/ 70945353 h 21600"/>
              <a:gd name="T44" fmla="*/ 2853848 w 21600"/>
              <a:gd name="T45" fmla="*/ 21852810 h 21600"/>
              <a:gd name="T46" fmla="*/ 2335212 w 21600"/>
              <a:gd name="T47" fmla="*/ 21852810 h 21600"/>
              <a:gd name="T48" fmla="*/ 2335212 w 21600"/>
              <a:gd name="T49" fmla="*/ 42439564 h 21600"/>
              <a:gd name="T50" fmla="*/ 1167331 w 21600"/>
              <a:gd name="T51" fmla="*/ 45290799 h 21600"/>
              <a:gd name="T52" fmla="*/ 0 w 21600"/>
              <a:gd name="T53" fmla="*/ 42439564 h 21600"/>
              <a:gd name="T54" fmla="*/ 0 w 21600"/>
              <a:gd name="T55" fmla="*/ 19001575 h 21600"/>
              <a:gd name="T56" fmla="*/ 3113441 w 21600"/>
              <a:gd name="T57" fmla="*/ 13302444 h 21600"/>
              <a:gd name="T58" fmla="*/ 9210216 w 21600"/>
              <a:gd name="T59" fmla="*/ 13302444 h 21600"/>
              <a:gd name="T60" fmla="*/ 12323657 w 21600"/>
              <a:gd name="T61" fmla="*/ 19001575 h 21600"/>
              <a:gd name="T62" fmla="*/ 12323657 w 21600"/>
              <a:gd name="T63" fmla="*/ 42439564 h 21600"/>
              <a:gd name="T64" fmla="*/ 12323657 w 21600"/>
              <a:gd name="T65" fmla="*/ 42439564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234" y="1754"/>
                </a:moveTo>
                <a:cubicBezTo>
                  <a:pt x="15234" y="2308"/>
                  <a:pt x="14779" y="2677"/>
                  <a:pt x="13869" y="3138"/>
                </a:cubicBezTo>
                <a:cubicBezTo>
                  <a:pt x="12960" y="3508"/>
                  <a:pt x="12051" y="3692"/>
                  <a:pt x="10686" y="3692"/>
                </a:cubicBezTo>
                <a:cubicBezTo>
                  <a:pt x="9549" y="3692"/>
                  <a:pt x="8413" y="3508"/>
                  <a:pt x="7503" y="3138"/>
                </a:cubicBezTo>
                <a:cubicBezTo>
                  <a:pt x="6821" y="2677"/>
                  <a:pt x="6366" y="2308"/>
                  <a:pt x="6366" y="1754"/>
                </a:cubicBezTo>
                <a:cubicBezTo>
                  <a:pt x="6366" y="1292"/>
                  <a:pt x="6821" y="831"/>
                  <a:pt x="7503" y="554"/>
                </a:cubicBezTo>
                <a:cubicBezTo>
                  <a:pt x="8413" y="185"/>
                  <a:pt x="9549" y="0"/>
                  <a:pt x="10686" y="0"/>
                </a:cubicBezTo>
                <a:cubicBezTo>
                  <a:pt x="12051" y="0"/>
                  <a:pt x="12960" y="185"/>
                  <a:pt x="13869" y="554"/>
                </a:cubicBezTo>
                <a:cubicBezTo>
                  <a:pt x="14779" y="831"/>
                  <a:pt x="15234" y="1292"/>
                  <a:pt x="15234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18" y="13200"/>
                  <a:pt x="19554" y="13200"/>
                </a:cubicBezTo>
                <a:cubicBezTo>
                  <a:pt x="18189" y="13200"/>
                  <a:pt x="17507" y="12923"/>
                  <a:pt x="17507" y="12369"/>
                </a:cubicBezTo>
                <a:cubicBezTo>
                  <a:pt x="17507" y="6369"/>
                  <a:pt x="17507" y="6369"/>
                  <a:pt x="17507" y="6369"/>
                </a:cubicBezTo>
                <a:cubicBezTo>
                  <a:pt x="16598" y="6369"/>
                  <a:pt x="16598" y="6369"/>
                  <a:pt x="16598" y="6369"/>
                </a:cubicBezTo>
                <a:cubicBezTo>
                  <a:pt x="16598" y="20677"/>
                  <a:pt x="16598" y="20677"/>
                  <a:pt x="16598" y="20677"/>
                </a:cubicBezTo>
                <a:cubicBezTo>
                  <a:pt x="16598" y="21323"/>
                  <a:pt x="15688" y="21600"/>
                  <a:pt x="14097" y="21600"/>
                </a:cubicBezTo>
                <a:cubicBezTo>
                  <a:pt x="12278" y="21600"/>
                  <a:pt x="11368" y="21323"/>
                  <a:pt x="11368" y="20677"/>
                </a:cubicBezTo>
                <a:cubicBezTo>
                  <a:pt x="11368" y="12277"/>
                  <a:pt x="11368" y="12277"/>
                  <a:pt x="11368" y="12277"/>
                </a:cubicBezTo>
                <a:cubicBezTo>
                  <a:pt x="10232" y="12277"/>
                  <a:pt x="10232" y="12277"/>
                  <a:pt x="10232" y="12277"/>
                </a:cubicBezTo>
                <a:cubicBezTo>
                  <a:pt x="10232" y="20677"/>
                  <a:pt x="10232" y="20677"/>
                  <a:pt x="10232" y="20677"/>
                </a:cubicBezTo>
                <a:cubicBezTo>
                  <a:pt x="10232" y="21323"/>
                  <a:pt x="9322" y="21600"/>
                  <a:pt x="7503" y="21600"/>
                </a:cubicBezTo>
                <a:cubicBezTo>
                  <a:pt x="5912" y="21600"/>
                  <a:pt x="5002" y="21323"/>
                  <a:pt x="5002" y="20677"/>
                </a:cubicBezTo>
                <a:cubicBezTo>
                  <a:pt x="5002" y="6369"/>
                  <a:pt x="5002" y="6369"/>
                  <a:pt x="5002" y="6369"/>
                </a:cubicBezTo>
                <a:cubicBezTo>
                  <a:pt x="4093" y="6369"/>
                  <a:pt x="4093" y="6369"/>
                  <a:pt x="4093" y="6369"/>
                </a:cubicBezTo>
                <a:cubicBezTo>
                  <a:pt x="4093" y="12369"/>
                  <a:pt x="4093" y="12369"/>
                  <a:pt x="4093" y="12369"/>
                </a:cubicBezTo>
                <a:cubicBezTo>
                  <a:pt x="4093" y="12923"/>
                  <a:pt x="3411" y="13200"/>
                  <a:pt x="2046" y="13200"/>
                </a:cubicBezTo>
                <a:cubicBezTo>
                  <a:pt x="682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19" y="3877"/>
                  <a:pt x="5457" y="3877"/>
                </a:cubicBezTo>
                <a:cubicBezTo>
                  <a:pt x="16143" y="3877"/>
                  <a:pt x="16143" y="3877"/>
                  <a:pt x="16143" y="3877"/>
                </a:cubicBezTo>
                <a:cubicBezTo>
                  <a:pt x="19781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AutoShape 8"/>
          <p:cNvSpPr/>
          <p:nvPr/>
        </p:nvSpPr>
        <p:spPr bwMode="auto">
          <a:xfrm>
            <a:off x="4939507" y="2077245"/>
            <a:ext cx="260350" cy="632619"/>
          </a:xfrm>
          <a:custGeom>
            <a:avLst/>
            <a:gdLst>
              <a:gd name="T0" fmla="*/ 8760416 w 21600"/>
              <a:gd name="T1" fmla="*/ 6018194 h 21600"/>
              <a:gd name="T2" fmla="*/ 8106648 w 21600"/>
              <a:gd name="T3" fmla="*/ 10766874 h 21600"/>
              <a:gd name="T4" fmla="*/ 6276122 w 21600"/>
              <a:gd name="T5" fmla="*/ 12667717 h 21600"/>
              <a:gd name="T6" fmla="*/ 4445597 w 21600"/>
              <a:gd name="T7" fmla="*/ 10766874 h 21600"/>
              <a:gd name="T8" fmla="*/ 3661075 w 21600"/>
              <a:gd name="T9" fmla="*/ 6018194 h 21600"/>
              <a:gd name="T10" fmla="*/ 4445597 w 21600"/>
              <a:gd name="T11" fmla="*/ 1900843 h 21600"/>
              <a:gd name="T12" fmla="*/ 6276122 w 21600"/>
              <a:gd name="T13" fmla="*/ 0 h 21600"/>
              <a:gd name="T14" fmla="*/ 8106648 w 21600"/>
              <a:gd name="T15" fmla="*/ 1900843 h 21600"/>
              <a:gd name="T16" fmla="*/ 8760416 w 21600"/>
              <a:gd name="T17" fmla="*/ 6018194 h 21600"/>
              <a:gd name="T18" fmla="*/ 12552245 w 21600"/>
              <a:gd name="T19" fmla="*/ 42439564 h 21600"/>
              <a:gd name="T20" fmla="*/ 11375463 w 21600"/>
              <a:gd name="T21" fmla="*/ 45290799 h 21600"/>
              <a:gd name="T22" fmla="*/ 10067951 w 21600"/>
              <a:gd name="T23" fmla="*/ 42439564 h 21600"/>
              <a:gd name="T24" fmla="*/ 10067951 w 21600"/>
              <a:gd name="T25" fmla="*/ 21852810 h 21600"/>
              <a:gd name="T26" fmla="*/ 9544937 w 21600"/>
              <a:gd name="T27" fmla="*/ 21852810 h 21600"/>
              <a:gd name="T28" fmla="*/ 9544937 w 21600"/>
              <a:gd name="T29" fmla="*/ 70945353 h 21600"/>
              <a:gd name="T30" fmla="*/ 8106648 w 21600"/>
              <a:gd name="T31" fmla="*/ 74112253 h 21600"/>
              <a:gd name="T32" fmla="*/ 6668383 w 21600"/>
              <a:gd name="T33" fmla="*/ 70945353 h 21600"/>
              <a:gd name="T34" fmla="*/ 6668383 w 21600"/>
              <a:gd name="T35" fmla="*/ 42123899 h 21600"/>
              <a:gd name="T36" fmla="*/ 5883862 w 21600"/>
              <a:gd name="T37" fmla="*/ 42123899 h 21600"/>
              <a:gd name="T38" fmla="*/ 5883862 w 21600"/>
              <a:gd name="T39" fmla="*/ 70945353 h 21600"/>
              <a:gd name="T40" fmla="*/ 4445597 w 21600"/>
              <a:gd name="T41" fmla="*/ 74112253 h 21600"/>
              <a:gd name="T42" fmla="*/ 3007308 w 21600"/>
              <a:gd name="T43" fmla="*/ 70945353 h 21600"/>
              <a:gd name="T44" fmla="*/ 3007308 w 21600"/>
              <a:gd name="T45" fmla="*/ 21852810 h 21600"/>
              <a:gd name="T46" fmla="*/ 2353540 w 21600"/>
              <a:gd name="T47" fmla="*/ 21852810 h 21600"/>
              <a:gd name="T48" fmla="*/ 2353540 w 21600"/>
              <a:gd name="T49" fmla="*/ 42439564 h 21600"/>
              <a:gd name="T50" fmla="*/ 1176782 w 21600"/>
              <a:gd name="T51" fmla="*/ 45290799 h 21600"/>
              <a:gd name="T52" fmla="*/ 0 w 21600"/>
              <a:gd name="T53" fmla="*/ 42439564 h 21600"/>
              <a:gd name="T54" fmla="*/ 0 w 21600"/>
              <a:gd name="T55" fmla="*/ 19001575 h 21600"/>
              <a:gd name="T56" fmla="*/ 3268815 w 21600"/>
              <a:gd name="T57" fmla="*/ 13302444 h 21600"/>
              <a:gd name="T58" fmla="*/ 9283430 w 21600"/>
              <a:gd name="T59" fmla="*/ 13302444 h 21600"/>
              <a:gd name="T60" fmla="*/ 12552245 w 21600"/>
              <a:gd name="T61" fmla="*/ 19001575 h 21600"/>
              <a:gd name="T62" fmla="*/ 12552245 w 21600"/>
              <a:gd name="T63" fmla="*/ 42439564 h 21600"/>
              <a:gd name="T64" fmla="*/ 12552245 w 21600"/>
              <a:gd name="T65" fmla="*/ 42439564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075" y="1754"/>
                </a:moveTo>
                <a:cubicBezTo>
                  <a:pt x="15075" y="2308"/>
                  <a:pt x="14625" y="2677"/>
                  <a:pt x="13950" y="3138"/>
                </a:cubicBezTo>
                <a:cubicBezTo>
                  <a:pt x="13050" y="3508"/>
                  <a:pt x="11925" y="3692"/>
                  <a:pt x="10800" y="3692"/>
                </a:cubicBezTo>
                <a:cubicBezTo>
                  <a:pt x="9450" y="3692"/>
                  <a:pt x="8550" y="3508"/>
                  <a:pt x="7650" y="3138"/>
                </a:cubicBezTo>
                <a:cubicBezTo>
                  <a:pt x="6750" y="2677"/>
                  <a:pt x="6300" y="2308"/>
                  <a:pt x="6300" y="1754"/>
                </a:cubicBezTo>
                <a:cubicBezTo>
                  <a:pt x="6300" y="1292"/>
                  <a:pt x="6750" y="831"/>
                  <a:pt x="7650" y="554"/>
                </a:cubicBezTo>
                <a:cubicBezTo>
                  <a:pt x="8550" y="185"/>
                  <a:pt x="9450" y="0"/>
                  <a:pt x="10800" y="0"/>
                </a:cubicBezTo>
                <a:cubicBezTo>
                  <a:pt x="11925" y="0"/>
                  <a:pt x="13050" y="185"/>
                  <a:pt x="13950" y="554"/>
                </a:cubicBezTo>
                <a:cubicBezTo>
                  <a:pt x="14625" y="831"/>
                  <a:pt x="15075" y="1292"/>
                  <a:pt x="15075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25" y="13200"/>
                  <a:pt x="19575" y="13200"/>
                </a:cubicBezTo>
                <a:cubicBezTo>
                  <a:pt x="18225" y="13200"/>
                  <a:pt x="17325" y="12923"/>
                  <a:pt x="17325" y="12369"/>
                </a:cubicBezTo>
                <a:cubicBezTo>
                  <a:pt x="17325" y="6369"/>
                  <a:pt x="17325" y="6369"/>
                  <a:pt x="17325" y="6369"/>
                </a:cubicBezTo>
                <a:cubicBezTo>
                  <a:pt x="16425" y="6369"/>
                  <a:pt x="16425" y="6369"/>
                  <a:pt x="16425" y="6369"/>
                </a:cubicBezTo>
                <a:cubicBezTo>
                  <a:pt x="16425" y="20677"/>
                  <a:pt x="16425" y="20677"/>
                  <a:pt x="16425" y="20677"/>
                </a:cubicBezTo>
                <a:cubicBezTo>
                  <a:pt x="16425" y="21323"/>
                  <a:pt x="15525" y="21600"/>
                  <a:pt x="13950" y="21600"/>
                </a:cubicBezTo>
                <a:cubicBezTo>
                  <a:pt x="12150" y="21600"/>
                  <a:pt x="11475" y="21323"/>
                  <a:pt x="11475" y="20677"/>
                </a:cubicBezTo>
                <a:cubicBezTo>
                  <a:pt x="11475" y="12277"/>
                  <a:pt x="11475" y="12277"/>
                  <a:pt x="11475" y="12277"/>
                </a:cubicBezTo>
                <a:cubicBezTo>
                  <a:pt x="10125" y="12277"/>
                  <a:pt x="10125" y="12277"/>
                  <a:pt x="10125" y="12277"/>
                </a:cubicBezTo>
                <a:cubicBezTo>
                  <a:pt x="10125" y="20677"/>
                  <a:pt x="10125" y="20677"/>
                  <a:pt x="10125" y="20677"/>
                </a:cubicBezTo>
                <a:cubicBezTo>
                  <a:pt x="10125" y="21323"/>
                  <a:pt x="9225" y="21600"/>
                  <a:pt x="7650" y="21600"/>
                </a:cubicBezTo>
                <a:cubicBezTo>
                  <a:pt x="5850" y="21600"/>
                  <a:pt x="5175" y="21323"/>
                  <a:pt x="5175" y="20677"/>
                </a:cubicBezTo>
                <a:cubicBezTo>
                  <a:pt x="5175" y="6369"/>
                  <a:pt x="5175" y="6369"/>
                  <a:pt x="5175" y="6369"/>
                </a:cubicBezTo>
                <a:cubicBezTo>
                  <a:pt x="4050" y="6369"/>
                  <a:pt x="4050" y="6369"/>
                  <a:pt x="4050" y="6369"/>
                </a:cubicBezTo>
                <a:cubicBezTo>
                  <a:pt x="4050" y="12369"/>
                  <a:pt x="4050" y="12369"/>
                  <a:pt x="4050" y="12369"/>
                </a:cubicBezTo>
                <a:cubicBezTo>
                  <a:pt x="4050" y="12923"/>
                  <a:pt x="3375" y="13200"/>
                  <a:pt x="2025" y="13200"/>
                </a:cubicBezTo>
                <a:cubicBezTo>
                  <a:pt x="675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00" y="3877"/>
                  <a:pt x="5625" y="3877"/>
                </a:cubicBezTo>
                <a:cubicBezTo>
                  <a:pt x="15975" y="3877"/>
                  <a:pt x="15975" y="3877"/>
                  <a:pt x="15975" y="3877"/>
                </a:cubicBezTo>
                <a:cubicBezTo>
                  <a:pt x="19575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ADBACA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AutoShape 9"/>
          <p:cNvSpPr/>
          <p:nvPr/>
        </p:nvSpPr>
        <p:spPr bwMode="auto">
          <a:xfrm>
            <a:off x="3304382" y="2077245"/>
            <a:ext cx="255588" cy="632619"/>
          </a:xfrm>
          <a:custGeom>
            <a:avLst/>
            <a:gdLst>
              <a:gd name="T0" fmla="*/ 8531889 w 21600"/>
              <a:gd name="T1" fmla="*/ 6018194 h 21600"/>
              <a:gd name="T2" fmla="*/ 7767422 w 21600"/>
              <a:gd name="T3" fmla="*/ 10766874 h 21600"/>
              <a:gd name="T4" fmla="*/ 5984771 w 21600"/>
              <a:gd name="T5" fmla="*/ 12667717 h 21600"/>
              <a:gd name="T6" fmla="*/ 4329794 w 21600"/>
              <a:gd name="T7" fmla="*/ 10766874 h 21600"/>
              <a:gd name="T8" fmla="*/ 3565327 w 21600"/>
              <a:gd name="T9" fmla="*/ 6018194 h 21600"/>
              <a:gd name="T10" fmla="*/ 4202095 w 21600"/>
              <a:gd name="T11" fmla="*/ 1900843 h 21600"/>
              <a:gd name="T12" fmla="*/ 5984771 w 21600"/>
              <a:gd name="T13" fmla="*/ 0 h 21600"/>
              <a:gd name="T14" fmla="*/ 7767422 w 21600"/>
              <a:gd name="T15" fmla="*/ 1900843 h 21600"/>
              <a:gd name="T16" fmla="*/ 8531889 w 21600"/>
              <a:gd name="T17" fmla="*/ 6018194 h 21600"/>
              <a:gd name="T18" fmla="*/ 12097217 w 21600"/>
              <a:gd name="T19" fmla="*/ 42439564 h 21600"/>
              <a:gd name="T20" fmla="*/ 10951333 w 21600"/>
              <a:gd name="T21" fmla="*/ 45290799 h 21600"/>
              <a:gd name="T22" fmla="*/ 9804904 w 21600"/>
              <a:gd name="T23" fmla="*/ 42439564 h 21600"/>
              <a:gd name="T24" fmla="*/ 9804904 w 21600"/>
              <a:gd name="T25" fmla="*/ 21852810 h 21600"/>
              <a:gd name="T26" fmla="*/ 9295812 w 21600"/>
              <a:gd name="T27" fmla="*/ 21852810 h 21600"/>
              <a:gd name="T28" fmla="*/ 9295812 w 21600"/>
              <a:gd name="T29" fmla="*/ 70945353 h 21600"/>
              <a:gd name="T30" fmla="*/ 7895122 w 21600"/>
              <a:gd name="T31" fmla="*/ 74112253 h 21600"/>
              <a:gd name="T32" fmla="*/ 6494407 w 21600"/>
              <a:gd name="T33" fmla="*/ 70945353 h 21600"/>
              <a:gd name="T34" fmla="*/ 6494407 w 21600"/>
              <a:gd name="T35" fmla="*/ 42123899 h 21600"/>
              <a:gd name="T36" fmla="*/ 5730485 w 21600"/>
              <a:gd name="T37" fmla="*/ 42123899 h 21600"/>
              <a:gd name="T38" fmla="*/ 5730485 w 21600"/>
              <a:gd name="T39" fmla="*/ 70945353 h 21600"/>
              <a:gd name="T40" fmla="*/ 4329794 w 21600"/>
              <a:gd name="T41" fmla="*/ 74112253 h 21600"/>
              <a:gd name="T42" fmla="*/ 2801405 w 21600"/>
              <a:gd name="T43" fmla="*/ 70945353 h 21600"/>
              <a:gd name="T44" fmla="*/ 2801405 w 21600"/>
              <a:gd name="T45" fmla="*/ 21852810 h 21600"/>
              <a:gd name="T46" fmla="*/ 2292312 w 21600"/>
              <a:gd name="T47" fmla="*/ 21852810 h 21600"/>
              <a:gd name="T48" fmla="*/ 2292312 w 21600"/>
              <a:gd name="T49" fmla="*/ 42439564 h 21600"/>
              <a:gd name="T50" fmla="*/ 1145884 w 21600"/>
              <a:gd name="T51" fmla="*/ 45290799 h 21600"/>
              <a:gd name="T52" fmla="*/ 0 w 21600"/>
              <a:gd name="T53" fmla="*/ 42439564 h 21600"/>
              <a:gd name="T54" fmla="*/ 0 w 21600"/>
              <a:gd name="T55" fmla="*/ 19001575 h 21600"/>
              <a:gd name="T56" fmla="*/ 3183366 w 21600"/>
              <a:gd name="T57" fmla="*/ 13302444 h 21600"/>
              <a:gd name="T58" fmla="*/ 9040982 w 21600"/>
              <a:gd name="T59" fmla="*/ 13302444 h 21600"/>
              <a:gd name="T60" fmla="*/ 12097217 w 21600"/>
              <a:gd name="T61" fmla="*/ 19001575 h 21600"/>
              <a:gd name="T62" fmla="*/ 12097217 w 21600"/>
              <a:gd name="T63" fmla="*/ 42439564 h 21600"/>
              <a:gd name="T64" fmla="*/ 12097217 w 21600"/>
              <a:gd name="T65" fmla="*/ 42439564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234" y="1754"/>
                </a:moveTo>
                <a:cubicBezTo>
                  <a:pt x="15234" y="2308"/>
                  <a:pt x="14779" y="2677"/>
                  <a:pt x="13869" y="3138"/>
                </a:cubicBezTo>
                <a:cubicBezTo>
                  <a:pt x="12960" y="3508"/>
                  <a:pt x="12051" y="3692"/>
                  <a:pt x="10686" y="3692"/>
                </a:cubicBezTo>
                <a:cubicBezTo>
                  <a:pt x="9549" y="3692"/>
                  <a:pt x="8413" y="3508"/>
                  <a:pt x="7731" y="3138"/>
                </a:cubicBezTo>
                <a:cubicBezTo>
                  <a:pt x="6821" y="2677"/>
                  <a:pt x="6366" y="2308"/>
                  <a:pt x="6366" y="1754"/>
                </a:cubicBezTo>
                <a:cubicBezTo>
                  <a:pt x="6366" y="1292"/>
                  <a:pt x="6821" y="831"/>
                  <a:pt x="7503" y="554"/>
                </a:cubicBezTo>
                <a:cubicBezTo>
                  <a:pt x="8413" y="185"/>
                  <a:pt x="9549" y="0"/>
                  <a:pt x="10686" y="0"/>
                </a:cubicBezTo>
                <a:cubicBezTo>
                  <a:pt x="12051" y="0"/>
                  <a:pt x="12960" y="185"/>
                  <a:pt x="13869" y="554"/>
                </a:cubicBezTo>
                <a:cubicBezTo>
                  <a:pt x="14779" y="831"/>
                  <a:pt x="15234" y="1292"/>
                  <a:pt x="15234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18" y="13200"/>
                  <a:pt x="19554" y="13200"/>
                </a:cubicBezTo>
                <a:cubicBezTo>
                  <a:pt x="18189" y="13200"/>
                  <a:pt x="17507" y="12923"/>
                  <a:pt x="17507" y="12369"/>
                </a:cubicBezTo>
                <a:cubicBezTo>
                  <a:pt x="17507" y="6369"/>
                  <a:pt x="17507" y="6369"/>
                  <a:pt x="17507" y="6369"/>
                </a:cubicBezTo>
                <a:cubicBezTo>
                  <a:pt x="16598" y="6369"/>
                  <a:pt x="16598" y="6369"/>
                  <a:pt x="16598" y="6369"/>
                </a:cubicBezTo>
                <a:cubicBezTo>
                  <a:pt x="16598" y="20677"/>
                  <a:pt x="16598" y="20677"/>
                  <a:pt x="16598" y="20677"/>
                </a:cubicBezTo>
                <a:cubicBezTo>
                  <a:pt x="16598" y="21323"/>
                  <a:pt x="15688" y="21600"/>
                  <a:pt x="14097" y="21600"/>
                </a:cubicBezTo>
                <a:cubicBezTo>
                  <a:pt x="12278" y="21600"/>
                  <a:pt x="11596" y="21323"/>
                  <a:pt x="11596" y="20677"/>
                </a:cubicBezTo>
                <a:cubicBezTo>
                  <a:pt x="11596" y="12277"/>
                  <a:pt x="11596" y="12277"/>
                  <a:pt x="11596" y="12277"/>
                </a:cubicBezTo>
                <a:cubicBezTo>
                  <a:pt x="10232" y="12277"/>
                  <a:pt x="10232" y="12277"/>
                  <a:pt x="10232" y="12277"/>
                </a:cubicBezTo>
                <a:cubicBezTo>
                  <a:pt x="10232" y="20677"/>
                  <a:pt x="10232" y="20677"/>
                  <a:pt x="10232" y="20677"/>
                </a:cubicBezTo>
                <a:cubicBezTo>
                  <a:pt x="10232" y="21323"/>
                  <a:pt x="9322" y="21600"/>
                  <a:pt x="7731" y="21600"/>
                </a:cubicBezTo>
                <a:cubicBezTo>
                  <a:pt x="5912" y="21600"/>
                  <a:pt x="5002" y="21323"/>
                  <a:pt x="5002" y="20677"/>
                </a:cubicBezTo>
                <a:cubicBezTo>
                  <a:pt x="5002" y="6369"/>
                  <a:pt x="5002" y="6369"/>
                  <a:pt x="5002" y="6369"/>
                </a:cubicBezTo>
                <a:cubicBezTo>
                  <a:pt x="4093" y="6369"/>
                  <a:pt x="4093" y="6369"/>
                  <a:pt x="4093" y="6369"/>
                </a:cubicBezTo>
                <a:cubicBezTo>
                  <a:pt x="4093" y="12369"/>
                  <a:pt x="4093" y="12369"/>
                  <a:pt x="4093" y="12369"/>
                </a:cubicBezTo>
                <a:cubicBezTo>
                  <a:pt x="4093" y="12923"/>
                  <a:pt x="3411" y="13200"/>
                  <a:pt x="2046" y="13200"/>
                </a:cubicBezTo>
                <a:cubicBezTo>
                  <a:pt x="682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19" y="3877"/>
                  <a:pt x="5684" y="3877"/>
                </a:cubicBezTo>
                <a:cubicBezTo>
                  <a:pt x="16143" y="3877"/>
                  <a:pt x="16143" y="3877"/>
                  <a:pt x="16143" y="3877"/>
                </a:cubicBezTo>
                <a:cubicBezTo>
                  <a:pt x="19781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AutoShape 10"/>
          <p:cNvSpPr/>
          <p:nvPr/>
        </p:nvSpPr>
        <p:spPr bwMode="auto">
          <a:xfrm>
            <a:off x="2761457" y="2077245"/>
            <a:ext cx="259556" cy="632619"/>
          </a:xfrm>
          <a:custGeom>
            <a:avLst/>
            <a:gdLst>
              <a:gd name="T0" fmla="*/ 8707070 w 21600"/>
              <a:gd name="T1" fmla="*/ 6018194 h 21600"/>
              <a:gd name="T2" fmla="*/ 7927321 w 21600"/>
              <a:gd name="T3" fmla="*/ 10766874 h 21600"/>
              <a:gd name="T4" fmla="*/ 6237900 w 21600"/>
              <a:gd name="T5" fmla="*/ 12667717 h 21600"/>
              <a:gd name="T6" fmla="*/ 4418508 w 21600"/>
              <a:gd name="T7" fmla="*/ 10766874 h 21600"/>
              <a:gd name="T8" fmla="*/ 3638783 w 21600"/>
              <a:gd name="T9" fmla="*/ 6018194 h 21600"/>
              <a:gd name="T10" fmla="*/ 4418508 w 21600"/>
              <a:gd name="T11" fmla="*/ 1900843 h 21600"/>
              <a:gd name="T12" fmla="*/ 6237900 w 21600"/>
              <a:gd name="T13" fmla="*/ 0 h 21600"/>
              <a:gd name="T14" fmla="*/ 7927321 w 21600"/>
              <a:gd name="T15" fmla="*/ 1900843 h 21600"/>
              <a:gd name="T16" fmla="*/ 8707070 w 21600"/>
              <a:gd name="T17" fmla="*/ 6018194 h 21600"/>
              <a:gd name="T18" fmla="*/ 12475799 w 21600"/>
              <a:gd name="T19" fmla="*/ 42439564 h 21600"/>
              <a:gd name="T20" fmla="*/ 11306187 w 21600"/>
              <a:gd name="T21" fmla="*/ 45290799 h 21600"/>
              <a:gd name="T22" fmla="*/ 10006629 w 21600"/>
              <a:gd name="T23" fmla="*/ 42439564 h 21600"/>
              <a:gd name="T24" fmla="*/ 10006629 w 21600"/>
              <a:gd name="T25" fmla="*/ 21852810 h 21600"/>
              <a:gd name="T26" fmla="*/ 9486796 w 21600"/>
              <a:gd name="T27" fmla="*/ 21852810 h 21600"/>
              <a:gd name="T28" fmla="*/ 9486796 w 21600"/>
              <a:gd name="T29" fmla="*/ 70945353 h 21600"/>
              <a:gd name="T30" fmla="*/ 8057291 w 21600"/>
              <a:gd name="T31" fmla="*/ 74112253 h 21600"/>
              <a:gd name="T32" fmla="*/ 6627762 w 21600"/>
              <a:gd name="T33" fmla="*/ 70945353 h 21600"/>
              <a:gd name="T34" fmla="*/ 6627762 w 21600"/>
              <a:gd name="T35" fmla="*/ 42123899 h 21600"/>
              <a:gd name="T36" fmla="*/ 5848037 w 21600"/>
              <a:gd name="T37" fmla="*/ 42123899 h 21600"/>
              <a:gd name="T38" fmla="*/ 5848037 w 21600"/>
              <a:gd name="T39" fmla="*/ 70945353 h 21600"/>
              <a:gd name="T40" fmla="*/ 4418508 w 21600"/>
              <a:gd name="T41" fmla="*/ 74112253 h 21600"/>
              <a:gd name="T42" fmla="*/ 2989004 w 21600"/>
              <a:gd name="T43" fmla="*/ 70945353 h 21600"/>
              <a:gd name="T44" fmla="*/ 2989004 w 21600"/>
              <a:gd name="T45" fmla="*/ 21852810 h 21600"/>
              <a:gd name="T46" fmla="*/ 2339224 w 21600"/>
              <a:gd name="T47" fmla="*/ 21852810 h 21600"/>
              <a:gd name="T48" fmla="*/ 2339224 w 21600"/>
              <a:gd name="T49" fmla="*/ 42439564 h 21600"/>
              <a:gd name="T50" fmla="*/ 1169612 w 21600"/>
              <a:gd name="T51" fmla="*/ 45290799 h 21600"/>
              <a:gd name="T52" fmla="*/ 0 w 21600"/>
              <a:gd name="T53" fmla="*/ 42439564 h 21600"/>
              <a:gd name="T54" fmla="*/ 0 w 21600"/>
              <a:gd name="T55" fmla="*/ 19001575 h 21600"/>
              <a:gd name="T56" fmla="*/ 3248896 w 21600"/>
              <a:gd name="T57" fmla="*/ 13302444 h 21600"/>
              <a:gd name="T58" fmla="*/ 9226903 w 21600"/>
              <a:gd name="T59" fmla="*/ 13302444 h 21600"/>
              <a:gd name="T60" fmla="*/ 12475799 w 21600"/>
              <a:gd name="T61" fmla="*/ 19001575 h 21600"/>
              <a:gd name="T62" fmla="*/ 12475799 w 21600"/>
              <a:gd name="T63" fmla="*/ 42439564 h 21600"/>
              <a:gd name="T64" fmla="*/ 12475799 w 21600"/>
              <a:gd name="T65" fmla="*/ 42439564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075" y="1754"/>
                </a:moveTo>
                <a:cubicBezTo>
                  <a:pt x="15075" y="2308"/>
                  <a:pt x="14625" y="2677"/>
                  <a:pt x="13725" y="3138"/>
                </a:cubicBezTo>
                <a:cubicBezTo>
                  <a:pt x="13050" y="3508"/>
                  <a:pt x="11925" y="3692"/>
                  <a:pt x="10800" y="3692"/>
                </a:cubicBezTo>
                <a:cubicBezTo>
                  <a:pt x="9450" y="3692"/>
                  <a:pt x="8550" y="3508"/>
                  <a:pt x="7650" y="3138"/>
                </a:cubicBezTo>
                <a:cubicBezTo>
                  <a:pt x="6750" y="2677"/>
                  <a:pt x="6300" y="2308"/>
                  <a:pt x="6300" y="1754"/>
                </a:cubicBezTo>
                <a:cubicBezTo>
                  <a:pt x="6300" y="1292"/>
                  <a:pt x="6750" y="831"/>
                  <a:pt x="7650" y="554"/>
                </a:cubicBezTo>
                <a:cubicBezTo>
                  <a:pt x="8325" y="185"/>
                  <a:pt x="9450" y="0"/>
                  <a:pt x="10800" y="0"/>
                </a:cubicBezTo>
                <a:cubicBezTo>
                  <a:pt x="11925" y="0"/>
                  <a:pt x="13050" y="185"/>
                  <a:pt x="13725" y="554"/>
                </a:cubicBezTo>
                <a:cubicBezTo>
                  <a:pt x="14625" y="831"/>
                  <a:pt x="15075" y="1292"/>
                  <a:pt x="15075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25" y="13200"/>
                  <a:pt x="19575" y="13200"/>
                </a:cubicBezTo>
                <a:cubicBezTo>
                  <a:pt x="18225" y="13200"/>
                  <a:pt x="17325" y="12923"/>
                  <a:pt x="17325" y="12369"/>
                </a:cubicBezTo>
                <a:cubicBezTo>
                  <a:pt x="17325" y="6369"/>
                  <a:pt x="17325" y="6369"/>
                  <a:pt x="17325" y="6369"/>
                </a:cubicBezTo>
                <a:cubicBezTo>
                  <a:pt x="16425" y="6369"/>
                  <a:pt x="16425" y="6369"/>
                  <a:pt x="16425" y="6369"/>
                </a:cubicBezTo>
                <a:cubicBezTo>
                  <a:pt x="16425" y="20677"/>
                  <a:pt x="16425" y="20677"/>
                  <a:pt x="16425" y="20677"/>
                </a:cubicBezTo>
                <a:cubicBezTo>
                  <a:pt x="16425" y="21323"/>
                  <a:pt x="15525" y="21600"/>
                  <a:pt x="13950" y="21600"/>
                </a:cubicBezTo>
                <a:cubicBezTo>
                  <a:pt x="12150" y="21600"/>
                  <a:pt x="11475" y="21323"/>
                  <a:pt x="11475" y="20677"/>
                </a:cubicBezTo>
                <a:cubicBezTo>
                  <a:pt x="11475" y="12277"/>
                  <a:pt x="11475" y="12277"/>
                  <a:pt x="11475" y="12277"/>
                </a:cubicBezTo>
                <a:cubicBezTo>
                  <a:pt x="10125" y="12277"/>
                  <a:pt x="10125" y="12277"/>
                  <a:pt x="10125" y="12277"/>
                </a:cubicBezTo>
                <a:cubicBezTo>
                  <a:pt x="10125" y="20677"/>
                  <a:pt x="10125" y="20677"/>
                  <a:pt x="10125" y="20677"/>
                </a:cubicBezTo>
                <a:cubicBezTo>
                  <a:pt x="10125" y="21323"/>
                  <a:pt x="9225" y="21600"/>
                  <a:pt x="7650" y="21600"/>
                </a:cubicBezTo>
                <a:cubicBezTo>
                  <a:pt x="5850" y="21600"/>
                  <a:pt x="5175" y="21323"/>
                  <a:pt x="5175" y="20677"/>
                </a:cubicBezTo>
                <a:cubicBezTo>
                  <a:pt x="5175" y="6369"/>
                  <a:pt x="5175" y="6369"/>
                  <a:pt x="5175" y="6369"/>
                </a:cubicBezTo>
                <a:cubicBezTo>
                  <a:pt x="4050" y="6369"/>
                  <a:pt x="4050" y="6369"/>
                  <a:pt x="4050" y="6369"/>
                </a:cubicBezTo>
                <a:cubicBezTo>
                  <a:pt x="4050" y="12369"/>
                  <a:pt x="4050" y="12369"/>
                  <a:pt x="4050" y="12369"/>
                </a:cubicBezTo>
                <a:cubicBezTo>
                  <a:pt x="4050" y="12923"/>
                  <a:pt x="3375" y="13200"/>
                  <a:pt x="2025" y="13200"/>
                </a:cubicBezTo>
                <a:cubicBezTo>
                  <a:pt x="675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00" y="3877"/>
                  <a:pt x="5625" y="3877"/>
                </a:cubicBezTo>
                <a:cubicBezTo>
                  <a:pt x="15975" y="3877"/>
                  <a:pt x="15975" y="3877"/>
                  <a:pt x="15975" y="3877"/>
                </a:cubicBezTo>
                <a:cubicBezTo>
                  <a:pt x="19575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AutoShape 11"/>
          <p:cNvSpPr/>
          <p:nvPr/>
        </p:nvSpPr>
        <p:spPr bwMode="auto">
          <a:xfrm>
            <a:off x="5484813" y="2077245"/>
            <a:ext cx="259557" cy="632619"/>
          </a:xfrm>
          <a:custGeom>
            <a:avLst/>
            <a:gdLst>
              <a:gd name="T0" fmla="*/ 8707111 w 21600"/>
              <a:gd name="T1" fmla="*/ 6018194 h 21600"/>
              <a:gd name="T2" fmla="*/ 7927360 w 21600"/>
              <a:gd name="T3" fmla="*/ 10766874 h 21600"/>
              <a:gd name="T4" fmla="*/ 6237936 w 21600"/>
              <a:gd name="T5" fmla="*/ 12667717 h 21600"/>
              <a:gd name="T6" fmla="*/ 4418541 w 21600"/>
              <a:gd name="T7" fmla="*/ 10766874 h 21600"/>
              <a:gd name="T8" fmla="*/ 3638790 w 21600"/>
              <a:gd name="T9" fmla="*/ 6018194 h 21600"/>
              <a:gd name="T10" fmla="*/ 4418541 w 21600"/>
              <a:gd name="T11" fmla="*/ 1900843 h 21600"/>
              <a:gd name="T12" fmla="*/ 6237936 w 21600"/>
              <a:gd name="T13" fmla="*/ 0 h 21600"/>
              <a:gd name="T14" fmla="*/ 7927360 w 21600"/>
              <a:gd name="T15" fmla="*/ 1900843 h 21600"/>
              <a:gd name="T16" fmla="*/ 8707111 w 21600"/>
              <a:gd name="T17" fmla="*/ 6018194 h 21600"/>
              <a:gd name="T18" fmla="*/ 12475848 w 21600"/>
              <a:gd name="T19" fmla="*/ 42439564 h 21600"/>
              <a:gd name="T20" fmla="*/ 11176287 w 21600"/>
              <a:gd name="T21" fmla="*/ 45290799 h 21600"/>
              <a:gd name="T22" fmla="*/ 10006672 w 21600"/>
              <a:gd name="T23" fmla="*/ 42439564 h 21600"/>
              <a:gd name="T24" fmla="*/ 10006672 w 21600"/>
              <a:gd name="T25" fmla="*/ 21852810 h 21600"/>
              <a:gd name="T26" fmla="*/ 9486838 w 21600"/>
              <a:gd name="T27" fmla="*/ 21852810 h 21600"/>
              <a:gd name="T28" fmla="*/ 9486838 w 21600"/>
              <a:gd name="T29" fmla="*/ 70945353 h 21600"/>
              <a:gd name="T30" fmla="*/ 8057307 w 21600"/>
              <a:gd name="T31" fmla="*/ 74112253 h 21600"/>
              <a:gd name="T32" fmla="*/ 6627799 w 21600"/>
              <a:gd name="T33" fmla="*/ 70945353 h 21600"/>
              <a:gd name="T34" fmla="*/ 6627799 w 21600"/>
              <a:gd name="T35" fmla="*/ 42123899 h 21600"/>
              <a:gd name="T36" fmla="*/ 5848048 w 21600"/>
              <a:gd name="T37" fmla="*/ 42123899 h 21600"/>
              <a:gd name="T38" fmla="*/ 5848048 w 21600"/>
              <a:gd name="T39" fmla="*/ 70945353 h 21600"/>
              <a:gd name="T40" fmla="*/ 4418541 w 21600"/>
              <a:gd name="T41" fmla="*/ 74112253 h 21600"/>
              <a:gd name="T42" fmla="*/ 2989009 w 21600"/>
              <a:gd name="T43" fmla="*/ 70945353 h 21600"/>
              <a:gd name="T44" fmla="*/ 2989009 w 21600"/>
              <a:gd name="T45" fmla="*/ 21852810 h 21600"/>
              <a:gd name="T46" fmla="*/ 2339229 w 21600"/>
              <a:gd name="T47" fmla="*/ 21852810 h 21600"/>
              <a:gd name="T48" fmla="*/ 2339229 w 21600"/>
              <a:gd name="T49" fmla="*/ 42439564 h 21600"/>
              <a:gd name="T50" fmla="*/ 1169614 w 21600"/>
              <a:gd name="T51" fmla="*/ 45290799 h 21600"/>
              <a:gd name="T52" fmla="*/ 0 w 21600"/>
              <a:gd name="T53" fmla="*/ 42439564 h 21600"/>
              <a:gd name="T54" fmla="*/ 0 w 21600"/>
              <a:gd name="T55" fmla="*/ 19001575 h 21600"/>
              <a:gd name="T56" fmla="*/ 3248926 w 21600"/>
              <a:gd name="T57" fmla="*/ 13302444 h 21600"/>
              <a:gd name="T58" fmla="*/ 9226921 w 21600"/>
              <a:gd name="T59" fmla="*/ 13302444 h 21600"/>
              <a:gd name="T60" fmla="*/ 12475848 w 21600"/>
              <a:gd name="T61" fmla="*/ 19001575 h 21600"/>
              <a:gd name="T62" fmla="*/ 12475848 w 21600"/>
              <a:gd name="T63" fmla="*/ 42439564 h 21600"/>
              <a:gd name="T64" fmla="*/ 12475848 w 21600"/>
              <a:gd name="T65" fmla="*/ 42439564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075" y="1754"/>
                </a:moveTo>
                <a:cubicBezTo>
                  <a:pt x="15075" y="2308"/>
                  <a:pt x="14625" y="2677"/>
                  <a:pt x="13725" y="3138"/>
                </a:cubicBezTo>
                <a:cubicBezTo>
                  <a:pt x="13050" y="3508"/>
                  <a:pt x="11925" y="3692"/>
                  <a:pt x="10800" y="3692"/>
                </a:cubicBezTo>
                <a:cubicBezTo>
                  <a:pt x="9450" y="3692"/>
                  <a:pt x="8550" y="3508"/>
                  <a:pt x="7650" y="3138"/>
                </a:cubicBezTo>
                <a:cubicBezTo>
                  <a:pt x="6750" y="2677"/>
                  <a:pt x="6300" y="2308"/>
                  <a:pt x="6300" y="1754"/>
                </a:cubicBezTo>
                <a:cubicBezTo>
                  <a:pt x="6300" y="1292"/>
                  <a:pt x="6750" y="831"/>
                  <a:pt x="7650" y="554"/>
                </a:cubicBezTo>
                <a:cubicBezTo>
                  <a:pt x="8325" y="185"/>
                  <a:pt x="9450" y="0"/>
                  <a:pt x="10800" y="0"/>
                </a:cubicBezTo>
                <a:cubicBezTo>
                  <a:pt x="11925" y="0"/>
                  <a:pt x="13050" y="185"/>
                  <a:pt x="13725" y="554"/>
                </a:cubicBezTo>
                <a:cubicBezTo>
                  <a:pt x="14625" y="831"/>
                  <a:pt x="15075" y="1292"/>
                  <a:pt x="15075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25" y="13200"/>
                  <a:pt x="19350" y="13200"/>
                </a:cubicBezTo>
                <a:cubicBezTo>
                  <a:pt x="18000" y="13200"/>
                  <a:pt x="17325" y="12923"/>
                  <a:pt x="17325" y="12369"/>
                </a:cubicBezTo>
                <a:cubicBezTo>
                  <a:pt x="17325" y="6369"/>
                  <a:pt x="17325" y="6369"/>
                  <a:pt x="17325" y="6369"/>
                </a:cubicBezTo>
                <a:cubicBezTo>
                  <a:pt x="16425" y="6369"/>
                  <a:pt x="16425" y="6369"/>
                  <a:pt x="16425" y="6369"/>
                </a:cubicBezTo>
                <a:cubicBezTo>
                  <a:pt x="16425" y="20677"/>
                  <a:pt x="16425" y="20677"/>
                  <a:pt x="16425" y="20677"/>
                </a:cubicBezTo>
                <a:cubicBezTo>
                  <a:pt x="16425" y="21323"/>
                  <a:pt x="15525" y="21600"/>
                  <a:pt x="13950" y="21600"/>
                </a:cubicBezTo>
                <a:cubicBezTo>
                  <a:pt x="12150" y="21600"/>
                  <a:pt x="11475" y="21323"/>
                  <a:pt x="11475" y="20677"/>
                </a:cubicBezTo>
                <a:cubicBezTo>
                  <a:pt x="11475" y="12277"/>
                  <a:pt x="11475" y="12277"/>
                  <a:pt x="11475" y="12277"/>
                </a:cubicBezTo>
                <a:cubicBezTo>
                  <a:pt x="10125" y="12277"/>
                  <a:pt x="10125" y="12277"/>
                  <a:pt x="10125" y="12277"/>
                </a:cubicBezTo>
                <a:cubicBezTo>
                  <a:pt x="10125" y="20677"/>
                  <a:pt x="10125" y="20677"/>
                  <a:pt x="10125" y="20677"/>
                </a:cubicBezTo>
                <a:cubicBezTo>
                  <a:pt x="10125" y="21323"/>
                  <a:pt x="9225" y="21600"/>
                  <a:pt x="7650" y="21600"/>
                </a:cubicBezTo>
                <a:cubicBezTo>
                  <a:pt x="5850" y="21600"/>
                  <a:pt x="5175" y="21323"/>
                  <a:pt x="5175" y="20677"/>
                </a:cubicBezTo>
                <a:cubicBezTo>
                  <a:pt x="5175" y="6369"/>
                  <a:pt x="5175" y="6369"/>
                  <a:pt x="5175" y="6369"/>
                </a:cubicBezTo>
                <a:cubicBezTo>
                  <a:pt x="4050" y="6369"/>
                  <a:pt x="4050" y="6369"/>
                  <a:pt x="4050" y="6369"/>
                </a:cubicBezTo>
                <a:cubicBezTo>
                  <a:pt x="4050" y="12369"/>
                  <a:pt x="4050" y="12369"/>
                  <a:pt x="4050" y="12369"/>
                </a:cubicBezTo>
                <a:cubicBezTo>
                  <a:pt x="4050" y="12923"/>
                  <a:pt x="3375" y="13200"/>
                  <a:pt x="2025" y="13200"/>
                </a:cubicBezTo>
                <a:cubicBezTo>
                  <a:pt x="675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00" y="3877"/>
                  <a:pt x="5625" y="3877"/>
                </a:cubicBezTo>
                <a:cubicBezTo>
                  <a:pt x="15975" y="3877"/>
                  <a:pt x="15975" y="3877"/>
                  <a:pt x="15975" y="3877"/>
                </a:cubicBezTo>
                <a:cubicBezTo>
                  <a:pt x="19575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ADBACA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AutoShape 12"/>
          <p:cNvSpPr/>
          <p:nvPr/>
        </p:nvSpPr>
        <p:spPr bwMode="auto">
          <a:xfrm>
            <a:off x="3849688" y="2077245"/>
            <a:ext cx="257969" cy="632619"/>
          </a:xfrm>
          <a:custGeom>
            <a:avLst/>
            <a:gdLst>
              <a:gd name="T0" fmla="*/ 8691644 w 21600"/>
              <a:gd name="T1" fmla="*/ 6018194 h 21600"/>
              <a:gd name="T2" fmla="*/ 7912841 w 21600"/>
              <a:gd name="T3" fmla="*/ 10766874 h 21600"/>
              <a:gd name="T4" fmla="*/ 6096811 w 21600"/>
              <a:gd name="T5" fmla="*/ 12667717 h 21600"/>
              <a:gd name="T6" fmla="*/ 4280781 w 21600"/>
              <a:gd name="T7" fmla="*/ 10766874 h 21600"/>
              <a:gd name="T8" fmla="*/ 3632060 w 21600"/>
              <a:gd name="T9" fmla="*/ 6018194 h 21600"/>
              <a:gd name="T10" fmla="*/ 4280781 w 21600"/>
              <a:gd name="T11" fmla="*/ 1900843 h 21600"/>
              <a:gd name="T12" fmla="*/ 6096811 w 21600"/>
              <a:gd name="T13" fmla="*/ 0 h 21600"/>
              <a:gd name="T14" fmla="*/ 7912841 w 21600"/>
              <a:gd name="T15" fmla="*/ 1900843 h 21600"/>
              <a:gd name="T16" fmla="*/ 8691644 w 21600"/>
              <a:gd name="T17" fmla="*/ 6018194 h 21600"/>
              <a:gd name="T18" fmla="*/ 12323705 w 21600"/>
              <a:gd name="T19" fmla="*/ 42439564 h 21600"/>
              <a:gd name="T20" fmla="*/ 11156371 w 21600"/>
              <a:gd name="T21" fmla="*/ 45290799 h 21600"/>
              <a:gd name="T22" fmla="*/ 9988488 w 21600"/>
              <a:gd name="T23" fmla="*/ 42439564 h 21600"/>
              <a:gd name="T24" fmla="*/ 9988488 w 21600"/>
              <a:gd name="T25" fmla="*/ 21852810 h 21600"/>
              <a:gd name="T26" fmla="*/ 9469851 w 21600"/>
              <a:gd name="T27" fmla="*/ 21852810 h 21600"/>
              <a:gd name="T28" fmla="*/ 9469851 w 21600"/>
              <a:gd name="T29" fmla="*/ 70945353 h 21600"/>
              <a:gd name="T30" fmla="*/ 8042924 w 21600"/>
              <a:gd name="T31" fmla="*/ 74112253 h 21600"/>
              <a:gd name="T32" fmla="*/ 6485914 w 21600"/>
              <a:gd name="T33" fmla="*/ 70945353 h 21600"/>
              <a:gd name="T34" fmla="*/ 6485914 w 21600"/>
              <a:gd name="T35" fmla="*/ 42123899 h 21600"/>
              <a:gd name="T36" fmla="*/ 5837791 w 21600"/>
              <a:gd name="T37" fmla="*/ 42123899 h 21600"/>
              <a:gd name="T38" fmla="*/ 5837791 w 21600"/>
              <a:gd name="T39" fmla="*/ 70945353 h 21600"/>
              <a:gd name="T40" fmla="*/ 4280781 w 21600"/>
              <a:gd name="T41" fmla="*/ 74112253 h 21600"/>
              <a:gd name="T42" fmla="*/ 2853854 w 21600"/>
              <a:gd name="T43" fmla="*/ 70945353 h 21600"/>
              <a:gd name="T44" fmla="*/ 2853854 w 21600"/>
              <a:gd name="T45" fmla="*/ 21852810 h 21600"/>
              <a:gd name="T46" fmla="*/ 2335217 w 21600"/>
              <a:gd name="T47" fmla="*/ 21852810 h 21600"/>
              <a:gd name="T48" fmla="*/ 2335217 w 21600"/>
              <a:gd name="T49" fmla="*/ 42439564 h 21600"/>
              <a:gd name="T50" fmla="*/ 1167334 w 21600"/>
              <a:gd name="T51" fmla="*/ 45290799 h 21600"/>
              <a:gd name="T52" fmla="*/ 0 w 21600"/>
              <a:gd name="T53" fmla="*/ 42439564 h 21600"/>
              <a:gd name="T54" fmla="*/ 0 w 21600"/>
              <a:gd name="T55" fmla="*/ 19001575 h 21600"/>
              <a:gd name="T56" fmla="*/ 3242957 w 21600"/>
              <a:gd name="T57" fmla="*/ 13302444 h 21600"/>
              <a:gd name="T58" fmla="*/ 9210258 w 21600"/>
              <a:gd name="T59" fmla="*/ 13302444 h 21600"/>
              <a:gd name="T60" fmla="*/ 12323705 w 21600"/>
              <a:gd name="T61" fmla="*/ 19001575 h 21600"/>
              <a:gd name="T62" fmla="*/ 12323705 w 21600"/>
              <a:gd name="T63" fmla="*/ 42439564 h 21600"/>
              <a:gd name="T64" fmla="*/ 12323705 w 21600"/>
              <a:gd name="T65" fmla="*/ 42439564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234" y="1754"/>
                </a:moveTo>
                <a:cubicBezTo>
                  <a:pt x="15234" y="2308"/>
                  <a:pt x="14779" y="2677"/>
                  <a:pt x="13869" y="3138"/>
                </a:cubicBezTo>
                <a:cubicBezTo>
                  <a:pt x="12960" y="3508"/>
                  <a:pt x="12051" y="3692"/>
                  <a:pt x="10686" y="3692"/>
                </a:cubicBezTo>
                <a:cubicBezTo>
                  <a:pt x="9549" y="3692"/>
                  <a:pt x="8413" y="3508"/>
                  <a:pt x="7503" y="3138"/>
                </a:cubicBezTo>
                <a:cubicBezTo>
                  <a:pt x="6821" y="2677"/>
                  <a:pt x="6366" y="2308"/>
                  <a:pt x="6366" y="1754"/>
                </a:cubicBezTo>
                <a:cubicBezTo>
                  <a:pt x="6366" y="1292"/>
                  <a:pt x="6821" y="831"/>
                  <a:pt x="7503" y="554"/>
                </a:cubicBezTo>
                <a:cubicBezTo>
                  <a:pt x="8413" y="185"/>
                  <a:pt x="9549" y="0"/>
                  <a:pt x="10686" y="0"/>
                </a:cubicBezTo>
                <a:cubicBezTo>
                  <a:pt x="12051" y="0"/>
                  <a:pt x="12960" y="185"/>
                  <a:pt x="13869" y="554"/>
                </a:cubicBezTo>
                <a:cubicBezTo>
                  <a:pt x="14779" y="831"/>
                  <a:pt x="15234" y="1292"/>
                  <a:pt x="15234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18" y="13200"/>
                  <a:pt x="19554" y="13200"/>
                </a:cubicBezTo>
                <a:cubicBezTo>
                  <a:pt x="18189" y="13200"/>
                  <a:pt x="17507" y="12923"/>
                  <a:pt x="17507" y="12369"/>
                </a:cubicBezTo>
                <a:cubicBezTo>
                  <a:pt x="17507" y="6369"/>
                  <a:pt x="17507" y="6369"/>
                  <a:pt x="17507" y="6369"/>
                </a:cubicBezTo>
                <a:cubicBezTo>
                  <a:pt x="16598" y="6369"/>
                  <a:pt x="16598" y="6369"/>
                  <a:pt x="16598" y="6369"/>
                </a:cubicBezTo>
                <a:cubicBezTo>
                  <a:pt x="16598" y="20677"/>
                  <a:pt x="16598" y="20677"/>
                  <a:pt x="16598" y="20677"/>
                </a:cubicBezTo>
                <a:cubicBezTo>
                  <a:pt x="16598" y="21323"/>
                  <a:pt x="15688" y="21600"/>
                  <a:pt x="14097" y="21600"/>
                </a:cubicBezTo>
                <a:cubicBezTo>
                  <a:pt x="12278" y="21600"/>
                  <a:pt x="11368" y="21323"/>
                  <a:pt x="11368" y="20677"/>
                </a:cubicBezTo>
                <a:cubicBezTo>
                  <a:pt x="11368" y="12277"/>
                  <a:pt x="11368" y="12277"/>
                  <a:pt x="11368" y="12277"/>
                </a:cubicBezTo>
                <a:cubicBezTo>
                  <a:pt x="10232" y="12277"/>
                  <a:pt x="10232" y="12277"/>
                  <a:pt x="10232" y="12277"/>
                </a:cubicBezTo>
                <a:cubicBezTo>
                  <a:pt x="10232" y="20677"/>
                  <a:pt x="10232" y="20677"/>
                  <a:pt x="10232" y="20677"/>
                </a:cubicBezTo>
                <a:cubicBezTo>
                  <a:pt x="10232" y="21323"/>
                  <a:pt x="9322" y="21600"/>
                  <a:pt x="7503" y="21600"/>
                </a:cubicBezTo>
                <a:cubicBezTo>
                  <a:pt x="5912" y="21600"/>
                  <a:pt x="5002" y="21323"/>
                  <a:pt x="5002" y="20677"/>
                </a:cubicBezTo>
                <a:cubicBezTo>
                  <a:pt x="5002" y="6369"/>
                  <a:pt x="5002" y="6369"/>
                  <a:pt x="5002" y="6369"/>
                </a:cubicBezTo>
                <a:cubicBezTo>
                  <a:pt x="4093" y="6369"/>
                  <a:pt x="4093" y="6369"/>
                  <a:pt x="4093" y="6369"/>
                </a:cubicBezTo>
                <a:cubicBezTo>
                  <a:pt x="4093" y="12369"/>
                  <a:pt x="4093" y="12369"/>
                  <a:pt x="4093" y="12369"/>
                </a:cubicBezTo>
                <a:cubicBezTo>
                  <a:pt x="4093" y="12923"/>
                  <a:pt x="3411" y="13200"/>
                  <a:pt x="2046" y="13200"/>
                </a:cubicBezTo>
                <a:cubicBezTo>
                  <a:pt x="682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19" y="3877"/>
                  <a:pt x="5684" y="3877"/>
                </a:cubicBezTo>
                <a:cubicBezTo>
                  <a:pt x="16143" y="3877"/>
                  <a:pt x="16143" y="3877"/>
                  <a:pt x="16143" y="3877"/>
                </a:cubicBezTo>
                <a:cubicBezTo>
                  <a:pt x="19781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AutoShape 13"/>
          <p:cNvSpPr/>
          <p:nvPr/>
        </p:nvSpPr>
        <p:spPr bwMode="auto">
          <a:xfrm>
            <a:off x="4394994" y="2077245"/>
            <a:ext cx="257175" cy="632619"/>
          </a:xfrm>
          <a:custGeom>
            <a:avLst/>
            <a:gdLst>
              <a:gd name="T0" fmla="*/ 8548045 w 21600"/>
              <a:gd name="T1" fmla="*/ 6018194 h 21600"/>
              <a:gd name="T2" fmla="*/ 7910132 w 21600"/>
              <a:gd name="T3" fmla="*/ 10766874 h 21600"/>
              <a:gd name="T4" fmla="*/ 6123980 w 21600"/>
              <a:gd name="T5" fmla="*/ 12667717 h 21600"/>
              <a:gd name="T6" fmla="*/ 4337828 w 21600"/>
              <a:gd name="T7" fmla="*/ 10766874 h 21600"/>
              <a:gd name="T8" fmla="*/ 3572327 w 21600"/>
              <a:gd name="T9" fmla="*/ 6018194 h 21600"/>
              <a:gd name="T10" fmla="*/ 4337828 w 21600"/>
              <a:gd name="T11" fmla="*/ 1900843 h 21600"/>
              <a:gd name="T12" fmla="*/ 6123980 w 21600"/>
              <a:gd name="T13" fmla="*/ 0 h 21600"/>
              <a:gd name="T14" fmla="*/ 7910132 w 21600"/>
              <a:gd name="T15" fmla="*/ 1900843 h 21600"/>
              <a:gd name="T16" fmla="*/ 8548045 w 21600"/>
              <a:gd name="T17" fmla="*/ 6018194 h 21600"/>
              <a:gd name="T18" fmla="*/ 12247959 w 21600"/>
              <a:gd name="T19" fmla="*/ 42439564 h 21600"/>
              <a:gd name="T20" fmla="*/ 11099721 w 21600"/>
              <a:gd name="T21" fmla="*/ 45290799 h 21600"/>
              <a:gd name="T22" fmla="*/ 9951458 w 21600"/>
              <a:gd name="T23" fmla="*/ 42439564 h 21600"/>
              <a:gd name="T24" fmla="*/ 9951458 w 21600"/>
              <a:gd name="T25" fmla="*/ 21852810 h 21600"/>
              <a:gd name="T26" fmla="*/ 9313545 w 21600"/>
              <a:gd name="T27" fmla="*/ 21852810 h 21600"/>
              <a:gd name="T28" fmla="*/ 9313545 w 21600"/>
              <a:gd name="T29" fmla="*/ 70945353 h 21600"/>
              <a:gd name="T30" fmla="*/ 7910132 w 21600"/>
              <a:gd name="T31" fmla="*/ 74112253 h 21600"/>
              <a:gd name="T32" fmla="*/ 6506718 w 21600"/>
              <a:gd name="T33" fmla="*/ 70945353 h 21600"/>
              <a:gd name="T34" fmla="*/ 6506718 w 21600"/>
              <a:gd name="T35" fmla="*/ 42123899 h 21600"/>
              <a:gd name="T36" fmla="*/ 5741241 w 21600"/>
              <a:gd name="T37" fmla="*/ 42123899 h 21600"/>
              <a:gd name="T38" fmla="*/ 5741241 w 21600"/>
              <a:gd name="T39" fmla="*/ 70945353 h 21600"/>
              <a:gd name="T40" fmla="*/ 4337828 w 21600"/>
              <a:gd name="T41" fmla="*/ 74112253 h 21600"/>
              <a:gd name="T42" fmla="*/ 2934414 w 21600"/>
              <a:gd name="T43" fmla="*/ 70945353 h 21600"/>
              <a:gd name="T44" fmla="*/ 2934414 w 21600"/>
              <a:gd name="T45" fmla="*/ 21852810 h 21600"/>
              <a:gd name="T46" fmla="*/ 2296501 w 21600"/>
              <a:gd name="T47" fmla="*/ 21852810 h 21600"/>
              <a:gd name="T48" fmla="*/ 2296501 w 21600"/>
              <a:gd name="T49" fmla="*/ 42439564 h 21600"/>
              <a:gd name="T50" fmla="*/ 1148239 w 21600"/>
              <a:gd name="T51" fmla="*/ 45290799 h 21600"/>
              <a:gd name="T52" fmla="*/ 0 w 21600"/>
              <a:gd name="T53" fmla="*/ 42439564 h 21600"/>
              <a:gd name="T54" fmla="*/ 0 w 21600"/>
              <a:gd name="T55" fmla="*/ 19001575 h 21600"/>
              <a:gd name="T56" fmla="*/ 3189565 w 21600"/>
              <a:gd name="T57" fmla="*/ 13302444 h 21600"/>
              <a:gd name="T58" fmla="*/ 9058394 w 21600"/>
              <a:gd name="T59" fmla="*/ 13302444 h 21600"/>
              <a:gd name="T60" fmla="*/ 12247959 w 21600"/>
              <a:gd name="T61" fmla="*/ 19001575 h 21600"/>
              <a:gd name="T62" fmla="*/ 12247959 w 21600"/>
              <a:gd name="T63" fmla="*/ 42439564 h 21600"/>
              <a:gd name="T64" fmla="*/ 12247959 w 21600"/>
              <a:gd name="T65" fmla="*/ 42439564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075" y="1754"/>
                </a:moveTo>
                <a:cubicBezTo>
                  <a:pt x="15075" y="2308"/>
                  <a:pt x="14850" y="2677"/>
                  <a:pt x="13950" y="3138"/>
                </a:cubicBezTo>
                <a:cubicBezTo>
                  <a:pt x="13050" y="3508"/>
                  <a:pt x="11925" y="3692"/>
                  <a:pt x="10800" y="3692"/>
                </a:cubicBezTo>
                <a:cubicBezTo>
                  <a:pt x="9450" y="3692"/>
                  <a:pt x="8550" y="3508"/>
                  <a:pt x="7650" y="3138"/>
                </a:cubicBezTo>
                <a:cubicBezTo>
                  <a:pt x="6750" y="2677"/>
                  <a:pt x="6300" y="2308"/>
                  <a:pt x="6300" y="1754"/>
                </a:cubicBezTo>
                <a:cubicBezTo>
                  <a:pt x="6300" y="1292"/>
                  <a:pt x="6750" y="831"/>
                  <a:pt x="7650" y="554"/>
                </a:cubicBezTo>
                <a:cubicBezTo>
                  <a:pt x="8550" y="185"/>
                  <a:pt x="9450" y="0"/>
                  <a:pt x="10800" y="0"/>
                </a:cubicBezTo>
                <a:cubicBezTo>
                  <a:pt x="11925" y="0"/>
                  <a:pt x="13050" y="185"/>
                  <a:pt x="13950" y="554"/>
                </a:cubicBezTo>
                <a:cubicBezTo>
                  <a:pt x="14850" y="831"/>
                  <a:pt x="15075" y="1292"/>
                  <a:pt x="15075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25" y="13200"/>
                  <a:pt x="19575" y="13200"/>
                </a:cubicBezTo>
                <a:cubicBezTo>
                  <a:pt x="18225" y="13200"/>
                  <a:pt x="17550" y="12923"/>
                  <a:pt x="17550" y="12369"/>
                </a:cubicBezTo>
                <a:cubicBezTo>
                  <a:pt x="17550" y="6369"/>
                  <a:pt x="17550" y="6369"/>
                  <a:pt x="17550" y="6369"/>
                </a:cubicBezTo>
                <a:cubicBezTo>
                  <a:pt x="16425" y="6369"/>
                  <a:pt x="16425" y="6369"/>
                  <a:pt x="16425" y="6369"/>
                </a:cubicBezTo>
                <a:cubicBezTo>
                  <a:pt x="16425" y="20677"/>
                  <a:pt x="16425" y="20677"/>
                  <a:pt x="16425" y="20677"/>
                </a:cubicBezTo>
                <a:cubicBezTo>
                  <a:pt x="16425" y="21323"/>
                  <a:pt x="15525" y="21600"/>
                  <a:pt x="13950" y="21600"/>
                </a:cubicBezTo>
                <a:cubicBezTo>
                  <a:pt x="12150" y="21600"/>
                  <a:pt x="11475" y="21323"/>
                  <a:pt x="11475" y="20677"/>
                </a:cubicBezTo>
                <a:cubicBezTo>
                  <a:pt x="11475" y="12277"/>
                  <a:pt x="11475" y="12277"/>
                  <a:pt x="11475" y="12277"/>
                </a:cubicBezTo>
                <a:cubicBezTo>
                  <a:pt x="10125" y="12277"/>
                  <a:pt x="10125" y="12277"/>
                  <a:pt x="10125" y="12277"/>
                </a:cubicBezTo>
                <a:cubicBezTo>
                  <a:pt x="10125" y="20677"/>
                  <a:pt x="10125" y="20677"/>
                  <a:pt x="10125" y="20677"/>
                </a:cubicBezTo>
                <a:cubicBezTo>
                  <a:pt x="10125" y="21323"/>
                  <a:pt x="9225" y="21600"/>
                  <a:pt x="7650" y="21600"/>
                </a:cubicBezTo>
                <a:cubicBezTo>
                  <a:pt x="5850" y="21600"/>
                  <a:pt x="5175" y="21323"/>
                  <a:pt x="5175" y="20677"/>
                </a:cubicBezTo>
                <a:cubicBezTo>
                  <a:pt x="5175" y="6369"/>
                  <a:pt x="5175" y="6369"/>
                  <a:pt x="5175" y="6369"/>
                </a:cubicBezTo>
                <a:cubicBezTo>
                  <a:pt x="4050" y="6369"/>
                  <a:pt x="4050" y="6369"/>
                  <a:pt x="4050" y="6369"/>
                </a:cubicBezTo>
                <a:cubicBezTo>
                  <a:pt x="4050" y="12369"/>
                  <a:pt x="4050" y="12369"/>
                  <a:pt x="4050" y="12369"/>
                </a:cubicBezTo>
                <a:cubicBezTo>
                  <a:pt x="4050" y="12923"/>
                  <a:pt x="3375" y="13200"/>
                  <a:pt x="2025" y="13200"/>
                </a:cubicBezTo>
                <a:cubicBezTo>
                  <a:pt x="675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00" y="3877"/>
                  <a:pt x="5625" y="3877"/>
                </a:cubicBezTo>
                <a:cubicBezTo>
                  <a:pt x="15975" y="3877"/>
                  <a:pt x="15975" y="3877"/>
                  <a:pt x="15975" y="3877"/>
                </a:cubicBezTo>
                <a:cubicBezTo>
                  <a:pt x="19575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AutoShape 14"/>
          <p:cNvSpPr/>
          <p:nvPr/>
        </p:nvSpPr>
        <p:spPr bwMode="auto">
          <a:xfrm>
            <a:off x="5778500" y="2077245"/>
            <a:ext cx="257175" cy="632619"/>
          </a:xfrm>
          <a:custGeom>
            <a:avLst/>
            <a:gdLst>
              <a:gd name="T0" fmla="*/ 8638223 w 21600"/>
              <a:gd name="T1" fmla="*/ 6018194 h 21600"/>
              <a:gd name="T2" fmla="*/ 7864221 w 21600"/>
              <a:gd name="T3" fmla="*/ 10766874 h 21600"/>
              <a:gd name="T4" fmla="*/ 6059329 w 21600"/>
              <a:gd name="T5" fmla="*/ 12667717 h 21600"/>
              <a:gd name="T6" fmla="*/ 4254460 w 21600"/>
              <a:gd name="T7" fmla="*/ 10766874 h 21600"/>
              <a:gd name="T8" fmla="*/ 3609737 w 21600"/>
              <a:gd name="T9" fmla="*/ 6018194 h 21600"/>
              <a:gd name="T10" fmla="*/ 4254460 w 21600"/>
              <a:gd name="T11" fmla="*/ 1900843 h 21600"/>
              <a:gd name="T12" fmla="*/ 6059329 w 21600"/>
              <a:gd name="T13" fmla="*/ 0 h 21600"/>
              <a:gd name="T14" fmla="*/ 7864221 w 21600"/>
              <a:gd name="T15" fmla="*/ 1900843 h 21600"/>
              <a:gd name="T16" fmla="*/ 8638223 w 21600"/>
              <a:gd name="T17" fmla="*/ 6018194 h 21600"/>
              <a:gd name="T18" fmla="*/ 12247959 w 21600"/>
              <a:gd name="T19" fmla="*/ 42439564 h 21600"/>
              <a:gd name="T20" fmla="*/ 11087814 w 21600"/>
              <a:gd name="T21" fmla="*/ 45290799 h 21600"/>
              <a:gd name="T22" fmla="*/ 9927074 w 21600"/>
              <a:gd name="T23" fmla="*/ 42439564 h 21600"/>
              <a:gd name="T24" fmla="*/ 9927074 w 21600"/>
              <a:gd name="T25" fmla="*/ 21852810 h 21600"/>
              <a:gd name="T26" fmla="*/ 9411653 w 21600"/>
              <a:gd name="T27" fmla="*/ 21852810 h 21600"/>
              <a:gd name="T28" fmla="*/ 9411653 w 21600"/>
              <a:gd name="T29" fmla="*/ 70945353 h 21600"/>
              <a:gd name="T30" fmla="*/ 7993499 w 21600"/>
              <a:gd name="T31" fmla="*/ 74112253 h 21600"/>
              <a:gd name="T32" fmla="*/ 6446068 w 21600"/>
              <a:gd name="T33" fmla="*/ 70945353 h 21600"/>
              <a:gd name="T34" fmla="*/ 6446068 w 21600"/>
              <a:gd name="T35" fmla="*/ 42123899 h 21600"/>
              <a:gd name="T36" fmla="*/ 5801916 w 21600"/>
              <a:gd name="T37" fmla="*/ 42123899 h 21600"/>
              <a:gd name="T38" fmla="*/ 5801916 w 21600"/>
              <a:gd name="T39" fmla="*/ 70945353 h 21600"/>
              <a:gd name="T40" fmla="*/ 4254460 w 21600"/>
              <a:gd name="T41" fmla="*/ 74112253 h 21600"/>
              <a:gd name="T42" fmla="*/ 2836307 w 21600"/>
              <a:gd name="T43" fmla="*/ 70945353 h 21600"/>
              <a:gd name="T44" fmla="*/ 2836307 w 21600"/>
              <a:gd name="T45" fmla="*/ 21852810 h 21600"/>
              <a:gd name="T46" fmla="*/ 2320885 w 21600"/>
              <a:gd name="T47" fmla="*/ 21852810 h 21600"/>
              <a:gd name="T48" fmla="*/ 2320885 w 21600"/>
              <a:gd name="T49" fmla="*/ 42439564 h 21600"/>
              <a:gd name="T50" fmla="*/ 1160145 w 21600"/>
              <a:gd name="T51" fmla="*/ 45290799 h 21600"/>
              <a:gd name="T52" fmla="*/ 0 w 21600"/>
              <a:gd name="T53" fmla="*/ 42439564 h 21600"/>
              <a:gd name="T54" fmla="*/ 0 w 21600"/>
              <a:gd name="T55" fmla="*/ 19001575 h 21600"/>
              <a:gd name="T56" fmla="*/ 3094315 w 21600"/>
              <a:gd name="T57" fmla="*/ 13302444 h 21600"/>
              <a:gd name="T58" fmla="*/ 9153644 w 21600"/>
              <a:gd name="T59" fmla="*/ 13302444 h 21600"/>
              <a:gd name="T60" fmla="*/ 12247959 w 21600"/>
              <a:gd name="T61" fmla="*/ 19001575 h 21600"/>
              <a:gd name="T62" fmla="*/ 12247959 w 21600"/>
              <a:gd name="T63" fmla="*/ 42439564 h 21600"/>
              <a:gd name="T64" fmla="*/ 12247959 w 21600"/>
              <a:gd name="T65" fmla="*/ 42439564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234" y="1754"/>
                </a:moveTo>
                <a:cubicBezTo>
                  <a:pt x="15234" y="2308"/>
                  <a:pt x="14779" y="2677"/>
                  <a:pt x="13869" y="3138"/>
                </a:cubicBezTo>
                <a:cubicBezTo>
                  <a:pt x="12960" y="3508"/>
                  <a:pt x="12051" y="3692"/>
                  <a:pt x="10686" y="3692"/>
                </a:cubicBezTo>
                <a:cubicBezTo>
                  <a:pt x="9549" y="3692"/>
                  <a:pt x="8413" y="3508"/>
                  <a:pt x="7503" y="3138"/>
                </a:cubicBezTo>
                <a:cubicBezTo>
                  <a:pt x="6594" y="2677"/>
                  <a:pt x="6366" y="2308"/>
                  <a:pt x="6366" y="1754"/>
                </a:cubicBezTo>
                <a:cubicBezTo>
                  <a:pt x="6366" y="1292"/>
                  <a:pt x="6594" y="831"/>
                  <a:pt x="7503" y="554"/>
                </a:cubicBezTo>
                <a:cubicBezTo>
                  <a:pt x="8413" y="185"/>
                  <a:pt x="9549" y="0"/>
                  <a:pt x="10686" y="0"/>
                </a:cubicBezTo>
                <a:cubicBezTo>
                  <a:pt x="12051" y="0"/>
                  <a:pt x="12960" y="185"/>
                  <a:pt x="13869" y="554"/>
                </a:cubicBezTo>
                <a:cubicBezTo>
                  <a:pt x="14779" y="831"/>
                  <a:pt x="15234" y="1292"/>
                  <a:pt x="15234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18" y="13200"/>
                  <a:pt x="19554" y="13200"/>
                </a:cubicBezTo>
                <a:cubicBezTo>
                  <a:pt x="18189" y="13200"/>
                  <a:pt x="17507" y="12923"/>
                  <a:pt x="17507" y="12369"/>
                </a:cubicBezTo>
                <a:cubicBezTo>
                  <a:pt x="17507" y="6369"/>
                  <a:pt x="17507" y="6369"/>
                  <a:pt x="17507" y="6369"/>
                </a:cubicBezTo>
                <a:cubicBezTo>
                  <a:pt x="16598" y="6369"/>
                  <a:pt x="16598" y="6369"/>
                  <a:pt x="16598" y="6369"/>
                </a:cubicBezTo>
                <a:cubicBezTo>
                  <a:pt x="16598" y="20677"/>
                  <a:pt x="16598" y="20677"/>
                  <a:pt x="16598" y="20677"/>
                </a:cubicBezTo>
                <a:cubicBezTo>
                  <a:pt x="16598" y="21323"/>
                  <a:pt x="15688" y="21600"/>
                  <a:pt x="14097" y="21600"/>
                </a:cubicBezTo>
                <a:cubicBezTo>
                  <a:pt x="12278" y="21600"/>
                  <a:pt x="11368" y="21323"/>
                  <a:pt x="11368" y="20677"/>
                </a:cubicBezTo>
                <a:cubicBezTo>
                  <a:pt x="11368" y="12277"/>
                  <a:pt x="11368" y="12277"/>
                  <a:pt x="11368" y="12277"/>
                </a:cubicBezTo>
                <a:cubicBezTo>
                  <a:pt x="10232" y="12277"/>
                  <a:pt x="10232" y="12277"/>
                  <a:pt x="10232" y="12277"/>
                </a:cubicBezTo>
                <a:cubicBezTo>
                  <a:pt x="10232" y="20677"/>
                  <a:pt x="10232" y="20677"/>
                  <a:pt x="10232" y="20677"/>
                </a:cubicBezTo>
                <a:cubicBezTo>
                  <a:pt x="10232" y="21323"/>
                  <a:pt x="9322" y="21600"/>
                  <a:pt x="7503" y="21600"/>
                </a:cubicBezTo>
                <a:cubicBezTo>
                  <a:pt x="5912" y="21600"/>
                  <a:pt x="5002" y="21323"/>
                  <a:pt x="5002" y="20677"/>
                </a:cubicBezTo>
                <a:cubicBezTo>
                  <a:pt x="5002" y="6369"/>
                  <a:pt x="5002" y="6369"/>
                  <a:pt x="5002" y="6369"/>
                </a:cubicBezTo>
                <a:cubicBezTo>
                  <a:pt x="4093" y="6369"/>
                  <a:pt x="4093" y="6369"/>
                  <a:pt x="4093" y="6369"/>
                </a:cubicBezTo>
                <a:cubicBezTo>
                  <a:pt x="4093" y="12369"/>
                  <a:pt x="4093" y="12369"/>
                  <a:pt x="4093" y="12369"/>
                </a:cubicBezTo>
                <a:cubicBezTo>
                  <a:pt x="4093" y="12923"/>
                  <a:pt x="3411" y="13200"/>
                  <a:pt x="2046" y="13200"/>
                </a:cubicBezTo>
                <a:cubicBezTo>
                  <a:pt x="682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19" y="3877"/>
                  <a:pt x="5457" y="3877"/>
                </a:cubicBezTo>
                <a:cubicBezTo>
                  <a:pt x="16143" y="3877"/>
                  <a:pt x="16143" y="3877"/>
                  <a:pt x="16143" y="3877"/>
                </a:cubicBezTo>
                <a:cubicBezTo>
                  <a:pt x="19781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ADBACA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AutoShape 15"/>
          <p:cNvSpPr/>
          <p:nvPr/>
        </p:nvSpPr>
        <p:spPr bwMode="auto">
          <a:xfrm>
            <a:off x="6325394" y="2077245"/>
            <a:ext cx="255588" cy="632619"/>
          </a:xfrm>
          <a:custGeom>
            <a:avLst/>
            <a:gdLst>
              <a:gd name="T0" fmla="*/ 8531889 w 21600"/>
              <a:gd name="T1" fmla="*/ 6018194 h 21600"/>
              <a:gd name="T2" fmla="*/ 7767422 w 21600"/>
              <a:gd name="T3" fmla="*/ 10766874 h 21600"/>
              <a:gd name="T4" fmla="*/ 5984771 w 21600"/>
              <a:gd name="T5" fmla="*/ 12667717 h 21600"/>
              <a:gd name="T6" fmla="*/ 4202095 w 21600"/>
              <a:gd name="T7" fmla="*/ 10766874 h 21600"/>
              <a:gd name="T8" fmla="*/ 3438196 w 21600"/>
              <a:gd name="T9" fmla="*/ 6018194 h 21600"/>
              <a:gd name="T10" fmla="*/ 4202095 w 21600"/>
              <a:gd name="T11" fmla="*/ 1900843 h 21600"/>
              <a:gd name="T12" fmla="*/ 5984771 w 21600"/>
              <a:gd name="T13" fmla="*/ 0 h 21600"/>
              <a:gd name="T14" fmla="*/ 7767422 w 21600"/>
              <a:gd name="T15" fmla="*/ 1900843 h 21600"/>
              <a:gd name="T16" fmla="*/ 8531889 w 21600"/>
              <a:gd name="T17" fmla="*/ 6018194 h 21600"/>
              <a:gd name="T18" fmla="*/ 12097217 w 21600"/>
              <a:gd name="T19" fmla="*/ 42439564 h 21600"/>
              <a:gd name="T20" fmla="*/ 10951333 w 21600"/>
              <a:gd name="T21" fmla="*/ 45290799 h 21600"/>
              <a:gd name="T22" fmla="*/ 9804904 w 21600"/>
              <a:gd name="T23" fmla="*/ 42439564 h 21600"/>
              <a:gd name="T24" fmla="*/ 9804904 w 21600"/>
              <a:gd name="T25" fmla="*/ 21852810 h 21600"/>
              <a:gd name="T26" fmla="*/ 9295812 w 21600"/>
              <a:gd name="T27" fmla="*/ 21852810 h 21600"/>
              <a:gd name="T28" fmla="*/ 9295812 w 21600"/>
              <a:gd name="T29" fmla="*/ 70945353 h 21600"/>
              <a:gd name="T30" fmla="*/ 7767422 w 21600"/>
              <a:gd name="T31" fmla="*/ 74112253 h 21600"/>
              <a:gd name="T32" fmla="*/ 6366732 w 21600"/>
              <a:gd name="T33" fmla="*/ 70945353 h 21600"/>
              <a:gd name="T34" fmla="*/ 6366732 w 21600"/>
              <a:gd name="T35" fmla="*/ 42123899 h 21600"/>
              <a:gd name="T36" fmla="*/ 5730485 w 21600"/>
              <a:gd name="T37" fmla="*/ 42123899 h 21600"/>
              <a:gd name="T38" fmla="*/ 5730485 w 21600"/>
              <a:gd name="T39" fmla="*/ 70945353 h 21600"/>
              <a:gd name="T40" fmla="*/ 4202095 w 21600"/>
              <a:gd name="T41" fmla="*/ 74112253 h 21600"/>
              <a:gd name="T42" fmla="*/ 2801405 w 21600"/>
              <a:gd name="T43" fmla="*/ 70945353 h 21600"/>
              <a:gd name="T44" fmla="*/ 2801405 w 21600"/>
              <a:gd name="T45" fmla="*/ 21852810 h 21600"/>
              <a:gd name="T46" fmla="*/ 2292312 w 21600"/>
              <a:gd name="T47" fmla="*/ 21852810 h 21600"/>
              <a:gd name="T48" fmla="*/ 2292312 w 21600"/>
              <a:gd name="T49" fmla="*/ 42439564 h 21600"/>
              <a:gd name="T50" fmla="*/ 1145884 w 21600"/>
              <a:gd name="T51" fmla="*/ 45290799 h 21600"/>
              <a:gd name="T52" fmla="*/ 0 w 21600"/>
              <a:gd name="T53" fmla="*/ 42439564 h 21600"/>
              <a:gd name="T54" fmla="*/ 0 w 21600"/>
              <a:gd name="T55" fmla="*/ 19001575 h 21600"/>
              <a:gd name="T56" fmla="*/ 3056235 w 21600"/>
              <a:gd name="T57" fmla="*/ 13302444 h 21600"/>
              <a:gd name="T58" fmla="*/ 9040982 w 21600"/>
              <a:gd name="T59" fmla="*/ 13302444 h 21600"/>
              <a:gd name="T60" fmla="*/ 12097217 w 21600"/>
              <a:gd name="T61" fmla="*/ 19001575 h 21600"/>
              <a:gd name="T62" fmla="*/ 12097217 w 21600"/>
              <a:gd name="T63" fmla="*/ 42439564 h 21600"/>
              <a:gd name="T64" fmla="*/ 12097217 w 21600"/>
              <a:gd name="T65" fmla="*/ 42439564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234" y="1754"/>
                </a:moveTo>
                <a:cubicBezTo>
                  <a:pt x="15234" y="2308"/>
                  <a:pt x="14779" y="2677"/>
                  <a:pt x="13869" y="3138"/>
                </a:cubicBezTo>
                <a:cubicBezTo>
                  <a:pt x="12960" y="3508"/>
                  <a:pt x="12051" y="3692"/>
                  <a:pt x="10686" y="3692"/>
                </a:cubicBezTo>
                <a:cubicBezTo>
                  <a:pt x="9549" y="3692"/>
                  <a:pt x="8413" y="3508"/>
                  <a:pt x="7503" y="3138"/>
                </a:cubicBezTo>
                <a:cubicBezTo>
                  <a:pt x="6594" y="2677"/>
                  <a:pt x="6139" y="2308"/>
                  <a:pt x="6139" y="1754"/>
                </a:cubicBezTo>
                <a:cubicBezTo>
                  <a:pt x="6139" y="1292"/>
                  <a:pt x="6594" y="831"/>
                  <a:pt x="7503" y="554"/>
                </a:cubicBezTo>
                <a:cubicBezTo>
                  <a:pt x="8413" y="185"/>
                  <a:pt x="9549" y="0"/>
                  <a:pt x="10686" y="0"/>
                </a:cubicBezTo>
                <a:cubicBezTo>
                  <a:pt x="12051" y="0"/>
                  <a:pt x="12960" y="185"/>
                  <a:pt x="13869" y="554"/>
                </a:cubicBezTo>
                <a:cubicBezTo>
                  <a:pt x="14779" y="831"/>
                  <a:pt x="15234" y="1292"/>
                  <a:pt x="15234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18" y="13200"/>
                  <a:pt x="19554" y="13200"/>
                </a:cubicBezTo>
                <a:cubicBezTo>
                  <a:pt x="18189" y="13200"/>
                  <a:pt x="17507" y="12923"/>
                  <a:pt x="17507" y="12369"/>
                </a:cubicBezTo>
                <a:cubicBezTo>
                  <a:pt x="17507" y="6369"/>
                  <a:pt x="17507" y="6369"/>
                  <a:pt x="17507" y="6369"/>
                </a:cubicBezTo>
                <a:cubicBezTo>
                  <a:pt x="16598" y="6369"/>
                  <a:pt x="16598" y="6369"/>
                  <a:pt x="16598" y="6369"/>
                </a:cubicBezTo>
                <a:cubicBezTo>
                  <a:pt x="16598" y="20677"/>
                  <a:pt x="16598" y="20677"/>
                  <a:pt x="16598" y="20677"/>
                </a:cubicBezTo>
                <a:cubicBezTo>
                  <a:pt x="16598" y="21323"/>
                  <a:pt x="15688" y="21600"/>
                  <a:pt x="13869" y="21600"/>
                </a:cubicBezTo>
                <a:cubicBezTo>
                  <a:pt x="12278" y="21600"/>
                  <a:pt x="11368" y="21323"/>
                  <a:pt x="11368" y="20677"/>
                </a:cubicBezTo>
                <a:cubicBezTo>
                  <a:pt x="11368" y="12277"/>
                  <a:pt x="11368" y="12277"/>
                  <a:pt x="11368" y="12277"/>
                </a:cubicBezTo>
                <a:cubicBezTo>
                  <a:pt x="10232" y="12277"/>
                  <a:pt x="10232" y="12277"/>
                  <a:pt x="10232" y="12277"/>
                </a:cubicBezTo>
                <a:cubicBezTo>
                  <a:pt x="10232" y="20677"/>
                  <a:pt x="10232" y="20677"/>
                  <a:pt x="10232" y="20677"/>
                </a:cubicBezTo>
                <a:cubicBezTo>
                  <a:pt x="10232" y="21323"/>
                  <a:pt x="9322" y="21600"/>
                  <a:pt x="7503" y="21600"/>
                </a:cubicBezTo>
                <a:cubicBezTo>
                  <a:pt x="5912" y="21600"/>
                  <a:pt x="5002" y="21323"/>
                  <a:pt x="5002" y="20677"/>
                </a:cubicBezTo>
                <a:cubicBezTo>
                  <a:pt x="5002" y="6369"/>
                  <a:pt x="5002" y="6369"/>
                  <a:pt x="5002" y="6369"/>
                </a:cubicBezTo>
                <a:cubicBezTo>
                  <a:pt x="4093" y="6369"/>
                  <a:pt x="4093" y="6369"/>
                  <a:pt x="4093" y="6369"/>
                </a:cubicBezTo>
                <a:cubicBezTo>
                  <a:pt x="4093" y="12369"/>
                  <a:pt x="4093" y="12369"/>
                  <a:pt x="4093" y="12369"/>
                </a:cubicBezTo>
                <a:cubicBezTo>
                  <a:pt x="4093" y="12923"/>
                  <a:pt x="3411" y="13200"/>
                  <a:pt x="2046" y="13200"/>
                </a:cubicBezTo>
                <a:cubicBezTo>
                  <a:pt x="682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19" y="3877"/>
                  <a:pt x="5457" y="3877"/>
                </a:cubicBezTo>
                <a:cubicBezTo>
                  <a:pt x="16143" y="3877"/>
                  <a:pt x="16143" y="3877"/>
                  <a:pt x="16143" y="3877"/>
                </a:cubicBezTo>
                <a:cubicBezTo>
                  <a:pt x="19781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ADBACA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AutoShape 16"/>
          <p:cNvSpPr/>
          <p:nvPr/>
        </p:nvSpPr>
        <p:spPr bwMode="auto">
          <a:xfrm>
            <a:off x="6053932" y="2077245"/>
            <a:ext cx="259556" cy="632619"/>
          </a:xfrm>
          <a:custGeom>
            <a:avLst/>
            <a:gdLst>
              <a:gd name="T0" fmla="*/ 8707070 w 21600"/>
              <a:gd name="T1" fmla="*/ 6018194 h 21600"/>
              <a:gd name="T2" fmla="*/ 8057291 w 21600"/>
              <a:gd name="T3" fmla="*/ 10766874 h 21600"/>
              <a:gd name="T4" fmla="*/ 6237900 w 21600"/>
              <a:gd name="T5" fmla="*/ 12667717 h 21600"/>
              <a:gd name="T6" fmla="*/ 4418508 w 21600"/>
              <a:gd name="T7" fmla="*/ 10766874 h 21600"/>
              <a:gd name="T8" fmla="*/ 3638783 w 21600"/>
              <a:gd name="T9" fmla="*/ 6018194 h 21600"/>
              <a:gd name="T10" fmla="*/ 4418508 w 21600"/>
              <a:gd name="T11" fmla="*/ 1900843 h 21600"/>
              <a:gd name="T12" fmla="*/ 6237900 w 21600"/>
              <a:gd name="T13" fmla="*/ 0 h 21600"/>
              <a:gd name="T14" fmla="*/ 8057291 w 21600"/>
              <a:gd name="T15" fmla="*/ 1900843 h 21600"/>
              <a:gd name="T16" fmla="*/ 8707070 w 21600"/>
              <a:gd name="T17" fmla="*/ 6018194 h 21600"/>
              <a:gd name="T18" fmla="*/ 12475799 w 21600"/>
              <a:gd name="T19" fmla="*/ 42439564 h 21600"/>
              <a:gd name="T20" fmla="*/ 11306187 w 21600"/>
              <a:gd name="T21" fmla="*/ 45290799 h 21600"/>
              <a:gd name="T22" fmla="*/ 10136599 w 21600"/>
              <a:gd name="T23" fmla="*/ 42439564 h 21600"/>
              <a:gd name="T24" fmla="*/ 10136599 w 21600"/>
              <a:gd name="T25" fmla="*/ 21852810 h 21600"/>
              <a:gd name="T26" fmla="*/ 9486796 w 21600"/>
              <a:gd name="T27" fmla="*/ 21852810 h 21600"/>
              <a:gd name="T28" fmla="*/ 9486796 w 21600"/>
              <a:gd name="T29" fmla="*/ 70945353 h 21600"/>
              <a:gd name="T30" fmla="*/ 8057291 w 21600"/>
              <a:gd name="T31" fmla="*/ 74112253 h 21600"/>
              <a:gd name="T32" fmla="*/ 6627762 w 21600"/>
              <a:gd name="T33" fmla="*/ 70945353 h 21600"/>
              <a:gd name="T34" fmla="*/ 6627762 w 21600"/>
              <a:gd name="T35" fmla="*/ 42123899 h 21600"/>
              <a:gd name="T36" fmla="*/ 5848037 w 21600"/>
              <a:gd name="T37" fmla="*/ 42123899 h 21600"/>
              <a:gd name="T38" fmla="*/ 5848037 w 21600"/>
              <a:gd name="T39" fmla="*/ 70945353 h 21600"/>
              <a:gd name="T40" fmla="*/ 4418508 w 21600"/>
              <a:gd name="T41" fmla="*/ 74112253 h 21600"/>
              <a:gd name="T42" fmla="*/ 2989004 w 21600"/>
              <a:gd name="T43" fmla="*/ 70945353 h 21600"/>
              <a:gd name="T44" fmla="*/ 2989004 w 21600"/>
              <a:gd name="T45" fmla="*/ 21852810 h 21600"/>
              <a:gd name="T46" fmla="*/ 2339224 w 21600"/>
              <a:gd name="T47" fmla="*/ 21852810 h 21600"/>
              <a:gd name="T48" fmla="*/ 2339224 w 21600"/>
              <a:gd name="T49" fmla="*/ 42439564 h 21600"/>
              <a:gd name="T50" fmla="*/ 1169612 w 21600"/>
              <a:gd name="T51" fmla="*/ 45290799 h 21600"/>
              <a:gd name="T52" fmla="*/ 0 w 21600"/>
              <a:gd name="T53" fmla="*/ 42439564 h 21600"/>
              <a:gd name="T54" fmla="*/ 0 w 21600"/>
              <a:gd name="T55" fmla="*/ 19001575 h 21600"/>
              <a:gd name="T56" fmla="*/ 3248896 w 21600"/>
              <a:gd name="T57" fmla="*/ 13302444 h 21600"/>
              <a:gd name="T58" fmla="*/ 9226903 w 21600"/>
              <a:gd name="T59" fmla="*/ 13302444 h 21600"/>
              <a:gd name="T60" fmla="*/ 12475799 w 21600"/>
              <a:gd name="T61" fmla="*/ 19001575 h 21600"/>
              <a:gd name="T62" fmla="*/ 12475799 w 21600"/>
              <a:gd name="T63" fmla="*/ 42439564 h 21600"/>
              <a:gd name="T64" fmla="*/ 12475799 w 21600"/>
              <a:gd name="T65" fmla="*/ 42439564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075" y="1754"/>
                </a:moveTo>
                <a:cubicBezTo>
                  <a:pt x="15075" y="2308"/>
                  <a:pt x="14625" y="2677"/>
                  <a:pt x="13950" y="3138"/>
                </a:cubicBezTo>
                <a:cubicBezTo>
                  <a:pt x="13050" y="3508"/>
                  <a:pt x="11925" y="3692"/>
                  <a:pt x="10800" y="3692"/>
                </a:cubicBezTo>
                <a:cubicBezTo>
                  <a:pt x="9450" y="3692"/>
                  <a:pt x="8550" y="3508"/>
                  <a:pt x="7650" y="3138"/>
                </a:cubicBezTo>
                <a:cubicBezTo>
                  <a:pt x="6750" y="2677"/>
                  <a:pt x="6300" y="2308"/>
                  <a:pt x="6300" y="1754"/>
                </a:cubicBezTo>
                <a:cubicBezTo>
                  <a:pt x="6300" y="1292"/>
                  <a:pt x="6750" y="831"/>
                  <a:pt x="7650" y="554"/>
                </a:cubicBezTo>
                <a:cubicBezTo>
                  <a:pt x="8550" y="185"/>
                  <a:pt x="9450" y="0"/>
                  <a:pt x="10800" y="0"/>
                </a:cubicBezTo>
                <a:cubicBezTo>
                  <a:pt x="11925" y="0"/>
                  <a:pt x="13050" y="185"/>
                  <a:pt x="13950" y="554"/>
                </a:cubicBezTo>
                <a:cubicBezTo>
                  <a:pt x="14625" y="831"/>
                  <a:pt x="15075" y="1292"/>
                  <a:pt x="15075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25" y="13200"/>
                  <a:pt x="19575" y="13200"/>
                </a:cubicBezTo>
                <a:cubicBezTo>
                  <a:pt x="18225" y="13200"/>
                  <a:pt x="17550" y="12923"/>
                  <a:pt x="17550" y="12369"/>
                </a:cubicBezTo>
                <a:cubicBezTo>
                  <a:pt x="17550" y="6369"/>
                  <a:pt x="17550" y="6369"/>
                  <a:pt x="17550" y="6369"/>
                </a:cubicBezTo>
                <a:cubicBezTo>
                  <a:pt x="16425" y="6369"/>
                  <a:pt x="16425" y="6369"/>
                  <a:pt x="16425" y="6369"/>
                </a:cubicBezTo>
                <a:cubicBezTo>
                  <a:pt x="16425" y="20677"/>
                  <a:pt x="16425" y="20677"/>
                  <a:pt x="16425" y="20677"/>
                </a:cubicBezTo>
                <a:cubicBezTo>
                  <a:pt x="16425" y="21323"/>
                  <a:pt x="15525" y="21600"/>
                  <a:pt x="13950" y="21600"/>
                </a:cubicBezTo>
                <a:cubicBezTo>
                  <a:pt x="12150" y="21600"/>
                  <a:pt x="11475" y="21323"/>
                  <a:pt x="11475" y="20677"/>
                </a:cubicBezTo>
                <a:cubicBezTo>
                  <a:pt x="11475" y="12277"/>
                  <a:pt x="11475" y="12277"/>
                  <a:pt x="11475" y="12277"/>
                </a:cubicBezTo>
                <a:cubicBezTo>
                  <a:pt x="10125" y="12277"/>
                  <a:pt x="10125" y="12277"/>
                  <a:pt x="10125" y="12277"/>
                </a:cubicBezTo>
                <a:cubicBezTo>
                  <a:pt x="10125" y="20677"/>
                  <a:pt x="10125" y="20677"/>
                  <a:pt x="10125" y="20677"/>
                </a:cubicBezTo>
                <a:cubicBezTo>
                  <a:pt x="10125" y="21323"/>
                  <a:pt x="9225" y="21600"/>
                  <a:pt x="7650" y="21600"/>
                </a:cubicBezTo>
                <a:cubicBezTo>
                  <a:pt x="5850" y="21600"/>
                  <a:pt x="5175" y="21323"/>
                  <a:pt x="5175" y="20677"/>
                </a:cubicBezTo>
                <a:cubicBezTo>
                  <a:pt x="5175" y="6369"/>
                  <a:pt x="5175" y="6369"/>
                  <a:pt x="5175" y="6369"/>
                </a:cubicBezTo>
                <a:cubicBezTo>
                  <a:pt x="4050" y="6369"/>
                  <a:pt x="4050" y="6369"/>
                  <a:pt x="4050" y="6369"/>
                </a:cubicBezTo>
                <a:cubicBezTo>
                  <a:pt x="4050" y="12369"/>
                  <a:pt x="4050" y="12369"/>
                  <a:pt x="4050" y="12369"/>
                </a:cubicBezTo>
                <a:cubicBezTo>
                  <a:pt x="4050" y="12923"/>
                  <a:pt x="3375" y="13200"/>
                  <a:pt x="2025" y="13200"/>
                </a:cubicBezTo>
                <a:cubicBezTo>
                  <a:pt x="675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00" y="3877"/>
                  <a:pt x="5625" y="3877"/>
                </a:cubicBezTo>
                <a:cubicBezTo>
                  <a:pt x="15975" y="3877"/>
                  <a:pt x="15975" y="3877"/>
                  <a:pt x="15975" y="3877"/>
                </a:cubicBezTo>
                <a:cubicBezTo>
                  <a:pt x="19575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ADBACA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AutoShape 17"/>
          <p:cNvSpPr/>
          <p:nvPr/>
        </p:nvSpPr>
        <p:spPr bwMode="auto">
          <a:xfrm>
            <a:off x="6600825" y="2077245"/>
            <a:ext cx="259557" cy="632619"/>
          </a:xfrm>
          <a:custGeom>
            <a:avLst/>
            <a:gdLst>
              <a:gd name="T0" fmla="*/ 8707111 w 21600"/>
              <a:gd name="T1" fmla="*/ 6018194 h 21600"/>
              <a:gd name="T2" fmla="*/ 7927360 w 21600"/>
              <a:gd name="T3" fmla="*/ 10766874 h 21600"/>
              <a:gd name="T4" fmla="*/ 6237936 w 21600"/>
              <a:gd name="T5" fmla="*/ 12667717 h 21600"/>
              <a:gd name="T6" fmla="*/ 4418541 w 21600"/>
              <a:gd name="T7" fmla="*/ 10766874 h 21600"/>
              <a:gd name="T8" fmla="*/ 3638790 w 21600"/>
              <a:gd name="T9" fmla="*/ 6018194 h 21600"/>
              <a:gd name="T10" fmla="*/ 4418541 w 21600"/>
              <a:gd name="T11" fmla="*/ 1900843 h 21600"/>
              <a:gd name="T12" fmla="*/ 6237936 w 21600"/>
              <a:gd name="T13" fmla="*/ 0 h 21600"/>
              <a:gd name="T14" fmla="*/ 7927360 w 21600"/>
              <a:gd name="T15" fmla="*/ 1900843 h 21600"/>
              <a:gd name="T16" fmla="*/ 8707111 w 21600"/>
              <a:gd name="T17" fmla="*/ 6018194 h 21600"/>
              <a:gd name="T18" fmla="*/ 12475848 w 21600"/>
              <a:gd name="T19" fmla="*/ 42439564 h 21600"/>
              <a:gd name="T20" fmla="*/ 11306233 w 21600"/>
              <a:gd name="T21" fmla="*/ 45290799 h 21600"/>
              <a:gd name="T22" fmla="*/ 10006672 w 21600"/>
              <a:gd name="T23" fmla="*/ 42439564 h 21600"/>
              <a:gd name="T24" fmla="*/ 10006672 w 21600"/>
              <a:gd name="T25" fmla="*/ 21852810 h 21600"/>
              <a:gd name="T26" fmla="*/ 9486838 w 21600"/>
              <a:gd name="T27" fmla="*/ 21852810 h 21600"/>
              <a:gd name="T28" fmla="*/ 9486838 w 21600"/>
              <a:gd name="T29" fmla="*/ 70945353 h 21600"/>
              <a:gd name="T30" fmla="*/ 8057307 w 21600"/>
              <a:gd name="T31" fmla="*/ 74112253 h 21600"/>
              <a:gd name="T32" fmla="*/ 6627799 w 21600"/>
              <a:gd name="T33" fmla="*/ 70945353 h 21600"/>
              <a:gd name="T34" fmla="*/ 6627799 w 21600"/>
              <a:gd name="T35" fmla="*/ 42123899 h 21600"/>
              <a:gd name="T36" fmla="*/ 5848048 w 21600"/>
              <a:gd name="T37" fmla="*/ 42123899 h 21600"/>
              <a:gd name="T38" fmla="*/ 5848048 w 21600"/>
              <a:gd name="T39" fmla="*/ 70945353 h 21600"/>
              <a:gd name="T40" fmla="*/ 4418541 w 21600"/>
              <a:gd name="T41" fmla="*/ 74112253 h 21600"/>
              <a:gd name="T42" fmla="*/ 2989009 w 21600"/>
              <a:gd name="T43" fmla="*/ 70945353 h 21600"/>
              <a:gd name="T44" fmla="*/ 2989009 w 21600"/>
              <a:gd name="T45" fmla="*/ 21852810 h 21600"/>
              <a:gd name="T46" fmla="*/ 2339229 w 21600"/>
              <a:gd name="T47" fmla="*/ 21852810 h 21600"/>
              <a:gd name="T48" fmla="*/ 2339229 w 21600"/>
              <a:gd name="T49" fmla="*/ 42439564 h 21600"/>
              <a:gd name="T50" fmla="*/ 1169614 w 21600"/>
              <a:gd name="T51" fmla="*/ 45290799 h 21600"/>
              <a:gd name="T52" fmla="*/ 0 w 21600"/>
              <a:gd name="T53" fmla="*/ 42439564 h 21600"/>
              <a:gd name="T54" fmla="*/ 0 w 21600"/>
              <a:gd name="T55" fmla="*/ 19001575 h 21600"/>
              <a:gd name="T56" fmla="*/ 3248926 w 21600"/>
              <a:gd name="T57" fmla="*/ 13302444 h 21600"/>
              <a:gd name="T58" fmla="*/ 9226921 w 21600"/>
              <a:gd name="T59" fmla="*/ 13302444 h 21600"/>
              <a:gd name="T60" fmla="*/ 12475848 w 21600"/>
              <a:gd name="T61" fmla="*/ 19001575 h 21600"/>
              <a:gd name="T62" fmla="*/ 12475848 w 21600"/>
              <a:gd name="T63" fmla="*/ 42439564 h 21600"/>
              <a:gd name="T64" fmla="*/ 12475848 w 21600"/>
              <a:gd name="T65" fmla="*/ 42439564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075" y="1754"/>
                </a:moveTo>
                <a:cubicBezTo>
                  <a:pt x="15075" y="2308"/>
                  <a:pt x="14625" y="2677"/>
                  <a:pt x="13725" y="3138"/>
                </a:cubicBezTo>
                <a:cubicBezTo>
                  <a:pt x="13050" y="3508"/>
                  <a:pt x="11925" y="3692"/>
                  <a:pt x="10800" y="3692"/>
                </a:cubicBezTo>
                <a:cubicBezTo>
                  <a:pt x="9450" y="3692"/>
                  <a:pt x="8550" y="3508"/>
                  <a:pt x="7650" y="3138"/>
                </a:cubicBezTo>
                <a:cubicBezTo>
                  <a:pt x="6750" y="2677"/>
                  <a:pt x="6300" y="2308"/>
                  <a:pt x="6300" y="1754"/>
                </a:cubicBezTo>
                <a:cubicBezTo>
                  <a:pt x="6300" y="1292"/>
                  <a:pt x="6750" y="831"/>
                  <a:pt x="7650" y="554"/>
                </a:cubicBezTo>
                <a:cubicBezTo>
                  <a:pt x="8325" y="185"/>
                  <a:pt x="9450" y="0"/>
                  <a:pt x="10800" y="0"/>
                </a:cubicBezTo>
                <a:cubicBezTo>
                  <a:pt x="11925" y="0"/>
                  <a:pt x="13050" y="185"/>
                  <a:pt x="13725" y="554"/>
                </a:cubicBezTo>
                <a:cubicBezTo>
                  <a:pt x="14625" y="831"/>
                  <a:pt x="15075" y="1292"/>
                  <a:pt x="15075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25" y="13200"/>
                  <a:pt x="19575" y="13200"/>
                </a:cubicBezTo>
                <a:cubicBezTo>
                  <a:pt x="18225" y="13200"/>
                  <a:pt x="17325" y="12923"/>
                  <a:pt x="17325" y="12369"/>
                </a:cubicBezTo>
                <a:cubicBezTo>
                  <a:pt x="17325" y="6369"/>
                  <a:pt x="17325" y="6369"/>
                  <a:pt x="17325" y="6369"/>
                </a:cubicBezTo>
                <a:cubicBezTo>
                  <a:pt x="16425" y="6369"/>
                  <a:pt x="16425" y="6369"/>
                  <a:pt x="16425" y="6369"/>
                </a:cubicBezTo>
                <a:cubicBezTo>
                  <a:pt x="16425" y="20677"/>
                  <a:pt x="16425" y="20677"/>
                  <a:pt x="16425" y="20677"/>
                </a:cubicBezTo>
                <a:cubicBezTo>
                  <a:pt x="16425" y="21323"/>
                  <a:pt x="15525" y="21600"/>
                  <a:pt x="13950" y="21600"/>
                </a:cubicBezTo>
                <a:cubicBezTo>
                  <a:pt x="12150" y="21600"/>
                  <a:pt x="11475" y="21323"/>
                  <a:pt x="11475" y="20677"/>
                </a:cubicBezTo>
                <a:cubicBezTo>
                  <a:pt x="11475" y="12277"/>
                  <a:pt x="11475" y="12277"/>
                  <a:pt x="11475" y="12277"/>
                </a:cubicBezTo>
                <a:cubicBezTo>
                  <a:pt x="10125" y="12277"/>
                  <a:pt x="10125" y="12277"/>
                  <a:pt x="10125" y="12277"/>
                </a:cubicBezTo>
                <a:cubicBezTo>
                  <a:pt x="10125" y="20677"/>
                  <a:pt x="10125" y="20677"/>
                  <a:pt x="10125" y="20677"/>
                </a:cubicBezTo>
                <a:cubicBezTo>
                  <a:pt x="10125" y="21323"/>
                  <a:pt x="9225" y="21600"/>
                  <a:pt x="7650" y="21600"/>
                </a:cubicBezTo>
                <a:cubicBezTo>
                  <a:pt x="5850" y="21600"/>
                  <a:pt x="5175" y="21323"/>
                  <a:pt x="5175" y="20677"/>
                </a:cubicBezTo>
                <a:cubicBezTo>
                  <a:pt x="5175" y="6369"/>
                  <a:pt x="5175" y="6369"/>
                  <a:pt x="5175" y="6369"/>
                </a:cubicBezTo>
                <a:cubicBezTo>
                  <a:pt x="4050" y="6369"/>
                  <a:pt x="4050" y="6369"/>
                  <a:pt x="4050" y="6369"/>
                </a:cubicBezTo>
                <a:cubicBezTo>
                  <a:pt x="4050" y="12369"/>
                  <a:pt x="4050" y="12369"/>
                  <a:pt x="4050" y="12369"/>
                </a:cubicBezTo>
                <a:cubicBezTo>
                  <a:pt x="4050" y="12923"/>
                  <a:pt x="3375" y="13200"/>
                  <a:pt x="2025" y="13200"/>
                </a:cubicBezTo>
                <a:cubicBezTo>
                  <a:pt x="675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00" y="3877"/>
                  <a:pt x="5625" y="3877"/>
                </a:cubicBezTo>
                <a:cubicBezTo>
                  <a:pt x="15975" y="3877"/>
                  <a:pt x="15975" y="3877"/>
                  <a:pt x="15975" y="3877"/>
                </a:cubicBezTo>
                <a:cubicBezTo>
                  <a:pt x="19575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ADBACA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AutoShape 18"/>
          <p:cNvSpPr/>
          <p:nvPr/>
        </p:nvSpPr>
        <p:spPr bwMode="auto">
          <a:xfrm>
            <a:off x="4664075" y="3298033"/>
            <a:ext cx="256382" cy="631825"/>
          </a:xfrm>
          <a:custGeom>
            <a:avLst/>
            <a:gdLst>
              <a:gd name="T0" fmla="*/ 8584982 w 21600"/>
              <a:gd name="T1" fmla="*/ 6003098 h 21600"/>
              <a:gd name="T2" fmla="*/ 7815766 w 21600"/>
              <a:gd name="T3" fmla="*/ 10739855 h 21600"/>
              <a:gd name="T4" fmla="*/ 6021998 w 21600"/>
              <a:gd name="T5" fmla="*/ 12635973 h 21600"/>
              <a:gd name="T6" fmla="*/ 4228253 w 21600"/>
              <a:gd name="T7" fmla="*/ 10739855 h 21600"/>
              <a:gd name="T8" fmla="*/ 3587513 w 21600"/>
              <a:gd name="T9" fmla="*/ 6003098 h 21600"/>
              <a:gd name="T10" fmla="*/ 4228253 w 21600"/>
              <a:gd name="T11" fmla="*/ 1896060 h 21600"/>
              <a:gd name="T12" fmla="*/ 6021998 w 21600"/>
              <a:gd name="T13" fmla="*/ 0 h 21600"/>
              <a:gd name="T14" fmla="*/ 7815766 w 21600"/>
              <a:gd name="T15" fmla="*/ 1896060 h 21600"/>
              <a:gd name="T16" fmla="*/ 8584982 w 21600"/>
              <a:gd name="T17" fmla="*/ 6003098 h 21600"/>
              <a:gd name="T18" fmla="*/ 12172495 w 21600"/>
              <a:gd name="T19" fmla="*/ 42333153 h 21600"/>
              <a:gd name="T20" fmla="*/ 11019491 w 21600"/>
              <a:gd name="T21" fmla="*/ 45177301 h 21600"/>
              <a:gd name="T22" fmla="*/ 9865916 w 21600"/>
              <a:gd name="T23" fmla="*/ 42333153 h 21600"/>
              <a:gd name="T24" fmla="*/ 9865916 w 21600"/>
              <a:gd name="T25" fmla="*/ 21798021 h 21600"/>
              <a:gd name="T26" fmla="*/ 9353652 w 21600"/>
              <a:gd name="T27" fmla="*/ 21798021 h 21600"/>
              <a:gd name="T28" fmla="*/ 9353652 w 21600"/>
              <a:gd name="T29" fmla="*/ 70767442 h 21600"/>
              <a:gd name="T30" fmla="*/ 7815766 w 21600"/>
              <a:gd name="T31" fmla="*/ 73926450 h 21600"/>
              <a:gd name="T32" fmla="*/ 6406333 w 21600"/>
              <a:gd name="T33" fmla="*/ 70767442 h 21600"/>
              <a:gd name="T34" fmla="*/ 6406333 w 21600"/>
              <a:gd name="T35" fmla="*/ 42018293 h 21600"/>
              <a:gd name="T36" fmla="*/ 5766162 w 21600"/>
              <a:gd name="T37" fmla="*/ 42018293 h 21600"/>
              <a:gd name="T38" fmla="*/ 5766162 w 21600"/>
              <a:gd name="T39" fmla="*/ 70767442 h 21600"/>
              <a:gd name="T40" fmla="*/ 4228253 w 21600"/>
              <a:gd name="T41" fmla="*/ 73926450 h 21600"/>
              <a:gd name="T42" fmla="*/ 2818843 w 21600"/>
              <a:gd name="T43" fmla="*/ 70767442 h 21600"/>
              <a:gd name="T44" fmla="*/ 2818843 w 21600"/>
              <a:gd name="T45" fmla="*/ 21798021 h 21600"/>
              <a:gd name="T46" fmla="*/ 2306579 w 21600"/>
              <a:gd name="T47" fmla="*/ 21798021 h 21600"/>
              <a:gd name="T48" fmla="*/ 2306579 w 21600"/>
              <a:gd name="T49" fmla="*/ 42333153 h 21600"/>
              <a:gd name="T50" fmla="*/ 1153005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075249 w 21600"/>
              <a:gd name="T57" fmla="*/ 13269086 h 21600"/>
              <a:gd name="T58" fmla="*/ 9097246 w 21600"/>
              <a:gd name="T59" fmla="*/ 13269086 h 21600"/>
              <a:gd name="T60" fmla="*/ 12172495 w 21600"/>
              <a:gd name="T61" fmla="*/ 18953931 h 21600"/>
              <a:gd name="T62" fmla="*/ 12172495 w 21600"/>
              <a:gd name="T63" fmla="*/ 42333153 h 21600"/>
              <a:gd name="T64" fmla="*/ 12172495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234" y="1754"/>
                </a:moveTo>
                <a:cubicBezTo>
                  <a:pt x="15234" y="2308"/>
                  <a:pt x="14779" y="2677"/>
                  <a:pt x="13869" y="3138"/>
                </a:cubicBezTo>
                <a:cubicBezTo>
                  <a:pt x="12960" y="3508"/>
                  <a:pt x="12051" y="3692"/>
                  <a:pt x="10686" y="3692"/>
                </a:cubicBezTo>
                <a:cubicBezTo>
                  <a:pt x="9549" y="3692"/>
                  <a:pt x="8413" y="3508"/>
                  <a:pt x="7503" y="3138"/>
                </a:cubicBezTo>
                <a:cubicBezTo>
                  <a:pt x="6594" y="2677"/>
                  <a:pt x="6366" y="2308"/>
                  <a:pt x="6366" y="1754"/>
                </a:cubicBezTo>
                <a:cubicBezTo>
                  <a:pt x="6366" y="1292"/>
                  <a:pt x="6594" y="831"/>
                  <a:pt x="7503" y="554"/>
                </a:cubicBezTo>
                <a:cubicBezTo>
                  <a:pt x="8413" y="185"/>
                  <a:pt x="9549" y="0"/>
                  <a:pt x="10686" y="0"/>
                </a:cubicBezTo>
                <a:cubicBezTo>
                  <a:pt x="12051" y="0"/>
                  <a:pt x="12960" y="185"/>
                  <a:pt x="13869" y="554"/>
                </a:cubicBezTo>
                <a:cubicBezTo>
                  <a:pt x="14779" y="831"/>
                  <a:pt x="15234" y="1292"/>
                  <a:pt x="15234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18" y="13200"/>
                  <a:pt x="19554" y="13200"/>
                </a:cubicBezTo>
                <a:cubicBezTo>
                  <a:pt x="18189" y="13200"/>
                  <a:pt x="17507" y="12923"/>
                  <a:pt x="17507" y="12369"/>
                </a:cubicBezTo>
                <a:cubicBezTo>
                  <a:pt x="17507" y="6369"/>
                  <a:pt x="17507" y="6369"/>
                  <a:pt x="17507" y="6369"/>
                </a:cubicBezTo>
                <a:cubicBezTo>
                  <a:pt x="16598" y="6369"/>
                  <a:pt x="16598" y="6369"/>
                  <a:pt x="16598" y="6369"/>
                </a:cubicBezTo>
                <a:cubicBezTo>
                  <a:pt x="16598" y="20677"/>
                  <a:pt x="16598" y="20677"/>
                  <a:pt x="16598" y="20677"/>
                </a:cubicBezTo>
                <a:cubicBezTo>
                  <a:pt x="16598" y="21323"/>
                  <a:pt x="15688" y="21600"/>
                  <a:pt x="13869" y="21600"/>
                </a:cubicBezTo>
                <a:cubicBezTo>
                  <a:pt x="12278" y="21600"/>
                  <a:pt x="11368" y="21323"/>
                  <a:pt x="11368" y="20677"/>
                </a:cubicBezTo>
                <a:cubicBezTo>
                  <a:pt x="11368" y="12277"/>
                  <a:pt x="11368" y="12277"/>
                  <a:pt x="11368" y="12277"/>
                </a:cubicBezTo>
                <a:cubicBezTo>
                  <a:pt x="10232" y="12277"/>
                  <a:pt x="10232" y="12277"/>
                  <a:pt x="10232" y="12277"/>
                </a:cubicBezTo>
                <a:cubicBezTo>
                  <a:pt x="10232" y="20677"/>
                  <a:pt x="10232" y="20677"/>
                  <a:pt x="10232" y="20677"/>
                </a:cubicBezTo>
                <a:cubicBezTo>
                  <a:pt x="10232" y="21323"/>
                  <a:pt x="9322" y="21600"/>
                  <a:pt x="7503" y="21600"/>
                </a:cubicBezTo>
                <a:cubicBezTo>
                  <a:pt x="5912" y="21600"/>
                  <a:pt x="5002" y="21323"/>
                  <a:pt x="5002" y="20677"/>
                </a:cubicBezTo>
                <a:cubicBezTo>
                  <a:pt x="5002" y="6369"/>
                  <a:pt x="5002" y="6369"/>
                  <a:pt x="5002" y="6369"/>
                </a:cubicBezTo>
                <a:cubicBezTo>
                  <a:pt x="4093" y="6369"/>
                  <a:pt x="4093" y="6369"/>
                  <a:pt x="4093" y="6369"/>
                </a:cubicBezTo>
                <a:cubicBezTo>
                  <a:pt x="4093" y="12369"/>
                  <a:pt x="4093" y="12369"/>
                  <a:pt x="4093" y="12369"/>
                </a:cubicBezTo>
                <a:cubicBezTo>
                  <a:pt x="4093" y="12923"/>
                  <a:pt x="3411" y="13200"/>
                  <a:pt x="2046" y="13200"/>
                </a:cubicBezTo>
                <a:cubicBezTo>
                  <a:pt x="682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19" y="3877"/>
                  <a:pt x="5457" y="3877"/>
                </a:cubicBezTo>
                <a:cubicBezTo>
                  <a:pt x="16143" y="3877"/>
                  <a:pt x="16143" y="3877"/>
                  <a:pt x="16143" y="3877"/>
                </a:cubicBezTo>
                <a:cubicBezTo>
                  <a:pt x="19781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AutoShape 19"/>
          <p:cNvSpPr/>
          <p:nvPr/>
        </p:nvSpPr>
        <p:spPr bwMode="auto">
          <a:xfrm>
            <a:off x="3027363" y="3298033"/>
            <a:ext cx="257175" cy="631825"/>
          </a:xfrm>
          <a:custGeom>
            <a:avLst/>
            <a:gdLst>
              <a:gd name="T0" fmla="*/ 8675632 w 21600"/>
              <a:gd name="T1" fmla="*/ 6003098 h 21600"/>
              <a:gd name="T2" fmla="*/ 7910132 w 21600"/>
              <a:gd name="T3" fmla="*/ 10739855 h 21600"/>
              <a:gd name="T4" fmla="*/ 6123980 w 21600"/>
              <a:gd name="T5" fmla="*/ 12635973 h 21600"/>
              <a:gd name="T6" fmla="*/ 4337828 w 21600"/>
              <a:gd name="T7" fmla="*/ 10739855 h 21600"/>
              <a:gd name="T8" fmla="*/ 3572327 w 21600"/>
              <a:gd name="T9" fmla="*/ 6003098 h 21600"/>
              <a:gd name="T10" fmla="*/ 4337828 w 21600"/>
              <a:gd name="T11" fmla="*/ 1896060 h 21600"/>
              <a:gd name="T12" fmla="*/ 6123980 w 21600"/>
              <a:gd name="T13" fmla="*/ 0 h 21600"/>
              <a:gd name="T14" fmla="*/ 7910132 w 21600"/>
              <a:gd name="T15" fmla="*/ 1896060 h 21600"/>
              <a:gd name="T16" fmla="*/ 8675632 w 21600"/>
              <a:gd name="T17" fmla="*/ 6003098 h 21600"/>
              <a:gd name="T18" fmla="*/ 12247959 w 21600"/>
              <a:gd name="T19" fmla="*/ 42333153 h 21600"/>
              <a:gd name="T20" fmla="*/ 11099721 w 21600"/>
              <a:gd name="T21" fmla="*/ 45177301 h 21600"/>
              <a:gd name="T22" fmla="*/ 9951458 w 21600"/>
              <a:gd name="T23" fmla="*/ 42333153 h 21600"/>
              <a:gd name="T24" fmla="*/ 9951458 w 21600"/>
              <a:gd name="T25" fmla="*/ 21798021 h 21600"/>
              <a:gd name="T26" fmla="*/ 9313545 w 21600"/>
              <a:gd name="T27" fmla="*/ 21798021 h 21600"/>
              <a:gd name="T28" fmla="*/ 9313545 w 21600"/>
              <a:gd name="T29" fmla="*/ 70767442 h 21600"/>
              <a:gd name="T30" fmla="*/ 7910132 w 21600"/>
              <a:gd name="T31" fmla="*/ 73926450 h 21600"/>
              <a:gd name="T32" fmla="*/ 6506718 w 21600"/>
              <a:gd name="T33" fmla="*/ 70767442 h 21600"/>
              <a:gd name="T34" fmla="*/ 6506718 w 21600"/>
              <a:gd name="T35" fmla="*/ 42018293 h 21600"/>
              <a:gd name="T36" fmla="*/ 5741241 w 21600"/>
              <a:gd name="T37" fmla="*/ 42018293 h 21600"/>
              <a:gd name="T38" fmla="*/ 5741241 w 21600"/>
              <a:gd name="T39" fmla="*/ 70767442 h 21600"/>
              <a:gd name="T40" fmla="*/ 4337828 w 21600"/>
              <a:gd name="T41" fmla="*/ 73926450 h 21600"/>
              <a:gd name="T42" fmla="*/ 2934414 w 21600"/>
              <a:gd name="T43" fmla="*/ 70767442 h 21600"/>
              <a:gd name="T44" fmla="*/ 2934414 w 21600"/>
              <a:gd name="T45" fmla="*/ 21798021 h 21600"/>
              <a:gd name="T46" fmla="*/ 2424065 w 21600"/>
              <a:gd name="T47" fmla="*/ 21798021 h 21600"/>
              <a:gd name="T48" fmla="*/ 2424065 w 21600"/>
              <a:gd name="T49" fmla="*/ 42333153 h 21600"/>
              <a:gd name="T50" fmla="*/ 1148239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189565 w 21600"/>
              <a:gd name="T57" fmla="*/ 13269086 h 21600"/>
              <a:gd name="T58" fmla="*/ 9058394 w 21600"/>
              <a:gd name="T59" fmla="*/ 13269086 h 21600"/>
              <a:gd name="T60" fmla="*/ 12247959 w 21600"/>
              <a:gd name="T61" fmla="*/ 18953931 h 21600"/>
              <a:gd name="T62" fmla="*/ 12247959 w 21600"/>
              <a:gd name="T63" fmla="*/ 42333153 h 21600"/>
              <a:gd name="T64" fmla="*/ 12247959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300" y="1754"/>
                </a:moveTo>
                <a:cubicBezTo>
                  <a:pt x="15300" y="2308"/>
                  <a:pt x="14850" y="2677"/>
                  <a:pt x="13950" y="3138"/>
                </a:cubicBezTo>
                <a:cubicBezTo>
                  <a:pt x="13050" y="3508"/>
                  <a:pt x="11925" y="3692"/>
                  <a:pt x="10800" y="3692"/>
                </a:cubicBezTo>
                <a:cubicBezTo>
                  <a:pt x="9675" y="3692"/>
                  <a:pt x="8550" y="3508"/>
                  <a:pt x="7650" y="3138"/>
                </a:cubicBezTo>
                <a:cubicBezTo>
                  <a:pt x="6750" y="2677"/>
                  <a:pt x="6300" y="2308"/>
                  <a:pt x="6300" y="1754"/>
                </a:cubicBezTo>
                <a:cubicBezTo>
                  <a:pt x="6300" y="1292"/>
                  <a:pt x="6750" y="831"/>
                  <a:pt x="7650" y="554"/>
                </a:cubicBezTo>
                <a:cubicBezTo>
                  <a:pt x="8550" y="185"/>
                  <a:pt x="9675" y="0"/>
                  <a:pt x="10800" y="0"/>
                </a:cubicBezTo>
                <a:cubicBezTo>
                  <a:pt x="11925" y="0"/>
                  <a:pt x="13050" y="185"/>
                  <a:pt x="13950" y="554"/>
                </a:cubicBezTo>
                <a:cubicBezTo>
                  <a:pt x="14850" y="831"/>
                  <a:pt x="15300" y="1292"/>
                  <a:pt x="15300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25" y="13200"/>
                  <a:pt x="19575" y="13200"/>
                </a:cubicBezTo>
                <a:cubicBezTo>
                  <a:pt x="18225" y="13200"/>
                  <a:pt x="17550" y="12923"/>
                  <a:pt x="17550" y="12369"/>
                </a:cubicBezTo>
                <a:cubicBezTo>
                  <a:pt x="17550" y="6369"/>
                  <a:pt x="17550" y="6369"/>
                  <a:pt x="17550" y="6369"/>
                </a:cubicBezTo>
                <a:cubicBezTo>
                  <a:pt x="16425" y="6369"/>
                  <a:pt x="16425" y="6369"/>
                  <a:pt x="16425" y="6369"/>
                </a:cubicBezTo>
                <a:cubicBezTo>
                  <a:pt x="16425" y="20677"/>
                  <a:pt x="16425" y="20677"/>
                  <a:pt x="16425" y="20677"/>
                </a:cubicBezTo>
                <a:cubicBezTo>
                  <a:pt x="16425" y="21323"/>
                  <a:pt x="15750" y="21600"/>
                  <a:pt x="13950" y="21600"/>
                </a:cubicBezTo>
                <a:cubicBezTo>
                  <a:pt x="12375" y="21600"/>
                  <a:pt x="11475" y="21323"/>
                  <a:pt x="11475" y="20677"/>
                </a:cubicBezTo>
                <a:cubicBezTo>
                  <a:pt x="11475" y="12277"/>
                  <a:pt x="11475" y="12277"/>
                  <a:pt x="11475" y="12277"/>
                </a:cubicBezTo>
                <a:cubicBezTo>
                  <a:pt x="10125" y="12277"/>
                  <a:pt x="10125" y="12277"/>
                  <a:pt x="10125" y="12277"/>
                </a:cubicBezTo>
                <a:cubicBezTo>
                  <a:pt x="10125" y="20677"/>
                  <a:pt x="10125" y="20677"/>
                  <a:pt x="10125" y="20677"/>
                </a:cubicBezTo>
                <a:cubicBezTo>
                  <a:pt x="10125" y="21323"/>
                  <a:pt x="9450" y="21600"/>
                  <a:pt x="7650" y="21600"/>
                </a:cubicBezTo>
                <a:cubicBezTo>
                  <a:pt x="6075" y="21600"/>
                  <a:pt x="5175" y="21323"/>
                  <a:pt x="5175" y="20677"/>
                </a:cubicBezTo>
                <a:cubicBezTo>
                  <a:pt x="5175" y="6369"/>
                  <a:pt x="5175" y="6369"/>
                  <a:pt x="5175" y="6369"/>
                </a:cubicBezTo>
                <a:cubicBezTo>
                  <a:pt x="4275" y="6369"/>
                  <a:pt x="4275" y="6369"/>
                  <a:pt x="4275" y="6369"/>
                </a:cubicBezTo>
                <a:cubicBezTo>
                  <a:pt x="4275" y="12369"/>
                  <a:pt x="4275" y="12369"/>
                  <a:pt x="4275" y="12369"/>
                </a:cubicBezTo>
                <a:cubicBezTo>
                  <a:pt x="4275" y="12923"/>
                  <a:pt x="3375" y="13200"/>
                  <a:pt x="2025" y="13200"/>
                </a:cubicBezTo>
                <a:cubicBezTo>
                  <a:pt x="675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2025" y="3877"/>
                  <a:pt x="5625" y="3877"/>
                </a:cubicBezTo>
                <a:cubicBezTo>
                  <a:pt x="15975" y="3877"/>
                  <a:pt x="15975" y="3877"/>
                  <a:pt x="15975" y="3877"/>
                </a:cubicBezTo>
                <a:cubicBezTo>
                  <a:pt x="19800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AutoShape 20"/>
          <p:cNvSpPr/>
          <p:nvPr/>
        </p:nvSpPr>
        <p:spPr bwMode="auto">
          <a:xfrm>
            <a:off x="2486025" y="3298033"/>
            <a:ext cx="255588" cy="631825"/>
          </a:xfrm>
          <a:custGeom>
            <a:avLst/>
            <a:gdLst>
              <a:gd name="T0" fmla="*/ 8531889 w 21600"/>
              <a:gd name="T1" fmla="*/ 6003098 h 21600"/>
              <a:gd name="T2" fmla="*/ 7767422 w 21600"/>
              <a:gd name="T3" fmla="*/ 10739855 h 21600"/>
              <a:gd name="T4" fmla="*/ 5984771 w 21600"/>
              <a:gd name="T5" fmla="*/ 12635973 h 21600"/>
              <a:gd name="T6" fmla="*/ 4202095 w 21600"/>
              <a:gd name="T7" fmla="*/ 10739855 h 21600"/>
              <a:gd name="T8" fmla="*/ 3438196 w 21600"/>
              <a:gd name="T9" fmla="*/ 6003098 h 21600"/>
              <a:gd name="T10" fmla="*/ 4202095 w 21600"/>
              <a:gd name="T11" fmla="*/ 1896060 h 21600"/>
              <a:gd name="T12" fmla="*/ 5984771 w 21600"/>
              <a:gd name="T13" fmla="*/ 0 h 21600"/>
              <a:gd name="T14" fmla="*/ 7767422 w 21600"/>
              <a:gd name="T15" fmla="*/ 1896060 h 21600"/>
              <a:gd name="T16" fmla="*/ 8531889 w 21600"/>
              <a:gd name="T17" fmla="*/ 6003098 h 21600"/>
              <a:gd name="T18" fmla="*/ 12097217 w 21600"/>
              <a:gd name="T19" fmla="*/ 42333153 h 21600"/>
              <a:gd name="T20" fmla="*/ 10951333 w 21600"/>
              <a:gd name="T21" fmla="*/ 45177301 h 21600"/>
              <a:gd name="T22" fmla="*/ 9804904 w 21600"/>
              <a:gd name="T23" fmla="*/ 42333153 h 21600"/>
              <a:gd name="T24" fmla="*/ 9804904 w 21600"/>
              <a:gd name="T25" fmla="*/ 21798021 h 21600"/>
              <a:gd name="T26" fmla="*/ 9295812 w 21600"/>
              <a:gd name="T27" fmla="*/ 21798021 h 21600"/>
              <a:gd name="T28" fmla="*/ 9295812 w 21600"/>
              <a:gd name="T29" fmla="*/ 70767442 h 21600"/>
              <a:gd name="T30" fmla="*/ 7767422 w 21600"/>
              <a:gd name="T31" fmla="*/ 73926450 h 21600"/>
              <a:gd name="T32" fmla="*/ 6366732 w 21600"/>
              <a:gd name="T33" fmla="*/ 70767442 h 21600"/>
              <a:gd name="T34" fmla="*/ 6366732 w 21600"/>
              <a:gd name="T35" fmla="*/ 42018293 h 21600"/>
              <a:gd name="T36" fmla="*/ 5730485 w 21600"/>
              <a:gd name="T37" fmla="*/ 42018293 h 21600"/>
              <a:gd name="T38" fmla="*/ 5730485 w 21600"/>
              <a:gd name="T39" fmla="*/ 70767442 h 21600"/>
              <a:gd name="T40" fmla="*/ 4202095 w 21600"/>
              <a:gd name="T41" fmla="*/ 73926450 h 21600"/>
              <a:gd name="T42" fmla="*/ 2801405 w 21600"/>
              <a:gd name="T43" fmla="*/ 70767442 h 21600"/>
              <a:gd name="T44" fmla="*/ 2801405 w 21600"/>
              <a:gd name="T45" fmla="*/ 21798021 h 21600"/>
              <a:gd name="T46" fmla="*/ 2292312 w 21600"/>
              <a:gd name="T47" fmla="*/ 21798021 h 21600"/>
              <a:gd name="T48" fmla="*/ 2292312 w 21600"/>
              <a:gd name="T49" fmla="*/ 42333153 h 21600"/>
              <a:gd name="T50" fmla="*/ 1145884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056235 w 21600"/>
              <a:gd name="T57" fmla="*/ 13269086 h 21600"/>
              <a:gd name="T58" fmla="*/ 9040982 w 21600"/>
              <a:gd name="T59" fmla="*/ 13269086 h 21600"/>
              <a:gd name="T60" fmla="*/ 12097217 w 21600"/>
              <a:gd name="T61" fmla="*/ 18953931 h 21600"/>
              <a:gd name="T62" fmla="*/ 12097217 w 21600"/>
              <a:gd name="T63" fmla="*/ 42333153 h 21600"/>
              <a:gd name="T64" fmla="*/ 12097217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234" y="1754"/>
                </a:moveTo>
                <a:cubicBezTo>
                  <a:pt x="15234" y="2308"/>
                  <a:pt x="14779" y="2677"/>
                  <a:pt x="13869" y="3138"/>
                </a:cubicBezTo>
                <a:cubicBezTo>
                  <a:pt x="12960" y="3508"/>
                  <a:pt x="12051" y="3692"/>
                  <a:pt x="10686" y="3692"/>
                </a:cubicBezTo>
                <a:cubicBezTo>
                  <a:pt x="9549" y="3692"/>
                  <a:pt x="8413" y="3508"/>
                  <a:pt x="7503" y="3138"/>
                </a:cubicBezTo>
                <a:cubicBezTo>
                  <a:pt x="6594" y="2677"/>
                  <a:pt x="6139" y="2308"/>
                  <a:pt x="6139" y="1754"/>
                </a:cubicBezTo>
                <a:cubicBezTo>
                  <a:pt x="6139" y="1292"/>
                  <a:pt x="6594" y="831"/>
                  <a:pt x="7503" y="554"/>
                </a:cubicBezTo>
                <a:cubicBezTo>
                  <a:pt x="8413" y="185"/>
                  <a:pt x="9549" y="0"/>
                  <a:pt x="10686" y="0"/>
                </a:cubicBezTo>
                <a:cubicBezTo>
                  <a:pt x="12051" y="0"/>
                  <a:pt x="12960" y="185"/>
                  <a:pt x="13869" y="554"/>
                </a:cubicBezTo>
                <a:cubicBezTo>
                  <a:pt x="14779" y="831"/>
                  <a:pt x="15234" y="1292"/>
                  <a:pt x="15234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18" y="13200"/>
                  <a:pt x="19554" y="13200"/>
                </a:cubicBezTo>
                <a:cubicBezTo>
                  <a:pt x="18189" y="13200"/>
                  <a:pt x="17507" y="12923"/>
                  <a:pt x="17507" y="12369"/>
                </a:cubicBezTo>
                <a:cubicBezTo>
                  <a:pt x="17507" y="6369"/>
                  <a:pt x="17507" y="6369"/>
                  <a:pt x="17507" y="6369"/>
                </a:cubicBezTo>
                <a:cubicBezTo>
                  <a:pt x="16598" y="6369"/>
                  <a:pt x="16598" y="6369"/>
                  <a:pt x="16598" y="6369"/>
                </a:cubicBezTo>
                <a:cubicBezTo>
                  <a:pt x="16598" y="20677"/>
                  <a:pt x="16598" y="20677"/>
                  <a:pt x="16598" y="20677"/>
                </a:cubicBezTo>
                <a:cubicBezTo>
                  <a:pt x="16598" y="21323"/>
                  <a:pt x="15688" y="21600"/>
                  <a:pt x="13869" y="21600"/>
                </a:cubicBezTo>
                <a:cubicBezTo>
                  <a:pt x="12278" y="21600"/>
                  <a:pt x="11368" y="21323"/>
                  <a:pt x="11368" y="20677"/>
                </a:cubicBezTo>
                <a:cubicBezTo>
                  <a:pt x="11368" y="12277"/>
                  <a:pt x="11368" y="12277"/>
                  <a:pt x="11368" y="12277"/>
                </a:cubicBezTo>
                <a:cubicBezTo>
                  <a:pt x="10232" y="12277"/>
                  <a:pt x="10232" y="12277"/>
                  <a:pt x="10232" y="12277"/>
                </a:cubicBezTo>
                <a:cubicBezTo>
                  <a:pt x="10232" y="20677"/>
                  <a:pt x="10232" y="20677"/>
                  <a:pt x="10232" y="20677"/>
                </a:cubicBezTo>
                <a:cubicBezTo>
                  <a:pt x="10232" y="21323"/>
                  <a:pt x="9322" y="21600"/>
                  <a:pt x="7503" y="21600"/>
                </a:cubicBezTo>
                <a:cubicBezTo>
                  <a:pt x="5912" y="21600"/>
                  <a:pt x="5002" y="21323"/>
                  <a:pt x="5002" y="20677"/>
                </a:cubicBezTo>
                <a:cubicBezTo>
                  <a:pt x="5002" y="6369"/>
                  <a:pt x="5002" y="6369"/>
                  <a:pt x="5002" y="6369"/>
                </a:cubicBezTo>
                <a:cubicBezTo>
                  <a:pt x="4093" y="6369"/>
                  <a:pt x="4093" y="6369"/>
                  <a:pt x="4093" y="6369"/>
                </a:cubicBezTo>
                <a:cubicBezTo>
                  <a:pt x="4093" y="12369"/>
                  <a:pt x="4093" y="12369"/>
                  <a:pt x="4093" y="12369"/>
                </a:cubicBezTo>
                <a:cubicBezTo>
                  <a:pt x="4093" y="12923"/>
                  <a:pt x="3411" y="13200"/>
                  <a:pt x="2046" y="13200"/>
                </a:cubicBezTo>
                <a:cubicBezTo>
                  <a:pt x="682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19" y="3877"/>
                  <a:pt x="5457" y="3877"/>
                </a:cubicBezTo>
                <a:cubicBezTo>
                  <a:pt x="16143" y="3877"/>
                  <a:pt x="16143" y="3877"/>
                  <a:pt x="16143" y="3877"/>
                </a:cubicBezTo>
                <a:cubicBezTo>
                  <a:pt x="19781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AutoShape 21"/>
          <p:cNvSpPr/>
          <p:nvPr/>
        </p:nvSpPr>
        <p:spPr bwMode="auto">
          <a:xfrm>
            <a:off x="5209382" y="3298033"/>
            <a:ext cx="257969" cy="631825"/>
          </a:xfrm>
          <a:custGeom>
            <a:avLst/>
            <a:gdLst>
              <a:gd name="T0" fmla="*/ 8691604 w 21600"/>
              <a:gd name="T1" fmla="*/ 6003098 h 21600"/>
              <a:gd name="T2" fmla="*/ 7912825 w 21600"/>
              <a:gd name="T3" fmla="*/ 10739855 h 21600"/>
              <a:gd name="T4" fmla="*/ 6096775 w 21600"/>
              <a:gd name="T5" fmla="*/ 12635973 h 21600"/>
              <a:gd name="T6" fmla="*/ 4280748 w 21600"/>
              <a:gd name="T7" fmla="*/ 10739855 h 21600"/>
              <a:gd name="T8" fmla="*/ 3502543 w 21600"/>
              <a:gd name="T9" fmla="*/ 6003098 h 21600"/>
              <a:gd name="T10" fmla="*/ 4280748 w 21600"/>
              <a:gd name="T11" fmla="*/ 1896060 h 21600"/>
              <a:gd name="T12" fmla="*/ 6096775 w 21600"/>
              <a:gd name="T13" fmla="*/ 0 h 21600"/>
              <a:gd name="T14" fmla="*/ 7912825 w 21600"/>
              <a:gd name="T15" fmla="*/ 1896060 h 21600"/>
              <a:gd name="T16" fmla="*/ 8691604 w 21600"/>
              <a:gd name="T17" fmla="*/ 6003098 h 21600"/>
              <a:gd name="T18" fmla="*/ 12323657 w 21600"/>
              <a:gd name="T19" fmla="*/ 42333153 h 21600"/>
              <a:gd name="T20" fmla="*/ 11156326 w 21600"/>
              <a:gd name="T21" fmla="*/ 45177301 h 21600"/>
              <a:gd name="T22" fmla="*/ 9988445 w 21600"/>
              <a:gd name="T23" fmla="*/ 42333153 h 21600"/>
              <a:gd name="T24" fmla="*/ 9988445 w 21600"/>
              <a:gd name="T25" fmla="*/ 21798021 h 21600"/>
              <a:gd name="T26" fmla="*/ 9469809 w 21600"/>
              <a:gd name="T27" fmla="*/ 21798021 h 21600"/>
              <a:gd name="T28" fmla="*/ 9469809 w 21600"/>
              <a:gd name="T29" fmla="*/ 70767442 h 21600"/>
              <a:gd name="T30" fmla="*/ 7912825 w 21600"/>
              <a:gd name="T31" fmla="*/ 73926450 h 21600"/>
              <a:gd name="T32" fmla="*/ 6485901 w 21600"/>
              <a:gd name="T33" fmla="*/ 70767442 h 21600"/>
              <a:gd name="T34" fmla="*/ 6485901 w 21600"/>
              <a:gd name="T35" fmla="*/ 42018293 h 21600"/>
              <a:gd name="T36" fmla="*/ 5707672 w 21600"/>
              <a:gd name="T37" fmla="*/ 42018293 h 21600"/>
              <a:gd name="T38" fmla="*/ 5707672 w 21600"/>
              <a:gd name="T39" fmla="*/ 70767442 h 21600"/>
              <a:gd name="T40" fmla="*/ 4280748 w 21600"/>
              <a:gd name="T41" fmla="*/ 73926450 h 21600"/>
              <a:gd name="T42" fmla="*/ 2853848 w 21600"/>
              <a:gd name="T43" fmla="*/ 70767442 h 21600"/>
              <a:gd name="T44" fmla="*/ 2853848 w 21600"/>
              <a:gd name="T45" fmla="*/ 21798021 h 21600"/>
              <a:gd name="T46" fmla="*/ 2335212 w 21600"/>
              <a:gd name="T47" fmla="*/ 21798021 h 21600"/>
              <a:gd name="T48" fmla="*/ 2335212 w 21600"/>
              <a:gd name="T49" fmla="*/ 42333153 h 21600"/>
              <a:gd name="T50" fmla="*/ 1167331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113441 w 21600"/>
              <a:gd name="T57" fmla="*/ 13269086 h 21600"/>
              <a:gd name="T58" fmla="*/ 9210216 w 21600"/>
              <a:gd name="T59" fmla="*/ 13269086 h 21600"/>
              <a:gd name="T60" fmla="*/ 12323657 w 21600"/>
              <a:gd name="T61" fmla="*/ 18953931 h 21600"/>
              <a:gd name="T62" fmla="*/ 12323657 w 21600"/>
              <a:gd name="T63" fmla="*/ 42333153 h 21600"/>
              <a:gd name="T64" fmla="*/ 12323657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234" y="1754"/>
                </a:moveTo>
                <a:cubicBezTo>
                  <a:pt x="15234" y="2308"/>
                  <a:pt x="14779" y="2677"/>
                  <a:pt x="13869" y="3138"/>
                </a:cubicBezTo>
                <a:cubicBezTo>
                  <a:pt x="12960" y="3508"/>
                  <a:pt x="12051" y="3692"/>
                  <a:pt x="10686" y="3692"/>
                </a:cubicBezTo>
                <a:cubicBezTo>
                  <a:pt x="9549" y="3692"/>
                  <a:pt x="8413" y="3508"/>
                  <a:pt x="7503" y="3138"/>
                </a:cubicBezTo>
                <a:cubicBezTo>
                  <a:pt x="6594" y="2677"/>
                  <a:pt x="6139" y="2308"/>
                  <a:pt x="6139" y="1754"/>
                </a:cubicBezTo>
                <a:cubicBezTo>
                  <a:pt x="6139" y="1292"/>
                  <a:pt x="6594" y="831"/>
                  <a:pt x="7503" y="554"/>
                </a:cubicBezTo>
                <a:cubicBezTo>
                  <a:pt x="8413" y="185"/>
                  <a:pt x="9549" y="0"/>
                  <a:pt x="10686" y="0"/>
                </a:cubicBezTo>
                <a:cubicBezTo>
                  <a:pt x="12051" y="0"/>
                  <a:pt x="12960" y="185"/>
                  <a:pt x="13869" y="554"/>
                </a:cubicBezTo>
                <a:cubicBezTo>
                  <a:pt x="14779" y="831"/>
                  <a:pt x="15234" y="1292"/>
                  <a:pt x="15234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18" y="13200"/>
                  <a:pt x="19554" y="13200"/>
                </a:cubicBezTo>
                <a:cubicBezTo>
                  <a:pt x="18189" y="13200"/>
                  <a:pt x="17507" y="12923"/>
                  <a:pt x="17507" y="12369"/>
                </a:cubicBezTo>
                <a:cubicBezTo>
                  <a:pt x="17507" y="6369"/>
                  <a:pt x="17507" y="6369"/>
                  <a:pt x="17507" y="6369"/>
                </a:cubicBezTo>
                <a:cubicBezTo>
                  <a:pt x="16598" y="6369"/>
                  <a:pt x="16598" y="6369"/>
                  <a:pt x="16598" y="6369"/>
                </a:cubicBezTo>
                <a:cubicBezTo>
                  <a:pt x="16598" y="20677"/>
                  <a:pt x="16598" y="20677"/>
                  <a:pt x="16598" y="20677"/>
                </a:cubicBezTo>
                <a:cubicBezTo>
                  <a:pt x="16598" y="21323"/>
                  <a:pt x="15688" y="21600"/>
                  <a:pt x="13869" y="21600"/>
                </a:cubicBezTo>
                <a:cubicBezTo>
                  <a:pt x="12278" y="21600"/>
                  <a:pt x="11368" y="21323"/>
                  <a:pt x="11368" y="20677"/>
                </a:cubicBezTo>
                <a:cubicBezTo>
                  <a:pt x="11368" y="12277"/>
                  <a:pt x="11368" y="12277"/>
                  <a:pt x="11368" y="12277"/>
                </a:cubicBezTo>
                <a:cubicBezTo>
                  <a:pt x="10004" y="12277"/>
                  <a:pt x="10004" y="12277"/>
                  <a:pt x="10004" y="12277"/>
                </a:cubicBezTo>
                <a:cubicBezTo>
                  <a:pt x="10004" y="20677"/>
                  <a:pt x="10004" y="20677"/>
                  <a:pt x="10004" y="20677"/>
                </a:cubicBezTo>
                <a:cubicBezTo>
                  <a:pt x="10004" y="21323"/>
                  <a:pt x="9322" y="21600"/>
                  <a:pt x="7503" y="21600"/>
                </a:cubicBezTo>
                <a:cubicBezTo>
                  <a:pt x="5912" y="21600"/>
                  <a:pt x="5002" y="21323"/>
                  <a:pt x="5002" y="20677"/>
                </a:cubicBezTo>
                <a:cubicBezTo>
                  <a:pt x="5002" y="6369"/>
                  <a:pt x="5002" y="6369"/>
                  <a:pt x="5002" y="6369"/>
                </a:cubicBezTo>
                <a:cubicBezTo>
                  <a:pt x="4093" y="6369"/>
                  <a:pt x="4093" y="6369"/>
                  <a:pt x="4093" y="6369"/>
                </a:cubicBezTo>
                <a:cubicBezTo>
                  <a:pt x="4093" y="12369"/>
                  <a:pt x="4093" y="12369"/>
                  <a:pt x="4093" y="12369"/>
                </a:cubicBezTo>
                <a:cubicBezTo>
                  <a:pt x="4093" y="12923"/>
                  <a:pt x="3411" y="13200"/>
                  <a:pt x="2046" y="13200"/>
                </a:cubicBezTo>
                <a:cubicBezTo>
                  <a:pt x="682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19" y="3877"/>
                  <a:pt x="5457" y="3877"/>
                </a:cubicBezTo>
                <a:cubicBezTo>
                  <a:pt x="16143" y="3877"/>
                  <a:pt x="16143" y="3877"/>
                  <a:pt x="16143" y="3877"/>
                </a:cubicBezTo>
                <a:cubicBezTo>
                  <a:pt x="19781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AutoShape 22"/>
          <p:cNvSpPr/>
          <p:nvPr/>
        </p:nvSpPr>
        <p:spPr bwMode="auto">
          <a:xfrm>
            <a:off x="3571875" y="3298033"/>
            <a:ext cx="260350" cy="631825"/>
          </a:xfrm>
          <a:custGeom>
            <a:avLst/>
            <a:gdLst>
              <a:gd name="T0" fmla="*/ 8891169 w 21600"/>
              <a:gd name="T1" fmla="*/ 6003098 h 21600"/>
              <a:gd name="T2" fmla="*/ 8106648 w 21600"/>
              <a:gd name="T3" fmla="*/ 10739855 h 21600"/>
              <a:gd name="T4" fmla="*/ 6276122 w 21600"/>
              <a:gd name="T5" fmla="*/ 12635973 h 21600"/>
              <a:gd name="T6" fmla="*/ 4445597 w 21600"/>
              <a:gd name="T7" fmla="*/ 10739855 h 21600"/>
              <a:gd name="T8" fmla="*/ 3661075 w 21600"/>
              <a:gd name="T9" fmla="*/ 6003098 h 21600"/>
              <a:gd name="T10" fmla="*/ 4445597 w 21600"/>
              <a:gd name="T11" fmla="*/ 1896060 h 21600"/>
              <a:gd name="T12" fmla="*/ 6276122 w 21600"/>
              <a:gd name="T13" fmla="*/ 0 h 21600"/>
              <a:gd name="T14" fmla="*/ 8106648 w 21600"/>
              <a:gd name="T15" fmla="*/ 1896060 h 21600"/>
              <a:gd name="T16" fmla="*/ 8891169 w 21600"/>
              <a:gd name="T17" fmla="*/ 6003098 h 21600"/>
              <a:gd name="T18" fmla="*/ 12552245 w 21600"/>
              <a:gd name="T19" fmla="*/ 42333153 h 21600"/>
              <a:gd name="T20" fmla="*/ 11375463 w 21600"/>
              <a:gd name="T21" fmla="*/ 45177301 h 21600"/>
              <a:gd name="T22" fmla="*/ 10198705 w 21600"/>
              <a:gd name="T23" fmla="*/ 42333153 h 21600"/>
              <a:gd name="T24" fmla="*/ 10198705 w 21600"/>
              <a:gd name="T25" fmla="*/ 21798021 h 21600"/>
              <a:gd name="T26" fmla="*/ 9544937 w 21600"/>
              <a:gd name="T27" fmla="*/ 21798021 h 21600"/>
              <a:gd name="T28" fmla="*/ 9544937 w 21600"/>
              <a:gd name="T29" fmla="*/ 70767442 h 21600"/>
              <a:gd name="T30" fmla="*/ 8106648 w 21600"/>
              <a:gd name="T31" fmla="*/ 73926450 h 21600"/>
              <a:gd name="T32" fmla="*/ 6668383 w 21600"/>
              <a:gd name="T33" fmla="*/ 70767442 h 21600"/>
              <a:gd name="T34" fmla="*/ 6668383 w 21600"/>
              <a:gd name="T35" fmla="*/ 42018293 h 21600"/>
              <a:gd name="T36" fmla="*/ 5883862 w 21600"/>
              <a:gd name="T37" fmla="*/ 42018293 h 21600"/>
              <a:gd name="T38" fmla="*/ 5883862 w 21600"/>
              <a:gd name="T39" fmla="*/ 70767442 h 21600"/>
              <a:gd name="T40" fmla="*/ 4445597 w 21600"/>
              <a:gd name="T41" fmla="*/ 73926450 h 21600"/>
              <a:gd name="T42" fmla="*/ 3007308 w 21600"/>
              <a:gd name="T43" fmla="*/ 70767442 h 21600"/>
              <a:gd name="T44" fmla="*/ 3007308 w 21600"/>
              <a:gd name="T45" fmla="*/ 21798021 h 21600"/>
              <a:gd name="T46" fmla="*/ 2353540 w 21600"/>
              <a:gd name="T47" fmla="*/ 21798021 h 21600"/>
              <a:gd name="T48" fmla="*/ 2353540 w 21600"/>
              <a:gd name="T49" fmla="*/ 42333153 h 21600"/>
              <a:gd name="T50" fmla="*/ 1176782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268815 w 21600"/>
              <a:gd name="T57" fmla="*/ 13269086 h 21600"/>
              <a:gd name="T58" fmla="*/ 9283430 w 21600"/>
              <a:gd name="T59" fmla="*/ 13269086 h 21600"/>
              <a:gd name="T60" fmla="*/ 12552245 w 21600"/>
              <a:gd name="T61" fmla="*/ 18953931 h 21600"/>
              <a:gd name="T62" fmla="*/ 12552245 w 21600"/>
              <a:gd name="T63" fmla="*/ 42333153 h 21600"/>
              <a:gd name="T64" fmla="*/ 12552245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300" y="1754"/>
                </a:moveTo>
                <a:cubicBezTo>
                  <a:pt x="15300" y="2308"/>
                  <a:pt x="14850" y="2677"/>
                  <a:pt x="13950" y="3138"/>
                </a:cubicBezTo>
                <a:cubicBezTo>
                  <a:pt x="13050" y="3508"/>
                  <a:pt x="11925" y="3692"/>
                  <a:pt x="10800" y="3692"/>
                </a:cubicBezTo>
                <a:cubicBezTo>
                  <a:pt x="9675" y="3692"/>
                  <a:pt x="8550" y="3508"/>
                  <a:pt x="7650" y="3138"/>
                </a:cubicBezTo>
                <a:cubicBezTo>
                  <a:pt x="6750" y="2677"/>
                  <a:pt x="6300" y="2308"/>
                  <a:pt x="6300" y="1754"/>
                </a:cubicBezTo>
                <a:cubicBezTo>
                  <a:pt x="6300" y="1292"/>
                  <a:pt x="6750" y="831"/>
                  <a:pt x="7650" y="554"/>
                </a:cubicBezTo>
                <a:cubicBezTo>
                  <a:pt x="8550" y="185"/>
                  <a:pt x="9450" y="0"/>
                  <a:pt x="10800" y="0"/>
                </a:cubicBezTo>
                <a:cubicBezTo>
                  <a:pt x="11925" y="0"/>
                  <a:pt x="13050" y="185"/>
                  <a:pt x="13950" y="554"/>
                </a:cubicBezTo>
                <a:cubicBezTo>
                  <a:pt x="14850" y="831"/>
                  <a:pt x="15300" y="1292"/>
                  <a:pt x="15300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25" y="13200"/>
                  <a:pt x="19575" y="13200"/>
                </a:cubicBezTo>
                <a:cubicBezTo>
                  <a:pt x="18225" y="13200"/>
                  <a:pt x="17550" y="12923"/>
                  <a:pt x="17550" y="12369"/>
                </a:cubicBezTo>
                <a:cubicBezTo>
                  <a:pt x="17550" y="6369"/>
                  <a:pt x="17550" y="6369"/>
                  <a:pt x="17550" y="6369"/>
                </a:cubicBezTo>
                <a:cubicBezTo>
                  <a:pt x="16425" y="6369"/>
                  <a:pt x="16425" y="6369"/>
                  <a:pt x="16425" y="6369"/>
                </a:cubicBezTo>
                <a:cubicBezTo>
                  <a:pt x="16425" y="20677"/>
                  <a:pt x="16425" y="20677"/>
                  <a:pt x="16425" y="20677"/>
                </a:cubicBezTo>
                <a:cubicBezTo>
                  <a:pt x="16425" y="21323"/>
                  <a:pt x="15750" y="21600"/>
                  <a:pt x="13950" y="21600"/>
                </a:cubicBezTo>
                <a:cubicBezTo>
                  <a:pt x="12375" y="21600"/>
                  <a:pt x="11475" y="21323"/>
                  <a:pt x="11475" y="20677"/>
                </a:cubicBezTo>
                <a:cubicBezTo>
                  <a:pt x="11475" y="12277"/>
                  <a:pt x="11475" y="12277"/>
                  <a:pt x="11475" y="12277"/>
                </a:cubicBezTo>
                <a:cubicBezTo>
                  <a:pt x="10125" y="12277"/>
                  <a:pt x="10125" y="12277"/>
                  <a:pt x="10125" y="12277"/>
                </a:cubicBezTo>
                <a:cubicBezTo>
                  <a:pt x="10125" y="20677"/>
                  <a:pt x="10125" y="20677"/>
                  <a:pt x="10125" y="20677"/>
                </a:cubicBezTo>
                <a:cubicBezTo>
                  <a:pt x="10125" y="21323"/>
                  <a:pt x="9450" y="21600"/>
                  <a:pt x="7650" y="21600"/>
                </a:cubicBezTo>
                <a:cubicBezTo>
                  <a:pt x="6075" y="21600"/>
                  <a:pt x="5175" y="21323"/>
                  <a:pt x="5175" y="20677"/>
                </a:cubicBezTo>
                <a:cubicBezTo>
                  <a:pt x="5175" y="6369"/>
                  <a:pt x="5175" y="6369"/>
                  <a:pt x="5175" y="6369"/>
                </a:cubicBezTo>
                <a:cubicBezTo>
                  <a:pt x="4050" y="6369"/>
                  <a:pt x="4050" y="6369"/>
                  <a:pt x="4050" y="6369"/>
                </a:cubicBezTo>
                <a:cubicBezTo>
                  <a:pt x="4050" y="12369"/>
                  <a:pt x="4050" y="12369"/>
                  <a:pt x="4050" y="12369"/>
                </a:cubicBezTo>
                <a:cubicBezTo>
                  <a:pt x="4050" y="12923"/>
                  <a:pt x="3375" y="13200"/>
                  <a:pt x="2025" y="13200"/>
                </a:cubicBezTo>
                <a:cubicBezTo>
                  <a:pt x="675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2025" y="3877"/>
                  <a:pt x="5625" y="3877"/>
                </a:cubicBezTo>
                <a:cubicBezTo>
                  <a:pt x="15975" y="3877"/>
                  <a:pt x="15975" y="3877"/>
                  <a:pt x="15975" y="3877"/>
                </a:cubicBezTo>
                <a:cubicBezTo>
                  <a:pt x="19800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AutoShape 23"/>
          <p:cNvSpPr/>
          <p:nvPr/>
        </p:nvSpPr>
        <p:spPr bwMode="auto">
          <a:xfrm>
            <a:off x="4117182" y="3298033"/>
            <a:ext cx="257969" cy="631825"/>
          </a:xfrm>
          <a:custGeom>
            <a:avLst/>
            <a:gdLst>
              <a:gd name="T0" fmla="*/ 8691604 w 21600"/>
              <a:gd name="T1" fmla="*/ 6003098 h 21600"/>
              <a:gd name="T2" fmla="*/ 7912825 w 21600"/>
              <a:gd name="T3" fmla="*/ 10739855 h 21600"/>
              <a:gd name="T4" fmla="*/ 6096775 w 21600"/>
              <a:gd name="T5" fmla="*/ 12635973 h 21600"/>
              <a:gd name="T6" fmla="*/ 4280748 w 21600"/>
              <a:gd name="T7" fmla="*/ 10739855 h 21600"/>
              <a:gd name="T8" fmla="*/ 3632053 w 21600"/>
              <a:gd name="T9" fmla="*/ 6003098 h 21600"/>
              <a:gd name="T10" fmla="*/ 4280748 w 21600"/>
              <a:gd name="T11" fmla="*/ 1896060 h 21600"/>
              <a:gd name="T12" fmla="*/ 6096775 w 21600"/>
              <a:gd name="T13" fmla="*/ 0 h 21600"/>
              <a:gd name="T14" fmla="*/ 7912825 w 21600"/>
              <a:gd name="T15" fmla="*/ 1896060 h 21600"/>
              <a:gd name="T16" fmla="*/ 8691604 w 21600"/>
              <a:gd name="T17" fmla="*/ 6003098 h 21600"/>
              <a:gd name="T18" fmla="*/ 12323657 w 21600"/>
              <a:gd name="T19" fmla="*/ 42333153 h 21600"/>
              <a:gd name="T20" fmla="*/ 11156326 w 21600"/>
              <a:gd name="T21" fmla="*/ 45177301 h 21600"/>
              <a:gd name="T22" fmla="*/ 9988445 w 21600"/>
              <a:gd name="T23" fmla="*/ 42333153 h 21600"/>
              <a:gd name="T24" fmla="*/ 9988445 w 21600"/>
              <a:gd name="T25" fmla="*/ 21798021 h 21600"/>
              <a:gd name="T26" fmla="*/ 9469809 w 21600"/>
              <a:gd name="T27" fmla="*/ 21798021 h 21600"/>
              <a:gd name="T28" fmla="*/ 9469809 w 21600"/>
              <a:gd name="T29" fmla="*/ 70767442 h 21600"/>
              <a:gd name="T30" fmla="*/ 8042908 w 21600"/>
              <a:gd name="T31" fmla="*/ 73926450 h 21600"/>
              <a:gd name="T32" fmla="*/ 6485901 w 21600"/>
              <a:gd name="T33" fmla="*/ 70767442 h 21600"/>
              <a:gd name="T34" fmla="*/ 6485901 w 21600"/>
              <a:gd name="T35" fmla="*/ 42018293 h 21600"/>
              <a:gd name="T36" fmla="*/ 5837755 w 21600"/>
              <a:gd name="T37" fmla="*/ 42018293 h 21600"/>
              <a:gd name="T38" fmla="*/ 5837755 w 21600"/>
              <a:gd name="T39" fmla="*/ 70767442 h 21600"/>
              <a:gd name="T40" fmla="*/ 4280748 w 21600"/>
              <a:gd name="T41" fmla="*/ 73926450 h 21600"/>
              <a:gd name="T42" fmla="*/ 2853848 w 21600"/>
              <a:gd name="T43" fmla="*/ 70767442 h 21600"/>
              <a:gd name="T44" fmla="*/ 2853848 w 21600"/>
              <a:gd name="T45" fmla="*/ 21798021 h 21600"/>
              <a:gd name="T46" fmla="*/ 2335212 w 21600"/>
              <a:gd name="T47" fmla="*/ 21798021 h 21600"/>
              <a:gd name="T48" fmla="*/ 2335212 w 21600"/>
              <a:gd name="T49" fmla="*/ 42333153 h 21600"/>
              <a:gd name="T50" fmla="*/ 1167331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113441 w 21600"/>
              <a:gd name="T57" fmla="*/ 13269086 h 21600"/>
              <a:gd name="T58" fmla="*/ 9210216 w 21600"/>
              <a:gd name="T59" fmla="*/ 13269086 h 21600"/>
              <a:gd name="T60" fmla="*/ 12323657 w 21600"/>
              <a:gd name="T61" fmla="*/ 18953931 h 21600"/>
              <a:gd name="T62" fmla="*/ 12323657 w 21600"/>
              <a:gd name="T63" fmla="*/ 42333153 h 21600"/>
              <a:gd name="T64" fmla="*/ 12323657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234" y="1754"/>
                </a:moveTo>
                <a:cubicBezTo>
                  <a:pt x="15234" y="2308"/>
                  <a:pt x="14779" y="2677"/>
                  <a:pt x="13869" y="3138"/>
                </a:cubicBezTo>
                <a:cubicBezTo>
                  <a:pt x="12960" y="3508"/>
                  <a:pt x="12051" y="3692"/>
                  <a:pt x="10686" y="3692"/>
                </a:cubicBezTo>
                <a:cubicBezTo>
                  <a:pt x="9549" y="3692"/>
                  <a:pt x="8413" y="3508"/>
                  <a:pt x="7503" y="3138"/>
                </a:cubicBezTo>
                <a:cubicBezTo>
                  <a:pt x="6821" y="2677"/>
                  <a:pt x="6366" y="2308"/>
                  <a:pt x="6366" y="1754"/>
                </a:cubicBezTo>
                <a:cubicBezTo>
                  <a:pt x="6366" y="1292"/>
                  <a:pt x="6821" y="831"/>
                  <a:pt x="7503" y="554"/>
                </a:cubicBezTo>
                <a:cubicBezTo>
                  <a:pt x="8413" y="185"/>
                  <a:pt x="9549" y="0"/>
                  <a:pt x="10686" y="0"/>
                </a:cubicBezTo>
                <a:cubicBezTo>
                  <a:pt x="12051" y="0"/>
                  <a:pt x="12960" y="185"/>
                  <a:pt x="13869" y="554"/>
                </a:cubicBezTo>
                <a:cubicBezTo>
                  <a:pt x="14779" y="831"/>
                  <a:pt x="15234" y="1292"/>
                  <a:pt x="15234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18" y="13200"/>
                  <a:pt x="19554" y="13200"/>
                </a:cubicBezTo>
                <a:cubicBezTo>
                  <a:pt x="18189" y="13200"/>
                  <a:pt x="17507" y="12923"/>
                  <a:pt x="17507" y="12369"/>
                </a:cubicBezTo>
                <a:cubicBezTo>
                  <a:pt x="17507" y="6369"/>
                  <a:pt x="17507" y="6369"/>
                  <a:pt x="17507" y="6369"/>
                </a:cubicBezTo>
                <a:cubicBezTo>
                  <a:pt x="16598" y="6369"/>
                  <a:pt x="16598" y="6369"/>
                  <a:pt x="16598" y="6369"/>
                </a:cubicBezTo>
                <a:cubicBezTo>
                  <a:pt x="16598" y="20677"/>
                  <a:pt x="16598" y="20677"/>
                  <a:pt x="16598" y="20677"/>
                </a:cubicBezTo>
                <a:cubicBezTo>
                  <a:pt x="16598" y="21323"/>
                  <a:pt x="15688" y="21600"/>
                  <a:pt x="14097" y="21600"/>
                </a:cubicBezTo>
                <a:cubicBezTo>
                  <a:pt x="12278" y="21600"/>
                  <a:pt x="11368" y="21323"/>
                  <a:pt x="11368" y="20677"/>
                </a:cubicBezTo>
                <a:cubicBezTo>
                  <a:pt x="11368" y="12277"/>
                  <a:pt x="11368" y="12277"/>
                  <a:pt x="11368" y="12277"/>
                </a:cubicBezTo>
                <a:cubicBezTo>
                  <a:pt x="10232" y="12277"/>
                  <a:pt x="10232" y="12277"/>
                  <a:pt x="10232" y="12277"/>
                </a:cubicBezTo>
                <a:cubicBezTo>
                  <a:pt x="10232" y="20677"/>
                  <a:pt x="10232" y="20677"/>
                  <a:pt x="10232" y="20677"/>
                </a:cubicBezTo>
                <a:cubicBezTo>
                  <a:pt x="10232" y="21323"/>
                  <a:pt x="9322" y="21600"/>
                  <a:pt x="7503" y="21600"/>
                </a:cubicBezTo>
                <a:cubicBezTo>
                  <a:pt x="5912" y="21600"/>
                  <a:pt x="5002" y="21323"/>
                  <a:pt x="5002" y="20677"/>
                </a:cubicBezTo>
                <a:cubicBezTo>
                  <a:pt x="5002" y="6369"/>
                  <a:pt x="5002" y="6369"/>
                  <a:pt x="5002" y="6369"/>
                </a:cubicBezTo>
                <a:cubicBezTo>
                  <a:pt x="4093" y="6369"/>
                  <a:pt x="4093" y="6369"/>
                  <a:pt x="4093" y="6369"/>
                </a:cubicBezTo>
                <a:cubicBezTo>
                  <a:pt x="4093" y="12369"/>
                  <a:pt x="4093" y="12369"/>
                  <a:pt x="4093" y="12369"/>
                </a:cubicBezTo>
                <a:cubicBezTo>
                  <a:pt x="4093" y="12923"/>
                  <a:pt x="3411" y="13200"/>
                  <a:pt x="2046" y="13200"/>
                </a:cubicBezTo>
                <a:cubicBezTo>
                  <a:pt x="682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19" y="3877"/>
                  <a:pt x="5457" y="3877"/>
                </a:cubicBezTo>
                <a:cubicBezTo>
                  <a:pt x="16143" y="3877"/>
                  <a:pt x="16143" y="3877"/>
                  <a:pt x="16143" y="3877"/>
                </a:cubicBezTo>
                <a:cubicBezTo>
                  <a:pt x="19781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AutoShape 24"/>
          <p:cNvSpPr/>
          <p:nvPr/>
        </p:nvSpPr>
        <p:spPr bwMode="auto">
          <a:xfrm>
            <a:off x="4939507" y="3298033"/>
            <a:ext cx="260350" cy="631825"/>
          </a:xfrm>
          <a:custGeom>
            <a:avLst/>
            <a:gdLst>
              <a:gd name="T0" fmla="*/ 8760416 w 21600"/>
              <a:gd name="T1" fmla="*/ 6003098 h 21600"/>
              <a:gd name="T2" fmla="*/ 8106648 w 21600"/>
              <a:gd name="T3" fmla="*/ 10739855 h 21600"/>
              <a:gd name="T4" fmla="*/ 6276122 w 21600"/>
              <a:gd name="T5" fmla="*/ 12635973 h 21600"/>
              <a:gd name="T6" fmla="*/ 4445597 w 21600"/>
              <a:gd name="T7" fmla="*/ 10739855 h 21600"/>
              <a:gd name="T8" fmla="*/ 3661075 w 21600"/>
              <a:gd name="T9" fmla="*/ 6003098 h 21600"/>
              <a:gd name="T10" fmla="*/ 4445597 w 21600"/>
              <a:gd name="T11" fmla="*/ 1896060 h 21600"/>
              <a:gd name="T12" fmla="*/ 6276122 w 21600"/>
              <a:gd name="T13" fmla="*/ 0 h 21600"/>
              <a:gd name="T14" fmla="*/ 8106648 w 21600"/>
              <a:gd name="T15" fmla="*/ 1896060 h 21600"/>
              <a:gd name="T16" fmla="*/ 8760416 w 21600"/>
              <a:gd name="T17" fmla="*/ 6003098 h 21600"/>
              <a:gd name="T18" fmla="*/ 12552245 w 21600"/>
              <a:gd name="T19" fmla="*/ 42333153 h 21600"/>
              <a:gd name="T20" fmla="*/ 11375463 w 21600"/>
              <a:gd name="T21" fmla="*/ 45177301 h 21600"/>
              <a:gd name="T22" fmla="*/ 10067951 w 21600"/>
              <a:gd name="T23" fmla="*/ 42333153 h 21600"/>
              <a:gd name="T24" fmla="*/ 10067951 w 21600"/>
              <a:gd name="T25" fmla="*/ 21798021 h 21600"/>
              <a:gd name="T26" fmla="*/ 9544937 w 21600"/>
              <a:gd name="T27" fmla="*/ 21798021 h 21600"/>
              <a:gd name="T28" fmla="*/ 9544937 w 21600"/>
              <a:gd name="T29" fmla="*/ 70767442 h 21600"/>
              <a:gd name="T30" fmla="*/ 8106648 w 21600"/>
              <a:gd name="T31" fmla="*/ 73926450 h 21600"/>
              <a:gd name="T32" fmla="*/ 6668383 w 21600"/>
              <a:gd name="T33" fmla="*/ 70767442 h 21600"/>
              <a:gd name="T34" fmla="*/ 6668383 w 21600"/>
              <a:gd name="T35" fmla="*/ 42018293 h 21600"/>
              <a:gd name="T36" fmla="*/ 5883862 w 21600"/>
              <a:gd name="T37" fmla="*/ 42018293 h 21600"/>
              <a:gd name="T38" fmla="*/ 5883862 w 21600"/>
              <a:gd name="T39" fmla="*/ 70767442 h 21600"/>
              <a:gd name="T40" fmla="*/ 4445597 w 21600"/>
              <a:gd name="T41" fmla="*/ 73926450 h 21600"/>
              <a:gd name="T42" fmla="*/ 3007308 w 21600"/>
              <a:gd name="T43" fmla="*/ 70767442 h 21600"/>
              <a:gd name="T44" fmla="*/ 3007308 w 21600"/>
              <a:gd name="T45" fmla="*/ 21798021 h 21600"/>
              <a:gd name="T46" fmla="*/ 2353540 w 21600"/>
              <a:gd name="T47" fmla="*/ 21798021 h 21600"/>
              <a:gd name="T48" fmla="*/ 2353540 w 21600"/>
              <a:gd name="T49" fmla="*/ 42333153 h 21600"/>
              <a:gd name="T50" fmla="*/ 1176782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268815 w 21600"/>
              <a:gd name="T57" fmla="*/ 13269086 h 21600"/>
              <a:gd name="T58" fmla="*/ 9283430 w 21600"/>
              <a:gd name="T59" fmla="*/ 13269086 h 21600"/>
              <a:gd name="T60" fmla="*/ 12552245 w 21600"/>
              <a:gd name="T61" fmla="*/ 18953931 h 21600"/>
              <a:gd name="T62" fmla="*/ 12552245 w 21600"/>
              <a:gd name="T63" fmla="*/ 42333153 h 21600"/>
              <a:gd name="T64" fmla="*/ 12552245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075" y="1754"/>
                </a:moveTo>
                <a:cubicBezTo>
                  <a:pt x="15075" y="2308"/>
                  <a:pt x="14625" y="2677"/>
                  <a:pt x="13950" y="3138"/>
                </a:cubicBezTo>
                <a:cubicBezTo>
                  <a:pt x="13050" y="3508"/>
                  <a:pt x="11925" y="3692"/>
                  <a:pt x="10800" y="3692"/>
                </a:cubicBezTo>
                <a:cubicBezTo>
                  <a:pt x="9450" y="3692"/>
                  <a:pt x="8550" y="3508"/>
                  <a:pt x="7650" y="3138"/>
                </a:cubicBezTo>
                <a:cubicBezTo>
                  <a:pt x="6750" y="2677"/>
                  <a:pt x="6300" y="2308"/>
                  <a:pt x="6300" y="1754"/>
                </a:cubicBezTo>
                <a:cubicBezTo>
                  <a:pt x="6300" y="1292"/>
                  <a:pt x="6750" y="831"/>
                  <a:pt x="7650" y="554"/>
                </a:cubicBezTo>
                <a:cubicBezTo>
                  <a:pt x="8550" y="185"/>
                  <a:pt x="9450" y="0"/>
                  <a:pt x="10800" y="0"/>
                </a:cubicBezTo>
                <a:cubicBezTo>
                  <a:pt x="11925" y="0"/>
                  <a:pt x="13050" y="185"/>
                  <a:pt x="13950" y="554"/>
                </a:cubicBezTo>
                <a:cubicBezTo>
                  <a:pt x="14625" y="831"/>
                  <a:pt x="15075" y="1292"/>
                  <a:pt x="15075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25" y="13200"/>
                  <a:pt x="19575" y="13200"/>
                </a:cubicBezTo>
                <a:cubicBezTo>
                  <a:pt x="18225" y="13200"/>
                  <a:pt x="17325" y="12923"/>
                  <a:pt x="17325" y="12369"/>
                </a:cubicBezTo>
                <a:cubicBezTo>
                  <a:pt x="17325" y="6369"/>
                  <a:pt x="17325" y="6369"/>
                  <a:pt x="17325" y="6369"/>
                </a:cubicBezTo>
                <a:cubicBezTo>
                  <a:pt x="16425" y="6369"/>
                  <a:pt x="16425" y="6369"/>
                  <a:pt x="16425" y="6369"/>
                </a:cubicBezTo>
                <a:cubicBezTo>
                  <a:pt x="16425" y="20677"/>
                  <a:pt x="16425" y="20677"/>
                  <a:pt x="16425" y="20677"/>
                </a:cubicBezTo>
                <a:cubicBezTo>
                  <a:pt x="16425" y="21323"/>
                  <a:pt x="15525" y="21600"/>
                  <a:pt x="13950" y="21600"/>
                </a:cubicBezTo>
                <a:cubicBezTo>
                  <a:pt x="12150" y="21600"/>
                  <a:pt x="11475" y="21323"/>
                  <a:pt x="11475" y="20677"/>
                </a:cubicBezTo>
                <a:cubicBezTo>
                  <a:pt x="11475" y="12277"/>
                  <a:pt x="11475" y="12277"/>
                  <a:pt x="11475" y="12277"/>
                </a:cubicBezTo>
                <a:cubicBezTo>
                  <a:pt x="10125" y="12277"/>
                  <a:pt x="10125" y="12277"/>
                  <a:pt x="10125" y="12277"/>
                </a:cubicBezTo>
                <a:cubicBezTo>
                  <a:pt x="10125" y="20677"/>
                  <a:pt x="10125" y="20677"/>
                  <a:pt x="10125" y="20677"/>
                </a:cubicBezTo>
                <a:cubicBezTo>
                  <a:pt x="10125" y="21323"/>
                  <a:pt x="9225" y="21600"/>
                  <a:pt x="7650" y="21600"/>
                </a:cubicBezTo>
                <a:cubicBezTo>
                  <a:pt x="5850" y="21600"/>
                  <a:pt x="5175" y="21323"/>
                  <a:pt x="5175" y="20677"/>
                </a:cubicBezTo>
                <a:cubicBezTo>
                  <a:pt x="5175" y="6369"/>
                  <a:pt x="5175" y="6369"/>
                  <a:pt x="5175" y="6369"/>
                </a:cubicBezTo>
                <a:cubicBezTo>
                  <a:pt x="4050" y="6369"/>
                  <a:pt x="4050" y="6369"/>
                  <a:pt x="4050" y="6369"/>
                </a:cubicBezTo>
                <a:cubicBezTo>
                  <a:pt x="4050" y="12369"/>
                  <a:pt x="4050" y="12369"/>
                  <a:pt x="4050" y="12369"/>
                </a:cubicBezTo>
                <a:cubicBezTo>
                  <a:pt x="4050" y="12923"/>
                  <a:pt x="3375" y="13200"/>
                  <a:pt x="2025" y="13200"/>
                </a:cubicBezTo>
                <a:cubicBezTo>
                  <a:pt x="675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00" y="3877"/>
                  <a:pt x="5625" y="3877"/>
                </a:cubicBezTo>
                <a:cubicBezTo>
                  <a:pt x="15975" y="3877"/>
                  <a:pt x="15975" y="3877"/>
                  <a:pt x="15975" y="3877"/>
                </a:cubicBezTo>
                <a:cubicBezTo>
                  <a:pt x="19575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AutoShape 25"/>
          <p:cNvSpPr/>
          <p:nvPr/>
        </p:nvSpPr>
        <p:spPr bwMode="auto">
          <a:xfrm>
            <a:off x="3304382" y="3298033"/>
            <a:ext cx="255588" cy="631825"/>
          </a:xfrm>
          <a:custGeom>
            <a:avLst/>
            <a:gdLst>
              <a:gd name="T0" fmla="*/ 8531889 w 21600"/>
              <a:gd name="T1" fmla="*/ 6003098 h 21600"/>
              <a:gd name="T2" fmla="*/ 7767422 w 21600"/>
              <a:gd name="T3" fmla="*/ 10739855 h 21600"/>
              <a:gd name="T4" fmla="*/ 5984771 w 21600"/>
              <a:gd name="T5" fmla="*/ 12635973 h 21600"/>
              <a:gd name="T6" fmla="*/ 4329794 w 21600"/>
              <a:gd name="T7" fmla="*/ 10739855 h 21600"/>
              <a:gd name="T8" fmla="*/ 3565327 w 21600"/>
              <a:gd name="T9" fmla="*/ 6003098 h 21600"/>
              <a:gd name="T10" fmla="*/ 4202095 w 21600"/>
              <a:gd name="T11" fmla="*/ 1896060 h 21600"/>
              <a:gd name="T12" fmla="*/ 5984771 w 21600"/>
              <a:gd name="T13" fmla="*/ 0 h 21600"/>
              <a:gd name="T14" fmla="*/ 7767422 w 21600"/>
              <a:gd name="T15" fmla="*/ 1896060 h 21600"/>
              <a:gd name="T16" fmla="*/ 8531889 w 21600"/>
              <a:gd name="T17" fmla="*/ 6003098 h 21600"/>
              <a:gd name="T18" fmla="*/ 12097217 w 21600"/>
              <a:gd name="T19" fmla="*/ 42333153 h 21600"/>
              <a:gd name="T20" fmla="*/ 10951333 w 21600"/>
              <a:gd name="T21" fmla="*/ 45177301 h 21600"/>
              <a:gd name="T22" fmla="*/ 9804904 w 21600"/>
              <a:gd name="T23" fmla="*/ 42333153 h 21600"/>
              <a:gd name="T24" fmla="*/ 9804904 w 21600"/>
              <a:gd name="T25" fmla="*/ 21798021 h 21600"/>
              <a:gd name="T26" fmla="*/ 9295812 w 21600"/>
              <a:gd name="T27" fmla="*/ 21798021 h 21600"/>
              <a:gd name="T28" fmla="*/ 9295812 w 21600"/>
              <a:gd name="T29" fmla="*/ 70767442 h 21600"/>
              <a:gd name="T30" fmla="*/ 7895122 w 21600"/>
              <a:gd name="T31" fmla="*/ 73926450 h 21600"/>
              <a:gd name="T32" fmla="*/ 6494407 w 21600"/>
              <a:gd name="T33" fmla="*/ 70767442 h 21600"/>
              <a:gd name="T34" fmla="*/ 6494407 w 21600"/>
              <a:gd name="T35" fmla="*/ 42018293 h 21600"/>
              <a:gd name="T36" fmla="*/ 5730485 w 21600"/>
              <a:gd name="T37" fmla="*/ 42018293 h 21600"/>
              <a:gd name="T38" fmla="*/ 5730485 w 21600"/>
              <a:gd name="T39" fmla="*/ 70767442 h 21600"/>
              <a:gd name="T40" fmla="*/ 4329794 w 21600"/>
              <a:gd name="T41" fmla="*/ 73926450 h 21600"/>
              <a:gd name="T42" fmla="*/ 2801405 w 21600"/>
              <a:gd name="T43" fmla="*/ 70767442 h 21600"/>
              <a:gd name="T44" fmla="*/ 2801405 w 21600"/>
              <a:gd name="T45" fmla="*/ 21798021 h 21600"/>
              <a:gd name="T46" fmla="*/ 2292312 w 21600"/>
              <a:gd name="T47" fmla="*/ 21798021 h 21600"/>
              <a:gd name="T48" fmla="*/ 2292312 w 21600"/>
              <a:gd name="T49" fmla="*/ 42333153 h 21600"/>
              <a:gd name="T50" fmla="*/ 1145884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183366 w 21600"/>
              <a:gd name="T57" fmla="*/ 13269086 h 21600"/>
              <a:gd name="T58" fmla="*/ 9040982 w 21600"/>
              <a:gd name="T59" fmla="*/ 13269086 h 21600"/>
              <a:gd name="T60" fmla="*/ 12097217 w 21600"/>
              <a:gd name="T61" fmla="*/ 18953931 h 21600"/>
              <a:gd name="T62" fmla="*/ 12097217 w 21600"/>
              <a:gd name="T63" fmla="*/ 42333153 h 21600"/>
              <a:gd name="T64" fmla="*/ 12097217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234" y="1754"/>
                </a:moveTo>
                <a:cubicBezTo>
                  <a:pt x="15234" y="2308"/>
                  <a:pt x="14779" y="2677"/>
                  <a:pt x="13869" y="3138"/>
                </a:cubicBezTo>
                <a:cubicBezTo>
                  <a:pt x="12960" y="3508"/>
                  <a:pt x="12051" y="3692"/>
                  <a:pt x="10686" y="3692"/>
                </a:cubicBezTo>
                <a:cubicBezTo>
                  <a:pt x="9549" y="3692"/>
                  <a:pt x="8413" y="3508"/>
                  <a:pt x="7731" y="3138"/>
                </a:cubicBezTo>
                <a:cubicBezTo>
                  <a:pt x="6821" y="2677"/>
                  <a:pt x="6366" y="2308"/>
                  <a:pt x="6366" y="1754"/>
                </a:cubicBezTo>
                <a:cubicBezTo>
                  <a:pt x="6366" y="1292"/>
                  <a:pt x="6821" y="831"/>
                  <a:pt x="7503" y="554"/>
                </a:cubicBezTo>
                <a:cubicBezTo>
                  <a:pt x="8413" y="185"/>
                  <a:pt x="9549" y="0"/>
                  <a:pt x="10686" y="0"/>
                </a:cubicBezTo>
                <a:cubicBezTo>
                  <a:pt x="12051" y="0"/>
                  <a:pt x="12960" y="185"/>
                  <a:pt x="13869" y="554"/>
                </a:cubicBezTo>
                <a:cubicBezTo>
                  <a:pt x="14779" y="831"/>
                  <a:pt x="15234" y="1292"/>
                  <a:pt x="15234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18" y="13200"/>
                  <a:pt x="19554" y="13200"/>
                </a:cubicBezTo>
                <a:cubicBezTo>
                  <a:pt x="18189" y="13200"/>
                  <a:pt x="17507" y="12923"/>
                  <a:pt x="17507" y="12369"/>
                </a:cubicBezTo>
                <a:cubicBezTo>
                  <a:pt x="17507" y="6369"/>
                  <a:pt x="17507" y="6369"/>
                  <a:pt x="17507" y="6369"/>
                </a:cubicBezTo>
                <a:cubicBezTo>
                  <a:pt x="16598" y="6369"/>
                  <a:pt x="16598" y="6369"/>
                  <a:pt x="16598" y="6369"/>
                </a:cubicBezTo>
                <a:cubicBezTo>
                  <a:pt x="16598" y="20677"/>
                  <a:pt x="16598" y="20677"/>
                  <a:pt x="16598" y="20677"/>
                </a:cubicBezTo>
                <a:cubicBezTo>
                  <a:pt x="16598" y="21323"/>
                  <a:pt x="15688" y="21600"/>
                  <a:pt x="14097" y="21600"/>
                </a:cubicBezTo>
                <a:cubicBezTo>
                  <a:pt x="12278" y="21600"/>
                  <a:pt x="11596" y="21323"/>
                  <a:pt x="11596" y="20677"/>
                </a:cubicBezTo>
                <a:cubicBezTo>
                  <a:pt x="11596" y="12277"/>
                  <a:pt x="11596" y="12277"/>
                  <a:pt x="11596" y="12277"/>
                </a:cubicBezTo>
                <a:cubicBezTo>
                  <a:pt x="10232" y="12277"/>
                  <a:pt x="10232" y="12277"/>
                  <a:pt x="10232" y="12277"/>
                </a:cubicBezTo>
                <a:cubicBezTo>
                  <a:pt x="10232" y="20677"/>
                  <a:pt x="10232" y="20677"/>
                  <a:pt x="10232" y="20677"/>
                </a:cubicBezTo>
                <a:cubicBezTo>
                  <a:pt x="10232" y="21323"/>
                  <a:pt x="9322" y="21600"/>
                  <a:pt x="7731" y="21600"/>
                </a:cubicBezTo>
                <a:cubicBezTo>
                  <a:pt x="5912" y="21600"/>
                  <a:pt x="5002" y="21323"/>
                  <a:pt x="5002" y="20677"/>
                </a:cubicBezTo>
                <a:cubicBezTo>
                  <a:pt x="5002" y="6369"/>
                  <a:pt x="5002" y="6369"/>
                  <a:pt x="5002" y="6369"/>
                </a:cubicBezTo>
                <a:cubicBezTo>
                  <a:pt x="4093" y="6369"/>
                  <a:pt x="4093" y="6369"/>
                  <a:pt x="4093" y="6369"/>
                </a:cubicBezTo>
                <a:cubicBezTo>
                  <a:pt x="4093" y="12369"/>
                  <a:pt x="4093" y="12369"/>
                  <a:pt x="4093" y="12369"/>
                </a:cubicBezTo>
                <a:cubicBezTo>
                  <a:pt x="4093" y="12923"/>
                  <a:pt x="3411" y="13200"/>
                  <a:pt x="2046" y="13200"/>
                </a:cubicBezTo>
                <a:cubicBezTo>
                  <a:pt x="682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19" y="3877"/>
                  <a:pt x="5684" y="3877"/>
                </a:cubicBezTo>
                <a:cubicBezTo>
                  <a:pt x="16143" y="3877"/>
                  <a:pt x="16143" y="3877"/>
                  <a:pt x="16143" y="3877"/>
                </a:cubicBezTo>
                <a:cubicBezTo>
                  <a:pt x="19781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AutoShape 26"/>
          <p:cNvSpPr/>
          <p:nvPr/>
        </p:nvSpPr>
        <p:spPr bwMode="auto">
          <a:xfrm>
            <a:off x="2761457" y="3298033"/>
            <a:ext cx="259556" cy="631825"/>
          </a:xfrm>
          <a:custGeom>
            <a:avLst/>
            <a:gdLst>
              <a:gd name="T0" fmla="*/ 8707070 w 21600"/>
              <a:gd name="T1" fmla="*/ 6003098 h 21600"/>
              <a:gd name="T2" fmla="*/ 7927321 w 21600"/>
              <a:gd name="T3" fmla="*/ 10739855 h 21600"/>
              <a:gd name="T4" fmla="*/ 6237900 w 21600"/>
              <a:gd name="T5" fmla="*/ 12635973 h 21600"/>
              <a:gd name="T6" fmla="*/ 4418508 w 21600"/>
              <a:gd name="T7" fmla="*/ 10739855 h 21600"/>
              <a:gd name="T8" fmla="*/ 3638783 w 21600"/>
              <a:gd name="T9" fmla="*/ 6003098 h 21600"/>
              <a:gd name="T10" fmla="*/ 4418508 w 21600"/>
              <a:gd name="T11" fmla="*/ 1896060 h 21600"/>
              <a:gd name="T12" fmla="*/ 6237900 w 21600"/>
              <a:gd name="T13" fmla="*/ 0 h 21600"/>
              <a:gd name="T14" fmla="*/ 7927321 w 21600"/>
              <a:gd name="T15" fmla="*/ 1896060 h 21600"/>
              <a:gd name="T16" fmla="*/ 8707070 w 21600"/>
              <a:gd name="T17" fmla="*/ 6003098 h 21600"/>
              <a:gd name="T18" fmla="*/ 12475799 w 21600"/>
              <a:gd name="T19" fmla="*/ 42333153 h 21600"/>
              <a:gd name="T20" fmla="*/ 11306187 w 21600"/>
              <a:gd name="T21" fmla="*/ 45177301 h 21600"/>
              <a:gd name="T22" fmla="*/ 10006629 w 21600"/>
              <a:gd name="T23" fmla="*/ 42333153 h 21600"/>
              <a:gd name="T24" fmla="*/ 10006629 w 21600"/>
              <a:gd name="T25" fmla="*/ 21798021 h 21600"/>
              <a:gd name="T26" fmla="*/ 9486796 w 21600"/>
              <a:gd name="T27" fmla="*/ 21798021 h 21600"/>
              <a:gd name="T28" fmla="*/ 9486796 w 21600"/>
              <a:gd name="T29" fmla="*/ 70767442 h 21600"/>
              <a:gd name="T30" fmla="*/ 8057291 w 21600"/>
              <a:gd name="T31" fmla="*/ 73926450 h 21600"/>
              <a:gd name="T32" fmla="*/ 6627762 w 21600"/>
              <a:gd name="T33" fmla="*/ 70767442 h 21600"/>
              <a:gd name="T34" fmla="*/ 6627762 w 21600"/>
              <a:gd name="T35" fmla="*/ 42018293 h 21600"/>
              <a:gd name="T36" fmla="*/ 5848037 w 21600"/>
              <a:gd name="T37" fmla="*/ 42018293 h 21600"/>
              <a:gd name="T38" fmla="*/ 5848037 w 21600"/>
              <a:gd name="T39" fmla="*/ 70767442 h 21600"/>
              <a:gd name="T40" fmla="*/ 4418508 w 21600"/>
              <a:gd name="T41" fmla="*/ 73926450 h 21600"/>
              <a:gd name="T42" fmla="*/ 2989004 w 21600"/>
              <a:gd name="T43" fmla="*/ 70767442 h 21600"/>
              <a:gd name="T44" fmla="*/ 2989004 w 21600"/>
              <a:gd name="T45" fmla="*/ 21798021 h 21600"/>
              <a:gd name="T46" fmla="*/ 2339224 w 21600"/>
              <a:gd name="T47" fmla="*/ 21798021 h 21600"/>
              <a:gd name="T48" fmla="*/ 2339224 w 21600"/>
              <a:gd name="T49" fmla="*/ 42333153 h 21600"/>
              <a:gd name="T50" fmla="*/ 1169612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248896 w 21600"/>
              <a:gd name="T57" fmla="*/ 13269086 h 21600"/>
              <a:gd name="T58" fmla="*/ 9226903 w 21600"/>
              <a:gd name="T59" fmla="*/ 13269086 h 21600"/>
              <a:gd name="T60" fmla="*/ 12475799 w 21600"/>
              <a:gd name="T61" fmla="*/ 18953931 h 21600"/>
              <a:gd name="T62" fmla="*/ 12475799 w 21600"/>
              <a:gd name="T63" fmla="*/ 42333153 h 21600"/>
              <a:gd name="T64" fmla="*/ 12475799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075" y="1754"/>
                </a:moveTo>
                <a:cubicBezTo>
                  <a:pt x="15075" y="2308"/>
                  <a:pt x="14625" y="2677"/>
                  <a:pt x="13725" y="3138"/>
                </a:cubicBezTo>
                <a:cubicBezTo>
                  <a:pt x="13050" y="3508"/>
                  <a:pt x="11925" y="3692"/>
                  <a:pt x="10800" y="3692"/>
                </a:cubicBezTo>
                <a:cubicBezTo>
                  <a:pt x="9450" y="3692"/>
                  <a:pt x="8550" y="3508"/>
                  <a:pt x="7650" y="3138"/>
                </a:cubicBezTo>
                <a:cubicBezTo>
                  <a:pt x="6750" y="2677"/>
                  <a:pt x="6300" y="2308"/>
                  <a:pt x="6300" y="1754"/>
                </a:cubicBezTo>
                <a:cubicBezTo>
                  <a:pt x="6300" y="1292"/>
                  <a:pt x="6750" y="831"/>
                  <a:pt x="7650" y="554"/>
                </a:cubicBezTo>
                <a:cubicBezTo>
                  <a:pt x="8325" y="185"/>
                  <a:pt x="9450" y="0"/>
                  <a:pt x="10800" y="0"/>
                </a:cubicBezTo>
                <a:cubicBezTo>
                  <a:pt x="11925" y="0"/>
                  <a:pt x="13050" y="185"/>
                  <a:pt x="13725" y="554"/>
                </a:cubicBezTo>
                <a:cubicBezTo>
                  <a:pt x="14625" y="831"/>
                  <a:pt x="15075" y="1292"/>
                  <a:pt x="15075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25" y="13200"/>
                  <a:pt x="19575" y="13200"/>
                </a:cubicBezTo>
                <a:cubicBezTo>
                  <a:pt x="18225" y="13200"/>
                  <a:pt x="17325" y="12923"/>
                  <a:pt x="17325" y="12369"/>
                </a:cubicBezTo>
                <a:cubicBezTo>
                  <a:pt x="17325" y="6369"/>
                  <a:pt x="17325" y="6369"/>
                  <a:pt x="17325" y="6369"/>
                </a:cubicBezTo>
                <a:cubicBezTo>
                  <a:pt x="16425" y="6369"/>
                  <a:pt x="16425" y="6369"/>
                  <a:pt x="16425" y="6369"/>
                </a:cubicBezTo>
                <a:cubicBezTo>
                  <a:pt x="16425" y="20677"/>
                  <a:pt x="16425" y="20677"/>
                  <a:pt x="16425" y="20677"/>
                </a:cubicBezTo>
                <a:cubicBezTo>
                  <a:pt x="16425" y="21323"/>
                  <a:pt x="15525" y="21600"/>
                  <a:pt x="13950" y="21600"/>
                </a:cubicBezTo>
                <a:cubicBezTo>
                  <a:pt x="12150" y="21600"/>
                  <a:pt x="11475" y="21323"/>
                  <a:pt x="11475" y="20677"/>
                </a:cubicBezTo>
                <a:cubicBezTo>
                  <a:pt x="11475" y="12277"/>
                  <a:pt x="11475" y="12277"/>
                  <a:pt x="11475" y="12277"/>
                </a:cubicBezTo>
                <a:cubicBezTo>
                  <a:pt x="10125" y="12277"/>
                  <a:pt x="10125" y="12277"/>
                  <a:pt x="10125" y="12277"/>
                </a:cubicBezTo>
                <a:cubicBezTo>
                  <a:pt x="10125" y="20677"/>
                  <a:pt x="10125" y="20677"/>
                  <a:pt x="10125" y="20677"/>
                </a:cubicBezTo>
                <a:cubicBezTo>
                  <a:pt x="10125" y="21323"/>
                  <a:pt x="9225" y="21600"/>
                  <a:pt x="7650" y="21600"/>
                </a:cubicBezTo>
                <a:cubicBezTo>
                  <a:pt x="5850" y="21600"/>
                  <a:pt x="5175" y="21323"/>
                  <a:pt x="5175" y="20677"/>
                </a:cubicBezTo>
                <a:cubicBezTo>
                  <a:pt x="5175" y="6369"/>
                  <a:pt x="5175" y="6369"/>
                  <a:pt x="5175" y="6369"/>
                </a:cubicBezTo>
                <a:cubicBezTo>
                  <a:pt x="4050" y="6369"/>
                  <a:pt x="4050" y="6369"/>
                  <a:pt x="4050" y="6369"/>
                </a:cubicBezTo>
                <a:cubicBezTo>
                  <a:pt x="4050" y="12369"/>
                  <a:pt x="4050" y="12369"/>
                  <a:pt x="4050" y="12369"/>
                </a:cubicBezTo>
                <a:cubicBezTo>
                  <a:pt x="4050" y="12923"/>
                  <a:pt x="3375" y="13200"/>
                  <a:pt x="2025" y="13200"/>
                </a:cubicBezTo>
                <a:cubicBezTo>
                  <a:pt x="675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00" y="3877"/>
                  <a:pt x="5625" y="3877"/>
                </a:cubicBezTo>
                <a:cubicBezTo>
                  <a:pt x="15975" y="3877"/>
                  <a:pt x="15975" y="3877"/>
                  <a:pt x="15975" y="3877"/>
                </a:cubicBezTo>
                <a:cubicBezTo>
                  <a:pt x="19575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AutoShape 27"/>
          <p:cNvSpPr/>
          <p:nvPr/>
        </p:nvSpPr>
        <p:spPr bwMode="auto">
          <a:xfrm>
            <a:off x="5484813" y="3298033"/>
            <a:ext cx="259557" cy="631825"/>
          </a:xfrm>
          <a:custGeom>
            <a:avLst/>
            <a:gdLst>
              <a:gd name="T0" fmla="*/ 8707111 w 21600"/>
              <a:gd name="T1" fmla="*/ 6003098 h 21600"/>
              <a:gd name="T2" fmla="*/ 7927360 w 21600"/>
              <a:gd name="T3" fmla="*/ 10739855 h 21600"/>
              <a:gd name="T4" fmla="*/ 6237936 w 21600"/>
              <a:gd name="T5" fmla="*/ 12635973 h 21600"/>
              <a:gd name="T6" fmla="*/ 4418541 w 21600"/>
              <a:gd name="T7" fmla="*/ 10739855 h 21600"/>
              <a:gd name="T8" fmla="*/ 3638790 w 21600"/>
              <a:gd name="T9" fmla="*/ 6003098 h 21600"/>
              <a:gd name="T10" fmla="*/ 4418541 w 21600"/>
              <a:gd name="T11" fmla="*/ 1896060 h 21600"/>
              <a:gd name="T12" fmla="*/ 6237936 w 21600"/>
              <a:gd name="T13" fmla="*/ 0 h 21600"/>
              <a:gd name="T14" fmla="*/ 7927360 w 21600"/>
              <a:gd name="T15" fmla="*/ 1896060 h 21600"/>
              <a:gd name="T16" fmla="*/ 8707111 w 21600"/>
              <a:gd name="T17" fmla="*/ 6003098 h 21600"/>
              <a:gd name="T18" fmla="*/ 12475848 w 21600"/>
              <a:gd name="T19" fmla="*/ 42333153 h 21600"/>
              <a:gd name="T20" fmla="*/ 11176287 w 21600"/>
              <a:gd name="T21" fmla="*/ 45177301 h 21600"/>
              <a:gd name="T22" fmla="*/ 10006672 w 21600"/>
              <a:gd name="T23" fmla="*/ 42333153 h 21600"/>
              <a:gd name="T24" fmla="*/ 10006672 w 21600"/>
              <a:gd name="T25" fmla="*/ 21798021 h 21600"/>
              <a:gd name="T26" fmla="*/ 9486838 w 21600"/>
              <a:gd name="T27" fmla="*/ 21798021 h 21600"/>
              <a:gd name="T28" fmla="*/ 9486838 w 21600"/>
              <a:gd name="T29" fmla="*/ 70767442 h 21600"/>
              <a:gd name="T30" fmla="*/ 8057307 w 21600"/>
              <a:gd name="T31" fmla="*/ 73926450 h 21600"/>
              <a:gd name="T32" fmla="*/ 6627799 w 21600"/>
              <a:gd name="T33" fmla="*/ 70767442 h 21600"/>
              <a:gd name="T34" fmla="*/ 6627799 w 21600"/>
              <a:gd name="T35" fmla="*/ 42018293 h 21600"/>
              <a:gd name="T36" fmla="*/ 5848048 w 21600"/>
              <a:gd name="T37" fmla="*/ 42018293 h 21600"/>
              <a:gd name="T38" fmla="*/ 5848048 w 21600"/>
              <a:gd name="T39" fmla="*/ 70767442 h 21600"/>
              <a:gd name="T40" fmla="*/ 4418541 w 21600"/>
              <a:gd name="T41" fmla="*/ 73926450 h 21600"/>
              <a:gd name="T42" fmla="*/ 2989009 w 21600"/>
              <a:gd name="T43" fmla="*/ 70767442 h 21600"/>
              <a:gd name="T44" fmla="*/ 2989009 w 21600"/>
              <a:gd name="T45" fmla="*/ 21798021 h 21600"/>
              <a:gd name="T46" fmla="*/ 2339229 w 21600"/>
              <a:gd name="T47" fmla="*/ 21798021 h 21600"/>
              <a:gd name="T48" fmla="*/ 2339229 w 21600"/>
              <a:gd name="T49" fmla="*/ 42333153 h 21600"/>
              <a:gd name="T50" fmla="*/ 1169614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248926 w 21600"/>
              <a:gd name="T57" fmla="*/ 13269086 h 21600"/>
              <a:gd name="T58" fmla="*/ 9226921 w 21600"/>
              <a:gd name="T59" fmla="*/ 13269086 h 21600"/>
              <a:gd name="T60" fmla="*/ 12475848 w 21600"/>
              <a:gd name="T61" fmla="*/ 18953931 h 21600"/>
              <a:gd name="T62" fmla="*/ 12475848 w 21600"/>
              <a:gd name="T63" fmla="*/ 42333153 h 21600"/>
              <a:gd name="T64" fmla="*/ 12475848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075" y="1754"/>
                </a:moveTo>
                <a:cubicBezTo>
                  <a:pt x="15075" y="2308"/>
                  <a:pt x="14625" y="2677"/>
                  <a:pt x="13725" y="3138"/>
                </a:cubicBezTo>
                <a:cubicBezTo>
                  <a:pt x="13050" y="3508"/>
                  <a:pt x="11925" y="3692"/>
                  <a:pt x="10800" y="3692"/>
                </a:cubicBezTo>
                <a:cubicBezTo>
                  <a:pt x="9450" y="3692"/>
                  <a:pt x="8550" y="3508"/>
                  <a:pt x="7650" y="3138"/>
                </a:cubicBezTo>
                <a:cubicBezTo>
                  <a:pt x="6750" y="2677"/>
                  <a:pt x="6300" y="2308"/>
                  <a:pt x="6300" y="1754"/>
                </a:cubicBezTo>
                <a:cubicBezTo>
                  <a:pt x="6300" y="1292"/>
                  <a:pt x="6750" y="831"/>
                  <a:pt x="7650" y="554"/>
                </a:cubicBezTo>
                <a:cubicBezTo>
                  <a:pt x="8325" y="185"/>
                  <a:pt x="9450" y="0"/>
                  <a:pt x="10800" y="0"/>
                </a:cubicBezTo>
                <a:cubicBezTo>
                  <a:pt x="11925" y="0"/>
                  <a:pt x="13050" y="185"/>
                  <a:pt x="13725" y="554"/>
                </a:cubicBezTo>
                <a:cubicBezTo>
                  <a:pt x="14625" y="831"/>
                  <a:pt x="15075" y="1292"/>
                  <a:pt x="15075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25" y="13200"/>
                  <a:pt x="19350" y="13200"/>
                </a:cubicBezTo>
                <a:cubicBezTo>
                  <a:pt x="18000" y="13200"/>
                  <a:pt x="17325" y="12923"/>
                  <a:pt x="17325" y="12369"/>
                </a:cubicBezTo>
                <a:cubicBezTo>
                  <a:pt x="17325" y="6369"/>
                  <a:pt x="17325" y="6369"/>
                  <a:pt x="17325" y="6369"/>
                </a:cubicBezTo>
                <a:cubicBezTo>
                  <a:pt x="16425" y="6369"/>
                  <a:pt x="16425" y="6369"/>
                  <a:pt x="16425" y="6369"/>
                </a:cubicBezTo>
                <a:cubicBezTo>
                  <a:pt x="16425" y="20677"/>
                  <a:pt x="16425" y="20677"/>
                  <a:pt x="16425" y="20677"/>
                </a:cubicBezTo>
                <a:cubicBezTo>
                  <a:pt x="16425" y="21323"/>
                  <a:pt x="15525" y="21600"/>
                  <a:pt x="13950" y="21600"/>
                </a:cubicBezTo>
                <a:cubicBezTo>
                  <a:pt x="12150" y="21600"/>
                  <a:pt x="11475" y="21323"/>
                  <a:pt x="11475" y="20677"/>
                </a:cubicBezTo>
                <a:cubicBezTo>
                  <a:pt x="11475" y="12277"/>
                  <a:pt x="11475" y="12277"/>
                  <a:pt x="11475" y="12277"/>
                </a:cubicBezTo>
                <a:cubicBezTo>
                  <a:pt x="10125" y="12277"/>
                  <a:pt x="10125" y="12277"/>
                  <a:pt x="10125" y="12277"/>
                </a:cubicBezTo>
                <a:cubicBezTo>
                  <a:pt x="10125" y="20677"/>
                  <a:pt x="10125" y="20677"/>
                  <a:pt x="10125" y="20677"/>
                </a:cubicBezTo>
                <a:cubicBezTo>
                  <a:pt x="10125" y="21323"/>
                  <a:pt x="9225" y="21600"/>
                  <a:pt x="7650" y="21600"/>
                </a:cubicBezTo>
                <a:cubicBezTo>
                  <a:pt x="5850" y="21600"/>
                  <a:pt x="5175" y="21323"/>
                  <a:pt x="5175" y="20677"/>
                </a:cubicBezTo>
                <a:cubicBezTo>
                  <a:pt x="5175" y="6369"/>
                  <a:pt x="5175" y="6369"/>
                  <a:pt x="5175" y="6369"/>
                </a:cubicBezTo>
                <a:cubicBezTo>
                  <a:pt x="4050" y="6369"/>
                  <a:pt x="4050" y="6369"/>
                  <a:pt x="4050" y="6369"/>
                </a:cubicBezTo>
                <a:cubicBezTo>
                  <a:pt x="4050" y="12369"/>
                  <a:pt x="4050" y="12369"/>
                  <a:pt x="4050" y="12369"/>
                </a:cubicBezTo>
                <a:cubicBezTo>
                  <a:pt x="4050" y="12923"/>
                  <a:pt x="3375" y="13200"/>
                  <a:pt x="2025" y="13200"/>
                </a:cubicBezTo>
                <a:cubicBezTo>
                  <a:pt x="675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00" y="3877"/>
                  <a:pt x="5625" y="3877"/>
                </a:cubicBezTo>
                <a:cubicBezTo>
                  <a:pt x="15975" y="3877"/>
                  <a:pt x="15975" y="3877"/>
                  <a:pt x="15975" y="3877"/>
                </a:cubicBezTo>
                <a:cubicBezTo>
                  <a:pt x="19575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AutoShape 28"/>
          <p:cNvSpPr/>
          <p:nvPr/>
        </p:nvSpPr>
        <p:spPr bwMode="auto">
          <a:xfrm>
            <a:off x="3849688" y="3298033"/>
            <a:ext cx="257969" cy="631825"/>
          </a:xfrm>
          <a:custGeom>
            <a:avLst/>
            <a:gdLst>
              <a:gd name="T0" fmla="*/ 8691644 w 21600"/>
              <a:gd name="T1" fmla="*/ 6003098 h 21600"/>
              <a:gd name="T2" fmla="*/ 7912841 w 21600"/>
              <a:gd name="T3" fmla="*/ 10739855 h 21600"/>
              <a:gd name="T4" fmla="*/ 6096811 w 21600"/>
              <a:gd name="T5" fmla="*/ 12635973 h 21600"/>
              <a:gd name="T6" fmla="*/ 4280781 w 21600"/>
              <a:gd name="T7" fmla="*/ 10739855 h 21600"/>
              <a:gd name="T8" fmla="*/ 3632060 w 21600"/>
              <a:gd name="T9" fmla="*/ 6003098 h 21600"/>
              <a:gd name="T10" fmla="*/ 4280781 w 21600"/>
              <a:gd name="T11" fmla="*/ 1896060 h 21600"/>
              <a:gd name="T12" fmla="*/ 6096811 w 21600"/>
              <a:gd name="T13" fmla="*/ 0 h 21600"/>
              <a:gd name="T14" fmla="*/ 7912841 w 21600"/>
              <a:gd name="T15" fmla="*/ 1896060 h 21600"/>
              <a:gd name="T16" fmla="*/ 8691644 w 21600"/>
              <a:gd name="T17" fmla="*/ 6003098 h 21600"/>
              <a:gd name="T18" fmla="*/ 12323705 w 21600"/>
              <a:gd name="T19" fmla="*/ 42333153 h 21600"/>
              <a:gd name="T20" fmla="*/ 11156371 w 21600"/>
              <a:gd name="T21" fmla="*/ 45177301 h 21600"/>
              <a:gd name="T22" fmla="*/ 9988488 w 21600"/>
              <a:gd name="T23" fmla="*/ 42333153 h 21600"/>
              <a:gd name="T24" fmla="*/ 9988488 w 21600"/>
              <a:gd name="T25" fmla="*/ 21798021 h 21600"/>
              <a:gd name="T26" fmla="*/ 9469851 w 21600"/>
              <a:gd name="T27" fmla="*/ 21798021 h 21600"/>
              <a:gd name="T28" fmla="*/ 9469851 w 21600"/>
              <a:gd name="T29" fmla="*/ 70767442 h 21600"/>
              <a:gd name="T30" fmla="*/ 8042924 w 21600"/>
              <a:gd name="T31" fmla="*/ 73926450 h 21600"/>
              <a:gd name="T32" fmla="*/ 6485914 w 21600"/>
              <a:gd name="T33" fmla="*/ 70767442 h 21600"/>
              <a:gd name="T34" fmla="*/ 6485914 w 21600"/>
              <a:gd name="T35" fmla="*/ 42018293 h 21600"/>
              <a:gd name="T36" fmla="*/ 5837791 w 21600"/>
              <a:gd name="T37" fmla="*/ 42018293 h 21600"/>
              <a:gd name="T38" fmla="*/ 5837791 w 21600"/>
              <a:gd name="T39" fmla="*/ 70767442 h 21600"/>
              <a:gd name="T40" fmla="*/ 4280781 w 21600"/>
              <a:gd name="T41" fmla="*/ 73926450 h 21600"/>
              <a:gd name="T42" fmla="*/ 2853854 w 21600"/>
              <a:gd name="T43" fmla="*/ 70767442 h 21600"/>
              <a:gd name="T44" fmla="*/ 2853854 w 21600"/>
              <a:gd name="T45" fmla="*/ 21798021 h 21600"/>
              <a:gd name="T46" fmla="*/ 2335217 w 21600"/>
              <a:gd name="T47" fmla="*/ 21798021 h 21600"/>
              <a:gd name="T48" fmla="*/ 2335217 w 21600"/>
              <a:gd name="T49" fmla="*/ 42333153 h 21600"/>
              <a:gd name="T50" fmla="*/ 1167334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242957 w 21600"/>
              <a:gd name="T57" fmla="*/ 13269086 h 21600"/>
              <a:gd name="T58" fmla="*/ 9210258 w 21600"/>
              <a:gd name="T59" fmla="*/ 13269086 h 21600"/>
              <a:gd name="T60" fmla="*/ 12323705 w 21600"/>
              <a:gd name="T61" fmla="*/ 18953931 h 21600"/>
              <a:gd name="T62" fmla="*/ 12323705 w 21600"/>
              <a:gd name="T63" fmla="*/ 42333153 h 21600"/>
              <a:gd name="T64" fmla="*/ 12323705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234" y="1754"/>
                </a:moveTo>
                <a:cubicBezTo>
                  <a:pt x="15234" y="2308"/>
                  <a:pt x="14779" y="2677"/>
                  <a:pt x="13869" y="3138"/>
                </a:cubicBezTo>
                <a:cubicBezTo>
                  <a:pt x="12960" y="3508"/>
                  <a:pt x="12051" y="3692"/>
                  <a:pt x="10686" y="3692"/>
                </a:cubicBezTo>
                <a:cubicBezTo>
                  <a:pt x="9549" y="3692"/>
                  <a:pt x="8413" y="3508"/>
                  <a:pt x="7503" y="3138"/>
                </a:cubicBezTo>
                <a:cubicBezTo>
                  <a:pt x="6821" y="2677"/>
                  <a:pt x="6366" y="2308"/>
                  <a:pt x="6366" y="1754"/>
                </a:cubicBezTo>
                <a:cubicBezTo>
                  <a:pt x="6366" y="1292"/>
                  <a:pt x="6821" y="831"/>
                  <a:pt x="7503" y="554"/>
                </a:cubicBezTo>
                <a:cubicBezTo>
                  <a:pt x="8413" y="185"/>
                  <a:pt x="9549" y="0"/>
                  <a:pt x="10686" y="0"/>
                </a:cubicBezTo>
                <a:cubicBezTo>
                  <a:pt x="12051" y="0"/>
                  <a:pt x="12960" y="185"/>
                  <a:pt x="13869" y="554"/>
                </a:cubicBezTo>
                <a:cubicBezTo>
                  <a:pt x="14779" y="831"/>
                  <a:pt x="15234" y="1292"/>
                  <a:pt x="15234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18" y="13200"/>
                  <a:pt x="19554" y="13200"/>
                </a:cubicBezTo>
                <a:cubicBezTo>
                  <a:pt x="18189" y="13200"/>
                  <a:pt x="17507" y="12923"/>
                  <a:pt x="17507" y="12369"/>
                </a:cubicBezTo>
                <a:cubicBezTo>
                  <a:pt x="17507" y="6369"/>
                  <a:pt x="17507" y="6369"/>
                  <a:pt x="17507" y="6369"/>
                </a:cubicBezTo>
                <a:cubicBezTo>
                  <a:pt x="16598" y="6369"/>
                  <a:pt x="16598" y="6369"/>
                  <a:pt x="16598" y="6369"/>
                </a:cubicBezTo>
                <a:cubicBezTo>
                  <a:pt x="16598" y="20677"/>
                  <a:pt x="16598" y="20677"/>
                  <a:pt x="16598" y="20677"/>
                </a:cubicBezTo>
                <a:cubicBezTo>
                  <a:pt x="16598" y="21323"/>
                  <a:pt x="15688" y="21600"/>
                  <a:pt x="14097" y="21600"/>
                </a:cubicBezTo>
                <a:cubicBezTo>
                  <a:pt x="12278" y="21600"/>
                  <a:pt x="11368" y="21323"/>
                  <a:pt x="11368" y="20677"/>
                </a:cubicBezTo>
                <a:cubicBezTo>
                  <a:pt x="11368" y="12277"/>
                  <a:pt x="11368" y="12277"/>
                  <a:pt x="11368" y="12277"/>
                </a:cubicBezTo>
                <a:cubicBezTo>
                  <a:pt x="10232" y="12277"/>
                  <a:pt x="10232" y="12277"/>
                  <a:pt x="10232" y="12277"/>
                </a:cubicBezTo>
                <a:cubicBezTo>
                  <a:pt x="10232" y="20677"/>
                  <a:pt x="10232" y="20677"/>
                  <a:pt x="10232" y="20677"/>
                </a:cubicBezTo>
                <a:cubicBezTo>
                  <a:pt x="10232" y="21323"/>
                  <a:pt x="9322" y="21600"/>
                  <a:pt x="7503" y="21600"/>
                </a:cubicBezTo>
                <a:cubicBezTo>
                  <a:pt x="5912" y="21600"/>
                  <a:pt x="5002" y="21323"/>
                  <a:pt x="5002" y="20677"/>
                </a:cubicBezTo>
                <a:cubicBezTo>
                  <a:pt x="5002" y="6369"/>
                  <a:pt x="5002" y="6369"/>
                  <a:pt x="5002" y="6369"/>
                </a:cubicBezTo>
                <a:cubicBezTo>
                  <a:pt x="4093" y="6369"/>
                  <a:pt x="4093" y="6369"/>
                  <a:pt x="4093" y="6369"/>
                </a:cubicBezTo>
                <a:cubicBezTo>
                  <a:pt x="4093" y="12369"/>
                  <a:pt x="4093" y="12369"/>
                  <a:pt x="4093" y="12369"/>
                </a:cubicBezTo>
                <a:cubicBezTo>
                  <a:pt x="4093" y="12923"/>
                  <a:pt x="3411" y="13200"/>
                  <a:pt x="2046" y="13200"/>
                </a:cubicBezTo>
                <a:cubicBezTo>
                  <a:pt x="682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19" y="3877"/>
                  <a:pt x="5684" y="3877"/>
                </a:cubicBezTo>
                <a:cubicBezTo>
                  <a:pt x="16143" y="3877"/>
                  <a:pt x="16143" y="3877"/>
                  <a:pt x="16143" y="3877"/>
                </a:cubicBezTo>
                <a:cubicBezTo>
                  <a:pt x="19781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AutoShape 29"/>
          <p:cNvSpPr/>
          <p:nvPr/>
        </p:nvSpPr>
        <p:spPr bwMode="auto">
          <a:xfrm>
            <a:off x="4394994" y="3298033"/>
            <a:ext cx="257175" cy="631825"/>
          </a:xfrm>
          <a:custGeom>
            <a:avLst/>
            <a:gdLst>
              <a:gd name="T0" fmla="*/ 8548045 w 21600"/>
              <a:gd name="T1" fmla="*/ 6003098 h 21600"/>
              <a:gd name="T2" fmla="*/ 7910132 w 21600"/>
              <a:gd name="T3" fmla="*/ 10739855 h 21600"/>
              <a:gd name="T4" fmla="*/ 6123980 w 21600"/>
              <a:gd name="T5" fmla="*/ 12635973 h 21600"/>
              <a:gd name="T6" fmla="*/ 4337828 w 21600"/>
              <a:gd name="T7" fmla="*/ 10739855 h 21600"/>
              <a:gd name="T8" fmla="*/ 3572327 w 21600"/>
              <a:gd name="T9" fmla="*/ 6003098 h 21600"/>
              <a:gd name="T10" fmla="*/ 4337828 w 21600"/>
              <a:gd name="T11" fmla="*/ 1896060 h 21600"/>
              <a:gd name="T12" fmla="*/ 6123980 w 21600"/>
              <a:gd name="T13" fmla="*/ 0 h 21600"/>
              <a:gd name="T14" fmla="*/ 7910132 w 21600"/>
              <a:gd name="T15" fmla="*/ 1896060 h 21600"/>
              <a:gd name="T16" fmla="*/ 8548045 w 21600"/>
              <a:gd name="T17" fmla="*/ 6003098 h 21600"/>
              <a:gd name="T18" fmla="*/ 12247959 w 21600"/>
              <a:gd name="T19" fmla="*/ 42333153 h 21600"/>
              <a:gd name="T20" fmla="*/ 11099721 w 21600"/>
              <a:gd name="T21" fmla="*/ 45177301 h 21600"/>
              <a:gd name="T22" fmla="*/ 9951458 w 21600"/>
              <a:gd name="T23" fmla="*/ 42333153 h 21600"/>
              <a:gd name="T24" fmla="*/ 9951458 w 21600"/>
              <a:gd name="T25" fmla="*/ 21798021 h 21600"/>
              <a:gd name="T26" fmla="*/ 9313545 w 21600"/>
              <a:gd name="T27" fmla="*/ 21798021 h 21600"/>
              <a:gd name="T28" fmla="*/ 9313545 w 21600"/>
              <a:gd name="T29" fmla="*/ 70767442 h 21600"/>
              <a:gd name="T30" fmla="*/ 7910132 w 21600"/>
              <a:gd name="T31" fmla="*/ 73926450 h 21600"/>
              <a:gd name="T32" fmla="*/ 6506718 w 21600"/>
              <a:gd name="T33" fmla="*/ 70767442 h 21600"/>
              <a:gd name="T34" fmla="*/ 6506718 w 21600"/>
              <a:gd name="T35" fmla="*/ 42018293 h 21600"/>
              <a:gd name="T36" fmla="*/ 5741241 w 21600"/>
              <a:gd name="T37" fmla="*/ 42018293 h 21600"/>
              <a:gd name="T38" fmla="*/ 5741241 w 21600"/>
              <a:gd name="T39" fmla="*/ 70767442 h 21600"/>
              <a:gd name="T40" fmla="*/ 4337828 w 21600"/>
              <a:gd name="T41" fmla="*/ 73926450 h 21600"/>
              <a:gd name="T42" fmla="*/ 2934414 w 21600"/>
              <a:gd name="T43" fmla="*/ 70767442 h 21600"/>
              <a:gd name="T44" fmla="*/ 2934414 w 21600"/>
              <a:gd name="T45" fmla="*/ 21798021 h 21600"/>
              <a:gd name="T46" fmla="*/ 2296501 w 21600"/>
              <a:gd name="T47" fmla="*/ 21798021 h 21600"/>
              <a:gd name="T48" fmla="*/ 2296501 w 21600"/>
              <a:gd name="T49" fmla="*/ 42333153 h 21600"/>
              <a:gd name="T50" fmla="*/ 1148239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189565 w 21600"/>
              <a:gd name="T57" fmla="*/ 13269086 h 21600"/>
              <a:gd name="T58" fmla="*/ 9058394 w 21600"/>
              <a:gd name="T59" fmla="*/ 13269086 h 21600"/>
              <a:gd name="T60" fmla="*/ 12247959 w 21600"/>
              <a:gd name="T61" fmla="*/ 18953931 h 21600"/>
              <a:gd name="T62" fmla="*/ 12247959 w 21600"/>
              <a:gd name="T63" fmla="*/ 42333153 h 21600"/>
              <a:gd name="T64" fmla="*/ 12247959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075" y="1754"/>
                </a:moveTo>
                <a:cubicBezTo>
                  <a:pt x="15075" y="2308"/>
                  <a:pt x="14850" y="2677"/>
                  <a:pt x="13950" y="3138"/>
                </a:cubicBezTo>
                <a:cubicBezTo>
                  <a:pt x="13050" y="3508"/>
                  <a:pt x="11925" y="3692"/>
                  <a:pt x="10800" y="3692"/>
                </a:cubicBezTo>
                <a:cubicBezTo>
                  <a:pt x="9450" y="3692"/>
                  <a:pt x="8550" y="3508"/>
                  <a:pt x="7650" y="3138"/>
                </a:cubicBezTo>
                <a:cubicBezTo>
                  <a:pt x="6750" y="2677"/>
                  <a:pt x="6300" y="2308"/>
                  <a:pt x="6300" y="1754"/>
                </a:cubicBezTo>
                <a:cubicBezTo>
                  <a:pt x="6300" y="1292"/>
                  <a:pt x="6750" y="831"/>
                  <a:pt x="7650" y="554"/>
                </a:cubicBezTo>
                <a:cubicBezTo>
                  <a:pt x="8550" y="185"/>
                  <a:pt x="9450" y="0"/>
                  <a:pt x="10800" y="0"/>
                </a:cubicBezTo>
                <a:cubicBezTo>
                  <a:pt x="11925" y="0"/>
                  <a:pt x="13050" y="185"/>
                  <a:pt x="13950" y="554"/>
                </a:cubicBezTo>
                <a:cubicBezTo>
                  <a:pt x="14850" y="831"/>
                  <a:pt x="15075" y="1292"/>
                  <a:pt x="15075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25" y="13200"/>
                  <a:pt x="19575" y="13200"/>
                </a:cubicBezTo>
                <a:cubicBezTo>
                  <a:pt x="18225" y="13200"/>
                  <a:pt x="17550" y="12923"/>
                  <a:pt x="17550" y="12369"/>
                </a:cubicBezTo>
                <a:cubicBezTo>
                  <a:pt x="17550" y="6369"/>
                  <a:pt x="17550" y="6369"/>
                  <a:pt x="17550" y="6369"/>
                </a:cubicBezTo>
                <a:cubicBezTo>
                  <a:pt x="16425" y="6369"/>
                  <a:pt x="16425" y="6369"/>
                  <a:pt x="16425" y="6369"/>
                </a:cubicBezTo>
                <a:cubicBezTo>
                  <a:pt x="16425" y="20677"/>
                  <a:pt x="16425" y="20677"/>
                  <a:pt x="16425" y="20677"/>
                </a:cubicBezTo>
                <a:cubicBezTo>
                  <a:pt x="16425" y="21323"/>
                  <a:pt x="15525" y="21600"/>
                  <a:pt x="13950" y="21600"/>
                </a:cubicBezTo>
                <a:cubicBezTo>
                  <a:pt x="12150" y="21600"/>
                  <a:pt x="11475" y="21323"/>
                  <a:pt x="11475" y="20677"/>
                </a:cubicBezTo>
                <a:cubicBezTo>
                  <a:pt x="11475" y="12277"/>
                  <a:pt x="11475" y="12277"/>
                  <a:pt x="11475" y="12277"/>
                </a:cubicBezTo>
                <a:cubicBezTo>
                  <a:pt x="10125" y="12277"/>
                  <a:pt x="10125" y="12277"/>
                  <a:pt x="10125" y="12277"/>
                </a:cubicBezTo>
                <a:cubicBezTo>
                  <a:pt x="10125" y="20677"/>
                  <a:pt x="10125" y="20677"/>
                  <a:pt x="10125" y="20677"/>
                </a:cubicBezTo>
                <a:cubicBezTo>
                  <a:pt x="10125" y="21323"/>
                  <a:pt x="9225" y="21600"/>
                  <a:pt x="7650" y="21600"/>
                </a:cubicBezTo>
                <a:cubicBezTo>
                  <a:pt x="5850" y="21600"/>
                  <a:pt x="5175" y="21323"/>
                  <a:pt x="5175" y="20677"/>
                </a:cubicBezTo>
                <a:cubicBezTo>
                  <a:pt x="5175" y="6369"/>
                  <a:pt x="5175" y="6369"/>
                  <a:pt x="5175" y="6369"/>
                </a:cubicBezTo>
                <a:cubicBezTo>
                  <a:pt x="4050" y="6369"/>
                  <a:pt x="4050" y="6369"/>
                  <a:pt x="4050" y="6369"/>
                </a:cubicBezTo>
                <a:cubicBezTo>
                  <a:pt x="4050" y="12369"/>
                  <a:pt x="4050" y="12369"/>
                  <a:pt x="4050" y="12369"/>
                </a:cubicBezTo>
                <a:cubicBezTo>
                  <a:pt x="4050" y="12923"/>
                  <a:pt x="3375" y="13200"/>
                  <a:pt x="2025" y="13200"/>
                </a:cubicBezTo>
                <a:cubicBezTo>
                  <a:pt x="675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00" y="3877"/>
                  <a:pt x="5625" y="3877"/>
                </a:cubicBezTo>
                <a:cubicBezTo>
                  <a:pt x="15975" y="3877"/>
                  <a:pt x="15975" y="3877"/>
                  <a:pt x="15975" y="3877"/>
                </a:cubicBezTo>
                <a:cubicBezTo>
                  <a:pt x="19575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AutoShape 30"/>
          <p:cNvSpPr/>
          <p:nvPr/>
        </p:nvSpPr>
        <p:spPr bwMode="auto">
          <a:xfrm>
            <a:off x="5778500" y="3298033"/>
            <a:ext cx="257175" cy="631825"/>
          </a:xfrm>
          <a:custGeom>
            <a:avLst/>
            <a:gdLst>
              <a:gd name="T0" fmla="*/ 8638223 w 21600"/>
              <a:gd name="T1" fmla="*/ 6003098 h 21600"/>
              <a:gd name="T2" fmla="*/ 7864221 w 21600"/>
              <a:gd name="T3" fmla="*/ 10739855 h 21600"/>
              <a:gd name="T4" fmla="*/ 6059329 w 21600"/>
              <a:gd name="T5" fmla="*/ 12635973 h 21600"/>
              <a:gd name="T6" fmla="*/ 4254460 w 21600"/>
              <a:gd name="T7" fmla="*/ 10739855 h 21600"/>
              <a:gd name="T8" fmla="*/ 3609737 w 21600"/>
              <a:gd name="T9" fmla="*/ 6003098 h 21600"/>
              <a:gd name="T10" fmla="*/ 4254460 w 21600"/>
              <a:gd name="T11" fmla="*/ 1896060 h 21600"/>
              <a:gd name="T12" fmla="*/ 6059329 w 21600"/>
              <a:gd name="T13" fmla="*/ 0 h 21600"/>
              <a:gd name="T14" fmla="*/ 7864221 w 21600"/>
              <a:gd name="T15" fmla="*/ 1896060 h 21600"/>
              <a:gd name="T16" fmla="*/ 8638223 w 21600"/>
              <a:gd name="T17" fmla="*/ 6003098 h 21600"/>
              <a:gd name="T18" fmla="*/ 12247959 w 21600"/>
              <a:gd name="T19" fmla="*/ 42333153 h 21600"/>
              <a:gd name="T20" fmla="*/ 11087814 w 21600"/>
              <a:gd name="T21" fmla="*/ 45177301 h 21600"/>
              <a:gd name="T22" fmla="*/ 9927074 w 21600"/>
              <a:gd name="T23" fmla="*/ 42333153 h 21600"/>
              <a:gd name="T24" fmla="*/ 9927074 w 21600"/>
              <a:gd name="T25" fmla="*/ 21798021 h 21600"/>
              <a:gd name="T26" fmla="*/ 9411653 w 21600"/>
              <a:gd name="T27" fmla="*/ 21798021 h 21600"/>
              <a:gd name="T28" fmla="*/ 9411653 w 21600"/>
              <a:gd name="T29" fmla="*/ 70767442 h 21600"/>
              <a:gd name="T30" fmla="*/ 7993499 w 21600"/>
              <a:gd name="T31" fmla="*/ 73926450 h 21600"/>
              <a:gd name="T32" fmla="*/ 6446068 w 21600"/>
              <a:gd name="T33" fmla="*/ 70767442 h 21600"/>
              <a:gd name="T34" fmla="*/ 6446068 w 21600"/>
              <a:gd name="T35" fmla="*/ 42018293 h 21600"/>
              <a:gd name="T36" fmla="*/ 5801916 w 21600"/>
              <a:gd name="T37" fmla="*/ 42018293 h 21600"/>
              <a:gd name="T38" fmla="*/ 5801916 w 21600"/>
              <a:gd name="T39" fmla="*/ 70767442 h 21600"/>
              <a:gd name="T40" fmla="*/ 4254460 w 21600"/>
              <a:gd name="T41" fmla="*/ 73926450 h 21600"/>
              <a:gd name="T42" fmla="*/ 2836307 w 21600"/>
              <a:gd name="T43" fmla="*/ 70767442 h 21600"/>
              <a:gd name="T44" fmla="*/ 2836307 w 21600"/>
              <a:gd name="T45" fmla="*/ 21798021 h 21600"/>
              <a:gd name="T46" fmla="*/ 2320885 w 21600"/>
              <a:gd name="T47" fmla="*/ 21798021 h 21600"/>
              <a:gd name="T48" fmla="*/ 2320885 w 21600"/>
              <a:gd name="T49" fmla="*/ 42333153 h 21600"/>
              <a:gd name="T50" fmla="*/ 1160145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094315 w 21600"/>
              <a:gd name="T57" fmla="*/ 13269086 h 21600"/>
              <a:gd name="T58" fmla="*/ 9153644 w 21600"/>
              <a:gd name="T59" fmla="*/ 13269086 h 21600"/>
              <a:gd name="T60" fmla="*/ 12247959 w 21600"/>
              <a:gd name="T61" fmla="*/ 18953931 h 21600"/>
              <a:gd name="T62" fmla="*/ 12247959 w 21600"/>
              <a:gd name="T63" fmla="*/ 42333153 h 21600"/>
              <a:gd name="T64" fmla="*/ 12247959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234" y="1754"/>
                </a:moveTo>
                <a:cubicBezTo>
                  <a:pt x="15234" y="2308"/>
                  <a:pt x="14779" y="2677"/>
                  <a:pt x="13869" y="3138"/>
                </a:cubicBezTo>
                <a:cubicBezTo>
                  <a:pt x="12960" y="3508"/>
                  <a:pt x="12051" y="3692"/>
                  <a:pt x="10686" y="3692"/>
                </a:cubicBezTo>
                <a:cubicBezTo>
                  <a:pt x="9549" y="3692"/>
                  <a:pt x="8413" y="3508"/>
                  <a:pt x="7503" y="3138"/>
                </a:cubicBezTo>
                <a:cubicBezTo>
                  <a:pt x="6594" y="2677"/>
                  <a:pt x="6366" y="2308"/>
                  <a:pt x="6366" y="1754"/>
                </a:cubicBezTo>
                <a:cubicBezTo>
                  <a:pt x="6366" y="1292"/>
                  <a:pt x="6594" y="831"/>
                  <a:pt x="7503" y="554"/>
                </a:cubicBezTo>
                <a:cubicBezTo>
                  <a:pt x="8413" y="185"/>
                  <a:pt x="9549" y="0"/>
                  <a:pt x="10686" y="0"/>
                </a:cubicBezTo>
                <a:cubicBezTo>
                  <a:pt x="12051" y="0"/>
                  <a:pt x="12960" y="185"/>
                  <a:pt x="13869" y="554"/>
                </a:cubicBezTo>
                <a:cubicBezTo>
                  <a:pt x="14779" y="831"/>
                  <a:pt x="15234" y="1292"/>
                  <a:pt x="15234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18" y="13200"/>
                  <a:pt x="19554" y="13200"/>
                </a:cubicBezTo>
                <a:cubicBezTo>
                  <a:pt x="18189" y="13200"/>
                  <a:pt x="17507" y="12923"/>
                  <a:pt x="17507" y="12369"/>
                </a:cubicBezTo>
                <a:cubicBezTo>
                  <a:pt x="17507" y="6369"/>
                  <a:pt x="17507" y="6369"/>
                  <a:pt x="17507" y="6369"/>
                </a:cubicBezTo>
                <a:cubicBezTo>
                  <a:pt x="16598" y="6369"/>
                  <a:pt x="16598" y="6369"/>
                  <a:pt x="16598" y="6369"/>
                </a:cubicBezTo>
                <a:cubicBezTo>
                  <a:pt x="16598" y="20677"/>
                  <a:pt x="16598" y="20677"/>
                  <a:pt x="16598" y="20677"/>
                </a:cubicBezTo>
                <a:cubicBezTo>
                  <a:pt x="16598" y="21323"/>
                  <a:pt x="15688" y="21600"/>
                  <a:pt x="14097" y="21600"/>
                </a:cubicBezTo>
                <a:cubicBezTo>
                  <a:pt x="12278" y="21600"/>
                  <a:pt x="11368" y="21323"/>
                  <a:pt x="11368" y="20677"/>
                </a:cubicBezTo>
                <a:cubicBezTo>
                  <a:pt x="11368" y="12277"/>
                  <a:pt x="11368" y="12277"/>
                  <a:pt x="11368" y="12277"/>
                </a:cubicBezTo>
                <a:cubicBezTo>
                  <a:pt x="10232" y="12277"/>
                  <a:pt x="10232" y="12277"/>
                  <a:pt x="10232" y="12277"/>
                </a:cubicBezTo>
                <a:cubicBezTo>
                  <a:pt x="10232" y="20677"/>
                  <a:pt x="10232" y="20677"/>
                  <a:pt x="10232" y="20677"/>
                </a:cubicBezTo>
                <a:cubicBezTo>
                  <a:pt x="10232" y="21323"/>
                  <a:pt x="9322" y="21600"/>
                  <a:pt x="7503" y="21600"/>
                </a:cubicBezTo>
                <a:cubicBezTo>
                  <a:pt x="5912" y="21600"/>
                  <a:pt x="5002" y="21323"/>
                  <a:pt x="5002" y="20677"/>
                </a:cubicBezTo>
                <a:cubicBezTo>
                  <a:pt x="5002" y="6369"/>
                  <a:pt x="5002" y="6369"/>
                  <a:pt x="5002" y="6369"/>
                </a:cubicBezTo>
                <a:cubicBezTo>
                  <a:pt x="4093" y="6369"/>
                  <a:pt x="4093" y="6369"/>
                  <a:pt x="4093" y="6369"/>
                </a:cubicBezTo>
                <a:cubicBezTo>
                  <a:pt x="4093" y="12369"/>
                  <a:pt x="4093" y="12369"/>
                  <a:pt x="4093" y="12369"/>
                </a:cubicBezTo>
                <a:cubicBezTo>
                  <a:pt x="4093" y="12923"/>
                  <a:pt x="3411" y="13200"/>
                  <a:pt x="2046" y="13200"/>
                </a:cubicBezTo>
                <a:cubicBezTo>
                  <a:pt x="682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19" y="3877"/>
                  <a:pt x="5457" y="3877"/>
                </a:cubicBezTo>
                <a:cubicBezTo>
                  <a:pt x="16143" y="3877"/>
                  <a:pt x="16143" y="3877"/>
                  <a:pt x="16143" y="3877"/>
                </a:cubicBezTo>
                <a:cubicBezTo>
                  <a:pt x="19781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ADBACA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AutoShape 31"/>
          <p:cNvSpPr/>
          <p:nvPr/>
        </p:nvSpPr>
        <p:spPr bwMode="auto">
          <a:xfrm>
            <a:off x="6325394" y="3298033"/>
            <a:ext cx="255588" cy="631825"/>
          </a:xfrm>
          <a:custGeom>
            <a:avLst/>
            <a:gdLst>
              <a:gd name="T0" fmla="*/ 8531889 w 21600"/>
              <a:gd name="T1" fmla="*/ 6003098 h 21600"/>
              <a:gd name="T2" fmla="*/ 7767422 w 21600"/>
              <a:gd name="T3" fmla="*/ 10739855 h 21600"/>
              <a:gd name="T4" fmla="*/ 5984771 w 21600"/>
              <a:gd name="T5" fmla="*/ 12635973 h 21600"/>
              <a:gd name="T6" fmla="*/ 4202095 w 21600"/>
              <a:gd name="T7" fmla="*/ 10739855 h 21600"/>
              <a:gd name="T8" fmla="*/ 3438196 w 21600"/>
              <a:gd name="T9" fmla="*/ 6003098 h 21600"/>
              <a:gd name="T10" fmla="*/ 4202095 w 21600"/>
              <a:gd name="T11" fmla="*/ 1896060 h 21600"/>
              <a:gd name="T12" fmla="*/ 5984771 w 21600"/>
              <a:gd name="T13" fmla="*/ 0 h 21600"/>
              <a:gd name="T14" fmla="*/ 7767422 w 21600"/>
              <a:gd name="T15" fmla="*/ 1896060 h 21600"/>
              <a:gd name="T16" fmla="*/ 8531889 w 21600"/>
              <a:gd name="T17" fmla="*/ 6003098 h 21600"/>
              <a:gd name="T18" fmla="*/ 12097217 w 21600"/>
              <a:gd name="T19" fmla="*/ 42333153 h 21600"/>
              <a:gd name="T20" fmla="*/ 10951333 w 21600"/>
              <a:gd name="T21" fmla="*/ 45177301 h 21600"/>
              <a:gd name="T22" fmla="*/ 9804904 w 21600"/>
              <a:gd name="T23" fmla="*/ 42333153 h 21600"/>
              <a:gd name="T24" fmla="*/ 9804904 w 21600"/>
              <a:gd name="T25" fmla="*/ 21798021 h 21600"/>
              <a:gd name="T26" fmla="*/ 9295812 w 21600"/>
              <a:gd name="T27" fmla="*/ 21798021 h 21600"/>
              <a:gd name="T28" fmla="*/ 9295812 w 21600"/>
              <a:gd name="T29" fmla="*/ 70767442 h 21600"/>
              <a:gd name="T30" fmla="*/ 7767422 w 21600"/>
              <a:gd name="T31" fmla="*/ 73926450 h 21600"/>
              <a:gd name="T32" fmla="*/ 6366732 w 21600"/>
              <a:gd name="T33" fmla="*/ 70767442 h 21600"/>
              <a:gd name="T34" fmla="*/ 6366732 w 21600"/>
              <a:gd name="T35" fmla="*/ 42018293 h 21600"/>
              <a:gd name="T36" fmla="*/ 5730485 w 21600"/>
              <a:gd name="T37" fmla="*/ 42018293 h 21600"/>
              <a:gd name="T38" fmla="*/ 5730485 w 21600"/>
              <a:gd name="T39" fmla="*/ 70767442 h 21600"/>
              <a:gd name="T40" fmla="*/ 4202095 w 21600"/>
              <a:gd name="T41" fmla="*/ 73926450 h 21600"/>
              <a:gd name="T42" fmla="*/ 2801405 w 21600"/>
              <a:gd name="T43" fmla="*/ 70767442 h 21600"/>
              <a:gd name="T44" fmla="*/ 2801405 w 21600"/>
              <a:gd name="T45" fmla="*/ 21798021 h 21600"/>
              <a:gd name="T46" fmla="*/ 2292312 w 21600"/>
              <a:gd name="T47" fmla="*/ 21798021 h 21600"/>
              <a:gd name="T48" fmla="*/ 2292312 w 21600"/>
              <a:gd name="T49" fmla="*/ 42333153 h 21600"/>
              <a:gd name="T50" fmla="*/ 1145884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056235 w 21600"/>
              <a:gd name="T57" fmla="*/ 13269086 h 21600"/>
              <a:gd name="T58" fmla="*/ 9040982 w 21600"/>
              <a:gd name="T59" fmla="*/ 13269086 h 21600"/>
              <a:gd name="T60" fmla="*/ 12097217 w 21600"/>
              <a:gd name="T61" fmla="*/ 18953931 h 21600"/>
              <a:gd name="T62" fmla="*/ 12097217 w 21600"/>
              <a:gd name="T63" fmla="*/ 42333153 h 21600"/>
              <a:gd name="T64" fmla="*/ 12097217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234" y="1754"/>
                </a:moveTo>
                <a:cubicBezTo>
                  <a:pt x="15234" y="2308"/>
                  <a:pt x="14779" y="2677"/>
                  <a:pt x="13869" y="3138"/>
                </a:cubicBezTo>
                <a:cubicBezTo>
                  <a:pt x="12960" y="3508"/>
                  <a:pt x="12051" y="3692"/>
                  <a:pt x="10686" y="3692"/>
                </a:cubicBezTo>
                <a:cubicBezTo>
                  <a:pt x="9549" y="3692"/>
                  <a:pt x="8413" y="3508"/>
                  <a:pt x="7503" y="3138"/>
                </a:cubicBezTo>
                <a:cubicBezTo>
                  <a:pt x="6594" y="2677"/>
                  <a:pt x="6139" y="2308"/>
                  <a:pt x="6139" y="1754"/>
                </a:cubicBezTo>
                <a:cubicBezTo>
                  <a:pt x="6139" y="1292"/>
                  <a:pt x="6594" y="831"/>
                  <a:pt x="7503" y="554"/>
                </a:cubicBezTo>
                <a:cubicBezTo>
                  <a:pt x="8413" y="185"/>
                  <a:pt x="9549" y="0"/>
                  <a:pt x="10686" y="0"/>
                </a:cubicBezTo>
                <a:cubicBezTo>
                  <a:pt x="12051" y="0"/>
                  <a:pt x="12960" y="185"/>
                  <a:pt x="13869" y="554"/>
                </a:cubicBezTo>
                <a:cubicBezTo>
                  <a:pt x="14779" y="831"/>
                  <a:pt x="15234" y="1292"/>
                  <a:pt x="15234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18" y="13200"/>
                  <a:pt x="19554" y="13200"/>
                </a:cubicBezTo>
                <a:cubicBezTo>
                  <a:pt x="18189" y="13200"/>
                  <a:pt x="17507" y="12923"/>
                  <a:pt x="17507" y="12369"/>
                </a:cubicBezTo>
                <a:cubicBezTo>
                  <a:pt x="17507" y="6369"/>
                  <a:pt x="17507" y="6369"/>
                  <a:pt x="17507" y="6369"/>
                </a:cubicBezTo>
                <a:cubicBezTo>
                  <a:pt x="16598" y="6369"/>
                  <a:pt x="16598" y="6369"/>
                  <a:pt x="16598" y="6369"/>
                </a:cubicBezTo>
                <a:cubicBezTo>
                  <a:pt x="16598" y="20677"/>
                  <a:pt x="16598" y="20677"/>
                  <a:pt x="16598" y="20677"/>
                </a:cubicBezTo>
                <a:cubicBezTo>
                  <a:pt x="16598" y="21323"/>
                  <a:pt x="15688" y="21600"/>
                  <a:pt x="13869" y="21600"/>
                </a:cubicBezTo>
                <a:cubicBezTo>
                  <a:pt x="12278" y="21600"/>
                  <a:pt x="11368" y="21323"/>
                  <a:pt x="11368" y="20677"/>
                </a:cubicBezTo>
                <a:cubicBezTo>
                  <a:pt x="11368" y="12277"/>
                  <a:pt x="11368" y="12277"/>
                  <a:pt x="11368" y="12277"/>
                </a:cubicBezTo>
                <a:cubicBezTo>
                  <a:pt x="10232" y="12277"/>
                  <a:pt x="10232" y="12277"/>
                  <a:pt x="10232" y="12277"/>
                </a:cubicBezTo>
                <a:cubicBezTo>
                  <a:pt x="10232" y="20677"/>
                  <a:pt x="10232" y="20677"/>
                  <a:pt x="10232" y="20677"/>
                </a:cubicBezTo>
                <a:cubicBezTo>
                  <a:pt x="10232" y="21323"/>
                  <a:pt x="9322" y="21600"/>
                  <a:pt x="7503" y="21600"/>
                </a:cubicBezTo>
                <a:cubicBezTo>
                  <a:pt x="5912" y="21600"/>
                  <a:pt x="5002" y="21323"/>
                  <a:pt x="5002" y="20677"/>
                </a:cubicBezTo>
                <a:cubicBezTo>
                  <a:pt x="5002" y="6369"/>
                  <a:pt x="5002" y="6369"/>
                  <a:pt x="5002" y="6369"/>
                </a:cubicBezTo>
                <a:cubicBezTo>
                  <a:pt x="4093" y="6369"/>
                  <a:pt x="4093" y="6369"/>
                  <a:pt x="4093" y="6369"/>
                </a:cubicBezTo>
                <a:cubicBezTo>
                  <a:pt x="4093" y="12369"/>
                  <a:pt x="4093" y="12369"/>
                  <a:pt x="4093" y="12369"/>
                </a:cubicBezTo>
                <a:cubicBezTo>
                  <a:pt x="4093" y="12923"/>
                  <a:pt x="3411" y="13200"/>
                  <a:pt x="2046" y="13200"/>
                </a:cubicBezTo>
                <a:cubicBezTo>
                  <a:pt x="682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19" y="3877"/>
                  <a:pt x="5457" y="3877"/>
                </a:cubicBezTo>
                <a:cubicBezTo>
                  <a:pt x="16143" y="3877"/>
                  <a:pt x="16143" y="3877"/>
                  <a:pt x="16143" y="3877"/>
                </a:cubicBezTo>
                <a:cubicBezTo>
                  <a:pt x="19781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ADBACA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AutoShape 32"/>
          <p:cNvSpPr/>
          <p:nvPr/>
        </p:nvSpPr>
        <p:spPr bwMode="auto">
          <a:xfrm>
            <a:off x="6053932" y="3298033"/>
            <a:ext cx="259556" cy="631825"/>
          </a:xfrm>
          <a:custGeom>
            <a:avLst/>
            <a:gdLst>
              <a:gd name="T0" fmla="*/ 8707070 w 21600"/>
              <a:gd name="T1" fmla="*/ 6003098 h 21600"/>
              <a:gd name="T2" fmla="*/ 8057291 w 21600"/>
              <a:gd name="T3" fmla="*/ 10739855 h 21600"/>
              <a:gd name="T4" fmla="*/ 6237900 w 21600"/>
              <a:gd name="T5" fmla="*/ 12635973 h 21600"/>
              <a:gd name="T6" fmla="*/ 4418508 w 21600"/>
              <a:gd name="T7" fmla="*/ 10739855 h 21600"/>
              <a:gd name="T8" fmla="*/ 3638783 w 21600"/>
              <a:gd name="T9" fmla="*/ 6003098 h 21600"/>
              <a:gd name="T10" fmla="*/ 4418508 w 21600"/>
              <a:gd name="T11" fmla="*/ 1896060 h 21600"/>
              <a:gd name="T12" fmla="*/ 6237900 w 21600"/>
              <a:gd name="T13" fmla="*/ 0 h 21600"/>
              <a:gd name="T14" fmla="*/ 8057291 w 21600"/>
              <a:gd name="T15" fmla="*/ 1896060 h 21600"/>
              <a:gd name="T16" fmla="*/ 8707070 w 21600"/>
              <a:gd name="T17" fmla="*/ 6003098 h 21600"/>
              <a:gd name="T18" fmla="*/ 12475799 w 21600"/>
              <a:gd name="T19" fmla="*/ 42333153 h 21600"/>
              <a:gd name="T20" fmla="*/ 11306187 w 21600"/>
              <a:gd name="T21" fmla="*/ 45177301 h 21600"/>
              <a:gd name="T22" fmla="*/ 10136599 w 21600"/>
              <a:gd name="T23" fmla="*/ 42333153 h 21600"/>
              <a:gd name="T24" fmla="*/ 10136599 w 21600"/>
              <a:gd name="T25" fmla="*/ 21798021 h 21600"/>
              <a:gd name="T26" fmla="*/ 9486796 w 21600"/>
              <a:gd name="T27" fmla="*/ 21798021 h 21600"/>
              <a:gd name="T28" fmla="*/ 9486796 w 21600"/>
              <a:gd name="T29" fmla="*/ 70767442 h 21600"/>
              <a:gd name="T30" fmla="*/ 8057291 w 21600"/>
              <a:gd name="T31" fmla="*/ 73926450 h 21600"/>
              <a:gd name="T32" fmla="*/ 6627762 w 21600"/>
              <a:gd name="T33" fmla="*/ 70767442 h 21600"/>
              <a:gd name="T34" fmla="*/ 6627762 w 21600"/>
              <a:gd name="T35" fmla="*/ 42018293 h 21600"/>
              <a:gd name="T36" fmla="*/ 5848037 w 21600"/>
              <a:gd name="T37" fmla="*/ 42018293 h 21600"/>
              <a:gd name="T38" fmla="*/ 5848037 w 21600"/>
              <a:gd name="T39" fmla="*/ 70767442 h 21600"/>
              <a:gd name="T40" fmla="*/ 4418508 w 21600"/>
              <a:gd name="T41" fmla="*/ 73926450 h 21600"/>
              <a:gd name="T42" fmla="*/ 2989004 w 21600"/>
              <a:gd name="T43" fmla="*/ 70767442 h 21600"/>
              <a:gd name="T44" fmla="*/ 2989004 w 21600"/>
              <a:gd name="T45" fmla="*/ 21798021 h 21600"/>
              <a:gd name="T46" fmla="*/ 2339224 w 21600"/>
              <a:gd name="T47" fmla="*/ 21798021 h 21600"/>
              <a:gd name="T48" fmla="*/ 2339224 w 21600"/>
              <a:gd name="T49" fmla="*/ 42333153 h 21600"/>
              <a:gd name="T50" fmla="*/ 1169612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248896 w 21600"/>
              <a:gd name="T57" fmla="*/ 13269086 h 21600"/>
              <a:gd name="T58" fmla="*/ 9226903 w 21600"/>
              <a:gd name="T59" fmla="*/ 13269086 h 21600"/>
              <a:gd name="T60" fmla="*/ 12475799 w 21600"/>
              <a:gd name="T61" fmla="*/ 18953931 h 21600"/>
              <a:gd name="T62" fmla="*/ 12475799 w 21600"/>
              <a:gd name="T63" fmla="*/ 42333153 h 21600"/>
              <a:gd name="T64" fmla="*/ 12475799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075" y="1754"/>
                </a:moveTo>
                <a:cubicBezTo>
                  <a:pt x="15075" y="2308"/>
                  <a:pt x="14625" y="2677"/>
                  <a:pt x="13950" y="3138"/>
                </a:cubicBezTo>
                <a:cubicBezTo>
                  <a:pt x="13050" y="3508"/>
                  <a:pt x="11925" y="3692"/>
                  <a:pt x="10800" y="3692"/>
                </a:cubicBezTo>
                <a:cubicBezTo>
                  <a:pt x="9450" y="3692"/>
                  <a:pt x="8550" y="3508"/>
                  <a:pt x="7650" y="3138"/>
                </a:cubicBezTo>
                <a:cubicBezTo>
                  <a:pt x="6750" y="2677"/>
                  <a:pt x="6300" y="2308"/>
                  <a:pt x="6300" y="1754"/>
                </a:cubicBezTo>
                <a:cubicBezTo>
                  <a:pt x="6300" y="1292"/>
                  <a:pt x="6750" y="831"/>
                  <a:pt x="7650" y="554"/>
                </a:cubicBezTo>
                <a:cubicBezTo>
                  <a:pt x="8550" y="185"/>
                  <a:pt x="9450" y="0"/>
                  <a:pt x="10800" y="0"/>
                </a:cubicBezTo>
                <a:cubicBezTo>
                  <a:pt x="11925" y="0"/>
                  <a:pt x="13050" y="185"/>
                  <a:pt x="13950" y="554"/>
                </a:cubicBezTo>
                <a:cubicBezTo>
                  <a:pt x="14625" y="831"/>
                  <a:pt x="15075" y="1292"/>
                  <a:pt x="15075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25" y="13200"/>
                  <a:pt x="19575" y="13200"/>
                </a:cubicBezTo>
                <a:cubicBezTo>
                  <a:pt x="18225" y="13200"/>
                  <a:pt x="17550" y="12923"/>
                  <a:pt x="17550" y="12369"/>
                </a:cubicBezTo>
                <a:cubicBezTo>
                  <a:pt x="17550" y="6369"/>
                  <a:pt x="17550" y="6369"/>
                  <a:pt x="17550" y="6369"/>
                </a:cubicBezTo>
                <a:cubicBezTo>
                  <a:pt x="16425" y="6369"/>
                  <a:pt x="16425" y="6369"/>
                  <a:pt x="16425" y="6369"/>
                </a:cubicBezTo>
                <a:cubicBezTo>
                  <a:pt x="16425" y="20677"/>
                  <a:pt x="16425" y="20677"/>
                  <a:pt x="16425" y="20677"/>
                </a:cubicBezTo>
                <a:cubicBezTo>
                  <a:pt x="16425" y="21323"/>
                  <a:pt x="15525" y="21600"/>
                  <a:pt x="13950" y="21600"/>
                </a:cubicBezTo>
                <a:cubicBezTo>
                  <a:pt x="12150" y="21600"/>
                  <a:pt x="11475" y="21323"/>
                  <a:pt x="11475" y="20677"/>
                </a:cubicBezTo>
                <a:cubicBezTo>
                  <a:pt x="11475" y="12277"/>
                  <a:pt x="11475" y="12277"/>
                  <a:pt x="11475" y="12277"/>
                </a:cubicBezTo>
                <a:cubicBezTo>
                  <a:pt x="10125" y="12277"/>
                  <a:pt x="10125" y="12277"/>
                  <a:pt x="10125" y="12277"/>
                </a:cubicBezTo>
                <a:cubicBezTo>
                  <a:pt x="10125" y="20677"/>
                  <a:pt x="10125" y="20677"/>
                  <a:pt x="10125" y="20677"/>
                </a:cubicBezTo>
                <a:cubicBezTo>
                  <a:pt x="10125" y="21323"/>
                  <a:pt x="9225" y="21600"/>
                  <a:pt x="7650" y="21600"/>
                </a:cubicBezTo>
                <a:cubicBezTo>
                  <a:pt x="5850" y="21600"/>
                  <a:pt x="5175" y="21323"/>
                  <a:pt x="5175" y="20677"/>
                </a:cubicBezTo>
                <a:cubicBezTo>
                  <a:pt x="5175" y="6369"/>
                  <a:pt x="5175" y="6369"/>
                  <a:pt x="5175" y="6369"/>
                </a:cubicBezTo>
                <a:cubicBezTo>
                  <a:pt x="4050" y="6369"/>
                  <a:pt x="4050" y="6369"/>
                  <a:pt x="4050" y="6369"/>
                </a:cubicBezTo>
                <a:cubicBezTo>
                  <a:pt x="4050" y="12369"/>
                  <a:pt x="4050" y="12369"/>
                  <a:pt x="4050" y="12369"/>
                </a:cubicBezTo>
                <a:cubicBezTo>
                  <a:pt x="4050" y="12923"/>
                  <a:pt x="3375" y="13200"/>
                  <a:pt x="2025" y="13200"/>
                </a:cubicBezTo>
                <a:cubicBezTo>
                  <a:pt x="675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00" y="3877"/>
                  <a:pt x="5625" y="3877"/>
                </a:cubicBezTo>
                <a:cubicBezTo>
                  <a:pt x="15975" y="3877"/>
                  <a:pt x="15975" y="3877"/>
                  <a:pt x="15975" y="3877"/>
                </a:cubicBezTo>
                <a:cubicBezTo>
                  <a:pt x="19575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ADBACA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AutoShape 33"/>
          <p:cNvSpPr/>
          <p:nvPr/>
        </p:nvSpPr>
        <p:spPr bwMode="auto">
          <a:xfrm>
            <a:off x="6600825" y="3298033"/>
            <a:ext cx="259557" cy="631825"/>
          </a:xfrm>
          <a:custGeom>
            <a:avLst/>
            <a:gdLst>
              <a:gd name="T0" fmla="*/ 8707111 w 21600"/>
              <a:gd name="T1" fmla="*/ 6003098 h 21600"/>
              <a:gd name="T2" fmla="*/ 7927360 w 21600"/>
              <a:gd name="T3" fmla="*/ 10739855 h 21600"/>
              <a:gd name="T4" fmla="*/ 6237936 w 21600"/>
              <a:gd name="T5" fmla="*/ 12635973 h 21600"/>
              <a:gd name="T6" fmla="*/ 4418541 w 21600"/>
              <a:gd name="T7" fmla="*/ 10739855 h 21600"/>
              <a:gd name="T8" fmla="*/ 3638790 w 21600"/>
              <a:gd name="T9" fmla="*/ 6003098 h 21600"/>
              <a:gd name="T10" fmla="*/ 4418541 w 21600"/>
              <a:gd name="T11" fmla="*/ 1896060 h 21600"/>
              <a:gd name="T12" fmla="*/ 6237936 w 21600"/>
              <a:gd name="T13" fmla="*/ 0 h 21600"/>
              <a:gd name="T14" fmla="*/ 7927360 w 21600"/>
              <a:gd name="T15" fmla="*/ 1896060 h 21600"/>
              <a:gd name="T16" fmla="*/ 8707111 w 21600"/>
              <a:gd name="T17" fmla="*/ 6003098 h 21600"/>
              <a:gd name="T18" fmla="*/ 12475848 w 21600"/>
              <a:gd name="T19" fmla="*/ 42333153 h 21600"/>
              <a:gd name="T20" fmla="*/ 11306233 w 21600"/>
              <a:gd name="T21" fmla="*/ 45177301 h 21600"/>
              <a:gd name="T22" fmla="*/ 10006672 w 21600"/>
              <a:gd name="T23" fmla="*/ 42333153 h 21600"/>
              <a:gd name="T24" fmla="*/ 10006672 w 21600"/>
              <a:gd name="T25" fmla="*/ 21798021 h 21600"/>
              <a:gd name="T26" fmla="*/ 9486838 w 21600"/>
              <a:gd name="T27" fmla="*/ 21798021 h 21600"/>
              <a:gd name="T28" fmla="*/ 9486838 w 21600"/>
              <a:gd name="T29" fmla="*/ 70767442 h 21600"/>
              <a:gd name="T30" fmla="*/ 8057307 w 21600"/>
              <a:gd name="T31" fmla="*/ 73926450 h 21600"/>
              <a:gd name="T32" fmla="*/ 6627799 w 21600"/>
              <a:gd name="T33" fmla="*/ 70767442 h 21600"/>
              <a:gd name="T34" fmla="*/ 6627799 w 21600"/>
              <a:gd name="T35" fmla="*/ 42018293 h 21600"/>
              <a:gd name="T36" fmla="*/ 5848048 w 21600"/>
              <a:gd name="T37" fmla="*/ 42018293 h 21600"/>
              <a:gd name="T38" fmla="*/ 5848048 w 21600"/>
              <a:gd name="T39" fmla="*/ 70767442 h 21600"/>
              <a:gd name="T40" fmla="*/ 4418541 w 21600"/>
              <a:gd name="T41" fmla="*/ 73926450 h 21600"/>
              <a:gd name="T42" fmla="*/ 2989009 w 21600"/>
              <a:gd name="T43" fmla="*/ 70767442 h 21600"/>
              <a:gd name="T44" fmla="*/ 2989009 w 21600"/>
              <a:gd name="T45" fmla="*/ 21798021 h 21600"/>
              <a:gd name="T46" fmla="*/ 2339229 w 21600"/>
              <a:gd name="T47" fmla="*/ 21798021 h 21600"/>
              <a:gd name="T48" fmla="*/ 2339229 w 21600"/>
              <a:gd name="T49" fmla="*/ 42333153 h 21600"/>
              <a:gd name="T50" fmla="*/ 1169614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248926 w 21600"/>
              <a:gd name="T57" fmla="*/ 13269086 h 21600"/>
              <a:gd name="T58" fmla="*/ 9226921 w 21600"/>
              <a:gd name="T59" fmla="*/ 13269086 h 21600"/>
              <a:gd name="T60" fmla="*/ 12475848 w 21600"/>
              <a:gd name="T61" fmla="*/ 18953931 h 21600"/>
              <a:gd name="T62" fmla="*/ 12475848 w 21600"/>
              <a:gd name="T63" fmla="*/ 42333153 h 21600"/>
              <a:gd name="T64" fmla="*/ 12475848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075" y="1754"/>
                </a:moveTo>
                <a:cubicBezTo>
                  <a:pt x="15075" y="2308"/>
                  <a:pt x="14625" y="2677"/>
                  <a:pt x="13725" y="3138"/>
                </a:cubicBezTo>
                <a:cubicBezTo>
                  <a:pt x="13050" y="3508"/>
                  <a:pt x="11925" y="3692"/>
                  <a:pt x="10800" y="3692"/>
                </a:cubicBezTo>
                <a:cubicBezTo>
                  <a:pt x="9450" y="3692"/>
                  <a:pt x="8550" y="3508"/>
                  <a:pt x="7650" y="3138"/>
                </a:cubicBezTo>
                <a:cubicBezTo>
                  <a:pt x="6750" y="2677"/>
                  <a:pt x="6300" y="2308"/>
                  <a:pt x="6300" y="1754"/>
                </a:cubicBezTo>
                <a:cubicBezTo>
                  <a:pt x="6300" y="1292"/>
                  <a:pt x="6750" y="831"/>
                  <a:pt x="7650" y="554"/>
                </a:cubicBezTo>
                <a:cubicBezTo>
                  <a:pt x="8325" y="185"/>
                  <a:pt x="9450" y="0"/>
                  <a:pt x="10800" y="0"/>
                </a:cubicBezTo>
                <a:cubicBezTo>
                  <a:pt x="11925" y="0"/>
                  <a:pt x="13050" y="185"/>
                  <a:pt x="13725" y="554"/>
                </a:cubicBezTo>
                <a:cubicBezTo>
                  <a:pt x="14625" y="831"/>
                  <a:pt x="15075" y="1292"/>
                  <a:pt x="15075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25" y="13200"/>
                  <a:pt x="19575" y="13200"/>
                </a:cubicBezTo>
                <a:cubicBezTo>
                  <a:pt x="18225" y="13200"/>
                  <a:pt x="17325" y="12923"/>
                  <a:pt x="17325" y="12369"/>
                </a:cubicBezTo>
                <a:cubicBezTo>
                  <a:pt x="17325" y="6369"/>
                  <a:pt x="17325" y="6369"/>
                  <a:pt x="17325" y="6369"/>
                </a:cubicBezTo>
                <a:cubicBezTo>
                  <a:pt x="16425" y="6369"/>
                  <a:pt x="16425" y="6369"/>
                  <a:pt x="16425" y="6369"/>
                </a:cubicBezTo>
                <a:cubicBezTo>
                  <a:pt x="16425" y="20677"/>
                  <a:pt x="16425" y="20677"/>
                  <a:pt x="16425" y="20677"/>
                </a:cubicBezTo>
                <a:cubicBezTo>
                  <a:pt x="16425" y="21323"/>
                  <a:pt x="15525" y="21600"/>
                  <a:pt x="13950" y="21600"/>
                </a:cubicBezTo>
                <a:cubicBezTo>
                  <a:pt x="12150" y="21600"/>
                  <a:pt x="11475" y="21323"/>
                  <a:pt x="11475" y="20677"/>
                </a:cubicBezTo>
                <a:cubicBezTo>
                  <a:pt x="11475" y="12277"/>
                  <a:pt x="11475" y="12277"/>
                  <a:pt x="11475" y="12277"/>
                </a:cubicBezTo>
                <a:cubicBezTo>
                  <a:pt x="10125" y="12277"/>
                  <a:pt x="10125" y="12277"/>
                  <a:pt x="10125" y="12277"/>
                </a:cubicBezTo>
                <a:cubicBezTo>
                  <a:pt x="10125" y="20677"/>
                  <a:pt x="10125" y="20677"/>
                  <a:pt x="10125" y="20677"/>
                </a:cubicBezTo>
                <a:cubicBezTo>
                  <a:pt x="10125" y="21323"/>
                  <a:pt x="9225" y="21600"/>
                  <a:pt x="7650" y="21600"/>
                </a:cubicBezTo>
                <a:cubicBezTo>
                  <a:pt x="5850" y="21600"/>
                  <a:pt x="5175" y="21323"/>
                  <a:pt x="5175" y="20677"/>
                </a:cubicBezTo>
                <a:cubicBezTo>
                  <a:pt x="5175" y="6369"/>
                  <a:pt x="5175" y="6369"/>
                  <a:pt x="5175" y="6369"/>
                </a:cubicBezTo>
                <a:cubicBezTo>
                  <a:pt x="4050" y="6369"/>
                  <a:pt x="4050" y="6369"/>
                  <a:pt x="4050" y="6369"/>
                </a:cubicBezTo>
                <a:cubicBezTo>
                  <a:pt x="4050" y="12369"/>
                  <a:pt x="4050" y="12369"/>
                  <a:pt x="4050" y="12369"/>
                </a:cubicBezTo>
                <a:cubicBezTo>
                  <a:pt x="4050" y="12923"/>
                  <a:pt x="3375" y="13200"/>
                  <a:pt x="2025" y="13200"/>
                </a:cubicBezTo>
                <a:cubicBezTo>
                  <a:pt x="675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00" y="3877"/>
                  <a:pt x="5625" y="3877"/>
                </a:cubicBezTo>
                <a:cubicBezTo>
                  <a:pt x="15975" y="3877"/>
                  <a:pt x="15975" y="3877"/>
                  <a:pt x="15975" y="3877"/>
                </a:cubicBezTo>
                <a:cubicBezTo>
                  <a:pt x="19575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ADBACA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AutoShape 34"/>
          <p:cNvSpPr/>
          <p:nvPr/>
        </p:nvSpPr>
        <p:spPr bwMode="auto">
          <a:xfrm>
            <a:off x="4664075" y="4518820"/>
            <a:ext cx="256382" cy="631825"/>
          </a:xfrm>
          <a:custGeom>
            <a:avLst/>
            <a:gdLst>
              <a:gd name="T0" fmla="*/ 8584982 w 21600"/>
              <a:gd name="T1" fmla="*/ 6003098 h 21600"/>
              <a:gd name="T2" fmla="*/ 7815766 w 21600"/>
              <a:gd name="T3" fmla="*/ 10739855 h 21600"/>
              <a:gd name="T4" fmla="*/ 6021998 w 21600"/>
              <a:gd name="T5" fmla="*/ 12635973 h 21600"/>
              <a:gd name="T6" fmla="*/ 4228253 w 21600"/>
              <a:gd name="T7" fmla="*/ 10739855 h 21600"/>
              <a:gd name="T8" fmla="*/ 3587513 w 21600"/>
              <a:gd name="T9" fmla="*/ 6003098 h 21600"/>
              <a:gd name="T10" fmla="*/ 4228253 w 21600"/>
              <a:gd name="T11" fmla="*/ 1896060 h 21600"/>
              <a:gd name="T12" fmla="*/ 6021998 w 21600"/>
              <a:gd name="T13" fmla="*/ 0 h 21600"/>
              <a:gd name="T14" fmla="*/ 7815766 w 21600"/>
              <a:gd name="T15" fmla="*/ 1896060 h 21600"/>
              <a:gd name="T16" fmla="*/ 8584982 w 21600"/>
              <a:gd name="T17" fmla="*/ 6003098 h 21600"/>
              <a:gd name="T18" fmla="*/ 12172495 w 21600"/>
              <a:gd name="T19" fmla="*/ 42333153 h 21600"/>
              <a:gd name="T20" fmla="*/ 11019491 w 21600"/>
              <a:gd name="T21" fmla="*/ 45177301 h 21600"/>
              <a:gd name="T22" fmla="*/ 9865916 w 21600"/>
              <a:gd name="T23" fmla="*/ 42333153 h 21600"/>
              <a:gd name="T24" fmla="*/ 9865916 w 21600"/>
              <a:gd name="T25" fmla="*/ 21798021 h 21600"/>
              <a:gd name="T26" fmla="*/ 9353652 w 21600"/>
              <a:gd name="T27" fmla="*/ 21798021 h 21600"/>
              <a:gd name="T28" fmla="*/ 9353652 w 21600"/>
              <a:gd name="T29" fmla="*/ 70767442 h 21600"/>
              <a:gd name="T30" fmla="*/ 7815766 w 21600"/>
              <a:gd name="T31" fmla="*/ 73926450 h 21600"/>
              <a:gd name="T32" fmla="*/ 6406333 w 21600"/>
              <a:gd name="T33" fmla="*/ 70767442 h 21600"/>
              <a:gd name="T34" fmla="*/ 6406333 w 21600"/>
              <a:gd name="T35" fmla="*/ 42018293 h 21600"/>
              <a:gd name="T36" fmla="*/ 5766162 w 21600"/>
              <a:gd name="T37" fmla="*/ 42018293 h 21600"/>
              <a:gd name="T38" fmla="*/ 5766162 w 21600"/>
              <a:gd name="T39" fmla="*/ 70767442 h 21600"/>
              <a:gd name="T40" fmla="*/ 4228253 w 21600"/>
              <a:gd name="T41" fmla="*/ 73926450 h 21600"/>
              <a:gd name="T42" fmla="*/ 2818843 w 21600"/>
              <a:gd name="T43" fmla="*/ 70767442 h 21600"/>
              <a:gd name="T44" fmla="*/ 2818843 w 21600"/>
              <a:gd name="T45" fmla="*/ 21798021 h 21600"/>
              <a:gd name="T46" fmla="*/ 2306579 w 21600"/>
              <a:gd name="T47" fmla="*/ 21798021 h 21600"/>
              <a:gd name="T48" fmla="*/ 2306579 w 21600"/>
              <a:gd name="T49" fmla="*/ 42333153 h 21600"/>
              <a:gd name="T50" fmla="*/ 1153005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075249 w 21600"/>
              <a:gd name="T57" fmla="*/ 13269086 h 21600"/>
              <a:gd name="T58" fmla="*/ 9097246 w 21600"/>
              <a:gd name="T59" fmla="*/ 13269086 h 21600"/>
              <a:gd name="T60" fmla="*/ 12172495 w 21600"/>
              <a:gd name="T61" fmla="*/ 18953931 h 21600"/>
              <a:gd name="T62" fmla="*/ 12172495 w 21600"/>
              <a:gd name="T63" fmla="*/ 42333153 h 21600"/>
              <a:gd name="T64" fmla="*/ 12172495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234" y="1754"/>
                </a:moveTo>
                <a:cubicBezTo>
                  <a:pt x="15234" y="2308"/>
                  <a:pt x="14779" y="2677"/>
                  <a:pt x="13869" y="3138"/>
                </a:cubicBezTo>
                <a:cubicBezTo>
                  <a:pt x="12960" y="3508"/>
                  <a:pt x="12051" y="3692"/>
                  <a:pt x="10686" y="3692"/>
                </a:cubicBezTo>
                <a:cubicBezTo>
                  <a:pt x="9549" y="3692"/>
                  <a:pt x="8413" y="3508"/>
                  <a:pt x="7503" y="3138"/>
                </a:cubicBezTo>
                <a:cubicBezTo>
                  <a:pt x="6594" y="2677"/>
                  <a:pt x="6366" y="2308"/>
                  <a:pt x="6366" y="1754"/>
                </a:cubicBezTo>
                <a:cubicBezTo>
                  <a:pt x="6366" y="1292"/>
                  <a:pt x="6594" y="831"/>
                  <a:pt x="7503" y="554"/>
                </a:cubicBezTo>
                <a:cubicBezTo>
                  <a:pt x="8413" y="185"/>
                  <a:pt x="9549" y="0"/>
                  <a:pt x="10686" y="0"/>
                </a:cubicBezTo>
                <a:cubicBezTo>
                  <a:pt x="12051" y="0"/>
                  <a:pt x="12960" y="185"/>
                  <a:pt x="13869" y="554"/>
                </a:cubicBezTo>
                <a:cubicBezTo>
                  <a:pt x="14779" y="831"/>
                  <a:pt x="15234" y="1292"/>
                  <a:pt x="15234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18" y="13200"/>
                  <a:pt x="19554" y="13200"/>
                </a:cubicBezTo>
                <a:cubicBezTo>
                  <a:pt x="18189" y="13200"/>
                  <a:pt x="17507" y="12923"/>
                  <a:pt x="17507" y="12369"/>
                </a:cubicBezTo>
                <a:cubicBezTo>
                  <a:pt x="17507" y="6369"/>
                  <a:pt x="17507" y="6369"/>
                  <a:pt x="17507" y="6369"/>
                </a:cubicBezTo>
                <a:cubicBezTo>
                  <a:pt x="16598" y="6369"/>
                  <a:pt x="16598" y="6369"/>
                  <a:pt x="16598" y="6369"/>
                </a:cubicBezTo>
                <a:cubicBezTo>
                  <a:pt x="16598" y="20677"/>
                  <a:pt x="16598" y="20677"/>
                  <a:pt x="16598" y="20677"/>
                </a:cubicBezTo>
                <a:cubicBezTo>
                  <a:pt x="16598" y="21323"/>
                  <a:pt x="15688" y="21600"/>
                  <a:pt x="13869" y="21600"/>
                </a:cubicBezTo>
                <a:cubicBezTo>
                  <a:pt x="12278" y="21600"/>
                  <a:pt x="11368" y="21323"/>
                  <a:pt x="11368" y="20677"/>
                </a:cubicBezTo>
                <a:cubicBezTo>
                  <a:pt x="11368" y="12277"/>
                  <a:pt x="11368" y="12277"/>
                  <a:pt x="11368" y="12277"/>
                </a:cubicBezTo>
                <a:cubicBezTo>
                  <a:pt x="10232" y="12277"/>
                  <a:pt x="10232" y="12277"/>
                  <a:pt x="10232" y="12277"/>
                </a:cubicBezTo>
                <a:cubicBezTo>
                  <a:pt x="10232" y="20677"/>
                  <a:pt x="10232" y="20677"/>
                  <a:pt x="10232" y="20677"/>
                </a:cubicBezTo>
                <a:cubicBezTo>
                  <a:pt x="10232" y="21323"/>
                  <a:pt x="9322" y="21600"/>
                  <a:pt x="7503" y="21600"/>
                </a:cubicBezTo>
                <a:cubicBezTo>
                  <a:pt x="5912" y="21600"/>
                  <a:pt x="5002" y="21323"/>
                  <a:pt x="5002" y="20677"/>
                </a:cubicBezTo>
                <a:cubicBezTo>
                  <a:pt x="5002" y="6369"/>
                  <a:pt x="5002" y="6369"/>
                  <a:pt x="5002" y="6369"/>
                </a:cubicBezTo>
                <a:cubicBezTo>
                  <a:pt x="4093" y="6369"/>
                  <a:pt x="4093" y="6369"/>
                  <a:pt x="4093" y="6369"/>
                </a:cubicBezTo>
                <a:cubicBezTo>
                  <a:pt x="4093" y="12369"/>
                  <a:pt x="4093" y="12369"/>
                  <a:pt x="4093" y="12369"/>
                </a:cubicBezTo>
                <a:cubicBezTo>
                  <a:pt x="4093" y="12923"/>
                  <a:pt x="3411" y="13200"/>
                  <a:pt x="2046" y="13200"/>
                </a:cubicBezTo>
                <a:cubicBezTo>
                  <a:pt x="682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19" y="3877"/>
                  <a:pt x="5457" y="3877"/>
                </a:cubicBezTo>
                <a:cubicBezTo>
                  <a:pt x="16143" y="3877"/>
                  <a:pt x="16143" y="3877"/>
                  <a:pt x="16143" y="3877"/>
                </a:cubicBezTo>
                <a:cubicBezTo>
                  <a:pt x="19781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AutoShape 35"/>
          <p:cNvSpPr/>
          <p:nvPr/>
        </p:nvSpPr>
        <p:spPr bwMode="auto">
          <a:xfrm>
            <a:off x="3027363" y="4518820"/>
            <a:ext cx="257175" cy="631825"/>
          </a:xfrm>
          <a:custGeom>
            <a:avLst/>
            <a:gdLst>
              <a:gd name="T0" fmla="*/ 8675632 w 21600"/>
              <a:gd name="T1" fmla="*/ 6003098 h 21600"/>
              <a:gd name="T2" fmla="*/ 7910132 w 21600"/>
              <a:gd name="T3" fmla="*/ 10739855 h 21600"/>
              <a:gd name="T4" fmla="*/ 6123980 w 21600"/>
              <a:gd name="T5" fmla="*/ 12635973 h 21600"/>
              <a:gd name="T6" fmla="*/ 4337828 w 21600"/>
              <a:gd name="T7" fmla="*/ 10739855 h 21600"/>
              <a:gd name="T8" fmla="*/ 3572327 w 21600"/>
              <a:gd name="T9" fmla="*/ 6003098 h 21600"/>
              <a:gd name="T10" fmla="*/ 4337828 w 21600"/>
              <a:gd name="T11" fmla="*/ 1896060 h 21600"/>
              <a:gd name="T12" fmla="*/ 6123980 w 21600"/>
              <a:gd name="T13" fmla="*/ 0 h 21600"/>
              <a:gd name="T14" fmla="*/ 7910132 w 21600"/>
              <a:gd name="T15" fmla="*/ 1896060 h 21600"/>
              <a:gd name="T16" fmla="*/ 8675632 w 21600"/>
              <a:gd name="T17" fmla="*/ 6003098 h 21600"/>
              <a:gd name="T18" fmla="*/ 12247959 w 21600"/>
              <a:gd name="T19" fmla="*/ 42333153 h 21600"/>
              <a:gd name="T20" fmla="*/ 11099721 w 21600"/>
              <a:gd name="T21" fmla="*/ 45177301 h 21600"/>
              <a:gd name="T22" fmla="*/ 9951458 w 21600"/>
              <a:gd name="T23" fmla="*/ 42333153 h 21600"/>
              <a:gd name="T24" fmla="*/ 9951458 w 21600"/>
              <a:gd name="T25" fmla="*/ 21798021 h 21600"/>
              <a:gd name="T26" fmla="*/ 9313545 w 21600"/>
              <a:gd name="T27" fmla="*/ 21798021 h 21600"/>
              <a:gd name="T28" fmla="*/ 9313545 w 21600"/>
              <a:gd name="T29" fmla="*/ 70767442 h 21600"/>
              <a:gd name="T30" fmla="*/ 7910132 w 21600"/>
              <a:gd name="T31" fmla="*/ 73926450 h 21600"/>
              <a:gd name="T32" fmla="*/ 6506718 w 21600"/>
              <a:gd name="T33" fmla="*/ 70767442 h 21600"/>
              <a:gd name="T34" fmla="*/ 6506718 w 21600"/>
              <a:gd name="T35" fmla="*/ 42018293 h 21600"/>
              <a:gd name="T36" fmla="*/ 5741241 w 21600"/>
              <a:gd name="T37" fmla="*/ 42018293 h 21600"/>
              <a:gd name="T38" fmla="*/ 5741241 w 21600"/>
              <a:gd name="T39" fmla="*/ 70767442 h 21600"/>
              <a:gd name="T40" fmla="*/ 4337828 w 21600"/>
              <a:gd name="T41" fmla="*/ 73926450 h 21600"/>
              <a:gd name="T42" fmla="*/ 2934414 w 21600"/>
              <a:gd name="T43" fmla="*/ 70767442 h 21600"/>
              <a:gd name="T44" fmla="*/ 2934414 w 21600"/>
              <a:gd name="T45" fmla="*/ 21798021 h 21600"/>
              <a:gd name="T46" fmla="*/ 2424065 w 21600"/>
              <a:gd name="T47" fmla="*/ 21798021 h 21600"/>
              <a:gd name="T48" fmla="*/ 2424065 w 21600"/>
              <a:gd name="T49" fmla="*/ 42333153 h 21600"/>
              <a:gd name="T50" fmla="*/ 1148239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189565 w 21600"/>
              <a:gd name="T57" fmla="*/ 13269086 h 21600"/>
              <a:gd name="T58" fmla="*/ 9058394 w 21600"/>
              <a:gd name="T59" fmla="*/ 13269086 h 21600"/>
              <a:gd name="T60" fmla="*/ 12247959 w 21600"/>
              <a:gd name="T61" fmla="*/ 18953931 h 21600"/>
              <a:gd name="T62" fmla="*/ 12247959 w 21600"/>
              <a:gd name="T63" fmla="*/ 42333153 h 21600"/>
              <a:gd name="T64" fmla="*/ 12247959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300" y="1754"/>
                </a:moveTo>
                <a:cubicBezTo>
                  <a:pt x="15300" y="2308"/>
                  <a:pt x="14850" y="2677"/>
                  <a:pt x="13950" y="3138"/>
                </a:cubicBezTo>
                <a:cubicBezTo>
                  <a:pt x="13050" y="3508"/>
                  <a:pt x="11925" y="3692"/>
                  <a:pt x="10800" y="3692"/>
                </a:cubicBezTo>
                <a:cubicBezTo>
                  <a:pt x="9675" y="3692"/>
                  <a:pt x="8550" y="3508"/>
                  <a:pt x="7650" y="3138"/>
                </a:cubicBezTo>
                <a:cubicBezTo>
                  <a:pt x="6750" y="2677"/>
                  <a:pt x="6300" y="2308"/>
                  <a:pt x="6300" y="1754"/>
                </a:cubicBezTo>
                <a:cubicBezTo>
                  <a:pt x="6300" y="1292"/>
                  <a:pt x="6750" y="831"/>
                  <a:pt x="7650" y="554"/>
                </a:cubicBezTo>
                <a:cubicBezTo>
                  <a:pt x="8550" y="185"/>
                  <a:pt x="9675" y="0"/>
                  <a:pt x="10800" y="0"/>
                </a:cubicBezTo>
                <a:cubicBezTo>
                  <a:pt x="11925" y="0"/>
                  <a:pt x="13050" y="185"/>
                  <a:pt x="13950" y="554"/>
                </a:cubicBezTo>
                <a:cubicBezTo>
                  <a:pt x="14850" y="831"/>
                  <a:pt x="15300" y="1292"/>
                  <a:pt x="15300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25" y="13200"/>
                  <a:pt x="19575" y="13200"/>
                </a:cubicBezTo>
                <a:cubicBezTo>
                  <a:pt x="18225" y="13200"/>
                  <a:pt x="17550" y="12923"/>
                  <a:pt x="17550" y="12369"/>
                </a:cubicBezTo>
                <a:cubicBezTo>
                  <a:pt x="17550" y="6369"/>
                  <a:pt x="17550" y="6369"/>
                  <a:pt x="17550" y="6369"/>
                </a:cubicBezTo>
                <a:cubicBezTo>
                  <a:pt x="16425" y="6369"/>
                  <a:pt x="16425" y="6369"/>
                  <a:pt x="16425" y="6369"/>
                </a:cubicBezTo>
                <a:cubicBezTo>
                  <a:pt x="16425" y="20677"/>
                  <a:pt x="16425" y="20677"/>
                  <a:pt x="16425" y="20677"/>
                </a:cubicBezTo>
                <a:cubicBezTo>
                  <a:pt x="16425" y="21323"/>
                  <a:pt x="15750" y="21600"/>
                  <a:pt x="13950" y="21600"/>
                </a:cubicBezTo>
                <a:cubicBezTo>
                  <a:pt x="12375" y="21600"/>
                  <a:pt x="11475" y="21323"/>
                  <a:pt x="11475" y="20677"/>
                </a:cubicBezTo>
                <a:cubicBezTo>
                  <a:pt x="11475" y="12277"/>
                  <a:pt x="11475" y="12277"/>
                  <a:pt x="11475" y="12277"/>
                </a:cubicBezTo>
                <a:cubicBezTo>
                  <a:pt x="10125" y="12277"/>
                  <a:pt x="10125" y="12277"/>
                  <a:pt x="10125" y="12277"/>
                </a:cubicBezTo>
                <a:cubicBezTo>
                  <a:pt x="10125" y="20677"/>
                  <a:pt x="10125" y="20677"/>
                  <a:pt x="10125" y="20677"/>
                </a:cubicBezTo>
                <a:cubicBezTo>
                  <a:pt x="10125" y="21323"/>
                  <a:pt x="9450" y="21600"/>
                  <a:pt x="7650" y="21600"/>
                </a:cubicBezTo>
                <a:cubicBezTo>
                  <a:pt x="6075" y="21600"/>
                  <a:pt x="5175" y="21323"/>
                  <a:pt x="5175" y="20677"/>
                </a:cubicBezTo>
                <a:cubicBezTo>
                  <a:pt x="5175" y="6369"/>
                  <a:pt x="5175" y="6369"/>
                  <a:pt x="5175" y="6369"/>
                </a:cubicBezTo>
                <a:cubicBezTo>
                  <a:pt x="4275" y="6369"/>
                  <a:pt x="4275" y="6369"/>
                  <a:pt x="4275" y="6369"/>
                </a:cubicBezTo>
                <a:cubicBezTo>
                  <a:pt x="4275" y="12369"/>
                  <a:pt x="4275" y="12369"/>
                  <a:pt x="4275" y="12369"/>
                </a:cubicBezTo>
                <a:cubicBezTo>
                  <a:pt x="4275" y="12923"/>
                  <a:pt x="3375" y="13200"/>
                  <a:pt x="2025" y="13200"/>
                </a:cubicBezTo>
                <a:cubicBezTo>
                  <a:pt x="675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2025" y="3877"/>
                  <a:pt x="5625" y="3877"/>
                </a:cubicBezTo>
                <a:cubicBezTo>
                  <a:pt x="15975" y="3877"/>
                  <a:pt x="15975" y="3877"/>
                  <a:pt x="15975" y="3877"/>
                </a:cubicBezTo>
                <a:cubicBezTo>
                  <a:pt x="19800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AutoShape 36"/>
          <p:cNvSpPr/>
          <p:nvPr/>
        </p:nvSpPr>
        <p:spPr bwMode="auto">
          <a:xfrm>
            <a:off x="2486025" y="4518820"/>
            <a:ext cx="255588" cy="631825"/>
          </a:xfrm>
          <a:custGeom>
            <a:avLst/>
            <a:gdLst>
              <a:gd name="T0" fmla="*/ 8531889 w 21600"/>
              <a:gd name="T1" fmla="*/ 6003098 h 21600"/>
              <a:gd name="T2" fmla="*/ 7767422 w 21600"/>
              <a:gd name="T3" fmla="*/ 10739855 h 21600"/>
              <a:gd name="T4" fmla="*/ 5984771 w 21600"/>
              <a:gd name="T5" fmla="*/ 12635973 h 21600"/>
              <a:gd name="T6" fmla="*/ 4202095 w 21600"/>
              <a:gd name="T7" fmla="*/ 10739855 h 21600"/>
              <a:gd name="T8" fmla="*/ 3438196 w 21600"/>
              <a:gd name="T9" fmla="*/ 6003098 h 21600"/>
              <a:gd name="T10" fmla="*/ 4202095 w 21600"/>
              <a:gd name="T11" fmla="*/ 1896060 h 21600"/>
              <a:gd name="T12" fmla="*/ 5984771 w 21600"/>
              <a:gd name="T13" fmla="*/ 0 h 21600"/>
              <a:gd name="T14" fmla="*/ 7767422 w 21600"/>
              <a:gd name="T15" fmla="*/ 1896060 h 21600"/>
              <a:gd name="T16" fmla="*/ 8531889 w 21600"/>
              <a:gd name="T17" fmla="*/ 6003098 h 21600"/>
              <a:gd name="T18" fmla="*/ 12097217 w 21600"/>
              <a:gd name="T19" fmla="*/ 42333153 h 21600"/>
              <a:gd name="T20" fmla="*/ 10951333 w 21600"/>
              <a:gd name="T21" fmla="*/ 45177301 h 21600"/>
              <a:gd name="T22" fmla="*/ 9804904 w 21600"/>
              <a:gd name="T23" fmla="*/ 42333153 h 21600"/>
              <a:gd name="T24" fmla="*/ 9804904 w 21600"/>
              <a:gd name="T25" fmla="*/ 21798021 h 21600"/>
              <a:gd name="T26" fmla="*/ 9295812 w 21600"/>
              <a:gd name="T27" fmla="*/ 21798021 h 21600"/>
              <a:gd name="T28" fmla="*/ 9295812 w 21600"/>
              <a:gd name="T29" fmla="*/ 70767442 h 21600"/>
              <a:gd name="T30" fmla="*/ 7767422 w 21600"/>
              <a:gd name="T31" fmla="*/ 73926450 h 21600"/>
              <a:gd name="T32" fmla="*/ 6366732 w 21600"/>
              <a:gd name="T33" fmla="*/ 70767442 h 21600"/>
              <a:gd name="T34" fmla="*/ 6366732 w 21600"/>
              <a:gd name="T35" fmla="*/ 42018293 h 21600"/>
              <a:gd name="T36" fmla="*/ 5730485 w 21600"/>
              <a:gd name="T37" fmla="*/ 42018293 h 21600"/>
              <a:gd name="T38" fmla="*/ 5730485 w 21600"/>
              <a:gd name="T39" fmla="*/ 70767442 h 21600"/>
              <a:gd name="T40" fmla="*/ 4202095 w 21600"/>
              <a:gd name="T41" fmla="*/ 73926450 h 21600"/>
              <a:gd name="T42" fmla="*/ 2801405 w 21600"/>
              <a:gd name="T43" fmla="*/ 70767442 h 21600"/>
              <a:gd name="T44" fmla="*/ 2801405 w 21600"/>
              <a:gd name="T45" fmla="*/ 21798021 h 21600"/>
              <a:gd name="T46" fmla="*/ 2292312 w 21600"/>
              <a:gd name="T47" fmla="*/ 21798021 h 21600"/>
              <a:gd name="T48" fmla="*/ 2292312 w 21600"/>
              <a:gd name="T49" fmla="*/ 42333153 h 21600"/>
              <a:gd name="T50" fmla="*/ 1145884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056235 w 21600"/>
              <a:gd name="T57" fmla="*/ 13269086 h 21600"/>
              <a:gd name="T58" fmla="*/ 9040982 w 21600"/>
              <a:gd name="T59" fmla="*/ 13269086 h 21600"/>
              <a:gd name="T60" fmla="*/ 12097217 w 21600"/>
              <a:gd name="T61" fmla="*/ 18953931 h 21600"/>
              <a:gd name="T62" fmla="*/ 12097217 w 21600"/>
              <a:gd name="T63" fmla="*/ 42333153 h 21600"/>
              <a:gd name="T64" fmla="*/ 12097217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234" y="1754"/>
                </a:moveTo>
                <a:cubicBezTo>
                  <a:pt x="15234" y="2308"/>
                  <a:pt x="14779" y="2677"/>
                  <a:pt x="13869" y="3138"/>
                </a:cubicBezTo>
                <a:cubicBezTo>
                  <a:pt x="12960" y="3508"/>
                  <a:pt x="12051" y="3692"/>
                  <a:pt x="10686" y="3692"/>
                </a:cubicBezTo>
                <a:cubicBezTo>
                  <a:pt x="9549" y="3692"/>
                  <a:pt x="8413" y="3508"/>
                  <a:pt x="7503" y="3138"/>
                </a:cubicBezTo>
                <a:cubicBezTo>
                  <a:pt x="6594" y="2677"/>
                  <a:pt x="6139" y="2308"/>
                  <a:pt x="6139" y="1754"/>
                </a:cubicBezTo>
                <a:cubicBezTo>
                  <a:pt x="6139" y="1292"/>
                  <a:pt x="6594" y="831"/>
                  <a:pt x="7503" y="554"/>
                </a:cubicBezTo>
                <a:cubicBezTo>
                  <a:pt x="8413" y="185"/>
                  <a:pt x="9549" y="0"/>
                  <a:pt x="10686" y="0"/>
                </a:cubicBezTo>
                <a:cubicBezTo>
                  <a:pt x="12051" y="0"/>
                  <a:pt x="12960" y="185"/>
                  <a:pt x="13869" y="554"/>
                </a:cubicBezTo>
                <a:cubicBezTo>
                  <a:pt x="14779" y="831"/>
                  <a:pt x="15234" y="1292"/>
                  <a:pt x="15234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18" y="13200"/>
                  <a:pt x="19554" y="13200"/>
                </a:cubicBezTo>
                <a:cubicBezTo>
                  <a:pt x="18189" y="13200"/>
                  <a:pt x="17507" y="12923"/>
                  <a:pt x="17507" y="12369"/>
                </a:cubicBezTo>
                <a:cubicBezTo>
                  <a:pt x="17507" y="6369"/>
                  <a:pt x="17507" y="6369"/>
                  <a:pt x="17507" y="6369"/>
                </a:cubicBezTo>
                <a:cubicBezTo>
                  <a:pt x="16598" y="6369"/>
                  <a:pt x="16598" y="6369"/>
                  <a:pt x="16598" y="6369"/>
                </a:cubicBezTo>
                <a:cubicBezTo>
                  <a:pt x="16598" y="20677"/>
                  <a:pt x="16598" y="20677"/>
                  <a:pt x="16598" y="20677"/>
                </a:cubicBezTo>
                <a:cubicBezTo>
                  <a:pt x="16598" y="21323"/>
                  <a:pt x="15688" y="21600"/>
                  <a:pt x="13869" y="21600"/>
                </a:cubicBezTo>
                <a:cubicBezTo>
                  <a:pt x="12278" y="21600"/>
                  <a:pt x="11368" y="21323"/>
                  <a:pt x="11368" y="20677"/>
                </a:cubicBezTo>
                <a:cubicBezTo>
                  <a:pt x="11368" y="12277"/>
                  <a:pt x="11368" y="12277"/>
                  <a:pt x="11368" y="12277"/>
                </a:cubicBezTo>
                <a:cubicBezTo>
                  <a:pt x="10232" y="12277"/>
                  <a:pt x="10232" y="12277"/>
                  <a:pt x="10232" y="12277"/>
                </a:cubicBezTo>
                <a:cubicBezTo>
                  <a:pt x="10232" y="20677"/>
                  <a:pt x="10232" y="20677"/>
                  <a:pt x="10232" y="20677"/>
                </a:cubicBezTo>
                <a:cubicBezTo>
                  <a:pt x="10232" y="21323"/>
                  <a:pt x="9322" y="21600"/>
                  <a:pt x="7503" y="21600"/>
                </a:cubicBezTo>
                <a:cubicBezTo>
                  <a:pt x="5912" y="21600"/>
                  <a:pt x="5002" y="21323"/>
                  <a:pt x="5002" y="20677"/>
                </a:cubicBezTo>
                <a:cubicBezTo>
                  <a:pt x="5002" y="6369"/>
                  <a:pt x="5002" y="6369"/>
                  <a:pt x="5002" y="6369"/>
                </a:cubicBezTo>
                <a:cubicBezTo>
                  <a:pt x="4093" y="6369"/>
                  <a:pt x="4093" y="6369"/>
                  <a:pt x="4093" y="6369"/>
                </a:cubicBezTo>
                <a:cubicBezTo>
                  <a:pt x="4093" y="12369"/>
                  <a:pt x="4093" y="12369"/>
                  <a:pt x="4093" y="12369"/>
                </a:cubicBezTo>
                <a:cubicBezTo>
                  <a:pt x="4093" y="12923"/>
                  <a:pt x="3411" y="13200"/>
                  <a:pt x="2046" y="13200"/>
                </a:cubicBezTo>
                <a:cubicBezTo>
                  <a:pt x="682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19" y="3877"/>
                  <a:pt x="5457" y="3877"/>
                </a:cubicBezTo>
                <a:cubicBezTo>
                  <a:pt x="16143" y="3877"/>
                  <a:pt x="16143" y="3877"/>
                  <a:pt x="16143" y="3877"/>
                </a:cubicBezTo>
                <a:cubicBezTo>
                  <a:pt x="19781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AutoShape 37"/>
          <p:cNvSpPr/>
          <p:nvPr/>
        </p:nvSpPr>
        <p:spPr bwMode="auto">
          <a:xfrm>
            <a:off x="5209382" y="4518820"/>
            <a:ext cx="257969" cy="631825"/>
          </a:xfrm>
          <a:custGeom>
            <a:avLst/>
            <a:gdLst>
              <a:gd name="T0" fmla="*/ 8691604 w 21600"/>
              <a:gd name="T1" fmla="*/ 6003098 h 21600"/>
              <a:gd name="T2" fmla="*/ 7912825 w 21600"/>
              <a:gd name="T3" fmla="*/ 10739855 h 21600"/>
              <a:gd name="T4" fmla="*/ 6096775 w 21600"/>
              <a:gd name="T5" fmla="*/ 12635973 h 21600"/>
              <a:gd name="T6" fmla="*/ 4280748 w 21600"/>
              <a:gd name="T7" fmla="*/ 10739855 h 21600"/>
              <a:gd name="T8" fmla="*/ 3502543 w 21600"/>
              <a:gd name="T9" fmla="*/ 6003098 h 21600"/>
              <a:gd name="T10" fmla="*/ 4280748 w 21600"/>
              <a:gd name="T11" fmla="*/ 1896060 h 21600"/>
              <a:gd name="T12" fmla="*/ 6096775 w 21600"/>
              <a:gd name="T13" fmla="*/ 0 h 21600"/>
              <a:gd name="T14" fmla="*/ 7912825 w 21600"/>
              <a:gd name="T15" fmla="*/ 1896060 h 21600"/>
              <a:gd name="T16" fmla="*/ 8691604 w 21600"/>
              <a:gd name="T17" fmla="*/ 6003098 h 21600"/>
              <a:gd name="T18" fmla="*/ 12323657 w 21600"/>
              <a:gd name="T19" fmla="*/ 42333153 h 21600"/>
              <a:gd name="T20" fmla="*/ 11156326 w 21600"/>
              <a:gd name="T21" fmla="*/ 45177301 h 21600"/>
              <a:gd name="T22" fmla="*/ 9988445 w 21600"/>
              <a:gd name="T23" fmla="*/ 42333153 h 21600"/>
              <a:gd name="T24" fmla="*/ 9988445 w 21600"/>
              <a:gd name="T25" fmla="*/ 21798021 h 21600"/>
              <a:gd name="T26" fmla="*/ 9469809 w 21600"/>
              <a:gd name="T27" fmla="*/ 21798021 h 21600"/>
              <a:gd name="T28" fmla="*/ 9469809 w 21600"/>
              <a:gd name="T29" fmla="*/ 70767442 h 21600"/>
              <a:gd name="T30" fmla="*/ 7912825 w 21600"/>
              <a:gd name="T31" fmla="*/ 73926450 h 21600"/>
              <a:gd name="T32" fmla="*/ 6485901 w 21600"/>
              <a:gd name="T33" fmla="*/ 70767442 h 21600"/>
              <a:gd name="T34" fmla="*/ 6485901 w 21600"/>
              <a:gd name="T35" fmla="*/ 42018293 h 21600"/>
              <a:gd name="T36" fmla="*/ 5707672 w 21600"/>
              <a:gd name="T37" fmla="*/ 42018293 h 21600"/>
              <a:gd name="T38" fmla="*/ 5707672 w 21600"/>
              <a:gd name="T39" fmla="*/ 70767442 h 21600"/>
              <a:gd name="T40" fmla="*/ 4280748 w 21600"/>
              <a:gd name="T41" fmla="*/ 73926450 h 21600"/>
              <a:gd name="T42" fmla="*/ 2853848 w 21600"/>
              <a:gd name="T43" fmla="*/ 70767442 h 21600"/>
              <a:gd name="T44" fmla="*/ 2853848 w 21600"/>
              <a:gd name="T45" fmla="*/ 21798021 h 21600"/>
              <a:gd name="T46" fmla="*/ 2335212 w 21600"/>
              <a:gd name="T47" fmla="*/ 21798021 h 21600"/>
              <a:gd name="T48" fmla="*/ 2335212 w 21600"/>
              <a:gd name="T49" fmla="*/ 42333153 h 21600"/>
              <a:gd name="T50" fmla="*/ 1167331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113441 w 21600"/>
              <a:gd name="T57" fmla="*/ 13269086 h 21600"/>
              <a:gd name="T58" fmla="*/ 9210216 w 21600"/>
              <a:gd name="T59" fmla="*/ 13269086 h 21600"/>
              <a:gd name="T60" fmla="*/ 12323657 w 21600"/>
              <a:gd name="T61" fmla="*/ 18953931 h 21600"/>
              <a:gd name="T62" fmla="*/ 12323657 w 21600"/>
              <a:gd name="T63" fmla="*/ 42333153 h 21600"/>
              <a:gd name="T64" fmla="*/ 12323657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234" y="1754"/>
                </a:moveTo>
                <a:cubicBezTo>
                  <a:pt x="15234" y="2308"/>
                  <a:pt x="14779" y="2677"/>
                  <a:pt x="13869" y="3138"/>
                </a:cubicBezTo>
                <a:cubicBezTo>
                  <a:pt x="12960" y="3508"/>
                  <a:pt x="12051" y="3692"/>
                  <a:pt x="10686" y="3692"/>
                </a:cubicBezTo>
                <a:cubicBezTo>
                  <a:pt x="9549" y="3692"/>
                  <a:pt x="8413" y="3508"/>
                  <a:pt x="7503" y="3138"/>
                </a:cubicBezTo>
                <a:cubicBezTo>
                  <a:pt x="6594" y="2677"/>
                  <a:pt x="6139" y="2308"/>
                  <a:pt x="6139" y="1754"/>
                </a:cubicBezTo>
                <a:cubicBezTo>
                  <a:pt x="6139" y="1292"/>
                  <a:pt x="6594" y="831"/>
                  <a:pt x="7503" y="554"/>
                </a:cubicBezTo>
                <a:cubicBezTo>
                  <a:pt x="8413" y="185"/>
                  <a:pt x="9549" y="0"/>
                  <a:pt x="10686" y="0"/>
                </a:cubicBezTo>
                <a:cubicBezTo>
                  <a:pt x="12051" y="0"/>
                  <a:pt x="12960" y="185"/>
                  <a:pt x="13869" y="554"/>
                </a:cubicBezTo>
                <a:cubicBezTo>
                  <a:pt x="14779" y="831"/>
                  <a:pt x="15234" y="1292"/>
                  <a:pt x="15234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18" y="13200"/>
                  <a:pt x="19554" y="13200"/>
                </a:cubicBezTo>
                <a:cubicBezTo>
                  <a:pt x="18189" y="13200"/>
                  <a:pt x="17507" y="12923"/>
                  <a:pt x="17507" y="12369"/>
                </a:cubicBezTo>
                <a:cubicBezTo>
                  <a:pt x="17507" y="6369"/>
                  <a:pt x="17507" y="6369"/>
                  <a:pt x="17507" y="6369"/>
                </a:cubicBezTo>
                <a:cubicBezTo>
                  <a:pt x="16598" y="6369"/>
                  <a:pt x="16598" y="6369"/>
                  <a:pt x="16598" y="6369"/>
                </a:cubicBezTo>
                <a:cubicBezTo>
                  <a:pt x="16598" y="20677"/>
                  <a:pt x="16598" y="20677"/>
                  <a:pt x="16598" y="20677"/>
                </a:cubicBezTo>
                <a:cubicBezTo>
                  <a:pt x="16598" y="21323"/>
                  <a:pt x="15688" y="21600"/>
                  <a:pt x="13869" y="21600"/>
                </a:cubicBezTo>
                <a:cubicBezTo>
                  <a:pt x="12278" y="21600"/>
                  <a:pt x="11368" y="21323"/>
                  <a:pt x="11368" y="20677"/>
                </a:cubicBezTo>
                <a:cubicBezTo>
                  <a:pt x="11368" y="12277"/>
                  <a:pt x="11368" y="12277"/>
                  <a:pt x="11368" y="12277"/>
                </a:cubicBezTo>
                <a:cubicBezTo>
                  <a:pt x="10004" y="12277"/>
                  <a:pt x="10004" y="12277"/>
                  <a:pt x="10004" y="12277"/>
                </a:cubicBezTo>
                <a:cubicBezTo>
                  <a:pt x="10004" y="20677"/>
                  <a:pt x="10004" y="20677"/>
                  <a:pt x="10004" y="20677"/>
                </a:cubicBezTo>
                <a:cubicBezTo>
                  <a:pt x="10004" y="21323"/>
                  <a:pt x="9322" y="21600"/>
                  <a:pt x="7503" y="21600"/>
                </a:cubicBezTo>
                <a:cubicBezTo>
                  <a:pt x="5912" y="21600"/>
                  <a:pt x="5002" y="21323"/>
                  <a:pt x="5002" y="20677"/>
                </a:cubicBezTo>
                <a:cubicBezTo>
                  <a:pt x="5002" y="6369"/>
                  <a:pt x="5002" y="6369"/>
                  <a:pt x="5002" y="6369"/>
                </a:cubicBezTo>
                <a:cubicBezTo>
                  <a:pt x="4093" y="6369"/>
                  <a:pt x="4093" y="6369"/>
                  <a:pt x="4093" y="6369"/>
                </a:cubicBezTo>
                <a:cubicBezTo>
                  <a:pt x="4093" y="12369"/>
                  <a:pt x="4093" y="12369"/>
                  <a:pt x="4093" y="12369"/>
                </a:cubicBezTo>
                <a:cubicBezTo>
                  <a:pt x="4093" y="12923"/>
                  <a:pt x="3411" y="13200"/>
                  <a:pt x="2046" y="13200"/>
                </a:cubicBezTo>
                <a:cubicBezTo>
                  <a:pt x="682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19" y="3877"/>
                  <a:pt x="5457" y="3877"/>
                </a:cubicBezTo>
                <a:cubicBezTo>
                  <a:pt x="16143" y="3877"/>
                  <a:pt x="16143" y="3877"/>
                  <a:pt x="16143" y="3877"/>
                </a:cubicBezTo>
                <a:cubicBezTo>
                  <a:pt x="19781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AutoShape 38"/>
          <p:cNvSpPr/>
          <p:nvPr/>
        </p:nvSpPr>
        <p:spPr bwMode="auto">
          <a:xfrm>
            <a:off x="3571875" y="4518820"/>
            <a:ext cx="260350" cy="631825"/>
          </a:xfrm>
          <a:custGeom>
            <a:avLst/>
            <a:gdLst>
              <a:gd name="T0" fmla="*/ 8891169 w 21600"/>
              <a:gd name="T1" fmla="*/ 6003098 h 21600"/>
              <a:gd name="T2" fmla="*/ 8106648 w 21600"/>
              <a:gd name="T3" fmla="*/ 10739855 h 21600"/>
              <a:gd name="T4" fmla="*/ 6276122 w 21600"/>
              <a:gd name="T5" fmla="*/ 12635973 h 21600"/>
              <a:gd name="T6" fmla="*/ 4445597 w 21600"/>
              <a:gd name="T7" fmla="*/ 10739855 h 21600"/>
              <a:gd name="T8" fmla="*/ 3661075 w 21600"/>
              <a:gd name="T9" fmla="*/ 6003098 h 21600"/>
              <a:gd name="T10" fmla="*/ 4445597 w 21600"/>
              <a:gd name="T11" fmla="*/ 1896060 h 21600"/>
              <a:gd name="T12" fmla="*/ 6276122 w 21600"/>
              <a:gd name="T13" fmla="*/ 0 h 21600"/>
              <a:gd name="T14" fmla="*/ 8106648 w 21600"/>
              <a:gd name="T15" fmla="*/ 1896060 h 21600"/>
              <a:gd name="T16" fmla="*/ 8891169 w 21600"/>
              <a:gd name="T17" fmla="*/ 6003098 h 21600"/>
              <a:gd name="T18" fmla="*/ 12552245 w 21600"/>
              <a:gd name="T19" fmla="*/ 42333153 h 21600"/>
              <a:gd name="T20" fmla="*/ 11375463 w 21600"/>
              <a:gd name="T21" fmla="*/ 45177301 h 21600"/>
              <a:gd name="T22" fmla="*/ 10198705 w 21600"/>
              <a:gd name="T23" fmla="*/ 42333153 h 21600"/>
              <a:gd name="T24" fmla="*/ 10198705 w 21600"/>
              <a:gd name="T25" fmla="*/ 21798021 h 21600"/>
              <a:gd name="T26" fmla="*/ 9544937 w 21600"/>
              <a:gd name="T27" fmla="*/ 21798021 h 21600"/>
              <a:gd name="T28" fmla="*/ 9544937 w 21600"/>
              <a:gd name="T29" fmla="*/ 70767442 h 21600"/>
              <a:gd name="T30" fmla="*/ 8106648 w 21600"/>
              <a:gd name="T31" fmla="*/ 73926450 h 21600"/>
              <a:gd name="T32" fmla="*/ 6668383 w 21600"/>
              <a:gd name="T33" fmla="*/ 70767442 h 21600"/>
              <a:gd name="T34" fmla="*/ 6668383 w 21600"/>
              <a:gd name="T35" fmla="*/ 42018293 h 21600"/>
              <a:gd name="T36" fmla="*/ 5883862 w 21600"/>
              <a:gd name="T37" fmla="*/ 42018293 h 21600"/>
              <a:gd name="T38" fmla="*/ 5883862 w 21600"/>
              <a:gd name="T39" fmla="*/ 70767442 h 21600"/>
              <a:gd name="T40" fmla="*/ 4445597 w 21600"/>
              <a:gd name="T41" fmla="*/ 73926450 h 21600"/>
              <a:gd name="T42" fmla="*/ 3007308 w 21600"/>
              <a:gd name="T43" fmla="*/ 70767442 h 21600"/>
              <a:gd name="T44" fmla="*/ 3007308 w 21600"/>
              <a:gd name="T45" fmla="*/ 21798021 h 21600"/>
              <a:gd name="T46" fmla="*/ 2353540 w 21600"/>
              <a:gd name="T47" fmla="*/ 21798021 h 21600"/>
              <a:gd name="T48" fmla="*/ 2353540 w 21600"/>
              <a:gd name="T49" fmla="*/ 42333153 h 21600"/>
              <a:gd name="T50" fmla="*/ 1176782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268815 w 21600"/>
              <a:gd name="T57" fmla="*/ 13269086 h 21600"/>
              <a:gd name="T58" fmla="*/ 9283430 w 21600"/>
              <a:gd name="T59" fmla="*/ 13269086 h 21600"/>
              <a:gd name="T60" fmla="*/ 12552245 w 21600"/>
              <a:gd name="T61" fmla="*/ 18953931 h 21600"/>
              <a:gd name="T62" fmla="*/ 12552245 w 21600"/>
              <a:gd name="T63" fmla="*/ 42333153 h 21600"/>
              <a:gd name="T64" fmla="*/ 12552245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300" y="1754"/>
                </a:moveTo>
                <a:cubicBezTo>
                  <a:pt x="15300" y="2308"/>
                  <a:pt x="14850" y="2677"/>
                  <a:pt x="13950" y="3138"/>
                </a:cubicBezTo>
                <a:cubicBezTo>
                  <a:pt x="13050" y="3508"/>
                  <a:pt x="11925" y="3692"/>
                  <a:pt x="10800" y="3692"/>
                </a:cubicBezTo>
                <a:cubicBezTo>
                  <a:pt x="9675" y="3692"/>
                  <a:pt x="8550" y="3508"/>
                  <a:pt x="7650" y="3138"/>
                </a:cubicBezTo>
                <a:cubicBezTo>
                  <a:pt x="6750" y="2677"/>
                  <a:pt x="6300" y="2308"/>
                  <a:pt x="6300" y="1754"/>
                </a:cubicBezTo>
                <a:cubicBezTo>
                  <a:pt x="6300" y="1292"/>
                  <a:pt x="6750" y="831"/>
                  <a:pt x="7650" y="554"/>
                </a:cubicBezTo>
                <a:cubicBezTo>
                  <a:pt x="8550" y="185"/>
                  <a:pt x="9450" y="0"/>
                  <a:pt x="10800" y="0"/>
                </a:cubicBezTo>
                <a:cubicBezTo>
                  <a:pt x="11925" y="0"/>
                  <a:pt x="13050" y="185"/>
                  <a:pt x="13950" y="554"/>
                </a:cubicBezTo>
                <a:cubicBezTo>
                  <a:pt x="14850" y="831"/>
                  <a:pt x="15300" y="1292"/>
                  <a:pt x="15300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25" y="13200"/>
                  <a:pt x="19575" y="13200"/>
                </a:cubicBezTo>
                <a:cubicBezTo>
                  <a:pt x="18225" y="13200"/>
                  <a:pt x="17550" y="12923"/>
                  <a:pt x="17550" y="12369"/>
                </a:cubicBezTo>
                <a:cubicBezTo>
                  <a:pt x="17550" y="6369"/>
                  <a:pt x="17550" y="6369"/>
                  <a:pt x="17550" y="6369"/>
                </a:cubicBezTo>
                <a:cubicBezTo>
                  <a:pt x="16425" y="6369"/>
                  <a:pt x="16425" y="6369"/>
                  <a:pt x="16425" y="6369"/>
                </a:cubicBezTo>
                <a:cubicBezTo>
                  <a:pt x="16425" y="20677"/>
                  <a:pt x="16425" y="20677"/>
                  <a:pt x="16425" y="20677"/>
                </a:cubicBezTo>
                <a:cubicBezTo>
                  <a:pt x="16425" y="21323"/>
                  <a:pt x="15750" y="21600"/>
                  <a:pt x="13950" y="21600"/>
                </a:cubicBezTo>
                <a:cubicBezTo>
                  <a:pt x="12375" y="21600"/>
                  <a:pt x="11475" y="21323"/>
                  <a:pt x="11475" y="20677"/>
                </a:cubicBezTo>
                <a:cubicBezTo>
                  <a:pt x="11475" y="12277"/>
                  <a:pt x="11475" y="12277"/>
                  <a:pt x="11475" y="12277"/>
                </a:cubicBezTo>
                <a:cubicBezTo>
                  <a:pt x="10125" y="12277"/>
                  <a:pt x="10125" y="12277"/>
                  <a:pt x="10125" y="12277"/>
                </a:cubicBezTo>
                <a:cubicBezTo>
                  <a:pt x="10125" y="20677"/>
                  <a:pt x="10125" y="20677"/>
                  <a:pt x="10125" y="20677"/>
                </a:cubicBezTo>
                <a:cubicBezTo>
                  <a:pt x="10125" y="21323"/>
                  <a:pt x="9450" y="21600"/>
                  <a:pt x="7650" y="21600"/>
                </a:cubicBezTo>
                <a:cubicBezTo>
                  <a:pt x="6075" y="21600"/>
                  <a:pt x="5175" y="21323"/>
                  <a:pt x="5175" y="20677"/>
                </a:cubicBezTo>
                <a:cubicBezTo>
                  <a:pt x="5175" y="6369"/>
                  <a:pt x="5175" y="6369"/>
                  <a:pt x="5175" y="6369"/>
                </a:cubicBezTo>
                <a:cubicBezTo>
                  <a:pt x="4050" y="6369"/>
                  <a:pt x="4050" y="6369"/>
                  <a:pt x="4050" y="6369"/>
                </a:cubicBezTo>
                <a:cubicBezTo>
                  <a:pt x="4050" y="12369"/>
                  <a:pt x="4050" y="12369"/>
                  <a:pt x="4050" y="12369"/>
                </a:cubicBezTo>
                <a:cubicBezTo>
                  <a:pt x="4050" y="12923"/>
                  <a:pt x="3375" y="13200"/>
                  <a:pt x="2025" y="13200"/>
                </a:cubicBezTo>
                <a:cubicBezTo>
                  <a:pt x="675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2025" y="3877"/>
                  <a:pt x="5625" y="3877"/>
                </a:cubicBezTo>
                <a:cubicBezTo>
                  <a:pt x="15975" y="3877"/>
                  <a:pt x="15975" y="3877"/>
                  <a:pt x="15975" y="3877"/>
                </a:cubicBezTo>
                <a:cubicBezTo>
                  <a:pt x="19800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AutoShape 39"/>
          <p:cNvSpPr/>
          <p:nvPr/>
        </p:nvSpPr>
        <p:spPr bwMode="auto">
          <a:xfrm>
            <a:off x="4117182" y="4518820"/>
            <a:ext cx="257969" cy="631825"/>
          </a:xfrm>
          <a:custGeom>
            <a:avLst/>
            <a:gdLst>
              <a:gd name="T0" fmla="*/ 8691604 w 21600"/>
              <a:gd name="T1" fmla="*/ 6003098 h 21600"/>
              <a:gd name="T2" fmla="*/ 7912825 w 21600"/>
              <a:gd name="T3" fmla="*/ 10739855 h 21600"/>
              <a:gd name="T4" fmla="*/ 6096775 w 21600"/>
              <a:gd name="T5" fmla="*/ 12635973 h 21600"/>
              <a:gd name="T6" fmla="*/ 4280748 w 21600"/>
              <a:gd name="T7" fmla="*/ 10739855 h 21600"/>
              <a:gd name="T8" fmla="*/ 3632053 w 21600"/>
              <a:gd name="T9" fmla="*/ 6003098 h 21600"/>
              <a:gd name="T10" fmla="*/ 4280748 w 21600"/>
              <a:gd name="T11" fmla="*/ 1896060 h 21600"/>
              <a:gd name="T12" fmla="*/ 6096775 w 21600"/>
              <a:gd name="T13" fmla="*/ 0 h 21600"/>
              <a:gd name="T14" fmla="*/ 7912825 w 21600"/>
              <a:gd name="T15" fmla="*/ 1896060 h 21600"/>
              <a:gd name="T16" fmla="*/ 8691604 w 21600"/>
              <a:gd name="T17" fmla="*/ 6003098 h 21600"/>
              <a:gd name="T18" fmla="*/ 12323657 w 21600"/>
              <a:gd name="T19" fmla="*/ 42333153 h 21600"/>
              <a:gd name="T20" fmla="*/ 11156326 w 21600"/>
              <a:gd name="T21" fmla="*/ 45177301 h 21600"/>
              <a:gd name="T22" fmla="*/ 9988445 w 21600"/>
              <a:gd name="T23" fmla="*/ 42333153 h 21600"/>
              <a:gd name="T24" fmla="*/ 9988445 w 21600"/>
              <a:gd name="T25" fmla="*/ 21798021 h 21600"/>
              <a:gd name="T26" fmla="*/ 9469809 w 21600"/>
              <a:gd name="T27" fmla="*/ 21798021 h 21600"/>
              <a:gd name="T28" fmla="*/ 9469809 w 21600"/>
              <a:gd name="T29" fmla="*/ 70767442 h 21600"/>
              <a:gd name="T30" fmla="*/ 8042908 w 21600"/>
              <a:gd name="T31" fmla="*/ 73926450 h 21600"/>
              <a:gd name="T32" fmla="*/ 6485901 w 21600"/>
              <a:gd name="T33" fmla="*/ 70767442 h 21600"/>
              <a:gd name="T34" fmla="*/ 6485901 w 21600"/>
              <a:gd name="T35" fmla="*/ 42018293 h 21600"/>
              <a:gd name="T36" fmla="*/ 5837755 w 21600"/>
              <a:gd name="T37" fmla="*/ 42018293 h 21600"/>
              <a:gd name="T38" fmla="*/ 5837755 w 21600"/>
              <a:gd name="T39" fmla="*/ 70767442 h 21600"/>
              <a:gd name="T40" fmla="*/ 4280748 w 21600"/>
              <a:gd name="T41" fmla="*/ 73926450 h 21600"/>
              <a:gd name="T42" fmla="*/ 2853848 w 21600"/>
              <a:gd name="T43" fmla="*/ 70767442 h 21600"/>
              <a:gd name="T44" fmla="*/ 2853848 w 21600"/>
              <a:gd name="T45" fmla="*/ 21798021 h 21600"/>
              <a:gd name="T46" fmla="*/ 2335212 w 21600"/>
              <a:gd name="T47" fmla="*/ 21798021 h 21600"/>
              <a:gd name="T48" fmla="*/ 2335212 w 21600"/>
              <a:gd name="T49" fmla="*/ 42333153 h 21600"/>
              <a:gd name="T50" fmla="*/ 1167331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113441 w 21600"/>
              <a:gd name="T57" fmla="*/ 13269086 h 21600"/>
              <a:gd name="T58" fmla="*/ 9210216 w 21600"/>
              <a:gd name="T59" fmla="*/ 13269086 h 21600"/>
              <a:gd name="T60" fmla="*/ 12323657 w 21600"/>
              <a:gd name="T61" fmla="*/ 18953931 h 21600"/>
              <a:gd name="T62" fmla="*/ 12323657 w 21600"/>
              <a:gd name="T63" fmla="*/ 42333153 h 21600"/>
              <a:gd name="T64" fmla="*/ 12323657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234" y="1754"/>
                </a:moveTo>
                <a:cubicBezTo>
                  <a:pt x="15234" y="2308"/>
                  <a:pt x="14779" y="2677"/>
                  <a:pt x="13869" y="3138"/>
                </a:cubicBezTo>
                <a:cubicBezTo>
                  <a:pt x="12960" y="3508"/>
                  <a:pt x="12051" y="3692"/>
                  <a:pt x="10686" y="3692"/>
                </a:cubicBezTo>
                <a:cubicBezTo>
                  <a:pt x="9549" y="3692"/>
                  <a:pt x="8413" y="3508"/>
                  <a:pt x="7503" y="3138"/>
                </a:cubicBezTo>
                <a:cubicBezTo>
                  <a:pt x="6821" y="2677"/>
                  <a:pt x="6366" y="2308"/>
                  <a:pt x="6366" y="1754"/>
                </a:cubicBezTo>
                <a:cubicBezTo>
                  <a:pt x="6366" y="1292"/>
                  <a:pt x="6821" y="831"/>
                  <a:pt x="7503" y="554"/>
                </a:cubicBezTo>
                <a:cubicBezTo>
                  <a:pt x="8413" y="185"/>
                  <a:pt x="9549" y="0"/>
                  <a:pt x="10686" y="0"/>
                </a:cubicBezTo>
                <a:cubicBezTo>
                  <a:pt x="12051" y="0"/>
                  <a:pt x="12960" y="185"/>
                  <a:pt x="13869" y="554"/>
                </a:cubicBezTo>
                <a:cubicBezTo>
                  <a:pt x="14779" y="831"/>
                  <a:pt x="15234" y="1292"/>
                  <a:pt x="15234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18" y="13200"/>
                  <a:pt x="19554" y="13200"/>
                </a:cubicBezTo>
                <a:cubicBezTo>
                  <a:pt x="18189" y="13200"/>
                  <a:pt x="17507" y="12923"/>
                  <a:pt x="17507" y="12369"/>
                </a:cubicBezTo>
                <a:cubicBezTo>
                  <a:pt x="17507" y="6369"/>
                  <a:pt x="17507" y="6369"/>
                  <a:pt x="17507" y="6369"/>
                </a:cubicBezTo>
                <a:cubicBezTo>
                  <a:pt x="16598" y="6369"/>
                  <a:pt x="16598" y="6369"/>
                  <a:pt x="16598" y="6369"/>
                </a:cubicBezTo>
                <a:cubicBezTo>
                  <a:pt x="16598" y="20677"/>
                  <a:pt x="16598" y="20677"/>
                  <a:pt x="16598" y="20677"/>
                </a:cubicBezTo>
                <a:cubicBezTo>
                  <a:pt x="16598" y="21323"/>
                  <a:pt x="15688" y="21600"/>
                  <a:pt x="14097" y="21600"/>
                </a:cubicBezTo>
                <a:cubicBezTo>
                  <a:pt x="12278" y="21600"/>
                  <a:pt x="11368" y="21323"/>
                  <a:pt x="11368" y="20677"/>
                </a:cubicBezTo>
                <a:cubicBezTo>
                  <a:pt x="11368" y="12277"/>
                  <a:pt x="11368" y="12277"/>
                  <a:pt x="11368" y="12277"/>
                </a:cubicBezTo>
                <a:cubicBezTo>
                  <a:pt x="10232" y="12277"/>
                  <a:pt x="10232" y="12277"/>
                  <a:pt x="10232" y="12277"/>
                </a:cubicBezTo>
                <a:cubicBezTo>
                  <a:pt x="10232" y="20677"/>
                  <a:pt x="10232" y="20677"/>
                  <a:pt x="10232" y="20677"/>
                </a:cubicBezTo>
                <a:cubicBezTo>
                  <a:pt x="10232" y="21323"/>
                  <a:pt x="9322" y="21600"/>
                  <a:pt x="7503" y="21600"/>
                </a:cubicBezTo>
                <a:cubicBezTo>
                  <a:pt x="5912" y="21600"/>
                  <a:pt x="5002" y="21323"/>
                  <a:pt x="5002" y="20677"/>
                </a:cubicBezTo>
                <a:cubicBezTo>
                  <a:pt x="5002" y="6369"/>
                  <a:pt x="5002" y="6369"/>
                  <a:pt x="5002" y="6369"/>
                </a:cubicBezTo>
                <a:cubicBezTo>
                  <a:pt x="4093" y="6369"/>
                  <a:pt x="4093" y="6369"/>
                  <a:pt x="4093" y="6369"/>
                </a:cubicBezTo>
                <a:cubicBezTo>
                  <a:pt x="4093" y="12369"/>
                  <a:pt x="4093" y="12369"/>
                  <a:pt x="4093" y="12369"/>
                </a:cubicBezTo>
                <a:cubicBezTo>
                  <a:pt x="4093" y="12923"/>
                  <a:pt x="3411" y="13200"/>
                  <a:pt x="2046" y="13200"/>
                </a:cubicBezTo>
                <a:cubicBezTo>
                  <a:pt x="682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19" y="3877"/>
                  <a:pt x="5457" y="3877"/>
                </a:cubicBezTo>
                <a:cubicBezTo>
                  <a:pt x="16143" y="3877"/>
                  <a:pt x="16143" y="3877"/>
                  <a:pt x="16143" y="3877"/>
                </a:cubicBezTo>
                <a:cubicBezTo>
                  <a:pt x="19781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AutoShape 40"/>
          <p:cNvSpPr/>
          <p:nvPr/>
        </p:nvSpPr>
        <p:spPr bwMode="auto">
          <a:xfrm>
            <a:off x="4939507" y="4518820"/>
            <a:ext cx="260350" cy="631825"/>
          </a:xfrm>
          <a:custGeom>
            <a:avLst/>
            <a:gdLst>
              <a:gd name="T0" fmla="*/ 8760416 w 21600"/>
              <a:gd name="T1" fmla="*/ 6003098 h 21600"/>
              <a:gd name="T2" fmla="*/ 8106648 w 21600"/>
              <a:gd name="T3" fmla="*/ 10739855 h 21600"/>
              <a:gd name="T4" fmla="*/ 6276122 w 21600"/>
              <a:gd name="T5" fmla="*/ 12635973 h 21600"/>
              <a:gd name="T6" fmla="*/ 4445597 w 21600"/>
              <a:gd name="T7" fmla="*/ 10739855 h 21600"/>
              <a:gd name="T8" fmla="*/ 3661075 w 21600"/>
              <a:gd name="T9" fmla="*/ 6003098 h 21600"/>
              <a:gd name="T10" fmla="*/ 4445597 w 21600"/>
              <a:gd name="T11" fmla="*/ 1896060 h 21600"/>
              <a:gd name="T12" fmla="*/ 6276122 w 21600"/>
              <a:gd name="T13" fmla="*/ 0 h 21600"/>
              <a:gd name="T14" fmla="*/ 8106648 w 21600"/>
              <a:gd name="T15" fmla="*/ 1896060 h 21600"/>
              <a:gd name="T16" fmla="*/ 8760416 w 21600"/>
              <a:gd name="T17" fmla="*/ 6003098 h 21600"/>
              <a:gd name="T18" fmla="*/ 12552245 w 21600"/>
              <a:gd name="T19" fmla="*/ 42333153 h 21600"/>
              <a:gd name="T20" fmla="*/ 11375463 w 21600"/>
              <a:gd name="T21" fmla="*/ 45177301 h 21600"/>
              <a:gd name="T22" fmla="*/ 10067951 w 21600"/>
              <a:gd name="T23" fmla="*/ 42333153 h 21600"/>
              <a:gd name="T24" fmla="*/ 10067951 w 21600"/>
              <a:gd name="T25" fmla="*/ 21798021 h 21600"/>
              <a:gd name="T26" fmla="*/ 9544937 w 21600"/>
              <a:gd name="T27" fmla="*/ 21798021 h 21600"/>
              <a:gd name="T28" fmla="*/ 9544937 w 21600"/>
              <a:gd name="T29" fmla="*/ 70767442 h 21600"/>
              <a:gd name="T30" fmla="*/ 8106648 w 21600"/>
              <a:gd name="T31" fmla="*/ 73926450 h 21600"/>
              <a:gd name="T32" fmla="*/ 6668383 w 21600"/>
              <a:gd name="T33" fmla="*/ 70767442 h 21600"/>
              <a:gd name="T34" fmla="*/ 6668383 w 21600"/>
              <a:gd name="T35" fmla="*/ 42018293 h 21600"/>
              <a:gd name="T36" fmla="*/ 5883862 w 21600"/>
              <a:gd name="T37" fmla="*/ 42018293 h 21600"/>
              <a:gd name="T38" fmla="*/ 5883862 w 21600"/>
              <a:gd name="T39" fmla="*/ 70767442 h 21600"/>
              <a:gd name="T40" fmla="*/ 4445597 w 21600"/>
              <a:gd name="T41" fmla="*/ 73926450 h 21600"/>
              <a:gd name="T42" fmla="*/ 3007308 w 21600"/>
              <a:gd name="T43" fmla="*/ 70767442 h 21600"/>
              <a:gd name="T44" fmla="*/ 3007308 w 21600"/>
              <a:gd name="T45" fmla="*/ 21798021 h 21600"/>
              <a:gd name="T46" fmla="*/ 2353540 w 21600"/>
              <a:gd name="T47" fmla="*/ 21798021 h 21600"/>
              <a:gd name="T48" fmla="*/ 2353540 w 21600"/>
              <a:gd name="T49" fmla="*/ 42333153 h 21600"/>
              <a:gd name="T50" fmla="*/ 1176782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268815 w 21600"/>
              <a:gd name="T57" fmla="*/ 13269086 h 21600"/>
              <a:gd name="T58" fmla="*/ 9283430 w 21600"/>
              <a:gd name="T59" fmla="*/ 13269086 h 21600"/>
              <a:gd name="T60" fmla="*/ 12552245 w 21600"/>
              <a:gd name="T61" fmla="*/ 18953931 h 21600"/>
              <a:gd name="T62" fmla="*/ 12552245 w 21600"/>
              <a:gd name="T63" fmla="*/ 42333153 h 21600"/>
              <a:gd name="T64" fmla="*/ 12552245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075" y="1754"/>
                </a:moveTo>
                <a:cubicBezTo>
                  <a:pt x="15075" y="2308"/>
                  <a:pt x="14625" y="2677"/>
                  <a:pt x="13950" y="3138"/>
                </a:cubicBezTo>
                <a:cubicBezTo>
                  <a:pt x="13050" y="3508"/>
                  <a:pt x="11925" y="3692"/>
                  <a:pt x="10800" y="3692"/>
                </a:cubicBezTo>
                <a:cubicBezTo>
                  <a:pt x="9450" y="3692"/>
                  <a:pt x="8550" y="3508"/>
                  <a:pt x="7650" y="3138"/>
                </a:cubicBezTo>
                <a:cubicBezTo>
                  <a:pt x="6750" y="2677"/>
                  <a:pt x="6300" y="2308"/>
                  <a:pt x="6300" y="1754"/>
                </a:cubicBezTo>
                <a:cubicBezTo>
                  <a:pt x="6300" y="1292"/>
                  <a:pt x="6750" y="831"/>
                  <a:pt x="7650" y="554"/>
                </a:cubicBezTo>
                <a:cubicBezTo>
                  <a:pt x="8550" y="185"/>
                  <a:pt x="9450" y="0"/>
                  <a:pt x="10800" y="0"/>
                </a:cubicBezTo>
                <a:cubicBezTo>
                  <a:pt x="11925" y="0"/>
                  <a:pt x="13050" y="185"/>
                  <a:pt x="13950" y="554"/>
                </a:cubicBezTo>
                <a:cubicBezTo>
                  <a:pt x="14625" y="831"/>
                  <a:pt x="15075" y="1292"/>
                  <a:pt x="15075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25" y="13200"/>
                  <a:pt x="19575" y="13200"/>
                </a:cubicBezTo>
                <a:cubicBezTo>
                  <a:pt x="18225" y="13200"/>
                  <a:pt x="17325" y="12923"/>
                  <a:pt x="17325" y="12369"/>
                </a:cubicBezTo>
                <a:cubicBezTo>
                  <a:pt x="17325" y="6369"/>
                  <a:pt x="17325" y="6369"/>
                  <a:pt x="17325" y="6369"/>
                </a:cubicBezTo>
                <a:cubicBezTo>
                  <a:pt x="16425" y="6369"/>
                  <a:pt x="16425" y="6369"/>
                  <a:pt x="16425" y="6369"/>
                </a:cubicBezTo>
                <a:cubicBezTo>
                  <a:pt x="16425" y="20677"/>
                  <a:pt x="16425" y="20677"/>
                  <a:pt x="16425" y="20677"/>
                </a:cubicBezTo>
                <a:cubicBezTo>
                  <a:pt x="16425" y="21323"/>
                  <a:pt x="15525" y="21600"/>
                  <a:pt x="13950" y="21600"/>
                </a:cubicBezTo>
                <a:cubicBezTo>
                  <a:pt x="12150" y="21600"/>
                  <a:pt x="11475" y="21323"/>
                  <a:pt x="11475" y="20677"/>
                </a:cubicBezTo>
                <a:cubicBezTo>
                  <a:pt x="11475" y="12277"/>
                  <a:pt x="11475" y="12277"/>
                  <a:pt x="11475" y="12277"/>
                </a:cubicBezTo>
                <a:cubicBezTo>
                  <a:pt x="10125" y="12277"/>
                  <a:pt x="10125" y="12277"/>
                  <a:pt x="10125" y="12277"/>
                </a:cubicBezTo>
                <a:cubicBezTo>
                  <a:pt x="10125" y="20677"/>
                  <a:pt x="10125" y="20677"/>
                  <a:pt x="10125" y="20677"/>
                </a:cubicBezTo>
                <a:cubicBezTo>
                  <a:pt x="10125" y="21323"/>
                  <a:pt x="9225" y="21600"/>
                  <a:pt x="7650" y="21600"/>
                </a:cubicBezTo>
                <a:cubicBezTo>
                  <a:pt x="5850" y="21600"/>
                  <a:pt x="5175" y="21323"/>
                  <a:pt x="5175" y="20677"/>
                </a:cubicBezTo>
                <a:cubicBezTo>
                  <a:pt x="5175" y="6369"/>
                  <a:pt x="5175" y="6369"/>
                  <a:pt x="5175" y="6369"/>
                </a:cubicBezTo>
                <a:cubicBezTo>
                  <a:pt x="4050" y="6369"/>
                  <a:pt x="4050" y="6369"/>
                  <a:pt x="4050" y="6369"/>
                </a:cubicBezTo>
                <a:cubicBezTo>
                  <a:pt x="4050" y="12369"/>
                  <a:pt x="4050" y="12369"/>
                  <a:pt x="4050" y="12369"/>
                </a:cubicBezTo>
                <a:cubicBezTo>
                  <a:pt x="4050" y="12923"/>
                  <a:pt x="3375" y="13200"/>
                  <a:pt x="2025" y="13200"/>
                </a:cubicBezTo>
                <a:cubicBezTo>
                  <a:pt x="675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00" y="3877"/>
                  <a:pt x="5625" y="3877"/>
                </a:cubicBezTo>
                <a:cubicBezTo>
                  <a:pt x="15975" y="3877"/>
                  <a:pt x="15975" y="3877"/>
                  <a:pt x="15975" y="3877"/>
                </a:cubicBezTo>
                <a:cubicBezTo>
                  <a:pt x="19575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AutoShape 41"/>
          <p:cNvSpPr/>
          <p:nvPr/>
        </p:nvSpPr>
        <p:spPr bwMode="auto">
          <a:xfrm>
            <a:off x="3304382" y="4518820"/>
            <a:ext cx="255588" cy="631825"/>
          </a:xfrm>
          <a:custGeom>
            <a:avLst/>
            <a:gdLst>
              <a:gd name="T0" fmla="*/ 8531889 w 21600"/>
              <a:gd name="T1" fmla="*/ 6003098 h 21600"/>
              <a:gd name="T2" fmla="*/ 7767422 w 21600"/>
              <a:gd name="T3" fmla="*/ 10739855 h 21600"/>
              <a:gd name="T4" fmla="*/ 5984771 w 21600"/>
              <a:gd name="T5" fmla="*/ 12635973 h 21600"/>
              <a:gd name="T6" fmla="*/ 4329794 w 21600"/>
              <a:gd name="T7" fmla="*/ 10739855 h 21600"/>
              <a:gd name="T8" fmla="*/ 3565327 w 21600"/>
              <a:gd name="T9" fmla="*/ 6003098 h 21600"/>
              <a:gd name="T10" fmla="*/ 4202095 w 21600"/>
              <a:gd name="T11" fmla="*/ 1896060 h 21600"/>
              <a:gd name="T12" fmla="*/ 5984771 w 21600"/>
              <a:gd name="T13" fmla="*/ 0 h 21600"/>
              <a:gd name="T14" fmla="*/ 7767422 w 21600"/>
              <a:gd name="T15" fmla="*/ 1896060 h 21600"/>
              <a:gd name="T16" fmla="*/ 8531889 w 21600"/>
              <a:gd name="T17" fmla="*/ 6003098 h 21600"/>
              <a:gd name="T18" fmla="*/ 12097217 w 21600"/>
              <a:gd name="T19" fmla="*/ 42333153 h 21600"/>
              <a:gd name="T20" fmla="*/ 10951333 w 21600"/>
              <a:gd name="T21" fmla="*/ 45177301 h 21600"/>
              <a:gd name="T22" fmla="*/ 9804904 w 21600"/>
              <a:gd name="T23" fmla="*/ 42333153 h 21600"/>
              <a:gd name="T24" fmla="*/ 9804904 w 21600"/>
              <a:gd name="T25" fmla="*/ 21798021 h 21600"/>
              <a:gd name="T26" fmla="*/ 9295812 w 21600"/>
              <a:gd name="T27" fmla="*/ 21798021 h 21600"/>
              <a:gd name="T28" fmla="*/ 9295812 w 21600"/>
              <a:gd name="T29" fmla="*/ 70767442 h 21600"/>
              <a:gd name="T30" fmla="*/ 7895122 w 21600"/>
              <a:gd name="T31" fmla="*/ 73926450 h 21600"/>
              <a:gd name="T32" fmla="*/ 6494407 w 21600"/>
              <a:gd name="T33" fmla="*/ 70767442 h 21600"/>
              <a:gd name="T34" fmla="*/ 6494407 w 21600"/>
              <a:gd name="T35" fmla="*/ 42018293 h 21600"/>
              <a:gd name="T36" fmla="*/ 5730485 w 21600"/>
              <a:gd name="T37" fmla="*/ 42018293 h 21600"/>
              <a:gd name="T38" fmla="*/ 5730485 w 21600"/>
              <a:gd name="T39" fmla="*/ 70767442 h 21600"/>
              <a:gd name="T40" fmla="*/ 4329794 w 21600"/>
              <a:gd name="T41" fmla="*/ 73926450 h 21600"/>
              <a:gd name="T42" fmla="*/ 2801405 w 21600"/>
              <a:gd name="T43" fmla="*/ 70767442 h 21600"/>
              <a:gd name="T44" fmla="*/ 2801405 w 21600"/>
              <a:gd name="T45" fmla="*/ 21798021 h 21600"/>
              <a:gd name="T46" fmla="*/ 2292312 w 21600"/>
              <a:gd name="T47" fmla="*/ 21798021 h 21600"/>
              <a:gd name="T48" fmla="*/ 2292312 w 21600"/>
              <a:gd name="T49" fmla="*/ 42333153 h 21600"/>
              <a:gd name="T50" fmla="*/ 1145884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183366 w 21600"/>
              <a:gd name="T57" fmla="*/ 13269086 h 21600"/>
              <a:gd name="T58" fmla="*/ 9040982 w 21600"/>
              <a:gd name="T59" fmla="*/ 13269086 h 21600"/>
              <a:gd name="T60" fmla="*/ 12097217 w 21600"/>
              <a:gd name="T61" fmla="*/ 18953931 h 21600"/>
              <a:gd name="T62" fmla="*/ 12097217 w 21600"/>
              <a:gd name="T63" fmla="*/ 42333153 h 21600"/>
              <a:gd name="T64" fmla="*/ 12097217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234" y="1754"/>
                </a:moveTo>
                <a:cubicBezTo>
                  <a:pt x="15234" y="2308"/>
                  <a:pt x="14779" y="2677"/>
                  <a:pt x="13869" y="3138"/>
                </a:cubicBezTo>
                <a:cubicBezTo>
                  <a:pt x="12960" y="3508"/>
                  <a:pt x="12051" y="3692"/>
                  <a:pt x="10686" y="3692"/>
                </a:cubicBezTo>
                <a:cubicBezTo>
                  <a:pt x="9549" y="3692"/>
                  <a:pt x="8413" y="3508"/>
                  <a:pt x="7731" y="3138"/>
                </a:cubicBezTo>
                <a:cubicBezTo>
                  <a:pt x="6821" y="2677"/>
                  <a:pt x="6366" y="2308"/>
                  <a:pt x="6366" y="1754"/>
                </a:cubicBezTo>
                <a:cubicBezTo>
                  <a:pt x="6366" y="1292"/>
                  <a:pt x="6821" y="831"/>
                  <a:pt x="7503" y="554"/>
                </a:cubicBezTo>
                <a:cubicBezTo>
                  <a:pt x="8413" y="185"/>
                  <a:pt x="9549" y="0"/>
                  <a:pt x="10686" y="0"/>
                </a:cubicBezTo>
                <a:cubicBezTo>
                  <a:pt x="12051" y="0"/>
                  <a:pt x="12960" y="185"/>
                  <a:pt x="13869" y="554"/>
                </a:cubicBezTo>
                <a:cubicBezTo>
                  <a:pt x="14779" y="831"/>
                  <a:pt x="15234" y="1292"/>
                  <a:pt x="15234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18" y="13200"/>
                  <a:pt x="19554" y="13200"/>
                </a:cubicBezTo>
                <a:cubicBezTo>
                  <a:pt x="18189" y="13200"/>
                  <a:pt x="17507" y="12923"/>
                  <a:pt x="17507" y="12369"/>
                </a:cubicBezTo>
                <a:cubicBezTo>
                  <a:pt x="17507" y="6369"/>
                  <a:pt x="17507" y="6369"/>
                  <a:pt x="17507" y="6369"/>
                </a:cubicBezTo>
                <a:cubicBezTo>
                  <a:pt x="16598" y="6369"/>
                  <a:pt x="16598" y="6369"/>
                  <a:pt x="16598" y="6369"/>
                </a:cubicBezTo>
                <a:cubicBezTo>
                  <a:pt x="16598" y="20677"/>
                  <a:pt x="16598" y="20677"/>
                  <a:pt x="16598" y="20677"/>
                </a:cubicBezTo>
                <a:cubicBezTo>
                  <a:pt x="16598" y="21323"/>
                  <a:pt x="15688" y="21600"/>
                  <a:pt x="14097" y="21600"/>
                </a:cubicBezTo>
                <a:cubicBezTo>
                  <a:pt x="12278" y="21600"/>
                  <a:pt x="11596" y="21323"/>
                  <a:pt x="11596" y="20677"/>
                </a:cubicBezTo>
                <a:cubicBezTo>
                  <a:pt x="11596" y="12277"/>
                  <a:pt x="11596" y="12277"/>
                  <a:pt x="11596" y="12277"/>
                </a:cubicBezTo>
                <a:cubicBezTo>
                  <a:pt x="10232" y="12277"/>
                  <a:pt x="10232" y="12277"/>
                  <a:pt x="10232" y="12277"/>
                </a:cubicBezTo>
                <a:cubicBezTo>
                  <a:pt x="10232" y="20677"/>
                  <a:pt x="10232" y="20677"/>
                  <a:pt x="10232" y="20677"/>
                </a:cubicBezTo>
                <a:cubicBezTo>
                  <a:pt x="10232" y="21323"/>
                  <a:pt x="9322" y="21600"/>
                  <a:pt x="7731" y="21600"/>
                </a:cubicBezTo>
                <a:cubicBezTo>
                  <a:pt x="5912" y="21600"/>
                  <a:pt x="5002" y="21323"/>
                  <a:pt x="5002" y="20677"/>
                </a:cubicBezTo>
                <a:cubicBezTo>
                  <a:pt x="5002" y="6369"/>
                  <a:pt x="5002" y="6369"/>
                  <a:pt x="5002" y="6369"/>
                </a:cubicBezTo>
                <a:cubicBezTo>
                  <a:pt x="4093" y="6369"/>
                  <a:pt x="4093" y="6369"/>
                  <a:pt x="4093" y="6369"/>
                </a:cubicBezTo>
                <a:cubicBezTo>
                  <a:pt x="4093" y="12369"/>
                  <a:pt x="4093" y="12369"/>
                  <a:pt x="4093" y="12369"/>
                </a:cubicBezTo>
                <a:cubicBezTo>
                  <a:pt x="4093" y="12923"/>
                  <a:pt x="3411" y="13200"/>
                  <a:pt x="2046" y="13200"/>
                </a:cubicBezTo>
                <a:cubicBezTo>
                  <a:pt x="682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19" y="3877"/>
                  <a:pt x="5684" y="3877"/>
                </a:cubicBezTo>
                <a:cubicBezTo>
                  <a:pt x="16143" y="3877"/>
                  <a:pt x="16143" y="3877"/>
                  <a:pt x="16143" y="3877"/>
                </a:cubicBezTo>
                <a:cubicBezTo>
                  <a:pt x="19781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AutoShape 42"/>
          <p:cNvSpPr/>
          <p:nvPr/>
        </p:nvSpPr>
        <p:spPr bwMode="auto">
          <a:xfrm>
            <a:off x="2761457" y="4518820"/>
            <a:ext cx="259556" cy="631825"/>
          </a:xfrm>
          <a:custGeom>
            <a:avLst/>
            <a:gdLst>
              <a:gd name="T0" fmla="*/ 8707070 w 21600"/>
              <a:gd name="T1" fmla="*/ 6003098 h 21600"/>
              <a:gd name="T2" fmla="*/ 7927321 w 21600"/>
              <a:gd name="T3" fmla="*/ 10739855 h 21600"/>
              <a:gd name="T4" fmla="*/ 6237900 w 21600"/>
              <a:gd name="T5" fmla="*/ 12635973 h 21600"/>
              <a:gd name="T6" fmla="*/ 4418508 w 21600"/>
              <a:gd name="T7" fmla="*/ 10739855 h 21600"/>
              <a:gd name="T8" fmla="*/ 3638783 w 21600"/>
              <a:gd name="T9" fmla="*/ 6003098 h 21600"/>
              <a:gd name="T10" fmla="*/ 4418508 w 21600"/>
              <a:gd name="T11" fmla="*/ 1896060 h 21600"/>
              <a:gd name="T12" fmla="*/ 6237900 w 21600"/>
              <a:gd name="T13" fmla="*/ 0 h 21600"/>
              <a:gd name="T14" fmla="*/ 7927321 w 21600"/>
              <a:gd name="T15" fmla="*/ 1896060 h 21600"/>
              <a:gd name="T16" fmla="*/ 8707070 w 21600"/>
              <a:gd name="T17" fmla="*/ 6003098 h 21600"/>
              <a:gd name="T18" fmla="*/ 12475799 w 21600"/>
              <a:gd name="T19" fmla="*/ 42333153 h 21600"/>
              <a:gd name="T20" fmla="*/ 11306187 w 21600"/>
              <a:gd name="T21" fmla="*/ 45177301 h 21600"/>
              <a:gd name="T22" fmla="*/ 10006629 w 21600"/>
              <a:gd name="T23" fmla="*/ 42333153 h 21600"/>
              <a:gd name="T24" fmla="*/ 10006629 w 21600"/>
              <a:gd name="T25" fmla="*/ 21798021 h 21600"/>
              <a:gd name="T26" fmla="*/ 9486796 w 21600"/>
              <a:gd name="T27" fmla="*/ 21798021 h 21600"/>
              <a:gd name="T28" fmla="*/ 9486796 w 21600"/>
              <a:gd name="T29" fmla="*/ 70767442 h 21600"/>
              <a:gd name="T30" fmla="*/ 8057291 w 21600"/>
              <a:gd name="T31" fmla="*/ 73926450 h 21600"/>
              <a:gd name="T32" fmla="*/ 6627762 w 21600"/>
              <a:gd name="T33" fmla="*/ 70767442 h 21600"/>
              <a:gd name="T34" fmla="*/ 6627762 w 21600"/>
              <a:gd name="T35" fmla="*/ 42018293 h 21600"/>
              <a:gd name="T36" fmla="*/ 5848037 w 21600"/>
              <a:gd name="T37" fmla="*/ 42018293 h 21600"/>
              <a:gd name="T38" fmla="*/ 5848037 w 21600"/>
              <a:gd name="T39" fmla="*/ 70767442 h 21600"/>
              <a:gd name="T40" fmla="*/ 4418508 w 21600"/>
              <a:gd name="T41" fmla="*/ 73926450 h 21600"/>
              <a:gd name="T42" fmla="*/ 2989004 w 21600"/>
              <a:gd name="T43" fmla="*/ 70767442 h 21600"/>
              <a:gd name="T44" fmla="*/ 2989004 w 21600"/>
              <a:gd name="T45" fmla="*/ 21798021 h 21600"/>
              <a:gd name="T46" fmla="*/ 2339224 w 21600"/>
              <a:gd name="T47" fmla="*/ 21798021 h 21600"/>
              <a:gd name="T48" fmla="*/ 2339224 w 21600"/>
              <a:gd name="T49" fmla="*/ 42333153 h 21600"/>
              <a:gd name="T50" fmla="*/ 1169612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248896 w 21600"/>
              <a:gd name="T57" fmla="*/ 13269086 h 21600"/>
              <a:gd name="T58" fmla="*/ 9226903 w 21600"/>
              <a:gd name="T59" fmla="*/ 13269086 h 21600"/>
              <a:gd name="T60" fmla="*/ 12475799 w 21600"/>
              <a:gd name="T61" fmla="*/ 18953931 h 21600"/>
              <a:gd name="T62" fmla="*/ 12475799 w 21600"/>
              <a:gd name="T63" fmla="*/ 42333153 h 21600"/>
              <a:gd name="T64" fmla="*/ 12475799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075" y="1754"/>
                </a:moveTo>
                <a:cubicBezTo>
                  <a:pt x="15075" y="2308"/>
                  <a:pt x="14625" y="2677"/>
                  <a:pt x="13725" y="3138"/>
                </a:cubicBezTo>
                <a:cubicBezTo>
                  <a:pt x="13050" y="3508"/>
                  <a:pt x="11925" y="3692"/>
                  <a:pt x="10800" y="3692"/>
                </a:cubicBezTo>
                <a:cubicBezTo>
                  <a:pt x="9450" y="3692"/>
                  <a:pt x="8550" y="3508"/>
                  <a:pt x="7650" y="3138"/>
                </a:cubicBezTo>
                <a:cubicBezTo>
                  <a:pt x="6750" y="2677"/>
                  <a:pt x="6300" y="2308"/>
                  <a:pt x="6300" y="1754"/>
                </a:cubicBezTo>
                <a:cubicBezTo>
                  <a:pt x="6300" y="1292"/>
                  <a:pt x="6750" y="831"/>
                  <a:pt x="7650" y="554"/>
                </a:cubicBezTo>
                <a:cubicBezTo>
                  <a:pt x="8325" y="185"/>
                  <a:pt x="9450" y="0"/>
                  <a:pt x="10800" y="0"/>
                </a:cubicBezTo>
                <a:cubicBezTo>
                  <a:pt x="11925" y="0"/>
                  <a:pt x="13050" y="185"/>
                  <a:pt x="13725" y="554"/>
                </a:cubicBezTo>
                <a:cubicBezTo>
                  <a:pt x="14625" y="831"/>
                  <a:pt x="15075" y="1292"/>
                  <a:pt x="15075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25" y="13200"/>
                  <a:pt x="19575" y="13200"/>
                </a:cubicBezTo>
                <a:cubicBezTo>
                  <a:pt x="18225" y="13200"/>
                  <a:pt x="17325" y="12923"/>
                  <a:pt x="17325" y="12369"/>
                </a:cubicBezTo>
                <a:cubicBezTo>
                  <a:pt x="17325" y="6369"/>
                  <a:pt x="17325" y="6369"/>
                  <a:pt x="17325" y="6369"/>
                </a:cubicBezTo>
                <a:cubicBezTo>
                  <a:pt x="16425" y="6369"/>
                  <a:pt x="16425" y="6369"/>
                  <a:pt x="16425" y="6369"/>
                </a:cubicBezTo>
                <a:cubicBezTo>
                  <a:pt x="16425" y="20677"/>
                  <a:pt x="16425" y="20677"/>
                  <a:pt x="16425" y="20677"/>
                </a:cubicBezTo>
                <a:cubicBezTo>
                  <a:pt x="16425" y="21323"/>
                  <a:pt x="15525" y="21600"/>
                  <a:pt x="13950" y="21600"/>
                </a:cubicBezTo>
                <a:cubicBezTo>
                  <a:pt x="12150" y="21600"/>
                  <a:pt x="11475" y="21323"/>
                  <a:pt x="11475" y="20677"/>
                </a:cubicBezTo>
                <a:cubicBezTo>
                  <a:pt x="11475" y="12277"/>
                  <a:pt x="11475" y="12277"/>
                  <a:pt x="11475" y="12277"/>
                </a:cubicBezTo>
                <a:cubicBezTo>
                  <a:pt x="10125" y="12277"/>
                  <a:pt x="10125" y="12277"/>
                  <a:pt x="10125" y="12277"/>
                </a:cubicBezTo>
                <a:cubicBezTo>
                  <a:pt x="10125" y="20677"/>
                  <a:pt x="10125" y="20677"/>
                  <a:pt x="10125" y="20677"/>
                </a:cubicBezTo>
                <a:cubicBezTo>
                  <a:pt x="10125" y="21323"/>
                  <a:pt x="9225" y="21600"/>
                  <a:pt x="7650" y="21600"/>
                </a:cubicBezTo>
                <a:cubicBezTo>
                  <a:pt x="5850" y="21600"/>
                  <a:pt x="5175" y="21323"/>
                  <a:pt x="5175" y="20677"/>
                </a:cubicBezTo>
                <a:cubicBezTo>
                  <a:pt x="5175" y="6369"/>
                  <a:pt x="5175" y="6369"/>
                  <a:pt x="5175" y="6369"/>
                </a:cubicBezTo>
                <a:cubicBezTo>
                  <a:pt x="4050" y="6369"/>
                  <a:pt x="4050" y="6369"/>
                  <a:pt x="4050" y="6369"/>
                </a:cubicBezTo>
                <a:cubicBezTo>
                  <a:pt x="4050" y="12369"/>
                  <a:pt x="4050" y="12369"/>
                  <a:pt x="4050" y="12369"/>
                </a:cubicBezTo>
                <a:cubicBezTo>
                  <a:pt x="4050" y="12923"/>
                  <a:pt x="3375" y="13200"/>
                  <a:pt x="2025" y="13200"/>
                </a:cubicBezTo>
                <a:cubicBezTo>
                  <a:pt x="675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00" y="3877"/>
                  <a:pt x="5625" y="3877"/>
                </a:cubicBezTo>
                <a:cubicBezTo>
                  <a:pt x="15975" y="3877"/>
                  <a:pt x="15975" y="3877"/>
                  <a:pt x="15975" y="3877"/>
                </a:cubicBezTo>
                <a:cubicBezTo>
                  <a:pt x="19575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" name="AutoShape 43"/>
          <p:cNvSpPr/>
          <p:nvPr/>
        </p:nvSpPr>
        <p:spPr bwMode="auto">
          <a:xfrm>
            <a:off x="5484813" y="4518820"/>
            <a:ext cx="259557" cy="631825"/>
          </a:xfrm>
          <a:custGeom>
            <a:avLst/>
            <a:gdLst>
              <a:gd name="T0" fmla="*/ 8707111 w 21600"/>
              <a:gd name="T1" fmla="*/ 6003098 h 21600"/>
              <a:gd name="T2" fmla="*/ 7927360 w 21600"/>
              <a:gd name="T3" fmla="*/ 10739855 h 21600"/>
              <a:gd name="T4" fmla="*/ 6237936 w 21600"/>
              <a:gd name="T5" fmla="*/ 12635973 h 21600"/>
              <a:gd name="T6" fmla="*/ 4418541 w 21600"/>
              <a:gd name="T7" fmla="*/ 10739855 h 21600"/>
              <a:gd name="T8" fmla="*/ 3638790 w 21600"/>
              <a:gd name="T9" fmla="*/ 6003098 h 21600"/>
              <a:gd name="T10" fmla="*/ 4418541 w 21600"/>
              <a:gd name="T11" fmla="*/ 1896060 h 21600"/>
              <a:gd name="T12" fmla="*/ 6237936 w 21600"/>
              <a:gd name="T13" fmla="*/ 0 h 21600"/>
              <a:gd name="T14" fmla="*/ 7927360 w 21600"/>
              <a:gd name="T15" fmla="*/ 1896060 h 21600"/>
              <a:gd name="T16" fmla="*/ 8707111 w 21600"/>
              <a:gd name="T17" fmla="*/ 6003098 h 21600"/>
              <a:gd name="T18" fmla="*/ 12475848 w 21600"/>
              <a:gd name="T19" fmla="*/ 42333153 h 21600"/>
              <a:gd name="T20" fmla="*/ 11176287 w 21600"/>
              <a:gd name="T21" fmla="*/ 45177301 h 21600"/>
              <a:gd name="T22" fmla="*/ 10006672 w 21600"/>
              <a:gd name="T23" fmla="*/ 42333153 h 21600"/>
              <a:gd name="T24" fmla="*/ 10006672 w 21600"/>
              <a:gd name="T25" fmla="*/ 21798021 h 21600"/>
              <a:gd name="T26" fmla="*/ 9486838 w 21600"/>
              <a:gd name="T27" fmla="*/ 21798021 h 21600"/>
              <a:gd name="T28" fmla="*/ 9486838 w 21600"/>
              <a:gd name="T29" fmla="*/ 70767442 h 21600"/>
              <a:gd name="T30" fmla="*/ 8057307 w 21600"/>
              <a:gd name="T31" fmla="*/ 73926450 h 21600"/>
              <a:gd name="T32" fmla="*/ 6627799 w 21600"/>
              <a:gd name="T33" fmla="*/ 70767442 h 21600"/>
              <a:gd name="T34" fmla="*/ 6627799 w 21600"/>
              <a:gd name="T35" fmla="*/ 42018293 h 21600"/>
              <a:gd name="T36" fmla="*/ 5848048 w 21600"/>
              <a:gd name="T37" fmla="*/ 42018293 h 21600"/>
              <a:gd name="T38" fmla="*/ 5848048 w 21600"/>
              <a:gd name="T39" fmla="*/ 70767442 h 21600"/>
              <a:gd name="T40" fmla="*/ 4418541 w 21600"/>
              <a:gd name="T41" fmla="*/ 73926450 h 21600"/>
              <a:gd name="T42" fmla="*/ 2989009 w 21600"/>
              <a:gd name="T43" fmla="*/ 70767442 h 21600"/>
              <a:gd name="T44" fmla="*/ 2989009 w 21600"/>
              <a:gd name="T45" fmla="*/ 21798021 h 21600"/>
              <a:gd name="T46" fmla="*/ 2339229 w 21600"/>
              <a:gd name="T47" fmla="*/ 21798021 h 21600"/>
              <a:gd name="T48" fmla="*/ 2339229 w 21600"/>
              <a:gd name="T49" fmla="*/ 42333153 h 21600"/>
              <a:gd name="T50" fmla="*/ 1169614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248926 w 21600"/>
              <a:gd name="T57" fmla="*/ 13269086 h 21600"/>
              <a:gd name="T58" fmla="*/ 9226921 w 21600"/>
              <a:gd name="T59" fmla="*/ 13269086 h 21600"/>
              <a:gd name="T60" fmla="*/ 12475848 w 21600"/>
              <a:gd name="T61" fmla="*/ 18953931 h 21600"/>
              <a:gd name="T62" fmla="*/ 12475848 w 21600"/>
              <a:gd name="T63" fmla="*/ 42333153 h 21600"/>
              <a:gd name="T64" fmla="*/ 12475848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075" y="1754"/>
                </a:moveTo>
                <a:cubicBezTo>
                  <a:pt x="15075" y="2308"/>
                  <a:pt x="14625" y="2677"/>
                  <a:pt x="13725" y="3138"/>
                </a:cubicBezTo>
                <a:cubicBezTo>
                  <a:pt x="13050" y="3508"/>
                  <a:pt x="11925" y="3692"/>
                  <a:pt x="10800" y="3692"/>
                </a:cubicBezTo>
                <a:cubicBezTo>
                  <a:pt x="9450" y="3692"/>
                  <a:pt x="8550" y="3508"/>
                  <a:pt x="7650" y="3138"/>
                </a:cubicBezTo>
                <a:cubicBezTo>
                  <a:pt x="6750" y="2677"/>
                  <a:pt x="6300" y="2308"/>
                  <a:pt x="6300" y="1754"/>
                </a:cubicBezTo>
                <a:cubicBezTo>
                  <a:pt x="6300" y="1292"/>
                  <a:pt x="6750" y="831"/>
                  <a:pt x="7650" y="554"/>
                </a:cubicBezTo>
                <a:cubicBezTo>
                  <a:pt x="8325" y="185"/>
                  <a:pt x="9450" y="0"/>
                  <a:pt x="10800" y="0"/>
                </a:cubicBezTo>
                <a:cubicBezTo>
                  <a:pt x="11925" y="0"/>
                  <a:pt x="13050" y="185"/>
                  <a:pt x="13725" y="554"/>
                </a:cubicBezTo>
                <a:cubicBezTo>
                  <a:pt x="14625" y="831"/>
                  <a:pt x="15075" y="1292"/>
                  <a:pt x="15075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25" y="13200"/>
                  <a:pt x="19350" y="13200"/>
                </a:cubicBezTo>
                <a:cubicBezTo>
                  <a:pt x="18000" y="13200"/>
                  <a:pt x="17325" y="12923"/>
                  <a:pt x="17325" y="12369"/>
                </a:cubicBezTo>
                <a:cubicBezTo>
                  <a:pt x="17325" y="6369"/>
                  <a:pt x="17325" y="6369"/>
                  <a:pt x="17325" y="6369"/>
                </a:cubicBezTo>
                <a:cubicBezTo>
                  <a:pt x="16425" y="6369"/>
                  <a:pt x="16425" y="6369"/>
                  <a:pt x="16425" y="6369"/>
                </a:cubicBezTo>
                <a:cubicBezTo>
                  <a:pt x="16425" y="20677"/>
                  <a:pt x="16425" y="20677"/>
                  <a:pt x="16425" y="20677"/>
                </a:cubicBezTo>
                <a:cubicBezTo>
                  <a:pt x="16425" y="21323"/>
                  <a:pt x="15525" y="21600"/>
                  <a:pt x="13950" y="21600"/>
                </a:cubicBezTo>
                <a:cubicBezTo>
                  <a:pt x="12150" y="21600"/>
                  <a:pt x="11475" y="21323"/>
                  <a:pt x="11475" y="20677"/>
                </a:cubicBezTo>
                <a:cubicBezTo>
                  <a:pt x="11475" y="12277"/>
                  <a:pt x="11475" y="12277"/>
                  <a:pt x="11475" y="12277"/>
                </a:cubicBezTo>
                <a:cubicBezTo>
                  <a:pt x="10125" y="12277"/>
                  <a:pt x="10125" y="12277"/>
                  <a:pt x="10125" y="12277"/>
                </a:cubicBezTo>
                <a:cubicBezTo>
                  <a:pt x="10125" y="20677"/>
                  <a:pt x="10125" y="20677"/>
                  <a:pt x="10125" y="20677"/>
                </a:cubicBezTo>
                <a:cubicBezTo>
                  <a:pt x="10125" y="21323"/>
                  <a:pt x="9225" y="21600"/>
                  <a:pt x="7650" y="21600"/>
                </a:cubicBezTo>
                <a:cubicBezTo>
                  <a:pt x="5850" y="21600"/>
                  <a:pt x="5175" y="21323"/>
                  <a:pt x="5175" y="20677"/>
                </a:cubicBezTo>
                <a:cubicBezTo>
                  <a:pt x="5175" y="6369"/>
                  <a:pt x="5175" y="6369"/>
                  <a:pt x="5175" y="6369"/>
                </a:cubicBezTo>
                <a:cubicBezTo>
                  <a:pt x="4050" y="6369"/>
                  <a:pt x="4050" y="6369"/>
                  <a:pt x="4050" y="6369"/>
                </a:cubicBezTo>
                <a:cubicBezTo>
                  <a:pt x="4050" y="12369"/>
                  <a:pt x="4050" y="12369"/>
                  <a:pt x="4050" y="12369"/>
                </a:cubicBezTo>
                <a:cubicBezTo>
                  <a:pt x="4050" y="12923"/>
                  <a:pt x="3375" y="13200"/>
                  <a:pt x="2025" y="13200"/>
                </a:cubicBezTo>
                <a:cubicBezTo>
                  <a:pt x="675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00" y="3877"/>
                  <a:pt x="5625" y="3877"/>
                </a:cubicBezTo>
                <a:cubicBezTo>
                  <a:pt x="15975" y="3877"/>
                  <a:pt x="15975" y="3877"/>
                  <a:pt x="15975" y="3877"/>
                </a:cubicBezTo>
                <a:cubicBezTo>
                  <a:pt x="19575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AutoShape 44"/>
          <p:cNvSpPr/>
          <p:nvPr/>
        </p:nvSpPr>
        <p:spPr bwMode="auto">
          <a:xfrm>
            <a:off x="3849688" y="4518820"/>
            <a:ext cx="257969" cy="631825"/>
          </a:xfrm>
          <a:custGeom>
            <a:avLst/>
            <a:gdLst>
              <a:gd name="T0" fmla="*/ 8691644 w 21600"/>
              <a:gd name="T1" fmla="*/ 6003098 h 21600"/>
              <a:gd name="T2" fmla="*/ 7912841 w 21600"/>
              <a:gd name="T3" fmla="*/ 10739855 h 21600"/>
              <a:gd name="T4" fmla="*/ 6096811 w 21600"/>
              <a:gd name="T5" fmla="*/ 12635973 h 21600"/>
              <a:gd name="T6" fmla="*/ 4280781 w 21600"/>
              <a:gd name="T7" fmla="*/ 10739855 h 21600"/>
              <a:gd name="T8" fmla="*/ 3632060 w 21600"/>
              <a:gd name="T9" fmla="*/ 6003098 h 21600"/>
              <a:gd name="T10" fmla="*/ 4280781 w 21600"/>
              <a:gd name="T11" fmla="*/ 1896060 h 21600"/>
              <a:gd name="T12" fmla="*/ 6096811 w 21600"/>
              <a:gd name="T13" fmla="*/ 0 h 21600"/>
              <a:gd name="T14" fmla="*/ 7912841 w 21600"/>
              <a:gd name="T15" fmla="*/ 1896060 h 21600"/>
              <a:gd name="T16" fmla="*/ 8691644 w 21600"/>
              <a:gd name="T17" fmla="*/ 6003098 h 21600"/>
              <a:gd name="T18" fmla="*/ 12323705 w 21600"/>
              <a:gd name="T19" fmla="*/ 42333153 h 21600"/>
              <a:gd name="T20" fmla="*/ 11156371 w 21600"/>
              <a:gd name="T21" fmla="*/ 45177301 h 21600"/>
              <a:gd name="T22" fmla="*/ 9988488 w 21600"/>
              <a:gd name="T23" fmla="*/ 42333153 h 21600"/>
              <a:gd name="T24" fmla="*/ 9988488 w 21600"/>
              <a:gd name="T25" fmla="*/ 21798021 h 21600"/>
              <a:gd name="T26" fmla="*/ 9469851 w 21600"/>
              <a:gd name="T27" fmla="*/ 21798021 h 21600"/>
              <a:gd name="T28" fmla="*/ 9469851 w 21600"/>
              <a:gd name="T29" fmla="*/ 70767442 h 21600"/>
              <a:gd name="T30" fmla="*/ 8042924 w 21600"/>
              <a:gd name="T31" fmla="*/ 73926450 h 21600"/>
              <a:gd name="T32" fmla="*/ 6485914 w 21600"/>
              <a:gd name="T33" fmla="*/ 70767442 h 21600"/>
              <a:gd name="T34" fmla="*/ 6485914 w 21600"/>
              <a:gd name="T35" fmla="*/ 42018293 h 21600"/>
              <a:gd name="T36" fmla="*/ 5837791 w 21600"/>
              <a:gd name="T37" fmla="*/ 42018293 h 21600"/>
              <a:gd name="T38" fmla="*/ 5837791 w 21600"/>
              <a:gd name="T39" fmla="*/ 70767442 h 21600"/>
              <a:gd name="T40" fmla="*/ 4280781 w 21600"/>
              <a:gd name="T41" fmla="*/ 73926450 h 21600"/>
              <a:gd name="T42" fmla="*/ 2853854 w 21600"/>
              <a:gd name="T43" fmla="*/ 70767442 h 21600"/>
              <a:gd name="T44" fmla="*/ 2853854 w 21600"/>
              <a:gd name="T45" fmla="*/ 21798021 h 21600"/>
              <a:gd name="T46" fmla="*/ 2335217 w 21600"/>
              <a:gd name="T47" fmla="*/ 21798021 h 21600"/>
              <a:gd name="T48" fmla="*/ 2335217 w 21600"/>
              <a:gd name="T49" fmla="*/ 42333153 h 21600"/>
              <a:gd name="T50" fmla="*/ 1167334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242957 w 21600"/>
              <a:gd name="T57" fmla="*/ 13269086 h 21600"/>
              <a:gd name="T58" fmla="*/ 9210258 w 21600"/>
              <a:gd name="T59" fmla="*/ 13269086 h 21600"/>
              <a:gd name="T60" fmla="*/ 12323705 w 21600"/>
              <a:gd name="T61" fmla="*/ 18953931 h 21600"/>
              <a:gd name="T62" fmla="*/ 12323705 w 21600"/>
              <a:gd name="T63" fmla="*/ 42333153 h 21600"/>
              <a:gd name="T64" fmla="*/ 12323705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234" y="1754"/>
                </a:moveTo>
                <a:cubicBezTo>
                  <a:pt x="15234" y="2308"/>
                  <a:pt x="14779" y="2677"/>
                  <a:pt x="13869" y="3138"/>
                </a:cubicBezTo>
                <a:cubicBezTo>
                  <a:pt x="12960" y="3508"/>
                  <a:pt x="12051" y="3692"/>
                  <a:pt x="10686" y="3692"/>
                </a:cubicBezTo>
                <a:cubicBezTo>
                  <a:pt x="9549" y="3692"/>
                  <a:pt x="8413" y="3508"/>
                  <a:pt x="7503" y="3138"/>
                </a:cubicBezTo>
                <a:cubicBezTo>
                  <a:pt x="6821" y="2677"/>
                  <a:pt x="6366" y="2308"/>
                  <a:pt x="6366" y="1754"/>
                </a:cubicBezTo>
                <a:cubicBezTo>
                  <a:pt x="6366" y="1292"/>
                  <a:pt x="6821" y="831"/>
                  <a:pt x="7503" y="554"/>
                </a:cubicBezTo>
                <a:cubicBezTo>
                  <a:pt x="8413" y="185"/>
                  <a:pt x="9549" y="0"/>
                  <a:pt x="10686" y="0"/>
                </a:cubicBezTo>
                <a:cubicBezTo>
                  <a:pt x="12051" y="0"/>
                  <a:pt x="12960" y="185"/>
                  <a:pt x="13869" y="554"/>
                </a:cubicBezTo>
                <a:cubicBezTo>
                  <a:pt x="14779" y="831"/>
                  <a:pt x="15234" y="1292"/>
                  <a:pt x="15234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18" y="13200"/>
                  <a:pt x="19554" y="13200"/>
                </a:cubicBezTo>
                <a:cubicBezTo>
                  <a:pt x="18189" y="13200"/>
                  <a:pt x="17507" y="12923"/>
                  <a:pt x="17507" y="12369"/>
                </a:cubicBezTo>
                <a:cubicBezTo>
                  <a:pt x="17507" y="6369"/>
                  <a:pt x="17507" y="6369"/>
                  <a:pt x="17507" y="6369"/>
                </a:cubicBezTo>
                <a:cubicBezTo>
                  <a:pt x="16598" y="6369"/>
                  <a:pt x="16598" y="6369"/>
                  <a:pt x="16598" y="6369"/>
                </a:cubicBezTo>
                <a:cubicBezTo>
                  <a:pt x="16598" y="20677"/>
                  <a:pt x="16598" y="20677"/>
                  <a:pt x="16598" y="20677"/>
                </a:cubicBezTo>
                <a:cubicBezTo>
                  <a:pt x="16598" y="21323"/>
                  <a:pt x="15688" y="21600"/>
                  <a:pt x="14097" y="21600"/>
                </a:cubicBezTo>
                <a:cubicBezTo>
                  <a:pt x="12278" y="21600"/>
                  <a:pt x="11368" y="21323"/>
                  <a:pt x="11368" y="20677"/>
                </a:cubicBezTo>
                <a:cubicBezTo>
                  <a:pt x="11368" y="12277"/>
                  <a:pt x="11368" y="12277"/>
                  <a:pt x="11368" y="12277"/>
                </a:cubicBezTo>
                <a:cubicBezTo>
                  <a:pt x="10232" y="12277"/>
                  <a:pt x="10232" y="12277"/>
                  <a:pt x="10232" y="12277"/>
                </a:cubicBezTo>
                <a:cubicBezTo>
                  <a:pt x="10232" y="20677"/>
                  <a:pt x="10232" y="20677"/>
                  <a:pt x="10232" y="20677"/>
                </a:cubicBezTo>
                <a:cubicBezTo>
                  <a:pt x="10232" y="21323"/>
                  <a:pt x="9322" y="21600"/>
                  <a:pt x="7503" y="21600"/>
                </a:cubicBezTo>
                <a:cubicBezTo>
                  <a:pt x="5912" y="21600"/>
                  <a:pt x="5002" y="21323"/>
                  <a:pt x="5002" y="20677"/>
                </a:cubicBezTo>
                <a:cubicBezTo>
                  <a:pt x="5002" y="6369"/>
                  <a:pt x="5002" y="6369"/>
                  <a:pt x="5002" y="6369"/>
                </a:cubicBezTo>
                <a:cubicBezTo>
                  <a:pt x="4093" y="6369"/>
                  <a:pt x="4093" y="6369"/>
                  <a:pt x="4093" y="6369"/>
                </a:cubicBezTo>
                <a:cubicBezTo>
                  <a:pt x="4093" y="12369"/>
                  <a:pt x="4093" y="12369"/>
                  <a:pt x="4093" y="12369"/>
                </a:cubicBezTo>
                <a:cubicBezTo>
                  <a:pt x="4093" y="12923"/>
                  <a:pt x="3411" y="13200"/>
                  <a:pt x="2046" y="13200"/>
                </a:cubicBezTo>
                <a:cubicBezTo>
                  <a:pt x="682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19" y="3877"/>
                  <a:pt x="5684" y="3877"/>
                </a:cubicBezTo>
                <a:cubicBezTo>
                  <a:pt x="16143" y="3877"/>
                  <a:pt x="16143" y="3877"/>
                  <a:pt x="16143" y="3877"/>
                </a:cubicBezTo>
                <a:cubicBezTo>
                  <a:pt x="19781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AutoShape 45"/>
          <p:cNvSpPr/>
          <p:nvPr/>
        </p:nvSpPr>
        <p:spPr bwMode="auto">
          <a:xfrm>
            <a:off x="4394994" y="4518820"/>
            <a:ext cx="257175" cy="631825"/>
          </a:xfrm>
          <a:custGeom>
            <a:avLst/>
            <a:gdLst>
              <a:gd name="T0" fmla="*/ 8548045 w 21600"/>
              <a:gd name="T1" fmla="*/ 6003098 h 21600"/>
              <a:gd name="T2" fmla="*/ 7910132 w 21600"/>
              <a:gd name="T3" fmla="*/ 10739855 h 21600"/>
              <a:gd name="T4" fmla="*/ 6123980 w 21600"/>
              <a:gd name="T5" fmla="*/ 12635973 h 21600"/>
              <a:gd name="T6" fmla="*/ 4337828 w 21600"/>
              <a:gd name="T7" fmla="*/ 10739855 h 21600"/>
              <a:gd name="T8" fmla="*/ 3572327 w 21600"/>
              <a:gd name="T9" fmla="*/ 6003098 h 21600"/>
              <a:gd name="T10" fmla="*/ 4337828 w 21600"/>
              <a:gd name="T11" fmla="*/ 1896060 h 21600"/>
              <a:gd name="T12" fmla="*/ 6123980 w 21600"/>
              <a:gd name="T13" fmla="*/ 0 h 21600"/>
              <a:gd name="T14" fmla="*/ 7910132 w 21600"/>
              <a:gd name="T15" fmla="*/ 1896060 h 21600"/>
              <a:gd name="T16" fmla="*/ 8548045 w 21600"/>
              <a:gd name="T17" fmla="*/ 6003098 h 21600"/>
              <a:gd name="T18" fmla="*/ 12247959 w 21600"/>
              <a:gd name="T19" fmla="*/ 42333153 h 21600"/>
              <a:gd name="T20" fmla="*/ 11099721 w 21600"/>
              <a:gd name="T21" fmla="*/ 45177301 h 21600"/>
              <a:gd name="T22" fmla="*/ 9951458 w 21600"/>
              <a:gd name="T23" fmla="*/ 42333153 h 21600"/>
              <a:gd name="T24" fmla="*/ 9951458 w 21600"/>
              <a:gd name="T25" fmla="*/ 21798021 h 21600"/>
              <a:gd name="T26" fmla="*/ 9313545 w 21600"/>
              <a:gd name="T27" fmla="*/ 21798021 h 21600"/>
              <a:gd name="T28" fmla="*/ 9313545 w 21600"/>
              <a:gd name="T29" fmla="*/ 70767442 h 21600"/>
              <a:gd name="T30" fmla="*/ 7910132 w 21600"/>
              <a:gd name="T31" fmla="*/ 73926450 h 21600"/>
              <a:gd name="T32" fmla="*/ 6506718 w 21600"/>
              <a:gd name="T33" fmla="*/ 70767442 h 21600"/>
              <a:gd name="T34" fmla="*/ 6506718 w 21600"/>
              <a:gd name="T35" fmla="*/ 42018293 h 21600"/>
              <a:gd name="T36" fmla="*/ 5741241 w 21600"/>
              <a:gd name="T37" fmla="*/ 42018293 h 21600"/>
              <a:gd name="T38" fmla="*/ 5741241 w 21600"/>
              <a:gd name="T39" fmla="*/ 70767442 h 21600"/>
              <a:gd name="T40" fmla="*/ 4337828 w 21600"/>
              <a:gd name="T41" fmla="*/ 73926450 h 21600"/>
              <a:gd name="T42" fmla="*/ 2934414 w 21600"/>
              <a:gd name="T43" fmla="*/ 70767442 h 21600"/>
              <a:gd name="T44" fmla="*/ 2934414 w 21600"/>
              <a:gd name="T45" fmla="*/ 21798021 h 21600"/>
              <a:gd name="T46" fmla="*/ 2296501 w 21600"/>
              <a:gd name="T47" fmla="*/ 21798021 h 21600"/>
              <a:gd name="T48" fmla="*/ 2296501 w 21600"/>
              <a:gd name="T49" fmla="*/ 42333153 h 21600"/>
              <a:gd name="T50" fmla="*/ 1148239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189565 w 21600"/>
              <a:gd name="T57" fmla="*/ 13269086 h 21600"/>
              <a:gd name="T58" fmla="*/ 9058394 w 21600"/>
              <a:gd name="T59" fmla="*/ 13269086 h 21600"/>
              <a:gd name="T60" fmla="*/ 12247959 w 21600"/>
              <a:gd name="T61" fmla="*/ 18953931 h 21600"/>
              <a:gd name="T62" fmla="*/ 12247959 w 21600"/>
              <a:gd name="T63" fmla="*/ 42333153 h 21600"/>
              <a:gd name="T64" fmla="*/ 12247959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075" y="1754"/>
                </a:moveTo>
                <a:cubicBezTo>
                  <a:pt x="15075" y="2308"/>
                  <a:pt x="14850" y="2677"/>
                  <a:pt x="13950" y="3138"/>
                </a:cubicBezTo>
                <a:cubicBezTo>
                  <a:pt x="13050" y="3508"/>
                  <a:pt x="11925" y="3692"/>
                  <a:pt x="10800" y="3692"/>
                </a:cubicBezTo>
                <a:cubicBezTo>
                  <a:pt x="9450" y="3692"/>
                  <a:pt x="8550" y="3508"/>
                  <a:pt x="7650" y="3138"/>
                </a:cubicBezTo>
                <a:cubicBezTo>
                  <a:pt x="6750" y="2677"/>
                  <a:pt x="6300" y="2308"/>
                  <a:pt x="6300" y="1754"/>
                </a:cubicBezTo>
                <a:cubicBezTo>
                  <a:pt x="6300" y="1292"/>
                  <a:pt x="6750" y="831"/>
                  <a:pt x="7650" y="554"/>
                </a:cubicBezTo>
                <a:cubicBezTo>
                  <a:pt x="8550" y="185"/>
                  <a:pt x="9450" y="0"/>
                  <a:pt x="10800" y="0"/>
                </a:cubicBezTo>
                <a:cubicBezTo>
                  <a:pt x="11925" y="0"/>
                  <a:pt x="13050" y="185"/>
                  <a:pt x="13950" y="554"/>
                </a:cubicBezTo>
                <a:cubicBezTo>
                  <a:pt x="14850" y="831"/>
                  <a:pt x="15075" y="1292"/>
                  <a:pt x="15075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25" y="13200"/>
                  <a:pt x="19575" y="13200"/>
                </a:cubicBezTo>
                <a:cubicBezTo>
                  <a:pt x="18225" y="13200"/>
                  <a:pt x="17550" y="12923"/>
                  <a:pt x="17550" y="12369"/>
                </a:cubicBezTo>
                <a:cubicBezTo>
                  <a:pt x="17550" y="6369"/>
                  <a:pt x="17550" y="6369"/>
                  <a:pt x="17550" y="6369"/>
                </a:cubicBezTo>
                <a:cubicBezTo>
                  <a:pt x="16425" y="6369"/>
                  <a:pt x="16425" y="6369"/>
                  <a:pt x="16425" y="6369"/>
                </a:cubicBezTo>
                <a:cubicBezTo>
                  <a:pt x="16425" y="20677"/>
                  <a:pt x="16425" y="20677"/>
                  <a:pt x="16425" y="20677"/>
                </a:cubicBezTo>
                <a:cubicBezTo>
                  <a:pt x="16425" y="21323"/>
                  <a:pt x="15525" y="21600"/>
                  <a:pt x="13950" y="21600"/>
                </a:cubicBezTo>
                <a:cubicBezTo>
                  <a:pt x="12150" y="21600"/>
                  <a:pt x="11475" y="21323"/>
                  <a:pt x="11475" y="20677"/>
                </a:cubicBezTo>
                <a:cubicBezTo>
                  <a:pt x="11475" y="12277"/>
                  <a:pt x="11475" y="12277"/>
                  <a:pt x="11475" y="12277"/>
                </a:cubicBezTo>
                <a:cubicBezTo>
                  <a:pt x="10125" y="12277"/>
                  <a:pt x="10125" y="12277"/>
                  <a:pt x="10125" y="12277"/>
                </a:cubicBezTo>
                <a:cubicBezTo>
                  <a:pt x="10125" y="20677"/>
                  <a:pt x="10125" y="20677"/>
                  <a:pt x="10125" y="20677"/>
                </a:cubicBezTo>
                <a:cubicBezTo>
                  <a:pt x="10125" y="21323"/>
                  <a:pt x="9225" y="21600"/>
                  <a:pt x="7650" y="21600"/>
                </a:cubicBezTo>
                <a:cubicBezTo>
                  <a:pt x="5850" y="21600"/>
                  <a:pt x="5175" y="21323"/>
                  <a:pt x="5175" y="20677"/>
                </a:cubicBezTo>
                <a:cubicBezTo>
                  <a:pt x="5175" y="6369"/>
                  <a:pt x="5175" y="6369"/>
                  <a:pt x="5175" y="6369"/>
                </a:cubicBezTo>
                <a:cubicBezTo>
                  <a:pt x="4050" y="6369"/>
                  <a:pt x="4050" y="6369"/>
                  <a:pt x="4050" y="6369"/>
                </a:cubicBezTo>
                <a:cubicBezTo>
                  <a:pt x="4050" y="12369"/>
                  <a:pt x="4050" y="12369"/>
                  <a:pt x="4050" y="12369"/>
                </a:cubicBezTo>
                <a:cubicBezTo>
                  <a:pt x="4050" y="12923"/>
                  <a:pt x="3375" y="13200"/>
                  <a:pt x="2025" y="13200"/>
                </a:cubicBezTo>
                <a:cubicBezTo>
                  <a:pt x="675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00" y="3877"/>
                  <a:pt x="5625" y="3877"/>
                </a:cubicBezTo>
                <a:cubicBezTo>
                  <a:pt x="15975" y="3877"/>
                  <a:pt x="15975" y="3877"/>
                  <a:pt x="15975" y="3877"/>
                </a:cubicBezTo>
                <a:cubicBezTo>
                  <a:pt x="19575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AutoShape 46"/>
          <p:cNvSpPr/>
          <p:nvPr/>
        </p:nvSpPr>
        <p:spPr bwMode="auto">
          <a:xfrm>
            <a:off x="5778500" y="4518820"/>
            <a:ext cx="257175" cy="631825"/>
          </a:xfrm>
          <a:custGeom>
            <a:avLst/>
            <a:gdLst>
              <a:gd name="T0" fmla="*/ 8638223 w 21600"/>
              <a:gd name="T1" fmla="*/ 6003098 h 21600"/>
              <a:gd name="T2" fmla="*/ 7864221 w 21600"/>
              <a:gd name="T3" fmla="*/ 10739855 h 21600"/>
              <a:gd name="T4" fmla="*/ 6059329 w 21600"/>
              <a:gd name="T5" fmla="*/ 12635973 h 21600"/>
              <a:gd name="T6" fmla="*/ 4254460 w 21600"/>
              <a:gd name="T7" fmla="*/ 10739855 h 21600"/>
              <a:gd name="T8" fmla="*/ 3609737 w 21600"/>
              <a:gd name="T9" fmla="*/ 6003098 h 21600"/>
              <a:gd name="T10" fmla="*/ 4254460 w 21600"/>
              <a:gd name="T11" fmla="*/ 1896060 h 21600"/>
              <a:gd name="T12" fmla="*/ 6059329 w 21600"/>
              <a:gd name="T13" fmla="*/ 0 h 21600"/>
              <a:gd name="T14" fmla="*/ 7864221 w 21600"/>
              <a:gd name="T15" fmla="*/ 1896060 h 21600"/>
              <a:gd name="T16" fmla="*/ 8638223 w 21600"/>
              <a:gd name="T17" fmla="*/ 6003098 h 21600"/>
              <a:gd name="T18" fmla="*/ 12247959 w 21600"/>
              <a:gd name="T19" fmla="*/ 42333153 h 21600"/>
              <a:gd name="T20" fmla="*/ 11087814 w 21600"/>
              <a:gd name="T21" fmla="*/ 45177301 h 21600"/>
              <a:gd name="T22" fmla="*/ 9927074 w 21600"/>
              <a:gd name="T23" fmla="*/ 42333153 h 21600"/>
              <a:gd name="T24" fmla="*/ 9927074 w 21600"/>
              <a:gd name="T25" fmla="*/ 21798021 h 21600"/>
              <a:gd name="T26" fmla="*/ 9411653 w 21600"/>
              <a:gd name="T27" fmla="*/ 21798021 h 21600"/>
              <a:gd name="T28" fmla="*/ 9411653 w 21600"/>
              <a:gd name="T29" fmla="*/ 70767442 h 21600"/>
              <a:gd name="T30" fmla="*/ 7993499 w 21600"/>
              <a:gd name="T31" fmla="*/ 73926450 h 21600"/>
              <a:gd name="T32" fmla="*/ 6446068 w 21600"/>
              <a:gd name="T33" fmla="*/ 70767442 h 21600"/>
              <a:gd name="T34" fmla="*/ 6446068 w 21600"/>
              <a:gd name="T35" fmla="*/ 42018293 h 21600"/>
              <a:gd name="T36" fmla="*/ 5801916 w 21600"/>
              <a:gd name="T37" fmla="*/ 42018293 h 21600"/>
              <a:gd name="T38" fmla="*/ 5801916 w 21600"/>
              <a:gd name="T39" fmla="*/ 70767442 h 21600"/>
              <a:gd name="T40" fmla="*/ 4254460 w 21600"/>
              <a:gd name="T41" fmla="*/ 73926450 h 21600"/>
              <a:gd name="T42" fmla="*/ 2836307 w 21600"/>
              <a:gd name="T43" fmla="*/ 70767442 h 21600"/>
              <a:gd name="T44" fmla="*/ 2836307 w 21600"/>
              <a:gd name="T45" fmla="*/ 21798021 h 21600"/>
              <a:gd name="T46" fmla="*/ 2320885 w 21600"/>
              <a:gd name="T47" fmla="*/ 21798021 h 21600"/>
              <a:gd name="T48" fmla="*/ 2320885 w 21600"/>
              <a:gd name="T49" fmla="*/ 42333153 h 21600"/>
              <a:gd name="T50" fmla="*/ 1160145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094315 w 21600"/>
              <a:gd name="T57" fmla="*/ 13269086 h 21600"/>
              <a:gd name="T58" fmla="*/ 9153644 w 21600"/>
              <a:gd name="T59" fmla="*/ 13269086 h 21600"/>
              <a:gd name="T60" fmla="*/ 12247959 w 21600"/>
              <a:gd name="T61" fmla="*/ 18953931 h 21600"/>
              <a:gd name="T62" fmla="*/ 12247959 w 21600"/>
              <a:gd name="T63" fmla="*/ 42333153 h 21600"/>
              <a:gd name="T64" fmla="*/ 12247959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234" y="1754"/>
                </a:moveTo>
                <a:cubicBezTo>
                  <a:pt x="15234" y="2308"/>
                  <a:pt x="14779" y="2677"/>
                  <a:pt x="13869" y="3138"/>
                </a:cubicBezTo>
                <a:cubicBezTo>
                  <a:pt x="12960" y="3508"/>
                  <a:pt x="12051" y="3692"/>
                  <a:pt x="10686" y="3692"/>
                </a:cubicBezTo>
                <a:cubicBezTo>
                  <a:pt x="9549" y="3692"/>
                  <a:pt x="8413" y="3508"/>
                  <a:pt x="7503" y="3138"/>
                </a:cubicBezTo>
                <a:cubicBezTo>
                  <a:pt x="6594" y="2677"/>
                  <a:pt x="6366" y="2308"/>
                  <a:pt x="6366" y="1754"/>
                </a:cubicBezTo>
                <a:cubicBezTo>
                  <a:pt x="6366" y="1292"/>
                  <a:pt x="6594" y="831"/>
                  <a:pt x="7503" y="554"/>
                </a:cubicBezTo>
                <a:cubicBezTo>
                  <a:pt x="8413" y="185"/>
                  <a:pt x="9549" y="0"/>
                  <a:pt x="10686" y="0"/>
                </a:cubicBezTo>
                <a:cubicBezTo>
                  <a:pt x="12051" y="0"/>
                  <a:pt x="12960" y="185"/>
                  <a:pt x="13869" y="554"/>
                </a:cubicBezTo>
                <a:cubicBezTo>
                  <a:pt x="14779" y="831"/>
                  <a:pt x="15234" y="1292"/>
                  <a:pt x="15234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18" y="13200"/>
                  <a:pt x="19554" y="13200"/>
                </a:cubicBezTo>
                <a:cubicBezTo>
                  <a:pt x="18189" y="13200"/>
                  <a:pt x="17507" y="12923"/>
                  <a:pt x="17507" y="12369"/>
                </a:cubicBezTo>
                <a:cubicBezTo>
                  <a:pt x="17507" y="6369"/>
                  <a:pt x="17507" y="6369"/>
                  <a:pt x="17507" y="6369"/>
                </a:cubicBezTo>
                <a:cubicBezTo>
                  <a:pt x="16598" y="6369"/>
                  <a:pt x="16598" y="6369"/>
                  <a:pt x="16598" y="6369"/>
                </a:cubicBezTo>
                <a:cubicBezTo>
                  <a:pt x="16598" y="20677"/>
                  <a:pt x="16598" y="20677"/>
                  <a:pt x="16598" y="20677"/>
                </a:cubicBezTo>
                <a:cubicBezTo>
                  <a:pt x="16598" y="21323"/>
                  <a:pt x="15688" y="21600"/>
                  <a:pt x="14097" y="21600"/>
                </a:cubicBezTo>
                <a:cubicBezTo>
                  <a:pt x="12278" y="21600"/>
                  <a:pt x="11368" y="21323"/>
                  <a:pt x="11368" y="20677"/>
                </a:cubicBezTo>
                <a:cubicBezTo>
                  <a:pt x="11368" y="12277"/>
                  <a:pt x="11368" y="12277"/>
                  <a:pt x="11368" y="12277"/>
                </a:cubicBezTo>
                <a:cubicBezTo>
                  <a:pt x="10232" y="12277"/>
                  <a:pt x="10232" y="12277"/>
                  <a:pt x="10232" y="12277"/>
                </a:cubicBezTo>
                <a:cubicBezTo>
                  <a:pt x="10232" y="20677"/>
                  <a:pt x="10232" y="20677"/>
                  <a:pt x="10232" y="20677"/>
                </a:cubicBezTo>
                <a:cubicBezTo>
                  <a:pt x="10232" y="21323"/>
                  <a:pt x="9322" y="21600"/>
                  <a:pt x="7503" y="21600"/>
                </a:cubicBezTo>
                <a:cubicBezTo>
                  <a:pt x="5912" y="21600"/>
                  <a:pt x="5002" y="21323"/>
                  <a:pt x="5002" y="20677"/>
                </a:cubicBezTo>
                <a:cubicBezTo>
                  <a:pt x="5002" y="6369"/>
                  <a:pt x="5002" y="6369"/>
                  <a:pt x="5002" y="6369"/>
                </a:cubicBezTo>
                <a:cubicBezTo>
                  <a:pt x="4093" y="6369"/>
                  <a:pt x="4093" y="6369"/>
                  <a:pt x="4093" y="6369"/>
                </a:cubicBezTo>
                <a:cubicBezTo>
                  <a:pt x="4093" y="12369"/>
                  <a:pt x="4093" y="12369"/>
                  <a:pt x="4093" y="12369"/>
                </a:cubicBezTo>
                <a:cubicBezTo>
                  <a:pt x="4093" y="12923"/>
                  <a:pt x="3411" y="13200"/>
                  <a:pt x="2046" y="13200"/>
                </a:cubicBezTo>
                <a:cubicBezTo>
                  <a:pt x="682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19" y="3877"/>
                  <a:pt x="5457" y="3877"/>
                </a:cubicBezTo>
                <a:cubicBezTo>
                  <a:pt x="16143" y="3877"/>
                  <a:pt x="16143" y="3877"/>
                  <a:pt x="16143" y="3877"/>
                </a:cubicBezTo>
                <a:cubicBezTo>
                  <a:pt x="19781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AutoShape 47"/>
          <p:cNvSpPr/>
          <p:nvPr/>
        </p:nvSpPr>
        <p:spPr bwMode="auto">
          <a:xfrm>
            <a:off x="6325394" y="4518820"/>
            <a:ext cx="255588" cy="631825"/>
          </a:xfrm>
          <a:custGeom>
            <a:avLst/>
            <a:gdLst>
              <a:gd name="T0" fmla="*/ 8531889 w 21600"/>
              <a:gd name="T1" fmla="*/ 6003098 h 21600"/>
              <a:gd name="T2" fmla="*/ 7767422 w 21600"/>
              <a:gd name="T3" fmla="*/ 10739855 h 21600"/>
              <a:gd name="T4" fmla="*/ 5984771 w 21600"/>
              <a:gd name="T5" fmla="*/ 12635973 h 21600"/>
              <a:gd name="T6" fmla="*/ 4202095 w 21600"/>
              <a:gd name="T7" fmla="*/ 10739855 h 21600"/>
              <a:gd name="T8" fmla="*/ 3438196 w 21600"/>
              <a:gd name="T9" fmla="*/ 6003098 h 21600"/>
              <a:gd name="T10" fmla="*/ 4202095 w 21600"/>
              <a:gd name="T11" fmla="*/ 1896060 h 21600"/>
              <a:gd name="T12" fmla="*/ 5984771 w 21600"/>
              <a:gd name="T13" fmla="*/ 0 h 21600"/>
              <a:gd name="T14" fmla="*/ 7767422 w 21600"/>
              <a:gd name="T15" fmla="*/ 1896060 h 21600"/>
              <a:gd name="T16" fmla="*/ 8531889 w 21600"/>
              <a:gd name="T17" fmla="*/ 6003098 h 21600"/>
              <a:gd name="T18" fmla="*/ 12097217 w 21600"/>
              <a:gd name="T19" fmla="*/ 42333153 h 21600"/>
              <a:gd name="T20" fmla="*/ 10951333 w 21600"/>
              <a:gd name="T21" fmla="*/ 45177301 h 21600"/>
              <a:gd name="T22" fmla="*/ 9804904 w 21600"/>
              <a:gd name="T23" fmla="*/ 42333153 h 21600"/>
              <a:gd name="T24" fmla="*/ 9804904 w 21600"/>
              <a:gd name="T25" fmla="*/ 21798021 h 21600"/>
              <a:gd name="T26" fmla="*/ 9295812 w 21600"/>
              <a:gd name="T27" fmla="*/ 21798021 h 21600"/>
              <a:gd name="T28" fmla="*/ 9295812 w 21600"/>
              <a:gd name="T29" fmla="*/ 70767442 h 21600"/>
              <a:gd name="T30" fmla="*/ 7767422 w 21600"/>
              <a:gd name="T31" fmla="*/ 73926450 h 21600"/>
              <a:gd name="T32" fmla="*/ 6366732 w 21600"/>
              <a:gd name="T33" fmla="*/ 70767442 h 21600"/>
              <a:gd name="T34" fmla="*/ 6366732 w 21600"/>
              <a:gd name="T35" fmla="*/ 42018293 h 21600"/>
              <a:gd name="T36" fmla="*/ 5730485 w 21600"/>
              <a:gd name="T37" fmla="*/ 42018293 h 21600"/>
              <a:gd name="T38" fmla="*/ 5730485 w 21600"/>
              <a:gd name="T39" fmla="*/ 70767442 h 21600"/>
              <a:gd name="T40" fmla="*/ 4202095 w 21600"/>
              <a:gd name="T41" fmla="*/ 73926450 h 21600"/>
              <a:gd name="T42" fmla="*/ 2801405 w 21600"/>
              <a:gd name="T43" fmla="*/ 70767442 h 21600"/>
              <a:gd name="T44" fmla="*/ 2801405 w 21600"/>
              <a:gd name="T45" fmla="*/ 21798021 h 21600"/>
              <a:gd name="T46" fmla="*/ 2292312 w 21600"/>
              <a:gd name="T47" fmla="*/ 21798021 h 21600"/>
              <a:gd name="T48" fmla="*/ 2292312 w 21600"/>
              <a:gd name="T49" fmla="*/ 42333153 h 21600"/>
              <a:gd name="T50" fmla="*/ 1145884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056235 w 21600"/>
              <a:gd name="T57" fmla="*/ 13269086 h 21600"/>
              <a:gd name="T58" fmla="*/ 9040982 w 21600"/>
              <a:gd name="T59" fmla="*/ 13269086 h 21600"/>
              <a:gd name="T60" fmla="*/ 12097217 w 21600"/>
              <a:gd name="T61" fmla="*/ 18953931 h 21600"/>
              <a:gd name="T62" fmla="*/ 12097217 w 21600"/>
              <a:gd name="T63" fmla="*/ 42333153 h 21600"/>
              <a:gd name="T64" fmla="*/ 12097217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234" y="1754"/>
                </a:moveTo>
                <a:cubicBezTo>
                  <a:pt x="15234" y="2308"/>
                  <a:pt x="14779" y="2677"/>
                  <a:pt x="13869" y="3138"/>
                </a:cubicBezTo>
                <a:cubicBezTo>
                  <a:pt x="12960" y="3508"/>
                  <a:pt x="12051" y="3692"/>
                  <a:pt x="10686" y="3692"/>
                </a:cubicBezTo>
                <a:cubicBezTo>
                  <a:pt x="9549" y="3692"/>
                  <a:pt x="8413" y="3508"/>
                  <a:pt x="7503" y="3138"/>
                </a:cubicBezTo>
                <a:cubicBezTo>
                  <a:pt x="6594" y="2677"/>
                  <a:pt x="6139" y="2308"/>
                  <a:pt x="6139" y="1754"/>
                </a:cubicBezTo>
                <a:cubicBezTo>
                  <a:pt x="6139" y="1292"/>
                  <a:pt x="6594" y="831"/>
                  <a:pt x="7503" y="554"/>
                </a:cubicBezTo>
                <a:cubicBezTo>
                  <a:pt x="8413" y="185"/>
                  <a:pt x="9549" y="0"/>
                  <a:pt x="10686" y="0"/>
                </a:cubicBezTo>
                <a:cubicBezTo>
                  <a:pt x="12051" y="0"/>
                  <a:pt x="12960" y="185"/>
                  <a:pt x="13869" y="554"/>
                </a:cubicBezTo>
                <a:cubicBezTo>
                  <a:pt x="14779" y="831"/>
                  <a:pt x="15234" y="1292"/>
                  <a:pt x="15234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18" y="13200"/>
                  <a:pt x="19554" y="13200"/>
                </a:cubicBezTo>
                <a:cubicBezTo>
                  <a:pt x="18189" y="13200"/>
                  <a:pt x="17507" y="12923"/>
                  <a:pt x="17507" y="12369"/>
                </a:cubicBezTo>
                <a:cubicBezTo>
                  <a:pt x="17507" y="6369"/>
                  <a:pt x="17507" y="6369"/>
                  <a:pt x="17507" y="6369"/>
                </a:cubicBezTo>
                <a:cubicBezTo>
                  <a:pt x="16598" y="6369"/>
                  <a:pt x="16598" y="6369"/>
                  <a:pt x="16598" y="6369"/>
                </a:cubicBezTo>
                <a:cubicBezTo>
                  <a:pt x="16598" y="20677"/>
                  <a:pt x="16598" y="20677"/>
                  <a:pt x="16598" y="20677"/>
                </a:cubicBezTo>
                <a:cubicBezTo>
                  <a:pt x="16598" y="21323"/>
                  <a:pt x="15688" y="21600"/>
                  <a:pt x="13869" y="21600"/>
                </a:cubicBezTo>
                <a:cubicBezTo>
                  <a:pt x="12278" y="21600"/>
                  <a:pt x="11368" y="21323"/>
                  <a:pt x="11368" y="20677"/>
                </a:cubicBezTo>
                <a:cubicBezTo>
                  <a:pt x="11368" y="12277"/>
                  <a:pt x="11368" y="12277"/>
                  <a:pt x="11368" y="12277"/>
                </a:cubicBezTo>
                <a:cubicBezTo>
                  <a:pt x="10232" y="12277"/>
                  <a:pt x="10232" y="12277"/>
                  <a:pt x="10232" y="12277"/>
                </a:cubicBezTo>
                <a:cubicBezTo>
                  <a:pt x="10232" y="20677"/>
                  <a:pt x="10232" y="20677"/>
                  <a:pt x="10232" y="20677"/>
                </a:cubicBezTo>
                <a:cubicBezTo>
                  <a:pt x="10232" y="21323"/>
                  <a:pt x="9322" y="21600"/>
                  <a:pt x="7503" y="21600"/>
                </a:cubicBezTo>
                <a:cubicBezTo>
                  <a:pt x="5912" y="21600"/>
                  <a:pt x="5002" y="21323"/>
                  <a:pt x="5002" y="20677"/>
                </a:cubicBezTo>
                <a:cubicBezTo>
                  <a:pt x="5002" y="6369"/>
                  <a:pt x="5002" y="6369"/>
                  <a:pt x="5002" y="6369"/>
                </a:cubicBezTo>
                <a:cubicBezTo>
                  <a:pt x="4093" y="6369"/>
                  <a:pt x="4093" y="6369"/>
                  <a:pt x="4093" y="6369"/>
                </a:cubicBezTo>
                <a:cubicBezTo>
                  <a:pt x="4093" y="12369"/>
                  <a:pt x="4093" y="12369"/>
                  <a:pt x="4093" y="12369"/>
                </a:cubicBezTo>
                <a:cubicBezTo>
                  <a:pt x="4093" y="12923"/>
                  <a:pt x="3411" y="13200"/>
                  <a:pt x="2046" y="13200"/>
                </a:cubicBezTo>
                <a:cubicBezTo>
                  <a:pt x="682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19" y="3877"/>
                  <a:pt x="5457" y="3877"/>
                </a:cubicBezTo>
                <a:cubicBezTo>
                  <a:pt x="16143" y="3877"/>
                  <a:pt x="16143" y="3877"/>
                  <a:pt x="16143" y="3877"/>
                </a:cubicBezTo>
                <a:cubicBezTo>
                  <a:pt x="19781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AutoShape 48"/>
          <p:cNvSpPr/>
          <p:nvPr/>
        </p:nvSpPr>
        <p:spPr bwMode="auto">
          <a:xfrm>
            <a:off x="6053932" y="4518820"/>
            <a:ext cx="259556" cy="631825"/>
          </a:xfrm>
          <a:custGeom>
            <a:avLst/>
            <a:gdLst>
              <a:gd name="T0" fmla="*/ 8707070 w 21600"/>
              <a:gd name="T1" fmla="*/ 6003098 h 21600"/>
              <a:gd name="T2" fmla="*/ 8057291 w 21600"/>
              <a:gd name="T3" fmla="*/ 10739855 h 21600"/>
              <a:gd name="T4" fmla="*/ 6237900 w 21600"/>
              <a:gd name="T5" fmla="*/ 12635973 h 21600"/>
              <a:gd name="T6" fmla="*/ 4418508 w 21600"/>
              <a:gd name="T7" fmla="*/ 10739855 h 21600"/>
              <a:gd name="T8" fmla="*/ 3638783 w 21600"/>
              <a:gd name="T9" fmla="*/ 6003098 h 21600"/>
              <a:gd name="T10" fmla="*/ 4418508 w 21600"/>
              <a:gd name="T11" fmla="*/ 1896060 h 21600"/>
              <a:gd name="T12" fmla="*/ 6237900 w 21600"/>
              <a:gd name="T13" fmla="*/ 0 h 21600"/>
              <a:gd name="T14" fmla="*/ 8057291 w 21600"/>
              <a:gd name="T15" fmla="*/ 1896060 h 21600"/>
              <a:gd name="T16" fmla="*/ 8707070 w 21600"/>
              <a:gd name="T17" fmla="*/ 6003098 h 21600"/>
              <a:gd name="T18" fmla="*/ 12475799 w 21600"/>
              <a:gd name="T19" fmla="*/ 42333153 h 21600"/>
              <a:gd name="T20" fmla="*/ 11306187 w 21600"/>
              <a:gd name="T21" fmla="*/ 45177301 h 21600"/>
              <a:gd name="T22" fmla="*/ 10136599 w 21600"/>
              <a:gd name="T23" fmla="*/ 42333153 h 21600"/>
              <a:gd name="T24" fmla="*/ 10136599 w 21600"/>
              <a:gd name="T25" fmla="*/ 21798021 h 21600"/>
              <a:gd name="T26" fmla="*/ 9486796 w 21600"/>
              <a:gd name="T27" fmla="*/ 21798021 h 21600"/>
              <a:gd name="T28" fmla="*/ 9486796 w 21600"/>
              <a:gd name="T29" fmla="*/ 70767442 h 21600"/>
              <a:gd name="T30" fmla="*/ 8057291 w 21600"/>
              <a:gd name="T31" fmla="*/ 73926450 h 21600"/>
              <a:gd name="T32" fmla="*/ 6627762 w 21600"/>
              <a:gd name="T33" fmla="*/ 70767442 h 21600"/>
              <a:gd name="T34" fmla="*/ 6627762 w 21600"/>
              <a:gd name="T35" fmla="*/ 42018293 h 21600"/>
              <a:gd name="T36" fmla="*/ 5848037 w 21600"/>
              <a:gd name="T37" fmla="*/ 42018293 h 21600"/>
              <a:gd name="T38" fmla="*/ 5848037 w 21600"/>
              <a:gd name="T39" fmla="*/ 70767442 h 21600"/>
              <a:gd name="T40" fmla="*/ 4418508 w 21600"/>
              <a:gd name="T41" fmla="*/ 73926450 h 21600"/>
              <a:gd name="T42" fmla="*/ 2989004 w 21600"/>
              <a:gd name="T43" fmla="*/ 70767442 h 21600"/>
              <a:gd name="T44" fmla="*/ 2989004 w 21600"/>
              <a:gd name="T45" fmla="*/ 21798021 h 21600"/>
              <a:gd name="T46" fmla="*/ 2339224 w 21600"/>
              <a:gd name="T47" fmla="*/ 21798021 h 21600"/>
              <a:gd name="T48" fmla="*/ 2339224 w 21600"/>
              <a:gd name="T49" fmla="*/ 42333153 h 21600"/>
              <a:gd name="T50" fmla="*/ 1169612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248896 w 21600"/>
              <a:gd name="T57" fmla="*/ 13269086 h 21600"/>
              <a:gd name="T58" fmla="*/ 9226903 w 21600"/>
              <a:gd name="T59" fmla="*/ 13269086 h 21600"/>
              <a:gd name="T60" fmla="*/ 12475799 w 21600"/>
              <a:gd name="T61" fmla="*/ 18953931 h 21600"/>
              <a:gd name="T62" fmla="*/ 12475799 w 21600"/>
              <a:gd name="T63" fmla="*/ 42333153 h 21600"/>
              <a:gd name="T64" fmla="*/ 12475799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075" y="1754"/>
                </a:moveTo>
                <a:cubicBezTo>
                  <a:pt x="15075" y="2308"/>
                  <a:pt x="14625" y="2677"/>
                  <a:pt x="13950" y="3138"/>
                </a:cubicBezTo>
                <a:cubicBezTo>
                  <a:pt x="13050" y="3508"/>
                  <a:pt x="11925" y="3692"/>
                  <a:pt x="10800" y="3692"/>
                </a:cubicBezTo>
                <a:cubicBezTo>
                  <a:pt x="9450" y="3692"/>
                  <a:pt x="8550" y="3508"/>
                  <a:pt x="7650" y="3138"/>
                </a:cubicBezTo>
                <a:cubicBezTo>
                  <a:pt x="6750" y="2677"/>
                  <a:pt x="6300" y="2308"/>
                  <a:pt x="6300" y="1754"/>
                </a:cubicBezTo>
                <a:cubicBezTo>
                  <a:pt x="6300" y="1292"/>
                  <a:pt x="6750" y="831"/>
                  <a:pt x="7650" y="554"/>
                </a:cubicBezTo>
                <a:cubicBezTo>
                  <a:pt x="8550" y="185"/>
                  <a:pt x="9450" y="0"/>
                  <a:pt x="10800" y="0"/>
                </a:cubicBezTo>
                <a:cubicBezTo>
                  <a:pt x="11925" y="0"/>
                  <a:pt x="13050" y="185"/>
                  <a:pt x="13950" y="554"/>
                </a:cubicBezTo>
                <a:cubicBezTo>
                  <a:pt x="14625" y="831"/>
                  <a:pt x="15075" y="1292"/>
                  <a:pt x="15075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25" y="13200"/>
                  <a:pt x="19575" y="13200"/>
                </a:cubicBezTo>
                <a:cubicBezTo>
                  <a:pt x="18225" y="13200"/>
                  <a:pt x="17550" y="12923"/>
                  <a:pt x="17550" y="12369"/>
                </a:cubicBezTo>
                <a:cubicBezTo>
                  <a:pt x="17550" y="6369"/>
                  <a:pt x="17550" y="6369"/>
                  <a:pt x="17550" y="6369"/>
                </a:cubicBezTo>
                <a:cubicBezTo>
                  <a:pt x="16425" y="6369"/>
                  <a:pt x="16425" y="6369"/>
                  <a:pt x="16425" y="6369"/>
                </a:cubicBezTo>
                <a:cubicBezTo>
                  <a:pt x="16425" y="20677"/>
                  <a:pt x="16425" y="20677"/>
                  <a:pt x="16425" y="20677"/>
                </a:cubicBezTo>
                <a:cubicBezTo>
                  <a:pt x="16425" y="21323"/>
                  <a:pt x="15525" y="21600"/>
                  <a:pt x="13950" y="21600"/>
                </a:cubicBezTo>
                <a:cubicBezTo>
                  <a:pt x="12150" y="21600"/>
                  <a:pt x="11475" y="21323"/>
                  <a:pt x="11475" y="20677"/>
                </a:cubicBezTo>
                <a:cubicBezTo>
                  <a:pt x="11475" y="12277"/>
                  <a:pt x="11475" y="12277"/>
                  <a:pt x="11475" y="12277"/>
                </a:cubicBezTo>
                <a:cubicBezTo>
                  <a:pt x="10125" y="12277"/>
                  <a:pt x="10125" y="12277"/>
                  <a:pt x="10125" y="12277"/>
                </a:cubicBezTo>
                <a:cubicBezTo>
                  <a:pt x="10125" y="20677"/>
                  <a:pt x="10125" y="20677"/>
                  <a:pt x="10125" y="20677"/>
                </a:cubicBezTo>
                <a:cubicBezTo>
                  <a:pt x="10125" y="21323"/>
                  <a:pt x="9225" y="21600"/>
                  <a:pt x="7650" y="21600"/>
                </a:cubicBezTo>
                <a:cubicBezTo>
                  <a:pt x="5850" y="21600"/>
                  <a:pt x="5175" y="21323"/>
                  <a:pt x="5175" y="20677"/>
                </a:cubicBezTo>
                <a:cubicBezTo>
                  <a:pt x="5175" y="6369"/>
                  <a:pt x="5175" y="6369"/>
                  <a:pt x="5175" y="6369"/>
                </a:cubicBezTo>
                <a:cubicBezTo>
                  <a:pt x="4050" y="6369"/>
                  <a:pt x="4050" y="6369"/>
                  <a:pt x="4050" y="6369"/>
                </a:cubicBezTo>
                <a:cubicBezTo>
                  <a:pt x="4050" y="12369"/>
                  <a:pt x="4050" y="12369"/>
                  <a:pt x="4050" y="12369"/>
                </a:cubicBezTo>
                <a:cubicBezTo>
                  <a:pt x="4050" y="12923"/>
                  <a:pt x="3375" y="13200"/>
                  <a:pt x="2025" y="13200"/>
                </a:cubicBezTo>
                <a:cubicBezTo>
                  <a:pt x="675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00" y="3877"/>
                  <a:pt x="5625" y="3877"/>
                </a:cubicBezTo>
                <a:cubicBezTo>
                  <a:pt x="15975" y="3877"/>
                  <a:pt x="15975" y="3877"/>
                  <a:pt x="15975" y="3877"/>
                </a:cubicBezTo>
                <a:cubicBezTo>
                  <a:pt x="19575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AutoShape 49"/>
          <p:cNvSpPr/>
          <p:nvPr/>
        </p:nvSpPr>
        <p:spPr bwMode="auto">
          <a:xfrm>
            <a:off x="6600825" y="4518820"/>
            <a:ext cx="259557" cy="631825"/>
          </a:xfrm>
          <a:custGeom>
            <a:avLst/>
            <a:gdLst>
              <a:gd name="T0" fmla="*/ 8707111 w 21600"/>
              <a:gd name="T1" fmla="*/ 6003098 h 21600"/>
              <a:gd name="T2" fmla="*/ 7927360 w 21600"/>
              <a:gd name="T3" fmla="*/ 10739855 h 21600"/>
              <a:gd name="T4" fmla="*/ 6237936 w 21600"/>
              <a:gd name="T5" fmla="*/ 12635973 h 21600"/>
              <a:gd name="T6" fmla="*/ 4418541 w 21600"/>
              <a:gd name="T7" fmla="*/ 10739855 h 21600"/>
              <a:gd name="T8" fmla="*/ 3638790 w 21600"/>
              <a:gd name="T9" fmla="*/ 6003098 h 21600"/>
              <a:gd name="T10" fmla="*/ 4418541 w 21600"/>
              <a:gd name="T11" fmla="*/ 1896060 h 21600"/>
              <a:gd name="T12" fmla="*/ 6237936 w 21600"/>
              <a:gd name="T13" fmla="*/ 0 h 21600"/>
              <a:gd name="T14" fmla="*/ 7927360 w 21600"/>
              <a:gd name="T15" fmla="*/ 1896060 h 21600"/>
              <a:gd name="T16" fmla="*/ 8707111 w 21600"/>
              <a:gd name="T17" fmla="*/ 6003098 h 21600"/>
              <a:gd name="T18" fmla="*/ 12475848 w 21600"/>
              <a:gd name="T19" fmla="*/ 42333153 h 21600"/>
              <a:gd name="T20" fmla="*/ 11306233 w 21600"/>
              <a:gd name="T21" fmla="*/ 45177301 h 21600"/>
              <a:gd name="T22" fmla="*/ 10006672 w 21600"/>
              <a:gd name="T23" fmla="*/ 42333153 h 21600"/>
              <a:gd name="T24" fmla="*/ 10006672 w 21600"/>
              <a:gd name="T25" fmla="*/ 21798021 h 21600"/>
              <a:gd name="T26" fmla="*/ 9486838 w 21600"/>
              <a:gd name="T27" fmla="*/ 21798021 h 21600"/>
              <a:gd name="T28" fmla="*/ 9486838 w 21600"/>
              <a:gd name="T29" fmla="*/ 70767442 h 21600"/>
              <a:gd name="T30" fmla="*/ 8057307 w 21600"/>
              <a:gd name="T31" fmla="*/ 73926450 h 21600"/>
              <a:gd name="T32" fmla="*/ 6627799 w 21600"/>
              <a:gd name="T33" fmla="*/ 70767442 h 21600"/>
              <a:gd name="T34" fmla="*/ 6627799 w 21600"/>
              <a:gd name="T35" fmla="*/ 42018293 h 21600"/>
              <a:gd name="T36" fmla="*/ 5848048 w 21600"/>
              <a:gd name="T37" fmla="*/ 42018293 h 21600"/>
              <a:gd name="T38" fmla="*/ 5848048 w 21600"/>
              <a:gd name="T39" fmla="*/ 70767442 h 21600"/>
              <a:gd name="T40" fmla="*/ 4418541 w 21600"/>
              <a:gd name="T41" fmla="*/ 73926450 h 21600"/>
              <a:gd name="T42" fmla="*/ 2989009 w 21600"/>
              <a:gd name="T43" fmla="*/ 70767442 h 21600"/>
              <a:gd name="T44" fmla="*/ 2989009 w 21600"/>
              <a:gd name="T45" fmla="*/ 21798021 h 21600"/>
              <a:gd name="T46" fmla="*/ 2339229 w 21600"/>
              <a:gd name="T47" fmla="*/ 21798021 h 21600"/>
              <a:gd name="T48" fmla="*/ 2339229 w 21600"/>
              <a:gd name="T49" fmla="*/ 42333153 h 21600"/>
              <a:gd name="T50" fmla="*/ 1169614 w 21600"/>
              <a:gd name="T51" fmla="*/ 45177301 h 21600"/>
              <a:gd name="T52" fmla="*/ 0 w 21600"/>
              <a:gd name="T53" fmla="*/ 42333153 h 21600"/>
              <a:gd name="T54" fmla="*/ 0 w 21600"/>
              <a:gd name="T55" fmla="*/ 18953931 h 21600"/>
              <a:gd name="T56" fmla="*/ 3248926 w 21600"/>
              <a:gd name="T57" fmla="*/ 13269086 h 21600"/>
              <a:gd name="T58" fmla="*/ 9226921 w 21600"/>
              <a:gd name="T59" fmla="*/ 13269086 h 21600"/>
              <a:gd name="T60" fmla="*/ 12475848 w 21600"/>
              <a:gd name="T61" fmla="*/ 18953931 h 21600"/>
              <a:gd name="T62" fmla="*/ 12475848 w 21600"/>
              <a:gd name="T63" fmla="*/ 42333153 h 21600"/>
              <a:gd name="T64" fmla="*/ 12475848 w 21600"/>
              <a:gd name="T65" fmla="*/ 42333153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15075" y="1754"/>
                </a:moveTo>
                <a:cubicBezTo>
                  <a:pt x="15075" y="2308"/>
                  <a:pt x="14625" y="2677"/>
                  <a:pt x="13725" y="3138"/>
                </a:cubicBezTo>
                <a:cubicBezTo>
                  <a:pt x="13050" y="3508"/>
                  <a:pt x="11925" y="3692"/>
                  <a:pt x="10800" y="3692"/>
                </a:cubicBezTo>
                <a:cubicBezTo>
                  <a:pt x="9450" y="3692"/>
                  <a:pt x="8550" y="3508"/>
                  <a:pt x="7650" y="3138"/>
                </a:cubicBezTo>
                <a:cubicBezTo>
                  <a:pt x="6750" y="2677"/>
                  <a:pt x="6300" y="2308"/>
                  <a:pt x="6300" y="1754"/>
                </a:cubicBezTo>
                <a:cubicBezTo>
                  <a:pt x="6300" y="1292"/>
                  <a:pt x="6750" y="831"/>
                  <a:pt x="7650" y="554"/>
                </a:cubicBezTo>
                <a:cubicBezTo>
                  <a:pt x="8325" y="185"/>
                  <a:pt x="9450" y="0"/>
                  <a:pt x="10800" y="0"/>
                </a:cubicBezTo>
                <a:cubicBezTo>
                  <a:pt x="11925" y="0"/>
                  <a:pt x="13050" y="185"/>
                  <a:pt x="13725" y="554"/>
                </a:cubicBezTo>
                <a:cubicBezTo>
                  <a:pt x="14625" y="831"/>
                  <a:pt x="15075" y="1292"/>
                  <a:pt x="15075" y="1754"/>
                </a:cubicBezTo>
                <a:close/>
                <a:moveTo>
                  <a:pt x="21600" y="12369"/>
                </a:moveTo>
                <a:cubicBezTo>
                  <a:pt x="21600" y="12923"/>
                  <a:pt x="20925" y="13200"/>
                  <a:pt x="19575" y="13200"/>
                </a:cubicBezTo>
                <a:cubicBezTo>
                  <a:pt x="18225" y="13200"/>
                  <a:pt x="17325" y="12923"/>
                  <a:pt x="17325" y="12369"/>
                </a:cubicBezTo>
                <a:cubicBezTo>
                  <a:pt x="17325" y="6369"/>
                  <a:pt x="17325" y="6369"/>
                  <a:pt x="17325" y="6369"/>
                </a:cubicBezTo>
                <a:cubicBezTo>
                  <a:pt x="16425" y="6369"/>
                  <a:pt x="16425" y="6369"/>
                  <a:pt x="16425" y="6369"/>
                </a:cubicBezTo>
                <a:cubicBezTo>
                  <a:pt x="16425" y="20677"/>
                  <a:pt x="16425" y="20677"/>
                  <a:pt x="16425" y="20677"/>
                </a:cubicBezTo>
                <a:cubicBezTo>
                  <a:pt x="16425" y="21323"/>
                  <a:pt x="15525" y="21600"/>
                  <a:pt x="13950" y="21600"/>
                </a:cubicBezTo>
                <a:cubicBezTo>
                  <a:pt x="12150" y="21600"/>
                  <a:pt x="11475" y="21323"/>
                  <a:pt x="11475" y="20677"/>
                </a:cubicBezTo>
                <a:cubicBezTo>
                  <a:pt x="11475" y="12277"/>
                  <a:pt x="11475" y="12277"/>
                  <a:pt x="11475" y="12277"/>
                </a:cubicBezTo>
                <a:cubicBezTo>
                  <a:pt x="10125" y="12277"/>
                  <a:pt x="10125" y="12277"/>
                  <a:pt x="10125" y="12277"/>
                </a:cubicBezTo>
                <a:cubicBezTo>
                  <a:pt x="10125" y="20677"/>
                  <a:pt x="10125" y="20677"/>
                  <a:pt x="10125" y="20677"/>
                </a:cubicBezTo>
                <a:cubicBezTo>
                  <a:pt x="10125" y="21323"/>
                  <a:pt x="9225" y="21600"/>
                  <a:pt x="7650" y="21600"/>
                </a:cubicBezTo>
                <a:cubicBezTo>
                  <a:pt x="5850" y="21600"/>
                  <a:pt x="5175" y="21323"/>
                  <a:pt x="5175" y="20677"/>
                </a:cubicBezTo>
                <a:cubicBezTo>
                  <a:pt x="5175" y="6369"/>
                  <a:pt x="5175" y="6369"/>
                  <a:pt x="5175" y="6369"/>
                </a:cubicBezTo>
                <a:cubicBezTo>
                  <a:pt x="4050" y="6369"/>
                  <a:pt x="4050" y="6369"/>
                  <a:pt x="4050" y="6369"/>
                </a:cubicBezTo>
                <a:cubicBezTo>
                  <a:pt x="4050" y="12369"/>
                  <a:pt x="4050" y="12369"/>
                  <a:pt x="4050" y="12369"/>
                </a:cubicBezTo>
                <a:cubicBezTo>
                  <a:pt x="4050" y="12923"/>
                  <a:pt x="3375" y="13200"/>
                  <a:pt x="2025" y="13200"/>
                </a:cubicBezTo>
                <a:cubicBezTo>
                  <a:pt x="675" y="13200"/>
                  <a:pt x="0" y="12923"/>
                  <a:pt x="0" y="12369"/>
                </a:cubicBezTo>
                <a:cubicBezTo>
                  <a:pt x="0" y="5538"/>
                  <a:pt x="0" y="5538"/>
                  <a:pt x="0" y="5538"/>
                </a:cubicBezTo>
                <a:cubicBezTo>
                  <a:pt x="0" y="4431"/>
                  <a:pt x="1800" y="3877"/>
                  <a:pt x="5625" y="3877"/>
                </a:cubicBezTo>
                <a:cubicBezTo>
                  <a:pt x="15975" y="3877"/>
                  <a:pt x="15975" y="3877"/>
                  <a:pt x="15975" y="3877"/>
                </a:cubicBezTo>
                <a:cubicBezTo>
                  <a:pt x="19575" y="3877"/>
                  <a:pt x="21600" y="4431"/>
                  <a:pt x="21600" y="5538"/>
                </a:cubicBezTo>
                <a:lnTo>
                  <a:pt x="21600" y="12369"/>
                </a:lnTo>
                <a:close/>
                <a:moveTo>
                  <a:pt x="21600" y="12369"/>
                </a:moveTo>
              </a:path>
            </a:pathLst>
          </a:custGeom>
          <a:solidFill>
            <a:srgbClr val="ADBACA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AutoShape 53"/>
          <p:cNvSpPr/>
          <p:nvPr/>
        </p:nvSpPr>
        <p:spPr bwMode="auto">
          <a:xfrm>
            <a:off x="1503363" y="2024858"/>
            <a:ext cx="762000" cy="762000"/>
          </a:xfrm>
          <a:custGeom>
            <a:avLst/>
            <a:gdLst>
              <a:gd name="T0" fmla="*/ 100732536 w 19679"/>
              <a:gd name="T1" fmla="*/ 17284572 h 19679"/>
              <a:gd name="T2" fmla="*/ 100732536 w 19679"/>
              <a:gd name="T3" fmla="*/ 100732536 h 19679"/>
              <a:gd name="T4" fmla="*/ 17284572 w 19679"/>
              <a:gd name="T5" fmla="*/ 100732536 h 19679"/>
              <a:gd name="T6" fmla="*/ 17284572 w 19679"/>
              <a:gd name="T7" fmla="*/ 17284572 h 19679"/>
              <a:gd name="T8" fmla="*/ 100732536 w 19679"/>
              <a:gd name="T9" fmla="*/ 17284572 h 19679"/>
              <a:gd name="T10" fmla="*/ 100732536 w 19679"/>
              <a:gd name="T11" fmla="*/ 17284572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16856F"/>
          </a:solidFill>
          <a:ln w="50800" cap="flat">
            <a:noFill/>
            <a:prstDash val="solid"/>
            <a:bevel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7" name="AutoShape 54"/>
          <p:cNvSpPr/>
          <p:nvPr/>
        </p:nvSpPr>
        <p:spPr bwMode="auto">
          <a:xfrm>
            <a:off x="1503363" y="3244058"/>
            <a:ext cx="762000" cy="762000"/>
          </a:xfrm>
          <a:custGeom>
            <a:avLst/>
            <a:gdLst>
              <a:gd name="T0" fmla="*/ 100732536 w 19679"/>
              <a:gd name="T1" fmla="*/ 17284572 h 19679"/>
              <a:gd name="T2" fmla="*/ 100732536 w 19679"/>
              <a:gd name="T3" fmla="*/ 100732536 h 19679"/>
              <a:gd name="T4" fmla="*/ 17284572 w 19679"/>
              <a:gd name="T5" fmla="*/ 100732536 h 19679"/>
              <a:gd name="T6" fmla="*/ 17284572 w 19679"/>
              <a:gd name="T7" fmla="*/ 17284572 h 19679"/>
              <a:gd name="T8" fmla="*/ 100732536 w 19679"/>
              <a:gd name="T9" fmla="*/ 17284572 h 19679"/>
              <a:gd name="T10" fmla="*/ 100732536 w 19679"/>
              <a:gd name="T11" fmla="*/ 17284572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16856F"/>
          </a:solidFill>
          <a:ln w="50800" cap="flat">
            <a:noFill/>
            <a:prstDash val="solid"/>
            <a:bevel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8" name="AutoShape 55"/>
          <p:cNvSpPr/>
          <p:nvPr/>
        </p:nvSpPr>
        <p:spPr bwMode="auto">
          <a:xfrm>
            <a:off x="1503363" y="4431508"/>
            <a:ext cx="762000" cy="762000"/>
          </a:xfrm>
          <a:custGeom>
            <a:avLst/>
            <a:gdLst>
              <a:gd name="T0" fmla="*/ 100732536 w 19679"/>
              <a:gd name="T1" fmla="*/ 17284572 h 19679"/>
              <a:gd name="T2" fmla="*/ 100732536 w 19679"/>
              <a:gd name="T3" fmla="*/ 100732536 h 19679"/>
              <a:gd name="T4" fmla="*/ 17284572 w 19679"/>
              <a:gd name="T5" fmla="*/ 100732536 h 19679"/>
              <a:gd name="T6" fmla="*/ 17284572 w 19679"/>
              <a:gd name="T7" fmla="*/ 17284572 h 19679"/>
              <a:gd name="T8" fmla="*/ 100732536 w 19679"/>
              <a:gd name="T9" fmla="*/ 17284572 h 19679"/>
              <a:gd name="T10" fmla="*/ 100732536 w 19679"/>
              <a:gd name="T11" fmla="*/ 17284572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16856F"/>
          </a:solidFill>
          <a:ln w="50800" cap="flat">
            <a:noFill/>
            <a:prstDash val="solid"/>
            <a:bevel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9" name="Rectangle 59"/>
          <p:cNvSpPr/>
          <p:nvPr/>
        </p:nvSpPr>
        <p:spPr bwMode="auto">
          <a:xfrm>
            <a:off x="1644867" y="3442013"/>
            <a:ext cx="56883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58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1pPr>
            <a:lvl2pPr marL="742950" indent="-285750" eaLnBrk="0" hangingPunct="0">
              <a:defRPr sz="58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2pPr>
            <a:lvl3pPr marL="1143000" indent="-228600" eaLnBrk="0" hangingPunct="0">
              <a:defRPr sz="58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3pPr>
            <a:lvl4pPr marL="1600200" indent="-228600" eaLnBrk="0" hangingPunct="0">
              <a:defRPr sz="58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4pPr>
            <a:lvl5pPr marL="2057400" indent="-228600" eaLnBrk="0" hangingPunct="0">
              <a:defRPr sz="58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9pPr>
          </a:lstStyle>
          <a:p>
            <a:pPr eaLnBrk="1" fontAlgn="base" hangingPunct="1">
              <a:spcBef>
                <a:spcPts val="85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50%</a:t>
            </a:r>
            <a:endParaRPr lang="en-US" altLang="zh-CN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1644867" y="4651687"/>
            <a:ext cx="56883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58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1pPr>
            <a:lvl2pPr marL="742950" indent="-285750" eaLnBrk="0" hangingPunct="0">
              <a:defRPr sz="58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2pPr>
            <a:lvl3pPr marL="1143000" indent="-228600" eaLnBrk="0" hangingPunct="0">
              <a:defRPr sz="58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3pPr>
            <a:lvl4pPr marL="1600200" indent="-228600" eaLnBrk="0" hangingPunct="0">
              <a:defRPr sz="58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4pPr>
            <a:lvl5pPr marL="2057400" indent="-228600" eaLnBrk="0" hangingPunct="0">
              <a:defRPr sz="58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9pPr>
          </a:lstStyle>
          <a:p>
            <a:pPr eaLnBrk="1" fontAlgn="base" hangingPunct="1">
              <a:spcBef>
                <a:spcPts val="85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60%</a:t>
            </a:r>
            <a:endParaRPr lang="en-US" altLang="zh-CN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1" name="Rectangle 59"/>
          <p:cNvSpPr/>
          <p:nvPr/>
        </p:nvSpPr>
        <p:spPr bwMode="auto">
          <a:xfrm>
            <a:off x="1644867" y="2222813"/>
            <a:ext cx="56883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58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1pPr>
            <a:lvl2pPr marL="742950" indent="-285750" eaLnBrk="0" hangingPunct="0">
              <a:defRPr sz="58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2pPr>
            <a:lvl3pPr marL="1143000" indent="-228600" eaLnBrk="0" hangingPunct="0">
              <a:defRPr sz="58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3pPr>
            <a:lvl4pPr marL="1600200" indent="-228600" eaLnBrk="0" hangingPunct="0">
              <a:defRPr sz="58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4pPr>
            <a:lvl5pPr marL="2057400" indent="-228600" eaLnBrk="0" hangingPunct="0">
              <a:defRPr sz="58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2" charset="0"/>
                <a:ea typeface="ヒラギノ角ゴ ProN W3" pitchFamily="2" charset="-128"/>
                <a:sym typeface="Gill Sans" pitchFamily="2" charset="0"/>
              </a:defRPr>
            </a:lvl9pPr>
          </a:lstStyle>
          <a:p>
            <a:pPr eaLnBrk="1" fontAlgn="base" hangingPunct="1">
              <a:spcBef>
                <a:spcPts val="85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40%</a:t>
            </a:r>
            <a:endParaRPr lang="en-US" altLang="zh-CN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2" name="TextBox 13"/>
          <p:cNvSpPr txBox="1"/>
          <p:nvPr/>
        </p:nvSpPr>
        <p:spPr>
          <a:xfrm>
            <a:off x="7349695" y="2089941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Box 13"/>
          <p:cNvSpPr txBox="1"/>
          <p:nvPr/>
        </p:nvSpPr>
        <p:spPr>
          <a:xfrm>
            <a:off x="7353776" y="2375846"/>
            <a:ext cx="274272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TextBox 13"/>
          <p:cNvSpPr txBox="1"/>
          <p:nvPr/>
        </p:nvSpPr>
        <p:spPr>
          <a:xfrm>
            <a:off x="7345614" y="329803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13"/>
          <p:cNvSpPr txBox="1"/>
          <p:nvPr/>
        </p:nvSpPr>
        <p:spPr>
          <a:xfrm>
            <a:off x="7349695" y="3583938"/>
            <a:ext cx="274272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13"/>
          <p:cNvSpPr txBox="1"/>
          <p:nvPr/>
        </p:nvSpPr>
        <p:spPr>
          <a:xfrm>
            <a:off x="7341533" y="4517711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TextBox 13"/>
          <p:cNvSpPr txBox="1"/>
          <p:nvPr/>
        </p:nvSpPr>
        <p:spPr>
          <a:xfrm>
            <a:off x="7345614" y="4803616"/>
            <a:ext cx="274272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50181" y="243356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i="1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9097" y="280981"/>
            <a:ext cx="3325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 rot="18731812">
            <a:off x="368118" y="222179"/>
            <a:ext cx="579268" cy="579268"/>
          </a:xfrm>
          <a:prstGeom prst="arc">
            <a:avLst>
              <a:gd name="adj1" fmla="val 2267523"/>
              <a:gd name="adj2" fmla="val 0"/>
            </a:avLst>
          </a:prstGeom>
          <a:ln>
            <a:solidFill>
              <a:srgbClr val="1685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cxnSp>
        <p:nvCxnSpPr>
          <p:cNvPr id="54" name="Straight Connector 280"/>
          <p:cNvCxnSpPr/>
          <p:nvPr/>
        </p:nvCxnSpPr>
        <p:spPr>
          <a:xfrm>
            <a:off x="3798625" y="3053387"/>
            <a:ext cx="1492820" cy="0"/>
          </a:xfrm>
          <a:prstGeom prst="line">
            <a:avLst/>
          </a:prstGeom>
          <a:ln w="12700">
            <a:solidFill>
              <a:srgbClr val="16856F"/>
            </a:solidFill>
            <a:prstDash val="sysDash"/>
            <a:headEnd type="oval" w="lg" len="lg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281"/>
          <p:cNvCxnSpPr/>
          <p:nvPr/>
        </p:nvCxnSpPr>
        <p:spPr>
          <a:xfrm>
            <a:off x="6252376" y="2228978"/>
            <a:ext cx="1601874" cy="0"/>
          </a:xfrm>
          <a:prstGeom prst="line">
            <a:avLst/>
          </a:prstGeom>
          <a:ln w="12700">
            <a:solidFill>
              <a:srgbClr val="16856F"/>
            </a:solidFill>
            <a:prstDash val="sys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290"/>
          <p:cNvCxnSpPr/>
          <p:nvPr/>
        </p:nvCxnSpPr>
        <p:spPr>
          <a:xfrm>
            <a:off x="6972756" y="4421477"/>
            <a:ext cx="1492820" cy="0"/>
          </a:xfrm>
          <a:prstGeom prst="line">
            <a:avLst/>
          </a:prstGeom>
          <a:ln w="12700">
            <a:solidFill>
              <a:srgbClr val="16856F"/>
            </a:solidFill>
            <a:prstDash val="sys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291"/>
          <p:cNvCxnSpPr/>
          <p:nvPr/>
        </p:nvCxnSpPr>
        <p:spPr>
          <a:xfrm>
            <a:off x="4298012" y="5345925"/>
            <a:ext cx="1601874" cy="0"/>
          </a:xfrm>
          <a:prstGeom prst="line">
            <a:avLst/>
          </a:prstGeom>
          <a:ln w="12700">
            <a:solidFill>
              <a:srgbClr val="16856F"/>
            </a:solidFill>
            <a:prstDash val="sysDash"/>
            <a:headEnd type="oval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Freeform 5"/>
          <p:cNvSpPr/>
          <p:nvPr/>
        </p:nvSpPr>
        <p:spPr bwMode="auto">
          <a:xfrm rot="3221378">
            <a:off x="5169712" y="2306297"/>
            <a:ext cx="2123488" cy="1250364"/>
          </a:xfrm>
          <a:custGeom>
            <a:avLst/>
            <a:gdLst>
              <a:gd name="T0" fmla="*/ 178 w 872"/>
              <a:gd name="T1" fmla="*/ 512 h 512"/>
              <a:gd name="T2" fmla="*/ 158 w 872"/>
              <a:gd name="T3" fmla="*/ 374 h 512"/>
              <a:gd name="T4" fmla="*/ 153 w 872"/>
              <a:gd name="T5" fmla="*/ 317 h 512"/>
              <a:gd name="T6" fmla="*/ 148 w 872"/>
              <a:gd name="T7" fmla="*/ 309 h 512"/>
              <a:gd name="T8" fmla="*/ 140 w 872"/>
              <a:gd name="T9" fmla="*/ 312 h 512"/>
              <a:gd name="T10" fmla="*/ 47 w 872"/>
              <a:gd name="T11" fmla="*/ 327 h 512"/>
              <a:gd name="T12" fmla="*/ 5 w 872"/>
              <a:gd name="T13" fmla="*/ 246 h 512"/>
              <a:gd name="T14" fmla="*/ 71 w 872"/>
              <a:gd name="T15" fmla="*/ 178 h 512"/>
              <a:gd name="T16" fmla="*/ 139 w 872"/>
              <a:gd name="T17" fmla="*/ 199 h 512"/>
              <a:gd name="T18" fmla="*/ 149 w 872"/>
              <a:gd name="T19" fmla="*/ 204 h 512"/>
              <a:gd name="T20" fmla="*/ 154 w 872"/>
              <a:gd name="T21" fmla="*/ 193 h 512"/>
              <a:gd name="T22" fmla="*/ 179 w 872"/>
              <a:gd name="T23" fmla="*/ 6 h 512"/>
              <a:gd name="T24" fmla="*/ 180 w 872"/>
              <a:gd name="T25" fmla="*/ 0 h 512"/>
              <a:gd name="T26" fmla="*/ 221 w 872"/>
              <a:gd name="T27" fmla="*/ 8 h 512"/>
              <a:gd name="T28" fmla="*/ 374 w 872"/>
              <a:gd name="T29" fmla="*/ 27 h 512"/>
              <a:gd name="T30" fmla="*/ 384 w 872"/>
              <a:gd name="T31" fmla="*/ 31 h 512"/>
              <a:gd name="T32" fmla="*/ 380 w 872"/>
              <a:gd name="T33" fmla="*/ 41 h 512"/>
              <a:gd name="T34" fmla="*/ 365 w 872"/>
              <a:gd name="T35" fmla="*/ 132 h 512"/>
              <a:gd name="T36" fmla="*/ 448 w 872"/>
              <a:gd name="T37" fmla="*/ 175 h 512"/>
              <a:gd name="T38" fmla="*/ 514 w 872"/>
              <a:gd name="T39" fmla="*/ 111 h 512"/>
              <a:gd name="T40" fmla="*/ 491 w 872"/>
              <a:gd name="T41" fmla="*/ 39 h 512"/>
              <a:gd name="T42" fmla="*/ 488 w 872"/>
              <a:gd name="T43" fmla="*/ 32 h 512"/>
              <a:gd name="T44" fmla="*/ 496 w 872"/>
              <a:gd name="T45" fmla="*/ 27 h 512"/>
              <a:gd name="T46" fmla="*/ 593 w 872"/>
              <a:gd name="T47" fmla="*/ 17 h 512"/>
              <a:gd name="T48" fmla="*/ 691 w 872"/>
              <a:gd name="T49" fmla="*/ 1 h 512"/>
              <a:gd name="T50" fmla="*/ 697 w 872"/>
              <a:gd name="T51" fmla="*/ 25 h 512"/>
              <a:gd name="T52" fmla="*/ 719 w 872"/>
              <a:gd name="T53" fmla="*/ 196 h 512"/>
              <a:gd name="T54" fmla="*/ 723 w 872"/>
              <a:gd name="T55" fmla="*/ 203 h 512"/>
              <a:gd name="T56" fmla="*/ 732 w 872"/>
              <a:gd name="T57" fmla="*/ 200 h 512"/>
              <a:gd name="T58" fmla="*/ 816 w 872"/>
              <a:gd name="T59" fmla="*/ 182 h 512"/>
              <a:gd name="T60" fmla="*/ 868 w 872"/>
              <a:gd name="T61" fmla="*/ 251 h 512"/>
              <a:gd name="T62" fmla="*/ 799 w 872"/>
              <a:gd name="T63" fmla="*/ 334 h 512"/>
              <a:gd name="T64" fmla="*/ 732 w 872"/>
              <a:gd name="T65" fmla="*/ 312 h 512"/>
              <a:gd name="T66" fmla="*/ 723 w 872"/>
              <a:gd name="T67" fmla="*/ 309 h 512"/>
              <a:gd name="T68" fmla="*/ 718 w 872"/>
              <a:gd name="T69" fmla="*/ 318 h 512"/>
              <a:gd name="T70" fmla="*/ 693 w 872"/>
              <a:gd name="T71" fmla="*/ 506 h 512"/>
              <a:gd name="T72" fmla="*/ 691 w 872"/>
              <a:gd name="T73" fmla="*/ 512 h 512"/>
              <a:gd name="T74" fmla="*/ 641 w 872"/>
              <a:gd name="T75" fmla="*/ 503 h 512"/>
              <a:gd name="T76" fmla="*/ 498 w 872"/>
              <a:gd name="T77" fmla="*/ 486 h 512"/>
              <a:gd name="T78" fmla="*/ 488 w 872"/>
              <a:gd name="T79" fmla="*/ 481 h 512"/>
              <a:gd name="T80" fmla="*/ 492 w 872"/>
              <a:gd name="T81" fmla="*/ 471 h 512"/>
              <a:gd name="T82" fmla="*/ 492 w 872"/>
              <a:gd name="T83" fmla="*/ 360 h 512"/>
              <a:gd name="T84" fmla="*/ 380 w 872"/>
              <a:gd name="T85" fmla="*/ 360 h 512"/>
              <a:gd name="T86" fmla="*/ 380 w 872"/>
              <a:gd name="T87" fmla="*/ 471 h 512"/>
              <a:gd name="T88" fmla="*/ 384 w 872"/>
              <a:gd name="T89" fmla="*/ 481 h 512"/>
              <a:gd name="T90" fmla="*/ 375 w 872"/>
              <a:gd name="T91" fmla="*/ 486 h 512"/>
              <a:gd name="T92" fmla="*/ 189 w 872"/>
              <a:gd name="T93" fmla="*/ 511 h 512"/>
              <a:gd name="T94" fmla="*/ 178 w 872"/>
              <a:gd name="T95" fmla="*/ 512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72" h="512">
                <a:moveTo>
                  <a:pt x="178" y="512"/>
                </a:moveTo>
                <a:cubicBezTo>
                  <a:pt x="171" y="465"/>
                  <a:pt x="164" y="420"/>
                  <a:pt x="158" y="374"/>
                </a:cubicBezTo>
                <a:cubicBezTo>
                  <a:pt x="155" y="355"/>
                  <a:pt x="155" y="336"/>
                  <a:pt x="153" y="317"/>
                </a:cubicBezTo>
                <a:cubicBezTo>
                  <a:pt x="153" y="314"/>
                  <a:pt x="151" y="310"/>
                  <a:pt x="148" y="309"/>
                </a:cubicBezTo>
                <a:cubicBezTo>
                  <a:pt x="147" y="308"/>
                  <a:pt x="142" y="310"/>
                  <a:pt x="140" y="312"/>
                </a:cubicBezTo>
                <a:cubicBezTo>
                  <a:pt x="114" y="337"/>
                  <a:pt x="78" y="343"/>
                  <a:pt x="47" y="327"/>
                </a:cubicBezTo>
                <a:cubicBezTo>
                  <a:pt x="17" y="311"/>
                  <a:pt x="0" y="278"/>
                  <a:pt x="5" y="246"/>
                </a:cubicBezTo>
                <a:cubicBezTo>
                  <a:pt x="10" y="211"/>
                  <a:pt x="35" y="184"/>
                  <a:pt x="71" y="178"/>
                </a:cubicBezTo>
                <a:cubicBezTo>
                  <a:pt x="96" y="173"/>
                  <a:pt x="119" y="181"/>
                  <a:pt x="139" y="199"/>
                </a:cubicBezTo>
                <a:cubicBezTo>
                  <a:pt x="141" y="201"/>
                  <a:pt x="145" y="202"/>
                  <a:pt x="149" y="204"/>
                </a:cubicBezTo>
                <a:cubicBezTo>
                  <a:pt x="150" y="200"/>
                  <a:pt x="153" y="197"/>
                  <a:pt x="154" y="193"/>
                </a:cubicBezTo>
                <a:cubicBezTo>
                  <a:pt x="157" y="130"/>
                  <a:pt x="165" y="67"/>
                  <a:pt x="179" y="6"/>
                </a:cubicBezTo>
                <a:cubicBezTo>
                  <a:pt x="179" y="4"/>
                  <a:pt x="180" y="3"/>
                  <a:pt x="180" y="0"/>
                </a:cubicBezTo>
                <a:cubicBezTo>
                  <a:pt x="194" y="3"/>
                  <a:pt x="207" y="6"/>
                  <a:pt x="221" y="8"/>
                </a:cubicBezTo>
                <a:cubicBezTo>
                  <a:pt x="272" y="14"/>
                  <a:pt x="323" y="20"/>
                  <a:pt x="374" y="27"/>
                </a:cubicBezTo>
                <a:cubicBezTo>
                  <a:pt x="377" y="27"/>
                  <a:pt x="381" y="30"/>
                  <a:pt x="384" y="31"/>
                </a:cubicBezTo>
                <a:cubicBezTo>
                  <a:pt x="383" y="34"/>
                  <a:pt x="382" y="38"/>
                  <a:pt x="380" y="41"/>
                </a:cubicBezTo>
                <a:cubicBezTo>
                  <a:pt x="356" y="66"/>
                  <a:pt x="350" y="102"/>
                  <a:pt x="365" y="132"/>
                </a:cubicBezTo>
                <a:cubicBezTo>
                  <a:pt x="381" y="163"/>
                  <a:pt x="413" y="179"/>
                  <a:pt x="448" y="175"/>
                </a:cubicBezTo>
                <a:cubicBezTo>
                  <a:pt x="480" y="170"/>
                  <a:pt x="507" y="145"/>
                  <a:pt x="514" y="111"/>
                </a:cubicBezTo>
                <a:cubicBezTo>
                  <a:pt x="519" y="84"/>
                  <a:pt x="511" y="60"/>
                  <a:pt x="491" y="39"/>
                </a:cubicBezTo>
                <a:cubicBezTo>
                  <a:pt x="489" y="37"/>
                  <a:pt x="487" y="33"/>
                  <a:pt x="488" y="32"/>
                </a:cubicBezTo>
                <a:cubicBezTo>
                  <a:pt x="489" y="29"/>
                  <a:pt x="493" y="27"/>
                  <a:pt x="496" y="27"/>
                </a:cubicBezTo>
                <a:cubicBezTo>
                  <a:pt x="528" y="23"/>
                  <a:pt x="561" y="21"/>
                  <a:pt x="593" y="17"/>
                </a:cubicBezTo>
                <a:cubicBezTo>
                  <a:pt x="626" y="13"/>
                  <a:pt x="658" y="7"/>
                  <a:pt x="691" y="1"/>
                </a:cubicBezTo>
                <a:cubicBezTo>
                  <a:pt x="693" y="8"/>
                  <a:pt x="695" y="16"/>
                  <a:pt x="697" y="25"/>
                </a:cubicBezTo>
                <a:cubicBezTo>
                  <a:pt x="708" y="81"/>
                  <a:pt x="716" y="138"/>
                  <a:pt x="719" y="196"/>
                </a:cubicBezTo>
                <a:cubicBezTo>
                  <a:pt x="719" y="198"/>
                  <a:pt x="721" y="203"/>
                  <a:pt x="723" y="203"/>
                </a:cubicBezTo>
                <a:cubicBezTo>
                  <a:pt x="725" y="204"/>
                  <a:pt x="729" y="202"/>
                  <a:pt x="732" y="200"/>
                </a:cubicBezTo>
                <a:cubicBezTo>
                  <a:pt x="756" y="178"/>
                  <a:pt x="784" y="170"/>
                  <a:pt x="816" y="182"/>
                </a:cubicBezTo>
                <a:cubicBezTo>
                  <a:pt x="847" y="193"/>
                  <a:pt x="864" y="218"/>
                  <a:pt x="868" y="251"/>
                </a:cubicBezTo>
                <a:cubicBezTo>
                  <a:pt x="872" y="290"/>
                  <a:pt x="839" y="330"/>
                  <a:pt x="799" y="334"/>
                </a:cubicBezTo>
                <a:cubicBezTo>
                  <a:pt x="773" y="338"/>
                  <a:pt x="751" y="330"/>
                  <a:pt x="732" y="312"/>
                </a:cubicBezTo>
                <a:cubicBezTo>
                  <a:pt x="730" y="310"/>
                  <a:pt x="725" y="308"/>
                  <a:pt x="723" y="309"/>
                </a:cubicBezTo>
                <a:cubicBezTo>
                  <a:pt x="720" y="310"/>
                  <a:pt x="719" y="315"/>
                  <a:pt x="718" y="318"/>
                </a:cubicBezTo>
                <a:cubicBezTo>
                  <a:pt x="715" y="381"/>
                  <a:pt x="706" y="444"/>
                  <a:pt x="693" y="506"/>
                </a:cubicBezTo>
                <a:cubicBezTo>
                  <a:pt x="693" y="508"/>
                  <a:pt x="692" y="509"/>
                  <a:pt x="691" y="512"/>
                </a:cubicBezTo>
                <a:cubicBezTo>
                  <a:pt x="674" y="509"/>
                  <a:pt x="658" y="505"/>
                  <a:pt x="641" y="503"/>
                </a:cubicBezTo>
                <a:cubicBezTo>
                  <a:pt x="594" y="497"/>
                  <a:pt x="546" y="491"/>
                  <a:pt x="498" y="486"/>
                </a:cubicBezTo>
                <a:cubicBezTo>
                  <a:pt x="495" y="485"/>
                  <a:pt x="491" y="483"/>
                  <a:pt x="488" y="481"/>
                </a:cubicBezTo>
                <a:cubicBezTo>
                  <a:pt x="489" y="478"/>
                  <a:pt x="490" y="474"/>
                  <a:pt x="492" y="471"/>
                </a:cubicBezTo>
                <a:cubicBezTo>
                  <a:pt x="523" y="439"/>
                  <a:pt x="523" y="390"/>
                  <a:pt x="492" y="360"/>
                </a:cubicBezTo>
                <a:cubicBezTo>
                  <a:pt x="461" y="329"/>
                  <a:pt x="411" y="329"/>
                  <a:pt x="380" y="360"/>
                </a:cubicBezTo>
                <a:cubicBezTo>
                  <a:pt x="349" y="391"/>
                  <a:pt x="349" y="439"/>
                  <a:pt x="380" y="471"/>
                </a:cubicBezTo>
                <a:cubicBezTo>
                  <a:pt x="382" y="474"/>
                  <a:pt x="384" y="478"/>
                  <a:pt x="384" y="481"/>
                </a:cubicBezTo>
                <a:cubicBezTo>
                  <a:pt x="384" y="483"/>
                  <a:pt x="378" y="485"/>
                  <a:pt x="375" y="486"/>
                </a:cubicBezTo>
                <a:cubicBezTo>
                  <a:pt x="313" y="489"/>
                  <a:pt x="251" y="497"/>
                  <a:pt x="189" y="511"/>
                </a:cubicBezTo>
                <a:cubicBezTo>
                  <a:pt x="187" y="511"/>
                  <a:pt x="184" y="511"/>
                  <a:pt x="178" y="512"/>
                </a:cubicBezTo>
                <a:close/>
              </a:path>
            </a:pathLst>
          </a:custGeom>
          <a:solidFill>
            <a:srgbClr val="27947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Freeform 272"/>
          <p:cNvSpPr/>
          <p:nvPr/>
        </p:nvSpPr>
        <p:spPr bwMode="auto">
          <a:xfrm rot="8621378">
            <a:off x="5909858" y="3311518"/>
            <a:ext cx="2123487" cy="1250364"/>
          </a:xfrm>
          <a:custGeom>
            <a:avLst/>
            <a:gdLst>
              <a:gd name="T0" fmla="*/ 178 w 872"/>
              <a:gd name="T1" fmla="*/ 512 h 512"/>
              <a:gd name="T2" fmla="*/ 158 w 872"/>
              <a:gd name="T3" fmla="*/ 374 h 512"/>
              <a:gd name="T4" fmla="*/ 153 w 872"/>
              <a:gd name="T5" fmla="*/ 317 h 512"/>
              <a:gd name="T6" fmla="*/ 148 w 872"/>
              <a:gd name="T7" fmla="*/ 309 h 512"/>
              <a:gd name="T8" fmla="*/ 140 w 872"/>
              <a:gd name="T9" fmla="*/ 312 h 512"/>
              <a:gd name="T10" fmla="*/ 47 w 872"/>
              <a:gd name="T11" fmla="*/ 327 h 512"/>
              <a:gd name="T12" fmla="*/ 5 w 872"/>
              <a:gd name="T13" fmla="*/ 246 h 512"/>
              <a:gd name="T14" fmla="*/ 71 w 872"/>
              <a:gd name="T15" fmla="*/ 178 h 512"/>
              <a:gd name="T16" fmla="*/ 139 w 872"/>
              <a:gd name="T17" fmla="*/ 199 h 512"/>
              <a:gd name="T18" fmla="*/ 149 w 872"/>
              <a:gd name="T19" fmla="*/ 204 h 512"/>
              <a:gd name="T20" fmla="*/ 154 w 872"/>
              <a:gd name="T21" fmla="*/ 193 h 512"/>
              <a:gd name="T22" fmla="*/ 179 w 872"/>
              <a:gd name="T23" fmla="*/ 6 h 512"/>
              <a:gd name="T24" fmla="*/ 180 w 872"/>
              <a:gd name="T25" fmla="*/ 0 h 512"/>
              <a:gd name="T26" fmla="*/ 221 w 872"/>
              <a:gd name="T27" fmla="*/ 8 h 512"/>
              <a:gd name="T28" fmla="*/ 374 w 872"/>
              <a:gd name="T29" fmla="*/ 27 h 512"/>
              <a:gd name="T30" fmla="*/ 384 w 872"/>
              <a:gd name="T31" fmla="*/ 31 h 512"/>
              <a:gd name="T32" fmla="*/ 380 w 872"/>
              <a:gd name="T33" fmla="*/ 41 h 512"/>
              <a:gd name="T34" fmla="*/ 365 w 872"/>
              <a:gd name="T35" fmla="*/ 132 h 512"/>
              <a:gd name="T36" fmla="*/ 448 w 872"/>
              <a:gd name="T37" fmla="*/ 175 h 512"/>
              <a:gd name="T38" fmla="*/ 514 w 872"/>
              <a:gd name="T39" fmla="*/ 111 h 512"/>
              <a:gd name="T40" fmla="*/ 491 w 872"/>
              <a:gd name="T41" fmla="*/ 39 h 512"/>
              <a:gd name="T42" fmla="*/ 488 w 872"/>
              <a:gd name="T43" fmla="*/ 32 h 512"/>
              <a:gd name="T44" fmla="*/ 496 w 872"/>
              <a:gd name="T45" fmla="*/ 27 h 512"/>
              <a:gd name="T46" fmla="*/ 593 w 872"/>
              <a:gd name="T47" fmla="*/ 17 h 512"/>
              <a:gd name="T48" fmla="*/ 691 w 872"/>
              <a:gd name="T49" fmla="*/ 1 h 512"/>
              <a:gd name="T50" fmla="*/ 697 w 872"/>
              <a:gd name="T51" fmla="*/ 25 h 512"/>
              <a:gd name="T52" fmla="*/ 719 w 872"/>
              <a:gd name="T53" fmla="*/ 196 h 512"/>
              <a:gd name="T54" fmla="*/ 723 w 872"/>
              <a:gd name="T55" fmla="*/ 203 h 512"/>
              <a:gd name="T56" fmla="*/ 732 w 872"/>
              <a:gd name="T57" fmla="*/ 200 h 512"/>
              <a:gd name="T58" fmla="*/ 816 w 872"/>
              <a:gd name="T59" fmla="*/ 182 h 512"/>
              <a:gd name="T60" fmla="*/ 868 w 872"/>
              <a:gd name="T61" fmla="*/ 251 h 512"/>
              <a:gd name="T62" fmla="*/ 799 w 872"/>
              <a:gd name="T63" fmla="*/ 334 h 512"/>
              <a:gd name="T64" fmla="*/ 732 w 872"/>
              <a:gd name="T65" fmla="*/ 312 h 512"/>
              <a:gd name="T66" fmla="*/ 723 w 872"/>
              <a:gd name="T67" fmla="*/ 309 h 512"/>
              <a:gd name="T68" fmla="*/ 718 w 872"/>
              <a:gd name="T69" fmla="*/ 318 h 512"/>
              <a:gd name="T70" fmla="*/ 693 w 872"/>
              <a:gd name="T71" fmla="*/ 506 h 512"/>
              <a:gd name="T72" fmla="*/ 691 w 872"/>
              <a:gd name="T73" fmla="*/ 512 h 512"/>
              <a:gd name="T74" fmla="*/ 641 w 872"/>
              <a:gd name="T75" fmla="*/ 503 h 512"/>
              <a:gd name="T76" fmla="*/ 498 w 872"/>
              <a:gd name="T77" fmla="*/ 486 h 512"/>
              <a:gd name="T78" fmla="*/ 488 w 872"/>
              <a:gd name="T79" fmla="*/ 481 h 512"/>
              <a:gd name="T80" fmla="*/ 492 w 872"/>
              <a:gd name="T81" fmla="*/ 471 h 512"/>
              <a:gd name="T82" fmla="*/ 492 w 872"/>
              <a:gd name="T83" fmla="*/ 360 h 512"/>
              <a:gd name="T84" fmla="*/ 380 w 872"/>
              <a:gd name="T85" fmla="*/ 360 h 512"/>
              <a:gd name="T86" fmla="*/ 380 w 872"/>
              <a:gd name="T87" fmla="*/ 471 h 512"/>
              <a:gd name="T88" fmla="*/ 384 w 872"/>
              <a:gd name="T89" fmla="*/ 481 h 512"/>
              <a:gd name="T90" fmla="*/ 375 w 872"/>
              <a:gd name="T91" fmla="*/ 486 h 512"/>
              <a:gd name="T92" fmla="*/ 189 w 872"/>
              <a:gd name="T93" fmla="*/ 511 h 512"/>
              <a:gd name="T94" fmla="*/ 178 w 872"/>
              <a:gd name="T95" fmla="*/ 512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72" h="512">
                <a:moveTo>
                  <a:pt x="178" y="512"/>
                </a:moveTo>
                <a:cubicBezTo>
                  <a:pt x="171" y="465"/>
                  <a:pt x="164" y="420"/>
                  <a:pt x="158" y="374"/>
                </a:cubicBezTo>
                <a:cubicBezTo>
                  <a:pt x="155" y="355"/>
                  <a:pt x="155" y="336"/>
                  <a:pt x="153" y="317"/>
                </a:cubicBezTo>
                <a:cubicBezTo>
                  <a:pt x="153" y="314"/>
                  <a:pt x="151" y="310"/>
                  <a:pt x="148" y="309"/>
                </a:cubicBezTo>
                <a:cubicBezTo>
                  <a:pt x="147" y="308"/>
                  <a:pt x="142" y="310"/>
                  <a:pt x="140" y="312"/>
                </a:cubicBezTo>
                <a:cubicBezTo>
                  <a:pt x="114" y="337"/>
                  <a:pt x="78" y="343"/>
                  <a:pt x="47" y="327"/>
                </a:cubicBezTo>
                <a:cubicBezTo>
                  <a:pt x="17" y="311"/>
                  <a:pt x="0" y="278"/>
                  <a:pt x="5" y="246"/>
                </a:cubicBezTo>
                <a:cubicBezTo>
                  <a:pt x="10" y="211"/>
                  <a:pt x="35" y="184"/>
                  <a:pt x="71" y="178"/>
                </a:cubicBezTo>
                <a:cubicBezTo>
                  <a:pt x="96" y="173"/>
                  <a:pt x="119" y="181"/>
                  <a:pt x="139" y="199"/>
                </a:cubicBezTo>
                <a:cubicBezTo>
                  <a:pt x="141" y="201"/>
                  <a:pt x="145" y="202"/>
                  <a:pt x="149" y="204"/>
                </a:cubicBezTo>
                <a:cubicBezTo>
                  <a:pt x="150" y="200"/>
                  <a:pt x="153" y="197"/>
                  <a:pt x="154" y="193"/>
                </a:cubicBezTo>
                <a:cubicBezTo>
                  <a:pt x="157" y="130"/>
                  <a:pt x="165" y="67"/>
                  <a:pt x="179" y="6"/>
                </a:cubicBezTo>
                <a:cubicBezTo>
                  <a:pt x="179" y="4"/>
                  <a:pt x="180" y="3"/>
                  <a:pt x="180" y="0"/>
                </a:cubicBezTo>
                <a:cubicBezTo>
                  <a:pt x="194" y="3"/>
                  <a:pt x="207" y="6"/>
                  <a:pt x="221" y="8"/>
                </a:cubicBezTo>
                <a:cubicBezTo>
                  <a:pt x="272" y="14"/>
                  <a:pt x="323" y="20"/>
                  <a:pt x="374" y="27"/>
                </a:cubicBezTo>
                <a:cubicBezTo>
                  <a:pt x="377" y="27"/>
                  <a:pt x="381" y="30"/>
                  <a:pt x="384" y="31"/>
                </a:cubicBezTo>
                <a:cubicBezTo>
                  <a:pt x="383" y="34"/>
                  <a:pt x="382" y="38"/>
                  <a:pt x="380" y="41"/>
                </a:cubicBezTo>
                <a:cubicBezTo>
                  <a:pt x="356" y="66"/>
                  <a:pt x="350" y="102"/>
                  <a:pt x="365" y="132"/>
                </a:cubicBezTo>
                <a:cubicBezTo>
                  <a:pt x="381" y="163"/>
                  <a:pt x="413" y="179"/>
                  <a:pt x="448" y="175"/>
                </a:cubicBezTo>
                <a:cubicBezTo>
                  <a:pt x="480" y="170"/>
                  <a:pt x="507" y="145"/>
                  <a:pt x="514" y="111"/>
                </a:cubicBezTo>
                <a:cubicBezTo>
                  <a:pt x="519" y="84"/>
                  <a:pt x="511" y="60"/>
                  <a:pt x="491" y="39"/>
                </a:cubicBezTo>
                <a:cubicBezTo>
                  <a:pt x="489" y="37"/>
                  <a:pt x="487" y="33"/>
                  <a:pt x="488" y="32"/>
                </a:cubicBezTo>
                <a:cubicBezTo>
                  <a:pt x="489" y="29"/>
                  <a:pt x="493" y="27"/>
                  <a:pt x="496" y="27"/>
                </a:cubicBezTo>
                <a:cubicBezTo>
                  <a:pt x="528" y="23"/>
                  <a:pt x="561" y="21"/>
                  <a:pt x="593" y="17"/>
                </a:cubicBezTo>
                <a:cubicBezTo>
                  <a:pt x="626" y="13"/>
                  <a:pt x="658" y="7"/>
                  <a:pt x="691" y="1"/>
                </a:cubicBezTo>
                <a:cubicBezTo>
                  <a:pt x="693" y="8"/>
                  <a:pt x="695" y="16"/>
                  <a:pt x="697" y="25"/>
                </a:cubicBezTo>
                <a:cubicBezTo>
                  <a:pt x="708" y="81"/>
                  <a:pt x="716" y="138"/>
                  <a:pt x="719" y="196"/>
                </a:cubicBezTo>
                <a:cubicBezTo>
                  <a:pt x="719" y="198"/>
                  <a:pt x="721" y="203"/>
                  <a:pt x="723" y="203"/>
                </a:cubicBezTo>
                <a:cubicBezTo>
                  <a:pt x="725" y="204"/>
                  <a:pt x="729" y="202"/>
                  <a:pt x="732" y="200"/>
                </a:cubicBezTo>
                <a:cubicBezTo>
                  <a:pt x="756" y="178"/>
                  <a:pt x="784" y="170"/>
                  <a:pt x="816" y="182"/>
                </a:cubicBezTo>
                <a:cubicBezTo>
                  <a:pt x="847" y="193"/>
                  <a:pt x="864" y="218"/>
                  <a:pt x="868" y="251"/>
                </a:cubicBezTo>
                <a:cubicBezTo>
                  <a:pt x="872" y="290"/>
                  <a:pt x="839" y="330"/>
                  <a:pt x="799" y="334"/>
                </a:cubicBezTo>
                <a:cubicBezTo>
                  <a:pt x="773" y="338"/>
                  <a:pt x="751" y="330"/>
                  <a:pt x="732" y="312"/>
                </a:cubicBezTo>
                <a:cubicBezTo>
                  <a:pt x="730" y="310"/>
                  <a:pt x="725" y="308"/>
                  <a:pt x="723" y="309"/>
                </a:cubicBezTo>
                <a:cubicBezTo>
                  <a:pt x="720" y="310"/>
                  <a:pt x="719" y="315"/>
                  <a:pt x="718" y="318"/>
                </a:cubicBezTo>
                <a:cubicBezTo>
                  <a:pt x="715" y="381"/>
                  <a:pt x="706" y="444"/>
                  <a:pt x="693" y="506"/>
                </a:cubicBezTo>
                <a:cubicBezTo>
                  <a:pt x="693" y="508"/>
                  <a:pt x="692" y="509"/>
                  <a:pt x="691" y="512"/>
                </a:cubicBezTo>
                <a:cubicBezTo>
                  <a:pt x="674" y="509"/>
                  <a:pt x="658" y="505"/>
                  <a:pt x="641" y="503"/>
                </a:cubicBezTo>
                <a:cubicBezTo>
                  <a:pt x="594" y="497"/>
                  <a:pt x="546" y="491"/>
                  <a:pt x="498" y="486"/>
                </a:cubicBezTo>
                <a:cubicBezTo>
                  <a:pt x="495" y="485"/>
                  <a:pt x="491" y="483"/>
                  <a:pt x="488" y="481"/>
                </a:cubicBezTo>
                <a:cubicBezTo>
                  <a:pt x="489" y="478"/>
                  <a:pt x="490" y="474"/>
                  <a:pt x="492" y="471"/>
                </a:cubicBezTo>
                <a:cubicBezTo>
                  <a:pt x="523" y="439"/>
                  <a:pt x="523" y="390"/>
                  <a:pt x="492" y="360"/>
                </a:cubicBezTo>
                <a:cubicBezTo>
                  <a:pt x="461" y="329"/>
                  <a:pt x="411" y="329"/>
                  <a:pt x="380" y="360"/>
                </a:cubicBezTo>
                <a:cubicBezTo>
                  <a:pt x="349" y="391"/>
                  <a:pt x="349" y="439"/>
                  <a:pt x="380" y="471"/>
                </a:cubicBezTo>
                <a:cubicBezTo>
                  <a:pt x="382" y="474"/>
                  <a:pt x="384" y="478"/>
                  <a:pt x="384" y="481"/>
                </a:cubicBezTo>
                <a:cubicBezTo>
                  <a:pt x="384" y="483"/>
                  <a:pt x="378" y="485"/>
                  <a:pt x="375" y="486"/>
                </a:cubicBezTo>
                <a:cubicBezTo>
                  <a:pt x="313" y="489"/>
                  <a:pt x="251" y="497"/>
                  <a:pt x="189" y="511"/>
                </a:cubicBezTo>
                <a:cubicBezTo>
                  <a:pt x="187" y="511"/>
                  <a:pt x="184" y="511"/>
                  <a:pt x="178" y="512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Freeform 5"/>
          <p:cNvSpPr/>
          <p:nvPr/>
        </p:nvSpPr>
        <p:spPr bwMode="auto">
          <a:xfrm rot="3221378">
            <a:off x="4906560" y="4050199"/>
            <a:ext cx="2123488" cy="1250364"/>
          </a:xfrm>
          <a:custGeom>
            <a:avLst/>
            <a:gdLst>
              <a:gd name="T0" fmla="*/ 178 w 872"/>
              <a:gd name="T1" fmla="*/ 512 h 512"/>
              <a:gd name="T2" fmla="*/ 158 w 872"/>
              <a:gd name="T3" fmla="*/ 374 h 512"/>
              <a:gd name="T4" fmla="*/ 153 w 872"/>
              <a:gd name="T5" fmla="*/ 317 h 512"/>
              <a:gd name="T6" fmla="*/ 148 w 872"/>
              <a:gd name="T7" fmla="*/ 309 h 512"/>
              <a:gd name="T8" fmla="*/ 140 w 872"/>
              <a:gd name="T9" fmla="*/ 312 h 512"/>
              <a:gd name="T10" fmla="*/ 47 w 872"/>
              <a:gd name="T11" fmla="*/ 327 h 512"/>
              <a:gd name="T12" fmla="*/ 5 w 872"/>
              <a:gd name="T13" fmla="*/ 246 h 512"/>
              <a:gd name="T14" fmla="*/ 71 w 872"/>
              <a:gd name="T15" fmla="*/ 178 h 512"/>
              <a:gd name="T16" fmla="*/ 139 w 872"/>
              <a:gd name="T17" fmla="*/ 199 h 512"/>
              <a:gd name="T18" fmla="*/ 149 w 872"/>
              <a:gd name="T19" fmla="*/ 204 h 512"/>
              <a:gd name="T20" fmla="*/ 154 w 872"/>
              <a:gd name="T21" fmla="*/ 193 h 512"/>
              <a:gd name="T22" fmla="*/ 179 w 872"/>
              <a:gd name="T23" fmla="*/ 6 h 512"/>
              <a:gd name="T24" fmla="*/ 180 w 872"/>
              <a:gd name="T25" fmla="*/ 0 h 512"/>
              <a:gd name="T26" fmla="*/ 221 w 872"/>
              <a:gd name="T27" fmla="*/ 8 h 512"/>
              <a:gd name="T28" fmla="*/ 374 w 872"/>
              <a:gd name="T29" fmla="*/ 27 h 512"/>
              <a:gd name="T30" fmla="*/ 384 w 872"/>
              <a:gd name="T31" fmla="*/ 31 h 512"/>
              <a:gd name="T32" fmla="*/ 380 w 872"/>
              <a:gd name="T33" fmla="*/ 41 h 512"/>
              <a:gd name="T34" fmla="*/ 365 w 872"/>
              <a:gd name="T35" fmla="*/ 132 h 512"/>
              <a:gd name="T36" fmla="*/ 448 w 872"/>
              <a:gd name="T37" fmla="*/ 175 h 512"/>
              <a:gd name="T38" fmla="*/ 514 w 872"/>
              <a:gd name="T39" fmla="*/ 111 h 512"/>
              <a:gd name="T40" fmla="*/ 491 w 872"/>
              <a:gd name="T41" fmla="*/ 39 h 512"/>
              <a:gd name="T42" fmla="*/ 488 w 872"/>
              <a:gd name="T43" fmla="*/ 32 h 512"/>
              <a:gd name="T44" fmla="*/ 496 w 872"/>
              <a:gd name="T45" fmla="*/ 27 h 512"/>
              <a:gd name="T46" fmla="*/ 593 w 872"/>
              <a:gd name="T47" fmla="*/ 17 h 512"/>
              <a:gd name="T48" fmla="*/ 691 w 872"/>
              <a:gd name="T49" fmla="*/ 1 h 512"/>
              <a:gd name="T50" fmla="*/ 697 w 872"/>
              <a:gd name="T51" fmla="*/ 25 h 512"/>
              <a:gd name="T52" fmla="*/ 719 w 872"/>
              <a:gd name="T53" fmla="*/ 196 h 512"/>
              <a:gd name="T54" fmla="*/ 723 w 872"/>
              <a:gd name="T55" fmla="*/ 203 h 512"/>
              <a:gd name="T56" fmla="*/ 732 w 872"/>
              <a:gd name="T57" fmla="*/ 200 h 512"/>
              <a:gd name="T58" fmla="*/ 816 w 872"/>
              <a:gd name="T59" fmla="*/ 182 h 512"/>
              <a:gd name="T60" fmla="*/ 868 w 872"/>
              <a:gd name="T61" fmla="*/ 251 h 512"/>
              <a:gd name="T62" fmla="*/ 799 w 872"/>
              <a:gd name="T63" fmla="*/ 334 h 512"/>
              <a:gd name="T64" fmla="*/ 732 w 872"/>
              <a:gd name="T65" fmla="*/ 312 h 512"/>
              <a:gd name="T66" fmla="*/ 723 w 872"/>
              <a:gd name="T67" fmla="*/ 309 h 512"/>
              <a:gd name="T68" fmla="*/ 718 w 872"/>
              <a:gd name="T69" fmla="*/ 318 h 512"/>
              <a:gd name="T70" fmla="*/ 693 w 872"/>
              <a:gd name="T71" fmla="*/ 506 h 512"/>
              <a:gd name="T72" fmla="*/ 691 w 872"/>
              <a:gd name="T73" fmla="*/ 512 h 512"/>
              <a:gd name="T74" fmla="*/ 641 w 872"/>
              <a:gd name="T75" fmla="*/ 503 h 512"/>
              <a:gd name="T76" fmla="*/ 498 w 872"/>
              <a:gd name="T77" fmla="*/ 486 h 512"/>
              <a:gd name="T78" fmla="*/ 488 w 872"/>
              <a:gd name="T79" fmla="*/ 481 h 512"/>
              <a:gd name="T80" fmla="*/ 492 w 872"/>
              <a:gd name="T81" fmla="*/ 471 h 512"/>
              <a:gd name="T82" fmla="*/ 492 w 872"/>
              <a:gd name="T83" fmla="*/ 360 h 512"/>
              <a:gd name="T84" fmla="*/ 380 w 872"/>
              <a:gd name="T85" fmla="*/ 360 h 512"/>
              <a:gd name="T86" fmla="*/ 380 w 872"/>
              <a:gd name="T87" fmla="*/ 471 h 512"/>
              <a:gd name="T88" fmla="*/ 384 w 872"/>
              <a:gd name="T89" fmla="*/ 481 h 512"/>
              <a:gd name="T90" fmla="*/ 375 w 872"/>
              <a:gd name="T91" fmla="*/ 486 h 512"/>
              <a:gd name="T92" fmla="*/ 189 w 872"/>
              <a:gd name="T93" fmla="*/ 511 h 512"/>
              <a:gd name="T94" fmla="*/ 178 w 872"/>
              <a:gd name="T95" fmla="*/ 512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72" h="512">
                <a:moveTo>
                  <a:pt x="178" y="512"/>
                </a:moveTo>
                <a:cubicBezTo>
                  <a:pt x="171" y="465"/>
                  <a:pt x="164" y="420"/>
                  <a:pt x="158" y="374"/>
                </a:cubicBezTo>
                <a:cubicBezTo>
                  <a:pt x="155" y="355"/>
                  <a:pt x="155" y="336"/>
                  <a:pt x="153" y="317"/>
                </a:cubicBezTo>
                <a:cubicBezTo>
                  <a:pt x="153" y="314"/>
                  <a:pt x="151" y="310"/>
                  <a:pt x="148" y="309"/>
                </a:cubicBezTo>
                <a:cubicBezTo>
                  <a:pt x="147" y="308"/>
                  <a:pt x="142" y="310"/>
                  <a:pt x="140" y="312"/>
                </a:cubicBezTo>
                <a:cubicBezTo>
                  <a:pt x="114" y="337"/>
                  <a:pt x="78" y="343"/>
                  <a:pt x="47" y="327"/>
                </a:cubicBezTo>
                <a:cubicBezTo>
                  <a:pt x="17" y="311"/>
                  <a:pt x="0" y="278"/>
                  <a:pt x="5" y="246"/>
                </a:cubicBezTo>
                <a:cubicBezTo>
                  <a:pt x="10" y="211"/>
                  <a:pt x="35" y="184"/>
                  <a:pt x="71" y="178"/>
                </a:cubicBezTo>
                <a:cubicBezTo>
                  <a:pt x="96" y="173"/>
                  <a:pt x="119" y="181"/>
                  <a:pt x="139" y="199"/>
                </a:cubicBezTo>
                <a:cubicBezTo>
                  <a:pt x="141" y="201"/>
                  <a:pt x="145" y="202"/>
                  <a:pt x="149" y="204"/>
                </a:cubicBezTo>
                <a:cubicBezTo>
                  <a:pt x="150" y="200"/>
                  <a:pt x="153" y="197"/>
                  <a:pt x="154" y="193"/>
                </a:cubicBezTo>
                <a:cubicBezTo>
                  <a:pt x="157" y="130"/>
                  <a:pt x="165" y="67"/>
                  <a:pt x="179" y="6"/>
                </a:cubicBezTo>
                <a:cubicBezTo>
                  <a:pt x="179" y="4"/>
                  <a:pt x="180" y="3"/>
                  <a:pt x="180" y="0"/>
                </a:cubicBezTo>
                <a:cubicBezTo>
                  <a:pt x="194" y="3"/>
                  <a:pt x="207" y="6"/>
                  <a:pt x="221" y="8"/>
                </a:cubicBezTo>
                <a:cubicBezTo>
                  <a:pt x="272" y="14"/>
                  <a:pt x="323" y="20"/>
                  <a:pt x="374" y="27"/>
                </a:cubicBezTo>
                <a:cubicBezTo>
                  <a:pt x="377" y="27"/>
                  <a:pt x="381" y="30"/>
                  <a:pt x="384" y="31"/>
                </a:cubicBezTo>
                <a:cubicBezTo>
                  <a:pt x="383" y="34"/>
                  <a:pt x="382" y="38"/>
                  <a:pt x="380" y="41"/>
                </a:cubicBezTo>
                <a:cubicBezTo>
                  <a:pt x="356" y="66"/>
                  <a:pt x="350" y="102"/>
                  <a:pt x="365" y="132"/>
                </a:cubicBezTo>
                <a:cubicBezTo>
                  <a:pt x="381" y="163"/>
                  <a:pt x="413" y="179"/>
                  <a:pt x="448" y="175"/>
                </a:cubicBezTo>
                <a:cubicBezTo>
                  <a:pt x="480" y="170"/>
                  <a:pt x="507" y="145"/>
                  <a:pt x="514" y="111"/>
                </a:cubicBezTo>
                <a:cubicBezTo>
                  <a:pt x="519" y="84"/>
                  <a:pt x="511" y="60"/>
                  <a:pt x="491" y="39"/>
                </a:cubicBezTo>
                <a:cubicBezTo>
                  <a:pt x="489" y="37"/>
                  <a:pt x="487" y="33"/>
                  <a:pt x="488" y="32"/>
                </a:cubicBezTo>
                <a:cubicBezTo>
                  <a:pt x="489" y="29"/>
                  <a:pt x="493" y="27"/>
                  <a:pt x="496" y="27"/>
                </a:cubicBezTo>
                <a:cubicBezTo>
                  <a:pt x="528" y="23"/>
                  <a:pt x="561" y="21"/>
                  <a:pt x="593" y="17"/>
                </a:cubicBezTo>
                <a:cubicBezTo>
                  <a:pt x="626" y="13"/>
                  <a:pt x="658" y="7"/>
                  <a:pt x="691" y="1"/>
                </a:cubicBezTo>
                <a:cubicBezTo>
                  <a:pt x="693" y="8"/>
                  <a:pt x="695" y="16"/>
                  <a:pt x="697" y="25"/>
                </a:cubicBezTo>
                <a:cubicBezTo>
                  <a:pt x="708" y="81"/>
                  <a:pt x="716" y="138"/>
                  <a:pt x="719" y="196"/>
                </a:cubicBezTo>
                <a:cubicBezTo>
                  <a:pt x="719" y="198"/>
                  <a:pt x="721" y="203"/>
                  <a:pt x="723" y="203"/>
                </a:cubicBezTo>
                <a:cubicBezTo>
                  <a:pt x="725" y="204"/>
                  <a:pt x="729" y="202"/>
                  <a:pt x="732" y="200"/>
                </a:cubicBezTo>
                <a:cubicBezTo>
                  <a:pt x="756" y="178"/>
                  <a:pt x="784" y="170"/>
                  <a:pt x="816" y="182"/>
                </a:cubicBezTo>
                <a:cubicBezTo>
                  <a:pt x="847" y="193"/>
                  <a:pt x="864" y="218"/>
                  <a:pt x="868" y="251"/>
                </a:cubicBezTo>
                <a:cubicBezTo>
                  <a:pt x="872" y="290"/>
                  <a:pt x="839" y="330"/>
                  <a:pt x="799" y="334"/>
                </a:cubicBezTo>
                <a:cubicBezTo>
                  <a:pt x="773" y="338"/>
                  <a:pt x="751" y="330"/>
                  <a:pt x="732" y="312"/>
                </a:cubicBezTo>
                <a:cubicBezTo>
                  <a:pt x="730" y="310"/>
                  <a:pt x="725" y="308"/>
                  <a:pt x="723" y="309"/>
                </a:cubicBezTo>
                <a:cubicBezTo>
                  <a:pt x="720" y="310"/>
                  <a:pt x="719" y="315"/>
                  <a:pt x="718" y="318"/>
                </a:cubicBezTo>
                <a:cubicBezTo>
                  <a:pt x="715" y="381"/>
                  <a:pt x="706" y="444"/>
                  <a:pt x="693" y="506"/>
                </a:cubicBezTo>
                <a:cubicBezTo>
                  <a:pt x="693" y="508"/>
                  <a:pt x="692" y="509"/>
                  <a:pt x="691" y="512"/>
                </a:cubicBezTo>
                <a:cubicBezTo>
                  <a:pt x="674" y="509"/>
                  <a:pt x="658" y="505"/>
                  <a:pt x="641" y="503"/>
                </a:cubicBezTo>
                <a:cubicBezTo>
                  <a:pt x="594" y="497"/>
                  <a:pt x="546" y="491"/>
                  <a:pt x="498" y="486"/>
                </a:cubicBezTo>
                <a:cubicBezTo>
                  <a:pt x="495" y="485"/>
                  <a:pt x="491" y="483"/>
                  <a:pt x="488" y="481"/>
                </a:cubicBezTo>
                <a:cubicBezTo>
                  <a:pt x="489" y="478"/>
                  <a:pt x="490" y="474"/>
                  <a:pt x="492" y="471"/>
                </a:cubicBezTo>
                <a:cubicBezTo>
                  <a:pt x="523" y="439"/>
                  <a:pt x="523" y="390"/>
                  <a:pt x="492" y="360"/>
                </a:cubicBezTo>
                <a:cubicBezTo>
                  <a:pt x="461" y="329"/>
                  <a:pt x="411" y="329"/>
                  <a:pt x="380" y="360"/>
                </a:cubicBezTo>
                <a:cubicBezTo>
                  <a:pt x="349" y="391"/>
                  <a:pt x="349" y="439"/>
                  <a:pt x="380" y="471"/>
                </a:cubicBezTo>
                <a:cubicBezTo>
                  <a:pt x="382" y="474"/>
                  <a:pt x="384" y="478"/>
                  <a:pt x="384" y="481"/>
                </a:cubicBezTo>
                <a:cubicBezTo>
                  <a:pt x="384" y="483"/>
                  <a:pt x="378" y="485"/>
                  <a:pt x="375" y="486"/>
                </a:cubicBezTo>
                <a:cubicBezTo>
                  <a:pt x="313" y="489"/>
                  <a:pt x="251" y="497"/>
                  <a:pt x="189" y="511"/>
                </a:cubicBezTo>
                <a:cubicBezTo>
                  <a:pt x="187" y="511"/>
                  <a:pt x="184" y="511"/>
                  <a:pt x="178" y="512"/>
                </a:cubicBezTo>
                <a:close/>
              </a:path>
            </a:pathLst>
          </a:custGeom>
          <a:solidFill>
            <a:srgbClr val="27947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Freeform 274"/>
          <p:cNvSpPr/>
          <p:nvPr/>
        </p:nvSpPr>
        <p:spPr bwMode="auto">
          <a:xfrm rot="8621378">
            <a:off x="4166340" y="3043625"/>
            <a:ext cx="2123487" cy="1250364"/>
          </a:xfrm>
          <a:custGeom>
            <a:avLst/>
            <a:gdLst>
              <a:gd name="T0" fmla="*/ 178 w 872"/>
              <a:gd name="T1" fmla="*/ 512 h 512"/>
              <a:gd name="T2" fmla="*/ 158 w 872"/>
              <a:gd name="T3" fmla="*/ 374 h 512"/>
              <a:gd name="T4" fmla="*/ 153 w 872"/>
              <a:gd name="T5" fmla="*/ 317 h 512"/>
              <a:gd name="T6" fmla="*/ 148 w 872"/>
              <a:gd name="T7" fmla="*/ 309 h 512"/>
              <a:gd name="T8" fmla="*/ 140 w 872"/>
              <a:gd name="T9" fmla="*/ 312 h 512"/>
              <a:gd name="T10" fmla="*/ 47 w 872"/>
              <a:gd name="T11" fmla="*/ 327 h 512"/>
              <a:gd name="T12" fmla="*/ 5 w 872"/>
              <a:gd name="T13" fmla="*/ 246 h 512"/>
              <a:gd name="T14" fmla="*/ 71 w 872"/>
              <a:gd name="T15" fmla="*/ 178 h 512"/>
              <a:gd name="T16" fmla="*/ 139 w 872"/>
              <a:gd name="T17" fmla="*/ 199 h 512"/>
              <a:gd name="T18" fmla="*/ 149 w 872"/>
              <a:gd name="T19" fmla="*/ 204 h 512"/>
              <a:gd name="T20" fmla="*/ 154 w 872"/>
              <a:gd name="T21" fmla="*/ 193 h 512"/>
              <a:gd name="T22" fmla="*/ 179 w 872"/>
              <a:gd name="T23" fmla="*/ 6 h 512"/>
              <a:gd name="T24" fmla="*/ 180 w 872"/>
              <a:gd name="T25" fmla="*/ 0 h 512"/>
              <a:gd name="T26" fmla="*/ 221 w 872"/>
              <a:gd name="T27" fmla="*/ 8 h 512"/>
              <a:gd name="T28" fmla="*/ 374 w 872"/>
              <a:gd name="T29" fmla="*/ 27 h 512"/>
              <a:gd name="T30" fmla="*/ 384 w 872"/>
              <a:gd name="T31" fmla="*/ 31 h 512"/>
              <a:gd name="T32" fmla="*/ 380 w 872"/>
              <a:gd name="T33" fmla="*/ 41 h 512"/>
              <a:gd name="T34" fmla="*/ 365 w 872"/>
              <a:gd name="T35" fmla="*/ 132 h 512"/>
              <a:gd name="T36" fmla="*/ 448 w 872"/>
              <a:gd name="T37" fmla="*/ 175 h 512"/>
              <a:gd name="T38" fmla="*/ 514 w 872"/>
              <a:gd name="T39" fmla="*/ 111 h 512"/>
              <a:gd name="T40" fmla="*/ 491 w 872"/>
              <a:gd name="T41" fmla="*/ 39 h 512"/>
              <a:gd name="T42" fmla="*/ 488 w 872"/>
              <a:gd name="T43" fmla="*/ 32 h 512"/>
              <a:gd name="T44" fmla="*/ 496 w 872"/>
              <a:gd name="T45" fmla="*/ 27 h 512"/>
              <a:gd name="T46" fmla="*/ 593 w 872"/>
              <a:gd name="T47" fmla="*/ 17 h 512"/>
              <a:gd name="T48" fmla="*/ 691 w 872"/>
              <a:gd name="T49" fmla="*/ 1 h 512"/>
              <a:gd name="T50" fmla="*/ 697 w 872"/>
              <a:gd name="T51" fmla="*/ 25 h 512"/>
              <a:gd name="T52" fmla="*/ 719 w 872"/>
              <a:gd name="T53" fmla="*/ 196 h 512"/>
              <a:gd name="T54" fmla="*/ 723 w 872"/>
              <a:gd name="T55" fmla="*/ 203 h 512"/>
              <a:gd name="T56" fmla="*/ 732 w 872"/>
              <a:gd name="T57" fmla="*/ 200 h 512"/>
              <a:gd name="T58" fmla="*/ 816 w 872"/>
              <a:gd name="T59" fmla="*/ 182 h 512"/>
              <a:gd name="T60" fmla="*/ 868 w 872"/>
              <a:gd name="T61" fmla="*/ 251 h 512"/>
              <a:gd name="T62" fmla="*/ 799 w 872"/>
              <a:gd name="T63" fmla="*/ 334 h 512"/>
              <a:gd name="T64" fmla="*/ 732 w 872"/>
              <a:gd name="T65" fmla="*/ 312 h 512"/>
              <a:gd name="T66" fmla="*/ 723 w 872"/>
              <a:gd name="T67" fmla="*/ 309 h 512"/>
              <a:gd name="T68" fmla="*/ 718 w 872"/>
              <a:gd name="T69" fmla="*/ 318 h 512"/>
              <a:gd name="T70" fmla="*/ 693 w 872"/>
              <a:gd name="T71" fmla="*/ 506 h 512"/>
              <a:gd name="T72" fmla="*/ 691 w 872"/>
              <a:gd name="T73" fmla="*/ 512 h 512"/>
              <a:gd name="T74" fmla="*/ 641 w 872"/>
              <a:gd name="T75" fmla="*/ 503 h 512"/>
              <a:gd name="T76" fmla="*/ 498 w 872"/>
              <a:gd name="T77" fmla="*/ 486 h 512"/>
              <a:gd name="T78" fmla="*/ 488 w 872"/>
              <a:gd name="T79" fmla="*/ 481 h 512"/>
              <a:gd name="T80" fmla="*/ 492 w 872"/>
              <a:gd name="T81" fmla="*/ 471 h 512"/>
              <a:gd name="T82" fmla="*/ 492 w 872"/>
              <a:gd name="T83" fmla="*/ 360 h 512"/>
              <a:gd name="T84" fmla="*/ 380 w 872"/>
              <a:gd name="T85" fmla="*/ 360 h 512"/>
              <a:gd name="T86" fmla="*/ 380 w 872"/>
              <a:gd name="T87" fmla="*/ 471 h 512"/>
              <a:gd name="T88" fmla="*/ 384 w 872"/>
              <a:gd name="T89" fmla="*/ 481 h 512"/>
              <a:gd name="T90" fmla="*/ 375 w 872"/>
              <a:gd name="T91" fmla="*/ 486 h 512"/>
              <a:gd name="T92" fmla="*/ 189 w 872"/>
              <a:gd name="T93" fmla="*/ 511 h 512"/>
              <a:gd name="T94" fmla="*/ 178 w 872"/>
              <a:gd name="T95" fmla="*/ 512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72" h="512">
                <a:moveTo>
                  <a:pt x="178" y="512"/>
                </a:moveTo>
                <a:cubicBezTo>
                  <a:pt x="171" y="465"/>
                  <a:pt x="164" y="420"/>
                  <a:pt x="158" y="374"/>
                </a:cubicBezTo>
                <a:cubicBezTo>
                  <a:pt x="155" y="355"/>
                  <a:pt x="155" y="336"/>
                  <a:pt x="153" y="317"/>
                </a:cubicBezTo>
                <a:cubicBezTo>
                  <a:pt x="153" y="314"/>
                  <a:pt x="151" y="310"/>
                  <a:pt x="148" y="309"/>
                </a:cubicBezTo>
                <a:cubicBezTo>
                  <a:pt x="147" y="308"/>
                  <a:pt x="142" y="310"/>
                  <a:pt x="140" y="312"/>
                </a:cubicBezTo>
                <a:cubicBezTo>
                  <a:pt x="114" y="337"/>
                  <a:pt x="78" y="343"/>
                  <a:pt x="47" y="327"/>
                </a:cubicBezTo>
                <a:cubicBezTo>
                  <a:pt x="17" y="311"/>
                  <a:pt x="0" y="278"/>
                  <a:pt x="5" y="246"/>
                </a:cubicBezTo>
                <a:cubicBezTo>
                  <a:pt x="10" y="211"/>
                  <a:pt x="35" y="184"/>
                  <a:pt x="71" y="178"/>
                </a:cubicBezTo>
                <a:cubicBezTo>
                  <a:pt x="96" y="173"/>
                  <a:pt x="119" y="181"/>
                  <a:pt x="139" y="199"/>
                </a:cubicBezTo>
                <a:cubicBezTo>
                  <a:pt x="141" y="201"/>
                  <a:pt x="145" y="202"/>
                  <a:pt x="149" y="204"/>
                </a:cubicBezTo>
                <a:cubicBezTo>
                  <a:pt x="150" y="200"/>
                  <a:pt x="153" y="197"/>
                  <a:pt x="154" y="193"/>
                </a:cubicBezTo>
                <a:cubicBezTo>
                  <a:pt x="157" y="130"/>
                  <a:pt x="165" y="67"/>
                  <a:pt x="179" y="6"/>
                </a:cubicBezTo>
                <a:cubicBezTo>
                  <a:pt x="179" y="4"/>
                  <a:pt x="180" y="3"/>
                  <a:pt x="180" y="0"/>
                </a:cubicBezTo>
                <a:cubicBezTo>
                  <a:pt x="194" y="3"/>
                  <a:pt x="207" y="6"/>
                  <a:pt x="221" y="8"/>
                </a:cubicBezTo>
                <a:cubicBezTo>
                  <a:pt x="272" y="14"/>
                  <a:pt x="323" y="20"/>
                  <a:pt x="374" y="27"/>
                </a:cubicBezTo>
                <a:cubicBezTo>
                  <a:pt x="377" y="27"/>
                  <a:pt x="381" y="30"/>
                  <a:pt x="384" y="31"/>
                </a:cubicBezTo>
                <a:cubicBezTo>
                  <a:pt x="383" y="34"/>
                  <a:pt x="382" y="38"/>
                  <a:pt x="380" y="41"/>
                </a:cubicBezTo>
                <a:cubicBezTo>
                  <a:pt x="356" y="66"/>
                  <a:pt x="350" y="102"/>
                  <a:pt x="365" y="132"/>
                </a:cubicBezTo>
                <a:cubicBezTo>
                  <a:pt x="381" y="163"/>
                  <a:pt x="413" y="179"/>
                  <a:pt x="448" y="175"/>
                </a:cubicBezTo>
                <a:cubicBezTo>
                  <a:pt x="480" y="170"/>
                  <a:pt x="507" y="145"/>
                  <a:pt x="514" y="111"/>
                </a:cubicBezTo>
                <a:cubicBezTo>
                  <a:pt x="519" y="84"/>
                  <a:pt x="511" y="60"/>
                  <a:pt x="491" y="39"/>
                </a:cubicBezTo>
                <a:cubicBezTo>
                  <a:pt x="489" y="37"/>
                  <a:pt x="487" y="33"/>
                  <a:pt x="488" y="32"/>
                </a:cubicBezTo>
                <a:cubicBezTo>
                  <a:pt x="489" y="29"/>
                  <a:pt x="493" y="27"/>
                  <a:pt x="496" y="27"/>
                </a:cubicBezTo>
                <a:cubicBezTo>
                  <a:pt x="528" y="23"/>
                  <a:pt x="561" y="21"/>
                  <a:pt x="593" y="17"/>
                </a:cubicBezTo>
                <a:cubicBezTo>
                  <a:pt x="626" y="13"/>
                  <a:pt x="658" y="7"/>
                  <a:pt x="691" y="1"/>
                </a:cubicBezTo>
                <a:cubicBezTo>
                  <a:pt x="693" y="8"/>
                  <a:pt x="695" y="16"/>
                  <a:pt x="697" y="25"/>
                </a:cubicBezTo>
                <a:cubicBezTo>
                  <a:pt x="708" y="81"/>
                  <a:pt x="716" y="138"/>
                  <a:pt x="719" y="196"/>
                </a:cubicBezTo>
                <a:cubicBezTo>
                  <a:pt x="719" y="198"/>
                  <a:pt x="721" y="203"/>
                  <a:pt x="723" y="203"/>
                </a:cubicBezTo>
                <a:cubicBezTo>
                  <a:pt x="725" y="204"/>
                  <a:pt x="729" y="202"/>
                  <a:pt x="732" y="200"/>
                </a:cubicBezTo>
                <a:cubicBezTo>
                  <a:pt x="756" y="178"/>
                  <a:pt x="784" y="170"/>
                  <a:pt x="816" y="182"/>
                </a:cubicBezTo>
                <a:cubicBezTo>
                  <a:pt x="847" y="193"/>
                  <a:pt x="864" y="218"/>
                  <a:pt x="868" y="251"/>
                </a:cubicBezTo>
                <a:cubicBezTo>
                  <a:pt x="872" y="290"/>
                  <a:pt x="839" y="330"/>
                  <a:pt x="799" y="334"/>
                </a:cubicBezTo>
                <a:cubicBezTo>
                  <a:pt x="773" y="338"/>
                  <a:pt x="751" y="330"/>
                  <a:pt x="732" y="312"/>
                </a:cubicBezTo>
                <a:cubicBezTo>
                  <a:pt x="730" y="310"/>
                  <a:pt x="725" y="308"/>
                  <a:pt x="723" y="309"/>
                </a:cubicBezTo>
                <a:cubicBezTo>
                  <a:pt x="720" y="310"/>
                  <a:pt x="719" y="315"/>
                  <a:pt x="718" y="318"/>
                </a:cubicBezTo>
                <a:cubicBezTo>
                  <a:pt x="715" y="381"/>
                  <a:pt x="706" y="444"/>
                  <a:pt x="693" y="506"/>
                </a:cubicBezTo>
                <a:cubicBezTo>
                  <a:pt x="693" y="508"/>
                  <a:pt x="692" y="509"/>
                  <a:pt x="691" y="512"/>
                </a:cubicBezTo>
                <a:cubicBezTo>
                  <a:pt x="674" y="509"/>
                  <a:pt x="658" y="505"/>
                  <a:pt x="641" y="503"/>
                </a:cubicBezTo>
                <a:cubicBezTo>
                  <a:pt x="594" y="497"/>
                  <a:pt x="546" y="491"/>
                  <a:pt x="498" y="486"/>
                </a:cubicBezTo>
                <a:cubicBezTo>
                  <a:pt x="495" y="485"/>
                  <a:pt x="491" y="483"/>
                  <a:pt x="488" y="481"/>
                </a:cubicBezTo>
                <a:cubicBezTo>
                  <a:pt x="489" y="478"/>
                  <a:pt x="490" y="474"/>
                  <a:pt x="492" y="471"/>
                </a:cubicBezTo>
                <a:cubicBezTo>
                  <a:pt x="523" y="439"/>
                  <a:pt x="523" y="390"/>
                  <a:pt x="492" y="360"/>
                </a:cubicBezTo>
                <a:cubicBezTo>
                  <a:pt x="461" y="329"/>
                  <a:pt x="411" y="329"/>
                  <a:pt x="380" y="360"/>
                </a:cubicBezTo>
                <a:cubicBezTo>
                  <a:pt x="349" y="391"/>
                  <a:pt x="349" y="439"/>
                  <a:pt x="380" y="471"/>
                </a:cubicBezTo>
                <a:cubicBezTo>
                  <a:pt x="382" y="474"/>
                  <a:pt x="384" y="478"/>
                  <a:pt x="384" y="481"/>
                </a:cubicBezTo>
                <a:cubicBezTo>
                  <a:pt x="384" y="483"/>
                  <a:pt x="378" y="485"/>
                  <a:pt x="375" y="486"/>
                </a:cubicBezTo>
                <a:cubicBezTo>
                  <a:pt x="313" y="489"/>
                  <a:pt x="251" y="497"/>
                  <a:pt x="189" y="511"/>
                </a:cubicBezTo>
                <a:cubicBezTo>
                  <a:pt x="187" y="511"/>
                  <a:pt x="184" y="511"/>
                  <a:pt x="178" y="512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Box 275"/>
          <p:cNvSpPr txBox="1"/>
          <p:nvPr/>
        </p:nvSpPr>
        <p:spPr>
          <a:xfrm rot="3141781">
            <a:off x="5606290" y="2792978"/>
            <a:ext cx="1246560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dirty="0">
                <a:solidFill>
                  <a:schemeClr val="bg1"/>
                </a:solidFill>
                <a:sym typeface="Arial" panose="020B0604020202020204" pitchFamily="34" charset="0"/>
              </a:rPr>
              <a:t>关键词</a:t>
            </a:r>
            <a:endParaRPr lang="zh-CN" altLang="en-US" sz="18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63" name="TextBox 276"/>
          <p:cNvSpPr txBox="1"/>
          <p:nvPr/>
        </p:nvSpPr>
        <p:spPr>
          <a:xfrm rot="19519074">
            <a:off x="6515222" y="3807632"/>
            <a:ext cx="896584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800" dirty="0">
                <a:solidFill>
                  <a:schemeClr val="bg1"/>
                </a:solidFill>
                <a:sym typeface="Arial" panose="020B0604020202020204" pitchFamily="34" charset="0"/>
              </a:rPr>
              <a:t>关键词</a:t>
            </a:r>
            <a:endParaRPr lang="en-US" altLang="zh-CN" sz="18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64" name="TextBox 277"/>
          <p:cNvSpPr txBox="1"/>
          <p:nvPr/>
        </p:nvSpPr>
        <p:spPr>
          <a:xfrm rot="3141781">
            <a:off x="5474517" y="4536877"/>
            <a:ext cx="977150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800" dirty="0">
                <a:solidFill>
                  <a:schemeClr val="bg1"/>
                </a:solidFill>
                <a:sym typeface="Arial" panose="020B0604020202020204" pitchFamily="34" charset="0"/>
              </a:rPr>
              <a:t>关键词</a:t>
            </a:r>
            <a:endParaRPr lang="en-US" altLang="zh-CN" sz="18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65" name="TextBox 278"/>
          <p:cNvSpPr txBox="1"/>
          <p:nvPr/>
        </p:nvSpPr>
        <p:spPr>
          <a:xfrm rot="19519074">
            <a:off x="4689992" y="3537783"/>
            <a:ext cx="10743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800" dirty="0">
                <a:solidFill>
                  <a:schemeClr val="bg1"/>
                </a:solidFill>
                <a:sym typeface="Arial" panose="020B0604020202020204" pitchFamily="34" charset="0"/>
              </a:rPr>
              <a:t>关键词</a:t>
            </a:r>
            <a:endParaRPr lang="en-US" altLang="zh-CN" sz="18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66" name="TextBox 13"/>
          <p:cNvSpPr txBox="1"/>
          <p:nvPr/>
        </p:nvSpPr>
        <p:spPr>
          <a:xfrm>
            <a:off x="8099288" y="209640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TextBox 13"/>
          <p:cNvSpPr txBox="1"/>
          <p:nvPr/>
        </p:nvSpPr>
        <p:spPr>
          <a:xfrm>
            <a:off x="8103369" y="238231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TextBox 13"/>
          <p:cNvSpPr txBox="1"/>
          <p:nvPr/>
        </p:nvSpPr>
        <p:spPr>
          <a:xfrm>
            <a:off x="8716274" y="429836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TextBox 13"/>
          <p:cNvSpPr txBox="1"/>
          <p:nvPr/>
        </p:nvSpPr>
        <p:spPr>
          <a:xfrm>
            <a:off x="8720355" y="4584271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TextBox 13"/>
          <p:cNvSpPr txBox="1"/>
          <p:nvPr/>
        </p:nvSpPr>
        <p:spPr>
          <a:xfrm>
            <a:off x="1197060" y="287751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TextBox 13"/>
          <p:cNvSpPr txBox="1"/>
          <p:nvPr/>
        </p:nvSpPr>
        <p:spPr>
          <a:xfrm>
            <a:off x="1201141" y="3163424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TextBox 13"/>
          <p:cNvSpPr txBox="1"/>
          <p:nvPr/>
        </p:nvSpPr>
        <p:spPr>
          <a:xfrm>
            <a:off x="1775365" y="519528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TextBox 13"/>
          <p:cNvSpPr txBox="1"/>
          <p:nvPr/>
        </p:nvSpPr>
        <p:spPr>
          <a:xfrm>
            <a:off x="1779446" y="548119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755776" cy="685800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18986" y="0"/>
            <a:ext cx="5755776" cy="685800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1"/>
          <a:srcRect l="57310"/>
          <a:stretch>
            <a:fillRect/>
          </a:stretch>
        </p:blipFill>
        <p:spPr>
          <a:xfrm>
            <a:off x="9734845" y="0"/>
            <a:ext cx="2457155" cy="685800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18986" cy="685800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641" y="0"/>
            <a:ext cx="5418986" cy="6858000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2"/>
          <a:srcRect l="46090"/>
          <a:stretch>
            <a:fillRect/>
          </a:stretch>
        </p:blipFill>
        <p:spPr>
          <a:xfrm>
            <a:off x="9294655" y="0"/>
            <a:ext cx="2921345" cy="6858000"/>
          </a:xfrm>
          <a:prstGeom prst="rect">
            <a:avLst/>
          </a:prstGeom>
        </p:spPr>
      </p:pic>
      <p:sp>
        <p:nvSpPr>
          <p:cNvPr id="6" name="弧形 5"/>
          <p:cNvSpPr/>
          <p:nvPr/>
        </p:nvSpPr>
        <p:spPr>
          <a:xfrm rot="15295460">
            <a:off x="2147473" y="2220592"/>
            <a:ext cx="2794790" cy="2794790"/>
          </a:xfrm>
          <a:prstGeom prst="arc">
            <a:avLst>
              <a:gd name="adj1" fmla="val 8000383"/>
              <a:gd name="adj2" fmla="val 0"/>
            </a:avLst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弧形 6"/>
          <p:cNvSpPr/>
          <p:nvPr/>
        </p:nvSpPr>
        <p:spPr>
          <a:xfrm rot="18731812">
            <a:off x="2256191" y="2329311"/>
            <a:ext cx="2577354" cy="2577354"/>
          </a:xfrm>
          <a:prstGeom prst="arc">
            <a:avLst>
              <a:gd name="adj1" fmla="val 8000383"/>
              <a:gd name="adj2" fmla="val 0"/>
            </a:avLst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" name="Freeform 5"/>
          <p:cNvSpPr/>
          <p:nvPr/>
        </p:nvSpPr>
        <p:spPr bwMode="auto">
          <a:xfrm>
            <a:off x="4523973" y="2956010"/>
            <a:ext cx="398294" cy="314728"/>
          </a:xfrm>
          <a:custGeom>
            <a:avLst/>
            <a:gdLst>
              <a:gd name="T0" fmla="*/ 0 w 728"/>
              <a:gd name="T1" fmla="*/ 170 h 574"/>
              <a:gd name="T2" fmla="*/ 728 w 728"/>
              <a:gd name="T3" fmla="*/ 485 h 574"/>
              <a:gd name="T4" fmla="*/ 0 w 728"/>
              <a:gd name="T5" fmla="*/ 17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28" h="574">
                <a:moveTo>
                  <a:pt x="0" y="170"/>
                </a:moveTo>
                <a:cubicBezTo>
                  <a:pt x="0" y="170"/>
                  <a:pt x="599" y="0"/>
                  <a:pt x="728" y="485"/>
                </a:cubicBezTo>
                <a:cubicBezTo>
                  <a:pt x="728" y="485"/>
                  <a:pt x="202" y="574"/>
                  <a:pt x="0" y="1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7"/>
          <p:cNvSpPr/>
          <p:nvPr/>
        </p:nvSpPr>
        <p:spPr bwMode="auto">
          <a:xfrm rot="2055514">
            <a:off x="4616150" y="3278624"/>
            <a:ext cx="527828" cy="427426"/>
          </a:xfrm>
          <a:custGeom>
            <a:avLst/>
            <a:gdLst>
              <a:gd name="T0" fmla="*/ 0 w 728"/>
              <a:gd name="T1" fmla="*/ 332 h 590"/>
              <a:gd name="T2" fmla="*/ 728 w 728"/>
              <a:gd name="T3" fmla="*/ 348 h 590"/>
              <a:gd name="T4" fmla="*/ 0 w 728"/>
              <a:gd name="T5" fmla="*/ 332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28" h="590">
                <a:moveTo>
                  <a:pt x="0" y="332"/>
                </a:moveTo>
                <a:cubicBezTo>
                  <a:pt x="0" y="332"/>
                  <a:pt x="404" y="0"/>
                  <a:pt x="728" y="348"/>
                </a:cubicBezTo>
                <a:cubicBezTo>
                  <a:pt x="728" y="348"/>
                  <a:pt x="267" y="590"/>
                  <a:pt x="0" y="33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8"/>
          <p:cNvSpPr/>
          <p:nvPr/>
        </p:nvSpPr>
        <p:spPr bwMode="auto">
          <a:xfrm>
            <a:off x="4732573" y="2583739"/>
            <a:ext cx="443204" cy="321287"/>
          </a:xfrm>
          <a:custGeom>
            <a:avLst/>
            <a:gdLst>
              <a:gd name="T0" fmla="*/ 0 w 613"/>
              <a:gd name="T1" fmla="*/ 444 h 444"/>
              <a:gd name="T2" fmla="*/ 613 w 613"/>
              <a:gd name="T3" fmla="*/ 105 h 444"/>
              <a:gd name="T4" fmla="*/ 0 w 613"/>
              <a:gd name="T5" fmla="*/ 444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13" h="444">
                <a:moveTo>
                  <a:pt x="0" y="444"/>
                </a:moveTo>
                <a:cubicBezTo>
                  <a:pt x="0" y="444"/>
                  <a:pt x="64" y="0"/>
                  <a:pt x="613" y="105"/>
                </a:cubicBezTo>
                <a:cubicBezTo>
                  <a:pt x="613" y="105"/>
                  <a:pt x="525" y="391"/>
                  <a:pt x="0" y="4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5472680" y="3167137"/>
            <a:ext cx="55565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4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661871" y="2905026"/>
            <a:ext cx="18709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8800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50181" y="243356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i="1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80918" y="280980"/>
            <a:ext cx="2658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 rot="18731812">
            <a:off x="368118" y="222179"/>
            <a:ext cx="579268" cy="579268"/>
          </a:xfrm>
          <a:prstGeom prst="arc">
            <a:avLst>
              <a:gd name="adj1" fmla="val 2267523"/>
              <a:gd name="adj2" fmla="val 0"/>
            </a:avLst>
          </a:prstGeom>
          <a:ln>
            <a:solidFill>
              <a:srgbClr val="1685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/>
          <a:srcRect r="17264"/>
          <a:stretch>
            <a:fillRect/>
          </a:stretch>
        </p:blipFill>
        <p:spPr>
          <a:xfrm>
            <a:off x="6301159" y="1411108"/>
            <a:ext cx="4443041" cy="300676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r="20901" b="4916"/>
          <a:stretch>
            <a:fillRect/>
          </a:stretch>
        </p:blipFill>
        <p:spPr>
          <a:xfrm>
            <a:off x="1291009" y="1430563"/>
            <a:ext cx="4443041" cy="2988786"/>
          </a:xfrm>
          <a:prstGeom prst="rect">
            <a:avLst/>
          </a:prstGeom>
        </p:spPr>
      </p:pic>
      <p:sp>
        <p:nvSpPr>
          <p:cNvPr id="10" name="圆角矩形 30"/>
          <p:cNvSpPr/>
          <p:nvPr/>
        </p:nvSpPr>
        <p:spPr>
          <a:xfrm>
            <a:off x="1291009" y="4858163"/>
            <a:ext cx="4443041" cy="1161638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624384" y="5157174"/>
            <a:ext cx="392398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圆角矩形 33"/>
          <p:cNvSpPr/>
          <p:nvPr/>
        </p:nvSpPr>
        <p:spPr>
          <a:xfrm>
            <a:off x="2404624" y="4589516"/>
            <a:ext cx="2215810" cy="462161"/>
          </a:xfrm>
          <a:prstGeom prst="roundRect">
            <a:avLst/>
          </a:prstGeom>
          <a:solidFill>
            <a:srgbClr val="1685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560866" y="4639314"/>
            <a:ext cx="18904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圆角矩形 35"/>
          <p:cNvSpPr/>
          <p:nvPr/>
        </p:nvSpPr>
        <p:spPr>
          <a:xfrm>
            <a:off x="6301159" y="4858163"/>
            <a:ext cx="4443041" cy="1161638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634534" y="5157174"/>
            <a:ext cx="392398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圆角矩形 38"/>
          <p:cNvSpPr/>
          <p:nvPr/>
        </p:nvSpPr>
        <p:spPr>
          <a:xfrm>
            <a:off x="7414774" y="4589516"/>
            <a:ext cx="2215810" cy="462161"/>
          </a:xfrm>
          <a:prstGeom prst="roundRect">
            <a:avLst/>
          </a:prstGeom>
          <a:solidFill>
            <a:srgbClr val="1685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7571016" y="4639314"/>
            <a:ext cx="18904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50181" y="243356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i="1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80918" y="280980"/>
            <a:ext cx="2658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 rot="18731812">
            <a:off x="368118" y="222179"/>
            <a:ext cx="579268" cy="579268"/>
          </a:xfrm>
          <a:prstGeom prst="arc">
            <a:avLst>
              <a:gd name="adj1" fmla="val 2267523"/>
              <a:gd name="adj2" fmla="val 0"/>
            </a:avLst>
          </a:prstGeom>
          <a:ln>
            <a:solidFill>
              <a:srgbClr val="1685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5825335" y="2484158"/>
            <a:ext cx="1639390" cy="1568350"/>
            <a:chOff x="5725640" y="2343188"/>
            <a:chExt cx="1639390" cy="1568350"/>
          </a:xfrm>
          <a:solidFill>
            <a:srgbClr val="16856F"/>
          </a:solidFill>
        </p:grpSpPr>
        <p:sp>
          <p:nvSpPr>
            <p:cNvPr id="46" name="任意多边形 14"/>
            <p:cNvSpPr/>
            <p:nvPr/>
          </p:nvSpPr>
          <p:spPr>
            <a:xfrm rot="15417785">
              <a:off x="5761160" y="2307668"/>
              <a:ext cx="1568350" cy="1639390"/>
            </a:xfrm>
            <a:custGeom>
              <a:avLst/>
              <a:gdLst>
                <a:gd name="connsiteX0" fmla="*/ 2850411 w 3790824"/>
                <a:gd name="connsiteY0" fmla="*/ 1980294 h 3962533"/>
                <a:gd name="connsiteX1" fmla="*/ 1914544 w 3790824"/>
                <a:gd name="connsiteY1" fmla="*/ 1044427 h 3962533"/>
                <a:gd name="connsiteX2" fmla="*/ 978677 w 3790824"/>
                <a:gd name="connsiteY2" fmla="*/ 1980294 h 3962533"/>
                <a:gd name="connsiteX3" fmla="*/ 1914544 w 3790824"/>
                <a:gd name="connsiteY3" fmla="*/ 2916161 h 3962533"/>
                <a:gd name="connsiteX4" fmla="*/ 2850411 w 3790824"/>
                <a:gd name="connsiteY4" fmla="*/ 1980294 h 3962533"/>
                <a:gd name="connsiteX5" fmla="*/ 3790824 w 3790824"/>
                <a:gd name="connsiteY5" fmla="*/ 1792726 h 3962533"/>
                <a:gd name="connsiteX6" fmla="*/ 3790824 w 3790824"/>
                <a:gd name="connsiteY6" fmla="*/ 2083454 h 3962533"/>
                <a:gd name="connsiteX7" fmla="*/ 3654834 w 3790824"/>
                <a:gd name="connsiteY7" fmla="*/ 2219444 h 3962533"/>
                <a:gd name="connsiteX8" fmla="*/ 3255083 w 3790824"/>
                <a:gd name="connsiteY8" fmla="*/ 2219444 h 3962533"/>
                <a:gd name="connsiteX9" fmla="*/ 3249665 w 3790824"/>
                <a:gd name="connsiteY9" fmla="*/ 2254949 h 3962533"/>
                <a:gd name="connsiteX10" fmla="*/ 2966153 w 3790824"/>
                <a:gd name="connsiteY10" fmla="*/ 2847168 h 3962533"/>
                <a:gd name="connsiteX11" fmla="*/ 2938885 w 3790824"/>
                <a:gd name="connsiteY11" fmla="*/ 2877170 h 3962533"/>
                <a:gd name="connsiteX12" fmla="*/ 3224970 w 3790824"/>
                <a:gd name="connsiteY12" fmla="*/ 3266562 h 3962533"/>
                <a:gd name="connsiteX13" fmla="*/ 3249805 w 3790824"/>
                <a:gd name="connsiteY13" fmla="*/ 3367637 h 3962533"/>
                <a:gd name="connsiteX14" fmla="*/ 3195895 w 3790824"/>
                <a:gd name="connsiteY14" fmla="*/ 3456670 h 3962533"/>
                <a:gd name="connsiteX15" fmla="*/ 2961603 w 3790824"/>
                <a:gd name="connsiteY15" fmla="*/ 3628803 h 3962533"/>
                <a:gd name="connsiteX16" fmla="*/ 2771495 w 3790824"/>
                <a:gd name="connsiteY16" fmla="*/ 3599728 h 3962533"/>
                <a:gd name="connsiteX17" fmla="*/ 2488779 w 3790824"/>
                <a:gd name="connsiteY17" fmla="*/ 3214923 h 3962533"/>
                <a:gd name="connsiteX18" fmla="*/ 2445010 w 3790824"/>
                <a:gd name="connsiteY18" fmla="*/ 3236007 h 3962533"/>
                <a:gd name="connsiteX19" fmla="*/ 2053883 w 3790824"/>
                <a:gd name="connsiteY19" fmla="*/ 3336067 h 3962533"/>
                <a:gd name="connsiteX20" fmla="*/ 2037562 w 3790824"/>
                <a:gd name="connsiteY20" fmla="*/ 3336891 h 3962533"/>
                <a:gd name="connsiteX21" fmla="*/ 2037562 w 3790824"/>
                <a:gd name="connsiteY21" fmla="*/ 3826543 h 3962533"/>
                <a:gd name="connsiteX22" fmla="*/ 1901572 w 3790824"/>
                <a:gd name="connsiteY22" fmla="*/ 3962533 h 3962533"/>
                <a:gd name="connsiteX23" fmla="*/ 1610844 w 3790824"/>
                <a:gd name="connsiteY23" fmla="*/ 3962533 h 3962533"/>
                <a:gd name="connsiteX24" fmla="*/ 1474854 w 3790824"/>
                <a:gd name="connsiteY24" fmla="*/ 3826543 h 3962533"/>
                <a:gd name="connsiteX25" fmla="*/ 1474854 w 3790824"/>
                <a:gd name="connsiteY25" fmla="*/ 3269232 h 3962533"/>
                <a:gd name="connsiteX26" fmla="*/ 1384078 w 3790824"/>
                <a:gd name="connsiteY26" fmla="*/ 3236007 h 3962533"/>
                <a:gd name="connsiteX27" fmla="*/ 1047671 w 3790824"/>
                <a:gd name="connsiteY27" fmla="*/ 3031904 h 3962533"/>
                <a:gd name="connsiteX28" fmla="*/ 997214 w 3790824"/>
                <a:gd name="connsiteY28" fmla="*/ 2986046 h 3962533"/>
                <a:gd name="connsiteX29" fmla="*/ 710082 w 3790824"/>
                <a:gd name="connsiteY29" fmla="*/ 3250899 h 3962533"/>
                <a:gd name="connsiteX30" fmla="*/ 517920 w 3790824"/>
                <a:gd name="connsiteY30" fmla="*/ 3243143 h 3962533"/>
                <a:gd name="connsiteX31" fmla="*/ 320802 w 3790824"/>
                <a:gd name="connsiteY31" fmla="*/ 3029444 h 3962533"/>
                <a:gd name="connsiteX32" fmla="*/ 328558 w 3790824"/>
                <a:gd name="connsiteY32" fmla="*/ 2837282 h 3962533"/>
                <a:gd name="connsiteX33" fmla="*/ 666127 w 3790824"/>
                <a:gd name="connsiteY33" fmla="*/ 2525905 h 3962533"/>
                <a:gd name="connsiteX34" fmla="*/ 658832 w 3790824"/>
                <a:gd name="connsiteY34" fmla="*/ 2510762 h 3962533"/>
                <a:gd name="connsiteX35" fmla="*/ 579423 w 3790824"/>
                <a:gd name="connsiteY35" fmla="*/ 2254949 h 3962533"/>
                <a:gd name="connsiteX36" fmla="*/ 574005 w 3790824"/>
                <a:gd name="connsiteY36" fmla="*/ 2219445 h 3962533"/>
                <a:gd name="connsiteX37" fmla="*/ 135990 w 3790824"/>
                <a:gd name="connsiteY37" fmla="*/ 2219445 h 3962533"/>
                <a:gd name="connsiteX38" fmla="*/ 0 w 3790824"/>
                <a:gd name="connsiteY38" fmla="*/ 2083455 h 3962533"/>
                <a:gd name="connsiteX39" fmla="*/ 0 w 3790824"/>
                <a:gd name="connsiteY39" fmla="*/ 1792727 h 3962533"/>
                <a:gd name="connsiteX40" fmla="*/ 135990 w 3790824"/>
                <a:gd name="connsiteY40" fmla="*/ 1656737 h 3962533"/>
                <a:gd name="connsiteX41" fmla="*/ 591998 w 3790824"/>
                <a:gd name="connsiteY41" fmla="*/ 1656737 h 3962533"/>
                <a:gd name="connsiteX42" fmla="*/ 613005 w 3790824"/>
                <a:gd name="connsiteY42" fmla="*/ 1575038 h 3962533"/>
                <a:gd name="connsiteX43" fmla="*/ 784482 w 3790824"/>
                <a:gd name="connsiteY43" fmla="*/ 1218336 h 3962533"/>
                <a:gd name="connsiteX44" fmla="*/ 848257 w 3790824"/>
                <a:gd name="connsiteY44" fmla="*/ 1133051 h 3962533"/>
                <a:gd name="connsiteX45" fmla="*/ 538492 w 3790824"/>
                <a:gd name="connsiteY45" fmla="*/ 735456 h 3962533"/>
                <a:gd name="connsiteX46" fmla="*/ 562189 w 3790824"/>
                <a:gd name="connsiteY46" fmla="*/ 544603 h 3962533"/>
                <a:gd name="connsiteX47" fmla="*/ 791529 w 3790824"/>
                <a:gd name="connsiteY47" fmla="*/ 365924 h 3962533"/>
                <a:gd name="connsiteX48" fmla="*/ 982383 w 3790824"/>
                <a:gd name="connsiteY48" fmla="*/ 389621 h 3962533"/>
                <a:gd name="connsiteX49" fmla="*/ 1281754 w 3790824"/>
                <a:gd name="connsiteY49" fmla="*/ 773875 h 3962533"/>
                <a:gd name="connsiteX50" fmla="*/ 1384078 w 3790824"/>
                <a:gd name="connsiteY50" fmla="*/ 724584 h 3962533"/>
                <a:gd name="connsiteX51" fmla="*/ 1474853 w 3790824"/>
                <a:gd name="connsiteY51" fmla="*/ 691359 h 3962533"/>
                <a:gd name="connsiteX52" fmla="*/ 1474853 w 3790824"/>
                <a:gd name="connsiteY52" fmla="*/ 135990 h 3962533"/>
                <a:gd name="connsiteX53" fmla="*/ 1610843 w 3790824"/>
                <a:gd name="connsiteY53" fmla="*/ 0 h 3962533"/>
                <a:gd name="connsiteX54" fmla="*/ 1901571 w 3790824"/>
                <a:gd name="connsiteY54" fmla="*/ 0 h 3962533"/>
                <a:gd name="connsiteX55" fmla="*/ 2037561 w 3790824"/>
                <a:gd name="connsiteY55" fmla="*/ 135990 h 3962533"/>
                <a:gd name="connsiteX56" fmla="*/ 2037561 w 3790824"/>
                <a:gd name="connsiteY56" fmla="*/ 623699 h 3962533"/>
                <a:gd name="connsiteX57" fmla="*/ 2053883 w 3790824"/>
                <a:gd name="connsiteY57" fmla="*/ 624523 h 3962533"/>
                <a:gd name="connsiteX58" fmla="*/ 2445010 w 3790824"/>
                <a:gd name="connsiteY58" fmla="*/ 724584 h 3962533"/>
                <a:gd name="connsiteX59" fmla="*/ 2559802 w 3790824"/>
                <a:gd name="connsiteY59" fmla="*/ 779881 h 3962533"/>
                <a:gd name="connsiteX60" fmla="*/ 2876923 w 3790824"/>
                <a:gd name="connsiteY60" fmla="*/ 455906 h 3962533"/>
                <a:gd name="connsiteX61" fmla="*/ 3069231 w 3790824"/>
                <a:gd name="connsiteY61" fmla="*/ 453850 h 3962533"/>
                <a:gd name="connsiteX62" fmla="*/ 3276993 w 3790824"/>
                <a:gd name="connsiteY62" fmla="*/ 657217 h 3962533"/>
                <a:gd name="connsiteX63" fmla="*/ 3317849 w 3790824"/>
                <a:gd name="connsiteY63" fmla="*/ 752945 h 3962533"/>
                <a:gd name="connsiteX64" fmla="*/ 3279048 w 3790824"/>
                <a:gd name="connsiteY64" fmla="*/ 849525 h 3962533"/>
                <a:gd name="connsiteX65" fmla="*/ 2989791 w 3790824"/>
                <a:gd name="connsiteY65" fmla="*/ 1145034 h 3962533"/>
                <a:gd name="connsiteX66" fmla="*/ 3044606 w 3790824"/>
                <a:gd name="connsiteY66" fmla="*/ 1218336 h 3962533"/>
                <a:gd name="connsiteX67" fmla="*/ 3216083 w 3790824"/>
                <a:gd name="connsiteY67" fmla="*/ 1575038 h 3962533"/>
                <a:gd name="connsiteX68" fmla="*/ 3237090 w 3790824"/>
                <a:gd name="connsiteY68" fmla="*/ 1656736 h 3962533"/>
                <a:gd name="connsiteX69" fmla="*/ 3654834 w 3790824"/>
                <a:gd name="connsiteY69" fmla="*/ 1656736 h 3962533"/>
                <a:gd name="connsiteX70" fmla="*/ 3790824 w 3790824"/>
                <a:gd name="connsiteY70" fmla="*/ 1792726 h 39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790824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椭圆 16"/>
            <p:cNvSpPr/>
            <p:nvPr/>
          </p:nvSpPr>
          <p:spPr>
            <a:xfrm rot="20817785">
              <a:off x="6355323" y="2937352"/>
              <a:ext cx="380022" cy="380024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389095" y="1947956"/>
            <a:ext cx="3369853" cy="3223828"/>
            <a:chOff x="7289400" y="1806986"/>
            <a:chExt cx="3369853" cy="3223828"/>
          </a:xfrm>
          <a:solidFill>
            <a:srgbClr val="16856F"/>
          </a:solidFill>
        </p:grpSpPr>
        <p:sp>
          <p:nvSpPr>
            <p:cNvPr id="49" name="任意多边形 13"/>
            <p:cNvSpPr/>
            <p:nvPr/>
          </p:nvSpPr>
          <p:spPr>
            <a:xfrm rot="16200000">
              <a:off x="7362413" y="1733973"/>
              <a:ext cx="3223828" cy="3369853"/>
            </a:xfrm>
            <a:custGeom>
              <a:avLst/>
              <a:gdLst>
                <a:gd name="connsiteX0" fmla="*/ 2850411 w 3790824"/>
                <a:gd name="connsiteY0" fmla="*/ 1980294 h 3962533"/>
                <a:gd name="connsiteX1" fmla="*/ 1914544 w 3790824"/>
                <a:gd name="connsiteY1" fmla="*/ 1044427 h 3962533"/>
                <a:gd name="connsiteX2" fmla="*/ 978677 w 3790824"/>
                <a:gd name="connsiteY2" fmla="*/ 1980294 h 3962533"/>
                <a:gd name="connsiteX3" fmla="*/ 1914544 w 3790824"/>
                <a:gd name="connsiteY3" fmla="*/ 2916161 h 3962533"/>
                <a:gd name="connsiteX4" fmla="*/ 2850411 w 3790824"/>
                <a:gd name="connsiteY4" fmla="*/ 1980294 h 3962533"/>
                <a:gd name="connsiteX5" fmla="*/ 3790824 w 3790824"/>
                <a:gd name="connsiteY5" fmla="*/ 1792726 h 3962533"/>
                <a:gd name="connsiteX6" fmla="*/ 3790824 w 3790824"/>
                <a:gd name="connsiteY6" fmla="*/ 2083454 h 3962533"/>
                <a:gd name="connsiteX7" fmla="*/ 3654834 w 3790824"/>
                <a:gd name="connsiteY7" fmla="*/ 2219444 h 3962533"/>
                <a:gd name="connsiteX8" fmla="*/ 3255083 w 3790824"/>
                <a:gd name="connsiteY8" fmla="*/ 2219444 h 3962533"/>
                <a:gd name="connsiteX9" fmla="*/ 3249665 w 3790824"/>
                <a:gd name="connsiteY9" fmla="*/ 2254949 h 3962533"/>
                <a:gd name="connsiteX10" fmla="*/ 2966153 w 3790824"/>
                <a:gd name="connsiteY10" fmla="*/ 2847168 h 3962533"/>
                <a:gd name="connsiteX11" fmla="*/ 2938885 w 3790824"/>
                <a:gd name="connsiteY11" fmla="*/ 2877170 h 3962533"/>
                <a:gd name="connsiteX12" fmla="*/ 3224970 w 3790824"/>
                <a:gd name="connsiteY12" fmla="*/ 3266562 h 3962533"/>
                <a:gd name="connsiteX13" fmla="*/ 3249805 w 3790824"/>
                <a:gd name="connsiteY13" fmla="*/ 3367637 h 3962533"/>
                <a:gd name="connsiteX14" fmla="*/ 3195895 w 3790824"/>
                <a:gd name="connsiteY14" fmla="*/ 3456670 h 3962533"/>
                <a:gd name="connsiteX15" fmla="*/ 2961603 w 3790824"/>
                <a:gd name="connsiteY15" fmla="*/ 3628803 h 3962533"/>
                <a:gd name="connsiteX16" fmla="*/ 2771495 w 3790824"/>
                <a:gd name="connsiteY16" fmla="*/ 3599728 h 3962533"/>
                <a:gd name="connsiteX17" fmla="*/ 2488779 w 3790824"/>
                <a:gd name="connsiteY17" fmla="*/ 3214923 h 3962533"/>
                <a:gd name="connsiteX18" fmla="*/ 2445010 w 3790824"/>
                <a:gd name="connsiteY18" fmla="*/ 3236007 h 3962533"/>
                <a:gd name="connsiteX19" fmla="*/ 2053883 w 3790824"/>
                <a:gd name="connsiteY19" fmla="*/ 3336067 h 3962533"/>
                <a:gd name="connsiteX20" fmla="*/ 2037562 w 3790824"/>
                <a:gd name="connsiteY20" fmla="*/ 3336891 h 3962533"/>
                <a:gd name="connsiteX21" fmla="*/ 2037562 w 3790824"/>
                <a:gd name="connsiteY21" fmla="*/ 3826543 h 3962533"/>
                <a:gd name="connsiteX22" fmla="*/ 1901572 w 3790824"/>
                <a:gd name="connsiteY22" fmla="*/ 3962533 h 3962533"/>
                <a:gd name="connsiteX23" fmla="*/ 1610844 w 3790824"/>
                <a:gd name="connsiteY23" fmla="*/ 3962533 h 3962533"/>
                <a:gd name="connsiteX24" fmla="*/ 1474854 w 3790824"/>
                <a:gd name="connsiteY24" fmla="*/ 3826543 h 3962533"/>
                <a:gd name="connsiteX25" fmla="*/ 1474854 w 3790824"/>
                <a:gd name="connsiteY25" fmla="*/ 3269232 h 3962533"/>
                <a:gd name="connsiteX26" fmla="*/ 1384078 w 3790824"/>
                <a:gd name="connsiteY26" fmla="*/ 3236007 h 3962533"/>
                <a:gd name="connsiteX27" fmla="*/ 1047671 w 3790824"/>
                <a:gd name="connsiteY27" fmla="*/ 3031904 h 3962533"/>
                <a:gd name="connsiteX28" fmla="*/ 997214 w 3790824"/>
                <a:gd name="connsiteY28" fmla="*/ 2986046 h 3962533"/>
                <a:gd name="connsiteX29" fmla="*/ 710082 w 3790824"/>
                <a:gd name="connsiteY29" fmla="*/ 3250899 h 3962533"/>
                <a:gd name="connsiteX30" fmla="*/ 517920 w 3790824"/>
                <a:gd name="connsiteY30" fmla="*/ 3243143 h 3962533"/>
                <a:gd name="connsiteX31" fmla="*/ 320802 w 3790824"/>
                <a:gd name="connsiteY31" fmla="*/ 3029444 h 3962533"/>
                <a:gd name="connsiteX32" fmla="*/ 328558 w 3790824"/>
                <a:gd name="connsiteY32" fmla="*/ 2837282 h 3962533"/>
                <a:gd name="connsiteX33" fmla="*/ 666127 w 3790824"/>
                <a:gd name="connsiteY33" fmla="*/ 2525905 h 3962533"/>
                <a:gd name="connsiteX34" fmla="*/ 658832 w 3790824"/>
                <a:gd name="connsiteY34" fmla="*/ 2510762 h 3962533"/>
                <a:gd name="connsiteX35" fmla="*/ 579423 w 3790824"/>
                <a:gd name="connsiteY35" fmla="*/ 2254949 h 3962533"/>
                <a:gd name="connsiteX36" fmla="*/ 574005 w 3790824"/>
                <a:gd name="connsiteY36" fmla="*/ 2219445 h 3962533"/>
                <a:gd name="connsiteX37" fmla="*/ 135990 w 3790824"/>
                <a:gd name="connsiteY37" fmla="*/ 2219445 h 3962533"/>
                <a:gd name="connsiteX38" fmla="*/ 0 w 3790824"/>
                <a:gd name="connsiteY38" fmla="*/ 2083455 h 3962533"/>
                <a:gd name="connsiteX39" fmla="*/ 0 w 3790824"/>
                <a:gd name="connsiteY39" fmla="*/ 1792727 h 3962533"/>
                <a:gd name="connsiteX40" fmla="*/ 135990 w 3790824"/>
                <a:gd name="connsiteY40" fmla="*/ 1656737 h 3962533"/>
                <a:gd name="connsiteX41" fmla="*/ 591998 w 3790824"/>
                <a:gd name="connsiteY41" fmla="*/ 1656737 h 3962533"/>
                <a:gd name="connsiteX42" fmla="*/ 613005 w 3790824"/>
                <a:gd name="connsiteY42" fmla="*/ 1575038 h 3962533"/>
                <a:gd name="connsiteX43" fmla="*/ 784482 w 3790824"/>
                <a:gd name="connsiteY43" fmla="*/ 1218336 h 3962533"/>
                <a:gd name="connsiteX44" fmla="*/ 848257 w 3790824"/>
                <a:gd name="connsiteY44" fmla="*/ 1133051 h 3962533"/>
                <a:gd name="connsiteX45" fmla="*/ 538492 w 3790824"/>
                <a:gd name="connsiteY45" fmla="*/ 735456 h 3962533"/>
                <a:gd name="connsiteX46" fmla="*/ 562189 w 3790824"/>
                <a:gd name="connsiteY46" fmla="*/ 544603 h 3962533"/>
                <a:gd name="connsiteX47" fmla="*/ 791529 w 3790824"/>
                <a:gd name="connsiteY47" fmla="*/ 365924 h 3962533"/>
                <a:gd name="connsiteX48" fmla="*/ 982383 w 3790824"/>
                <a:gd name="connsiteY48" fmla="*/ 389621 h 3962533"/>
                <a:gd name="connsiteX49" fmla="*/ 1281754 w 3790824"/>
                <a:gd name="connsiteY49" fmla="*/ 773875 h 3962533"/>
                <a:gd name="connsiteX50" fmla="*/ 1384078 w 3790824"/>
                <a:gd name="connsiteY50" fmla="*/ 724584 h 3962533"/>
                <a:gd name="connsiteX51" fmla="*/ 1474853 w 3790824"/>
                <a:gd name="connsiteY51" fmla="*/ 691359 h 3962533"/>
                <a:gd name="connsiteX52" fmla="*/ 1474853 w 3790824"/>
                <a:gd name="connsiteY52" fmla="*/ 135990 h 3962533"/>
                <a:gd name="connsiteX53" fmla="*/ 1610843 w 3790824"/>
                <a:gd name="connsiteY53" fmla="*/ 0 h 3962533"/>
                <a:gd name="connsiteX54" fmla="*/ 1901571 w 3790824"/>
                <a:gd name="connsiteY54" fmla="*/ 0 h 3962533"/>
                <a:gd name="connsiteX55" fmla="*/ 2037561 w 3790824"/>
                <a:gd name="connsiteY55" fmla="*/ 135990 h 3962533"/>
                <a:gd name="connsiteX56" fmla="*/ 2037561 w 3790824"/>
                <a:gd name="connsiteY56" fmla="*/ 623699 h 3962533"/>
                <a:gd name="connsiteX57" fmla="*/ 2053883 w 3790824"/>
                <a:gd name="connsiteY57" fmla="*/ 624523 h 3962533"/>
                <a:gd name="connsiteX58" fmla="*/ 2445010 w 3790824"/>
                <a:gd name="connsiteY58" fmla="*/ 724584 h 3962533"/>
                <a:gd name="connsiteX59" fmla="*/ 2559802 w 3790824"/>
                <a:gd name="connsiteY59" fmla="*/ 779881 h 3962533"/>
                <a:gd name="connsiteX60" fmla="*/ 2876923 w 3790824"/>
                <a:gd name="connsiteY60" fmla="*/ 455906 h 3962533"/>
                <a:gd name="connsiteX61" fmla="*/ 3069231 w 3790824"/>
                <a:gd name="connsiteY61" fmla="*/ 453850 h 3962533"/>
                <a:gd name="connsiteX62" fmla="*/ 3276993 w 3790824"/>
                <a:gd name="connsiteY62" fmla="*/ 657217 h 3962533"/>
                <a:gd name="connsiteX63" fmla="*/ 3317849 w 3790824"/>
                <a:gd name="connsiteY63" fmla="*/ 752945 h 3962533"/>
                <a:gd name="connsiteX64" fmla="*/ 3279048 w 3790824"/>
                <a:gd name="connsiteY64" fmla="*/ 849525 h 3962533"/>
                <a:gd name="connsiteX65" fmla="*/ 2989791 w 3790824"/>
                <a:gd name="connsiteY65" fmla="*/ 1145034 h 3962533"/>
                <a:gd name="connsiteX66" fmla="*/ 3044606 w 3790824"/>
                <a:gd name="connsiteY66" fmla="*/ 1218336 h 3962533"/>
                <a:gd name="connsiteX67" fmla="*/ 3216083 w 3790824"/>
                <a:gd name="connsiteY67" fmla="*/ 1575038 h 3962533"/>
                <a:gd name="connsiteX68" fmla="*/ 3237090 w 3790824"/>
                <a:gd name="connsiteY68" fmla="*/ 1656736 h 3962533"/>
                <a:gd name="connsiteX69" fmla="*/ 3654834 w 3790824"/>
                <a:gd name="connsiteY69" fmla="*/ 1656736 h 3962533"/>
                <a:gd name="connsiteX70" fmla="*/ 3790824 w 3790824"/>
                <a:gd name="connsiteY70" fmla="*/ 1792726 h 39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790824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椭圆 16"/>
            <p:cNvSpPr/>
            <p:nvPr/>
          </p:nvSpPr>
          <p:spPr>
            <a:xfrm rot="20817785">
              <a:off x="8634198" y="3060564"/>
              <a:ext cx="680258" cy="680262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组合 18"/>
          <p:cNvGrpSpPr/>
          <p:nvPr/>
        </p:nvGrpSpPr>
        <p:grpSpPr>
          <a:xfrm rot="581770">
            <a:off x="6620213" y="4100011"/>
            <a:ext cx="1021671" cy="977398"/>
            <a:chOff x="624606" y="259596"/>
            <a:chExt cx="1927721" cy="1844187"/>
          </a:xfrm>
          <a:solidFill>
            <a:srgbClr val="16856F"/>
          </a:solidFill>
        </p:grpSpPr>
        <p:sp>
          <p:nvSpPr>
            <p:cNvPr id="52" name="任意多边形 19"/>
            <p:cNvSpPr/>
            <p:nvPr/>
          </p:nvSpPr>
          <p:spPr>
            <a:xfrm rot="16200000">
              <a:off x="666373" y="217829"/>
              <a:ext cx="1844187" cy="1927721"/>
            </a:xfrm>
            <a:custGeom>
              <a:avLst/>
              <a:gdLst>
                <a:gd name="connsiteX0" fmla="*/ 2850411 w 3790824"/>
                <a:gd name="connsiteY0" fmla="*/ 1980294 h 3962533"/>
                <a:gd name="connsiteX1" fmla="*/ 1914544 w 3790824"/>
                <a:gd name="connsiteY1" fmla="*/ 1044427 h 3962533"/>
                <a:gd name="connsiteX2" fmla="*/ 978677 w 3790824"/>
                <a:gd name="connsiteY2" fmla="*/ 1980294 h 3962533"/>
                <a:gd name="connsiteX3" fmla="*/ 1914544 w 3790824"/>
                <a:gd name="connsiteY3" fmla="*/ 2916161 h 3962533"/>
                <a:gd name="connsiteX4" fmla="*/ 2850411 w 3790824"/>
                <a:gd name="connsiteY4" fmla="*/ 1980294 h 3962533"/>
                <a:gd name="connsiteX5" fmla="*/ 3790824 w 3790824"/>
                <a:gd name="connsiteY5" fmla="*/ 1792726 h 3962533"/>
                <a:gd name="connsiteX6" fmla="*/ 3790824 w 3790824"/>
                <a:gd name="connsiteY6" fmla="*/ 2083454 h 3962533"/>
                <a:gd name="connsiteX7" fmla="*/ 3654834 w 3790824"/>
                <a:gd name="connsiteY7" fmla="*/ 2219444 h 3962533"/>
                <a:gd name="connsiteX8" fmla="*/ 3255083 w 3790824"/>
                <a:gd name="connsiteY8" fmla="*/ 2219444 h 3962533"/>
                <a:gd name="connsiteX9" fmla="*/ 3249665 w 3790824"/>
                <a:gd name="connsiteY9" fmla="*/ 2254949 h 3962533"/>
                <a:gd name="connsiteX10" fmla="*/ 2966153 w 3790824"/>
                <a:gd name="connsiteY10" fmla="*/ 2847168 h 3962533"/>
                <a:gd name="connsiteX11" fmla="*/ 2938885 w 3790824"/>
                <a:gd name="connsiteY11" fmla="*/ 2877170 h 3962533"/>
                <a:gd name="connsiteX12" fmla="*/ 3224970 w 3790824"/>
                <a:gd name="connsiteY12" fmla="*/ 3266562 h 3962533"/>
                <a:gd name="connsiteX13" fmla="*/ 3249805 w 3790824"/>
                <a:gd name="connsiteY13" fmla="*/ 3367637 h 3962533"/>
                <a:gd name="connsiteX14" fmla="*/ 3195895 w 3790824"/>
                <a:gd name="connsiteY14" fmla="*/ 3456670 h 3962533"/>
                <a:gd name="connsiteX15" fmla="*/ 2961603 w 3790824"/>
                <a:gd name="connsiteY15" fmla="*/ 3628803 h 3962533"/>
                <a:gd name="connsiteX16" fmla="*/ 2771495 w 3790824"/>
                <a:gd name="connsiteY16" fmla="*/ 3599728 h 3962533"/>
                <a:gd name="connsiteX17" fmla="*/ 2488779 w 3790824"/>
                <a:gd name="connsiteY17" fmla="*/ 3214923 h 3962533"/>
                <a:gd name="connsiteX18" fmla="*/ 2445010 w 3790824"/>
                <a:gd name="connsiteY18" fmla="*/ 3236007 h 3962533"/>
                <a:gd name="connsiteX19" fmla="*/ 2053883 w 3790824"/>
                <a:gd name="connsiteY19" fmla="*/ 3336067 h 3962533"/>
                <a:gd name="connsiteX20" fmla="*/ 2037562 w 3790824"/>
                <a:gd name="connsiteY20" fmla="*/ 3336891 h 3962533"/>
                <a:gd name="connsiteX21" fmla="*/ 2037562 w 3790824"/>
                <a:gd name="connsiteY21" fmla="*/ 3826543 h 3962533"/>
                <a:gd name="connsiteX22" fmla="*/ 1901572 w 3790824"/>
                <a:gd name="connsiteY22" fmla="*/ 3962533 h 3962533"/>
                <a:gd name="connsiteX23" fmla="*/ 1610844 w 3790824"/>
                <a:gd name="connsiteY23" fmla="*/ 3962533 h 3962533"/>
                <a:gd name="connsiteX24" fmla="*/ 1474854 w 3790824"/>
                <a:gd name="connsiteY24" fmla="*/ 3826543 h 3962533"/>
                <a:gd name="connsiteX25" fmla="*/ 1474854 w 3790824"/>
                <a:gd name="connsiteY25" fmla="*/ 3269232 h 3962533"/>
                <a:gd name="connsiteX26" fmla="*/ 1384078 w 3790824"/>
                <a:gd name="connsiteY26" fmla="*/ 3236007 h 3962533"/>
                <a:gd name="connsiteX27" fmla="*/ 1047671 w 3790824"/>
                <a:gd name="connsiteY27" fmla="*/ 3031904 h 3962533"/>
                <a:gd name="connsiteX28" fmla="*/ 997214 w 3790824"/>
                <a:gd name="connsiteY28" fmla="*/ 2986046 h 3962533"/>
                <a:gd name="connsiteX29" fmla="*/ 710082 w 3790824"/>
                <a:gd name="connsiteY29" fmla="*/ 3250899 h 3962533"/>
                <a:gd name="connsiteX30" fmla="*/ 517920 w 3790824"/>
                <a:gd name="connsiteY30" fmla="*/ 3243143 h 3962533"/>
                <a:gd name="connsiteX31" fmla="*/ 320802 w 3790824"/>
                <a:gd name="connsiteY31" fmla="*/ 3029444 h 3962533"/>
                <a:gd name="connsiteX32" fmla="*/ 328558 w 3790824"/>
                <a:gd name="connsiteY32" fmla="*/ 2837282 h 3962533"/>
                <a:gd name="connsiteX33" fmla="*/ 666127 w 3790824"/>
                <a:gd name="connsiteY33" fmla="*/ 2525905 h 3962533"/>
                <a:gd name="connsiteX34" fmla="*/ 658832 w 3790824"/>
                <a:gd name="connsiteY34" fmla="*/ 2510762 h 3962533"/>
                <a:gd name="connsiteX35" fmla="*/ 579423 w 3790824"/>
                <a:gd name="connsiteY35" fmla="*/ 2254949 h 3962533"/>
                <a:gd name="connsiteX36" fmla="*/ 574005 w 3790824"/>
                <a:gd name="connsiteY36" fmla="*/ 2219445 h 3962533"/>
                <a:gd name="connsiteX37" fmla="*/ 135990 w 3790824"/>
                <a:gd name="connsiteY37" fmla="*/ 2219445 h 3962533"/>
                <a:gd name="connsiteX38" fmla="*/ 0 w 3790824"/>
                <a:gd name="connsiteY38" fmla="*/ 2083455 h 3962533"/>
                <a:gd name="connsiteX39" fmla="*/ 0 w 3790824"/>
                <a:gd name="connsiteY39" fmla="*/ 1792727 h 3962533"/>
                <a:gd name="connsiteX40" fmla="*/ 135990 w 3790824"/>
                <a:gd name="connsiteY40" fmla="*/ 1656737 h 3962533"/>
                <a:gd name="connsiteX41" fmla="*/ 591998 w 3790824"/>
                <a:gd name="connsiteY41" fmla="*/ 1656737 h 3962533"/>
                <a:gd name="connsiteX42" fmla="*/ 613005 w 3790824"/>
                <a:gd name="connsiteY42" fmla="*/ 1575038 h 3962533"/>
                <a:gd name="connsiteX43" fmla="*/ 784482 w 3790824"/>
                <a:gd name="connsiteY43" fmla="*/ 1218336 h 3962533"/>
                <a:gd name="connsiteX44" fmla="*/ 848257 w 3790824"/>
                <a:gd name="connsiteY44" fmla="*/ 1133051 h 3962533"/>
                <a:gd name="connsiteX45" fmla="*/ 538492 w 3790824"/>
                <a:gd name="connsiteY45" fmla="*/ 735456 h 3962533"/>
                <a:gd name="connsiteX46" fmla="*/ 562189 w 3790824"/>
                <a:gd name="connsiteY46" fmla="*/ 544603 h 3962533"/>
                <a:gd name="connsiteX47" fmla="*/ 791529 w 3790824"/>
                <a:gd name="connsiteY47" fmla="*/ 365924 h 3962533"/>
                <a:gd name="connsiteX48" fmla="*/ 982383 w 3790824"/>
                <a:gd name="connsiteY48" fmla="*/ 389621 h 3962533"/>
                <a:gd name="connsiteX49" fmla="*/ 1281754 w 3790824"/>
                <a:gd name="connsiteY49" fmla="*/ 773875 h 3962533"/>
                <a:gd name="connsiteX50" fmla="*/ 1384078 w 3790824"/>
                <a:gd name="connsiteY50" fmla="*/ 724584 h 3962533"/>
                <a:gd name="connsiteX51" fmla="*/ 1474853 w 3790824"/>
                <a:gd name="connsiteY51" fmla="*/ 691359 h 3962533"/>
                <a:gd name="connsiteX52" fmla="*/ 1474853 w 3790824"/>
                <a:gd name="connsiteY52" fmla="*/ 135990 h 3962533"/>
                <a:gd name="connsiteX53" fmla="*/ 1610843 w 3790824"/>
                <a:gd name="connsiteY53" fmla="*/ 0 h 3962533"/>
                <a:gd name="connsiteX54" fmla="*/ 1901571 w 3790824"/>
                <a:gd name="connsiteY54" fmla="*/ 0 h 3962533"/>
                <a:gd name="connsiteX55" fmla="*/ 2037561 w 3790824"/>
                <a:gd name="connsiteY55" fmla="*/ 135990 h 3962533"/>
                <a:gd name="connsiteX56" fmla="*/ 2037561 w 3790824"/>
                <a:gd name="connsiteY56" fmla="*/ 623699 h 3962533"/>
                <a:gd name="connsiteX57" fmla="*/ 2053883 w 3790824"/>
                <a:gd name="connsiteY57" fmla="*/ 624523 h 3962533"/>
                <a:gd name="connsiteX58" fmla="*/ 2445010 w 3790824"/>
                <a:gd name="connsiteY58" fmla="*/ 724584 h 3962533"/>
                <a:gd name="connsiteX59" fmla="*/ 2559802 w 3790824"/>
                <a:gd name="connsiteY59" fmla="*/ 779881 h 3962533"/>
                <a:gd name="connsiteX60" fmla="*/ 2876923 w 3790824"/>
                <a:gd name="connsiteY60" fmla="*/ 455906 h 3962533"/>
                <a:gd name="connsiteX61" fmla="*/ 3069231 w 3790824"/>
                <a:gd name="connsiteY61" fmla="*/ 453850 h 3962533"/>
                <a:gd name="connsiteX62" fmla="*/ 3276993 w 3790824"/>
                <a:gd name="connsiteY62" fmla="*/ 657217 h 3962533"/>
                <a:gd name="connsiteX63" fmla="*/ 3317849 w 3790824"/>
                <a:gd name="connsiteY63" fmla="*/ 752945 h 3962533"/>
                <a:gd name="connsiteX64" fmla="*/ 3279048 w 3790824"/>
                <a:gd name="connsiteY64" fmla="*/ 849525 h 3962533"/>
                <a:gd name="connsiteX65" fmla="*/ 2989791 w 3790824"/>
                <a:gd name="connsiteY65" fmla="*/ 1145034 h 3962533"/>
                <a:gd name="connsiteX66" fmla="*/ 3044606 w 3790824"/>
                <a:gd name="connsiteY66" fmla="*/ 1218336 h 3962533"/>
                <a:gd name="connsiteX67" fmla="*/ 3216083 w 3790824"/>
                <a:gd name="connsiteY67" fmla="*/ 1575038 h 3962533"/>
                <a:gd name="connsiteX68" fmla="*/ 3237090 w 3790824"/>
                <a:gd name="connsiteY68" fmla="*/ 1656736 h 3962533"/>
                <a:gd name="connsiteX69" fmla="*/ 3654834 w 3790824"/>
                <a:gd name="connsiteY69" fmla="*/ 1656736 h 3962533"/>
                <a:gd name="connsiteX70" fmla="*/ 3790824 w 3790824"/>
                <a:gd name="connsiteY70" fmla="*/ 1792726 h 39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790824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椭圆 20"/>
            <p:cNvSpPr/>
            <p:nvPr/>
          </p:nvSpPr>
          <p:spPr>
            <a:xfrm>
              <a:off x="1365034" y="958259"/>
              <a:ext cx="446860" cy="446860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4" name="Oval 18"/>
          <p:cNvSpPr/>
          <p:nvPr/>
        </p:nvSpPr>
        <p:spPr>
          <a:xfrm>
            <a:off x="1578762" y="2236526"/>
            <a:ext cx="584247" cy="584247"/>
          </a:xfrm>
          <a:prstGeom prst="ellipse">
            <a:avLst/>
          </a:prstGeom>
          <a:noFill/>
          <a:ln w="25400" cap="flat" cmpd="sng" algn="ctr">
            <a:solidFill>
              <a:srgbClr val="16856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GB" sz="135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19"/>
          <p:cNvSpPr txBox="1"/>
          <p:nvPr/>
        </p:nvSpPr>
        <p:spPr>
          <a:xfrm>
            <a:off x="1635729" y="2337041"/>
            <a:ext cx="396262" cy="3354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sz="2000" b="1" dirty="0">
                <a:solidFill>
                  <a:srgbClr val="16856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en-GB" sz="2000" b="1" dirty="0">
              <a:solidFill>
                <a:srgbClr val="16856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6" name="Oval 21"/>
          <p:cNvSpPr/>
          <p:nvPr/>
        </p:nvSpPr>
        <p:spPr>
          <a:xfrm>
            <a:off x="1578762" y="3249542"/>
            <a:ext cx="584247" cy="584247"/>
          </a:xfrm>
          <a:prstGeom prst="ellipse">
            <a:avLst/>
          </a:prstGeom>
          <a:noFill/>
          <a:ln w="25400" cap="flat" cmpd="sng" algn="ctr">
            <a:solidFill>
              <a:srgbClr val="16856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GB" sz="135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Box 22"/>
          <p:cNvSpPr txBox="1"/>
          <p:nvPr/>
        </p:nvSpPr>
        <p:spPr>
          <a:xfrm>
            <a:off x="1635729" y="3350057"/>
            <a:ext cx="453970" cy="3354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sz="2000" b="1" dirty="0">
                <a:solidFill>
                  <a:srgbClr val="16856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en-GB" sz="2000" b="1" dirty="0">
              <a:solidFill>
                <a:srgbClr val="16856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8" name="Oval 24"/>
          <p:cNvSpPr/>
          <p:nvPr/>
        </p:nvSpPr>
        <p:spPr>
          <a:xfrm>
            <a:off x="1574786" y="4258230"/>
            <a:ext cx="584247" cy="584247"/>
          </a:xfrm>
          <a:prstGeom prst="ellipse">
            <a:avLst/>
          </a:prstGeom>
          <a:noFill/>
          <a:ln w="25400" cap="flat" cmpd="sng" algn="ctr">
            <a:solidFill>
              <a:srgbClr val="16856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GB" sz="135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Box 25"/>
          <p:cNvSpPr txBox="1"/>
          <p:nvPr/>
        </p:nvSpPr>
        <p:spPr>
          <a:xfrm>
            <a:off x="1631753" y="4358745"/>
            <a:ext cx="453970" cy="3354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sz="2000" b="1" dirty="0">
                <a:solidFill>
                  <a:srgbClr val="16856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en-GB" sz="2000" b="1" dirty="0">
              <a:solidFill>
                <a:srgbClr val="16856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2284388" y="2267039"/>
            <a:ext cx="3075645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44546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dirty="0">
              <a:solidFill>
                <a:srgbClr val="44546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284388" y="3297994"/>
            <a:ext cx="3075645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44546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dirty="0">
              <a:solidFill>
                <a:srgbClr val="44546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2284388" y="4327099"/>
            <a:ext cx="3075645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44546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dirty="0">
              <a:solidFill>
                <a:srgbClr val="44546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50181" y="243356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i="1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80918" y="280980"/>
            <a:ext cx="2658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 rot="18731812">
            <a:off x="368118" y="222179"/>
            <a:ext cx="579268" cy="579268"/>
          </a:xfrm>
          <a:prstGeom prst="arc">
            <a:avLst>
              <a:gd name="adj1" fmla="val 2267523"/>
              <a:gd name="adj2" fmla="val 0"/>
            </a:avLst>
          </a:prstGeom>
          <a:ln>
            <a:solidFill>
              <a:srgbClr val="1685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Oval 148"/>
          <p:cNvSpPr/>
          <p:nvPr/>
        </p:nvSpPr>
        <p:spPr>
          <a:xfrm>
            <a:off x="7955228" y="2835609"/>
            <a:ext cx="316677" cy="318494"/>
          </a:xfrm>
          <a:prstGeom prst="ellipse">
            <a:avLst/>
          </a:prstGeom>
          <a:solidFill>
            <a:srgbClr val="16856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149"/>
          <p:cNvSpPr/>
          <p:nvPr/>
        </p:nvSpPr>
        <p:spPr>
          <a:xfrm>
            <a:off x="3881982" y="2835609"/>
            <a:ext cx="316677" cy="318494"/>
          </a:xfrm>
          <a:prstGeom prst="ellipse">
            <a:avLst/>
          </a:prstGeom>
          <a:solidFill>
            <a:srgbClr val="16856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Oval 150"/>
          <p:cNvSpPr/>
          <p:nvPr/>
        </p:nvSpPr>
        <p:spPr>
          <a:xfrm>
            <a:off x="3881982" y="4506329"/>
            <a:ext cx="316677" cy="318494"/>
          </a:xfrm>
          <a:prstGeom prst="ellipse">
            <a:avLst/>
          </a:prstGeom>
          <a:solidFill>
            <a:srgbClr val="16856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152"/>
          <p:cNvSpPr/>
          <p:nvPr/>
        </p:nvSpPr>
        <p:spPr>
          <a:xfrm>
            <a:off x="7955228" y="4504134"/>
            <a:ext cx="316677" cy="318494"/>
          </a:xfrm>
          <a:prstGeom prst="ellipse">
            <a:avLst/>
          </a:prstGeom>
          <a:solidFill>
            <a:srgbClr val="16856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8@|5FFC:4308095|FBC:16777215|LFC:0|LBC:16777215"/>
          <p:cNvSpPr/>
          <p:nvPr/>
        </p:nvSpPr>
        <p:spPr bwMode="auto">
          <a:xfrm>
            <a:off x="4321175" y="2138103"/>
            <a:ext cx="1868488" cy="1778000"/>
          </a:xfrm>
          <a:custGeom>
            <a:avLst/>
            <a:gdLst>
              <a:gd name="T0" fmla="*/ 497 w 497"/>
              <a:gd name="T1" fmla="*/ 134 h 473"/>
              <a:gd name="T2" fmla="*/ 408 w 497"/>
              <a:gd name="T3" fmla="*/ 225 h 473"/>
              <a:gd name="T4" fmla="*/ 230 w 497"/>
              <a:gd name="T5" fmla="*/ 440 h 473"/>
              <a:gd name="T6" fmla="*/ 130 w 497"/>
              <a:gd name="T7" fmla="*/ 342 h 473"/>
              <a:gd name="T8" fmla="*/ 0 w 497"/>
              <a:gd name="T9" fmla="*/ 473 h 473"/>
              <a:gd name="T10" fmla="*/ 0 w 497"/>
              <a:gd name="T11" fmla="*/ 459 h 473"/>
              <a:gd name="T12" fmla="*/ 361 w 497"/>
              <a:gd name="T13" fmla="*/ 0 h 473"/>
              <a:gd name="T14" fmla="*/ 497 w 497"/>
              <a:gd name="T15" fmla="*/ 134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97" h="473">
                <a:moveTo>
                  <a:pt x="497" y="134"/>
                </a:moveTo>
                <a:cubicBezTo>
                  <a:pt x="408" y="225"/>
                  <a:pt x="408" y="225"/>
                  <a:pt x="408" y="225"/>
                </a:cubicBezTo>
                <a:cubicBezTo>
                  <a:pt x="311" y="252"/>
                  <a:pt x="238" y="337"/>
                  <a:pt x="230" y="440"/>
                </a:cubicBezTo>
                <a:cubicBezTo>
                  <a:pt x="130" y="342"/>
                  <a:pt x="130" y="342"/>
                  <a:pt x="130" y="342"/>
                </a:cubicBezTo>
                <a:cubicBezTo>
                  <a:pt x="0" y="473"/>
                  <a:pt x="0" y="473"/>
                  <a:pt x="0" y="473"/>
                </a:cubicBezTo>
                <a:cubicBezTo>
                  <a:pt x="0" y="468"/>
                  <a:pt x="0" y="463"/>
                  <a:pt x="0" y="459"/>
                </a:cubicBezTo>
                <a:cubicBezTo>
                  <a:pt x="0" y="236"/>
                  <a:pt x="154" y="50"/>
                  <a:pt x="361" y="0"/>
                </a:cubicBezTo>
                <a:lnTo>
                  <a:pt x="497" y="134"/>
                </a:ln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5@|5FFC:1554685|FBC:16777215|LFC:0|LBC:16777215"/>
          <p:cNvSpPr/>
          <p:nvPr/>
        </p:nvSpPr>
        <p:spPr bwMode="auto">
          <a:xfrm>
            <a:off x="5997575" y="2088890"/>
            <a:ext cx="1836738" cy="1898650"/>
          </a:xfrm>
          <a:custGeom>
            <a:avLst/>
            <a:gdLst>
              <a:gd name="T0" fmla="*/ 488 w 488"/>
              <a:gd name="T1" fmla="*/ 376 h 505"/>
              <a:gd name="T2" fmla="*/ 360 w 488"/>
              <a:gd name="T3" fmla="*/ 505 h 505"/>
              <a:gd name="T4" fmla="*/ 259 w 488"/>
              <a:gd name="T5" fmla="*/ 406 h 505"/>
              <a:gd name="T6" fmla="*/ 63 w 488"/>
              <a:gd name="T7" fmla="*/ 232 h 505"/>
              <a:gd name="T8" fmla="*/ 148 w 488"/>
              <a:gd name="T9" fmla="*/ 146 h 505"/>
              <a:gd name="T10" fmla="*/ 0 w 488"/>
              <a:gd name="T11" fmla="*/ 1 h 505"/>
              <a:gd name="T12" fmla="*/ 26 w 488"/>
              <a:gd name="T13" fmla="*/ 0 h 505"/>
              <a:gd name="T14" fmla="*/ 488 w 488"/>
              <a:gd name="T15" fmla="*/ 376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88" h="505">
                <a:moveTo>
                  <a:pt x="488" y="376"/>
                </a:moveTo>
                <a:cubicBezTo>
                  <a:pt x="360" y="505"/>
                  <a:pt x="360" y="505"/>
                  <a:pt x="360" y="505"/>
                </a:cubicBezTo>
                <a:cubicBezTo>
                  <a:pt x="259" y="406"/>
                  <a:pt x="259" y="406"/>
                  <a:pt x="259" y="406"/>
                </a:cubicBezTo>
                <a:cubicBezTo>
                  <a:pt x="234" y="316"/>
                  <a:pt x="158" y="247"/>
                  <a:pt x="63" y="232"/>
                </a:cubicBezTo>
                <a:cubicBezTo>
                  <a:pt x="148" y="146"/>
                  <a:pt x="148" y="146"/>
                  <a:pt x="148" y="146"/>
                </a:cubicBezTo>
                <a:cubicBezTo>
                  <a:pt x="0" y="1"/>
                  <a:pt x="0" y="1"/>
                  <a:pt x="0" y="1"/>
                </a:cubicBezTo>
                <a:cubicBezTo>
                  <a:pt x="9" y="0"/>
                  <a:pt x="17" y="0"/>
                  <a:pt x="26" y="0"/>
                </a:cubicBezTo>
                <a:cubicBezTo>
                  <a:pt x="254" y="0"/>
                  <a:pt x="444" y="161"/>
                  <a:pt x="488" y="376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7@|5FFC:2381804|FBC:16777215|LFC:0|LBC:16777215"/>
          <p:cNvSpPr/>
          <p:nvPr/>
        </p:nvSpPr>
        <p:spPr bwMode="auto">
          <a:xfrm>
            <a:off x="4362450" y="3784340"/>
            <a:ext cx="1804988" cy="1851025"/>
          </a:xfrm>
          <a:custGeom>
            <a:avLst/>
            <a:gdLst>
              <a:gd name="T0" fmla="*/ 480 w 480"/>
              <a:gd name="T1" fmla="*/ 492 h 492"/>
              <a:gd name="T2" fmla="*/ 461 w 480"/>
              <a:gd name="T3" fmla="*/ 492 h 492"/>
              <a:gd name="T4" fmla="*/ 0 w 480"/>
              <a:gd name="T5" fmla="*/ 122 h 492"/>
              <a:gd name="T6" fmla="*/ 120 w 480"/>
              <a:gd name="T7" fmla="*/ 0 h 492"/>
              <a:gd name="T8" fmla="*/ 239 w 480"/>
              <a:gd name="T9" fmla="*/ 118 h 492"/>
              <a:gd name="T10" fmla="*/ 424 w 480"/>
              <a:gd name="T11" fmla="*/ 260 h 492"/>
              <a:gd name="T12" fmla="*/ 335 w 480"/>
              <a:gd name="T13" fmla="*/ 350 h 492"/>
              <a:gd name="T14" fmla="*/ 480 w 480"/>
              <a:gd name="T15" fmla="*/ 492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80" h="492">
                <a:moveTo>
                  <a:pt x="480" y="492"/>
                </a:moveTo>
                <a:cubicBezTo>
                  <a:pt x="474" y="492"/>
                  <a:pt x="467" y="492"/>
                  <a:pt x="461" y="492"/>
                </a:cubicBezTo>
                <a:cubicBezTo>
                  <a:pt x="235" y="492"/>
                  <a:pt x="46" y="334"/>
                  <a:pt x="0" y="122"/>
                </a:cubicBezTo>
                <a:cubicBezTo>
                  <a:pt x="120" y="0"/>
                  <a:pt x="120" y="0"/>
                  <a:pt x="120" y="0"/>
                </a:cubicBezTo>
                <a:cubicBezTo>
                  <a:pt x="239" y="118"/>
                  <a:pt x="239" y="118"/>
                  <a:pt x="239" y="118"/>
                </a:cubicBezTo>
                <a:cubicBezTo>
                  <a:pt x="271" y="192"/>
                  <a:pt x="341" y="247"/>
                  <a:pt x="424" y="260"/>
                </a:cubicBezTo>
                <a:cubicBezTo>
                  <a:pt x="335" y="350"/>
                  <a:pt x="335" y="350"/>
                  <a:pt x="335" y="350"/>
                </a:cubicBezTo>
                <a:lnTo>
                  <a:pt x="480" y="492"/>
                </a:ln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6@|5FFC:14657585|FBC:16777215|LFC:0|LBC:16777215"/>
          <p:cNvSpPr/>
          <p:nvPr/>
        </p:nvSpPr>
        <p:spPr bwMode="auto">
          <a:xfrm>
            <a:off x="5986463" y="3830378"/>
            <a:ext cx="1884363" cy="1763713"/>
          </a:xfrm>
          <a:custGeom>
            <a:avLst/>
            <a:gdLst>
              <a:gd name="T0" fmla="*/ 501 w 501"/>
              <a:gd name="T1" fmla="*/ 9 h 469"/>
              <a:gd name="T2" fmla="*/ 134 w 501"/>
              <a:gd name="T3" fmla="*/ 469 h 469"/>
              <a:gd name="T4" fmla="*/ 0 w 501"/>
              <a:gd name="T5" fmla="*/ 337 h 469"/>
              <a:gd name="T6" fmla="*/ 93 w 501"/>
              <a:gd name="T7" fmla="*/ 242 h 469"/>
              <a:gd name="T8" fmla="*/ 93 w 501"/>
              <a:gd name="T9" fmla="*/ 242 h 469"/>
              <a:gd name="T10" fmla="*/ 269 w 501"/>
              <a:gd name="T11" fmla="*/ 45 h 469"/>
              <a:gd name="T12" fmla="*/ 364 w 501"/>
              <a:gd name="T13" fmla="*/ 139 h 469"/>
              <a:gd name="T14" fmla="*/ 501 w 501"/>
              <a:gd name="T15" fmla="*/ 0 h 469"/>
              <a:gd name="T16" fmla="*/ 501 w 501"/>
              <a:gd name="T17" fmla="*/ 9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1" h="469">
                <a:moveTo>
                  <a:pt x="501" y="9"/>
                </a:moveTo>
                <a:cubicBezTo>
                  <a:pt x="501" y="233"/>
                  <a:pt x="344" y="421"/>
                  <a:pt x="134" y="469"/>
                </a:cubicBezTo>
                <a:cubicBezTo>
                  <a:pt x="0" y="337"/>
                  <a:pt x="0" y="337"/>
                  <a:pt x="0" y="337"/>
                </a:cubicBezTo>
                <a:cubicBezTo>
                  <a:pt x="93" y="242"/>
                  <a:pt x="93" y="242"/>
                  <a:pt x="93" y="242"/>
                </a:cubicBezTo>
                <a:cubicBezTo>
                  <a:pt x="93" y="242"/>
                  <a:pt x="93" y="242"/>
                  <a:pt x="93" y="242"/>
                </a:cubicBezTo>
                <a:cubicBezTo>
                  <a:pt x="184" y="217"/>
                  <a:pt x="254" y="140"/>
                  <a:pt x="269" y="45"/>
                </a:cubicBezTo>
                <a:cubicBezTo>
                  <a:pt x="364" y="139"/>
                  <a:pt x="364" y="139"/>
                  <a:pt x="364" y="139"/>
                </a:cubicBezTo>
                <a:cubicBezTo>
                  <a:pt x="501" y="0"/>
                  <a:pt x="501" y="0"/>
                  <a:pt x="501" y="0"/>
                </a:cubicBezTo>
                <a:cubicBezTo>
                  <a:pt x="501" y="3"/>
                  <a:pt x="501" y="6"/>
                  <a:pt x="501" y="9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Group 5"/>
          <p:cNvGrpSpPr/>
          <p:nvPr/>
        </p:nvGrpSpPr>
        <p:grpSpPr>
          <a:xfrm>
            <a:off x="5609193" y="3441462"/>
            <a:ext cx="925276" cy="787356"/>
            <a:chOff x="5599039" y="2671224"/>
            <a:chExt cx="925276" cy="787356"/>
          </a:xfrm>
          <a:solidFill>
            <a:srgbClr val="27947E"/>
          </a:solidFill>
        </p:grpSpPr>
        <p:sp>
          <p:nvSpPr>
            <p:cNvPr id="17" name="Oval 11@|1FFC:0|FBC:0|LFC:0|LBC:16777215"/>
            <p:cNvSpPr>
              <a:spLocks noChangeArrowheads="1"/>
            </p:cNvSpPr>
            <p:nvPr/>
          </p:nvSpPr>
          <p:spPr bwMode="auto">
            <a:xfrm>
              <a:off x="5936492" y="3324636"/>
              <a:ext cx="139094" cy="13394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Oval 12@|1FFC:0|FBC:0|LFC:0|LBC:16777215"/>
            <p:cNvSpPr>
              <a:spLocks noChangeArrowheads="1"/>
            </p:cNvSpPr>
            <p:nvPr/>
          </p:nvSpPr>
          <p:spPr bwMode="auto">
            <a:xfrm>
              <a:off x="6215889" y="3324636"/>
              <a:ext cx="140303" cy="13394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3@|5FFC:0|FBC:0|LFC:0|LBC:16777215"/>
            <p:cNvSpPr>
              <a:spLocks noEditPoints="1"/>
            </p:cNvSpPr>
            <p:nvPr/>
          </p:nvSpPr>
          <p:spPr bwMode="auto">
            <a:xfrm>
              <a:off x="5599039" y="2671224"/>
              <a:ext cx="925276" cy="604494"/>
            </a:xfrm>
            <a:custGeom>
              <a:avLst/>
              <a:gdLst>
                <a:gd name="T0" fmla="*/ 383 w 390"/>
                <a:gd name="T1" fmla="*/ 64 h 265"/>
                <a:gd name="T2" fmla="*/ 364 w 390"/>
                <a:gd name="T3" fmla="*/ 57 h 265"/>
                <a:gd name="T4" fmla="*/ 105 w 390"/>
                <a:gd name="T5" fmla="*/ 57 h 265"/>
                <a:gd name="T6" fmla="*/ 102 w 390"/>
                <a:gd name="T7" fmla="*/ 44 h 265"/>
                <a:gd name="T8" fmla="*/ 61 w 390"/>
                <a:gd name="T9" fmla="*/ 0 h 265"/>
                <a:gd name="T10" fmla="*/ 0 w 390"/>
                <a:gd name="T11" fmla="*/ 0 h 265"/>
                <a:gd name="T12" fmla="*/ 14 w 390"/>
                <a:gd name="T13" fmla="*/ 28 h 265"/>
                <a:gd name="T14" fmla="*/ 62 w 390"/>
                <a:gd name="T15" fmla="*/ 28 h 265"/>
                <a:gd name="T16" fmla="*/ 75 w 390"/>
                <a:gd name="T17" fmla="*/ 44 h 265"/>
                <a:gd name="T18" fmla="*/ 116 w 390"/>
                <a:gd name="T19" fmla="*/ 242 h 265"/>
                <a:gd name="T20" fmla="*/ 163 w 390"/>
                <a:gd name="T21" fmla="*/ 265 h 265"/>
                <a:gd name="T22" fmla="*/ 327 w 390"/>
                <a:gd name="T23" fmla="*/ 265 h 265"/>
                <a:gd name="T24" fmla="*/ 352 w 390"/>
                <a:gd name="T25" fmla="*/ 239 h 265"/>
                <a:gd name="T26" fmla="*/ 166 w 390"/>
                <a:gd name="T27" fmla="*/ 239 h 265"/>
                <a:gd name="T28" fmla="*/ 138 w 390"/>
                <a:gd name="T29" fmla="*/ 213 h 265"/>
                <a:gd name="T30" fmla="*/ 130 w 390"/>
                <a:gd name="T31" fmla="*/ 172 h 265"/>
                <a:gd name="T32" fmla="*/ 362 w 390"/>
                <a:gd name="T33" fmla="*/ 172 h 265"/>
                <a:gd name="T34" fmla="*/ 362 w 390"/>
                <a:gd name="T35" fmla="*/ 172 h 265"/>
                <a:gd name="T36" fmla="*/ 382 w 390"/>
                <a:gd name="T37" fmla="*/ 153 h 265"/>
                <a:gd name="T38" fmla="*/ 390 w 390"/>
                <a:gd name="T39" fmla="*/ 81 h 265"/>
                <a:gd name="T40" fmla="*/ 383 w 390"/>
                <a:gd name="T41" fmla="*/ 64 h 265"/>
                <a:gd name="T42" fmla="*/ 356 w 390"/>
                <a:gd name="T43" fmla="*/ 143 h 265"/>
                <a:gd name="T44" fmla="*/ 123 w 390"/>
                <a:gd name="T45" fmla="*/ 143 h 265"/>
                <a:gd name="T46" fmla="*/ 112 w 390"/>
                <a:gd name="T47" fmla="*/ 90 h 265"/>
                <a:gd name="T48" fmla="*/ 362 w 390"/>
                <a:gd name="T49" fmla="*/ 90 h 265"/>
                <a:gd name="T50" fmla="*/ 356 w 390"/>
                <a:gd name="T51" fmla="*/ 143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0" h="265">
                  <a:moveTo>
                    <a:pt x="383" y="64"/>
                  </a:moveTo>
                  <a:cubicBezTo>
                    <a:pt x="377" y="57"/>
                    <a:pt x="364" y="57"/>
                    <a:pt x="364" y="57"/>
                  </a:cubicBezTo>
                  <a:cubicBezTo>
                    <a:pt x="105" y="57"/>
                    <a:pt x="105" y="57"/>
                    <a:pt x="105" y="57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102" y="44"/>
                    <a:pt x="96" y="0"/>
                    <a:pt x="61" y="0"/>
                  </a:cubicBezTo>
                  <a:cubicBezTo>
                    <a:pt x="26" y="0"/>
                    <a:pt x="0" y="0"/>
                    <a:pt x="0" y="0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73" y="25"/>
                    <a:pt x="75" y="44"/>
                  </a:cubicBezTo>
                  <a:cubicBezTo>
                    <a:pt x="116" y="242"/>
                    <a:pt x="116" y="242"/>
                    <a:pt x="116" y="242"/>
                  </a:cubicBezTo>
                  <a:cubicBezTo>
                    <a:pt x="116" y="242"/>
                    <a:pt x="123" y="265"/>
                    <a:pt x="163" y="265"/>
                  </a:cubicBezTo>
                  <a:cubicBezTo>
                    <a:pt x="163" y="265"/>
                    <a:pt x="304" y="265"/>
                    <a:pt x="327" y="265"/>
                  </a:cubicBezTo>
                  <a:cubicBezTo>
                    <a:pt x="350" y="265"/>
                    <a:pt x="352" y="239"/>
                    <a:pt x="352" y="239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166" y="239"/>
                    <a:pt x="142" y="241"/>
                    <a:pt x="138" y="213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362" y="172"/>
                    <a:pt x="362" y="172"/>
                    <a:pt x="362" y="172"/>
                  </a:cubicBezTo>
                  <a:cubicBezTo>
                    <a:pt x="362" y="172"/>
                    <a:pt x="362" y="172"/>
                    <a:pt x="362" y="172"/>
                  </a:cubicBezTo>
                  <a:cubicBezTo>
                    <a:pt x="372" y="171"/>
                    <a:pt x="381" y="163"/>
                    <a:pt x="382" y="153"/>
                  </a:cubicBezTo>
                  <a:cubicBezTo>
                    <a:pt x="390" y="81"/>
                    <a:pt x="390" y="81"/>
                    <a:pt x="390" y="81"/>
                  </a:cubicBezTo>
                  <a:cubicBezTo>
                    <a:pt x="390" y="74"/>
                    <a:pt x="390" y="70"/>
                    <a:pt x="383" y="64"/>
                  </a:cubicBezTo>
                  <a:close/>
                  <a:moveTo>
                    <a:pt x="356" y="143"/>
                  </a:moveTo>
                  <a:cubicBezTo>
                    <a:pt x="123" y="143"/>
                    <a:pt x="123" y="143"/>
                    <a:pt x="123" y="143"/>
                  </a:cubicBezTo>
                  <a:cubicBezTo>
                    <a:pt x="112" y="90"/>
                    <a:pt x="112" y="90"/>
                    <a:pt x="112" y="90"/>
                  </a:cubicBezTo>
                  <a:cubicBezTo>
                    <a:pt x="362" y="90"/>
                    <a:pt x="362" y="90"/>
                    <a:pt x="362" y="90"/>
                  </a:cubicBezTo>
                  <a:lnTo>
                    <a:pt x="35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Shape 3659@|5FFC:16777215|FBC:16777215|LFC:16777215|LBC:16777215"/>
          <p:cNvSpPr/>
          <p:nvPr/>
        </p:nvSpPr>
        <p:spPr>
          <a:xfrm>
            <a:off x="6738903" y="4593180"/>
            <a:ext cx="488071" cy="443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3" h="21440" extrusionOk="0">
                <a:moveTo>
                  <a:pt x="20097" y="14373"/>
                </a:moveTo>
                <a:lnTo>
                  <a:pt x="15990" y="12571"/>
                </a:lnTo>
                <a:lnTo>
                  <a:pt x="16463" y="14008"/>
                </a:lnTo>
                <a:cubicBezTo>
                  <a:pt x="16439" y="15532"/>
                  <a:pt x="13726" y="16745"/>
                  <a:pt x="10496" y="16745"/>
                </a:cubicBezTo>
                <a:cubicBezTo>
                  <a:pt x="7268" y="16745"/>
                  <a:pt x="4553" y="15532"/>
                  <a:pt x="4529" y="14008"/>
                </a:cubicBezTo>
                <a:lnTo>
                  <a:pt x="5002" y="12571"/>
                </a:lnTo>
                <a:lnTo>
                  <a:pt x="895" y="14373"/>
                </a:lnTo>
                <a:cubicBezTo>
                  <a:pt x="-255" y="14878"/>
                  <a:pt x="-304" y="15814"/>
                  <a:pt x="789" y="16451"/>
                </a:cubicBezTo>
                <a:lnTo>
                  <a:pt x="8511" y="20962"/>
                </a:lnTo>
                <a:cubicBezTo>
                  <a:pt x="9602" y="21600"/>
                  <a:pt x="11390" y="21600"/>
                  <a:pt x="12481" y="20962"/>
                </a:cubicBezTo>
                <a:lnTo>
                  <a:pt x="20205" y="16451"/>
                </a:lnTo>
                <a:cubicBezTo>
                  <a:pt x="21296" y="15814"/>
                  <a:pt x="21247" y="14878"/>
                  <a:pt x="20097" y="14373"/>
                </a:cubicBezTo>
                <a:close/>
                <a:moveTo>
                  <a:pt x="10496" y="5209"/>
                </a:moveTo>
                <a:cubicBezTo>
                  <a:pt x="11724" y="5209"/>
                  <a:pt x="12866" y="4796"/>
                  <a:pt x="13199" y="4152"/>
                </a:cubicBezTo>
                <a:cubicBezTo>
                  <a:pt x="12739" y="2744"/>
                  <a:pt x="12343" y="1535"/>
                  <a:pt x="12094" y="773"/>
                </a:cubicBezTo>
                <a:cubicBezTo>
                  <a:pt x="11927" y="264"/>
                  <a:pt x="11175" y="0"/>
                  <a:pt x="10496" y="0"/>
                </a:cubicBezTo>
                <a:cubicBezTo>
                  <a:pt x="9817" y="0"/>
                  <a:pt x="9065" y="264"/>
                  <a:pt x="8898" y="773"/>
                </a:cubicBezTo>
                <a:cubicBezTo>
                  <a:pt x="8649" y="1535"/>
                  <a:pt x="8253" y="2744"/>
                  <a:pt x="7792" y="4152"/>
                </a:cubicBezTo>
                <a:cubicBezTo>
                  <a:pt x="8126" y="4796"/>
                  <a:pt x="9268" y="5209"/>
                  <a:pt x="10496" y="5209"/>
                </a:cubicBezTo>
                <a:close/>
                <a:moveTo>
                  <a:pt x="10496" y="13197"/>
                </a:moveTo>
                <a:cubicBezTo>
                  <a:pt x="13109" y="13197"/>
                  <a:pt x="15296" y="12229"/>
                  <a:pt x="15429" y="10966"/>
                </a:cubicBezTo>
                <a:cubicBezTo>
                  <a:pt x="15041" y="9779"/>
                  <a:pt x="14617" y="8484"/>
                  <a:pt x="14201" y="7211"/>
                </a:cubicBezTo>
                <a:cubicBezTo>
                  <a:pt x="13911" y="8118"/>
                  <a:pt x="12316" y="8759"/>
                  <a:pt x="10496" y="8759"/>
                </a:cubicBezTo>
                <a:cubicBezTo>
                  <a:pt x="8678" y="8759"/>
                  <a:pt x="7081" y="8118"/>
                  <a:pt x="6791" y="7211"/>
                </a:cubicBezTo>
                <a:cubicBezTo>
                  <a:pt x="6375" y="8484"/>
                  <a:pt x="5951" y="9779"/>
                  <a:pt x="5563" y="10966"/>
                </a:cubicBezTo>
                <a:cubicBezTo>
                  <a:pt x="5696" y="12229"/>
                  <a:pt x="7883" y="13197"/>
                  <a:pt x="10496" y="13197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157@|5FFC:16777215|FBC:16777215|LFC:16777215|LBC:16777215"/>
          <p:cNvSpPr>
            <a:spLocks noChangeAspect="1" noChangeArrowheads="1"/>
          </p:cNvSpPr>
          <p:nvPr/>
        </p:nvSpPr>
        <p:spPr bwMode="auto">
          <a:xfrm>
            <a:off x="4939898" y="2673928"/>
            <a:ext cx="401199" cy="480175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101@|5FFC:16777215|FBC:16777215|LFC:16777215|LBC:16777215"/>
          <p:cNvSpPr>
            <a:spLocks noEditPoints="1"/>
          </p:cNvSpPr>
          <p:nvPr/>
        </p:nvSpPr>
        <p:spPr bwMode="auto">
          <a:xfrm>
            <a:off x="6850700" y="2769413"/>
            <a:ext cx="432030" cy="399699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AutoShape 91@|5FFC:16777215|FBC:16777215|LFC:16777215|LBC:16777215"/>
          <p:cNvSpPr>
            <a:spLocks noChangeAspect="1"/>
          </p:cNvSpPr>
          <p:nvPr/>
        </p:nvSpPr>
        <p:spPr bwMode="auto">
          <a:xfrm>
            <a:off x="4853171" y="4511868"/>
            <a:ext cx="358909" cy="394902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defTabSz="913765">
              <a:defRPr/>
            </a:pPr>
            <a:endParaRPr lang="es-ES" sz="6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pitchFamily="2" charset="0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8471131" y="28003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475212" y="308627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492374" y="450609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496455" y="479199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358697" y="28003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362778" y="308627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1379940" y="446640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1384021" y="475231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50181" y="243356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i="1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80918" y="280980"/>
            <a:ext cx="2658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 rot="18731812">
            <a:off x="368118" y="222179"/>
            <a:ext cx="579268" cy="579268"/>
          </a:xfrm>
          <a:prstGeom prst="arc">
            <a:avLst>
              <a:gd name="adj1" fmla="val 2267523"/>
              <a:gd name="adj2" fmla="val 0"/>
            </a:avLst>
          </a:prstGeom>
          <a:ln>
            <a:solidFill>
              <a:srgbClr val="1685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Oval 3"/>
          <p:cNvSpPr>
            <a:spLocks noChangeAspect="1"/>
          </p:cNvSpPr>
          <p:nvPr/>
        </p:nvSpPr>
        <p:spPr>
          <a:xfrm>
            <a:off x="2563479" y="3222592"/>
            <a:ext cx="1933094" cy="1933094"/>
          </a:xfrm>
          <a:prstGeom prst="ellipse">
            <a:avLst/>
          </a:prstGeom>
          <a:solidFill>
            <a:srgbClr val="27947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9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Group 4"/>
          <p:cNvGrpSpPr/>
          <p:nvPr/>
        </p:nvGrpSpPr>
        <p:grpSpPr>
          <a:xfrm>
            <a:off x="3250969" y="3764033"/>
            <a:ext cx="558116" cy="850221"/>
            <a:chOff x="-938213" y="903288"/>
            <a:chExt cx="1765301" cy="2689225"/>
          </a:xfrm>
          <a:solidFill>
            <a:srgbClr val="FFFFFF"/>
          </a:solidFill>
        </p:grpSpPr>
        <p:sp>
          <p:nvSpPr>
            <p:cNvPr id="10" name="Freeform 17"/>
            <p:cNvSpPr>
              <a:spLocks noEditPoints="1"/>
            </p:cNvSpPr>
            <p:nvPr/>
          </p:nvSpPr>
          <p:spPr bwMode="auto">
            <a:xfrm>
              <a:off x="-409575" y="3113088"/>
              <a:ext cx="708025" cy="479425"/>
            </a:xfrm>
            <a:custGeom>
              <a:avLst/>
              <a:gdLst/>
              <a:ahLst/>
              <a:cxnLst>
                <a:cxn ang="0">
                  <a:pos x="176" y="2"/>
                </a:cxn>
                <a:cxn ang="0">
                  <a:pos x="13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86"/>
                </a:cxn>
                <a:cxn ang="0">
                  <a:pos x="16" y="102"/>
                </a:cxn>
                <a:cxn ang="0">
                  <a:pos x="48" y="102"/>
                </a:cxn>
                <a:cxn ang="0">
                  <a:pos x="65" y="122"/>
                </a:cxn>
                <a:cxn ang="0">
                  <a:pos x="77" y="127"/>
                </a:cxn>
                <a:cxn ang="0">
                  <a:pos x="111" y="127"/>
                </a:cxn>
                <a:cxn ang="0">
                  <a:pos x="123" y="122"/>
                </a:cxn>
                <a:cxn ang="0">
                  <a:pos x="140" y="102"/>
                </a:cxn>
                <a:cxn ang="0">
                  <a:pos x="172" y="102"/>
                </a:cxn>
                <a:cxn ang="0">
                  <a:pos x="188" y="86"/>
                </a:cxn>
                <a:cxn ang="0">
                  <a:pos x="188" y="0"/>
                </a:cxn>
                <a:cxn ang="0">
                  <a:pos x="186" y="1"/>
                </a:cxn>
                <a:cxn ang="0">
                  <a:pos x="176" y="2"/>
                </a:cxn>
                <a:cxn ang="0">
                  <a:pos x="176" y="2"/>
                </a:cxn>
                <a:cxn ang="0">
                  <a:pos x="176" y="2"/>
                </a:cxn>
              </a:cxnLst>
              <a:rect l="0" t="0" r="r" b="b"/>
              <a:pathLst>
                <a:path w="188" h="127">
                  <a:moveTo>
                    <a:pt x="176" y="2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10" y="2"/>
                    <a:pt x="6" y="2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5"/>
                    <a:pt x="7" y="102"/>
                    <a:pt x="16" y="102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65" y="122"/>
                    <a:pt x="65" y="122"/>
                    <a:pt x="65" y="122"/>
                  </a:cubicBezTo>
                  <a:cubicBezTo>
                    <a:pt x="68" y="125"/>
                    <a:pt x="72" y="127"/>
                    <a:pt x="77" y="127"/>
                  </a:cubicBezTo>
                  <a:cubicBezTo>
                    <a:pt x="111" y="127"/>
                    <a:pt x="111" y="127"/>
                    <a:pt x="111" y="127"/>
                  </a:cubicBezTo>
                  <a:cubicBezTo>
                    <a:pt x="116" y="127"/>
                    <a:pt x="120" y="125"/>
                    <a:pt x="123" y="122"/>
                  </a:cubicBezTo>
                  <a:cubicBezTo>
                    <a:pt x="140" y="102"/>
                    <a:pt x="140" y="102"/>
                    <a:pt x="140" y="102"/>
                  </a:cubicBezTo>
                  <a:cubicBezTo>
                    <a:pt x="172" y="102"/>
                    <a:pt x="172" y="102"/>
                    <a:pt x="172" y="102"/>
                  </a:cubicBezTo>
                  <a:cubicBezTo>
                    <a:pt x="181" y="102"/>
                    <a:pt x="188" y="95"/>
                    <a:pt x="188" y="86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2" y="2"/>
                    <a:pt x="179" y="2"/>
                    <a:pt x="176" y="2"/>
                  </a:cubicBezTo>
                  <a:close/>
                  <a:moveTo>
                    <a:pt x="176" y="2"/>
                  </a:moveTo>
                  <a:cubicBezTo>
                    <a:pt x="176" y="2"/>
                    <a:pt x="176" y="2"/>
                    <a:pt x="176" y="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2172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18"/>
            <p:cNvSpPr>
              <a:spLocks noEditPoints="1"/>
            </p:cNvSpPr>
            <p:nvPr/>
          </p:nvSpPr>
          <p:spPr bwMode="auto">
            <a:xfrm>
              <a:off x="-938213" y="903288"/>
              <a:ext cx="1765301" cy="2132013"/>
            </a:xfrm>
            <a:custGeom>
              <a:avLst/>
              <a:gdLst/>
              <a:ahLst/>
              <a:cxnLst>
                <a:cxn ang="0">
                  <a:pos x="234" y="0"/>
                </a:cxn>
                <a:cxn ang="0">
                  <a:pos x="0" y="230"/>
                </a:cxn>
                <a:cxn ang="0">
                  <a:pos x="74" y="421"/>
                </a:cxn>
                <a:cxn ang="0">
                  <a:pos x="76" y="424"/>
                </a:cxn>
                <a:cxn ang="0">
                  <a:pos x="134" y="548"/>
                </a:cxn>
                <a:cxn ang="0">
                  <a:pos x="153" y="566"/>
                </a:cxn>
                <a:cxn ang="0">
                  <a:pos x="215" y="566"/>
                </a:cxn>
                <a:cxn ang="0">
                  <a:pos x="237" y="500"/>
                </a:cxn>
                <a:cxn ang="0">
                  <a:pos x="270" y="404"/>
                </a:cxn>
                <a:cxn ang="0">
                  <a:pos x="261" y="400"/>
                </a:cxn>
                <a:cxn ang="0">
                  <a:pos x="145" y="273"/>
                </a:cxn>
                <a:cxn ang="0">
                  <a:pos x="176" y="196"/>
                </a:cxn>
                <a:cxn ang="0">
                  <a:pos x="201" y="134"/>
                </a:cxn>
                <a:cxn ang="0">
                  <a:pos x="198" y="106"/>
                </a:cxn>
                <a:cxn ang="0">
                  <a:pos x="219" y="125"/>
                </a:cxn>
                <a:cxn ang="0">
                  <a:pos x="235" y="140"/>
                </a:cxn>
                <a:cxn ang="0">
                  <a:pos x="304" y="360"/>
                </a:cxn>
                <a:cxn ang="0">
                  <a:pos x="292" y="373"/>
                </a:cxn>
                <a:cxn ang="0">
                  <a:pos x="292" y="375"/>
                </a:cxn>
                <a:cxn ang="0">
                  <a:pos x="257" y="508"/>
                </a:cxn>
                <a:cxn ang="0">
                  <a:pos x="236" y="566"/>
                </a:cxn>
                <a:cxn ang="0">
                  <a:pos x="323" y="565"/>
                </a:cxn>
                <a:cxn ang="0">
                  <a:pos x="335" y="548"/>
                </a:cxn>
                <a:cxn ang="0">
                  <a:pos x="393" y="424"/>
                </a:cxn>
                <a:cxn ang="0">
                  <a:pos x="395" y="421"/>
                </a:cxn>
                <a:cxn ang="0">
                  <a:pos x="396" y="419"/>
                </a:cxn>
                <a:cxn ang="0">
                  <a:pos x="468" y="230"/>
                </a:cxn>
                <a:cxn ang="0">
                  <a:pos x="234" y="0"/>
                </a:cxn>
                <a:cxn ang="0">
                  <a:pos x="234" y="0"/>
                </a:cxn>
                <a:cxn ang="0">
                  <a:pos x="234" y="0"/>
                </a:cxn>
              </a:cxnLst>
              <a:rect l="0" t="0" r="r" b="b"/>
              <a:pathLst>
                <a:path w="468" h="566">
                  <a:moveTo>
                    <a:pt x="234" y="0"/>
                  </a:moveTo>
                  <a:cubicBezTo>
                    <a:pt x="105" y="0"/>
                    <a:pt x="0" y="103"/>
                    <a:pt x="0" y="230"/>
                  </a:cubicBezTo>
                  <a:cubicBezTo>
                    <a:pt x="0" y="295"/>
                    <a:pt x="28" y="367"/>
                    <a:pt x="74" y="421"/>
                  </a:cubicBezTo>
                  <a:cubicBezTo>
                    <a:pt x="76" y="424"/>
                    <a:pt x="76" y="424"/>
                    <a:pt x="76" y="424"/>
                  </a:cubicBezTo>
                  <a:cubicBezTo>
                    <a:pt x="82" y="432"/>
                    <a:pt x="134" y="500"/>
                    <a:pt x="134" y="548"/>
                  </a:cubicBezTo>
                  <a:cubicBezTo>
                    <a:pt x="134" y="558"/>
                    <a:pt x="142" y="566"/>
                    <a:pt x="153" y="566"/>
                  </a:cubicBezTo>
                  <a:cubicBezTo>
                    <a:pt x="215" y="566"/>
                    <a:pt x="215" y="566"/>
                    <a:pt x="215" y="566"/>
                  </a:cubicBezTo>
                  <a:cubicBezTo>
                    <a:pt x="216" y="552"/>
                    <a:pt x="224" y="532"/>
                    <a:pt x="237" y="500"/>
                  </a:cubicBezTo>
                  <a:cubicBezTo>
                    <a:pt x="250" y="470"/>
                    <a:pt x="265" y="434"/>
                    <a:pt x="270" y="404"/>
                  </a:cubicBezTo>
                  <a:cubicBezTo>
                    <a:pt x="261" y="400"/>
                    <a:pt x="261" y="400"/>
                    <a:pt x="261" y="400"/>
                  </a:cubicBezTo>
                  <a:cubicBezTo>
                    <a:pt x="228" y="384"/>
                    <a:pt x="150" y="340"/>
                    <a:pt x="145" y="273"/>
                  </a:cubicBezTo>
                  <a:cubicBezTo>
                    <a:pt x="143" y="242"/>
                    <a:pt x="160" y="218"/>
                    <a:pt x="176" y="196"/>
                  </a:cubicBezTo>
                  <a:cubicBezTo>
                    <a:pt x="190" y="176"/>
                    <a:pt x="204" y="157"/>
                    <a:pt x="201" y="134"/>
                  </a:cubicBezTo>
                  <a:cubicBezTo>
                    <a:pt x="198" y="106"/>
                    <a:pt x="198" y="106"/>
                    <a:pt x="198" y="106"/>
                  </a:cubicBezTo>
                  <a:cubicBezTo>
                    <a:pt x="219" y="125"/>
                    <a:pt x="219" y="125"/>
                    <a:pt x="219" y="125"/>
                  </a:cubicBezTo>
                  <a:cubicBezTo>
                    <a:pt x="224" y="130"/>
                    <a:pt x="229" y="135"/>
                    <a:pt x="235" y="140"/>
                  </a:cubicBezTo>
                  <a:cubicBezTo>
                    <a:pt x="297" y="197"/>
                    <a:pt x="368" y="263"/>
                    <a:pt x="304" y="360"/>
                  </a:cubicBezTo>
                  <a:cubicBezTo>
                    <a:pt x="292" y="373"/>
                    <a:pt x="292" y="373"/>
                    <a:pt x="292" y="373"/>
                  </a:cubicBezTo>
                  <a:cubicBezTo>
                    <a:pt x="292" y="374"/>
                    <a:pt x="292" y="374"/>
                    <a:pt x="292" y="375"/>
                  </a:cubicBezTo>
                  <a:cubicBezTo>
                    <a:pt x="297" y="413"/>
                    <a:pt x="274" y="466"/>
                    <a:pt x="257" y="508"/>
                  </a:cubicBezTo>
                  <a:cubicBezTo>
                    <a:pt x="249" y="525"/>
                    <a:pt x="237" y="556"/>
                    <a:pt x="236" y="566"/>
                  </a:cubicBezTo>
                  <a:cubicBezTo>
                    <a:pt x="323" y="565"/>
                    <a:pt x="323" y="565"/>
                    <a:pt x="323" y="565"/>
                  </a:cubicBezTo>
                  <a:cubicBezTo>
                    <a:pt x="330" y="562"/>
                    <a:pt x="335" y="555"/>
                    <a:pt x="335" y="548"/>
                  </a:cubicBezTo>
                  <a:cubicBezTo>
                    <a:pt x="335" y="505"/>
                    <a:pt x="377" y="444"/>
                    <a:pt x="393" y="424"/>
                  </a:cubicBezTo>
                  <a:cubicBezTo>
                    <a:pt x="394" y="423"/>
                    <a:pt x="395" y="422"/>
                    <a:pt x="395" y="421"/>
                  </a:cubicBezTo>
                  <a:cubicBezTo>
                    <a:pt x="396" y="419"/>
                    <a:pt x="396" y="419"/>
                    <a:pt x="396" y="419"/>
                  </a:cubicBezTo>
                  <a:cubicBezTo>
                    <a:pt x="441" y="364"/>
                    <a:pt x="468" y="294"/>
                    <a:pt x="468" y="230"/>
                  </a:cubicBezTo>
                  <a:cubicBezTo>
                    <a:pt x="468" y="103"/>
                    <a:pt x="363" y="0"/>
                    <a:pt x="234" y="0"/>
                  </a:cubicBezTo>
                  <a:close/>
                  <a:moveTo>
                    <a:pt x="234" y="0"/>
                  </a:moveTo>
                  <a:cubicBezTo>
                    <a:pt x="234" y="0"/>
                    <a:pt x="234" y="0"/>
                    <a:pt x="234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2172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19"/>
            <p:cNvSpPr>
              <a:spLocks noEditPoints="1"/>
            </p:cNvSpPr>
            <p:nvPr/>
          </p:nvSpPr>
          <p:spPr bwMode="auto">
            <a:xfrm>
              <a:off x="-319088" y="1490663"/>
              <a:ext cx="660400" cy="850900"/>
            </a:xfrm>
            <a:custGeom>
              <a:avLst/>
              <a:gdLst/>
              <a:ahLst/>
              <a:cxnLst>
                <a:cxn ang="0">
                  <a:pos x="64" y="66"/>
                </a:cxn>
                <a:cxn ang="0">
                  <a:pos x="124" y="190"/>
                </a:cxn>
                <a:cxn ang="0">
                  <a:pos x="57" y="0"/>
                </a:cxn>
                <a:cxn ang="0">
                  <a:pos x="29" y="52"/>
                </a:cxn>
                <a:cxn ang="0">
                  <a:pos x="2" y="116"/>
                </a:cxn>
                <a:cxn ang="0">
                  <a:pos x="106" y="225"/>
                </a:cxn>
                <a:cxn ang="0">
                  <a:pos x="108" y="226"/>
                </a:cxn>
                <a:cxn ang="0">
                  <a:pos x="107" y="221"/>
                </a:cxn>
                <a:cxn ang="0">
                  <a:pos x="48" y="79"/>
                </a:cxn>
                <a:cxn ang="0">
                  <a:pos x="46" y="77"/>
                </a:cxn>
                <a:cxn ang="0">
                  <a:pos x="62" y="63"/>
                </a:cxn>
                <a:cxn ang="0">
                  <a:pos x="64" y="66"/>
                </a:cxn>
                <a:cxn ang="0">
                  <a:pos x="64" y="66"/>
                </a:cxn>
                <a:cxn ang="0">
                  <a:pos x="64" y="66"/>
                </a:cxn>
              </a:cxnLst>
              <a:rect l="0" t="0" r="r" b="b"/>
              <a:pathLst>
                <a:path w="175" h="226">
                  <a:moveTo>
                    <a:pt x="64" y="66"/>
                  </a:moveTo>
                  <a:cubicBezTo>
                    <a:pt x="100" y="109"/>
                    <a:pt x="115" y="140"/>
                    <a:pt x="124" y="190"/>
                  </a:cubicBezTo>
                  <a:cubicBezTo>
                    <a:pt x="175" y="109"/>
                    <a:pt x="118" y="56"/>
                    <a:pt x="57" y="0"/>
                  </a:cubicBezTo>
                  <a:cubicBezTo>
                    <a:pt x="52" y="19"/>
                    <a:pt x="40" y="36"/>
                    <a:pt x="29" y="52"/>
                  </a:cubicBezTo>
                  <a:cubicBezTo>
                    <a:pt x="14" y="73"/>
                    <a:pt x="0" y="92"/>
                    <a:pt x="2" y="116"/>
                  </a:cubicBezTo>
                  <a:cubicBezTo>
                    <a:pt x="6" y="173"/>
                    <a:pt x="83" y="214"/>
                    <a:pt x="106" y="225"/>
                  </a:cubicBezTo>
                  <a:cubicBezTo>
                    <a:pt x="108" y="226"/>
                    <a:pt x="108" y="226"/>
                    <a:pt x="108" y="226"/>
                  </a:cubicBezTo>
                  <a:cubicBezTo>
                    <a:pt x="107" y="224"/>
                    <a:pt x="108" y="223"/>
                    <a:pt x="107" y="221"/>
                  </a:cubicBezTo>
                  <a:cubicBezTo>
                    <a:pt x="100" y="157"/>
                    <a:pt x="87" y="127"/>
                    <a:pt x="48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62" y="63"/>
                    <a:pt x="62" y="63"/>
                    <a:pt x="62" y="63"/>
                  </a:cubicBezTo>
                  <a:lnTo>
                    <a:pt x="64" y="66"/>
                  </a:lnTo>
                  <a:close/>
                  <a:moveTo>
                    <a:pt x="64" y="66"/>
                  </a:moveTo>
                  <a:cubicBezTo>
                    <a:pt x="64" y="66"/>
                    <a:pt x="64" y="66"/>
                    <a:pt x="64" y="6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2172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3" name="Oval 8"/>
          <p:cNvSpPr>
            <a:spLocks noChangeAspect="1"/>
          </p:cNvSpPr>
          <p:nvPr/>
        </p:nvSpPr>
        <p:spPr>
          <a:xfrm>
            <a:off x="4244463" y="2564336"/>
            <a:ext cx="2785868" cy="2785868"/>
          </a:xfrm>
          <a:prstGeom prst="ellipse">
            <a:avLst/>
          </a:prstGeom>
          <a:solidFill>
            <a:srgbClr val="16856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6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9"/>
          <p:cNvSpPr>
            <a:spLocks noChangeAspect="1"/>
          </p:cNvSpPr>
          <p:nvPr/>
        </p:nvSpPr>
        <p:spPr>
          <a:xfrm>
            <a:off x="6309821" y="4137995"/>
            <a:ext cx="1978806" cy="1978806"/>
          </a:xfrm>
          <a:prstGeom prst="ellipse">
            <a:avLst/>
          </a:prstGeom>
          <a:solidFill>
            <a:srgbClr val="27947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6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Oval 19"/>
          <p:cNvSpPr>
            <a:spLocks noChangeAspect="1"/>
          </p:cNvSpPr>
          <p:nvPr/>
        </p:nvSpPr>
        <p:spPr>
          <a:xfrm>
            <a:off x="5628630" y="1582636"/>
            <a:ext cx="1526984" cy="1526984"/>
          </a:xfrm>
          <a:prstGeom prst="ellipse">
            <a:avLst/>
          </a:prstGeom>
          <a:solidFill>
            <a:srgbClr val="27947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6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02"/>
          <p:cNvSpPr/>
          <p:nvPr/>
        </p:nvSpPr>
        <p:spPr bwMode="auto">
          <a:xfrm>
            <a:off x="5094061" y="3417534"/>
            <a:ext cx="1086673" cy="1079477"/>
          </a:xfrm>
          <a:custGeom>
            <a:avLst/>
            <a:gdLst/>
            <a:ahLst/>
            <a:cxnLst>
              <a:cxn ang="0">
                <a:pos x="68" y="64"/>
              </a:cxn>
              <a:cxn ang="0">
                <a:pos x="64" y="68"/>
              </a:cxn>
              <a:cxn ang="0">
                <a:pos x="60" y="69"/>
              </a:cxn>
              <a:cxn ang="0">
                <a:pos x="57" y="68"/>
              </a:cxn>
              <a:cxn ang="0">
                <a:pos x="42" y="53"/>
              </a:cxn>
              <a:cxn ang="0">
                <a:pos x="40" y="50"/>
              </a:cxn>
              <a:cxn ang="0">
                <a:pos x="42" y="46"/>
              </a:cxn>
              <a:cxn ang="0">
                <a:pos x="32" y="36"/>
              </a:cxn>
              <a:cxn ang="0">
                <a:pos x="27" y="41"/>
              </a:cxn>
              <a:cxn ang="0">
                <a:pos x="25" y="41"/>
              </a:cxn>
              <a:cxn ang="0">
                <a:pos x="24" y="41"/>
              </a:cxn>
              <a:cxn ang="0">
                <a:pos x="26" y="45"/>
              </a:cxn>
              <a:cxn ang="0">
                <a:pos x="25" y="47"/>
              </a:cxn>
              <a:cxn ang="0">
                <a:pos x="20" y="51"/>
              </a:cxn>
              <a:cxn ang="0">
                <a:pos x="18" y="50"/>
              </a:cxn>
              <a:cxn ang="0">
                <a:pos x="1" y="33"/>
              </a:cxn>
              <a:cxn ang="0">
                <a:pos x="0" y="30"/>
              </a:cxn>
              <a:cxn ang="0">
                <a:pos x="3" y="25"/>
              </a:cxn>
              <a:cxn ang="0">
                <a:pos x="6" y="24"/>
              </a:cxn>
              <a:cxn ang="0">
                <a:pos x="10" y="27"/>
              </a:cxn>
              <a:cxn ang="0">
                <a:pos x="10" y="25"/>
              </a:cxn>
              <a:cxn ang="0">
                <a:pos x="10" y="24"/>
              </a:cxn>
              <a:cxn ang="0">
                <a:pos x="24" y="10"/>
              </a:cxn>
              <a:cxn ang="0">
                <a:pos x="25" y="9"/>
              </a:cxn>
              <a:cxn ang="0">
                <a:pos x="27" y="10"/>
              </a:cxn>
              <a:cxn ang="0">
                <a:pos x="25" y="6"/>
              </a:cxn>
              <a:cxn ang="0">
                <a:pos x="26" y="3"/>
              </a:cxn>
              <a:cxn ang="0">
                <a:pos x="31" y="0"/>
              </a:cxn>
              <a:cxn ang="0">
                <a:pos x="33" y="1"/>
              </a:cxn>
              <a:cxn ang="0">
                <a:pos x="50" y="17"/>
              </a:cxn>
              <a:cxn ang="0">
                <a:pos x="51" y="20"/>
              </a:cxn>
              <a:cxn ang="0">
                <a:pos x="47" y="25"/>
              </a:cxn>
              <a:cxn ang="0">
                <a:pos x="45" y="26"/>
              </a:cxn>
              <a:cxn ang="0">
                <a:pos x="41" y="24"/>
              </a:cxn>
              <a:cxn ang="0">
                <a:pos x="41" y="25"/>
              </a:cxn>
              <a:cxn ang="0">
                <a:pos x="41" y="27"/>
              </a:cxn>
              <a:cxn ang="0">
                <a:pos x="36" y="32"/>
              </a:cxn>
              <a:cxn ang="0">
                <a:pos x="46" y="42"/>
              </a:cxn>
              <a:cxn ang="0">
                <a:pos x="50" y="40"/>
              </a:cxn>
              <a:cxn ang="0">
                <a:pos x="54" y="42"/>
              </a:cxn>
              <a:cxn ang="0">
                <a:pos x="68" y="56"/>
              </a:cxn>
              <a:cxn ang="0">
                <a:pos x="70" y="60"/>
              </a:cxn>
              <a:cxn ang="0">
                <a:pos x="68" y="64"/>
              </a:cxn>
            </a:cxnLst>
            <a:rect l="0" t="0" r="r" b="b"/>
            <a:pathLst>
              <a:path w="70" h="69">
                <a:moveTo>
                  <a:pt x="68" y="64"/>
                </a:moveTo>
                <a:cubicBezTo>
                  <a:pt x="64" y="68"/>
                  <a:pt x="64" y="68"/>
                  <a:pt x="64" y="68"/>
                </a:cubicBezTo>
                <a:cubicBezTo>
                  <a:pt x="63" y="69"/>
                  <a:pt x="62" y="69"/>
                  <a:pt x="60" y="69"/>
                </a:cubicBezTo>
                <a:cubicBezTo>
                  <a:pt x="59" y="69"/>
                  <a:pt x="57" y="69"/>
                  <a:pt x="57" y="68"/>
                </a:cubicBezTo>
                <a:cubicBezTo>
                  <a:pt x="42" y="53"/>
                  <a:pt x="42" y="53"/>
                  <a:pt x="42" y="53"/>
                </a:cubicBezTo>
                <a:cubicBezTo>
                  <a:pt x="41" y="52"/>
                  <a:pt x="40" y="51"/>
                  <a:pt x="40" y="50"/>
                </a:cubicBezTo>
                <a:cubicBezTo>
                  <a:pt x="40" y="48"/>
                  <a:pt x="41" y="47"/>
                  <a:pt x="42" y="46"/>
                </a:cubicBezTo>
                <a:cubicBezTo>
                  <a:pt x="32" y="36"/>
                  <a:pt x="32" y="36"/>
                  <a:pt x="32" y="36"/>
                </a:cubicBezTo>
                <a:cubicBezTo>
                  <a:pt x="27" y="41"/>
                  <a:pt x="27" y="41"/>
                  <a:pt x="27" y="41"/>
                </a:cubicBezTo>
                <a:cubicBezTo>
                  <a:pt x="26" y="41"/>
                  <a:pt x="26" y="41"/>
                  <a:pt x="25" y="41"/>
                </a:cubicBezTo>
                <a:cubicBezTo>
                  <a:pt x="25" y="41"/>
                  <a:pt x="24" y="41"/>
                  <a:pt x="24" y="41"/>
                </a:cubicBezTo>
                <a:cubicBezTo>
                  <a:pt x="25" y="42"/>
                  <a:pt x="26" y="43"/>
                  <a:pt x="26" y="45"/>
                </a:cubicBezTo>
                <a:cubicBezTo>
                  <a:pt x="26" y="46"/>
                  <a:pt x="26" y="47"/>
                  <a:pt x="25" y="47"/>
                </a:cubicBezTo>
                <a:cubicBezTo>
                  <a:pt x="24" y="49"/>
                  <a:pt x="22" y="51"/>
                  <a:pt x="20" y="51"/>
                </a:cubicBezTo>
                <a:cubicBezTo>
                  <a:pt x="19" y="51"/>
                  <a:pt x="18" y="50"/>
                  <a:pt x="18" y="50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2"/>
                  <a:pt x="0" y="31"/>
                  <a:pt x="0" y="30"/>
                </a:cubicBezTo>
                <a:cubicBezTo>
                  <a:pt x="0" y="28"/>
                  <a:pt x="2" y="27"/>
                  <a:pt x="3" y="25"/>
                </a:cubicBezTo>
                <a:cubicBezTo>
                  <a:pt x="4" y="25"/>
                  <a:pt x="5" y="24"/>
                  <a:pt x="6" y="24"/>
                </a:cubicBezTo>
                <a:cubicBezTo>
                  <a:pt x="8" y="24"/>
                  <a:pt x="9" y="25"/>
                  <a:pt x="10" y="27"/>
                </a:cubicBezTo>
                <a:cubicBezTo>
                  <a:pt x="10" y="26"/>
                  <a:pt x="10" y="26"/>
                  <a:pt x="10" y="25"/>
                </a:cubicBezTo>
                <a:cubicBezTo>
                  <a:pt x="10" y="25"/>
                  <a:pt x="10" y="24"/>
                  <a:pt x="10" y="24"/>
                </a:cubicBezTo>
                <a:cubicBezTo>
                  <a:pt x="24" y="10"/>
                  <a:pt x="24" y="10"/>
                  <a:pt x="24" y="10"/>
                </a:cubicBezTo>
                <a:cubicBezTo>
                  <a:pt x="24" y="10"/>
                  <a:pt x="25" y="9"/>
                  <a:pt x="25" y="9"/>
                </a:cubicBezTo>
                <a:cubicBezTo>
                  <a:pt x="26" y="9"/>
                  <a:pt x="26" y="10"/>
                  <a:pt x="27" y="10"/>
                </a:cubicBezTo>
                <a:cubicBezTo>
                  <a:pt x="26" y="9"/>
                  <a:pt x="25" y="8"/>
                  <a:pt x="25" y="6"/>
                </a:cubicBezTo>
                <a:cubicBezTo>
                  <a:pt x="25" y="5"/>
                  <a:pt x="25" y="4"/>
                  <a:pt x="26" y="3"/>
                </a:cubicBezTo>
                <a:cubicBezTo>
                  <a:pt x="27" y="2"/>
                  <a:pt x="28" y="0"/>
                  <a:pt x="31" y="0"/>
                </a:cubicBezTo>
                <a:cubicBezTo>
                  <a:pt x="32" y="0"/>
                  <a:pt x="33" y="0"/>
                  <a:pt x="33" y="1"/>
                </a:cubicBezTo>
                <a:cubicBezTo>
                  <a:pt x="50" y="17"/>
                  <a:pt x="50" y="17"/>
                  <a:pt x="50" y="17"/>
                </a:cubicBezTo>
                <a:cubicBezTo>
                  <a:pt x="50" y="18"/>
                  <a:pt x="51" y="19"/>
                  <a:pt x="51" y="20"/>
                </a:cubicBezTo>
                <a:cubicBezTo>
                  <a:pt x="51" y="22"/>
                  <a:pt x="49" y="24"/>
                  <a:pt x="47" y="25"/>
                </a:cubicBezTo>
                <a:cubicBezTo>
                  <a:pt x="47" y="26"/>
                  <a:pt x="46" y="26"/>
                  <a:pt x="45" y="26"/>
                </a:cubicBezTo>
                <a:cubicBezTo>
                  <a:pt x="43" y="26"/>
                  <a:pt x="42" y="25"/>
                  <a:pt x="41" y="24"/>
                </a:cubicBezTo>
                <a:cubicBezTo>
                  <a:pt x="41" y="24"/>
                  <a:pt x="41" y="25"/>
                  <a:pt x="41" y="25"/>
                </a:cubicBezTo>
                <a:cubicBezTo>
                  <a:pt x="41" y="26"/>
                  <a:pt x="41" y="26"/>
                  <a:pt x="41" y="27"/>
                </a:cubicBezTo>
                <a:cubicBezTo>
                  <a:pt x="36" y="32"/>
                  <a:pt x="36" y="32"/>
                  <a:pt x="36" y="32"/>
                </a:cubicBezTo>
                <a:cubicBezTo>
                  <a:pt x="46" y="42"/>
                  <a:pt x="46" y="42"/>
                  <a:pt x="46" y="42"/>
                </a:cubicBezTo>
                <a:cubicBezTo>
                  <a:pt x="47" y="41"/>
                  <a:pt x="48" y="40"/>
                  <a:pt x="50" y="40"/>
                </a:cubicBezTo>
                <a:cubicBezTo>
                  <a:pt x="51" y="40"/>
                  <a:pt x="53" y="41"/>
                  <a:pt x="54" y="42"/>
                </a:cubicBezTo>
                <a:cubicBezTo>
                  <a:pt x="68" y="56"/>
                  <a:pt x="68" y="56"/>
                  <a:pt x="68" y="56"/>
                </a:cubicBezTo>
                <a:cubicBezTo>
                  <a:pt x="69" y="57"/>
                  <a:pt x="70" y="59"/>
                  <a:pt x="70" y="60"/>
                </a:cubicBezTo>
                <a:cubicBezTo>
                  <a:pt x="70" y="61"/>
                  <a:pt x="69" y="63"/>
                  <a:pt x="68" y="6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58"/>
          <p:cNvSpPr>
            <a:spLocks noEditPoints="1"/>
          </p:cNvSpPr>
          <p:nvPr/>
        </p:nvSpPr>
        <p:spPr bwMode="auto">
          <a:xfrm>
            <a:off x="6139993" y="2094001"/>
            <a:ext cx="504255" cy="504255"/>
          </a:xfrm>
          <a:custGeom>
            <a:avLst/>
            <a:gdLst/>
            <a:ahLst/>
            <a:cxnLst>
              <a:cxn ang="0">
                <a:pos x="51" y="58"/>
              </a:cxn>
              <a:cxn ang="0">
                <a:pos x="7" y="58"/>
              </a:cxn>
              <a:cxn ang="0">
                <a:pos x="3" y="50"/>
              </a:cxn>
              <a:cxn ang="0">
                <a:pos x="22" y="20"/>
              </a:cxn>
              <a:cxn ang="0">
                <a:pos x="22" y="4"/>
              </a:cxn>
              <a:cxn ang="0">
                <a:pos x="19" y="4"/>
              </a:cxn>
              <a:cxn ang="0">
                <a:pos x="17" y="2"/>
              </a:cxn>
              <a:cxn ang="0">
                <a:pos x="19" y="0"/>
              </a:cxn>
              <a:cxn ang="0">
                <a:pos x="39" y="0"/>
              </a:cxn>
              <a:cxn ang="0">
                <a:pos x="41" y="2"/>
              </a:cxn>
              <a:cxn ang="0">
                <a:pos x="39" y="4"/>
              </a:cxn>
              <a:cxn ang="0">
                <a:pos x="36" y="4"/>
              </a:cxn>
              <a:cxn ang="0">
                <a:pos x="36" y="20"/>
              </a:cxn>
              <a:cxn ang="0">
                <a:pos x="55" y="50"/>
              </a:cxn>
              <a:cxn ang="0">
                <a:pos x="51" y="58"/>
              </a:cxn>
              <a:cxn ang="0">
                <a:pos x="16" y="38"/>
              </a:cxn>
              <a:cxn ang="0">
                <a:pos x="43" y="38"/>
              </a:cxn>
              <a:cxn ang="0">
                <a:pos x="32" y="22"/>
              </a:cxn>
              <a:cxn ang="0">
                <a:pos x="31" y="21"/>
              </a:cxn>
              <a:cxn ang="0">
                <a:pos x="31" y="20"/>
              </a:cxn>
              <a:cxn ang="0">
                <a:pos x="31" y="4"/>
              </a:cxn>
              <a:cxn ang="0">
                <a:pos x="27" y="4"/>
              </a:cxn>
              <a:cxn ang="0">
                <a:pos x="27" y="20"/>
              </a:cxn>
              <a:cxn ang="0">
                <a:pos x="27" y="21"/>
              </a:cxn>
              <a:cxn ang="0">
                <a:pos x="26" y="22"/>
              </a:cxn>
              <a:cxn ang="0">
                <a:pos x="16" y="38"/>
              </a:cxn>
            </a:cxnLst>
            <a:rect l="0" t="0" r="r" b="b"/>
            <a:pathLst>
              <a:path w="58" h="58">
                <a:moveTo>
                  <a:pt x="51" y="58"/>
                </a:moveTo>
                <a:cubicBezTo>
                  <a:pt x="7" y="58"/>
                  <a:pt x="7" y="58"/>
                  <a:pt x="7" y="58"/>
                </a:cubicBezTo>
                <a:cubicBezTo>
                  <a:pt x="2" y="58"/>
                  <a:pt x="0" y="54"/>
                  <a:pt x="3" y="50"/>
                </a:cubicBezTo>
                <a:cubicBezTo>
                  <a:pt x="22" y="20"/>
                  <a:pt x="22" y="20"/>
                  <a:pt x="22" y="20"/>
                </a:cubicBezTo>
                <a:cubicBezTo>
                  <a:pt x="22" y="4"/>
                  <a:pt x="22" y="4"/>
                  <a:pt x="22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7" y="3"/>
                  <a:pt x="17" y="2"/>
                </a:cubicBezTo>
                <a:cubicBezTo>
                  <a:pt x="17" y="1"/>
                  <a:pt x="18" y="0"/>
                  <a:pt x="19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0" y="0"/>
                  <a:pt x="41" y="1"/>
                  <a:pt x="41" y="2"/>
                </a:cubicBezTo>
                <a:cubicBezTo>
                  <a:pt x="41" y="3"/>
                  <a:pt x="40" y="4"/>
                  <a:pt x="39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20"/>
                  <a:pt x="36" y="20"/>
                  <a:pt x="36" y="20"/>
                </a:cubicBezTo>
                <a:cubicBezTo>
                  <a:pt x="55" y="50"/>
                  <a:pt x="55" y="50"/>
                  <a:pt x="55" y="50"/>
                </a:cubicBezTo>
                <a:cubicBezTo>
                  <a:pt x="58" y="54"/>
                  <a:pt x="56" y="58"/>
                  <a:pt x="51" y="58"/>
                </a:cubicBezTo>
                <a:close/>
                <a:moveTo>
                  <a:pt x="16" y="38"/>
                </a:moveTo>
                <a:cubicBezTo>
                  <a:pt x="43" y="38"/>
                  <a:pt x="43" y="38"/>
                  <a:pt x="43" y="38"/>
                </a:cubicBezTo>
                <a:cubicBezTo>
                  <a:pt x="32" y="22"/>
                  <a:pt x="32" y="22"/>
                  <a:pt x="32" y="22"/>
                </a:cubicBezTo>
                <a:cubicBezTo>
                  <a:pt x="31" y="21"/>
                  <a:pt x="31" y="21"/>
                  <a:pt x="31" y="21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4"/>
                  <a:pt x="31" y="4"/>
                  <a:pt x="31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20"/>
                  <a:pt x="27" y="20"/>
                  <a:pt x="27" y="20"/>
                </a:cubicBezTo>
                <a:cubicBezTo>
                  <a:pt x="27" y="21"/>
                  <a:pt x="27" y="21"/>
                  <a:pt x="27" y="21"/>
                </a:cubicBezTo>
                <a:cubicBezTo>
                  <a:pt x="26" y="22"/>
                  <a:pt x="26" y="22"/>
                  <a:pt x="26" y="22"/>
                </a:cubicBezTo>
                <a:lnTo>
                  <a:pt x="16" y="3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34"/>
          <p:cNvSpPr>
            <a:spLocks noEditPoints="1"/>
          </p:cNvSpPr>
          <p:nvPr/>
        </p:nvSpPr>
        <p:spPr bwMode="auto">
          <a:xfrm>
            <a:off x="7009807" y="4852556"/>
            <a:ext cx="578834" cy="549683"/>
          </a:xfrm>
          <a:custGeom>
            <a:avLst/>
            <a:gdLst/>
            <a:ahLst/>
            <a:cxnLst>
              <a:cxn ang="0">
                <a:pos x="64" y="57"/>
              </a:cxn>
              <a:cxn ang="0">
                <a:pos x="60" y="61"/>
              </a:cxn>
              <a:cxn ang="0">
                <a:pos x="4" y="61"/>
              </a:cxn>
              <a:cxn ang="0">
                <a:pos x="0" y="57"/>
              </a:cxn>
              <a:cxn ang="0">
                <a:pos x="0" y="45"/>
              </a:cxn>
              <a:cxn ang="0">
                <a:pos x="4" y="41"/>
              </a:cxn>
              <a:cxn ang="0">
                <a:pos x="20" y="41"/>
              </a:cxn>
              <a:cxn ang="0">
                <a:pos x="27" y="46"/>
              </a:cxn>
              <a:cxn ang="0">
                <a:pos x="37" y="46"/>
              </a:cxn>
              <a:cxn ang="0">
                <a:pos x="44" y="41"/>
              </a:cxn>
              <a:cxn ang="0">
                <a:pos x="60" y="41"/>
              </a:cxn>
              <a:cxn ang="0">
                <a:pos x="64" y="45"/>
              </a:cxn>
              <a:cxn ang="0">
                <a:pos x="64" y="57"/>
              </a:cxn>
              <a:cxn ang="0">
                <a:pos x="49" y="22"/>
              </a:cxn>
              <a:cxn ang="0">
                <a:pos x="39" y="22"/>
              </a:cxn>
              <a:cxn ang="0">
                <a:pos x="39" y="39"/>
              </a:cxn>
              <a:cxn ang="0">
                <a:pos x="37" y="41"/>
              </a:cxn>
              <a:cxn ang="0">
                <a:pos x="27" y="41"/>
              </a:cxn>
              <a:cxn ang="0">
                <a:pos x="25" y="39"/>
              </a:cxn>
              <a:cxn ang="0">
                <a:pos x="25" y="22"/>
              </a:cxn>
              <a:cxn ang="0">
                <a:pos x="15" y="22"/>
              </a:cxn>
              <a:cxn ang="0">
                <a:pos x="13" y="20"/>
              </a:cxn>
              <a:cxn ang="0">
                <a:pos x="13" y="18"/>
              </a:cxn>
              <a:cxn ang="0">
                <a:pos x="30" y="1"/>
              </a:cxn>
              <a:cxn ang="0">
                <a:pos x="32" y="0"/>
              </a:cxn>
              <a:cxn ang="0">
                <a:pos x="34" y="1"/>
              </a:cxn>
              <a:cxn ang="0">
                <a:pos x="51" y="18"/>
              </a:cxn>
              <a:cxn ang="0">
                <a:pos x="51" y="20"/>
              </a:cxn>
              <a:cxn ang="0">
                <a:pos x="49" y="22"/>
              </a:cxn>
              <a:cxn ang="0">
                <a:pos x="47" y="51"/>
              </a:cxn>
              <a:cxn ang="0">
                <a:pos x="44" y="54"/>
              </a:cxn>
              <a:cxn ang="0">
                <a:pos x="47" y="56"/>
              </a:cxn>
              <a:cxn ang="0">
                <a:pos x="49" y="54"/>
              </a:cxn>
              <a:cxn ang="0">
                <a:pos x="47" y="51"/>
              </a:cxn>
              <a:cxn ang="0">
                <a:pos x="56" y="51"/>
              </a:cxn>
              <a:cxn ang="0">
                <a:pos x="54" y="54"/>
              </a:cxn>
              <a:cxn ang="0">
                <a:pos x="56" y="56"/>
              </a:cxn>
              <a:cxn ang="0">
                <a:pos x="59" y="54"/>
              </a:cxn>
              <a:cxn ang="0">
                <a:pos x="56" y="51"/>
              </a:cxn>
            </a:cxnLst>
            <a:rect l="0" t="0" r="r" b="b"/>
            <a:pathLst>
              <a:path w="64" h="61">
                <a:moveTo>
                  <a:pt x="64" y="57"/>
                </a:moveTo>
                <a:cubicBezTo>
                  <a:pt x="64" y="59"/>
                  <a:pt x="62" y="61"/>
                  <a:pt x="60" y="61"/>
                </a:cubicBezTo>
                <a:cubicBezTo>
                  <a:pt x="4" y="61"/>
                  <a:pt x="4" y="61"/>
                  <a:pt x="4" y="61"/>
                </a:cubicBezTo>
                <a:cubicBezTo>
                  <a:pt x="2" y="61"/>
                  <a:pt x="0" y="59"/>
                  <a:pt x="0" y="57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3"/>
                  <a:pt x="2" y="41"/>
                  <a:pt x="4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4"/>
                  <a:pt x="24" y="46"/>
                  <a:pt x="27" y="46"/>
                </a:cubicBezTo>
                <a:cubicBezTo>
                  <a:pt x="37" y="46"/>
                  <a:pt x="37" y="46"/>
                  <a:pt x="37" y="46"/>
                </a:cubicBezTo>
                <a:cubicBezTo>
                  <a:pt x="40" y="46"/>
                  <a:pt x="43" y="44"/>
                  <a:pt x="44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2" y="41"/>
                  <a:pt x="64" y="43"/>
                  <a:pt x="64" y="45"/>
                </a:cubicBezTo>
                <a:lnTo>
                  <a:pt x="64" y="57"/>
                </a:lnTo>
                <a:close/>
                <a:moveTo>
                  <a:pt x="49" y="22"/>
                </a:moveTo>
                <a:cubicBezTo>
                  <a:pt x="39" y="22"/>
                  <a:pt x="39" y="22"/>
                  <a:pt x="39" y="22"/>
                </a:cubicBezTo>
                <a:cubicBezTo>
                  <a:pt x="39" y="39"/>
                  <a:pt x="39" y="39"/>
                  <a:pt x="39" y="39"/>
                </a:cubicBezTo>
                <a:cubicBezTo>
                  <a:pt x="39" y="40"/>
                  <a:pt x="38" y="41"/>
                  <a:pt x="37" y="41"/>
                </a:cubicBezTo>
                <a:cubicBezTo>
                  <a:pt x="27" y="41"/>
                  <a:pt x="27" y="41"/>
                  <a:pt x="27" y="41"/>
                </a:cubicBezTo>
                <a:cubicBezTo>
                  <a:pt x="26" y="41"/>
                  <a:pt x="25" y="40"/>
                  <a:pt x="25" y="39"/>
                </a:cubicBezTo>
                <a:cubicBezTo>
                  <a:pt x="25" y="22"/>
                  <a:pt x="25" y="22"/>
                  <a:pt x="2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2"/>
                  <a:pt x="13" y="21"/>
                  <a:pt x="13" y="20"/>
                </a:cubicBezTo>
                <a:cubicBezTo>
                  <a:pt x="12" y="20"/>
                  <a:pt x="13" y="19"/>
                  <a:pt x="13" y="18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0"/>
                  <a:pt x="31" y="0"/>
                  <a:pt x="32" y="0"/>
                </a:cubicBezTo>
                <a:cubicBezTo>
                  <a:pt x="33" y="0"/>
                  <a:pt x="33" y="0"/>
                  <a:pt x="34" y="1"/>
                </a:cubicBezTo>
                <a:cubicBezTo>
                  <a:pt x="51" y="18"/>
                  <a:pt x="51" y="18"/>
                  <a:pt x="51" y="18"/>
                </a:cubicBezTo>
                <a:cubicBezTo>
                  <a:pt x="51" y="19"/>
                  <a:pt x="52" y="20"/>
                  <a:pt x="51" y="20"/>
                </a:cubicBezTo>
                <a:cubicBezTo>
                  <a:pt x="51" y="21"/>
                  <a:pt x="50" y="22"/>
                  <a:pt x="49" y="22"/>
                </a:cubicBezTo>
                <a:close/>
                <a:moveTo>
                  <a:pt x="47" y="51"/>
                </a:moveTo>
                <a:cubicBezTo>
                  <a:pt x="45" y="51"/>
                  <a:pt x="44" y="52"/>
                  <a:pt x="44" y="54"/>
                </a:cubicBezTo>
                <a:cubicBezTo>
                  <a:pt x="44" y="55"/>
                  <a:pt x="45" y="56"/>
                  <a:pt x="47" y="56"/>
                </a:cubicBezTo>
                <a:cubicBezTo>
                  <a:pt x="48" y="56"/>
                  <a:pt x="49" y="55"/>
                  <a:pt x="49" y="54"/>
                </a:cubicBezTo>
                <a:cubicBezTo>
                  <a:pt x="49" y="52"/>
                  <a:pt x="48" y="51"/>
                  <a:pt x="47" y="51"/>
                </a:cubicBezTo>
                <a:close/>
                <a:moveTo>
                  <a:pt x="56" y="51"/>
                </a:moveTo>
                <a:cubicBezTo>
                  <a:pt x="55" y="51"/>
                  <a:pt x="54" y="52"/>
                  <a:pt x="54" y="54"/>
                </a:cubicBezTo>
                <a:cubicBezTo>
                  <a:pt x="54" y="55"/>
                  <a:pt x="55" y="56"/>
                  <a:pt x="56" y="56"/>
                </a:cubicBezTo>
                <a:cubicBezTo>
                  <a:pt x="58" y="56"/>
                  <a:pt x="59" y="55"/>
                  <a:pt x="59" y="54"/>
                </a:cubicBezTo>
                <a:cubicBezTo>
                  <a:pt x="59" y="52"/>
                  <a:pt x="58" y="51"/>
                  <a:pt x="56" y="5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2642600" y="197089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2646681" y="2256795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7651615" y="209400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7655696" y="2379905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7656113" y="307374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7660194" y="335964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3675635" y="546360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3679716" y="5749505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50181" y="243356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i="1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80918" y="280980"/>
            <a:ext cx="2658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 rot="18731812">
            <a:off x="368118" y="222179"/>
            <a:ext cx="579268" cy="579268"/>
          </a:xfrm>
          <a:prstGeom prst="arc">
            <a:avLst>
              <a:gd name="adj1" fmla="val 2267523"/>
              <a:gd name="adj2" fmla="val 0"/>
            </a:avLst>
          </a:prstGeom>
          <a:ln>
            <a:solidFill>
              <a:srgbClr val="1685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Freeform 14"/>
          <p:cNvSpPr/>
          <p:nvPr/>
        </p:nvSpPr>
        <p:spPr bwMode="auto">
          <a:xfrm>
            <a:off x="1262723" y="1727385"/>
            <a:ext cx="3087656" cy="1397319"/>
          </a:xfrm>
          <a:custGeom>
            <a:avLst/>
            <a:gdLst/>
            <a:ahLst/>
            <a:cxnLst>
              <a:cxn ang="0">
                <a:pos x="634" y="369"/>
              </a:cxn>
              <a:cxn ang="0">
                <a:pos x="420" y="284"/>
              </a:cxn>
              <a:cxn ang="0">
                <a:pos x="201" y="375"/>
              </a:cxn>
              <a:cxn ang="0">
                <a:pos x="0" y="174"/>
              </a:cxn>
              <a:cxn ang="0">
                <a:pos x="420" y="0"/>
              </a:cxn>
              <a:cxn ang="0">
                <a:pos x="829" y="163"/>
              </a:cxn>
              <a:cxn ang="0">
                <a:pos x="634" y="369"/>
              </a:cxn>
            </a:cxnLst>
            <a:rect l="0" t="0" r="r" b="b"/>
            <a:pathLst>
              <a:path w="829" h="375">
                <a:moveTo>
                  <a:pt x="634" y="369"/>
                </a:moveTo>
                <a:cubicBezTo>
                  <a:pt x="574" y="312"/>
                  <a:pt x="503" y="284"/>
                  <a:pt x="420" y="284"/>
                </a:cubicBezTo>
                <a:cubicBezTo>
                  <a:pt x="334" y="284"/>
                  <a:pt x="261" y="314"/>
                  <a:pt x="201" y="375"/>
                </a:cubicBezTo>
                <a:cubicBezTo>
                  <a:pt x="0" y="174"/>
                  <a:pt x="0" y="174"/>
                  <a:pt x="0" y="174"/>
                </a:cubicBezTo>
                <a:cubicBezTo>
                  <a:pt x="116" y="58"/>
                  <a:pt x="256" y="0"/>
                  <a:pt x="420" y="0"/>
                </a:cubicBezTo>
                <a:cubicBezTo>
                  <a:pt x="579" y="0"/>
                  <a:pt x="716" y="54"/>
                  <a:pt x="829" y="163"/>
                </a:cubicBezTo>
                <a:lnTo>
                  <a:pt x="634" y="369"/>
                </a:lnTo>
                <a:close/>
              </a:path>
            </a:pathLst>
          </a:custGeom>
          <a:solidFill>
            <a:srgbClr val="16856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13"/>
          <p:cNvSpPr/>
          <p:nvPr/>
        </p:nvSpPr>
        <p:spPr bwMode="auto">
          <a:xfrm>
            <a:off x="605611" y="2424465"/>
            <a:ext cx="1397319" cy="3092030"/>
          </a:xfrm>
          <a:custGeom>
            <a:avLst/>
            <a:gdLst/>
            <a:ahLst/>
            <a:cxnLst>
              <a:cxn ang="0">
                <a:pos x="163" y="0"/>
              </a:cxn>
              <a:cxn ang="0">
                <a:pos x="369" y="195"/>
              </a:cxn>
              <a:cxn ang="0">
                <a:pos x="284" y="409"/>
              </a:cxn>
              <a:cxn ang="0">
                <a:pos x="375" y="628"/>
              </a:cxn>
              <a:cxn ang="0">
                <a:pos x="375" y="629"/>
              </a:cxn>
              <a:cxn ang="0">
                <a:pos x="174" y="830"/>
              </a:cxn>
              <a:cxn ang="0">
                <a:pos x="174" y="829"/>
              </a:cxn>
              <a:cxn ang="0">
                <a:pos x="0" y="409"/>
              </a:cxn>
              <a:cxn ang="0">
                <a:pos x="163" y="0"/>
              </a:cxn>
            </a:cxnLst>
            <a:rect l="0" t="0" r="r" b="b"/>
            <a:pathLst>
              <a:path w="375" h="830">
                <a:moveTo>
                  <a:pt x="163" y="0"/>
                </a:moveTo>
                <a:cubicBezTo>
                  <a:pt x="369" y="195"/>
                  <a:pt x="369" y="195"/>
                  <a:pt x="369" y="195"/>
                </a:cubicBezTo>
                <a:cubicBezTo>
                  <a:pt x="312" y="255"/>
                  <a:pt x="284" y="326"/>
                  <a:pt x="284" y="409"/>
                </a:cubicBezTo>
                <a:cubicBezTo>
                  <a:pt x="284" y="495"/>
                  <a:pt x="314" y="568"/>
                  <a:pt x="375" y="628"/>
                </a:cubicBezTo>
                <a:cubicBezTo>
                  <a:pt x="375" y="629"/>
                  <a:pt x="375" y="629"/>
                  <a:pt x="375" y="629"/>
                </a:cubicBezTo>
                <a:cubicBezTo>
                  <a:pt x="174" y="830"/>
                  <a:pt x="174" y="830"/>
                  <a:pt x="174" y="830"/>
                </a:cubicBezTo>
                <a:cubicBezTo>
                  <a:pt x="174" y="829"/>
                  <a:pt x="174" y="829"/>
                  <a:pt x="174" y="829"/>
                </a:cubicBezTo>
                <a:cubicBezTo>
                  <a:pt x="58" y="713"/>
                  <a:pt x="0" y="573"/>
                  <a:pt x="0" y="409"/>
                </a:cubicBezTo>
                <a:cubicBezTo>
                  <a:pt x="0" y="250"/>
                  <a:pt x="54" y="114"/>
                  <a:pt x="163" y="0"/>
                </a:cubicBezTo>
                <a:close/>
              </a:path>
            </a:pathLst>
          </a:custGeom>
          <a:solidFill>
            <a:srgbClr val="27947E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12"/>
          <p:cNvSpPr/>
          <p:nvPr/>
        </p:nvSpPr>
        <p:spPr bwMode="auto">
          <a:xfrm>
            <a:off x="3646265" y="2376846"/>
            <a:ext cx="1392945" cy="3087660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374" y="420"/>
              </a:cxn>
              <a:cxn ang="0">
                <a:pos x="211" y="829"/>
              </a:cxn>
              <a:cxn ang="0">
                <a:pos x="5" y="634"/>
              </a:cxn>
              <a:cxn ang="0">
                <a:pos x="90" y="420"/>
              </a:cxn>
              <a:cxn ang="0">
                <a:pos x="0" y="201"/>
              </a:cxn>
              <a:cxn ang="0">
                <a:pos x="201" y="0"/>
              </a:cxn>
            </a:cxnLst>
            <a:rect l="0" t="0" r="r" b="b"/>
            <a:pathLst>
              <a:path w="374" h="829">
                <a:moveTo>
                  <a:pt x="201" y="0"/>
                </a:moveTo>
                <a:cubicBezTo>
                  <a:pt x="316" y="116"/>
                  <a:pt x="374" y="256"/>
                  <a:pt x="374" y="420"/>
                </a:cubicBezTo>
                <a:cubicBezTo>
                  <a:pt x="374" y="579"/>
                  <a:pt x="320" y="715"/>
                  <a:pt x="211" y="829"/>
                </a:cubicBezTo>
                <a:cubicBezTo>
                  <a:pt x="5" y="634"/>
                  <a:pt x="5" y="634"/>
                  <a:pt x="5" y="634"/>
                </a:cubicBezTo>
                <a:cubicBezTo>
                  <a:pt x="62" y="574"/>
                  <a:pt x="90" y="503"/>
                  <a:pt x="90" y="420"/>
                </a:cubicBezTo>
                <a:cubicBezTo>
                  <a:pt x="90" y="335"/>
                  <a:pt x="60" y="262"/>
                  <a:pt x="0" y="201"/>
                </a:cubicBezTo>
                <a:lnTo>
                  <a:pt x="201" y="0"/>
                </a:lnTo>
                <a:close/>
              </a:path>
            </a:pathLst>
          </a:custGeom>
          <a:solidFill>
            <a:srgbClr val="27947E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5"/>
          <p:cNvSpPr/>
          <p:nvPr/>
        </p:nvSpPr>
        <p:spPr bwMode="auto">
          <a:xfrm>
            <a:off x="1304271" y="4756003"/>
            <a:ext cx="3087656" cy="1397319"/>
          </a:xfrm>
          <a:custGeom>
            <a:avLst/>
            <a:gdLst/>
            <a:ahLst/>
            <a:cxnLst>
              <a:cxn ang="0">
                <a:pos x="628" y="0"/>
              </a:cxn>
              <a:cxn ang="0">
                <a:pos x="629" y="0"/>
              </a:cxn>
              <a:cxn ang="0">
                <a:pos x="829" y="201"/>
              </a:cxn>
              <a:cxn ang="0">
                <a:pos x="829" y="201"/>
              </a:cxn>
              <a:cxn ang="0">
                <a:pos x="409" y="375"/>
              </a:cxn>
              <a:cxn ang="0">
                <a:pos x="0" y="212"/>
              </a:cxn>
              <a:cxn ang="0">
                <a:pos x="196" y="6"/>
              </a:cxn>
              <a:cxn ang="0">
                <a:pos x="409" y="91"/>
              </a:cxn>
              <a:cxn ang="0">
                <a:pos x="628" y="0"/>
              </a:cxn>
            </a:cxnLst>
            <a:rect l="0" t="0" r="r" b="b"/>
            <a:pathLst>
              <a:path w="829" h="375">
                <a:moveTo>
                  <a:pt x="628" y="0"/>
                </a:moveTo>
                <a:cubicBezTo>
                  <a:pt x="629" y="0"/>
                  <a:pt x="629" y="0"/>
                  <a:pt x="629" y="0"/>
                </a:cubicBezTo>
                <a:cubicBezTo>
                  <a:pt x="829" y="201"/>
                  <a:pt x="829" y="201"/>
                  <a:pt x="829" y="201"/>
                </a:cubicBezTo>
                <a:cubicBezTo>
                  <a:pt x="829" y="201"/>
                  <a:pt x="829" y="201"/>
                  <a:pt x="829" y="201"/>
                </a:cubicBezTo>
                <a:cubicBezTo>
                  <a:pt x="713" y="317"/>
                  <a:pt x="573" y="375"/>
                  <a:pt x="409" y="375"/>
                </a:cubicBezTo>
                <a:cubicBezTo>
                  <a:pt x="250" y="375"/>
                  <a:pt x="114" y="321"/>
                  <a:pt x="0" y="212"/>
                </a:cubicBezTo>
                <a:cubicBezTo>
                  <a:pt x="196" y="6"/>
                  <a:pt x="196" y="6"/>
                  <a:pt x="196" y="6"/>
                </a:cubicBezTo>
                <a:cubicBezTo>
                  <a:pt x="255" y="63"/>
                  <a:pt x="326" y="91"/>
                  <a:pt x="409" y="91"/>
                </a:cubicBezTo>
                <a:cubicBezTo>
                  <a:pt x="495" y="91"/>
                  <a:pt x="568" y="61"/>
                  <a:pt x="628" y="0"/>
                </a:cubicBezTo>
                <a:close/>
              </a:path>
            </a:pathLst>
          </a:custGeom>
          <a:solidFill>
            <a:srgbClr val="16856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18"/>
          <p:cNvSpPr/>
          <p:nvPr/>
        </p:nvSpPr>
        <p:spPr bwMode="auto">
          <a:xfrm>
            <a:off x="5372362" y="1758294"/>
            <a:ext cx="1482998" cy="608409"/>
          </a:xfrm>
          <a:prstGeom prst="rect">
            <a:avLst/>
          </a:prstGeom>
          <a:solidFill>
            <a:srgbClr val="16856F"/>
          </a:solidFill>
          <a:ln w="9525">
            <a:noFill/>
            <a:round/>
          </a:ln>
        </p:spPr>
        <p:txBody>
          <a:bodyPr vert="horz" wrap="square" lIns="121682" tIns="60841" rIns="121682" bIns="60841" numCol="1" rtlCol="0" anchor="t" anchorCtr="0" compatLnSpc="1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Rectangle 19"/>
          <p:cNvSpPr/>
          <p:nvPr/>
        </p:nvSpPr>
        <p:spPr bwMode="auto">
          <a:xfrm>
            <a:off x="6855360" y="1758294"/>
            <a:ext cx="1482998" cy="608409"/>
          </a:xfrm>
          <a:prstGeom prst="rect">
            <a:avLst/>
          </a:prstGeom>
          <a:solidFill>
            <a:srgbClr val="27947E"/>
          </a:solidFill>
          <a:ln w="9525">
            <a:noFill/>
            <a:round/>
          </a:ln>
        </p:spPr>
        <p:txBody>
          <a:bodyPr vert="horz" wrap="square" lIns="121682" tIns="60841" rIns="121682" bIns="60841" numCol="1" rtlCol="0" anchor="t" anchorCtr="0" compatLnSpc="1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ectangle 20"/>
          <p:cNvSpPr/>
          <p:nvPr/>
        </p:nvSpPr>
        <p:spPr bwMode="auto">
          <a:xfrm>
            <a:off x="8338358" y="1758294"/>
            <a:ext cx="1482998" cy="608409"/>
          </a:xfrm>
          <a:prstGeom prst="rect">
            <a:avLst/>
          </a:prstGeom>
          <a:solidFill>
            <a:srgbClr val="16856F"/>
          </a:solidFill>
          <a:ln w="9525">
            <a:noFill/>
            <a:round/>
          </a:ln>
        </p:spPr>
        <p:txBody>
          <a:bodyPr vert="horz" wrap="square" lIns="121682" tIns="60841" rIns="121682" bIns="60841" numCol="1" rtlCol="0" anchor="t" anchorCtr="0" compatLnSpc="1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Rectangle 21"/>
          <p:cNvSpPr/>
          <p:nvPr/>
        </p:nvSpPr>
        <p:spPr bwMode="auto">
          <a:xfrm>
            <a:off x="9821356" y="1758294"/>
            <a:ext cx="1482998" cy="608409"/>
          </a:xfrm>
          <a:prstGeom prst="rect">
            <a:avLst/>
          </a:prstGeom>
          <a:solidFill>
            <a:srgbClr val="27947E"/>
          </a:solidFill>
          <a:ln w="9525">
            <a:noFill/>
            <a:round/>
          </a:ln>
        </p:spPr>
        <p:txBody>
          <a:bodyPr vert="horz" wrap="square" lIns="121682" tIns="60841" rIns="121682" bIns="60841" numCol="1" rtlCol="0" anchor="t" anchorCtr="0" compatLnSpc="1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Straight Connector 24"/>
          <p:cNvCxnSpPr/>
          <p:nvPr/>
        </p:nvCxnSpPr>
        <p:spPr>
          <a:xfrm>
            <a:off x="5372356" y="3673609"/>
            <a:ext cx="5931991" cy="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</a:ln>
          <a:effectLst/>
        </p:spPr>
      </p:cxnSp>
      <p:cxnSp>
        <p:nvCxnSpPr>
          <p:cNvPr id="17" name="Straight Connector 25"/>
          <p:cNvCxnSpPr/>
          <p:nvPr/>
        </p:nvCxnSpPr>
        <p:spPr>
          <a:xfrm>
            <a:off x="5372356" y="5104545"/>
            <a:ext cx="5931991" cy="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</a:ln>
          <a:effectLst/>
        </p:spPr>
      </p:cxnSp>
      <p:sp>
        <p:nvSpPr>
          <p:cNvPr id="18" name="Freeform 103"/>
          <p:cNvSpPr>
            <a:spLocks noChangeAspect="1" noEditPoints="1"/>
          </p:cNvSpPr>
          <p:nvPr/>
        </p:nvSpPr>
        <p:spPr bwMode="auto">
          <a:xfrm>
            <a:off x="7470072" y="1875804"/>
            <a:ext cx="253574" cy="373396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01"/>
          <p:cNvSpPr>
            <a:spLocks noChangeAspect="1" noEditPoints="1"/>
          </p:cNvSpPr>
          <p:nvPr/>
        </p:nvSpPr>
        <p:spPr bwMode="auto">
          <a:xfrm>
            <a:off x="8880615" y="1930473"/>
            <a:ext cx="398483" cy="264058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57"/>
          <p:cNvSpPr>
            <a:spLocks noChangeAspect="1" noEditPoints="1"/>
          </p:cNvSpPr>
          <p:nvPr/>
        </p:nvSpPr>
        <p:spPr bwMode="auto">
          <a:xfrm>
            <a:off x="10404279" y="1903932"/>
            <a:ext cx="317137" cy="317137"/>
          </a:xfrm>
          <a:custGeom>
            <a:avLst/>
            <a:gdLst/>
            <a:ahLst/>
            <a:cxnLst>
              <a:cxn ang="0">
                <a:pos x="55" y="31"/>
              </a:cxn>
              <a:cxn ang="0">
                <a:pos x="54" y="33"/>
              </a:cxn>
              <a:cxn ang="0">
                <a:pos x="47" y="34"/>
              </a:cxn>
              <a:cxn ang="0">
                <a:pos x="46" y="37"/>
              </a:cxn>
              <a:cxn ang="0">
                <a:pos x="49" y="42"/>
              </a:cxn>
              <a:cxn ang="0">
                <a:pos x="50" y="43"/>
              </a:cxn>
              <a:cxn ang="0">
                <a:pos x="49" y="44"/>
              </a:cxn>
              <a:cxn ang="0">
                <a:pos x="43" y="50"/>
              </a:cxn>
              <a:cxn ang="0">
                <a:pos x="42" y="50"/>
              </a:cxn>
              <a:cxn ang="0">
                <a:pos x="37" y="46"/>
              </a:cxn>
              <a:cxn ang="0">
                <a:pos x="33" y="47"/>
              </a:cxn>
              <a:cxn ang="0">
                <a:pos x="32" y="54"/>
              </a:cxn>
              <a:cxn ang="0">
                <a:pos x="31" y="55"/>
              </a:cxn>
              <a:cxn ang="0">
                <a:pos x="23" y="55"/>
              </a:cxn>
              <a:cxn ang="0">
                <a:pos x="22" y="54"/>
              </a:cxn>
              <a:cxn ang="0">
                <a:pos x="21" y="47"/>
              </a:cxn>
              <a:cxn ang="0">
                <a:pos x="18" y="46"/>
              </a:cxn>
              <a:cxn ang="0">
                <a:pos x="13" y="50"/>
              </a:cxn>
              <a:cxn ang="0">
                <a:pos x="12" y="50"/>
              </a:cxn>
              <a:cxn ang="0">
                <a:pos x="11" y="50"/>
              </a:cxn>
              <a:cxn ang="0">
                <a:pos x="5" y="44"/>
              </a:cxn>
              <a:cxn ang="0">
                <a:pos x="5" y="43"/>
              </a:cxn>
              <a:cxn ang="0">
                <a:pos x="5" y="42"/>
              </a:cxn>
              <a:cxn ang="0">
                <a:pos x="9" y="37"/>
              </a:cxn>
              <a:cxn ang="0">
                <a:pos x="7" y="33"/>
              </a:cxn>
              <a:cxn ang="0">
                <a:pos x="1" y="33"/>
              </a:cxn>
              <a:cxn ang="0">
                <a:pos x="0" y="31"/>
              </a:cxn>
              <a:cxn ang="0">
                <a:pos x="0" y="23"/>
              </a:cxn>
              <a:cxn ang="0">
                <a:pos x="1" y="22"/>
              </a:cxn>
              <a:cxn ang="0">
                <a:pos x="7" y="21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2" y="5"/>
              </a:cxn>
              <a:cxn ang="0">
                <a:pos x="13" y="5"/>
              </a:cxn>
              <a:cxn ang="0">
                <a:pos x="18" y="9"/>
              </a:cxn>
              <a:cxn ang="0">
                <a:pos x="21" y="8"/>
              </a:cxn>
              <a:cxn ang="0">
                <a:pos x="22" y="1"/>
              </a:cxn>
              <a:cxn ang="0">
                <a:pos x="23" y="0"/>
              </a:cxn>
              <a:cxn ang="0">
                <a:pos x="31" y="0"/>
              </a:cxn>
              <a:cxn ang="0">
                <a:pos x="32" y="1"/>
              </a:cxn>
              <a:cxn ang="0">
                <a:pos x="33" y="8"/>
              </a:cxn>
              <a:cxn ang="0">
                <a:pos x="37" y="9"/>
              </a:cxn>
              <a:cxn ang="0">
                <a:pos x="42" y="5"/>
              </a:cxn>
              <a:cxn ang="0">
                <a:pos x="43" y="5"/>
              </a:cxn>
              <a:cxn ang="0">
                <a:pos x="43" y="5"/>
              </a:cxn>
              <a:cxn ang="0">
                <a:pos x="49" y="11"/>
              </a:cxn>
              <a:cxn ang="0">
                <a:pos x="50" y="12"/>
              </a:cxn>
              <a:cxn ang="0">
                <a:pos x="49" y="13"/>
              </a:cxn>
              <a:cxn ang="0">
                <a:pos x="46" y="18"/>
              </a:cxn>
              <a:cxn ang="0">
                <a:pos x="47" y="21"/>
              </a:cxn>
              <a:cxn ang="0">
                <a:pos x="54" y="22"/>
              </a:cxn>
              <a:cxn ang="0">
                <a:pos x="55" y="23"/>
              </a:cxn>
              <a:cxn ang="0">
                <a:pos x="55" y="31"/>
              </a:cxn>
              <a:cxn ang="0">
                <a:pos x="27" y="18"/>
              </a:cxn>
              <a:cxn ang="0">
                <a:pos x="18" y="27"/>
              </a:cxn>
              <a:cxn ang="0">
                <a:pos x="27" y="36"/>
              </a:cxn>
              <a:cxn ang="0">
                <a:pos x="36" y="27"/>
              </a:cxn>
              <a:cxn ang="0">
                <a:pos x="27" y="18"/>
              </a:cxn>
            </a:cxnLst>
            <a:rect l="0" t="0" r="r" b="b"/>
            <a:pathLst>
              <a:path w="55" h="55">
                <a:moveTo>
                  <a:pt x="55" y="31"/>
                </a:moveTo>
                <a:cubicBezTo>
                  <a:pt x="55" y="32"/>
                  <a:pt x="54" y="33"/>
                  <a:pt x="54" y="33"/>
                </a:cubicBezTo>
                <a:cubicBezTo>
                  <a:pt x="47" y="34"/>
                  <a:pt x="47" y="34"/>
                  <a:pt x="47" y="34"/>
                </a:cubicBezTo>
                <a:cubicBezTo>
                  <a:pt x="47" y="35"/>
                  <a:pt x="46" y="36"/>
                  <a:pt x="46" y="37"/>
                </a:cubicBezTo>
                <a:cubicBezTo>
                  <a:pt x="47" y="39"/>
                  <a:pt x="48" y="40"/>
                  <a:pt x="49" y="42"/>
                </a:cubicBezTo>
                <a:cubicBezTo>
                  <a:pt x="50" y="42"/>
                  <a:pt x="50" y="42"/>
                  <a:pt x="50" y="43"/>
                </a:cubicBezTo>
                <a:cubicBezTo>
                  <a:pt x="50" y="43"/>
                  <a:pt x="50" y="43"/>
                  <a:pt x="49" y="44"/>
                </a:cubicBezTo>
                <a:cubicBezTo>
                  <a:pt x="49" y="45"/>
                  <a:pt x="44" y="50"/>
                  <a:pt x="43" y="50"/>
                </a:cubicBezTo>
                <a:cubicBezTo>
                  <a:pt x="42" y="50"/>
                  <a:pt x="42" y="50"/>
                  <a:pt x="42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6" y="46"/>
                  <a:pt x="35" y="47"/>
                  <a:pt x="33" y="47"/>
                </a:cubicBezTo>
                <a:cubicBezTo>
                  <a:pt x="33" y="49"/>
                  <a:pt x="33" y="52"/>
                  <a:pt x="32" y="54"/>
                </a:cubicBezTo>
                <a:cubicBezTo>
                  <a:pt x="32" y="54"/>
                  <a:pt x="32" y="55"/>
                  <a:pt x="31" y="55"/>
                </a:cubicBezTo>
                <a:cubicBezTo>
                  <a:pt x="23" y="55"/>
                  <a:pt x="23" y="55"/>
                  <a:pt x="23" y="55"/>
                </a:cubicBezTo>
                <a:cubicBezTo>
                  <a:pt x="23" y="55"/>
                  <a:pt x="22" y="54"/>
                  <a:pt x="22" y="54"/>
                </a:cubicBezTo>
                <a:cubicBezTo>
                  <a:pt x="21" y="47"/>
                  <a:pt x="21" y="47"/>
                  <a:pt x="21" y="47"/>
                </a:cubicBezTo>
                <a:cubicBezTo>
                  <a:pt x="20" y="47"/>
                  <a:pt x="19" y="46"/>
                  <a:pt x="18" y="46"/>
                </a:cubicBezTo>
                <a:cubicBezTo>
                  <a:pt x="13" y="50"/>
                  <a:pt x="13" y="50"/>
                  <a:pt x="13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9" y="48"/>
                  <a:pt x="7" y="46"/>
                  <a:pt x="5" y="44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2"/>
                  <a:pt x="5" y="42"/>
                  <a:pt x="5" y="42"/>
                </a:cubicBezTo>
                <a:cubicBezTo>
                  <a:pt x="6" y="40"/>
                  <a:pt x="8" y="39"/>
                  <a:pt x="9" y="37"/>
                </a:cubicBezTo>
                <a:cubicBezTo>
                  <a:pt x="8" y="36"/>
                  <a:pt x="8" y="35"/>
                  <a:pt x="7" y="33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2"/>
                  <a:pt x="0" y="32"/>
                  <a:pt x="0" y="31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2"/>
                  <a:pt x="1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8" y="20"/>
                  <a:pt x="8" y="19"/>
                  <a:pt x="9" y="18"/>
                </a:cubicBezTo>
                <a:cubicBezTo>
                  <a:pt x="8" y="16"/>
                  <a:pt x="6" y="14"/>
                  <a:pt x="5" y="13"/>
                </a:cubicBezTo>
                <a:cubicBezTo>
                  <a:pt x="5" y="13"/>
                  <a:pt x="5" y="12"/>
                  <a:pt x="5" y="12"/>
                </a:cubicBezTo>
                <a:cubicBezTo>
                  <a:pt x="5" y="12"/>
                  <a:pt x="5" y="11"/>
                  <a:pt x="5" y="11"/>
                </a:cubicBezTo>
                <a:cubicBezTo>
                  <a:pt x="6" y="10"/>
                  <a:pt x="11" y="5"/>
                  <a:pt x="12" y="5"/>
                </a:cubicBezTo>
                <a:cubicBezTo>
                  <a:pt x="12" y="5"/>
                  <a:pt x="12" y="5"/>
                  <a:pt x="13" y="5"/>
                </a:cubicBezTo>
                <a:cubicBezTo>
                  <a:pt x="18" y="9"/>
                  <a:pt x="18" y="9"/>
                  <a:pt x="18" y="9"/>
                </a:cubicBezTo>
                <a:cubicBezTo>
                  <a:pt x="19" y="8"/>
                  <a:pt x="20" y="8"/>
                  <a:pt x="21" y="8"/>
                </a:cubicBezTo>
                <a:cubicBezTo>
                  <a:pt x="21" y="5"/>
                  <a:pt x="21" y="3"/>
                  <a:pt x="22" y="1"/>
                </a:cubicBezTo>
                <a:cubicBezTo>
                  <a:pt x="22" y="0"/>
                  <a:pt x="23" y="0"/>
                  <a:pt x="23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2" y="0"/>
                  <a:pt x="32" y="0"/>
                  <a:pt x="32" y="1"/>
                </a:cubicBezTo>
                <a:cubicBezTo>
                  <a:pt x="33" y="8"/>
                  <a:pt x="33" y="8"/>
                  <a:pt x="33" y="8"/>
                </a:cubicBezTo>
                <a:cubicBezTo>
                  <a:pt x="35" y="8"/>
                  <a:pt x="36" y="8"/>
                  <a:pt x="37" y="9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5" y="7"/>
                  <a:pt x="48" y="9"/>
                  <a:pt x="49" y="11"/>
                </a:cubicBezTo>
                <a:cubicBezTo>
                  <a:pt x="50" y="11"/>
                  <a:pt x="50" y="12"/>
                  <a:pt x="50" y="12"/>
                </a:cubicBezTo>
                <a:cubicBezTo>
                  <a:pt x="50" y="12"/>
                  <a:pt x="49" y="13"/>
                  <a:pt x="49" y="13"/>
                </a:cubicBezTo>
                <a:cubicBezTo>
                  <a:pt x="48" y="14"/>
                  <a:pt x="47" y="16"/>
                  <a:pt x="46" y="18"/>
                </a:cubicBezTo>
                <a:cubicBezTo>
                  <a:pt x="46" y="19"/>
                  <a:pt x="47" y="20"/>
                  <a:pt x="47" y="21"/>
                </a:cubicBezTo>
                <a:cubicBezTo>
                  <a:pt x="54" y="22"/>
                  <a:pt x="54" y="22"/>
                  <a:pt x="54" y="22"/>
                </a:cubicBezTo>
                <a:cubicBezTo>
                  <a:pt x="54" y="22"/>
                  <a:pt x="55" y="23"/>
                  <a:pt x="55" y="23"/>
                </a:cubicBezTo>
                <a:lnTo>
                  <a:pt x="55" y="31"/>
                </a:lnTo>
                <a:close/>
                <a:moveTo>
                  <a:pt x="27" y="18"/>
                </a:moveTo>
                <a:cubicBezTo>
                  <a:pt x="22" y="18"/>
                  <a:pt x="18" y="22"/>
                  <a:pt x="18" y="27"/>
                </a:cubicBezTo>
                <a:cubicBezTo>
                  <a:pt x="18" y="32"/>
                  <a:pt x="22" y="36"/>
                  <a:pt x="27" y="36"/>
                </a:cubicBezTo>
                <a:cubicBezTo>
                  <a:pt x="32" y="36"/>
                  <a:pt x="36" y="32"/>
                  <a:pt x="36" y="27"/>
                </a:cubicBezTo>
                <a:cubicBezTo>
                  <a:pt x="36" y="22"/>
                  <a:pt x="32" y="18"/>
                  <a:pt x="27" y="1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228"/>
          <p:cNvSpPr/>
          <p:nvPr/>
        </p:nvSpPr>
        <p:spPr bwMode="auto">
          <a:xfrm>
            <a:off x="5926688" y="1874055"/>
            <a:ext cx="374346" cy="376892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130"/>
          <p:cNvSpPr>
            <a:spLocks noEditPoints="1"/>
          </p:cNvSpPr>
          <p:nvPr/>
        </p:nvSpPr>
        <p:spPr bwMode="auto">
          <a:xfrm>
            <a:off x="1949615" y="3095889"/>
            <a:ext cx="1724417" cy="1660114"/>
          </a:xfrm>
          <a:custGeom>
            <a:avLst/>
            <a:gdLst/>
            <a:ahLst/>
            <a:cxnLst>
              <a:cxn ang="0">
                <a:pos x="275" y="12"/>
              </a:cxn>
              <a:cxn ang="0">
                <a:pos x="297" y="7"/>
              </a:cxn>
              <a:cxn ang="0">
                <a:pos x="237" y="26"/>
              </a:cxn>
              <a:cxn ang="0">
                <a:pos x="731" y="474"/>
              </a:cxn>
              <a:cxn ang="0">
                <a:pos x="724" y="482"/>
              </a:cxn>
              <a:cxn ang="0">
                <a:pos x="470" y="13"/>
              </a:cxn>
              <a:cxn ang="0">
                <a:pos x="454" y="10"/>
              </a:cxn>
              <a:cxn ang="0">
                <a:pos x="470" y="32"/>
              </a:cxn>
              <a:cxn ang="0">
                <a:pos x="475" y="26"/>
              </a:cxn>
              <a:cxn ang="0">
                <a:pos x="432" y="9"/>
              </a:cxn>
              <a:cxn ang="0">
                <a:pos x="423" y="8"/>
              </a:cxn>
              <a:cxn ang="0">
                <a:pos x="397" y="9"/>
              </a:cxn>
              <a:cxn ang="0">
                <a:pos x="386" y="10"/>
              </a:cxn>
              <a:cxn ang="0">
                <a:pos x="390" y="18"/>
              </a:cxn>
              <a:cxn ang="0">
                <a:pos x="538" y="408"/>
              </a:cxn>
              <a:cxn ang="0">
                <a:pos x="730" y="264"/>
              </a:cxn>
              <a:cxn ang="0">
                <a:pos x="478" y="71"/>
              </a:cxn>
              <a:cxn ang="0">
                <a:pos x="418" y="50"/>
              </a:cxn>
              <a:cxn ang="0">
                <a:pos x="363" y="88"/>
              </a:cxn>
              <a:cxn ang="0">
                <a:pos x="418" y="83"/>
              </a:cxn>
              <a:cxn ang="0">
                <a:pos x="389" y="134"/>
              </a:cxn>
              <a:cxn ang="0">
                <a:pos x="366" y="141"/>
              </a:cxn>
              <a:cxn ang="0">
                <a:pos x="283" y="212"/>
              </a:cxn>
              <a:cxn ang="0">
                <a:pos x="375" y="215"/>
              </a:cxn>
              <a:cxn ang="0">
                <a:pos x="451" y="261"/>
              </a:cxn>
              <a:cxn ang="0">
                <a:pos x="492" y="285"/>
              </a:cxn>
              <a:cxn ang="0">
                <a:pos x="500" y="23"/>
              </a:cxn>
              <a:cxn ang="0">
                <a:pos x="512" y="40"/>
              </a:cxn>
              <a:cxn ang="0">
                <a:pos x="514" y="62"/>
              </a:cxn>
              <a:cxn ang="0">
                <a:pos x="671" y="360"/>
              </a:cxn>
              <a:cxn ang="0">
                <a:pos x="733" y="432"/>
              </a:cxn>
              <a:cxn ang="0">
                <a:pos x="314" y="123"/>
              </a:cxn>
              <a:cxn ang="0">
                <a:pos x="291" y="165"/>
              </a:cxn>
              <a:cxn ang="0">
                <a:pos x="288" y="153"/>
              </a:cxn>
              <a:cxn ang="0">
                <a:pos x="460" y="297"/>
              </a:cxn>
              <a:cxn ang="0">
                <a:pos x="364" y="533"/>
              </a:cxn>
              <a:cxn ang="0">
                <a:pos x="48" y="434"/>
              </a:cxn>
              <a:cxn ang="0">
                <a:pos x="126" y="647"/>
              </a:cxn>
              <a:cxn ang="0">
                <a:pos x="166" y="674"/>
              </a:cxn>
              <a:cxn ang="0">
                <a:pos x="11" y="348"/>
              </a:cxn>
              <a:cxn ang="0">
                <a:pos x="290" y="70"/>
              </a:cxn>
              <a:cxn ang="0">
                <a:pos x="88" y="161"/>
              </a:cxn>
              <a:cxn ang="0">
                <a:pos x="351" y="3"/>
              </a:cxn>
              <a:cxn ang="0">
                <a:pos x="352" y="1"/>
              </a:cxn>
              <a:cxn ang="0">
                <a:pos x="347" y="1"/>
              </a:cxn>
              <a:cxn ang="0">
                <a:pos x="341" y="2"/>
              </a:cxn>
              <a:cxn ang="0">
                <a:pos x="322" y="4"/>
              </a:cxn>
              <a:cxn ang="0">
                <a:pos x="281" y="13"/>
              </a:cxn>
              <a:cxn ang="0">
                <a:pos x="270" y="17"/>
              </a:cxn>
              <a:cxn ang="0">
                <a:pos x="242" y="33"/>
              </a:cxn>
              <a:cxn ang="0">
                <a:pos x="175" y="96"/>
              </a:cxn>
              <a:cxn ang="0">
                <a:pos x="299" y="35"/>
              </a:cxn>
              <a:cxn ang="0">
                <a:pos x="351" y="0"/>
              </a:cxn>
              <a:cxn ang="0">
                <a:pos x="330" y="2"/>
              </a:cxn>
              <a:cxn ang="0">
                <a:pos x="271" y="14"/>
              </a:cxn>
              <a:cxn ang="0">
                <a:pos x="319" y="3"/>
              </a:cxn>
              <a:cxn ang="0">
                <a:pos x="186" y="52"/>
              </a:cxn>
              <a:cxn ang="0">
                <a:pos x="208" y="42"/>
              </a:cxn>
              <a:cxn ang="0">
                <a:pos x="179" y="53"/>
              </a:cxn>
              <a:cxn ang="0">
                <a:pos x="193" y="48"/>
              </a:cxn>
              <a:cxn ang="0">
                <a:pos x="108" y="138"/>
              </a:cxn>
              <a:cxn ang="0">
                <a:pos x="86" y="134"/>
              </a:cxn>
              <a:cxn ang="0">
                <a:pos x="66" y="186"/>
              </a:cxn>
            </a:cxnLst>
            <a:rect l="0" t="0" r="r" b="b"/>
            <a:pathLst>
              <a:path w="746" h="719">
                <a:moveTo>
                  <a:pt x="713" y="218"/>
                </a:moveTo>
                <a:cubicBezTo>
                  <a:pt x="709" y="210"/>
                  <a:pt x="709" y="210"/>
                  <a:pt x="709" y="210"/>
                </a:cubicBezTo>
                <a:cubicBezTo>
                  <a:pt x="711" y="213"/>
                  <a:pt x="712" y="216"/>
                  <a:pt x="713" y="218"/>
                </a:cubicBezTo>
                <a:cubicBezTo>
                  <a:pt x="713" y="218"/>
                  <a:pt x="713" y="218"/>
                  <a:pt x="713" y="218"/>
                </a:cubicBezTo>
                <a:moveTo>
                  <a:pt x="709" y="210"/>
                </a:moveTo>
                <a:cubicBezTo>
                  <a:pt x="706" y="203"/>
                  <a:pt x="701" y="194"/>
                  <a:pt x="697" y="187"/>
                </a:cubicBezTo>
                <a:cubicBezTo>
                  <a:pt x="697" y="186"/>
                  <a:pt x="697" y="186"/>
                  <a:pt x="697" y="186"/>
                </a:cubicBezTo>
                <a:cubicBezTo>
                  <a:pt x="702" y="195"/>
                  <a:pt x="704" y="199"/>
                  <a:pt x="709" y="210"/>
                </a:cubicBezTo>
                <a:cubicBezTo>
                  <a:pt x="709" y="210"/>
                  <a:pt x="709" y="210"/>
                  <a:pt x="709" y="210"/>
                </a:cubicBezTo>
                <a:moveTo>
                  <a:pt x="696" y="186"/>
                </a:moveTo>
                <a:cubicBezTo>
                  <a:pt x="697" y="186"/>
                  <a:pt x="697" y="186"/>
                  <a:pt x="697" y="186"/>
                </a:cubicBezTo>
                <a:cubicBezTo>
                  <a:pt x="697" y="187"/>
                  <a:pt x="697" y="187"/>
                  <a:pt x="697" y="187"/>
                </a:cubicBezTo>
                <a:cubicBezTo>
                  <a:pt x="697" y="186"/>
                  <a:pt x="697" y="186"/>
                  <a:pt x="696" y="186"/>
                </a:cubicBezTo>
                <a:moveTo>
                  <a:pt x="746" y="352"/>
                </a:moveTo>
                <a:cubicBezTo>
                  <a:pt x="745" y="351"/>
                  <a:pt x="745" y="350"/>
                  <a:pt x="745" y="348"/>
                </a:cubicBezTo>
                <a:cubicBezTo>
                  <a:pt x="745" y="350"/>
                  <a:pt x="745" y="351"/>
                  <a:pt x="746" y="352"/>
                </a:cubicBezTo>
                <a:cubicBezTo>
                  <a:pt x="746" y="352"/>
                  <a:pt x="746" y="352"/>
                  <a:pt x="746" y="352"/>
                </a:cubicBezTo>
                <a:moveTo>
                  <a:pt x="745" y="347"/>
                </a:moveTo>
                <a:cubicBezTo>
                  <a:pt x="745" y="346"/>
                  <a:pt x="745" y="344"/>
                  <a:pt x="745" y="343"/>
                </a:cubicBezTo>
                <a:cubicBezTo>
                  <a:pt x="745" y="345"/>
                  <a:pt x="745" y="347"/>
                  <a:pt x="745" y="348"/>
                </a:cubicBezTo>
                <a:cubicBezTo>
                  <a:pt x="745" y="348"/>
                  <a:pt x="745" y="348"/>
                  <a:pt x="745" y="347"/>
                </a:cubicBezTo>
                <a:moveTo>
                  <a:pt x="743" y="327"/>
                </a:moveTo>
                <a:cubicBezTo>
                  <a:pt x="743" y="321"/>
                  <a:pt x="743" y="321"/>
                  <a:pt x="743" y="321"/>
                </a:cubicBezTo>
                <a:cubicBezTo>
                  <a:pt x="743" y="324"/>
                  <a:pt x="743" y="326"/>
                  <a:pt x="743" y="329"/>
                </a:cubicBezTo>
                <a:cubicBezTo>
                  <a:pt x="743" y="328"/>
                  <a:pt x="743" y="327"/>
                  <a:pt x="743" y="327"/>
                </a:cubicBezTo>
                <a:moveTo>
                  <a:pt x="309" y="4"/>
                </a:moveTo>
                <a:cubicBezTo>
                  <a:pt x="309" y="5"/>
                  <a:pt x="309" y="5"/>
                  <a:pt x="309" y="5"/>
                </a:cubicBezTo>
                <a:cubicBezTo>
                  <a:pt x="313" y="4"/>
                  <a:pt x="313" y="4"/>
                  <a:pt x="313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12" y="4"/>
                  <a:pt x="311" y="4"/>
                  <a:pt x="309" y="4"/>
                </a:cubicBezTo>
                <a:moveTo>
                  <a:pt x="307" y="5"/>
                </a:moveTo>
                <a:cubicBezTo>
                  <a:pt x="304" y="5"/>
                  <a:pt x="304" y="5"/>
                  <a:pt x="304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6" y="5"/>
                  <a:pt x="306" y="5"/>
                  <a:pt x="307" y="5"/>
                </a:cubicBezTo>
                <a:moveTo>
                  <a:pt x="259" y="17"/>
                </a:moveTo>
                <a:cubicBezTo>
                  <a:pt x="259" y="17"/>
                  <a:pt x="258" y="17"/>
                  <a:pt x="258" y="17"/>
                </a:cubicBezTo>
                <a:cubicBezTo>
                  <a:pt x="258" y="17"/>
                  <a:pt x="259" y="17"/>
                  <a:pt x="259" y="17"/>
                </a:cubicBezTo>
                <a:moveTo>
                  <a:pt x="266" y="15"/>
                </a:moveTo>
                <a:cubicBezTo>
                  <a:pt x="267" y="14"/>
                  <a:pt x="267" y="14"/>
                  <a:pt x="268" y="14"/>
                </a:cubicBezTo>
                <a:cubicBezTo>
                  <a:pt x="268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6" y="15"/>
                </a:cubicBezTo>
                <a:moveTo>
                  <a:pt x="269" y="14"/>
                </a:move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67" y="14"/>
                  <a:pt x="267" y="14"/>
                  <a:pt x="266" y="15"/>
                </a:cubicBezTo>
                <a:cubicBezTo>
                  <a:pt x="269" y="14"/>
                  <a:pt x="269" y="14"/>
                  <a:pt x="269" y="14"/>
                </a:cubicBezTo>
                <a:moveTo>
                  <a:pt x="267" y="14"/>
                </a:moveTo>
                <a:cubicBezTo>
                  <a:pt x="268" y="14"/>
                  <a:pt x="268" y="14"/>
                  <a:pt x="268" y="14"/>
                </a:cubicBezTo>
                <a:cubicBezTo>
                  <a:pt x="269" y="14"/>
                  <a:pt x="269" y="14"/>
                  <a:pt x="270" y="13"/>
                </a:cubicBezTo>
                <a:cubicBezTo>
                  <a:pt x="269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moveTo>
                  <a:pt x="270" y="13"/>
                </a:moveTo>
                <a:cubicBezTo>
                  <a:pt x="274" y="12"/>
                  <a:pt x="274" y="12"/>
                  <a:pt x="274" y="12"/>
                </a:cubicBezTo>
                <a:cubicBezTo>
                  <a:pt x="274" y="12"/>
                  <a:pt x="274" y="12"/>
                  <a:pt x="274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3" y="13"/>
                  <a:pt x="272" y="13"/>
                  <a:pt x="270" y="13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70" y="13"/>
                  <a:pt x="270" y="13"/>
                  <a:pt x="270" y="13"/>
                </a:cubicBezTo>
                <a:moveTo>
                  <a:pt x="279" y="11"/>
                </a:moveTo>
                <a:cubicBezTo>
                  <a:pt x="279" y="11"/>
                  <a:pt x="279" y="11"/>
                  <a:pt x="279" y="11"/>
                </a:cubicBezTo>
                <a:cubicBezTo>
                  <a:pt x="280" y="11"/>
                  <a:pt x="281" y="11"/>
                  <a:pt x="281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3" y="10"/>
                  <a:pt x="283" y="10"/>
                  <a:pt x="283" y="10"/>
                </a:cubicBezTo>
                <a:cubicBezTo>
                  <a:pt x="282" y="10"/>
                  <a:pt x="281" y="10"/>
                  <a:pt x="280" y="11"/>
                </a:cubicBezTo>
                <a:cubicBezTo>
                  <a:pt x="280" y="11"/>
                  <a:pt x="280" y="11"/>
                  <a:pt x="280" y="11"/>
                </a:cubicBezTo>
                <a:cubicBezTo>
                  <a:pt x="279" y="11"/>
                  <a:pt x="279" y="11"/>
                  <a:pt x="279" y="11"/>
                </a:cubicBezTo>
                <a:moveTo>
                  <a:pt x="286" y="9"/>
                </a:moveTo>
                <a:cubicBezTo>
                  <a:pt x="287" y="9"/>
                  <a:pt x="287" y="9"/>
                  <a:pt x="287" y="9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moveTo>
                  <a:pt x="293" y="8"/>
                </a:moveTo>
                <a:cubicBezTo>
                  <a:pt x="294" y="7"/>
                  <a:pt x="294" y="7"/>
                  <a:pt x="294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2" y="8"/>
                  <a:pt x="292" y="8"/>
                </a:cubicBezTo>
                <a:cubicBezTo>
                  <a:pt x="292" y="8"/>
                  <a:pt x="291" y="8"/>
                  <a:pt x="291" y="8"/>
                </a:cubicBezTo>
                <a:cubicBezTo>
                  <a:pt x="293" y="8"/>
                  <a:pt x="293" y="8"/>
                  <a:pt x="293" y="8"/>
                </a:cubicBezTo>
                <a:moveTo>
                  <a:pt x="298" y="7"/>
                </a:move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moveTo>
                  <a:pt x="309" y="5"/>
                </a:moveTo>
                <a:cubicBezTo>
                  <a:pt x="314" y="4"/>
                  <a:pt x="314" y="4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4" y="4"/>
                  <a:pt x="313" y="4"/>
                  <a:pt x="312" y="4"/>
                </a:cubicBezTo>
                <a:cubicBezTo>
                  <a:pt x="311" y="4"/>
                  <a:pt x="311" y="4"/>
                  <a:pt x="311" y="4"/>
                </a:cubicBezTo>
                <a:cubicBezTo>
                  <a:pt x="308" y="5"/>
                  <a:pt x="308" y="5"/>
                  <a:pt x="308" y="5"/>
                </a:cubicBezTo>
                <a:cubicBezTo>
                  <a:pt x="309" y="5"/>
                  <a:pt x="309" y="5"/>
                  <a:pt x="309" y="5"/>
                </a:cubicBezTo>
                <a:moveTo>
                  <a:pt x="315" y="4"/>
                </a:move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moveTo>
                  <a:pt x="295" y="7"/>
                </a:moveTo>
                <a:cubicBezTo>
                  <a:pt x="295" y="7"/>
                  <a:pt x="295" y="7"/>
                  <a:pt x="295" y="7"/>
                </a:cubicBezTo>
                <a:cubicBezTo>
                  <a:pt x="295" y="7"/>
                  <a:pt x="295" y="7"/>
                  <a:pt x="294" y="8"/>
                </a:cubicBezTo>
                <a:cubicBezTo>
                  <a:pt x="295" y="7"/>
                  <a:pt x="295" y="7"/>
                  <a:pt x="295" y="7"/>
                </a:cubicBezTo>
                <a:moveTo>
                  <a:pt x="295" y="7"/>
                </a:moveTo>
                <a:cubicBezTo>
                  <a:pt x="296" y="7"/>
                  <a:pt x="296" y="7"/>
                  <a:pt x="296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301" y="6"/>
                  <a:pt x="301" y="6"/>
                  <a:pt x="301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2" y="6"/>
                  <a:pt x="300" y="6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5" y="7"/>
                  <a:pt x="295" y="7"/>
                  <a:pt x="295" y="7"/>
                </a:cubicBezTo>
                <a:moveTo>
                  <a:pt x="2" y="405"/>
                </a:moveTo>
                <a:cubicBezTo>
                  <a:pt x="2" y="405"/>
                  <a:pt x="2" y="405"/>
                  <a:pt x="2" y="405"/>
                </a:cubicBezTo>
                <a:cubicBezTo>
                  <a:pt x="2" y="406"/>
                  <a:pt x="2" y="406"/>
                  <a:pt x="2" y="406"/>
                </a:cubicBezTo>
                <a:cubicBezTo>
                  <a:pt x="2" y="405"/>
                  <a:pt x="2" y="405"/>
                  <a:pt x="2" y="405"/>
                </a:cubicBezTo>
                <a:moveTo>
                  <a:pt x="2" y="404"/>
                </a:moveTo>
                <a:cubicBezTo>
                  <a:pt x="2" y="403"/>
                  <a:pt x="2" y="402"/>
                  <a:pt x="1" y="401"/>
                </a:cubicBezTo>
                <a:cubicBezTo>
                  <a:pt x="2" y="401"/>
                  <a:pt x="2" y="401"/>
                  <a:pt x="2" y="402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4"/>
                  <a:pt x="2" y="404"/>
                  <a:pt x="2" y="404"/>
                </a:cubicBezTo>
                <a:moveTo>
                  <a:pt x="1" y="383"/>
                </a:moveTo>
                <a:cubicBezTo>
                  <a:pt x="1" y="385"/>
                  <a:pt x="1" y="386"/>
                  <a:pt x="1" y="388"/>
                </a:cubicBezTo>
                <a:cubicBezTo>
                  <a:pt x="1" y="392"/>
                  <a:pt x="1" y="395"/>
                  <a:pt x="1" y="398"/>
                </a:cubicBezTo>
                <a:cubicBezTo>
                  <a:pt x="1" y="399"/>
                  <a:pt x="1" y="399"/>
                  <a:pt x="1" y="399"/>
                </a:cubicBezTo>
                <a:cubicBezTo>
                  <a:pt x="1" y="394"/>
                  <a:pt x="1" y="388"/>
                  <a:pt x="1" y="383"/>
                </a:cubicBezTo>
                <a:moveTo>
                  <a:pt x="23" y="243"/>
                </a:moveTo>
                <a:cubicBezTo>
                  <a:pt x="24" y="240"/>
                  <a:pt x="26" y="236"/>
                  <a:pt x="27" y="232"/>
                </a:cubicBezTo>
                <a:cubicBezTo>
                  <a:pt x="26" y="235"/>
                  <a:pt x="25" y="237"/>
                  <a:pt x="25" y="239"/>
                </a:cubicBezTo>
                <a:cubicBezTo>
                  <a:pt x="23" y="243"/>
                  <a:pt x="23" y="243"/>
                  <a:pt x="23" y="243"/>
                </a:cubicBezTo>
                <a:cubicBezTo>
                  <a:pt x="23" y="243"/>
                  <a:pt x="23" y="243"/>
                  <a:pt x="23" y="243"/>
                </a:cubicBezTo>
                <a:moveTo>
                  <a:pt x="33" y="217"/>
                </a:moveTo>
                <a:cubicBezTo>
                  <a:pt x="33" y="218"/>
                  <a:pt x="33" y="218"/>
                  <a:pt x="33" y="219"/>
                </a:cubicBezTo>
                <a:cubicBezTo>
                  <a:pt x="31" y="224"/>
                  <a:pt x="29" y="228"/>
                  <a:pt x="27" y="232"/>
                </a:cubicBezTo>
                <a:cubicBezTo>
                  <a:pt x="26" y="236"/>
                  <a:pt x="24" y="240"/>
                  <a:pt x="23" y="243"/>
                </a:cubicBezTo>
                <a:cubicBezTo>
                  <a:pt x="27" y="232"/>
                  <a:pt x="29" y="227"/>
                  <a:pt x="33" y="217"/>
                </a:cubicBezTo>
                <a:moveTo>
                  <a:pt x="33" y="217"/>
                </a:moveTo>
                <a:cubicBezTo>
                  <a:pt x="33" y="217"/>
                  <a:pt x="33" y="217"/>
                  <a:pt x="33" y="217"/>
                </a:cubicBezTo>
                <a:cubicBezTo>
                  <a:pt x="33" y="218"/>
                  <a:pt x="33" y="218"/>
                  <a:pt x="33" y="218"/>
                </a:cubicBezTo>
                <a:cubicBezTo>
                  <a:pt x="33" y="219"/>
                  <a:pt x="33" y="219"/>
                  <a:pt x="33" y="219"/>
                </a:cubicBezTo>
                <a:cubicBezTo>
                  <a:pt x="33" y="218"/>
                  <a:pt x="33" y="218"/>
                  <a:pt x="33" y="217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8" y="189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52" y="181"/>
                  <a:pt x="55" y="177"/>
                  <a:pt x="59" y="170"/>
                </a:cubicBezTo>
                <a:cubicBezTo>
                  <a:pt x="55" y="176"/>
                  <a:pt x="52" y="182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135" y="87"/>
                </a:moveTo>
                <a:cubicBezTo>
                  <a:pt x="136" y="86"/>
                  <a:pt x="136" y="85"/>
                  <a:pt x="137" y="85"/>
                </a:cubicBezTo>
                <a:cubicBezTo>
                  <a:pt x="138" y="84"/>
                  <a:pt x="139" y="83"/>
                  <a:pt x="140" y="82"/>
                </a:cubicBezTo>
                <a:cubicBezTo>
                  <a:pt x="140" y="82"/>
                  <a:pt x="140" y="82"/>
                  <a:pt x="140" y="82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5" y="87"/>
                  <a:pt x="135" y="87"/>
                  <a:pt x="135" y="87"/>
                </a:cubicBezTo>
                <a:moveTo>
                  <a:pt x="140" y="81"/>
                </a:moveTo>
                <a:cubicBezTo>
                  <a:pt x="141" y="81"/>
                  <a:pt x="141" y="81"/>
                  <a:pt x="141" y="81"/>
                </a:cubicBezTo>
                <a:cubicBezTo>
                  <a:pt x="143" y="79"/>
                  <a:pt x="143" y="79"/>
                  <a:pt x="143" y="79"/>
                </a:cubicBezTo>
                <a:cubicBezTo>
                  <a:pt x="140" y="81"/>
                  <a:pt x="137" y="83"/>
                  <a:pt x="137" y="84"/>
                </a:cubicBezTo>
                <a:cubicBezTo>
                  <a:pt x="137" y="84"/>
                  <a:pt x="139" y="82"/>
                  <a:pt x="140" y="81"/>
                </a:cubicBezTo>
                <a:moveTo>
                  <a:pt x="231" y="28"/>
                </a:moveTo>
                <a:cubicBezTo>
                  <a:pt x="233" y="28"/>
                  <a:pt x="233" y="28"/>
                  <a:pt x="233" y="28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8"/>
                  <a:pt x="231" y="28"/>
                  <a:pt x="231" y="28"/>
                </a:cubicBezTo>
                <a:cubicBezTo>
                  <a:pt x="228" y="29"/>
                  <a:pt x="228" y="29"/>
                  <a:pt x="228" y="29"/>
                </a:cubicBezTo>
                <a:cubicBezTo>
                  <a:pt x="228" y="30"/>
                  <a:pt x="228" y="30"/>
                  <a:pt x="228" y="30"/>
                </a:cubicBezTo>
                <a:cubicBezTo>
                  <a:pt x="231" y="28"/>
                  <a:pt x="231" y="28"/>
                  <a:pt x="231" y="28"/>
                </a:cubicBezTo>
                <a:moveTo>
                  <a:pt x="695" y="448"/>
                </a:moveTo>
                <a:cubicBezTo>
                  <a:pt x="695" y="447"/>
                  <a:pt x="695" y="446"/>
                  <a:pt x="695" y="445"/>
                </a:cubicBezTo>
                <a:cubicBezTo>
                  <a:pt x="695" y="445"/>
                  <a:pt x="695" y="444"/>
                  <a:pt x="695" y="444"/>
                </a:cubicBezTo>
                <a:cubicBezTo>
                  <a:pt x="695" y="443"/>
                  <a:pt x="696" y="443"/>
                  <a:pt x="696" y="443"/>
                </a:cubicBezTo>
                <a:cubicBezTo>
                  <a:pt x="696" y="443"/>
                  <a:pt x="696" y="440"/>
                  <a:pt x="694" y="436"/>
                </a:cubicBezTo>
                <a:cubicBezTo>
                  <a:pt x="694" y="436"/>
                  <a:pt x="694" y="436"/>
                  <a:pt x="694" y="433"/>
                </a:cubicBezTo>
                <a:cubicBezTo>
                  <a:pt x="694" y="432"/>
                  <a:pt x="694" y="432"/>
                  <a:pt x="694" y="432"/>
                </a:cubicBezTo>
                <a:cubicBezTo>
                  <a:pt x="693" y="433"/>
                  <a:pt x="693" y="433"/>
                  <a:pt x="693" y="433"/>
                </a:cubicBezTo>
                <a:cubicBezTo>
                  <a:pt x="692" y="435"/>
                  <a:pt x="692" y="435"/>
                  <a:pt x="692" y="435"/>
                </a:cubicBezTo>
                <a:cubicBezTo>
                  <a:pt x="692" y="435"/>
                  <a:pt x="692" y="437"/>
                  <a:pt x="692" y="438"/>
                </a:cubicBezTo>
                <a:cubicBezTo>
                  <a:pt x="692" y="438"/>
                  <a:pt x="692" y="438"/>
                  <a:pt x="692" y="439"/>
                </a:cubicBezTo>
                <a:cubicBezTo>
                  <a:pt x="692" y="439"/>
                  <a:pt x="692" y="439"/>
                  <a:pt x="692" y="439"/>
                </a:cubicBezTo>
                <a:cubicBezTo>
                  <a:pt x="692" y="440"/>
                  <a:pt x="692" y="441"/>
                  <a:pt x="692" y="441"/>
                </a:cubicBezTo>
                <a:cubicBezTo>
                  <a:pt x="691" y="444"/>
                  <a:pt x="691" y="444"/>
                  <a:pt x="691" y="444"/>
                </a:cubicBezTo>
                <a:cubicBezTo>
                  <a:pt x="690" y="447"/>
                  <a:pt x="690" y="449"/>
                  <a:pt x="690" y="450"/>
                </a:cubicBezTo>
                <a:cubicBezTo>
                  <a:pt x="690" y="451"/>
                  <a:pt x="691" y="453"/>
                  <a:pt x="691" y="453"/>
                </a:cubicBezTo>
                <a:cubicBezTo>
                  <a:pt x="692" y="453"/>
                  <a:pt x="692" y="453"/>
                  <a:pt x="694" y="453"/>
                </a:cubicBezTo>
                <a:cubicBezTo>
                  <a:pt x="694" y="451"/>
                  <a:pt x="695" y="449"/>
                  <a:pt x="695" y="448"/>
                </a:cubicBezTo>
                <a:moveTo>
                  <a:pt x="711" y="529"/>
                </a:moveTo>
                <a:cubicBezTo>
                  <a:pt x="714" y="522"/>
                  <a:pt x="714" y="522"/>
                  <a:pt x="714" y="522"/>
                </a:cubicBezTo>
                <a:cubicBezTo>
                  <a:pt x="714" y="522"/>
                  <a:pt x="715" y="520"/>
                  <a:pt x="715" y="520"/>
                </a:cubicBezTo>
                <a:cubicBezTo>
                  <a:pt x="714" y="521"/>
                  <a:pt x="713" y="521"/>
                  <a:pt x="712" y="522"/>
                </a:cubicBezTo>
                <a:cubicBezTo>
                  <a:pt x="712" y="522"/>
                  <a:pt x="712" y="522"/>
                  <a:pt x="711" y="523"/>
                </a:cubicBezTo>
                <a:cubicBezTo>
                  <a:pt x="712" y="523"/>
                  <a:pt x="712" y="523"/>
                  <a:pt x="712" y="523"/>
                </a:cubicBezTo>
                <a:cubicBezTo>
                  <a:pt x="711" y="524"/>
                  <a:pt x="711" y="525"/>
                  <a:pt x="711" y="525"/>
                </a:cubicBezTo>
                <a:cubicBezTo>
                  <a:pt x="711" y="525"/>
                  <a:pt x="711" y="525"/>
                  <a:pt x="711" y="525"/>
                </a:cubicBezTo>
                <a:cubicBezTo>
                  <a:pt x="711" y="526"/>
                  <a:pt x="711" y="526"/>
                  <a:pt x="710" y="527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1" y="527"/>
                  <a:pt x="711" y="527"/>
                </a:cubicBezTo>
                <a:cubicBezTo>
                  <a:pt x="711" y="527"/>
                  <a:pt x="711" y="526"/>
                  <a:pt x="712" y="527"/>
                </a:cubicBezTo>
                <a:cubicBezTo>
                  <a:pt x="711" y="527"/>
                  <a:pt x="711" y="528"/>
                  <a:pt x="711" y="529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9"/>
                  <a:pt x="710" y="530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0"/>
                  <a:pt x="710" y="530"/>
                  <a:pt x="711" y="529"/>
                </a:cubicBezTo>
                <a:moveTo>
                  <a:pt x="712" y="517"/>
                </a:moveTo>
                <a:cubicBezTo>
                  <a:pt x="712" y="517"/>
                  <a:pt x="712" y="516"/>
                  <a:pt x="712" y="516"/>
                </a:cubicBezTo>
                <a:cubicBezTo>
                  <a:pt x="712" y="515"/>
                  <a:pt x="712" y="515"/>
                  <a:pt x="712" y="515"/>
                </a:cubicBezTo>
                <a:cubicBezTo>
                  <a:pt x="713" y="515"/>
                  <a:pt x="713" y="514"/>
                  <a:pt x="713" y="514"/>
                </a:cubicBezTo>
                <a:cubicBezTo>
                  <a:pt x="713" y="514"/>
                  <a:pt x="713" y="515"/>
                  <a:pt x="712" y="515"/>
                </a:cubicBezTo>
                <a:cubicBezTo>
                  <a:pt x="712" y="515"/>
                  <a:pt x="712" y="516"/>
                  <a:pt x="712" y="516"/>
                </a:cubicBezTo>
                <a:cubicBezTo>
                  <a:pt x="712" y="517"/>
                  <a:pt x="712" y="517"/>
                  <a:pt x="712" y="517"/>
                </a:cubicBezTo>
                <a:moveTo>
                  <a:pt x="728" y="487"/>
                </a:moveTo>
                <a:cubicBezTo>
                  <a:pt x="734" y="465"/>
                  <a:pt x="734" y="465"/>
                  <a:pt x="734" y="465"/>
                </a:cubicBezTo>
                <a:cubicBezTo>
                  <a:pt x="733" y="469"/>
                  <a:pt x="733" y="469"/>
                  <a:pt x="733" y="469"/>
                </a:cubicBezTo>
                <a:cubicBezTo>
                  <a:pt x="732" y="471"/>
                  <a:pt x="732" y="473"/>
                  <a:pt x="731" y="475"/>
                </a:cubicBezTo>
                <a:cubicBezTo>
                  <a:pt x="731" y="476"/>
                  <a:pt x="731" y="476"/>
                  <a:pt x="731" y="476"/>
                </a:cubicBezTo>
                <a:cubicBezTo>
                  <a:pt x="731" y="475"/>
                  <a:pt x="731" y="475"/>
                  <a:pt x="731" y="474"/>
                </a:cubicBezTo>
                <a:cubicBezTo>
                  <a:pt x="731" y="473"/>
                  <a:pt x="731" y="473"/>
                  <a:pt x="731" y="473"/>
                </a:cubicBezTo>
                <a:cubicBezTo>
                  <a:pt x="731" y="474"/>
                  <a:pt x="731" y="474"/>
                  <a:pt x="731" y="474"/>
                </a:cubicBezTo>
                <a:cubicBezTo>
                  <a:pt x="728" y="480"/>
                  <a:pt x="727" y="486"/>
                  <a:pt x="725" y="493"/>
                </a:cubicBezTo>
                <a:cubicBezTo>
                  <a:pt x="725" y="493"/>
                  <a:pt x="725" y="493"/>
                  <a:pt x="725" y="493"/>
                </a:cubicBezTo>
                <a:cubicBezTo>
                  <a:pt x="725" y="494"/>
                  <a:pt x="725" y="494"/>
                  <a:pt x="725" y="494"/>
                </a:cubicBezTo>
                <a:cubicBezTo>
                  <a:pt x="723" y="498"/>
                  <a:pt x="723" y="498"/>
                  <a:pt x="722" y="501"/>
                </a:cubicBezTo>
                <a:cubicBezTo>
                  <a:pt x="722" y="504"/>
                  <a:pt x="721" y="504"/>
                  <a:pt x="721" y="504"/>
                </a:cubicBezTo>
                <a:cubicBezTo>
                  <a:pt x="722" y="504"/>
                  <a:pt x="722" y="504"/>
                  <a:pt x="722" y="504"/>
                </a:cubicBezTo>
                <a:cubicBezTo>
                  <a:pt x="728" y="487"/>
                  <a:pt x="728" y="487"/>
                  <a:pt x="728" y="487"/>
                </a:cubicBezTo>
                <a:moveTo>
                  <a:pt x="714" y="506"/>
                </a:moveTo>
                <a:cubicBezTo>
                  <a:pt x="715" y="505"/>
                  <a:pt x="715" y="503"/>
                  <a:pt x="716" y="502"/>
                </a:cubicBezTo>
                <a:cubicBezTo>
                  <a:pt x="716" y="501"/>
                  <a:pt x="716" y="501"/>
                  <a:pt x="716" y="501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499"/>
                  <a:pt x="716" y="496"/>
                </a:cubicBezTo>
                <a:cubicBezTo>
                  <a:pt x="718" y="491"/>
                  <a:pt x="718" y="491"/>
                  <a:pt x="718" y="491"/>
                </a:cubicBezTo>
                <a:cubicBezTo>
                  <a:pt x="715" y="496"/>
                  <a:pt x="715" y="502"/>
                  <a:pt x="715" y="503"/>
                </a:cubicBezTo>
                <a:cubicBezTo>
                  <a:pt x="715" y="503"/>
                  <a:pt x="715" y="503"/>
                  <a:pt x="715" y="504"/>
                </a:cubicBezTo>
                <a:cubicBezTo>
                  <a:pt x="714" y="505"/>
                  <a:pt x="714" y="506"/>
                  <a:pt x="714" y="506"/>
                </a:cubicBezTo>
                <a:cubicBezTo>
                  <a:pt x="714" y="506"/>
                  <a:pt x="714" y="506"/>
                  <a:pt x="714" y="506"/>
                </a:cubicBezTo>
                <a:moveTo>
                  <a:pt x="719" y="481"/>
                </a:moveTo>
                <a:cubicBezTo>
                  <a:pt x="719" y="480"/>
                  <a:pt x="719" y="480"/>
                  <a:pt x="719" y="480"/>
                </a:cubicBezTo>
                <a:cubicBezTo>
                  <a:pt x="719" y="480"/>
                  <a:pt x="719" y="480"/>
                  <a:pt x="719" y="481"/>
                </a:cubicBezTo>
                <a:cubicBezTo>
                  <a:pt x="719" y="481"/>
                  <a:pt x="719" y="481"/>
                  <a:pt x="719" y="481"/>
                </a:cubicBezTo>
                <a:moveTo>
                  <a:pt x="719" y="485"/>
                </a:moveTo>
                <a:cubicBezTo>
                  <a:pt x="719" y="484"/>
                  <a:pt x="719" y="484"/>
                  <a:pt x="719" y="484"/>
                </a:cubicBezTo>
                <a:cubicBezTo>
                  <a:pt x="719" y="483"/>
                  <a:pt x="719" y="482"/>
                  <a:pt x="719" y="482"/>
                </a:cubicBezTo>
                <a:cubicBezTo>
                  <a:pt x="720" y="479"/>
                  <a:pt x="720" y="479"/>
                  <a:pt x="720" y="479"/>
                </a:cubicBezTo>
                <a:cubicBezTo>
                  <a:pt x="719" y="478"/>
                  <a:pt x="719" y="478"/>
                  <a:pt x="719" y="478"/>
                </a:cubicBezTo>
                <a:cubicBezTo>
                  <a:pt x="719" y="479"/>
                  <a:pt x="719" y="479"/>
                  <a:pt x="719" y="479"/>
                </a:cubicBezTo>
                <a:cubicBezTo>
                  <a:pt x="719" y="480"/>
                  <a:pt x="719" y="480"/>
                  <a:pt x="719" y="482"/>
                </a:cubicBezTo>
                <a:cubicBezTo>
                  <a:pt x="719" y="485"/>
                  <a:pt x="719" y="485"/>
                  <a:pt x="718" y="486"/>
                </a:cubicBezTo>
                <a:cubicBezTo>
                  <a:pt x="719" y="485"/>
                  <a:pt x="719" y="485"/>
                  <a:pt x="719" y="485"/>
                </a:cubicBezTo>
                <a:moveTo>
                  <a:pt x="720" y="475"/>
                </a:moveTo>
                <a:cubicBezTo>
                  <a:pt x="720" y="475"/>
                  <a:pt x="720" y="474"/>
                  <a:pt x="720" y="474"/>
                </a:cubicBezTo>
                <a:cubicBezTo>
                  <a:pt x="720" y="473"/>
                  <a:pt x="720" y="473"/>
                  <a:pt x="720" y="473"/>
                </a:cubicBezTo>
                <a:cubicBezTo>
                  <a:pt x="720" y="472"/>
                  <a:pt x="720" y="471"/>
                  <a:pt x="720" y="471"/>
                </a:cubicBezTo>
                <a:cubicBezTo>
                  <a:pt x="720" y="470"/>
                  <a:pt x="720" y="470"/>
                  <a:pt x="720" y="470"/>
                </a:cubicBezTo>
                <a:cubicBezTo>
                  <a:pt x="720" y="470"/>
                  <a:pt x="720" y="471"/>
                  <a:pt x="720" y="471"/>
                </a:cubicBezTo>
                <a:cubicBezTo>
                  <a:pt x="720" y="472"/>
                  <a:pt x="720" y="472"/>
                  <a:pt x="719" y="473"/>
                </a:cubicBezTo>
                <a:cubicBezTo>
                  <a:pt x="719" y="474"/>
                  <a:pt x="719" y="474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20" y="475"/>
                  <a:pt x="720" y="475"/>
                  <a:pt x="720" y="475"/>
                </a:cubicBezTo>
                <a:moveTo>
                  <a:pt x="721" y="502"/>
                </a:moveTo>
                <a:cubicBezTo>
                  <a:pt x="721" y="502"/>
                  <a:pt x="723" y="495"/>
                  <a:pt x="723" y="494"/>
                </a:cubicBezTo>
                <a:cubicBezTo>
                  <a:pt x="722" y="495"/>
                  <a:pt x="722" y="495"/>
                  <a:pt x="721" y="497"/>
                </a:cubicBezTo>
                <a:cubicBezTo>
                  <a:pt x="721" y="497"/>
                  <a:pt x="721" y="497"/>
                  <a:pt x="721" y="497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2" y="491"/>
                  <a:pt x="722" y="491"/>
                  <a:pt x="722" y="491"/>
                </a:cubicBezTo>
                <a:cubicBezTo>
                  <a:pt x="723" y="490"/>
                  <a:pt x="723" y="489"/>
                  <a:pt x="723" y="488"/>
                </a:cubicBezTo>
                <a:cubicBezTo>
                  <a:pt x="724" y="486"/>
                  <a:pt x="724" y="484"/>
                  <a:pt x="725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0"/>
                  <a:pt x="725" y="477"/>
                  <a:pt x="726" y="474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4" y="474"/>
                  <a:pt x="725" y="473"/>
                </a:cubicBezTo>
                <a:cubicBezTo>
                  <a:pt x="725" y="472"/>
                  <a:pt x="725" y="472"/>
                  <a:pt x="725" y="472"/>
                </a:cubicBezTo>
                <a:cubicBezTo>
                  <a:pt x="725" y="471"/>
                  <a:pt x="725" y="464"/>
                  <a:pt x="725" y="461"/>
                </a:cubicBezTo>
                <a:cubicBezTo>
                  <a:pt x="725" y="461"/>
                  <a:pt x="725" y="461"/>
                  <a:pt x="725" y="457"/>
                </a:cubicBezTo>
                <a:cubicBezTo>
                  <a:pt x="725" y="457"/>
                  <a:pt x="724" y="458"/>
                  <a:pt x="724" y="458"/>
                </a:cubicBezTo>
                <a:cubicBezTo>
                  <a:pt x="724" y="458"/>
                  <a:pt x="723" y="456"/>
                  <a:pt x="723" y="455"/>
                </a:cubicBezTo>
                <a:cubicBezTo>
                  <a:pt x="722" y="455"/>
                  <a:pt x="722" y="456"/>
                  <a:pt x="722" y="458"/>
                </a:cubicBezTo>
                <a:cubicBezTo>
                  <a:pt x="722" y="461"/>
                  <a:pt x="722" y="461"/>
                  <a:pt x="722" y="465"/>
                </a:cubicBezTo>
                <a:cubicBezTo>
                  <a:pt x="723" y="468"/>
                  <a:pt x="721" y="470"/>
                  <a:pt x="721" y="473"/>
                </a:cubicBezTo>
                <a:cubicBezTo>
                  <a:pt x="721" y="473"/>
                  <a:pt x="721" y="473"/>
                  <a:pt x="721" y="473"/>
                </a:cubicBezTo>
                <a:cubicBezTo>
                  <a:pt x="722" y="474"/>
                  <a:pt x="722" y="474"/>
                  <a:pt x="722" y="474"/>
                </a:cubicBezTo>
                <a:cubicBezTo>
                  <a:pt x="722" y="475"/>
                  <a:pt x="721" y="478"/>
                  <a:pt x="721" y="481"/>
                </a:cubicBezTo>
                <a:cubicBezTo>
                  <a:pt x="721" y="481"/>
                  <a:pt x="720" y="481"/>
                  <a:pt x="720" y="482"/>
                </a:cubicBezTo>
                <a:cubicBezTo>
                  <a:pt x="720" y="485"/>
                  <a:pt x="720" y="488"/>
                  <a:pt x="719" y="491"/>
                </a:cubicBezTo>
                <a:cubicBezTo>
                  <a:pt x="719" y="494"/>
                  <a:pt x="718" y="497"/>
                  <a:pt x="717" y="500"/>
                </a:cubicBezTo>
                <a:cubicBezTo>
                  <a:pt x="716" y="506"/>
                  <a:pt x="715" y="512"/>
                  <a:pt x="713" y="517"/>
                </a:cubicBezTo>
                <a:cubicBezTo>
                  <a:pt x="714" y="516"/>
                  <a:pt x="715" y="515"/>
                  <a:pt x="715" y="514"/>
                </a:cubicBezTo>
                <a:cubicBezTo>
                  <a:pt x="715" y="514"/>
                  <a:pt x="716" y="513"/>
                  <a:pt x="716" y="513"/>
                </a:cubicBezTo>
                <a:cubicBezTo>
                  <a:pt x="716" y="513"/>
                  <a:pt x="718" y="508"/>
                  <a:pt x="719" y="506"/>
                </a:cubicBezTo>
                <a:cubicBezTo>
                  <a:pt x="719" y="506"/>
                  <a:pt x="719" y="506"/>
                  <a:pt x="719" y="505"/>
                </a:cubicBezTo>
                <a:cubicBezTo>
                  <a:pt x="720" y="503"/>
                  <a:pt x="720" y="503"/>
                  <a:pt x="720" y="503"/>
                </a:cubicBezTo>
                <a:cubicBezTo>
                  <a:pt x="720" y="504"/>
                  <a:pt x="720" y="504"/>
                  <a:pt x="720" y="504"/>
                </a:cubicBezTo>
                <a:cubicBezTo>
                  <a:pt x="720" y="503"/>
                  <a:pt x="720" y="503"/>
                  <a:pt x="721" y="502"/>
                </a:cubicBezTo>
                <a:moveTo>
                  <a:pt x="482" y="16"/>
                </a:moveTo>
                <a:cubicBezTo>
                  <a:pt x="480" y="15"/>
                  <a:pt x="479" y="15"/>
                  <a:pt x="479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80" y="15"/>
                  <a:pt x="480" y="15"/>
                  <a:pt x="481" y="15"/>
                </a:cubicBezTo>
                <a:cubicBezTo>
                  <a:pt x="481" y="15"/>
                  <a:pt x="481" y="15"/>
                  <a:pt x="481" y="15"/>
                </a:cubicBezTo>
                <a:cubicBezTo>
                  <a:pt x="481" y="16"/>
                  <a:pt x="482" y="16"/>
                  <a:pt x="482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2" y="16"/>
                  <a:pt x="482" y="16"/>
                </a:cubicBezTo>
                <a:moveTo>
                  <a:pt x="492" y="21"/>
                </a:moveTo>
                <a:cubicBezTo>
                  <a:pt x="492" y="20"/>
                  <a:pt x="488" y="19"/>
                  <a:pt x="488" y="19"/>
                </a:cubicBezTo>
                <a:cubicBezTo>
                  <a:pt x="488" y="19"/>
                  <a:pt x="488" y="19"/>
                  <a:pt x="488" y="19"/>
                </a:cubicBezTo>
                <a:cubicBezTo>
                  <a:pt x="489" y="20"/>
                  <a:pt x="490" y="20"/>
                  <a:pt x="490" y="20"/>
                </a:cubicBezTo>
                <a:cubicBezTo>
                  <a:pt x="491" y="20"/>
                  <a:pt x="491" y="20"/>
                  <a:pt x="491" y="21"/>
                </a:cubicBezTo>
                <a:cubicBezTo>
                  <a:pt x="491" y="20"/>
                  <a:pt x="491" y="20"/>
                  <a:pt x="491" y="20"/>
                </a:cubicBezTo>
                <a:cubicBezTo>
                  <a:pt x="491" y="20"/>
                  <a:pt x="492" y="21"/>
                  <a:pt x="492" y="21"/>
                </a:cubicBezTo>
                <a:cubicBezTo>
                  <a:pt x="492" y="21"/>
                  <a:pt x="492" y="21"/>
                  <a:pt x="492" y="21"/>
                </a:cubicBezTo>
                <a:moveTo>
                  <a:pt x="476" y="14"/>
                </a:moveTo>
                <a:cubicBezTo>
                  <a:pt x="475" y="14"/>
                  <a:pt x="475" y="14"/>
                  <a:pt x="474" y="14"/>
                </a:cubicBezTo>
                <a:cubicBezTo>
                  <a:pt x="474" y="13"/>
                  <a:pt x="473" y="13"/>
                  <a:pt x="473" y="13"/>
                </a:cubicBezTo>
                <a:cubicBezTo>
                  <a:pt x="473" y="13"/>
                  <a:pt x="473" y="13"/>
                  <a:pt x="473" y="13"/>
                </a:cubicBezTo>
                <a:cubicBezTo>
                  <a:pt x="469" y="12"/>
                  <a:pt x="468" y="12"/>
                  <a:pt x="467" y="12"/>
                </a:cubicBezTo>
                <a:cubicBezTo>
                  <a:pt x="468" y="12"/>
                  <a:pt x="469" y="12"/>
                  <a:pt x="469" y="12"/>
                </a:cubicBezTo>
                <a:cubicBezTo>
                  <a:pt x="469" y="12"/>
                  <a:pt x="469" y="12"/>
                  <a:pt x="469" y="12"/>
                </a:cubicBezTo>
                <a:cubicBezTo>
                  <a:pt x="467" y="12"/>
                  <a:pt x="465" y="11"/>
                  <a:pt x="463" y="11"/>
                </a:cubicBezTo>
                <a:cubicBezTo>
                  <a:pt x="463" y="11"/>
                  <a:pt x="463" y="11"/>
                  <a:pt x="463" y="11"/>
                </a:cubicBezTo>
                <a:cubicBezTo>
                  <a:pt x="465" y="12"/>
                  <a:pt x="468" y="12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82" y="17"/>
                  <a:pt x="482" y="17"/>
                  <a:pt x="483" y="17"/>
                </a:cubicBezTo>
                <a:cubicBezTo>
                  <a:pt x="482" y="16"/>
                  <a:pt x="480" y="16"/>
                  <a:pt x="479" y="15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79" y="15"/>
                  <a:pt x="479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7" y="14"/>
                  <a:pt x="476" y="14"/>
                </a:cubicBezTo>
                <a:moveTo>
                  <a:pt x="460" y="10"/>
                </a:moveTo>
                <a:cubicBezTo>
                  <a:pt x="455" y="9"/>
                  <a:pt x="455" y="9"/>
                  <a:pt x="455" y="9"/>
                </a:cubicBezTo>
                <a:cubicBezTo>
                  <a:pt x="455" y="9"/>
                  <a:pt x="456" y="9"/>
                  <a:pt x="457" y="10"/>
                </a:cubicBezTo>
                <a:cubicBezTo>
                  <a:pt x="457" y="10"/>
                  <a:pt x="457" y="10"/>
                  <a:pt x="455" y="9"/>
                </a:cubicBezTo>
                <a:cubicBezTo>
                  <a:pt x="454" y="9"/>
                  <a:pt x="454" y="9"/>
                  <a:pt x="453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9"/>
                  <a:pt x="455" y="9"/>
                  <a:pt x="456" y="10"/>
                </a:cubicBezTo>
                <a:cubicBezTo>
                  <a:pt x="455" y="10"/>
                  <a:pt x="455" y="10"/>
                  <a:pt x="455" y="10"/>
                </a:cubicBezTo>
                <a:cubicBezTo>
                  <a:pt x="456" y="10"/>
                  <a:pt x="457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1" y="11"/>
                  <a:pt x="461" y="11"/>
                  <a:pt x="461" y="11"/>
                </a:cubicBezTo>
                <a:cubicBezTo>
                  <a:pt x="462" y="11"/>
                  <a:pt x="462" y="11"/>
                  <a:pt x="466" y="13"/>
                </a:cubicBezTo>
                <a:cubicBezTo>
                  <a:pt x="467" y="13"/>
                  <a:pt x="467" y="13"/>
                  <a:pt x="467" y="13"/>
                </a:cubicBezTo>
                <a:cubicBezTo>
                  <a:pt x="468" y="13"/>
                  <a:pt x="469" y="13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0" y="13"/>
                  <a:pt x="470" y="13"/>
                  <a:pt x="469" y="13"/>
                </a:cubicBezTo>
                <a:cubicBezTo>
                  <a:pt x="468" y="12"/>
                  <a:pt x="467" y="12"/>
                  <a:pt x="466" y="12"/>
                </a:cubicBezTo>
                <a:cubicBezTo>
                  <a:pt x="464" y="12"/>
                  <a:pt x="462" y="11"/>
                  <a:pt x="460" y="10"/>
                </a:cubicBezTo>
                <a:moveTo>
                  <a:pt x="445" y="7"/>
                </a:moveTo>
                <a:cubicBezTo>
                  <a:pt x="444" y="7"/>
                  <a:pt x="444" y="7"/>
                  <a:pt x="444" y="7"/>
                </a:cubicBezTo>
                <a:cubicBezTo>
                  <a:pt x="444" y="7"/>
                  <a:pt x="444" y="7"/>
                  <a:pt x="444" y="7"/>
                </a:cubicBezTo>
                <a:cubicBezTo>
                  <a:pt x="443" y="7"/>
                  <a:pt x="443" y="7"/>
                  <a:pt x="443" y="7"/>
                </a:cubicBezTo>
                <a:cubicBezTo>
                  <a:pt x="440" y="6"/>
                  <a:pt x="439" y="6"/>
                  <a:pt x="438" y="6"/>
                </a:cubicBezTo>
                <a:cubicBezTo>
                  <a:pt x="440" y="6"/>
                  <a:pt x="441" y="6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4" y="7"/>
                  <a:pt x="445" y="7"/>
                  <a:pt x="447" y="8"/>
                </a:cubicBezTo>
                <a:cubicBezTo>
                  <a:pt x="447" y="8"/>
                  <a:pt x="447" y="8"/>
                  <a:pt x="447" y="8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1" y="9"/>
                  <a:pt x="452" y="9"/>
                  <a:pt x="452" y="9"/>
                </a:cubicBezTo>
                <a:cubicBezTo>
                  <a:pt x="454" y="9"/>
                  <a:pt x="454" y="9"/>
                  <a:pt x="454" y="9"/>
                </a:cubicBezTo>
                <a:cubicBezTo>
                  <a:pt x="454" y="9"/>
                  <a:pt x="453" y="9"/>
                  <a:pt x="452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2" y="9"/>
                  <a:pt x="452" y="9"/>
                  <a:pt x="451" y="9"/>
                </a:cubicBezTo>
                <a:cubicBezTo>
                  <a:pt x="451" y="8"/>
                  <a:pt x="451" y="8"/>
                  <a:pt x="451" y="8"/>
                </a:cubicBezTo>
                <a:cubicBezTo>
                  <a:pt x="451" y="8"/>
                  <a:pt x="451" y="8"/>
                  <a:pt x="449" y="8"/>
                </a:cubicBezTo>
                <a:cubicBezTo>
                  <a:pt x="448" y="8"/>
                  <a:pt x="447" y="7"/>
                  <a:pt x="446" y="7"/>
                </a:cubicBezTo>
                <a:cubicBezTo>
                  <a:pt x="446" y="7"/>
                  <a:pt x="446" y="7"/>
                  <a:pt x="446" y="7"/>
                </a:cubicBezTo>
                <a:cubicBezTo>
                  <a:pt x="446" y="7"/>
                  <a:pt x="445" y="7"/>
                  <a:pt x="445" y="7"/>
                </a:cubicBezTo>
                <a:moveTo>
                  <a:pt x="459" y="11"/>
                </a:moveTo>
                <a:cubicBezTo>
                  <a:pt x="458" y="10"/>
                  <a:pt x="458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5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7" y="10"/>
                  <a:pt x="457" y="10"/>
                  <a:pt x="458" y="11"/>
                </a:cubicBezTo>
                <a:cubicBezTo>
                  <a:pt x="458" y="11"/>
                  <a:pt x="458" y="11"/>
                  <a:pt x="458" y="11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0" y="11"/>
                  <a:pt x="460" y="11"/>
                  <a:pt x="460" y="11"/>
                </a:cubicBezTo>
                <a:cubicBezTo>
                  <a:pt x="460" y="11"/>
                  <a:pt x="459" y="11"/>
                  <a:pt x="459" y="11"/>
                </a:cubicBezTo>
                <a:moveTo>
                  <a:pt x="440" y="6"/>
                </a:moveTo>
                <a:cubicBezTo>
                  <a:pt x="440" y="6"/>
                  <a:pt x="437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7" y="6"/>
                  <a:pt x="436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8" y="6"/>
                  <a:pt x="439" y="6"/>
                  <a:pt x="440" y="6"/>
                </a:cubicBezTo>
                <a:cubicBezTo>
                  <a:pt x="440" y="7"/>
                  <a:pt x="441" y="7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1" y="7"/>
                  <a:pt x="441" y="7"/>
                  <a:pt x="440" y="6"/>
                </a:cubicBezTo>
                <a:moveTo>
                  <a:pt x="487" y="60"/>
                </a:moveTo>
                <a:cubicBezTo>
                  <a:pt x="487" y="59"/>
                  <a:pt x="487" y="59"/>
                  <a:pt x="486" y="59"/>
                </a:cubicBezTo>
                <a:cubicBezTo>
                  <a:pt x="485" y="59"/>
                  <a:pt x="485" y="59"/>
                  <a:pt x="485" y="59"/>
                </a:cubicBezTo>
                <a:cubicBezTo>
                  <a:pt x="484" y="58"/>
                  <a:pt x="484" y="58"/>
                  <a:pt x="484" y="58"/>
                </a:cubicBezTo>
                <a:cubicBezTo>
                  <a:pt x="483" y="58"/>
                  <a:pt x="482" y="58"/>
                  <a:pt x="480" y="58"/>
                </a:cubicBezTo>
                <a:cubicBezTo>
                  <a:pt x="481" y="58"/>
                  <a:pt x="481" y="58"/>
                  <a:pt x="481" y="58"/>
                </a:cubicBezTo>
                <a:cubicBezTo>
                  <a:pt x="482" y="59"/>
                  <a:pt x="482" y="59"/>
                  <a:pt x="482" y="59"/>
                </a:cubicBezTo>
                <a:cubicBezTo>
                  <a:pt x="483" y="60"/>
                  <a:pt x="483" y="61"/>
                  <a:pt x="484" y="62"/>
                </a:cubicBezTo>
                <a:cubicBezTo>
                  <a:pt x="485" y="62"/>
                  <a:pt x="485" y="62"/>
                  <a:pt x="486" y="62"/>
                </a:cubicBezTo>
                <a:cubicBezTo>
                  <a:pt x="487" y="62"/>
                  <a:pt x="486" y="62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0"/>
                  <a:pt x="487" y="60"/>
                  <a:pt x="487" y="60"/>
                </a:cubicBezTo>
                <a:moveTo>
                  <a:pt x="473" y="23"/>
                </a:moveTo>
                <a:cubicBezTo>
                  <a:pt x="471" y="22"/>
                  <a:pt x="471" y="22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7" y="21"/>
                </a:cubicBezTo>
                <a:cubicBezTo>
                  <a:pt x="468" y="22"/>
                  <a:pt x="469" y="22"/>
                  <a:pt x="470" y="23"/>
                </a:cubicBezTo>
                <a:cubicBezTo>
                  <a:pt x="470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8" y="24"/>
                  <a:pt x="468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5"/>
                  <a:pt x="466" y="25"/>
                  <a:pt x="468" y="26"/>
                </a:cubicBezTo>
                <a:cubicBezTo>
                  <a:pt x="467" y="26"/>
                  <a:pt x="466" y="26"/>
                  <a:pt x="466" y="26"/>
                </a:cubicBezTo>
                <a:cubicBezTo>
                  <a:pt x="466" y="26"/>
                  <a:pt x="466" y="26"/>
                  <a:pt x="467" y="27"/>
                </a:cubicBezTo>
                <a:cubicBezTo>
                  <a:pt x="467" y="27"/>
                  <a:pt x="467" y="27"/>
                  <a:pt x="467" y="27"/>
                </a:cubicBezTo>
                <a:cubicBezTo>
                  <a:pt x="467" y="27"/>
                  <a:pt x="467" y="27"/>
                  <a:pt x="466" y="28"/>
                </a:cubicBezTo>
                <a:cubicBezTo>
                  <a:pt x="466" y="28"/>
                  <a:pt x="466" y="28"/>
                  <a:pt x="469" y="30"/>
                </a:cubicBezTo>
                <a:cubicBezTo>
                  <a:pt x="468" y="30"/>
                  <a:pt x="467" y="29"/>
                  <a:pt x="467" y="30"/>
                </a:cubicBezTo>
                <a:cubicBezTo>
                  <a:pt x="468" y="30"/>
                  <a:pt x="469" y="31"/>
                  <a:pt x="470" y="32"/>
                </a:cubicBezTo>
                <a:cubicBezTo>
                  <a:pt x="470" y="33"/>
                  <a:pt x="470" y="33"/>
                  <a:pt x="470" y="33"/>
                </a:cubicBezTo>
                <a:cubicBezTo>
                  <a:pt x="471" y="33"/>
                  <a:pt x="471" y="33"/>
                  <a:pt x="472" y="34"/>
                </a:cubicBezTo>
                <a:cubicBezTo>
                  <a:pt x="471" y="34"/>
                  <a:pt x="471" y="33"/>
                  <a:pt x="470" y="34"/>
                </a:cubicBezTo>
                <a:cubicBezTo>
                  <a:pt x="470" y="34"/>
                  <a:pt x="470" y="34"/>
                  <a:pt x="470" y="35"/>
                </a:cubicBezTo>
                <a:cubicBezTo>
                  <a:pt x="470" y="35"/>
                  <a:pt x="472" y="37"/>
                  <a:pt x="472" y="36"/>
                </a:cubicBezTo>
                <a:cubicBezTo>
                  <a:pt x="472" y="36"/>
                  <a:pt x="472" y="36"/>
                  <a:pt x="474" y="37"/>
                </a:cubicBezTo>
                <a:cubicBezTo>
                  <a:pt x="474" y="37"/>
                  <a:pt x="474" y="37"/>
                  <a:pt x="474" y="37"/>
                </a:cubicBezTo>
                <a:cubicBezTo>
                  <a:pt x="475" y="37"/>
                  <a:pt x="475" y="37"/>
                  <a:pt x="475" y="37"/>
                </a:cubicBezTo>
                <a:cubicBezTo>
                  <a:pt x="474" y="38"/>
                  <a:pt x="473" y="37"/>
                  <a:pt x="473" y="38"/>
                </a:cubicBezTo>
                <a:cubicBezTo>
                  <a:pt x="473" y="38"/>
                  <a:pt x="474" y="39"/>
                  <a:pt x="475" y="39"/>
                </a:cubicBezTo>
                <a:cubicBezTo>
                  <a:pt x="474" y="39"/>
                  <a:pt x="473" y="39"/>
                  <a:pt x="473" y="40"/>
                </a:cubicBezTo>
                <a:cubicBezTo>
                  <a:pt x="474" y="41"/>
                  <a:pt x="475" y="41"/>
                  <a:pt x="475" y="42"/>
                </a:cubicBezTo>
                <a:cubicBezTo>
                  <a:pt x="475" y="42"/>
                  <a:pt x="475" y="42"/>
                  <a:pt x="476" y="43"/>
                </a:cubicBezTo>
                <a:cubicBezTo>
                  <a:pt x="475" y="43"/>
                  <a:pt x="475" y="43"/>
                  <a:pt x="475" y="43"/>
                </a:cubicBezTo>
                <a:cubicBezTo>
                  <a:pt x="475" y="43"/>
                  <a:pt x="475" y="43"/>
                  <a:pt x="476" y="44"/>
                </a:cubicBezTo>
                <a:cubicBezTo>
                  <a:pt x="476" y="44"/>
                  <a:pt x="476" y="44"/>
                  <a:pt x="476" y="44"/>
                </a:cubicBezTo>
                <a:cubicBezTo>
                  <a:pt x="477" y="46"/>
                  <a:pt x="478" y="46"/>
                  <a:pt x="479" y="47"/>
                </a:cubicBezTo>
                <a:cubicBezTo>
                  <a:pt x="479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1" y="47"/>
                  <a:pt x="481" y="47"/>
                  <a:pt x="482" y="48"/>
                </a:cubicBezTo>
                <a:cubicBezTo>
                  <a:pt x="482" y="47"/>
                  <a:pt x="482" y="47"/>
                  <a:pt x="481" y="47"/>
                </a:cubicBezTo>
                <a:cubicBezTo>
                  <a:pt x="484" y="48"/>
                  <a:pt x="485" y="48"/>
                  <a:pt x="486" y="49"/>
                </a:cubicBezTo>
                <a:cubicBezTo>
                  <a:pt x="486" y="50"/>
                  <a:pt x="486" y="50"/>
                  <a:pt x="486" y="50"/>
                </a:cubicBezTo>
                <a:cubicBezTo>
                  <a:pt x="487" y="51"/>
                  <a:pt x="487" y="51"/>
                  <a:pt x="487" y="51"/>
                </a:cubicBezTo>
                <a:cubicBezTo>
                  <a:pt x="488" y="51"/>
                  <a:pt x="488" y="51"/>
                  <a:pt x="488" y="51"/>
                </a:cubicBezTo>
                <a:cubicBezTo>
                  <a:pt x="488" y="51"/>
                  <a:pt x="489" y="51"/>
                  <a:pt x="490" y="51"/>
                </a:cubicBezTo>
                <a:cubicBezTo>
                  <a:pt x="492" y="51"/>
                  <a:pt x="494" y="52"/>
                  <a:pt x="495" y="52"/>
                </a:cubicBezTo>
                <a:cubicBezTo>
                  <a:pt x="495" y="52"/>
                  <a:pt x="496" y="52"/>
                  <a:pt x="496" y="52"/>
                </a:cubicBezTo>
                <a:cubicBezTo>
                  <a:pt x="496" y="52"/>
                  <a:pt x="496" y="52"/>
                  <a:pt x="497" y="52"/>
                </a:cubicBezTo>
                <a:cubicBezTo>
                  <a:pt x="496" y="52"/>
                  <a:pt x="496" y="51"/>
                  <a:pt x="495" y="51"/>
                </a:cubicBezTo>
                <a:cubicBezTo>
                  <a:pt x="495" y="51"/>
                  <a:pt x="495" y="51"/>
                  <a:pt x="487" y="46"/>
                </a:cubicBezTo>
                <a:cubicBezTo>
                  <a:pt x="486" y="45"/>
                  <a:pt x="484" y="44"/>
                  <a:pt x="483" y="43"/>
                </a:cubicBezTo>
                <a:cubicBezTo>
                  <a:pt x="483" y="43"/>
                  <a:pt x="483" y="43"/>
                  <a:pt x="483" y="43"/>
                </a:cubicBezTo>
                <a:cubicBezTo>
                  <a:pt x="483" y="42"/>
                  <a:pt x="483" y="42"/>
                  <a:pt x="481" y="41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39"/>
                  <a:pt x="480" y="39"/>
                  <a:pt x="479" y="39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8" y="36"/>
                </a:cubicBezTo>
                <a:cubicBezTo>
                  <a:pt x="478" y="35"/>
                  <a:pt x="477" y="35"/>
                  <a:pt x="477" y="35"/>
                </a:cubicBezTo>
                <a:cubicBezTo>
                  <a:pt x="477" y="35"/>
                  <a:pt x="477" y="35"/>
                  <a:pt x="477" y="35"/>
                </a:cubicBezTo>
                <a:cubicBezTo>
                  <a:pt x="477" y="34"/>
                  <a:pt x="475" y="33"/>
                  <a:pt x="474" y="32"/>
                </a:cubicBezTo>
                <a:cubicBezTo>
                  <a:pt x="475" y="32"/>
                  <a:pt x="475" y="32"/>
                  <a:pt x="476" y="32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6" y="31"/>
                  <a:pt x="476" y="31"/>
                  <a:pt x="476" y="31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29"/>
                  <a:pt x="473" y="29"/>
                  <a:pt x="472" y="28"/>
                </a:cubicBezTo>
                <a:cubicBezTo>
                  <a:pt x="473" y="27"/>
                  <a:pt x="473" y="28"/>
                  <a:pt x="474" y="28"/>
                </a:cubicBezTo>
                <a:cubicBezTo>
                  <a:pt x="474" y="27"/>
                  <a:pt x="473" y="27"/>
                  <a:pt x="473" y="27"/>
                </a:cubicBezTo>
                <a:cubicBezTo>
                  <a:pt x="473" y="27"/>
                  <a:pt x="473" y="27"/>
                  <a:pt x="473" y="27"/>
                </a:cubicBezTo>
                <a:cubicBezTo>
                  <a:pt x="473" y="26"/>
                  <a:pt x="473" y="26"/>
                  <a:pt x="473" y="26"/>
                </a:cubicBezTo>
                <a:cubicBezTo>
                  <a:pt x="474" y="26"/>
                  <a:pt x="474" y="26"/>
                  <a:pt x="475" y="26"/>
                </a:cubicBezTo>
                <a:cubicBezTo>
                  <a:pt x="475" y="26"/>
                  <a:pt x="474" y="26"/>
                  <a:pt x="474" y="26"/>
                </a:cubicBezTo>
                <a:cubicBezTo>
                  <a:pt x="475" y="25"/>
                  <a:pt x="475" y="25"/>
                  <a:pt x="475" y="25"/>
                </a:cubicBezTo>
                <a:cubicBezTo>
                  <a:pt x="474" y="25"/>
                  <a:pt x="474" y="25"/>
                  <a:pt x="474" y="25"/>
                </a:cubicBezTo>
                <a:cubicBezTo>
                  <a:pt x="475" y="25"/>
                  <a:pt x="475" y="25"/>
                  <a:pt x="476" y="25"/>
                </a:cubicBezTo>
                <a:cubicBezTo>
                  <a:pt x="475" y="24"/>
                  <a:pt x="475" y="24"/>
                  <a:pt x="473" y="23"/>
                </a:cubicBezTo>
                <a:cubicBezTo>
                  <a:pt x="473" y="23"/>
                  <a:pt x="473" y="23"/>
                  <a:pt x="473" y="23"/>
                </a:cubicBezTo>
                <a:cubicBezTo>
                  <a:pt x="474" y="23"/>
                  <a:pt x="474" y="23"/>
                  <a:pt x="474" y="23"/>
                </a:cubicBezTo>
                <a:cubicBezTo>
                  <a:pt x="474" y="23"/>
                  <a:pt x="473" y="23"/>
                  <a:pt x="473" y="23"/>
                </a:cubicBezTo>
                <a:moveTo>
                  <a:pt x="504" y="38"/>
                </a:moveTo>
                <a:cubicBezTo>
                  <a:pt x="503" y="37"/>
                  <a:pt x="501" y="36"/>
                  <a:pt x="501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1" y="37"/>
                  <a:pt x="501" y="37"/>
                  <a:pt x="501" y="37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3" y="39"/>
                  <a:pt x="503" y="39"/>
                  <a:pt x="503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5" y="38"/>
                  <a:pt x="505" y="38"/>
                  <a:pt x="505" y="38"/>
                </a:cubicBezTo>
                <a:cubicBezTo>
                  <a:pt x="505" y="38"/>
                  <a:pt x="504" y="38"/>
                  <a:pt x="504" y="38"/>
                </a:cubicBezTo>
                <a:moveTo>
                  <a:pt x="428" y="7"/>
                </a:moveTo>
                <a:cubicBezTo>
                  <a:pt x="428" y="7"/>
                  <a:pt x="428" y="7"/>
                  <a:pt x="428" y="7"/>
                </a:cubicBezTo>
                <a:cubicBezTo>
                  <a:pt x="428" y="7"/>
                  <a:pt x="427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7" y="7"/>
                  <a:pt x="427" y="7"/>
                  <a:pt x="427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6" y="7"/>
                  <a:pt x="427" y="7"/>
                  <a:pt x="427" y="7"/>
                </a:cubicBezTo>
                <a:cubicBezTo>
                  <a:pt x="427" y="7"/>
                  <a:pt x="427" y="7"/>
                  <a:pt x="427" y="7"/>
                </a:cubicBezTo>
                <a:cubicBezTo>
                  <a:pt x="427" y="7"/>
                  <a:pt x="431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8"/>
                  <a:pt x="431" y="8"/>
                  <a:pt x="429" y="7"/>
                </a:cubicBezTo>
                <a:cubicBezTo>
                  <a:pt x="429" y="7"/>
                  <a:pt x="429" y="7"/>
                  <a:pt x="429" y="7"/>
                </a:cubicBezTo>
                <a:cubicBezTo>
                  <a:pt x="428" y="7"/>
                  <a:pt x="428" y="7"/>
                  <a:pt x="428" y="7"/>
                </a:cubicBezTo>
                <a:moveTo>
                  <a:pt x="431" y="8"/>
                </a:moveTo>
                <a:cubicBezTo>
                  <a:pt x="430" y="8"/>
                  <a:pt x="430" y="8"/>
                  <a:pt x="429" y="8"/>
                </a:cubicBezTo>
                <a:cubicBezTo>
                  <a:pt x="429" y="8"/>
                  <a:pt x="429" y="8"/>
                  <a:pt x="428" y="8"/>
                </a:cubicBezTo>
                <a:cubicBezTo>
                  <a:pt x="427" y="7"/>
                  <a:pt x="426" y="7"/>
                  <a:pt x="425" y="7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7"/>
                </a:cubicBezTo>
                <a:cubicBezTo>
                  <a:pt x="425" y="7"/>
                  <a:pt x="425" y="7"/>
                  <a:pt x="426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6" y="7"/>
                  <a:pt x="426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7" y="8"/>
                  <a:pt x="427" y="8"/>
                  <a:pt x="428" y="8"/>
                </a:cubicBezTo>
                <a:cubicBezTo>
                  <a:pt x="428" y="8"/>
                  <a:pt x="429" y="8"/>
                  <a:pt x="430" y="9"/>
                </a:cubicBezTo>
                <a:cubicBezTo>
                  <a:pt x="430" y="8"/>
                  <a:pt x="430" y="8"/>
                  <a:pt x="430" y="8"/>
                </a:cubicBezTo>
                <a:cubicBezTo>
                  <a:pt x="429" y="8"/>
                  <a:pt x="429" y="8"/>
                  <a:pt x="429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moveTo>
                  <a:pt x="433" y="10"/>
                </a:moveTo>
                <a:cubicBezTo>
                  <a:pt x="433" y="10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3" y="10"/>
                  <a:pt x="433" y="10"/>
                  <a:pt x="433" y="10"/>
                </a:cubicBezTo>
                <a:moveTo>
                  <a:pt x="430" y="9"/>
                </a:moveTo>
                <a:cubicBezTo>
                  <a:pt x="429" y="9"/>
                  <a:pt x="429" y="9"/>
                  <a:pt x="429" y="9"/>
                </a:cubicBezTo>
                <a:cubicBezTo>
                  <a:pt x="428" y="8"/>
                  <a:pt x="428" y="8"/>
                  <a:pt x="428" y="8"/>
                </a:cubicBezTo>
                <a:cubicBezTo>
                  <a:pt x="428" y="8"/>
                  <a:pt x="428" y="8"/>
                  <a:pt x="427" y="8"/>
                </a:cubicBezTo>
                <a:cubicBezTo>
                  <a:pt x="427" y="8"/>
                  <a:pt x="427" y="8"/>
                  <a:pt x="427" y="8"/>
                </a:cubicBezTo>
                <a:cubicBezTo>
                  <a:pt x="428" y="9"/>
                  <a:pt x="428" y="9"/>
                  <a:pt x="428" y="9"/>
                </a:cubicBezTo>
                <a:cubicBezTo>
                  <a:pt x="428" y="9"/>
                  <a:pt x="428" y="9"/>
                  <a:pt x="428" y="9"/>
                </a:cubicBezTo>
                <a:cubicBezTo>
                  <a:pt x="429" y="9"/>
                  <a:pt x="429" y="10"/>
                  <a:pt x="430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0" y="9"/>
                  <a:pt x="429" y="9"/>
                  <a:pt x="429" y="9"/>
                </a:cubicBezTo>
                <a:cubicBezTo>
                  <a:pt x="430" y="10"/>
                  <a:pt x="431" y="10"/>
                  <a:pt x="432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1" y="10"/>
                  <a:pt x="430" y="9"/>
                  <a:pt x="429" y="9"/>
                </a:cubicBezTo>
                <a:cubicBezTo>
                  <a:pt x="430" y="9"/>
                  <a:pt x="430" y="9"/>
                  <a:pt x="430" y="9"/>
                </a:cubicBezTo>
                <a:moveTo>
                  <a:pt x="425" y="7"/>
                </a:moveTo>
                <a:cubicBezTo>
                  <a:pt x="424" y="7"/>
                  <a:pt x="424" y="7"/>
                  <a:pt x="424" y="7"/>
                </a:cubicBezTo>
                <a:cubicBezTo>
                  <a:pt x="423" y="7"/>
                  <a:pt x="423" y="7"/>
                  <a:pt x="423" y="6"/>
                </a:cubicBezTo>
                <a:cubicBezTo>
                  <a:pt x="422" y="6"/>
                  <a:pt x="422" y="6"/>
                  <a:pt x="422" y="6"/>
                </a:cubicBezTo>
                <a:cubicBezTo>
                  <a:pt x="422" y="7"/>
                  <a:pt x="422" y="7"/>
                  <a:pt x="422" y="7"/>
                </a:cubicBezTo>
                <a:cubicBezTo>
                  <a:pt x="422" y="7"/>
                  <a:pt x="422" y="7"/>
                  <a:pt x="419" y="6"/>
                </a:cubicBezTo>
                <a:cubicBezTo>
                  <a:pt x="419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6"/>
                  <a:pt x="418" y="6"/>
                  <a:pt x="418" y="6"/>
                </a:cubicBezTo>
                <a:cubicBezTo>
                  <a:pt x="419" y="6"/>
                  <a:pt x="420" y="6"/>
                  <a:pt x="421" y="7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7"/>
                  <a:pt x="421" y="7"/>
                  <a:pt x="421" y="7"/>
                </a:cubicBezTo>
                <a:cubicBezTo>
                  <a:pt x="421" y="7"/>
                  <a:pt x="421" y="7"/>
                  <a:pt x="421" y="7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8"/>
                  <a:pt x="424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4" y="9"/>
                </a:cubicBezTo>
                <a:cubicBezTo>
                  <a:pt x="424" y="9"/>
                  <a:pt x="424" y="9"/>
                  <a:pt x="424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4" y="9"/>
                  <a:pt x="423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3" y="8"/>
                </a:cubicBezTo>
                <a:cubicBezTo>
                  <a:pt x="423" y="7"/>
                  <a:pt x="423" y="7"/>
                  <a:pt x="423" y="7"/>
                </a:cubicBezTo>
                <a:cubicBezTo>
                  <a:pt x="424" y="8"/>
                  <a:pt x="424" y="8"/>
                  <a:pt x="425" y="8"/>
                </a:cubicBezTo>
                <a:cubicBezTo>
                  <a:pt x="425" y="8"/>
                  <a:pt x="425" y="8"/>
                  <a:pt x="425" y="8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7"/>
                  <a:pt x="423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5" y="7"/>
                  <a:pt x="425" y="7"/>
                </a:cubicBezTo>
                <a:moveTo>
                  <a:pt x="421" y="8"/>
                </a:moveTo>
                <a:cubicBezTo>
                  <a:pt x="420" y="8"/>
                  <a:pt x="420" y="8"/>
                  <a:pt x="419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8" y="7"/>
                  <a:pt x="417" y="7"/>
                  <a:pt x="417" y="7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7" y="7"/>
                  <a:pt x="417" y="7"/>
                </a:cubicBezTo>
                <a:cubicBezTo>
                  <a:pt x="417" y="7"/>
                  <a:pt x="417" y="7"/>
                  <a:pt x="416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7" y="7"/>
                  <a:pt x="417" y="7"/>
                  <a:pt x="417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6" y="7"/>
                  <a:pt x="415" y="7"/>
                </a:cubicBezTo>
                <a:cubicBezTo>
                  <a:pt x="416" y="8"/>
                  <a:pt x="416" y="8"/>
                  <a:pt x="416" y="8"/>
                </a:cubicBezTo>
                <a:cubicBezTo>
                  <a:pt x="416" y="8"/>
                  <a:pt x="415" y="7"/>
                  <a:pt x="415" y="7"/>
                </a:cubicBezTo>
                <a:cubicBezTo>
                  <a:pt x="414" y="7"/>
                  <a:pt x="414" y="7"/>
                  <a:pt x="414" y="7"/>
                </a:cubicBezTo>
                <a:cubicBezTo>
                  <a:pt x="416" y="8"/>
                  <a:pt x="417" y="9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8" y="8"/>
                  <a:pt x="418" y="8"/>
                </a:cubicBezTo>
                <a:cubicBezTo>
                  <a:pt x="418" y="8"/>
                  <a:pt x="418" y="8"/>
                  <a:pt x="418" y="8"/>
                </a:cubicBezTo>
                <a:cubicBezTo>
                  <a:pt x="419" y="8"/>
                  <a:pt x="419" y="8"/>
                  <a:pt x="420" y="9"/>
                </a:cubicBezTo>
                <a:cubicBezTo>
                  <a:pt x="419" y="9"/>
                  <a:pt x="419" y="9"/>
                  <a:pt x="419" y="9"/>
                </a:cubicBezTo>
                <a:cubicBezTo>
                  <a:pt x="420" y="9"/>
                  <a:pt x="420" y="9"/>
                  <a:pt x="420" y="9"/>
                </a:cubicBezTo>
                <a:cubicBezTo>
                  <a:pt x="421" y="9"/>
                  <a:pt x="421" y="10"/>
                  <a:pt x="422" y="10"/>
                </a:cubicBezTo>
                <a:cubicBezTo>
                  <a:pt x="424" y="10"/>
                  <a:pt x="424" y="10"/>
                  <a:pt x="424" y="10"/>
                </a:cubicBezTo>
                <a:cubicBezTo>
                  <a:pt x="424" y="10"/>
                  <a:pt x="423" y="9"/>
                  <a:pt x="421" y="9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9"/>
                  <a:pt x="421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8"/>
                  <a:pt x="421" y="8"/>
                  <a:pt x="421" y="8"/>
                </a:cubicBezTo>
                <a:moveTo>
                  <a:pt x="399" y="10"/>
                </a:moveTo>
                <a:cubicBezTo>
                  <a:pt x="399" y="9"/>
                  <a:pt x="399" y="9"/>
                  <a:pt x="399" y="9"/>
                </a:cubicBezTo>
                <a:cubicBezTo>
                  <a:pt x="398" y="9"/>
                  <a:pt x="398" y="9"/>
                  <a:pt x="398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6" y="8"/>
                  <a:pt x="395" y="8"/>
                  <a:pt x="395" y="8"/>
                </a:cubicBezTo>
                <a:cubicBezTo>
                  <a:pt x="395" y="9"/>
                  <a:pt x="395" y="9"/>
                  <a:pt x="394" y="9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2" y="8"/>
                  <a:pt x="392" y="8"/>
                </a:cubicBezTo>
                <a:cubicBezTo>
                  <a:pt x="392" y="8"/>
                  <a:pt x="390" y="8"/>
                  <a:pt x="389" y="8"/>
                </a:cubicBezTo>
                <a:cubicBezTo>
                  <a:pt x="389" y="8"/>
                  <a:pt x="388" y="9"/>
                  <a:pt x="390" y="9"/>
                </a:cubicBezTo>
                <a:cubicBezTo>
                  <a:pt x="390" y="9"/>
                  <a:pt x="390" y="9"/>
                  <a:pt x="390" y="9"/>
                </a:cubicBezTo>
                <a:cubicBezTo>
                  <a:pt x="391" y="9"/>
                  <a:pt x="391" y="9"/>
                  <a:pt x="391" y="9"/>
                </a:cubicBezTo>
                <a:cubicBezTo>
                  <a:pt x="391" y="9"/>
                  <a:pt x="391" y="9"/>
                  <a:pt x="392" y="9"/>
                </a:cubicBezTo>
                <a:cubicBezTo>
                  <a:pt x="392" y="9"/>
                  <a:pt x="392" y="10"/>
                  <a:pt x="393" y="10"/>
                </a:cubicBezTo>
                <a:cubicBezTo>
                  <a:pt x="392" y="10"/>
                  <a:pt x="391" y="10"/>
                  <a:pt x="391" y="10"/>
                </a:cubicBezTo>
                <a:cubicBezTo>
                  <a:pt x="391" y="10"/>
                  <a:pt x="391" y="10"/>
                  <a:pt x="391" y="10"/>
                </a:cubicBezTo>
                <a:cubicBezTo>
                  <a:pt x="391" y="11"/>
                  <a:pt x="392" y="11"/>
                  <a:pt x="392" y="11"/>
                </a:cubicBezTo>
                <a:cubicBezTo>
                  <a:pt x="393" y="11"/>
                  <a:pt x="393" y="11"/>
                  <a:pt x="394" y="11"/>
                </a:cubicBezTo>
                <a:cubicBezTo>
                  <a:pt x="394" y="11"/>
                  <a:pt x="394" y="11"/>
                  <a:pt x="394" y="11"/>
                </a:cubicBezTo>
                <a:cubicBezTo>
                  <a:pt x="395" y="11"/>
                  <a:pt x="395" y="11"/>
                  <a:pt x="395" y="11"/>
                </a:cubicBezTo>
                <a:cubicBezTo>
                  <a:pt x="396" y="12"/>
                  <a:pt x="396" y="12"/>
                  <a:pt x="396" y="12"/>
                </a:cubicBezTo>
                <a:cubicBezTo>
                  <a:pt x="397" y="12"/>
                  <a:pt x="397" y="11"/>
                  <a:pt x="397" y="11"/>
                </a:cubicBezTo>
                <a:cubicBezTo>
                  <a:pt x="398" y="11"/>
                  <a:pt x="398" y="11"/>
                  <a:pt x="399" y="11"/>
                </a:cubicBezTo>
                <a:cubicBezTo>
                  <a:pt x="398" y="11"/>
                  <a:pt x="398" y="11"/>
                  <a:pt x="398" y="11"/>
                </a:cubicBezTo>
                <a:cubicBezTo>
                  <a:pt x="398" y="10"/>
                  <a:pt x="398" y="10"/>
                  <a:pt x="398" y="10"/>
                </a:cubicBezTo>
                <a:cubicBezTo>
                  <a:pt x="398" y="10"/>
                  <a:pt x="399" y="10"/>
                  <a:pt x="399" y="10"/>
                </a:cubicBezTo>
                <a:moveTo>
                  <a:pt x="390" y="11"/>
                </a:move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moveTo>
                  <a:pt x="401" y="18"/>
                </a:moveTo>
                <a:cubicBezTo>
                  <a:pt x="401" y="17"/>
                  <a:pt x="401" y="17"/>
                  <a:pt x="401" y="17"/>
                </a:cubicBezTo>
                <a:cubicBezTo>
                  <a:pt x="401" y="17"/>
                  <a:pt x="401" y="17"/>
                  <a:pt x="399" y="17"/>
                </a:cubicBezTo>
                <a:cubicBezTo>
                  <a:pt x="398" y="16"/>
                  <a:pt x="398" y="16"/>
                  <a:pt x="398" y="16"/>
                </a:cubicBezTo>
                <a:cubicBezTo>
                  <a:pt x="398" y="15"/>
                  <a:pt x="397" y="15"/>
                  <a:pt x="396" y="15"/>
                </a:cubicBezTo>
                <a:cubicBezTo>
                  <a:pt x="396" y="15"/>
                  <a:pt x="396" y="14"/>
                  <a:pt x="395" y="14"/>
                </a:cubicBezTo>
                <a:cubicBezTo>
                  <a:pt x="395" y="14"/>
                  <a:pt x="395" y="14"/>
                  <a:pt x="394" y="13"/>
                </a:cubicBezTo>
                <a:cubicBezTo>
                  <a:pt x="394" y="13"/>
                  <a:pt x="394" y="13"/>
                  <a:pt x="393" y="13"/>
                </a:cubicBezTo>
                <a:cubicBezTo>
                  <a:pt x="393" y="13"/>
                  <a:pt x="393" y="12"/>
                  <a:pt x="392" y="12"/>
                </a:cubicBezTo>
                <a:cubicBezTo>
                  <a:pt x="392" y="12"/>
                  <a:pt x="392" y="12"/>
                  <a:pt x="392" y="12"/>
                </a:cubicBezTo>
                <a:cubicBezTo>
                  <a:pt x="392" y="12"/>
                  <a:pt x="392" y="12"/>
                  <a:pt x="391" y="12"/>
                </a:cubicBezTo>
                <a:cubicBezTo>
                  <a:pt x="390" y="12"/>
                  <a:pt x="390" y="12"/>
                  <a:pt x="390" y="12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89" y="11"/>
                  <a:pt x="389" y="11"/>
                  <a:pt x="389" y="11"/>
                </a:cubicBezTo>
                <a:cubicBezTo>
                  <a:pt x="389" y="10"/>
                  <a:pt x="389" y="10"/>
                  <a:pt x="389" y="10"/>
                </a:cubicBezTo>
                <a:cubicBezTo>
                  <a:pt x="388" y="10"/>
                  <a:pt x="387" y="9"/>
                  <a:pt x="387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6" y="9"/>
                  <a:pt x="386" y="9"/>
                  <a:pt x="386" y="10"/>
                </a:cubicBezTo>
                <a:cubicBezTo>
                  <a:pt x="386" y="10"/>
                  <a:pt x="386" y="10"/>
                  <a:pt x="386" y="10"/>
                </a:cubicBezTo>
                <a:cubicBezTo>
                  <a:pt x="386" y="11"/>
                  <a:pt x="387" y="11"/>
                  <a:pt x="387" y="11"/>
                </a:cubicBezTo>
                <a:cubicBezTo>
                  <a:pt x="386" y="12"/>
                  <a:pt x="386" y="12"/>
                  <a:pt x="386" y="12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9"/>
                  <a:pt x="385" y="9"/>
                  <a:pt x="385" y="9"/>
                </a:cubicBezTo>
                <a:cubicBezTo>
                  <a:pt x="384" y="10"/>
                  <a:pt x="384" y="10"/>
                  <a:pt x="384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2" y="10"/>
                </a:cubicBezTo>
                <a:cubicBezTo>
                  <a:pt x="382" y="10"/>
                  <a:pt x="381" y="10"/>
                  <a:pt x="381" y="10"/>
                </a:cubicBezTo>
                <a:cubicBezTo>
                  <a:pt x="378" y="10"/>
                  <a:pt x="380" y="11"/>
                  <a:pt x="380" y="11"/>
                </a:cubicBezTo>
                <a:cubicBezTo>
                  <a:pt x="380" y="11"/>
                  <a:pt x="381" y="11"/>
                  <a:pt x="381" y="11"/>
                </a:cubicBezTo>
                <a:cubicBezTo>
                  <a:pt x="381" y="11"/>
                  <a:pt x="381" y="12"/>
                  <a:pt x="381" y="12"/>
                </a:cubicBezTo>
                <a:cubicBezTo>
                  <a:pt x="380" y="13"/>
                  <a:pt x="381" y="13"/>
                  <a:pt x="381" y="14"/>
                </a:cubicBezTo>
                <a:cubicBezTo>
                  <a:pt x="380" y="14"/>
                  <a:pt x="380" y="12"/>
                  <a:pt x="379" y="12"/>
                </a:cubicBezTo>
                <a:cubicBezTo>
                  <a:pt x="379" y="13"/>
                  <a:pt x="379" y="13"/>
                  <a:pt x="379" y="14"/>
                </a:cubicBezTo>
                <a:cubicBezTo>
                  <a:pt x="380" y="15"/>
                  <a:pt x="381" y="15"/>
                  <a:pt x="381" y="15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2" y="15"/>
                  <a:pt x="382" y="15"/>
                  <a:pt x="382" y="15"/>
                </a:cubicBezTo>
                <a:cubicBezTo>
                  <a:pt x="382" y="15"/>
                  <a:pt x="382" y="15"/>
                  <a:pt x="383" y="15"/>
                </a:cubicBezTo>
                <a:cubicBezTo>
                  <a:pt x="383" y="15"/>
                  <a:pt x="383" y="15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4" y="14"/>
                  <a:pt x="384" y="14"/>
                  <a:pt x="385" y="14"/>
                </a:cubicBezTo>
                <a:cubicBezTo>
                  <a:pt x="385" y="14"/>
                  <a:pt x="385" y="14"/>
                  <a:pt x="385" y="14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4"/>
                </a:cubicBezTo>
                <a:cubicBezTo>
                  <a:pt x="386" y="14"/>
                  <a:pt x="386" y="14"/>
                  <a:pt x="387" y="14"/>
                </a:cubicBezTo>
                <a:cubicBezTo>
                  <a:pt x="387" y="14"/>
                  <a:pt x="387" y="14"/>
                  <a:pt x="387" y="14"/>
                </a:cubicBezTo>
                <a:cubicBezTo>
                  <a:pt x="388" y="14"/>
                  <a:pt x="388" y="14"/>
                  <a:pt x="388" y="14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7" y="15"/>
                </a:cubicBezTo>
                <a:cubicBezTo>
                  <a:pt x="387" y="15"/>
                  <a:pt x="387" y="15"/>
                  <a:pt x="387" y="15"/>
                </a:cubicBezTo>
                <a:cubicBezTo>
                  <a:pt x="387" y="15"/>
                  <a:pt x="383" y="15"/>
                  <a:pt x="383" y="16"/>
                </a:cubicBezTo>
                <a:cubicBezTo>
                  <a:pt x="383" y="17"/>
                  <a:pt x="383" y="17"/>
                  <a:pt x="383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5" y="17"/>
                  <a:pt x="385" y="17"/>
                  <a:pt x="386" y="17"/>
                </a:cubicBezTo>
                <a:cubicBezTo>
                  <a:pt x="386" y="17"/>
                  <a:pt x="387" y="16"/>
                  <a:pt x="387" y="16"/>
                </a:cubicBezTo>
                <a:cubicBezTo>
                  <a:pt x="387" y="16"/>
                  <a:pt x="387" y="16"/>
                  <a:pt x="387" y="16"/>
                </a:cubicBezTo>
                <a:cubicBezTo>
                  <a:pt x="387" y="16"/>
                  <a:pt x="387" y="16"/>
                  <a:pt x="388" y="16"/>
                </a:cubicBezTo>
                <a:cubicBezTo>
                  <a:pt x="387" y="17"/>
                  <a:pt x="387" y="17"/>
                  <a:pt x="387" y="17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3" y="17"/>
                  <a:pt x="383" y="18"/>
                  <a:pt x="384" y="19"/>
                </a:cubicBezTo>
                <a:cubicBezTo>
                  <a:pt x="384" y="19"/>
                  <a:pt x="384" y="19"/>
                  <a:pt x="385" y="19"/>
                </a:cubicBezTo>
                <a:cubicBezTo>
                  <a:pt x="386" y="19"/>
                  <a:pt x="386" y="19"/>
                  <a:pt x="388" y="22"/>
                </a:cubicBezTo>
                <a:cubicBezTo>
                  <a:pt x="388" y="22"/>
                  <a:pt x="388" y="22"/>
                  <a:pt x="388" y="22"/>
                </a:cubicBezTo>
                <a:cubicBezTo>
                  <a:pt x="388" y="21"/>
                  <a:pt x="388" y="21"/>
                  <a:pt x="388" y="21"/>
                </a:cubicBezTo>
                <a:cubicBezTo>
                  <a:pt x="388" y="21"/>
                  <a:pt x="389" y="21"/>
                  <a:pt x="389" y="20"/>
                </a:cubicBezTo>
                <a:cubicBezTo>
                  <a:pt x="389" y="19"/>
                  <a:pt x="389" y="19"/>
                  <a:pt x="389" y="18"/>
                </a:cubicBezTo>
                <a:cubicBezTo>
                  <a:pt x="390" y="18"/>
                  <a:pt x="390" y="18"/>
                  <a:pt x="390" y="18"/>
                </a:cubicBezTo>
                <a:cubicBezTo>
                  <a:pt x="390" y="17"/>
                  <a:pt x="390" y="17"/>
                  <a:pt x="390" y="16"/>
                </a:cubicBezTo>
                <a:cubicBezTo>
                  <a:pt x="391" y="16"/>
                  <a:pt x="391" y="16"/>
                  <a:pt x="391" y="16"/>
                </a:cubicBezTo>
                <a:cubicBezTo>
                  <a:pt x="391" y="15"/>
                  <a:pt x="391" y="14"/>
                  <a:pt x="391" y="14"/>
                </a:cubicBezTo>
                <a:cubicBezTo>
                  <a:pt x="391" y="14"/>
                  <a:pt x="392" y="14"/>
                  <a:pt x="393" y="14"/>
                </a:cubicBezTo>
                <a:cubicBezTo>
                  <a:pt x="393" y="14"/>
                  <a:pt x="393" y="14"/>
                  <a:pt x="393" y="14"/>
                </a:cubicBezTo>
                <a:cubicBezTo>
                  <a:pt x="393" y="14"/>
                  <a:pt x="393" y="15"/>
                  <a:pt x="393" y="15"/>
                </a:cubicBezTo>
                <a:cubicBezTo>
                  <a:pt x="395" y="15"/>
                  <a:pt x="395" y="17"/>
                  <a:pt x="395" y="17"/>
                </a:cubicBezTo>
                <a:cubicBezTo>
                  <a:pt x="394" y="17"/>
                  <a:pt x="394" y="18"/>
                  <a:pt x="395" y="18"/>
                </a:cubicBezTo>
                <a:cubicBezTo>
                  <a:pt x="395" y="18"/>
                  <a:pt x="395" y="18"/>
                  <a:pt x="395" y="18"/>
                </a:cubicBezTo>
                <a:cubicBezTo>
                  <a:pt x="396" y="18"/>
                  <a:pt x="396" y="17"/>
                  <a:pt x="397" y="17"/>
                </a:cubicBezTo>
                <a:cubicBezTo>
                  <a:pt x="397" y="18"/>
                  <a:pt x="397" y="18"/>
                  <a:pt x="398" y="19"/>
                </a:cubicBezTo>
                <a:cubicBezTo>
                  <a:pt x="398" y="19"/>
                  <a:pt x="398" y="19"/>
                  <a:pt x="399" y="19"/>
                </a:cubicBezTo>
                <a:cubicBezTo>
                  <a:pt x="399" y="19"/>
                  <a:pt x="399" y="19"/>
                  <a:pt x="399" y="19"/>
                </a:cubicBezTo>
                <a:cubicBezTo>
                  <a:pt x="399" y="18"/>
                  <a:pt x="399" y="18"/>
                  <a:pt x="399" y="18"/>
                </a:cubicBezTo>
                <a:cubicBezTo>
                  <a:pt x="400" y="18"/>
                  <a:pt x="400" y="18"/>
                  <a:pt x="401" y="18"/>
                </a:cubicBezTo>
                <a:cubicBezTo>
                  <a:pt x="401" y="18"/>
                  <a:pt x="401" y="18"/>
                  <a:pt x="401" y="18"/>
                </a:cubicBezTo>
                <a:moveTo>
                  <a:pt x="609" y="325"/>
                </a:moveTo>
                <a:cubicBezTo>
                  <a:pt x="608" y="313"/>
                  <a:pt x="607" y="300"/>
                  <a:pt x="605" y="288"/>
                </a:cubicBezTo>
                <a:cubicBezTo>
                  <a:pt x="590" y="288"/>
                  <a:pt x="575" y="288"/>
                  <a:pt x="558" y="288"/>
                </a:cubicBezTo>
                <a:cubicBezTo>
                  <a:pt x="537" y="287"/>
                  <a:pt x="514" y="287"/>
                  <a:pt x="492" y="287"/>
                </a:cubicBezTo>
                <a:cubicBezTo>
                  <a:pt x="492" y="287"/>
                  <a:pt x="490" y="292"/>
                  <a:pt x="489" y="294"/>
                </a:cubicBezTo>
                <a:cubicBezTo>
                  <a:pt x="488" y="294"/>
                  <a:pt x="488" y="294"/>
                  <a:pt x="488" y="294"/>
                </a:cubicBezTo>
                <a:cubicBezTo>
                  <a:pt x="488" y="295"/>
                  <a:pt x="488" y="295"/>
                  <a:pt x="488" y="295"/>
                </a:cubicBezTo>
                <a:cubicBezTo>
                  <a:pt x="487" y="295"/>
                  <a:pt x="487" y="295"/>
                  <a:pt x="487" y="295"/>
                </a:cubicBezTo>
                <a:cubicBezTo>
                  <a:pt x="486" y="295"/>
                  <a:pt x="486" y="295"/>
                  <a:pt x="484" y="295"/>
                </a:cubicBezTo>
                <a:cubicBezTo>
                  <a:pt x="484" y="295"/>
                  <a:pt x="484" y="295"/>
                  <a:pt x="484" y="295"/>
                </a:cubicBezTo>
                <a:cubicBezTo>
                  <a:pt x="483" y="295"/>
                  <a:pt x="483" y="295"/>
                  <a:pt x="483" y="295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1" y="296"/>
                  <a:pt x="481" y="296"/>
                  <a:pt x="480" y="296"/>
                </a:cubicBezTo>
                <a:cubicBezTo>
                  <a:pt x="480" y="295"/>
                  <a:pt x="479" y="295"/>
                  <a:pt x="479" y="295"/>
                </a:cubicBezTo>
                <a:cubicBezTo>
                  <a:pt x="479" y="295"/>
                  <a:pt x="478" y="294"/>
                  <a:pt x="478" y="294"/>
                </a:cubicBezTo>
                <a:cubicBezTo>
                  <a:pt x="478" y="294"/>
                  <a:pt x="475" y="294"/>
                  <a:pt x="473" y="294"/>
                </a:cubicBezTo>
                <a:cubicBezTo>
                  <a:pt x="473" y="294"/>
                  <a:pt x="473" y="294"/>
                  <a:pt x="473" y="294"/>
                </a:cubicBezTo>
                <a:cubicBezTo>
                  <a:pt x="472" y="294"/>
                  <a:pt x="472" y="294"/>
                  <a:pt x="472" y="294"/>
                </a:cubicBezTo>
                <a:cubicBezTo>
                  <a:pt x="471" y="294"/>
                  <a:pt x="471" y="294"/>
                  <a:pt x="471" y="294"/>
                </a:cubicBezTo>
                <a:cubicBezTo>
                  <a:pt x="473" y="295"/>
                  <a:pt x="474" y="295"/>
                  <a:pt x="477" y="296"/>
                </a:cubicBezTo>
                <a:cubicBezTo>
                  <a:pt x="478" y="296"/>
                  <a:pt x="478" y="297"/>
                  <a:pt x="478" y="297"/>
                </a:cubicBezTo>
                <a:cubicBezTo>
                  <a:pt x="478" y="298"/>
                  <a:pt x="478" y="298"/>
                  <a:pt x="478" y="298"/>
                </a:cubicBezTo>
                <a:cubicBezTo>
                  <a:pt x="478" y="299"/>
                  <a:pt x="478" y="299"/>
                  <a:pt x="479" y="300"/>
                </a:cubicBezTo>
                <a:cubicBezTo>
                  <a:pt x="479" y="300"/>
                  <a:pt x="479" y="301"/>
                  <a:pt x="479" y="301"/>
                </a:cubicBezTo>
                <a:cubicBezTo>
                  <a:pt x="479" y="302"/>
                  <a:pt x="479" y="302"/>
                  <a:pt x="479" y="302"/>
                </a:cubicBezTo>
                <a:cubicBezTo>
                  <a:pt x="479" y="303"/>
                  <a:pt x="479" y="303"/>
                  <a:pt x="479" y="303"/>
                </a:cubicBezTo>
                <a:cubicBezTo>
                  <a:pt x="479" y="306"/>
                  <a:pt x="482" y="308"/>
                  <a:pt x="483" y="311"/>
                </a:cubicBezTo>
                <a:cubicBezTo>
                  <a:pt x="485" y="314"/>
                  <a:pt x="486" y="314"/>
                  <a:pt x="487" y="315"/>
                </a:cubicBezTo>
                <a:cubicBezTo>
                  <a:pt x="488" y="315"/>
                  <a:pt x="488" y="315"/>
                  <a:pt x="489" y="315"/>
                </a:cubicBezTo>
                <a:cubicBezTo>
                  <a:pt x="491" y="316"/>
                  <a:pt x="491" y="313"/>
                  <a:pt x="492" y="312"/>
                </a:cubicBezTo>
                <a:cubicBezTo>
                  <a:pt x="492" y="313"/>
                  <a:pt x="493" y="313"/>
                  <a:pt x="493" y="313"/>
                </a:cubicBezTo>
                <a:cubicBezTo>
                  <a:pt x="495" y="316"/>
                  <a:pt x="498" y="318"/>
                  <a:pt x="499" y="321"/>
                </a:cubicBezTo>
                <a:cubicBezTo>
                  <a:pt x="505" y="332"/>
                  <a:pt x="505" y="332"/>
                  <a:pt x="505" y="332"/>
                </a:cubicBezTo>
                <a:cubicBezTo>
                  <a:pt x="505" y="333"/>
                  <a:pt x="505" y="333"/>
                  <a:pt x="505" y="333"/>
                </a:cubicBezTo>
                <a:cubicBezTo>
                  <a:pt x="504" y="335"/>
                  <a:pt x="504" y="337"/>
                  <a:pt x="505" y="339"/>
                </a:cubicBezTo>
                <a:cubicBezTo>
                  <a:pt x="506" y="341"/>
                  <a:pt x="509" y="340"/>
                  <a:pt x="510" y="341"/>
                </a:cubicBezTo>
                <a:cubicBezTo>
                  <a:pt x="511" y="342"/>
                  <a:pt x="516" y="352"/>
                  <a:pt x="516" y="352"/>
                </a:cubicBezTo>
                <a:cubicBezTo>
                  <a:pt x="518" y="356"/>
                  <a:pt x="514" y="362"/>
                  <a:pt x="519" y="364"/>
                </a:cubicBezTo>
                <a:cubicBezTo>
                  <a:pt x="519" y="364"/>
                  <a:pt x="525" y="368"/>
                  <a:pt x="527" y="373"/>
                </a:cubicBezTo>
                <a:cubicBezTo>
                  <a:pt x="527" y="376"/>
                  <a:pt x="528" y="376"/>
                  <a:pt x="529" y="377"/>
                </a:cubicBezTo>
                <a:cubicBezTo>
                  <a:pt x="531" y="379"/>
                  <a:pt x="531" y="379"/>
                  <a:pt x="538" y="397"/>
                </a:cubicBezTo>
                <a:cubicBezTo>
                  <a:pt x="538" y="401"/>
                  <a:pt x="538" y="404"/>
                  <a:pt x="538" y="408"/>
                </a:cubicBezTo>
                <a:cubicBezTo>
                  <a:pt x="539" y="414"/>
                  <a:pt x="547" y="415"/>
                  <a:pt x="549" y="412"/>
                </a:cubicBezTo>
                <a:cubicBezTo>
                  <a:pt x="553" y="408"/>
                  <a:pt x="553" y="408"/>
                  <a:pt x="555" y="407"/>
                </a:cubicBezTo>
                <a:cubicBezTo>
                  <a:pt x="557" y="407"/>
                  <a:pt x="559" y="407"/>
                  <a:pt x="561" y="407"/>
                </a:cubicBezTo>
                <a:cubicBezTo>
                  <a:pt x="561" y="407"/>
                  <a:pt x="561" y="407"/>
                  <a:pt x="561" y="407"/>
                </a:cubicBezTo>
                <a:cubicBezTo>
                  <a:pt x="562" y="408"/>
                  <a:pt x="562" y="408"/>
                  <a:pt x="563" y="408"/>
                </a:cubicBezTo>
                <a:cubicBezTo>
                  <a:pt x="563" y="408"/>
                  <a:pt x="563" y="408"/>
                  <a:pt x="563" y="408"/>
                </a:cubicBezTo>
                <a:cubicBezTo>
                  <a:pt x="564" y="408"/>
                  <a:pt x="564" y="407"/>
                  <a:pt x="565" y="406"/>
                </a:cubicBezTo>
                <a:cubicBezTo>
                  <a:pt x="569" y="400"/>
                  <a:pt x="577" y="402"/>
                  <a:pt x="582" y="397"/>
                </a:cubicBezTo>
                <a:cubicBezTo>
                  <a:pt x="583" y="396"/>
                  <a:pt x="583" y="396"/>
                  <a:pt x="586" y="396"/>
                </a:cubicBezTo>
                <a:cubicBezTo>
                  <a:pt x="587" y="395"/>
                  <a:pt x="587" y="395"/>
                  <a:pt x="587" y="395"/>
                </a:cubicBezTo>
                <a:cubicBezTo>
                  <a:pt x="587" y="392"/>
                  <a:pt x="587" y="392"/>
                  <a:pt x="588" y="391"/>
                </a:cubicBezTo>
                <a:cubicBezTo>
                  <a:pt x="589" y="391"/>
                  <a:pt x="589" y="391"/>
                  <a:pt x="591" y="390"/>
                </a:cubicBezTo>
                <a:cubicBezTo>
                  <a:pt x="593" y="389"/>
                  <a:pt x="593" y="389"/>
                  <a:pt x="601" y="389"/>
                </a:cubicBezTo>
                <a:cubicBezTo>
                  <a:pt x="601" y="389"/>
                  <a:pt x="601" y="385"/>
                  <a:pt x="603" y="382"/>
                </a:cubicBezTo>
                <a:cubicBezTo>
                  <a:pt x="605" y="382"/>
                  <a:pt x="606" y="382"/>
                  <a:pt x="608" y="382"/>
                </a:cubicBezTo>
                <a:cubicBezTo>
                  <a:pt x="609" y="379"/>
                  <a:pt x="610" y="376"/>
                  <a:pt x="610" y="376"/>
                </a:cubicBezTo>
                <a:cubicBezTo>
                  <a:pt x="611" y="365"/>
                  <a:pt x="610" y="354"/>
                  <a:pt x="610" y="342"/>
                </a:cubicBezTo>
                <a:cubicBezTo>
                  <a:pt x="609" y="343"/>
                  <a:pt x="609" y="343"/>
                  <a:pt x="609" y="343"/>
                </a:cubicBezTo>
                <a:cubicBezTo>
                  <a:pt x="608" y="342"/>
                  <a:pt x="609" y="340"/>
                  <a:pt x="608" y="339"/>
                </a:cubicBezTo>
                <a:cubicBezTo>
                  <a:pt x="607" y="339"/>
                  <a:pt x="607" y="339"/>
                  <a:pt x="607" y="338"/>
                </a:cubicBezTo>
                <a:cubicBezTo>
                  <a:pt x="607" y="335"/>
                  <a:pt x="606" y="333"/>
                  <a:pt x="606" y="331"/>
                </a:cubicBezTo>
                <a:cubicBezTo>
                  <a:pt x="606" y="330"/>
                  <a:pt x="606" y="330"/>
                  <a:pt x="605" y="329"/>
                </a:cubicBezTo>
                <a:cubicBezTo>
                  <a:pt x="602" y="331"/>
                  <a:pt x="602" y="331"/>
                  <a:pt x="601" y="340"/>
                </a:cubicBezTo>
                <a:cubicBezTo>
                  <a:pt x="600" y="340"/>
                  <a:pt x="599" y="340"/>
                  <a:pt x="597" y="340"/>
                </a:cubicBezTo>
                <a:cubicBezTo>
                  <a:pt x="596" y="340"/>
                  <a:pt x="596" y="340"/>
                  <a:pt x="596" y="340"/>
                </a:cubicBezTo>
                <a:cubicBezTo>
                  <a:pt x="595" y="340"/>
                  <a:pt x="594" y="339"/>
                  <a:pt x="593" y="339"/>
                </a:cubicBezTo>
                <a:cubicBezTo>
                  <a:pt x="592" y="339"/>
                  <a:pt x="592" y="339"/>
                  <a:pt x="592" y="339"/>
                </a:cubicBezTo>
                <a:cubicBezTo>
                  <a:pt x="589" y="341"/>
                  <a:pt x="589" y="341"/>
                  <a:pt x="588" y="343"/>
                </a:cubicBezTo>
                <a:cubicBezTo>
                  <a:pt x="588" y="343"/>
                  <a:pt x="584" y="342"/>
                  <a:pt x="584" y="337"/>
                </a:cubicBezTo>
                <a:cubicBezTo>
                  <a:pt x="584" y="337"/>
                  <a:pt x="584" y="336"/>
                  <a:pt x="585" y="336"/>
                </a:cubicBezTo>
                <a:cubicBezTo>
                  <a:pt x="586" y="335"/>
                  <a:pt x="586" y="335"/>
                  <a:pt x="587" y="335"/>
                </a:cubicBezTo>
                <a:cubicBezTo>
                  <a:pt x="587" y="335"/>
                  <a:pt x="588" y="335"/>
                  <a:pt x="588" y="335"/>
                </a:cubicBezTo>
                <a:cubicBezTo>
                  <a:pt x="594" y="338"/>
                  <a:pt x="594" y="334"/>
                  <a:pt x="594" y="334"/>
                </a:cubicBezTo>
                <a:cubicBezTo>
                  <a:pt x="593" y="334"/>
                  <a:pt x="593" y="334"/>
                  <a:pt x="593" y="334"/>
                </a:cubicBezTo>
                <a:cubicBezTo>
                  <a:pt x="592" y="333"/>
                  <a:pt x="592" y="333"/>
                  <a:pt x="591" y="333"/>
                </a:cubicBezTo>
                <a:cubicBezTo>
                  <a:pt x="591" y="333"/>
                  <a:pt x="590" y="333"/>
                  <a:pt x="590" y="334"/>
                </a:cubicBezTo>
                <a:cubicBezTo>
                  <a:pt x="589" y="334"/>
                  <a:pt x="589" y="334"/>
                  <a:pt x="588" y="334"/>
                </a:cubicBezTo>
                <a:cubicBezTo>
                  <a:pt x="585" y="333"/>
                  <a:pt x="582" y="333"/>
                  <a:pt x="580" y="332"/>
                </a:cubicBezTo>
                <a:cubicBezTo>
                  <a:pt x="579" y="332"/>
                  <a:pt x="578" y="332"/>
                  <a:pt x="578" y="332"/>
                </a:cubicBezTo>
                <a:cubicBezTo>
                  <a:pt x="578" y="330"/>
                  <a:pt x="578" y="327"/>
                  <a:pt x="577" y="325"/>
                </a:cubicBezTo>
                <a:cubicBezTo>
                  <a:pt x="576" y="324"/>
                  <a:pt x="576" y="324"/>
                  <a:pt x="570" y="321"/>
                </a:cubicBezTo>
                <a:cubicBezTo>
                  <a:pt x="568" y="316"/>
                  <a:pt x="565" y="311"/>
                  <a:pt x="565" y="305"/>
                </a:cubicBezTo>
                <a:cubicBezTo>
                  <a:pt x="566" y="301"/>
                  <a:pt x="571" y="303"/>
                  <a:pt x="572" y="303"/>
                </a:cubicBezTo>
                <a:cubicBezTo>
                  <a:pt x="572" y="304"/>
                  <a:pt x="572" y="304"/>
                  <a:pt x="576" y="308"/>
                </a:cubicBezTo>
                <a:cubicBezTo>
                  <a:pt x="578" y="310"/>
                  <a:pt x="578" y="310"/>
                  <a:pt x="580" y="314"/>
                </a:cubicBezTo>
                <a:cubicBezTo>
                  <a:pt x="581" y="317"/>
                  <a:pt x="584" y="317"/>
                  <a:pt x="586" y="319"/>
                </a:cubicBezTo>
                <a:cubicBezTo>
                  <a:pt x="589" y="323"/>
                  <a:pt x="590" y="323"/>
                  <a:pt x="598" y="324"/>
                </a:cubicBezTo>
                <a:cubicBezTo>
                  <a:pt x="599" y="324"/>
                  <a:pt x="599" y="324"/>
                  <a:pt x="599" y="324"/>
                </a:cubicBezTo>
                <a:cubicBezTo>
                  <a:pt x="599" y="324"/>
                  <a:pt x="600" y="324"/>
                  <a:pt x="600" y="324"/>
                </a:cubicBezTo>
                <a:cubicBezTo>
                  <a:pt x="601" y="324"/>
                  <a:pt x="602" y="324"/>
                  <a:pt x="604" y="323"/>
                </a:cubicBezTo>
                <a:cubicBezTo>
                  <a:pt x="604" y="323"/>
                  <a:pt x="605" y="323"/>
                  <a:pt x="605" y="323"/>
                </a:cubicBezTo>
                <a:cubicBezTo>
                  <a:pt x="607" y="323"/>
                  <a:pt x="607" y="323"/>
                  <a:pt x="609" y="325"/>
                </a:cubicBezTo>
                <a:cubicBezTo>
                  <a:pt x="609" y="325"/>
                  <a:pt x="609" y="325"/>
                  <a:pt x="609" y="325"/>
                </a:cubicBezTo>
                <a:moveTo>
                  <a:pt x="680" y="160"/>
                </a:moveTo>
                <a:cubicBezTo>
                  <a:pt x="671" y="147"/>
                  <a:pt x="657" y="130"/>
                  <a:pt x="646" y="118"/>
                </a:cubicBezTo>
                <a:cubicBezTo>
                  <a:pt x="649" y="120"/>
                  <a:pt x="614" y="121"/>
                  <a:pt x="550" y="121"/>
                </a:cubicBezTo>
                <a:cubicBezTo>
                  <a:pt x="577" y="168"/>
                  <a:pt x="596" y="225"/>
                  <a:pt x="605" y="288"/>
                </a:cubicBezTo>
                <a:cubicBezTo>
                  <a:pt x="690" y="289"/>
                  <a:pt x="736" y="287"/>
                  <a:pt x="736" y="284"/>
                </a:cubicBezTo>
                <a:cubicBezTo>
                  <a:pt x="730" y="264"/>
                  <a:pt x="730" y="264"/>
                  <a:pt x="730" y="264"/>
                </a:cubicBezTo>
                <a:cubicBezTo>
                  <a:pt x="718" y="228"/>
                  <a:pt x="718" y="227"/>
                  <a:pt x="709" y="210"/>
                </a:cubicBezTo>
                <a:cubicBezTo>
                  <a:pt x="693" y="178"/>
                  <a:pt x="690" y="173"/>
                  <a:pt x="680" y="160"/>
                </a:cubicBezTo>
                <a:moveTo>
                  <a:pt x="415" y="119"/>
                </a:moveTo>
                <a:cubicBezTo>
                  <a:pt x="416" y="119"/>
                  <a:pt x="418" y="119"/>
                  <a:pt x="420" y="119"/>
                </a:cubicBezTo>
                <a:cubicBezTo>
                  <a:pt x="419" y="119"/>
                  <a:pt x="419" y="119"/>
                  <a:pt x="419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7" y="118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6" y="117"/>
                  <a:pt x="416" y="117"/>
                  <a:pt x="415" y="117"/>
                </a:cubicBezTo>
                <a:cubicBezTo>
                  <a:pt x="415" y="117"/>
                  <a:pt x="415" y="117"/>
                  <a:pt x="415" y="117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5" y="119"/>
                  <a:pt x="415" y="119"/>
                  <a:pt x="415" y="119"/>
                </a:cubicBezTo>
                <a:moveTo>
                  <a:pt x="416" y="52"/>
                </a:moveTo>
                <a:cubicBezTo>
                  <a:pt x="416" y="51"/>
                  <a:pt x="416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4" y="50"/>
                  <a:pt x="414" y="50"/>
                  <a:pt x="413" y="50"/>
                </a:cubicBezTo>
                <a:cubicBezTo>
                  <a:pt x="414" y="50"/>
                  <a:pt x="414" y="50"/>
                  <a:pt x="414" y="50"/>
                </a:cubicBezTo>
                <a:cubicBezTo>
                  <a:pt x="414" y="51"/>
                  <a:pt x="414" y="51"/>
                  <a:pt x="414" y="51"/>
                </a:cubicBezTo>
                <a:cubicBezTo>
                  <a:pt x="414" y="51"/>
                  <a:pt x="414" y="52"/>
                  <a:pt x="414" y="52"/>
                </a:cubicBezTo>
                <a:cubicBezTo>
                  <a:pt x="415" y="52"/>
                  <a:pt x="415" y="52"/>
                  <a:pt x="416" y="52"/>
                </a:cubicBezTo>
                <a:moveTo>
                  <a:pt x="550" y="121"/>
                </a:moveTo>
                <a:cubicBezTo>
                  <a:pt x="537" y="99"/>
                  <a:pt x="522" y="79"/>
                  <a:pt x="507" y="62"/>
                </a:cubicBezTo>
                <a:cubicBezTo>
                  <a:pt x="507" y="63"/>
                  <a:pt x="507" y="63"/>
                  <a:pt x="507" y="63"/>
                </a:cubicBezTo>
                <a:cubicBezTo>
                  <a:pt x="506" y="64"/>
                  <a:pt x="506" y="64"/>
                  <a:pt x="506" y="64"/>
                </a:cubicBezTo>
                <a:cubicBezTo>
                  <a:pt x="505" y="63"/>
                  <a:pt x="504" y="63"/>
                  <a:pt x="504" y="63"/>
                </a:cubicBezTo>
                <a:cubicBezTo>
                  <a:pt x="504" y="63"/>
                  <a:pt x="504" y="63"/>
                  <a:pt x="503" y="63"/>
                </a:cubicBezTo>
                <a:cubicBezTo>
                  <a:pt x="503" y="64"/>
                  <a:pt x="504" y="65"/>
                  <a:pt x="504" y="65"/>
                </a:cubicBezTo>
                <a:cubicBezTo>
                  <a:pt x="504" y="65"/>
                  <a:pt x="503" y="65"/>
                  <a:pt x="503" y="65"/>
                </a:cubicBezTo>
                <a:cubicBezTo>
                  <a:pt x="501" y="64"/>
                  <a:pt x="501" y="64"/>
                  <a:pt x="498" y="61"/>
                </a:cubicBezTo>
                <a:cubicBezTo>
                  <a:pt x="497" y="62"/>
                  <a:pt x="497" y="62"/>
                  <a:pt x="497" y="62"/>
                </a:cubicBezTo>
                <a:cubicBezTo>
                  <a:pt x="497" y="62"/>
                  <a:pt x="497" y="62"/>
                  <a:pt x="496" y="62"/>
                </a:cubicBezTo>
                <a:cubicBezTo>
                  <a:pt x="496" y="63"/>
                  <a:pt x="496" y="63"/>
                  <a:pt x="496" y="63"/>
                </a:cubicBezTo>
                <a:cubicBezTo>
                  <a:pt x="495" y="63"/>
                  <a:pt x="495" y="63"/>
                  <a:pt x="495" y="63"/>
                </a:cubicBezTo>
                <a:cubicBezTo>
                  <a:pt x="494" y="63"/>
                  <a:pt x="494" y="63"/>
                  <a:pt x="494" y="63"/>
                </a:cubicBezTo>
                <a:cubicBezTo>
                  <a:pt x="494" y="64"/>
                  <a:pt x="493" y="64"/>
                  <a:pt x="493" y="64"/>
                </a:cubicBezTo>
                <a:cubicBezTo>
                  <a:pt x="492" y="65"/>
                  <a:pt x="492" y="65"/>
                  <a:pt x="492" y="65"/>
                </a:cubicBezTo>
                <a:cubicBezTo>
                  <a:pt x="490" y="65"/>
                  <a:pt x="490" y="65"/>
                  <a:pt x="490" y="67"/>
                </a:cubicBezTo>
                <a:cubicBezTo>
                  <a:pt x="489" y="67"/>
                  <a:pt x="489" y="67"/>
                  <a:pt x="488" y="67"/>
                </a:cubicBezTo>
                <a:cubicBezTo>
                  <a:pt x="487" y="68"/>
                  <a:pt x="487" y="68"/>
                  <a:pt x="487" y="68"/>
                </a:cubicBezTo>
                <a:cubicBezTo>
                  <a:pt x="490" y="70"/>
                  <a:pt x="490" y="70"/>
                  <a:pt x="490" y="70"/>
                </a:cubicBezTo>
                <a:cubicBezTo>
                  <a:pt x="489" y="72"/>
                  <a:pt x="489" y="72"/>
                  <a:pt x="486" y="73"/>
                </a:cubicBezTo>
                <a:cubicBezTo>
                  <a:pt x="486" y="73"/>
                  <a:pt x="486" y="73"/>
                  <a:pt x="486" y="73"/>
                </a:cubicBezTo>
                <a:cubicBezTo>
                  <a:pt x="480" y="69"/>
                  <a:pt x="480" y="69"/>
                  <a:pt x="480" y="68"/>
                </a:cubicBezTo>
                <a:cubicBezTo>
                  <a:pt x="481" y="68"/>
                  <a:pt x="482" y="68"/>
                  <a:pt x="483" y="68"/>
                </a:cubicBezTo>
                <a:cubicBezTo>
                  <a:pt x="483" y="67"/>
                  <a:pt x="482" y="66"/>
                  <a:pt x="482" y="65"/>
                </a:cubicBezTo>
                <a:cubicBezTo>
                  <a:pt x="481" y="65"/>
                  <a:pt x="481" y="65"/>
                  <a:pt x="480" y="65"/>
                </a:cubicBezTo>
                <a:cubicBezTo>
                  <a:pt x="479" y="64"/>
                  <a:pt x="479" y="64"/>
                  <a:pt x="477" y="63"/>
                </a:cubicBezTo>
                <a:cubicBezTo>
                  <a:pt x="477" y="63"/>
                  <a:pt x="477" y="63"/>
                  <a:pt x="476" y="63"/>
                </a:cubicBezTo>
                <a:cubicBezTo>
                  <a:pt x="476" y="63"/>
                  <a:pt x="476" y="63"/>
                  <a:pt x="476" y="63"/>
                </a:cubicBezTo>
                <a:cubicBezTo>
                  <a:pt x="475" y="62"/>
                  <a:pt x="475" y="62"/>
                  <a:pt x="473" y="62"/>
                </a:cubicBezTo>
                <a:cubicBezTo>
                  <a:pt x="472" y="62"/>
                  <a:pt x="472" y="62"/>
                  <a:pt x="472" y="62"/>
                </a:cubicBezTo>
                <a:cubicBezTo>
                  <a:pt x="471" y="63"/>
                  <a:pt x="471" y="63"/>
                  <a:pt x="472" y="63"/>
                </a:cubicBezTo>
                <a:cubicBezTo>
                  <a:pt x="472" y="64"/>
                  <a:pt x="472" y="64"/>
                  <a:pt x="473" y="64"/>
                </a:cubicBezTo>
                <a:cubicBezTo>
                  <a:pt x="475" y="65"/>
                  <a:pt x="476" y="67"/>
                  <a:pt x="476" y="68"/>
                </a:cubicBezTo>
                <a:cubicBezTo>
                  <a:pt x="476" y="69"/>
                  <a:pt x="476" y="70"/>
                  <a:pt x="478" y="71"/>
                </a:cubicBezTo>
                <a:cubicBezTo>
                  <a:pt x="479" y="71"/>
                  <a:pt x="479" y="71"/>
                  <a:pt x="481" y="73"/>
                </a:cubicBezTo>
                <a:cubicBezTo>
                  <a:pt x="481" y="73"/>
                  <a:pt x="481" y="73"/>
                  <a:pt x="481" y="73"/>
                </a:cubicBezTo>
                <a:cubicBezTo>
                  <a:pt x="481" y="75"/>
                  <a:pt x="482" y="76"/>
                  <a:pt x="483" y="77"/>
                </a:cubicBezTo>
                <a:cubicBezTo>
                  <a:pt x="480" y="77"/>
                  <a:pt x="480" y="77"/>
                  <a:pt x="480" y="76"/>
                </a:cubicBezTo>
                <a:cubicBezTo>
                  <a:pt x="479" y="75"/>
                  <a:pt x="479" y="75"/>
                  <a:pt x="479" y="75"/>
                </a:cubicBezTo>
                <a:cubicBezTo>
                  <a:pt x="479" y="75"/>
                  <a:pt x="479" y="75"/>
                  <a:pt x="474" y="75"/>
                </a:cubicBezTo>
                <a:cubicBezTo>
                  <a:pt x="474" y="76"/>
                  <a:pt x="474" y="77"/>
                  <a:pt x="474" y="77"/>
                </a:cubicBezTo>
                <a:cubicBezTo>
                  <a:pt x="471" y="78"/>
                  <a:pt x="471" y="78"/>
                  <a:pt x="471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1" y="82"/>
                  <a:pt x="474" y="83"/>
                  <a:pt x="475" y="85"/>
                </a:cubicBezTo>
                <a:cubicBezTo>
                  <a:pt x="474" y="85"/>
                  <a:pt x="474" y="85"/>
                  <a:pt x="474" y="85"/>
                </a:cubicBezTo>
                <a:cubicBezTo>
                  <a:pt x="471" y="85"/>
                  <a:pt x="471" y="85"/>
                  <a:pt x="470" y="85"/>
                </a:cubicBezTo>
                <a:cubicBezTo>
                  <a:pt x="470" y="85"/>
                  <a:pt x="470" y="85"/>
                  <a:pt x="469" y="85"/>
                </a:cubicBezTo>
                <a:cubicBezTo>
                  <a:pt x="464" y="84"/>
                  <a:pt x="462" y="82"/>
                  <a:pt x="462" y="81"/>
                </a:cubicBezTo>
                <a:cubicBezTo>
                  <a:pt x="461" y="82"/>
                  <a:pt x="461" y="82"/>
                  <a:pt x="460" y="83"/>
                </a:cubicBezTo>
                <a:cubicBezTo>
                  <a:pt x="460" y="84"/>
                  <a:pt x="460" y="85"/>
                  <a:pt x="463" y="85"/>
                </a:cubicBezTo>
                <a:cubicBezTo>
                  <a:pt x="463" y="86"/>
                  <a:pt x="463" y="86"/>
                  <a:pt x="463" y="86"/>
                </a:cubicBezTo>
                <a:cubicBezTo>
                  <a:pt x="464" y="87"/>
                  <a:pt x="464" y="87"/>
                  <a:pt x="464" y="87"/>
                </a:cubicBezTo>
                <a:cubicBezTo>
                  <a:pt x="466" y="87"/>
                  <a:pt x="467" y="87"/>
                  <a:pt x="468" y="88"/>
                </a:cubicBezTo>
                <a:cubicBezTo>
                  <a:pt x="468" y="89"/>
                  <a:pt x="468" y="89"/>
                  <a:pt x="468" y="89"/>
                </a:cubicBezTo>
                <a:cubicBezTo>
                  <a:pt x="467" y="89"/>
                  <a:pt x="466" y="89"/>
                  <a:pt x="465" y="89"/>
                </a:cubicBezTo>
                <a:cubicBezTo>
                  <a:pt x="464" y="90"/>
                  <a:pt x="464" y="90"/>
                  <a:pt x="464" y="90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4" y="83"/>
                  <a:pt x="453" y="83"/>
                  <a:pt x="453" y="83"/>
                </a:cubicBezTo>
                <a:cubicBezTo>
                  <a:pt x="452" y="80"/>
                  <a:pt x="452" y="80"/>
                  <a:pt x="452" y="80"/>
                </a:cubicBezTo>
                <a:cubicBezTo>
                  <a:pt x="450" y="75"/>
                  <a:pt x="443" y="75"/>
                  <a:pt x="441" y="70"/>
                </a:cubicBezTo>
                <a:cubicBezTo>
                  <a:pt x="443" y="71"/>
                  <a:pt x="452" y="74"/>
                  <a:pt x="452" y="74"/>
                </a:cubicBezTo>
                <a:cubicBezTo>
                  <a:pt x="454" y="74"/>
                  <a:pt x="455" y="75"/>
                  <a:pt x="457" y="75"/>
                </a:cubicBezTo>
                <a:cubicBezTo>
                  <a:pt x="459" y="75"/>
                  <a:pt x="460" y="76"/>
                  <a:pt x="462" y="76"/>
                </a:cubicBezTo>
                <a:cubicBezTo>
                  <a:pt x="463" y="76"/>
                  <a:pt x="463" y="76"/>
                  <a:pt x="464" y="76"/>
                </a:cubicBezTo>
                <a:cubicBezTo>
                  <a:pt x="464" y="76"/>
                  <a:pt x="464" y="76"/>
                  <a:pt x="464" y="76"/>
                </a:cubicBezTo>
                <a:cubicBezTo>
                  <a:pt x="477" y="72"/>
                  <a:pt x="464" y="66"/>
                  <a:pt x="464" y="66"/>
                </a:cubicBezTo>
                <a:cubicBezTo>
                  <a:pt x="454" y="62"/>
                  <a:pt x="454" y="62"/>
                  <a:pt x="454" y="62"/>
                </a:cubicBezTo>
                <a:cubicBezTo>
                  <a:pt x="453" y="61"/>
                  <a:pt x="452" y="61"/>
                  <a:pt x="451" y="61"/>
                </a:cubicBezTo>
                <a:cubicBezTo>
                  <a:pt x="450" y="60"/>
                  <a:pt x="450" y="60"/>
                  <a:pt x="447" y="60"/>
                </a:cubicBezTo>
                <a:cubicBezTo>
                  <a:pt x="446" y="60"/>
                  <a:pt x="446" y="60"/>
                  <a:pt x="446" y="60"/>
                </a:cubicBezTo>
                <a:cubicBezTo>
                  <a:pt x="445" y="60"/>
                  <a:pt x="444" y="59"/>
                  <a:pt x="443" y="58"/>
                </a:cubicBezTo>
                <a:cubicBezTo>
                  <a:pt x="442" y="58"/>
                  <a:pt x="441" y="58"/>
                  <a:pt x="441" y="58"/>
                </a:cubicBezTo>
                <a:cubicBezTo>
                  <a:pt x="441" y="59"/>
                  <a:pt x="441" y="59"/>
                  <a:pt x="441" y="59"/>
                </a:cubicBezTo>
                <a:cubicBezTo>
                  <a:pt x="440" y="60"/>
                  <a:pt x="440" y="60"/>
                  <a:pt x="440" y="60"/>
                </a:cubicBezTo>
                <a:cubicBezTo>
                  <a:pt x="439" y="59"/>
                  <a:pt x="439" y="59"/>
                  <a:pt x="439" y="59"/>
                </a:cubicBezTo>
                <a:cubicBezTo>
                  <a:pt x="439" y="59"/>
                  <a:pt x="439" y="58"/>
                  <a:pt x="439" y="58"/>
                </a:cubicBezTo>
                <a:cubicBezTo>
                  <a:pt x="439" y="57"/>
                  <a:pt x="439" y="57"/>
                  <a:pt x="439" y="57"/>
                </a:cubicBezTo>
                <a:cubicBezTo>
                  <a:pt x="438" y="57"/>
                  <a:pt x="437" y="57"/>
                  <a:pt x="436" y="55"/>
                </a:cubicBezTo>
                <a:cubicBezTo>
                  <a:pt x="436" y="55"/>
                  <a:pt x="435" y="55"/>
                  <a:pt x="435" y="55"/>
                </a:cubicBezTo>
                <a:cubicBezTo>
                  <a:pt x="434" y="56"/>
                  <a:pt x="434" y="56"/>
                  <a:pt x="434" y="56"/>
                </a:cubicBezTo>
                <a:cubicBezTo>
                  <a:pt x="432" y="56"/>
                  <a:pt x="431" y="55"/>
                  <a:pt x="429" y="54"/>
                </a:cubicBezTo>
                <a:cubicBezTo>
                  <a:pt x="428" y="54"/>
                  <a:pt x="428" y="54"/>
                  <a:pt x="428" y="54"/>
                </a:cubicBezTo>
                <a:cubicBezTo>
                  <a:pt x="428" y="54"/>
                  <a:pt x="429" y="54"/>
                  <a:pt x="429" y="54"/>
                </a:cubicBezTo>
                <a:cubicBezTo>
                  <a:pt x="429" y="53"/>
                  <a:pt x="429" y="53"/>
                  <a:pt x="430" y="52"/>
                </a:cubicBezTo>
                <a:cubicBezTo>
                  <a:pt x="429" y="52"/>
                  <a:pt x="427" y="50"/>
                  <a:pt x="423" y="50"/>
                </a:cubicBezTo>
                <a:cubicBezTo>
                  <a:pt x="423" y="50"/>
                  <a:pt x="423" y="51"/>
                  <a:pt x="423" y="51"/>
                </a:cubicBezTo>
                <a:cubicBezTo>
                  <a:pt x="423" y="51"/>
                  <a:pt x="423" y="51"/>
                  <a:pt x="422" y="51"/>
                </a:cubicBezTo>
                <a:cubicBezTo>
                  <a:pt x="422" y="51"/>
                  <a:pt x="421" y="51"/>
                  <a:pt x="421" y="50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18" y="48"/>
                  <a:pt x="418" y="48"/>
                  <a:pt x="418" y="48"/>
                </a:cubicBezTo>
                <a:cubicBezTo>
                  <a:pt x="418" y="49"/>
                  <a:pt x="418" y="50"/>
                  <a:pt x="418" y="50"/>
                </a:cubicBezTo>
                <a:cubicBezTo>
                  <a:pt x="418" y="51"/>
                  <a:pt x="418" y="51"/>
                  <a:pt x="418" y="52"/>
                </a:cubicBezTo>
                <a:cubicBezTo>
                  <a:pt x="418" y="52"/>
                  <a:pt x="418" y="52"/>
                  <a:pt x="418" y="52"/>
                </a:cubicBezTo>
                <a:cubicBezTo>
                  <a:pt x="418" y="50"/>
                  <a:pt x="418" y="50"/>
                  <a:pt x="417" y="49"/>
                </a:cubicBezTo>
                <a:cubicBezTo>
                  <a:pt x="416" y="49"/>
                  <a:pt x="416" y="49"/>
                  <a:pt x="415" y="49"/>
                </a:cubicBezTo>
                <a:cubicBezTo>
                  <a:pt x="415" y="48"/>
                  <a:pt x="415" y="48"/>
                  <a:pt x="415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3" y="48"/>
                  <a:pt x="412" y="49"/>
                  <a:pt x="411" y="49"/>
                </a:cubicBezTo>
                <a:cubicBezTo>
                  <a:pt x="411" y="50"/>
                  <a:pt x="411" y="50"/>
                  <a:pt x="410" y="51"/>
                </a:cubicBezTo>
                <a:cubicBezTo>
                  <a:pt x="410" y="51"/>
                  <a:pt x="410" y="51"/>
                  <a:pt x="410" y="51"/>
                </a:cubicBezTo>
                <a:cubicBezTo>
                  <a:pt x="409" y="50"/>
                  <a:pt x="409" y="50"/>
                  <a:pt x="409" y="50"/>
                </a:cubicBezTo>
                <a:cubicBezTo>
                  <a:pt x="409" y="50"/>
                  <a:pt x="409" y="50"/>
                  <a:pt x="409" y="49"/>
                </a:cubicBezTo>
                <a:cubicBezTo>
                  <a:pt x="409" y="49"/>
                  <a:pt x="408" y="49"/>
                  <a:pt x="407" y="49"/>
                </a:cubicBezTo>
                <a:cubicBezTo>
                  <a:pt x="406" y="49"/>
                  <a:pt x="405" y="49"/>
                  <a:pt x="404" y="50"/>
                </a:cubicBezTo>
                <a:cubicBezTo>
                  <a:pt x="405" y="52"/>
                  <a:pt x="405" y="52"/>
                  <a:pt x="407" y="52"/>
                </a:cubicBezTo>
                <a:cubicBezTo>
                  <a:pt x="408" y="53"/>
                  <a:pt x="408" y="53"/>
                  <a:pt x="408" y="54"/>
                </a:cubicBezTo>
                <a:cubicBezTo>
                  <a:pt x="408" y="54"/>
                  <a:pt x="407" y="54"/>
                  <a:pt x="407" y="54"/>
                </a:cubicBezTo>
                <a:cubicBezTo>
                  <a:pt x="406" y="53"/>
                  <a:pt x="406" y="53"/>
                  <a:pt x="404" y="53"/>
                </a:cubicBezTo>
                <a:cubicBezTo>
                  <a:pt x="402" y="53"/>
                  <a:pt x="402" y="53"/>
                  <a:pt x="402" y="53"/>
                </a:cubicBezTo>
                <a:cubicBezTo>
                  <a:pt x="402" y="55"/>
                  <a:pt x="402" y="55"/>
                  <a:pt x="402" y="56"/>
                </a:cubicBezTo>
                <a:cubicBezTo>
                  <a:pt x="401" y="55"/>
                  <a:pt x="401" y="54"/>
                  <a:pt x="401" y="54"/>
                </a:cubicBezTo>
                <a:cubicBezTo>
                  <a:pt x="399" y="54"/>
                  <a:pt x="398" y="52"/>
                  <a:pt x="396" y="52"/>
                </a:cubicBezTo>
                <a:cubicBezTo>
                  <a:pt x="396" y="52"/>
                  <a:pt x="396" y="53"/>
                  <a:pt x="396" y="53"/>
                </a:cubicBezTo>
                <a:cubicBezTo>
                  <a:pt x="397" y="56"/>
                  <a:pt x="395" y="57"/>
                  <a:pt x="394" y="57"/>
                </a:cubicBezTo>
                <a:cubicBezTo>
                  <a:pt x="394" y="57"/>
                  <a:pt x="393" y="56"/>
                  <a:pt x="393" y="55"/>
                </a:cubicBezTo>
                <a:cubicBezTo>
                  <a:pt x="393" y="56"/>
                  <a:pt x="393" y="56"/>
                  <a:pt x="393" y="56"/>
                </a:cubicBezTo>
                <a:cubicBezTo>
                  <a:pt x="392" y="56"/>
                  <a:pt x="392" y="56"/>
                  <a:pt x="391" y="56"/>
                </a:cubicBezTo>
                <a:cubicBezTo>
                  <a:pt x="391" y="57"/>
                  <a:pt x="391" y="57"/>
                  <a:pt x="391" y="57"/>
                </a:cubicBezTo>
                <a:cubicBezTo>
                  <a:pt x="391" y="58"/>
                  <a:pt x="392" y="58"/>
                  <a:pt x="392" y="59"/>
                </a:cubicBezTo>
                <a:cubicBezTo>
                  <a:pt x="392" y="59"/>
                  <a:pt x="392" y="60"/>
                  <a:pt x="392" y="60"/>
                </a:cubicBezTo>
                <a:cubicBezTo>
                  <a:pt x="391" y="60"/>
                  <a:pt x="391" y="60"/>
                  <a:pt x="391" y="60"/>
                </a:cubicBezTo>
                <a:cubicBezTo>
                  <a:pt x="391" y="60"/>
                  <a:pt x="391" y="60"/>
                  <a:pt x="388" y="59"/>
                </a:cubicBezTo>
                <a:cubicBezTo>
                  <a:pt x="389" y="59"/>
                  <a:pt x="389" y="58"/>
                  <a:pt x="389" y="57"/>
                </a:cubicBezTo>
                <a:cubicBezTo>
                  <a:pt x="388" y="57"/>
                  <a:pt x="388" y="57"/>
                  <a:pt x="388" y="57"/>
                </a:cubicBezTo>
                <a:cubicBezTo>
                  <a:pt x="388" y="58"/>
                  <a:pt x="388" y="58"/>
                  <a:pt x="388" y="59"/>
                </a:cubicBezTo>
                <a:cubicBezTo>
                  <a:pt x="385" y="59"/>
                  <a:pt x="385" y="59"/>
                  <a:pt x="384" y="59"/>
                </a:cubicBezTo>
                <a:cubicBezTo>
                  <a:pt x="385" y="60"/>
                  <a:pt x="385" y="60"/>
                  <a:pt x="385" y="60"/>
                </a:cubicBezTo>
                <a:cubicBezTo>
                  <a:pt x="384" y="61"/>
                  <a:pt x="384" y="61"/>
                  <a:pt x="384" y="61"/>
                </a:cubicBezTo>
                <a:cubicBezTo>
                  <a:pt x="382" y="61"/>
                  <a:pt x="382" y="61"/>
                  <a:pt x="381" y="62"/>
                </a:cubicBezTo>
                <a:cubicBezTo>
                  <a:pt x="380" y="62"/>
                  <a:pt x="380" y="62"/>
                  <a:pt x="380" y="62"/>
                </a:cubicBezTo>
                <a:cubicBezTo>
                  <a:pt x="380" y="64"/>
                  <a:pt x="380" y="64"/>
                  <a:pt x="380" y="64"/>
                </a:cubicBezTo>
                <a:cubicBezTo>
                  <a:pt x="379" y="64"/>
                  <a:pt x="379" y="64"/>
                  <a:pt x="379" y="64"/>
                </a:cubicBezTo>
                <a:cubicBezTo>
                  <a:pt x="378" y="65"/>
                  <a:pt x="378" y="65"/>
                  <a:pt x="378" y="65"/>
                </a:cubicBezTo>
                <a:cubicBezTo>
                  <a:pt x="379" y="65"/>
                  <a:pt x="379" y="65"/>
                  <a:pt x="379" y="65"/>
                </a:cubicBezTo>
                <a:cubicBezTo>
                  <a:pt x="382" y="63"/>
                  <a:pt x="382" y="63"/>
                  <a:pt x="383" y="63"/>
                </a:cubicBezTo>
                <a:cubicBezTo>
                  <a:pt x="386" y="61"/>
                  <a:pt x="388" y="62"/>
                  <a:pt x="390" y="62"/>
                </a:cubicBezTo>
                <a:cubicBezTo>
                  <a:pt x="390" y="62"/>
                  <a:pt x="390" y="63"/>
                  <a:pt x="390" y="63"/>
                </a:cubicBezTo>
                <a:cubicBezTo>
                  <a:pt x="389" y="63"/>
                  <a:pt x="389" y="63"/>
                  <a:pt x="386" y="64"/>
                </a:cubicBezTo>
                <a:cubicBezTo>
                  <a:pt x="386" y="65"/>
                  <a:pt x="385" y="66"/>
                  <a:pt x="385" y="68"/>
                </a:cubicBezTo>
                <a:cubicBezTo>
                  <a:pt x="384" y="68"/>
                  <a:pt x="383" y="69"/>
                  <a:pt x="383" y="69"/>
                </a:cubicBezTo>
                <a:cubicBezTo>
                  <a:pt x="382" y="71"/>
                  <a:pt x="379" y="72"/>
                  <a:pt x="379" y="72"/>
                </a:cubicBezTo>
                <a:cubicBezTo>
                  <a:pt x="378" y="74"/>
                  <a:pt x="377" y="76"/>
                  <a:pt x="377" y="78"/>
                </a:cubicBezTo>
                <a:cubicBezTo>
                  <a:pt x="376" y="78"/>
                  <a:pt x="376" y="78"/>
                  <a:pt x="376" y="78"/>
                </a:cubicBezTo>
                <a:cubicBezTo>
                  <a:pt x="376" y="78"/>
                  <a:pt x="375" y="79"/>
                  <a:pt x="371" y="81"/>
                </a:cubicBezTo>
                <a:cubicBezTo>
                  <a:pt x="370" y="82"/>
                  <a:pt x="370" y="82"/>
                  <a:pt x="370" y="82"/>
                </a:cubicBezTo>
                <a:cubicBezTo>
                  <a:pt x="371" y="82"/>
                  <a:pt x="371" y="82"/>
                  <a:pt x="371" y="82"/>
                </a:cubicBezTo>
                <a:cubicBezTo>
                  <a:pt x="372" y="82"/>
                  <a:pt x="373" y="82"/>
                  <a:pt x="373" y="82"/>
                </a:cubicBezTo>
                <a:cubicBezTo>
                  <a:pt x="372" y="86"/>
                  <a:pt x="367" y="86"/>
                  <a:pt x="365" y="89"/>
                </a:cubicBezTo>
                <a:cubicBezTo>
                  <a:pt x="364" y="89"/>
                  <a:pt x="363" y="89"/>
                  <a:pt x="363" y="88"/>
                </a:cubicBezTo>
                <a:cubicBezTo>
                  <a:pt x="362" y="88"/>
                  <a:pt x="361" y="88"/>
                  <a:pt x="361" y="88"/>
                </a:cubicBezTo>
                <a:cubicBezTo>
                  <a:pt x="361" y="90"/>
                  <a:pt x="361" y="90"/>
                  <a:pt x="361" y="90"/>
                </a:cubicBezTo>
                <a:cubicBezTo>
                  <a:pt x="361" y="90"/>
                  <a:pt x="361" y="91"/>
                  <a:pt x="361" y="91"/>
                </a:cubicBezTo>
                <a:cubicBezTo>
                  <a:pt x="360" y="91"/>
                  <a:pt x="360" y="92"/>
                  <a:pt x="359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6" y="92"/>
                  <a:pt x="355" y="93"/>
                  <a:pt x="353" y="94"/>
                </a:cubicBezTo>
                <a:cubicBezTo>
                  <a:pt x="352" y="97"/>
                  <a:pt x="349" y="97"/>
                  <a:pt x="347" y="98"/>
                </a:cubicBezTo>
                <a:cubicBezTo>
                  <a:pt x="347" y="99"/>
                  <a:pt x="347" y="100"/>
                  <a:pt x="347" y="100"/>
                </a:cubicBezTo>
                <a:cubicBezTo>
                  <a:pt x="347" y="100"/>
                  <a:pt x="347" y="100"/>
                  <a:pt x="346" y="105"/>
                </a:cubicBezTo>
                <a:cubicBezTo>
                  <a:pt x="345" y="105"/>
                  <a:pt x="345" y="105"/>
                  <a:pt x="345" y="105"/>
                </a:cubicBezTo>
                <a:cubicBezTo>
                  <a:pt x="344" y="106"/>
                  <a:pt x="344" y="107"/>
                  <a:pt x="344" y="108"/>
                </a:cubicBezTo>
                <a:cubicBezTo>
                  <a:pt x="345" y="108"/>
                  <a:pt x="346" y="108"/>
                  <a:pt x="346" y="108"/>
                </a:cubicBezTo>
                <a:cubicBezTo>
                  <a:pt x="347" y="108"/>
                  <a:pt x="347" y="108"/>
                  <a:pt x="347" y="108"/>
                </a:cubicBezTo>
                <a:cubicBezTo>
                  <a:pt x="348" y="108"/>
                  <a:pt x="348" y="108"/>
                  <a:pt x="348" y="108"/>
                </a:cubicBezTo>
                <a:cubicBezTo>
                  <a:pt x="348" y="109"/>
                  <a:pt x="347" y="110"/>
                  <a:pt x="347" y="110"/>
                </a:cubicBezTo>
                <a:cubicBezTo>
                  <a:pt x="346" y="112"/>
                  <a:pt x="346" y="112"/>
                  <a:pt x="345" y="112"/>
                </a:cubicBezTo>
                <a:cubicBezTo>
                  <a:pt x="345" y="113"/>
                  <a:pt x="345" y="113"/>
                  <a:pt x="345" y="114"/>
                </a:cubicBezTo>
                <a:cubicBezTo>
                  <a:pt x="346" y="114"/>
                  <a:pt x="346" y="114"/>
                  <a:pt x="348" y="114"/>
                </a:cubicBezTo>
                <a:cubicBezTo>
                  <a:pt x="348" y="116"/>
                  <a:pt x="348" y="116"/>
                  <a:pt x="347" y="117"/>
                </a:cubicBezTo>
                <a:cubicBezTo>
                  <a:pt x="352" y="117"/>
                  <a:pt x="357" y="117"/>
                  <a:pt x="362" y="117"/>
                </a:cubicBezTo>
                <a:cubicBezTo>
                  <a:pt x="363" y="116"/>
                  <a:pt x="363" y="116"/>
                  <a:pt x="366" y="115"/>
                </a:cubicBezTo>
                <a:cubicBezTo>
                  <a:pt x="366" y="114"/>
                  <a:pt x="366" y="114"/>
                  <a:pt x="366" y="113"/>
                </a:cubicBezTo>
                <a:cubicBezTo>
                  <a:pt x="368" y="113"/>
                  <a:pt x="368" y="115"/>
                  <a:pt x="369" y="116"/>
                </a:cubicBezTo>
                <a:cubicBezTo>
                  <a:pt x="369" y="116"/>
                  <a:pt x="369" y="117"/>
                  <a:pt x="369" y="117"/>
                </a:cubicBezTo>
                <a:cubicBezTo>
                  <a:pt x="378" y="118"/>
                  <a:pt x="387" y="118"/>
                  <a:pt x="395" y="118"/>
                </a:cubicBezTo>
                <a:cubicBezTo>
                  <a:pt x="396" y="118"/>
                  <a:pt x="397" y="118"/>
                  <a:pt x="398" y="117"/>
                </a:cubicBezTo>
                <a:cubicBezTo>
                  <a:pt x="398" y="116"/>
                  <a:pt x="399" y="115"/>
                  <a:pt x="401" y="114"/>
                </a:cubicBezTo>
                <a:cubicBezTo>
                  <a:pt x="401" y="113"/>
                  <a:pt x="401" y="112"/>
                  <a:pt x="401" y="112"/>
                </a:cubicBezTo>
                <a:cubicBezTo>
                  <a:pt x="401" y="112"/>
                  <a:pt x="400" y="111"/>
                  <a:pt x="400" y="111"/>
                </a:cubicBezTo>
                <a:cubicBezTo>
                  <a:pt x="399" y="111"/>
                  <a:pt x="398" y="111"/>
                  <a:pt x="396" y="111"/>
                </a:cubicBezTo>
                <a:cubicBezTo>
                  <a:pt x="396" y="109"/>
                  <a:pt x="396" y="109"/>
                  <a:pt x="396" y="107"/>
                </a:cubicBezTo>
                <a:cubicBezTo>
                  <a:pt x="395" y="107"/>
                  <a:pt x="394" y="107"/>
                  <a:pt x="394" y="107"/>
                </a:cubicBezTo>
                <a:cubicBezTo>
                  <a:pt x="394" y="104"/>
                  <a:pt x="394" y="101"/>
                  <a:pt x="393" y="99"/>
                </a:cubicBezTo>
                <a:cubicBezTo>
                  <a:pt x="394" y="99"/>
                  <a:pt x="394" y="99"/>
                  <a:pt x="397" y="94"/>
                </a:cubicBezTo>
                <a:cubicBezTo>
                  <a:pt x="402" y="93"/>
                  <a:pt x="405" y="88"/>
                  <a:pt x="405" y="88"/>
                </a:cubicBezTo>
                <a:cubicBezTo>
                  <a:pt x="406" y="87"/>
                  <a:pt x="406" y="87"/>
                  <a:pt x="408" y="87"/>
                </a:cubicBezTo>
                <a:cubicBezTo>
                  <a:pt x="409" y="86"/>
                  <a:pt x="409" y="86"/>
                  <a:pt x="409" y="86"/>
                </a:cubicBezTo>
                <a:cubicBezTo>
                  <a:pt x="408" y="83"/>
                  <a:pt x="410" y="80"/>
                  <a:pt x="410" y="77"/>
                </a:cubicBezTo>
                <a:cubicBezTo>
                  <a:pt x="411" y="77"/>
                  <a:pt x="411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5" y="79"/>
                  <a:pt x="415" y="79"/>
                  <a:pt x="416" y="79"/>
                </a:cubicBezTo>
                <a:cubicBezTo>
                  <a:pt x="417" y="78"/>
                  <a:pt x="417" y="78"/>
                  <a:pt x="417" y="78"/>
                </a:cubicBezTo>
                <a:cubicBezTo>
                  <a:pt x="419" y="79"/>
                  <a:pt x="419" y="79"/>
                  <a:pt x="420" y="80"/>
                </a:cubicBezTo>
                <a:cubicBezTo>
                  <a:pt x="420" y="82"/>
                  <a:pt x="420" y="82"/>
                  <a:pt x="420" y="83"/>
                </a:cubicBezTo>
                <a:cubicBezTo>
                  <a:pt x="420" y="83"/>
                  <a:pt x="419" y="83"/>
                  <a:pt x="418" y="83"/>
                </a:cubicBezTo>
                <a:cubicBezTo>
                  <a:pt x="419" y="86"/>
                  <a:pt x="419" y="86"/>
                  <a:pt x="409" y="95"/>
                </a:cubicBezTo>
                <a:cubicBezTo>
                  <a:pt x="409" y="97"/>
                  <a:pt x="408" y="100"/>
                  <a:pt x="409" y="103"/>
                </a:cubicBezTo>
                <a:cubicBezTo>
                  <a:pt x="409" y="104"/>
                  <a:pt x="409" y="104"/>
                  <a:pt x="409" y="104"/>
                </a:cubicBezTo>
                <a:cubicBezTo>
                  <a:pt x="409" y="105"/>
                  <a:pt x="410" y="106"/>
                  <a:pt x="410" y="106"/>
                </a:cubicBezTo>
                <a:cubicBezTo>
                  <a:pt x="411" y="108"/>
                  <a:pt x="419" y="112"/>
                  <a:pt x="419" y="112"/>
                </a:cubicBezTo>
                <a:cubicBezTo>
                  <a:pt x="420" y="112"/>
                  <a:pt x="420" y="112"/>
                  <a:pt x="420" y="112"/>
                </a:cubicBezTo>
                <a:cubicBezTo>
                  <a:pt x="423" y="111"/>
                  <a:pt x="426" y="111"/>
                  <a:pt x="429" y="110"/>
                </a:cubicBezTo>
                <a:cubicBezTo>
                  <a:pt x="429" y="109"/>
                  <a:pt x="429" y="109"/>
                  <a:pt x="429" y="109"/>
                </a:cubicBezTo>
                <a:cubicBezTo>
                  <a:pt x="432" y="109"/>
                  <a:pt x="434" y="109"/>
                  <a:pt x="436" y="109"/>
                </a:cubicBezTo>
                <a:cubicBezTo>
                  <a:pt x="436" y="109"/>
                  <a:pt x="437" y="108"/>
                  <a:pt x="438" y="108"/>
                </a:cubicBezTo>
                <a:cubicBezTo>
                  <a:pt x="438" y="108"/>
                  <a:pt x="438" y="108"/>
                  <a:pt x="438" y="108"/>
                </a:cubicBezTo>
                <a:cubicBezTo>
                  <a:pt x="439" y="109"/>
                  <a:pt x="439" y="109"/>
                  <a:pt x="440" y="110"/>
                </a:cubicBezTo>
                <a:cubicBezTo>
                  <a:pt x="442" y="111"/>
                  <a:pt x="443" y="111"/>
                  <a:pt x="445" y="111"/>
                </a:cubicBezTo>
                <a:cubicBezTo>
                  <a:pt x="445" y="111"/>
                  <a:pt x="445" y="111"/>
                  <a:pt x="445" y="111"/>
                </a:cubicBezTo>
                <a:cubicBezTo>
                  <a:pt x="445" y="112"/>
                  <a:pt x="445" y="112"/>
                  <a:pt x="445" y="112"/>
                </a:cubicBezTo>
                <a:cubicBezTo>
                  <a:pt x="439" y="112"/>
                  <a:pt x="438" y="112"/>
                  <a:pt x="437" y="116"/>
                </a:cubicBezTo>
                <a:cubicBezTo>
                  <a:pt x="432" y="118"/>
                  <a:pt x="428" y="114"/>
                  <a:pt x="424" y="116"/>
                </a:cubicBezTo>
                <a:cubicBezTo>
                  <a:pt x="422" y="116"/>
                  <a:pt x="422" y="116"/>
                  <a:pt x="421" y="116"/>
                </a:cubicBezTo>
                <a:cubicBezTo>
                  <a:pt x="421" y="117"/>
                  <a:pt x="420" y="118"/>
                  <a:pt x="420" y="118"/>
                </a:cubicBezTo>
                <a:cubicBezTo>
                  <a:pt x="453" y="120"/>
                  <a:pt x="485" y="121"/>
                  <a:pt x="515" y="121"/>
                </a:cubicBezTo>
                <a:cubicBezTo>
                  <a:pt x="528" y="121"/>
                  <a:pt x="539" y="121"/>
                  <a:pt x="550" y="121"/>
                </a:cubicBezTo>
                <a:moveTo>
                  <a:pt x="362" y="117"/>
                </a:moveTo>
                <a:cubicBezTo>
                  <a:pt x="357" y="117"/>
                  <a:pt x="352" y="117"/>
                  <a:pt x="347" y="117"/>
                </a:cubicBezTo>
                <a:cubicBezTo>
                  <a:pt x="347" y="117"/>
                  <a:pt x="347" y="117"/>
                  <a:pt x="347" y="117"/>
                </a:cubicBezTo>
                <a:cubicBezTo>
                  <a:pt x="346" y="118"/>
                  <a:pt x="346" y="118"/>
                  <a:pt x="346" y="118"/>
                </a:cubicBezTo>
                <a:cubicBezTo>
                  <a:pt x="346" y="118"/>
                  <a:pt x="346" y="118"/>
                  <a:pt x="346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9" y="119"/>
                  <a:pt x="349" y="119"/>
                  <a:pt x="349" y="119"/>
                </a:cubicBezTo>
                <a:cubicBezTo>
                  <a:pt x="349" y="120"/>
                  <a:pt x="349" y="120"/>
                  <a:pt x="349" y="120"/>
                </a:cubicBezTo>
                <a:cubicBezTo>
                  <a:pt x="349" y="120"/>
                  <a:pt x="349" y="120"/>
                  <a:pt x="350" y="121"/>
                </a:cubicBezTo>
                <a:cubicBezTo>
                  <a:pt x="351" y="121"/>
                  <a:pt x="352" y="121"/>
                  <a:pt x="352" y="121"/>
                </a:cubicBezTo>
                <a:cubicBezTo>
                  <a:pt x="353" y="121"/>
                  <a:pt x="353" y="121"/>
                  <a:pt x="354" y="122"/>
                </a:cubicBezTo>
                <a:cubicBezTo>
                  <a:pt x="354" y="122"/>
                  <a:pt x="354" y="122"/>
                  <a:pt x="355" y="122"/>
                </a:cubicBezTo>
                <a:cubicBezTo>
                  <a:pt x="355" y="122"/>
                  <a:pt x="356" y="121"/>
                  <a:pt x="357" y="121"/>
                </a:cubicBezTo>
                <a:cubicBezTo>
                  <a:pt x="357" y="120"/>
                  <a:pt x="357" y="120"/>
                  <a:pt x="357" y="120"/>
                </a:cubicBezTo>
                <a:cubicBezTo>
                  <a:pt x="359" y="120"/>
                  <a:pt x="359" y="120"/>
                  <a:pt x="359" y="120"/>
                </a:cubicBezTo>
                <a:cubicBezTo>
                  <a:pt x="359" y="120"/>
                  <a:pt x="360" y="119"/>
                  <a:pt x="360" y="119"/>
                </a:cubicBezTo>
                <a:cubicBezTo>
                  <a:pt x="360" y="118"/>
                  <a:pt x="360" y="118"/>
                  <a:pt x="360" y="118"/>
                </a:cubicBezTo>
                <a:cubicBezTo>
                  <a:pt x="361" y="118"/>
                  <a:pt x="361" y="118"/>
                  <a:pt x="362" y="117"/>
                </a:cubicBezTo>
                <a:moveTo>
                  <a:pt x="395" y="118"/>
                </a:moveTo>
                <a:cubicBezTo>
                  <a:pt x="387" y="118"/>
                  <a:pt x="378" y="118"/>
                  <a:pt x="369" y="118"/>
                </a:cubicBezTo>
                <a:cubicBezTo>
                  <a:pt x="369" y="119"/>
                  <a:pt x="371" y="119"/>
                  <a:pt x="371" y="121"/>
                </a:cubicBezTo>
                <a:cubicBezTo>
                  <a:pt x="371" y="121"/>
                  <a:pt x="371" y="121"/>
                  <a:pt x="371" y="121"/>
                </a:cubicBezTo>
                <a:cubicBezTo>
                  <a:pt x="371" y="122"/>
                  <a:pt x="370" y="122"/>
                  <a:pt x="370" y="122"/>
                </a:cubicBezTo>
                <a:cubicBezTo>
                  <a:pt x="370" y="122"/>
                  <a:pt x="370" y="124"/>
                  <a:pt x="371" y="125"/>
                </a:cubicBezTo>
                <a:cubicBezTo>
                  <a:pt x="372" y="125"/>
                  <a:pt x="372" y="125"/>
                  <a:pt x="372" y="125"/>
                </a:cubicBezTo>
                <a:cubicBezTo>
                  <a:pt x="372" y="125"/>
                  <a:pt x="373" y="126"/>
                  <a:pt x="373" y="127"/>
                </a:cubicBezTo>
                <a:cubicBezTo>
                  <a:pt x="373" y="127"/>
                  <a:pt x="373" y="128"/>
                  <a:pt x="373" y="128"/>
                </a:cubicBezTo>
                <a:cubicBezTo>
                  <a:pt x="373" y="129"/>
                  <a:pt x="373" y="129"/>
                  <a:pt x="373" y="129"/>
                </a:cubicBezTo>
                <a:cubicBezTo>
                  <a:pt x="373" y="131"/>
                  <a:pt x="374" y="131"/>
                  <a:pt x="375" y="132"/>
                </a:cubicBezTo>
                <a:cubicBezTo>
                  <a:pt x="376" y="133"/>
                  <a:pt x="376" y="133"/>
                  <a:pt x="376" y="134"/>
                </a:cubicBezTo>
                <a:cubicBezTo>
                  <a:pt x="376" y="135"/>
                  <a:pt x="375" y="135"/>
                  <a:pt x="375" y="136"/>
                </a:cubicBezTo>
                <a:cubicBezTo>
                  <a:pt x="375" y="137"/>
                  <a:pt x="375" y="137"/>
                  <a:pt x="375" y="137"/>
                </a:cubicBezTo>
                <a:cubicBezTo>
                  <a:pt x="375" y="137"/>
                  <a:pt x="376" y="138"/>
                  <a:pt x="376" y="138"/>
                </a:cubicBezTo>
                <a:cubicBezTo>
                  <a:pt x="378" y="139"/>
                  <a:pt x="380" y="139"/>
                  <a:pt x="382" y="139"/>
                </a:cubicBezTo>
                <a:cubicBezTo>
                  <a:pt x="382" y="136"/>
                  <a:pt x="383" y="134"/>
                  <a:pt x="385" y="135"/>
                </a:cubicBezTo>
                <a:cubicBezTo>
                  <a:pt x="385" y="135"/>
                  <a:pt x="386" y="135"/>
                  <a:pt x="386" y="135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8" y="136"/>
                  <a:pt x="388" y="135"/>
                  <a:pt x="389" y="134"/>
                </a:cubicBezTo>
                <a:cubicBezTo>
                  <a:pt x="389" y="134"/>
                  <a:pt x="390" y="134"/>
                  <a:pt x="391" y="134"/>
                </a:cubicBezTo>
                <a:cubicBezTo>
                  <a:pt x="391" y="133"/>
                  <a:pt x="391" y="132"/>
                  <a:pt x="391" y="131"/>
                </a:cubicBezTo>
                <a:cubicBezTo>
                  <a:pt x="392" y="131"/>
                  <a:pt x="394" y="131"/>
                  <a:pt x="395" y="131"/>
                </a:cubicBezTo>
                <a:cubicBezTo>
                  <a:pt x="395" y="130"/>
                  <a:pt x="395" y="130"/>
                  <a:pt x="395" y="129"/>
                </a:cubicBezTo>
                <a:cubicBezTo>
                  <a:pt x="394" y="129"/>
                  <a:pt x="394" y="129"/>
                  <a:pt x="393" y="129"/>
                </a:cubicBezTo>
                <a:cubicBezTo>
                  <a:pt x="391" y="129"/>
                  <a:pt x="391" y="129"/>
                  <a:pt x="391" y="129"/>
                </a:cubicBezTo>
                <a:cubicBezTo>
                  <a:pt x="391" y="128"/>
                  <a:pt x="391" y="128"/>
                  <a:pt x="391" y="128"/>
                </a:cubicBezTo>
                <a:cubicBezTo>
                  <a:pt x="390" y="128"/>
                  <a:pt x="390" y="128"/>
                  <a:pt x="390" y="128"/>
                </a:cubicBezTo>
                <a:cubicBezTo>
                  <a:pt x="392" y="125"/>
                  <a:pt x="392" y="125"/>
                  <a:pt x="392" y="123"/>
                </a:cubicBezTo>
                <a:cubicBezTo>
                  <a:pt x="393" y="120"/>
                  <a:pt x="393" y="120"/>
                  <a:pt x="393" y="120"/>
                </a:cubicBezTo>
                <a:cubicBezTo>
                  <a:pt x="394" y="119"/>
                  <a:pt x="395" y="119"/>
                  <a:pt x="395" y="118"/>
                </a:cubicBezTo>
                <a:moveTo>
                  <a:pt x="605" y="288"/>
                </a:moveTo>
                <a:cubicBezTo>
                  <a:pt x="596" y="225"/>
                  <a:pt x="577" y="168"/>
                  <a:pt x="550" y="121"/>
                </a:cubicBezTo>
                <a:cubicBezTo>
                  <a:pt x="539" y="121"/>
                  <a:pt x="528" y="121"/>
                  <a:pt x="515" y="121"/>
                </a:cubicBezTo>
                <a:cubicBezTo>
                  <a:pt x="485" y="121"/>
                  <a:pt x="453" y="120"/>
                  <a:pt x="420" y="119"/>
                </a:cubicBezTo>
                <a:cubicBezTo>
                  <a:pt x="418" y="119"/>
                  <a:pt x="416" y="119"/>
                  <a:pt x="415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5" y="120"/>
                  <a:pt x="414" y="120"/>
                  <a:pt x="412" y="121"/>
                </a:cubicBezTo>
                <a:cubicBezTo>
                  <a:pt x="412" y="121"/>
                  <a:pt x="412" y="122"/>
                  <a:pt x="413" y="123"/>
                </a:cubicBezTo>
                <a:cubicBezTo>
                  <a:pt x="415" y="124"/>
                  <a:pt x="415" y="124"/>
                  <a:pt x="418" y="124"/>
                </a:cubicBezTo>
                <a:cubicBezTo>
                  <a:pt x="418" y="123"/>
                  <a:pt x="420" y="122"/>
                  <a:pt x="420" y="121"/>
                </a:cubicBezTo>
                <a:cubicBezTo>
                  <a:pt x="423" y="122"/>
                  <a:pt x="424" y="125"/>
                  <a:pt x="426" y="126"/>
                </a:cubicBezTo>
                <a:cubicBezTo>
                  <a:pt x="426" y="126"/>
                  <a:pt x="426" y="127"/>
                  <a:pt x="426" y="127"/>
                </a:cubicBezTo>
                <a:cubicBezTo>
                  <a:pt x="425" y="128"/>
                  <a:pt x="424" y="129"/>
                  <a:pt x="423" y="130"/>
                </a:cubicBezTo>
                <a:cubicBezTo>
                  <a:pt x="423" y="131"/>
                  <a:pt x="422" y="131"/>
                  <a:pt x="421" y="131"/>
                </a:cubicBezTo>
                <a:cubicBezTo>
                  <a:pt x="421" y="131"/>
                  <a:pt x="420" y="131"/>
                  <a:pt x="420" y="131"/>
                </a:cubicBezTo>
                <a:cubicBezTo>
                  <a:pt x="419" y="130"/>
                  <a:pt x="419" y="129"/>
                  <a:pt x="419" y="129"/>
                </a:cubicBezTo>
                <a:cubicBezTo>
                  <a:pt x="418" y="128"/>
                  <a:pt x="417" y="128"/>
                  <a:pt x="417" y="128"/>
                </a:cubicBezTo>
                <a:cubicBezTo>
                  <a:pt x="417" y="127"/>
                  <a:pt x="417" y="126"/>
                  <a:pt x="417" y="126"/>
                </a:cubicBezTo>
                <a:cubicBezTo>
                  <a:pt x="416" y="126"/>
                  <a:pt x="416" y="126"/>
                  <a:pt x="415" y="126"/>
                </a:cubicBezTo>
                <a:cubicBezTo>
                  <a:pt x="415" y="127"/>
                  <a:pt x="414" y="128"/>
                  <a:pt x="413" y="128"/>
                </a:cubicBezTo>
                <a:cubicBezTo>
                  <a:pt x="412" y="133"/>
                  <a:pt x="410" y="141"/>
                  <a:pt x="410" y="141"/>
                </a:cubicBezTo>
                <a:cubicBezTo>
                  <a:pt x="411" y="141"/>
                  <a:pt x="411" y="141"/>
                  <a:pt x="412" y="142"/>
                </a:cubicBezTo>
                <a:cubicBezTo>
                  <a:pt x="411" y="143"/>
                  <a:pt x="411" y="143"/>
                  <a:pt x="411" y="143"/>
                </a:cubicBezTo>
                <a:cubicBezTo>
                  <a:pt x="404" y="141"/>
                  <a:pt x="404" y="141"/>
                  <a:pt x="402" y="143"/>
                </a:cubicBezTo>
                <a:cubicBezTo>
                  <a:pt x="403" y="144"/>
                  <a:pt x="404" y="145"/>
                  <a:pt x="404" y="146"/>
                </a:cubicBezTo>
                <a:cubicBezTo>
                  <a:pt x="404" y="147"/>
                  <a:pt x="404" y="147"/>
                  <a:pt x="404" y="147"/>
                </a:cubicBezTo>
                <a:cubicBezTo>
                  <a:pt x="403" y="147"/>
                  <a:pt x="403" y="147"/>
                  <a:pt x="403" y="147"/>
                </a:cubicBezTo>
                <a:cubicBezTo>
                  <a:pt x="401" y="145"/>
                  <a:pt x="399" y="144"/>
                  <a:pt x="397" y="142"/>
                </a:cubicBezTo>
                <a:cubicBezTo>
                  <a:pt x="383" y="149"/>
                  <a:pt x="379" y="151"/>
                  <a:pt x="379" y="144"/>
                </a:cubicBezTo>
                <a:cubicBezTo>
                  <a:pt x="377" y="144"/>
                  <a:pt x="377" y="144"/>
                  <a:pt x="377" y="144"/>
                </a:cubicBezTo>
                <a:cubicBezTo>
                  <a:pt x="376" y="145"/>
                  <a:pt x="375" y="145"/>
                  <a:pt x="374" y="145"/>
                </a:cubicBezTo>
                <a:cubicBezTo>
                  <a:pt x="373" y="145"/>
                  <a:pt x="372" y="145"/>
                  <a:pt x="372" y="145"/>
                </a:cubicBezTo>
                <a:cubicBezTo>
                  <a:pt x="371" y="145"/>
                  <a:pt x="370" y="145"/>
                  <a:pt x="370" y="145"/>
                </a:cubicBezTo>
                <a:cubicBezTo>
                  <a:pt x="370" y="145"/>
                  <a:pt x="370" y="146"/>
                  <a:pt x="370" y="147"/>
                </a:cubicBezTo>
                <a:cubicBezTo>
                  <a:pt x="369" y="148"/>
                  <a:pt x="368" y="148"/>
                  <a:pt x="368" y="148"/>
                </a:cubicBezTo>
                <a:cubicBezTo>
                  <a:pt x="367" y="148"/>
                  <a:pt x="367" y="147"/>
                  <a:pt x="366" y="147"/>
                </a:cubicBezTo>
                <a:cubicBezTo>
                  <a:pt x="366" y="146"/>
                  <a:pt x="365" y="145"/>
                  <a:pt x="364" y="145"/>
                </a:cubicBezTo>
                <a:cubicBezTo>
                  <a:pt x="363" y="145"/>
                  <a:pt x="363" y="145"/>
                  <a:pt x="362" y="145"/>
                </a:cubicBezTo>
                <a:cubicBezTo>
                  <a:pt x="362" y="144"/>
                  <a:pt x="362" y="144"/>
                  <a:pt x="362" y="143"/>
                </a:cubicBezTo>
                <a:cubicBezTo>
                  <a:pt x="362" y="143"/>
                  <a:pt x="363" y="142"/>
                  <a:pt x="363" y="141"/>
                </a:cubicBezTo>
                <a:cubicBezTo>
                  <a:pt x="364" y="141"/>
                  <a:pt x="365" y="141"/>
                  <a:pt x="366" y="141"/>
                </a:cubicBezTo>
                <a:cubicBezTo>
                  <a:pt x="368" y="142"/>
                  <a:pt x="370" y="143"/>
                  <a:pt x="372" y="143"/>
                </a:cubicBezTo>
                <a:cubicBezTo>
                  <a:pt x="372" y="142"/>
                  <a:pt x="374" y="140"/>
                  <a:pt x="374" y="135"/>
                </a:cubicBezTo>
                <a:cubicBezTo>
                  <a:pt x="373" y="134"/>
                  <a:pt x="373" y="134"/>
                  <a:pt x="372" y="134"/>
                </a:cubicBezTo>
                <a:cubicBezTo>
                  <a:pt x="369" y="135"/>
                  <a:pt x="369" y="135"/>
                  <a:pt x="368" y="136"/>
                </a:cubicBezTo>
                <a:cubicBezTo>
                  <a:pt x="367" y="137"/>
                  <a:pt x="367" y="137"/>
                  <a:pt x="367" y="137"/>
                </a:cubicBezTo>
                <a:cubicBezTo>
                  <a:pt x="366" y="137"/>
                  <a:pt x="366" y="137"/>
                  <a:pt x="366" y="137"/>
                </a:cubicBezTo>
                <a:cubicBezTo>
                  <a:pt x="366" y="136"/>
                  <a:pt x="366" y="136"/>
                  <a:pt x="366" y="135"/>
                </a:cubicBezTo>
                <a:cubicBezTo>
                  <a:pt x="366" y="135"/>
                  <a:pt x="367" y="134"/>
                  <a:pt x="367" y="134"/>
                </a:cubicBezTo>
                <a:cubicBezTo>
                  <a:pt x="367" y="132"/>
                  <a:pt x="367" y="132"/>
                  <a:pt x="367" y="131"/>
                </a:cubicBezTo>
                <a:cubicBezTo>
                  <a:pt x="367" y="132"/>
                  <a:pt x="366" y="132"/>
                  <a:pt x="366" y="132"/>
                </a:cubicBezTo>
                <a:cubicBezTo>
                  <a:pt x="365" y="125"/>
                  <a:pt x="365" y="125"/>
                  <a:pt x="364" y="124"/>
                </a:cubicBezTo>
                <a:cubicBezTo>
                  <a:pt x="360" y="128"/>
                  <a:pt x="360" y="128"/>
                  <a:pt x="359" y="128"/>
                </a:cubicBezTo>
                <a:cubicBezTo>
                  <a:pt x="358" y="129"/>
                  <a:pt x="358" y="129"/>
                  <a:pt x="358" y="130"/>
                </a:cubicBezTo>
                <a:cubicBezTo>
                  <a:pt x="358" y="131"/>
                  <a:pt x="358" y="131"/>
                  <a:pt x="358" y="131"/>
                </a:cubicBezTo>
                <a:cubicBezTo>
                  <a:pt x="357" y="132"/>
                  <a:pt x="356" y="132"/>
                  <a:pt x="355" y="133"/>
                </a:cubicBezTo>
                <a:cubicBezTo>
                  <a:pt x="353" y="136"/>
                  <a:pt x="357" y="138"/>
                  <a:pt x="356" y="141"/>
                </a:cubicBezTo>
                <a:cubicBezTo>
                  <a:pt x="356" y="142"/>
                  <a:pt x="356" y="142"/>
                  <a:pt x="356" y="142"/>
                </a:cubicBezTo>
                <a:cubicBezTo>
                  <a:pt x="355" y="144"/>
                  <a:pt x="355" y="144"/>
                  <a:pt x="355" y="144"/>
                </a:cubicBezTo>
                <a:cubicBezTo>
                  <a:pt x="356" y="145"/>
                  <a:pt x="356" y="147"/>
                  <a:pt x="356" y="148"/>
                </a:cubicBezTo>
                <a:cubicBezTo>
                  <a:pt x="356" y="149"/>
                  <a:pt x="356" y="150"/>
                  <a:pt x="356" y="150"/>
                </a:cubicBezTo>
                <a:cubicBezTo>
                  <a:pt x="356" y="150"/>
                  <a:pt x="355" y="150"/>
                  <a:pt x="355" y="150"/>
                </a:cubicBezTo>
                <a:cubicBezTo>
                  <a:pt x="354" y="150"/>
                  <a:pt x="354" y="150"/>
                  <a:pt x="353" y="150"/>
                </a:cubicBezTo>
                <a:cubicBezTo>
                  <a:pt x="351" y="151"/>
                  <a:pt x="351" y="151"/>
                  <a:pt x="350" y="150"/>
                </a:cubicBezTo>
                <a:cubicBezTo>
                  <a:pt x="346" y="150"/>
                  <a:pt x="346" y="150"/>
                  <a:pt x="337" y="156"/>
                </a:cubicBezTo>
                <a:cubicBezTo>
                  <a:pt x="336" y="155"/>
                  <a:pt x="336" y="155"/>
                  <a:pt x="335" y="155"/>
                </a:cubicBezTo>
                <a:cubicBezTo>
                  <a:pt x="335" y="155"/>
                  <a:pt x="335" y="155"/>
                  <a:pt x="334" y="155"/>
                </a:cubicBezTo>
                <a:cubicBezTo>
                  <a:pt x="334" y="155"/>
                  <a:pt x="333" y="155"/>
                  <a:pt x="333" y="155"/>
                </a:cubicBezTo>
                <a:cubicBezTo>
                  <a:pt x="332" y="155"/>
                  <a:pt x="332" y="156"/>
                  <a:pt x="332" y="157"/>
                </a:cubicBezTo>
                <a:cubicBezTo>
                  <a:pt x="334" y="158"/>
                  <a:pt x="334" y="158"/>
                  <a:pt x="334" y="158"/>
                </a:cubicBezTo>
                <a:cubicBezTo>
                  <a:pt x="334" y="159"/>
                  <a:pt x="334" y="160"/>
                  <a:pt x="333" y="161"/>
                </a:cubicBezTo>
                <a:cubicBezTo>
                  <a:pt x="330" y="161"/>
                  <a:pt x="330" y="161"/>
                  <a:pt x="325" y="165"/>
                </a:cubicBezTo>
                <a:cubicBezTo>
                  <a:pt x="324" y="165"/>
                  <a:pt x="324" y="165"/>
                  <a:pt x="324" y="165"/>
                </a:cubicBezTo>
                <a:cubicBezTo>
                  <a:pt x="323" y="165"/>
                  <a:pt x="322" y="165"/>
                  <a:pt x="322" y="165"/>
                </a:cubicBezTo>
                <a:cubicBezTo>
                  <a:pt x="320" y="167"/>
                  <a:pt x="320" y="169"/>
                  <a:pt x="319" y="171"/>
                </a:cubicBezTo>
                <a:cubicBezTo>
                  <a:pt x="317" y="171"/>
                  <a:pt x="316" y="171"/>
                  <a:pt x="314" y="172"/>
                </a:cubicBezTo>
                <a:cubicBezTo>
                  <a:pt x="314" y="173"/>
                  <a:pt x="313" y="174"/>
                  <a:pt x="313" y="175"/>
                </a:cubicBezTo>
                <a:cubicBezTo>
                  <a:pt x="312" y="175"/>
                  <a:pt x="311" y="175"/>
                  <a:pt x="310" y="175"/>
                </a:cubicBezTo>
                <a:cubicBezTo>
                  <a:pt x="309" y="174"/>
                  <a:pt x="309" y="174"/>
                  <a:pt x="309" y="174"/>
                </a:cubicBezTo>
                <a:cubicBezTo>
                  <a:pt x="308" y="174"/>
                  <a:pt x="307" y="174"/>
                  <a:pt x="307" y="174"/>
                </a:cubicBezTo>
                <a:cubicBezTo>
                  <a:pt x="306" y="173"/>
                  <a:pt x="306" y="173"/>
                  <a:pt x="306" y="173"/>
                </a:cubicBezTo>
                <a:cubicBezTo>
                  <a:pt x="305" y="172"/>
                  <a:pt x="305" y="172"/>
                  <a:pt x="304" y="172"/>
                </a:cubicBezTo>
                <a:cubicBezTo>
                  <a:pt x="303" y="173"/>
                  <a:pt x="303" y="174"/>
                  <a:pt x="303" y="175"/>
                </a:cubicBezTo>
                <a:cubicBezTo>
                  <a:pt x="303" y="175"/>
                  <a:pt x="304" y="176"/>
                  <a:pt x="304" y="176"/>
                </a:cubicBezTo>
                <a:cubicBezTo>
                  <a:pt x="304" y="176"/>
                  <a:pt x="303" y="177"/>
                  <a:pt x="303" y="178"/>
                </a:cubicBezTo>
                <a:cubicBezTo>
                  <a:pt x="303" y="179"/>
                  <a:pt x="303" y="179"/>
                  <a:pt x="303" y="179"/>
                </a:cubicBezTo>
                <a:cubicBezTo>
                  <a:pt x="303" y="179"/>
                  <a:pt x="303" y="180"/>
                  <a:pt x="303" y="180"/>
                </a:cubicBezTo>
                <a:cubicBezTo>
                  <a:pt x="301" y="180"/>
                  <a:pt x="298" y="180"/>
                  <a:pt x="296" y="180"/>
                </a:cubicBezTo>
                <a:cubicBezTo>
                  <a:pt x="295" y="179"/>
                  <a:pt x="295" y="179"/>
                  <a:pt x="295" y="178"/>
                </a:cubicBezTo>
                <a:cubicBezTo>
                  <a:pt x="289" y="179"/>
                  <a:pt x="289" y="179"/>
                  <a:pt x="288" y="180"/>
                </a:cubicBezTo>
                <a:cubicBezTo>
                  <a:pt x="288" y="182"/>
                  <a:pt x="289" y="182"/>
                  <a:pt x="289" y="182"/>
                </a:cubicBezTo>
                <a:cubicBezTo>
                  <a:pt x="290" y="183"/>
                  <a:pt x="291" y="184"/>
                  <a:pt x="292" y="184"/>
                </a:cubicBezTo>
                <a:cubicBezTo>
                  <a:pt x="294" y="184"/>
                  <a:pt x="294" y="184"/>
                  <a:pt x="295" y="184"/>
                </a:cubicBezTo>
                <a:cubicBezTo>
                  <a:pt x="298" y="187"/>
                  <a:pt x="298" y="187"/>
                  <a:pt x="298" y="188"/>
                </a:cubicBezTo>
                <a:cubicBezTo>
                  <a:pt x="299" y="191"/>
                  <a:pt x="299" y="193"/>
                  <a:pt x="299" y="195"/>
                </a:cubicBezTo>
                <a:cubicBezTo>
                  <a:pt x="300" y="196"/>
                  <a:pt x="301" y="197"/>
                  <a:pt x="302" y="199"/>
                </a:cubicBezTo>
                <a:cubicBezTo>
                  <a:pt x="302" y="201"/>
                  <a:pt x="302" y="201"/>
                  <a:pt x="297" y="213"/>
                </a:cubicBezTo>
                <a:cubicBezTo>
                  <a:pt x="296" y="214"/>
                  <a:pt x="294" y="215"/>
                  <a:pt x="293" y="215"/>
                </a:cubicBezTo>
                <a:cubicBezTo>
                  <a:pt x="292" y="215"/>
                  <a:pt x="292" y="215"/>
                  <a:pt x="292" y="215"/>
                </a:cubicBezTo>
                <a:cubicBezTo>
                  <a:pt x="289" y="214"/>
                  <a:pt x="286" y="214"/>
                  <a:pt x="283" y="212"/>
                </a:cubicBezTo>
                <a:cubicBezTo>
                  <a:pt x="279" y="211"/>
                  <a:pt x="276" y="211"/>
                  <a:pt x="273" y="211"/>
                </a:cubicBezTo>
                <a:cubicBezTo>
                  <a:pt x="269" y="210"/>
                  <a:pt x="269" y="210"/>
                  <a:pt x="268" y="209"/>
                </a:cubicBezTo>
                <a:cubicBezTo>
                  <a:pt x="268" y="209"/>
                  <a:pt x="268" y="209"/>
                  <a:pt x="268" y="209"/>
                </a:cubicBezTo>
                <a:cubicBezTo>
                  <a:pt x="267" y="210"/>
                  <a:pt x="267" y="210"/>
                  <a:pt x="266" y="210"/>
                </a:cubicBezTo>
                <a:cubicBezTo>
                  <a:pt x="264" y="212"/>
                  <a:pt x="262" y="212"/>
                  <a:pt x="260" y="212"/>
                </a:cubicBezTo>
                <a:cubicBezTo>
                  <a:pt x="260" y="213"/>
                  <a:pt x="260" y="213"/>
                  <a:pt x="260" y="213"/>
                </a:cubicBezTo>
                <a:cubicBezTo>
                  <a:pt x="262" y="217"/>
                  <a:pt x="258" y="221"/>
                  <a:pt x="260" y="225"/>
                </a:cubicBezTo>
                <a:cubicBezTo>
                  <a:pt x="259" y="227"/>
                  <a:pt x="259" y="229"/>
                  <a:pt x="259" y="232"/>
                </a:cubicBezTo>
                <a:cubicBezTo>
                  <a:pt x="254" y="239"/>
                  <a:pt x="254" y="239"/>
                  <a:pt x="255" y="241"/>
                </a:cubicBezTo>
                <a:cubicBezTo>
                  <a:pt x="256" y="243"/>
                  <a:pt x="256" y="244"/>
                  <a:pt x="256" y="244"/>
                </a:cubicBezTo>
                <a:cubicBezTo>
                  <a:pt x="255" y="245"/>
                  <a:pt x="255" y="245"/>
                  <a:pt x="255" y="245"/>
                </a:cubicBezTo>
                <a:cubicBezTo>
                  <a:pt x="254" y="247"/>
                  <a:pt x="254" y="247"/>
                  <a:pt x="254" y="251"/>
                </a:cubicBezTo>
                <a:cubicBezTo>
                  <a:pt x="255" y="251"/>
                  <a:pt x="256" y="251"/>
                  <a:pt x="257" y="251"/>
                </a:cubicBezTo>
                <a:cubicBezTo>
                  <a:pt x="259" y="251"/>
                  <a:pt x="260" y="250"/>
                  <a:pt x="262" y="253"/>
                </a:cubicBezTo>
                <a:cubicBezTo>
                  <a:pt x="263" y="253"/>
                  <a:pt x="264" y="252"/>
                  <a:pt x="265" y="252"/>
                </a:cubicBezTo>
                <a:cubicBezTo>
                  <a:pt x="266" y="252"/>
                  <a:pt x="266" y="252"/>
                  <a:pt x="269" y="254"/>
                </a:cubicBezTo>
                <a:cubicBezTo>
                  <a:pt x="270" y="255"/>
                  <a:pt x="270" y="257"/>
                  <a:pt x="271" y="258"/>
                </a:cubicBezTo>
                <a:cubicBezTo>
                  <a:pt x="271" y="258"/>
                  <a:pt x="272" y="258"/>
                  <a:pt x="272" y="258"/>
                </a:cubicBezTo>
                <a:cubicBezTo>
                  <a:pt x="271" y="257"/>
                  <a:pt x="271" y="257"/>
                  <a:pt x="271" y="257"/>
                </a:cubicBezTo>
                <a:cubicBezTo>
                  <a:pt x="281" y="254"/>
                  <a:pt x="289" y="246"/>
                  <a:pt x="301" y="246"/>
                </a:cubicBezTo>
                <a:cubicBezTo>
                  <a:pt x="303" y="244"/>
                  <a:pt x="303" y="243"/>
                  <a:pt x="303" y="242"/>
                </a:cubicBezTo>
                <a:cubicBezTo>
                  <a:pt x="302" y="241"/>
                  <a:pt x="301" y="240"/>
                  <a:pt x="301" y="239"/>
                </a:cubicBezTo>
                <a:cubicBezTo>
                  <a:pt x="301" y="238"/>
                  <a:pt x="301" y="238"/>
                  <a:pt x="304" y="232"/>
                </a:cubicBezTo>
                <a:cubicBezTo>
                  <a:pt x="306" y="229"/>
                  <a:pt x="320" y="226"/>
                  <a:pt x="320" y="226"/>
                </a:cubicBezTo>
                <a:cubicBezTo>
                  <a:pt x="322" y="224"/>
                  <a:pt x="322" y="223"/>
                  <a:pt x="322" y="222"/>
                </a:cubicBezTo>
                <a:cubicBezTo>
                  <a:pt x="322" y="222"/>
                  <a:pt x="322" y="222"/>
                  <a:pt x="322" y="221"/>
                </a:cubicBezTo>
                <a:cubicBezTo>
                  <a:pt x="322" y="216"/>
                  <a:pt x="322" y="212"/>
                  <a:pt x="329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1" y="214"/>
                  <a:pt x="331" y="214"/>
                  <a:pt x="331" y="214"/>
                </a:cubicBezTo>
                <a:cubicBezTo>
                  <a:pt x="334" y="216"/>
                  <a:pt x="334" y="216"/>
                  <a:pt x="336" y="216"/>
                </a:cubicBezTo>
                <a:cubicBezTo>
                  <a:pt x="337" y="216"/>
                  <a:pt x="337" y="216"/>
                  <a:pt x="338" y="216"/>
                </a:cubicBezTo>
                <a:cubicBezTo>
                  <a:pt x="338" y="216"/>
                  <a:pt x="339" y="216"/>
                  <a:pt x="340" y="216"/>
                </a:cubicBezTo>
                <a:cubicBezTo>
                  <a:pt x="340" y="214"/>
                  <a:pt x="340" y="214"/>
                  <a:pt x="342" y="212"/>
                </a:cubicBezTo>
                <a:cubicBezTo>
                  <a:pt x="344" y="212"/>
                  <a:pt x="344" y="212"/>
                  <a:pt x="345" y="212"/>
                </a:cubicBezTo>
                <a:cubicBezTo>
                  <a:pt x="346" y="212"/>
                  <a:pt x="348" y="212"/>
                  <a:pt x="351" y="208"/>
                </a:cubicBezTo>
                <a:cubicBezTo>
                  <a:pt x="358" y="209"/>
                  <a:pt x="357" y="217"/>
                  <a:pt x="362" y="220"/>
                </a:cubicBezTo>
                <a:cubicBezTo>
                  <a:pt x="363" y="220"/>
                  <a:pt x="364" y="221"/>
                  <a:pt x="364" y="223"/>
                </a:cubicBezTo>
                <a:cubicBezTo>
                  <a:pt x="380" y="233"/>
                  <a:pt x="388" y="241"/>
                  <a:pt x="387" y="246"/>
                </a:cubicBezTo>
                <a:cubicBezTo>
                  <a:pt x="385" y="247"/>
                  <a:pt x="373" y="249"/>
                  <a:pt x="369" y="249"/>
                </a:cubicBezTo>
                <a:cubicBezTo>
                  <a:pt x="369" y="249"/>
                  <a:pt x="368" y="250"/>
                  <a:pt x="368" y="250"/>
                </a:cubicBezTo>
                <a:cubicBezTo>
                  <a:pt x="371" y="252"/>
                  <a:pt x="373" y="255"/>
                  <a:pt x="377" y="256"/>
                </a:cubicBezTo>
                <a:cubicBezTo>
                  <a:pt x="379" y="256"/>
                  <a:pt x="382" y="256"/>
                  <a:pt x="384" y="256"/>
                </a:cubicBezTo>
                <a:cubicBezTo>
                  <a:pt x="384" y="255"/>
                  <a:pt x="384" y="253"/>
                  <a:pt x="384" y="252"/>
                </a:cubicBezTo>
                <a:cubicBezTo>
                  <a:pt x="389" y="250"/>
                  <a:pt x="392" y="245"/>
                  <a:pt x="396" y="242"/>
                </a:cubicBezTo>
                <a:cubicBezTo>
                  <a:pt x="396" y="240"/>
                  <a:pt x="396" y="240"/>
                  <a:pt x="396" y="239"/>
                </a:cubicBezTo>
                <a:cubicBezTo>
                  <a:pt x="393" y="239"/>
                  <a:pt x="393" y="239"/>
                  <a:pt x="392" y="239"/>
                </a:cubicBezTo>
                <a:cubicBezTo>
                  <a:pt x="391" y="239"/>
                  <a:pt x="391" y="238"/>
                  <a:pt x="391" y="238"/>
                </a:cubicBezTo>
                <a:cubicBezTo>
                  <a:pt x="393" y="236"/>
                  <a:pt x="394" y="236"/>
                  <a:pt x="395" y="236"/>
                </a:cubicBezTo>
                <a:cubicBezTo>
                  <a:pt x="398" y="237"/>
                  <a:pt x="398" y="237"/>
                  <a:pt x="400" y="239"/>
                </a:cubicBezTo>
                <a:cubicBezTo>
                  <a:pt x="400" y="239"/>
                  <a:pt x="400" y="239"/>
                  <a:pt x="400" y="234"/>
                </a:cubicBezTo>
                <a:cubicBezTo>
                  <a:pt x="396" y="231"/>
                  <a:pt x="391" y="230"/>
                  <a:pt x="389" y="226"/>
                </a:cubicBezTo>
                <a:cubicBezTo>
                  <a:pt x="388" y="226"/>
                  <a:pt x="385" y="226"/>
                  <a:pt x="380" y="221"/>
                </a:cubicBezTo>
                <a:cubicBezTo>
                  <a:pt x="381" y="219"/>
                  <a:pt x="381" y="219"/>
                  <a:pt x="375" y="215"/>
                </a:cubicBezTo>
                <a:cubicBezTo>
                  <a:pt x="375" y="214"/>
                  <a:pt x="374" y="214"/>
                  <a:pt x="374" y="214"/>
                </a:cubicBezTo>
                <a:cubicBezTo>
                  <a:pt x="374" y="213"/>
                  <a:pt x="373" y="212"/>
                  <a:pt x="373" y="211"/>
                </a:cubicBezTo>
                <a:cubicBezTo>
                  <a:pt x="372" y="210"/>
                  <a:pt x="370" y="210"/>
                  <a:pt x="369" y="210"/>
                </a:cubicBezTo>
                <a:cubicBezTo>
                  <a:pt x="369" y="209"/>
                  <a:pt x="369" y="209"/>
                  <a:pt x="369" y="208"/>
                </a:cubicBezTo>
                <a:cubicBezTo>
                  <a:pt x="370" y="207"/>
                  <a:pt x="370" y="207"/>
                  <a:pt x="370" y="207"/>
                </a:cubicBezTo>
                <a:cubicBezTo>
                  <a:pt x="371" y="206"/>
                  <a:pt x="371" y="205"/>
                  <a:pt x="371" y="205"/>
                </a:cubicBezTo>
                <a:cubicBezTo>
                  <a:pt x="371" y="204"/>
                  <a:pt x="371" y="203"/>
                  <a:pt x="371" y="202"/>
                </a:cubicBezTo>
                <a:cubicBezTo>
                  <a:pt x="374" y="201"/>
                  <a:pt x="375" y="202"/>
                  <a:pt x="376" y="205"/>
                </a:cubicBezTo>
                <a:cubicBezTo>
                  <a:pt x="384" y="206"/>
                  <a:pt x="386" y="216"/>
                  <a:pt x="394" y="217"/>
                </a:cubicBezTo>
                <a:cubicBezTo>
                  <a:pt x="394" y="218"/>
                  <a:pt x="394" y="218"/>
                  <a:pt x="395" y="218"/>
                </a:cubicBezTo>
                <a:cubicBezTo>
                  <a:pt x="398" y="222"/>
                  <a:pt x="404" y="223"/>
                  <a:pt x="406" y="228"/>
                </a:cubicBezTo>
                <a:cubicBezTo>
                  <a:pt x="404" y="234"/>
                  <a:pt x="404" y="234"/>
                  <a:pt x="406" y="236"/>
                </a:cubicBezTo>
                <a:cubicBezTo>
                  <a:pt x="407" y="239"/>
                  <a:pt x="407" y="242"/>
                  <a:pt x="411" y="242"/>
                </a:cubicBezTo>
                <a:cubicBezTo>
                  <a:pt x="413" y="244"/>
                  <a:pt x="413" y="246"/>
                  <a:pt x="413" y="247"/>
                </a:cubicBezTo>
                <a:cubicBezTo>
                  <a:pt x="412" y="247"/>
                  <a:pt x="411" y="247"/>
                  <a:pt x="410" y="247"/>
                </a:cubicBezTo>
                <a:cubicBezTo>
                  <a:pt x="410" y="247"/>
                  <a:pt x="409" y="246"/>
                  <a:pt x="409" y="246"/>
                </a:cubicBezTo>
                <a:cubicBezTo>
                  <a:pt x="409" y="246"/>
                  <a:pt x="408" y="247"/>
                  <a:pt x="408" y="247"/>
                </a:cubicBezTo>
                <a:cubicBezTo>
                  <a:pt x="411" y="251"/>
                  <a:pt x="411" y="251"/>
                  <a:pt x="414" y="252"/>
                </a:cubicBezTo>
                <a:cubicBezTo>
                  <a:pt x="414" y="252"/>
                  <a:pt x="414" y="251"/>
                  <a:pt x="414" y="251"/>
                </a:cubicBezTo>
                <a:cubicBezTo>
                  <a:pt x="416" y="252"/>
                  <a:pt x="417" y="252"/>
                  <a:pt x="419" y="254"/>
                </a:cubicBezTo>
                <a:cubicBezTo>
                  <a:pt x="418" y="256"/>
                  <a:pt x="418" y="257"/>
                  <a:pt x="419" y="258"/>
                </a:cubicBezTo>
                <a:cubicBezTo>
                  <a:pt x="421" y="259"/>
                  <a:pt x="421" y="259"/>
                  <a:pt x="422" y="259"/>
                </a:cubicBezTo>
                <a:cubicBezTo>
                  <a:pt x="423" y="259"/>
                  <a:pt x="424" y="259"/>
                  <a:pt x="424" y="259"/>
                </a:cubicBezTo>
                <a:cubicBezTo>
                  <a:pt x="425" y="258"/>
                  <a:pt x="426" y="257"/>
                  <a:pt x="426" y="256"/>
                </a:cubicBezTo>
                <a:cubicBezTo>
                  <a:pt x="426" y="255"/>
                  <a:pt x="426" y="255"/>
                  <a:pt x="426" y="254"/>
                </a:cubicBezTo>
                <a:cubicBezTo>
                  <a:pt x="426" y="254"/>
                  <a:pt x="426" y="253"/>
                  <a:pt x="426" y="253"/>
                </a:cubicBezTo>
                <a:cubicBezTo>
                  <a:pt x="426" y="252"/>
                  <a:pt x="427" y="252"/>
                  <a:pt x="427" y="251"/>
                </a:cubicBezTo>
                <a:cubicBezTo>
                  <a:pt x="428" y="252"/>
                  <a:pt x="430" y="252"/>
                  <a:pt x="430" y="253"/>
                </a:cubicBezTo>
                <a:cubicBezTo>
                  <a:pt x="431" y="253"/>
                  <a:pt x="432" y="253"/>
                  <a:pt x="432" y="253"/>
                </a:cubicBezTo>
                <a:cubicBezTo>
                  <a:pt x="432" y="253"/>
                  <a:pt x="433" y="252"/>
                  <a:pt x="433" y="252"/>
                </a:cubicBezTo>
                <a:cubicBezTo>
                  <a:pt x="433" y="251"/>
                  <a:pt x="433" y="249"/>
                  <a:pt x="433" y="248"/>
                </a:cubicBezTo>
                <a:cubicBezTo>
                  <a:pt x="435" y="248"/>
                  <a:pt x="436" y="248"/>
                  <a:pt x="437" y="248"/>
                </a:cubicBezTo>
                <a:cubicBezTo>
                  <a:pt x="436" y="246"/>
                  <a:pt x="435" y="246"/>
                  <a:pt x="433" y="245"/>
                </a:cubicBezTo>
                <a:cubicBezTo>
                  <a:pt x="433" y="246"/>
                  <a:pt x="432" y="247"/>
                  <a:pt x="432" y="248"/>
                </a:cubicBezTo>
                <a:cubicBezTo>
                  <a:pt x="429" y="248"/>
                  <a:pt x="429" y="247"/>
                  <a:pt x="427" y="241"/>
                </a:cubicBezTo>
                <a:cubicBezTo>
                  <a:pt x="424" y="240"/>
                  <a:pt x="424" y="240"/>
                  <a:pt x="422" y="238"/>
                </a:cubicBezTo>
                <a:cubicBezTo>
                  <a:pt x="422" y="237"/>
                  <a:pt x="422" y="237"/>
                  <a:pt x="422" y="236"/>
                </a:cubicBezTo>
                <a:cubicBezTo>
                  <a:pt x="424" y="236"/>
                  <a:pt x="424" y="236"/>
                  <a:pt x="424" y="236"/>
                </a:cubicBezTo>
                <a:cubicBezTo>
                  <a:pt x="425" y="236"/>
                  <a:pt x="426" y="237"/>
                  <a:pt x="427" y="237"/>
                </a:cubicBezTo>
                <a:cubicBezTo>
                  <a:pt x="429" y="237"/>
                  <a:pt x="429" y="237"/>
                  <a:pt x="430" y="237"/>
                </a:cubicBezTo>
                <a:cubicBezTo>
                  <a:pt x="430" y="237"/>
                  <a:pt x="430" y="238"/>
                  <a:pt x="431" y="238"/>
                </a:cubicBezTo>
                <a:cubicBezTo>
                  <a:pt x="431" y="237"/>
                  <a:pt x="431" y="235"/>
                  <a:pt x="431" y="234"/>
                </a:cubicBezTo>
                <a:cubicBezTo>
                  <a:pt x="433" y="232"/>
                  <a:pt x="433" y="232"/>
                  <a:pt x="442" y="236"/>
                </a:cubicBezTo>
                <a:cubicBezTo>
                  <a:pt x="442" y="236"/>
                  <a:pt x="443" y="237"/>
                  <a:pt x="443" y="238"/>
                </a:cubicBezTo>
                <a:cubicBezTo>
                  <a:pt x="443" y="238"/>
                  <a:pt x="443" y="238"/>
                  <a:pt x="444" y="238"/>
                </a:cubicBezTo>
                <a:cubicBezTo>
                  <a:pt x="445" y="240"/>
                  <a:pt x="445" y="240"/>
                  <a:pt x="445" y="240"/>
                </a:cubicBezTo>
                <a:cubicBezTo>
                  <a:pt x="444" y="240"/>
                  <a:pt x="443" y="241"/>
                  <a:pt x="443" y="241"/>
                </a:cubicBezTo>
                <a:cubicBezTo>
                  <a:pt x="443" y="244"/>
                  <a:pt x="448" y="245"/>
                  <a:pt x="447" y="249"/>
                </a:cubicBezTo>
                <a:cubicBezTo>
                  <a:pt x="447" y="250"/>
                  <a:pt x="447" y="251"/>
                  <a:pt x="447" y="251"/>
                </a:cubicBezTo>
                <a:cubicBezTo>
                  <a:pt x="447" y="252"/>
                  <a:pt x="447" y="252"/>
                  <a:pt x="447" y="253"/>
                </a:cubicBezTo>
                <a:cubicBezTo>
                  <a:pt x="447" y="254"/>
                  <a:pt x="448" y="255"/>
                  <a:pt x="449" y="256"/>
                </a:cubicBezTo>
                <a:cubicBezTo>
                  <a:pt x="449" y="256"/>
                  <a:pt x="449" y="256"/>
                  <a:pt x="449" y="256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1" y="258"/>
                  <a:pt x="451" y="258"/>
                  <a:pt x="451" y="258"/>
                </a:cubicBezTo>
                <a:cubicBezTo>
                  <a:pt x="452" y="258"/>
                  <a:pt x="452" y="258"/>
                  <a:pt x="452" y="258"/>
                </a:cubicBezTo>
                <a:cubicBezTo>
                  <a:pt x="452" y="259"/>
                  <a:pt x="452" y="259"/>
                  <a:pt x="452" y="260"/>
                </a:cubicBezTo>
                <a:cubicBezTo>
                  <a:pt x="452" y="261"/>
                  <a:pt x="452" y="261"/>
                  <a:pt x="452" y="261"/>
                </a:cubicBezTo>
                <a:cubicBezTo>
                  <a:pt x="451" y="261"/>
                  <a:pt x="451" y="261"/>
                  <a:pt x="451" y="261"/>
                </a:cubicBezTo>
                <a:cubicBezTo>
                  <a:pt x="451" y="262"/>
                  <a:pt x="451" y="262"/>
                  <a:pt x="451" y="262"/>
                </a:cubicBezTo>
                <a:cubicBezTo>
                  <a:pt x="451" y="263"/>
                  <a:pt x="451" y="264"/>
                  <a:pt x="452" y="265"/>
                </a:cubicBezTo>
                <a:cubicBezTo>
                  <a:pt x="452" y="266"/>
                  <a:pt x="452" y="266"/>
                  <a:pt x="452" y="266"/>
                </a:cubicBezTo>
                <a:cubicBezTo>
                  <a:pt x="453" y="266"/>
                  <a:pt x="453" y="266"/>
                  <a:pt x="453" y="266"/>
                </a:cubicBezTo>
                <a:cubicBezTo>
                  <a:pt x="454" y="265"/>
                  <a:pt x="454" y="265"/>
                  <a:pt x="454" y="265"/>
                </a:cubicBezTo>
                <a:cubicBezTo>
                  <a:pt x="454" y="263"/>
                  <a:pt x="454" y="263"/>
                  <a:pt x="454" y="263"/>
                </a:cubicBezTo>
                <a:cubicBezTo>
                  <a:pt x="454" y="262"/>
                  <a:pt x="454" y="261"/>
                  <a:pt x="454" y="261"/>
                </a:cubicBezTo>
                <a:cubicBezTo>
                  <a:pt x="455" y="259"/>
                  <a:pt x="455" y="259"/>
                  <a:pt x="455" y="259"/>
                </a:cubicBezTo>
                <a:cubicBezTo>
                  <a:pt x="456" y="259"/>
                  <a:pt x="456" y="259"/>
                  <a:pt x="456" y="259"/>
                </a:cubicBezTo>
                <a:cubicBezTo>
                  <a:pt x="456" y="260"/>
                  <a:pt x="456" y="260"/>
                  <a:pt x="456" y="260"/>
                </a:cubicBezTo>
                <a:cubicBezTo>
                  <a:pt x="457" y="260"/>
                  <a:pt x="457" y="260"/>
                  <a:pt x="457" y="260"/>
                </a:cubicBezTo>
                <a:cubicBezTo>
                  <a:pt x="457" y="261"/>
                  <a:pt x="457" y="261"/>
                  <a:pt x="457" y="261"/>
                </a:cubicBezTo>
                <a:cubicBezTo>
                  <a:pt x="458" y="261"/>
                  <a:pt x="459" y="262"/>
                  <a:pt x="459" y="262"/>
                </a:cubicBezTo>
                <a:cubicBezTo>
                  <a:pt x="460" y="263"/>
                  <a:pt x="460" y="263"/>
                  <a:pt x="460" y="263"/>
                </a:cubicBezTo>
                <a:cubicBezTo>
                  <a:pt x="460" y="264"/>
                  <a:pt x="460" y="264"/>
                  <a:pt x="460" y="264"/>
                </a:cubicBezTo>
                <a:cubicBezTo>
                  <a:pt x="461" y="264"/>
                  <a:pt x="461" y="264"/>
                  <a:pt x="461" y="264"/>
                </a:cubicBezTo>
                <a:cubicBezTo>
                  <a:pt x="462" y="264"/>
                  <a:pt x="462" y="264"/>
                  <a:pt x="462" y="264"/>
                </a:cubicBezTo>
                <a:cubicBezTo>
                  <a:pt x="462" y="264"/>
                  <a:pt x="464" y="264"/>
                  <a:pt x="464" y="265"/>
                </a:cubicBezTo>
                <a:cubicBezTo>
                  <a:pt x="466" y="265"/>
                  <a:pt x="466" y="265"/>
                  <a:pt x="466" y="265"/>
                </a:cubicBezTo>
                <a:cubicBezTo>
                  <a:pt x="467" y="265"/>
                  <a:pt x="467" y="265"/>
                  <a:pt x="467" y="265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3"/>
                  <a:pt x="467" y="263"/>
                  <a:pt x="467" y="263"/>
                </a:cubicBezTo>
                <a:cubicBezTo>
                  <a:pt x="467" y="262"/>
                  <a:pt x="467" y="261"/>
                  <a:pt x="468" y="260"/>
                </a:cubicBezTo>
                <a:cubicBezTo>
                  <a:pt x="468" y="259"/>
                  <a:pt x="468" y="259"/>
                  <a:pt x="468" y="259"/>
                </a:cubicBezTo>
                <a:cubicBezTo>
                  <a:pt x="469" y="259"/>
                  <a:pt x="469" y="259"/>
                  <a:pt x="469" y="259"/>
                </a:cubicBezTo>
                <a:cubicBezTo>
                  <a:pt x="470" y="259"/>
                  <a:pt x="471" y="259"/>
                  <a:pt x="472" y="260"/>
                </a:cubicBezTo>
                <a:cubicBezTo>
                  <a:pt x="474" y="261"/>
                  <a:pt x="474" y="261"/>
                  <a:pt x="474" y="261"/>
                </a:cubicBezTo>
                <a:cubicBezTo>
                  <a:pt x="476" y="263"/>
                  <a:pt x="476" y="263"/>
                  <a:pt x="476" y="263"/>
                </a:cubicBezTo>
                <a:cubicBezTo>
                  <a:pt x="477" y="263"/>
                  <a:pt x="477" y="263"/>
                  <a:pt x="477" y="263"/>
                </a:cubicBezTo>
                <a:cubicBezTo>
                  <a:pt x="477" y="264"/>
                  <a:pt x="477" y="264"/>
                  <a:pt x="477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81" y="264"/>
                  <a:pt x="484" y="264"/>
                  <a:pt x="486" y="265"/>
                </a:cubicBezTo>
                <a:cubicBezTo>
                  <a:pt x="486" y="264"/>
                  <a:pt x="486" y="263"/>
                  <a:pt x="486" y="263"/>
                </a:cubicBezTo>
                <a:cubicBezTo>
                  <a:pt x="486" y="262"/>
                  <a:pt x="486" y="262"/>
                  <a:pt x="486" y="262"/>
                </a:cubicBezTo>
                <a:cubicBezTo>
                  <a:pt x="486" y="261"/>
                  <a:pt x="486" y="261"/>
                  <a:pt x="486" y="260"/>
                </a:cubicBezTo>
                <a:cubicBezTo>
                  <a:pt x="486" y="260"/>
                  <a:pt x="487" y="260"/>
                  <a:pt x="487" y="260"/>
                </a:cubicBezTo>
                <a:cubicBezTo>
                  <a:pt x="488" y="259"/>
                  <a:pt x="488" y="259"/>
                  <a:pt x="488" y="259"/>
                </a:cubicBezTo>
                <a:cubicBezTo>
                  <a:pt x="489" y="259"/>
                  <a:pt x="489" y="259"/>
                  <a:pt x="489" y="259"/>
                </a:cubicBezTo>
                <a:cubicBezTo>
                  <a:pt x="490" y="260"/>
                  <a:pt x="491" y="261"/>
                  <a:pt x="492" y="261"/>
                </a:cubicBezTo>
                <a:cubicBezTo>
                  <a:pt x="493" y="262"/>
                  <a:pt x="494" y="262"/>
                  <a:pt x="494" y="262"/>
                </a:cubicBezTo>
                <a:cubicBezTo>
                  <a:pt x="494" y="261"/>
                  <a:pt x="494" y="261"/>
                  <a:pt x="494" y="261"/>
                </a:cubicBezTo>
                <a:cubicBezTo>
                  <a:pt x="495" y="261"/>
                  <a:pt x="495" y="261"/>
                  <a:pt x="495" y="261"/>
                </a:cubicBezTo>
                <a:cubicBezTo>
                  <a:pt x="495" y="260"/>
                  <a:pt x="495" y="260"/>
                  <a:pt x="495" y="260"/>
                </a:cubicBezTo>
                <a:cubicBezTo>
                  <a:pt x="496" y="260"/>
                  <a:pt x="496" y="260"/>
                  <a:pt x="496" y="260"/>
                </a:cubicBezTo>
                <a:cubicBezTo>
                  <a:pt x="497" y="262"/>
                  <a:pt x="497" y="262"/>
                  <a:pt x="497" y="262"/>
                </a:cubicBezTo>
                <a:cubicBezTo>
                  <a:pt x="497" y="263"/>
                  <a:pt x="497" y="263"/>
                  <a:pt x="497" y="263"/>
                </a:cubicBezTo>
                <a:cubicBezTo>
                  <a:pt x="497" y="264"/>
                  <a:pt x="497" y="265"/>
                  <a:pt x="497" y="266"/>
                </a:cubicBezTo>
                <a:cubicBezTo>
                  <a:pt x="496" y="268"/>
                  <a:pt x="496" y="270"/>
                  <a:pt x="497" y="273"/>
                </a:cubicBezTo>
                <a:cubicBezTo>
                  <a:pt x="497" y="273"/>
                  <a:pt x="497" y="273"/>
                  <a:pt x="497" y="273"/>
                </a:cubicBezTo>
                <a:cubicBezTo>
                  <a:pt x="497" y="274"/>
                  <a:pt x="498" y="274"/>
                  <a:pt x="498" y="275"/>
                </a:cubicBezTo>
                <a:cubicBezTo>
                  <a:pt x="498" y="275"/>
                  <a:pt x="497" y="276"/>
                  <a:pt x="497" y="277"/>
                </a:cubicBezTo>
                <a:cubicBezTo>
                  <a:pt x="497" y="277"/>
                  <a:pt x="497" y="277"/>
                  <a:pt x="497" y="277"/>
                </a:cubicBezTo>
                <a:cubicBezTo>
                  <a:pt x="497" y="278"/>
                  <a:pt x="497" y="278"/>
                  <a:pt x="497" y="278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4" y="284"/>
                  <a:pt x="494" y="284"/>
                  <a:pt x="493" y="284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6"/>
                  <a:pt x="492" y="286"/>
                  <a:pt x="492" y="286"/>
                </a:cubicBezTo>
                <a:cubicBezTo>
                  <a:pt x="514" y="287"/>
                  <a:pt x="537" y="287"/>
                  <a:pt x="558" y="288"/>
                </a:cubicBezTo>
                <a:cubicBezTo>
                  <a:pt x="575" y="288"/>
                  <a:pt x="590" y="288"/>
                  <a:pt x="605" y="288"/>
                </a:cubicBezTo>
                <a:moveTo>
                  <a:pt x="554" y="46"/>
                </a:moveTo>
                <a:cubicBezTo>
                  <a:pt x="531" y="34"/>
                  <a:pt x="531" y="34"/>
                  <a:pt x="531" y="34"/>
                </a:cubicBezTo>
                <a:cubicBezTo>
                  <a:pt x="531" y="34"/>
                  <a:pt x="531" y="34"/>
                  <a:pt x="531" y="34"/>
                </a:cubicBezTo>
                <a:cubicBezTo>
                  <a:pt x="532" y="34"/>
                  <a:pt x="532" y="34"/>
                  <a:pt x="532" y="34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2" y="35"/>
                  <a:pt x="532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4" y="35"/>
                  <a:pt x="534" y="35"/>
                  <a:pt x="534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0" y="34"/>
                  <a:pt x="529" y="33"/>
                </a:cubicBezTo>
                <a:cubicBezTo>
                  <a:pt x="530" y="33"/>
                  <a:pt x="530" y="34"/>
                  <a:pt x="531" y="34"/>
                </a:cubicBezTo>
                <a:cubicBezTo>
                  <a:pt x="531" y="34"/>
                  <a:pt x="530" y="34"/>
                  <a:pt x="529" y="33"/>
                </a:cubicBezTo>
                <a:cubicBezTo>
                  <a:pt x="528" y="33"/>
                  <a:pt x="528" y="33"/>
                  <a:pt x="525" y="31"/>
                </a:cubicBezTo>
                <a:cubicBezTo>
                  <a:pt x="524" y="31"/>
                  <a:pt x="524" y="31"/>
                  <a:pt x="524" y="31"/>
                </a:cubicBezTo>
                <a:cubicBezTo>
                  <a:pt x="523" y="31"/>
                  <a:pt x="523" y="31"/>
                  <a:pt x="523" y="31"/>
                </a:cubicBezTo>
                <a:cubicBezTo>
                  <a:pt x="525" y="32"/>
                  <a:pt x="527" y="32"/>
                  <a:pt x="529" y="33"/>
                </a:cubicBezTo>
                <a:cubicBezTo>
                  <a:pt x="529" y="33"/>
                  <a:pt x="529" y="33"/>
                  <a:pt x="529" y="33"/>
                </a:cubicBezTo>
                <a:cubicBezTo>
                  <a:pt x="529" y="34"/>
                  <a:pt x="529" y="34"/>
                  <a:pt x="529" y="34"/>
                </a:cubicBezTo>
                <a:cubicBezTo>
                  <a:pt x="530" y="34"/>
                  <a:pt x="531" y="34"/>
                  <a:pt x="532" y="35"/>
                </a:cubicBezTo>
                <a:cubicBezTo>
                  <a:pt x="532" y="35"/>
                  <a:pt x="532" y="35"/>
                  <a:pt x="533" y="35"/>
                </a:cubicBezTo>
                <a:cubicBezTo>
                  <a:pt x="533" y="35"/>
                  <a:pt x="534" y="36"/>
                  <a:pt x="534" y="36"/>
                </a:cubicBezTo>
                <a:cubicBezTo>
                  <a:pt x="534" y="36"/>
                  <a:pt x="534" y="36"/>
                  <a:pt x="534" y="36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6" y="37"/>
                  <a:pt x="536" y="37"/>
                  <a:pt x="536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29" y="34"/>
                  <a:pt x="526" y="32"/>
                </a:cubicBezTo>
                <a:cubicBezTo>
                  <a:pt x="526" y="32"/>
                  <a:pt x="526" y="32"/>
                  <a:pt x="526" y="32"/>
                </a:cubicBezTo>
                <a:cubicBezTo>
                  <a:pt x="525" y="32"/>
                  <a:pt x="524" y="31"/>
                  <a:pt x="524" y="31"/>
                </a:cubicBezTo>
                <a:cubicBezTo>
                  <a:pt x="523" y="31"/>
                  <a:pt x="523" y="31"/>
                  <a:pt x="522" y="30"/>
                </a:cubicBezTo>
                <a:cubicBezTo>
                  <a:pt x="522" y="30"/>
                  <a:pt x="522" y="30"/>
                  <a:pt x="522" y="30"/>
                </a:cubicBezTo>
                <a:cubicBezTo>
                  <a:pt x="521" y="30"/>
                  <a:pt x="521" y="30"/>
                  <a:pt x="517" y="28"/>
                </a:cubicBezTo>
                <a:cubicBezTo>
                  <a:pt x="517" y="28"/>
                  <a:pt x="517" y="28"/>
                  <a:pt x="517" y="28"/>
                </a:cubicBezTo>
                <a:cubicBezTo>
                  <a:pt x="516" y="27"/>
                  <a:pt x="514" y="27"/>
                  <a:pt x="513" y="26"/>
                </a:cubicBezTo>
                <a:cubicBezTo>
                  <a:pt x="513" y="26"/>
                  <a:pt x="513" y="26"/>
                  <a:pt x="513" y="26"/>
                </a:cubicBezTo>
                <a:cubicBezTo>
                  <a:pt x="511" y="25"/>
                  <a:pt x="509" y="25"/>
                  <a:pt x="507" y="24"/>
                </a:cubicBezTo>
                <a:cubicBezTo>
                  <a:pt x="507" y="24"/>
                  <a:pt x="507" y="24"/>
                  <a:pt x="507" y="24"/>
                </a:cubicBezTo>
                <a:cubicBezTo>
                  <a:pt x="504" y="23"/>
                  <a:pt x="502" y="22"/>
                  <a:pt x="499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9" y="21"/>
                  <a:pt x="499" y="21"/>
                </a:cubicBezTo>
                <a:cubicBezTo>
                  <a:pt x="499" y="21"/>
                  <a:pt x="498" y="21"/>
                  <a:pt x="497" y="21"/>
                </a:cubicBezTo>
                <a:cubicBezTo>
                  <a:pt x="498" y="21"/>
                  <a:pt x="499" y="21"/>
                  <a:pt x="500" y="22"/>
                </a:cubicBezTo>
                <a:cubicBezTo>
                  <a:pt x="500" y="22"/>
                  <a:pt x="500" y="22"/>
                  <a:pt x="500" y="22"/>
                </a:cubicBezTo>
                <a:cubicBezTo>
                  <a:pt x="499" y="22"/>
                  <a:pt x="499" y="22"/>
                  <a:pt x="499" y="22"/>
                </a:cubicBezTo>
                <a:cubicBezTo>
                  <a:pt x="499" y="21"/>
                  <a:pt x="498" y="21"/>
                  <a:pt x="498" y="21"/>
                </a:cubicBezTo>
                <a:cubicBezTo>
                  <a:pt x="497" y="21"/>
                  <a:pt x="496" y="20"/>
                  <a:pt x="494" y="20"/>
                </a:cubicBezTo>
                <a:cubicBezTo>
                  <a:pt x="494" y="20"/>
                  <a:pt x="494" y="20"/>
                  <a:pt x="494" y="20"/>
                </a:cubicBezTo>
                <a:cubicBezTo>
                  <a:pt x="494" y="20"/>
                  <a:pt x="493" y="20"/>
                  <a:pt x="489" y="18"/>
                </a:cubicBezTo>
                <a:cubicBezTo>
                  <a:pt x="489" y="18"/>
                  <a:pt x="488" y="18"/>
                  <a:pt x="487" y="17"/>
                </a:cubicBezTo>
                <a:cubicBezTo>
                  <a:pt x="486" y="18"/>
                  <a:pt x="486" y="18"/>
                  <a:pt x="486" y="18"/>
                </a:cubicBezTo>
                <a:cubicBezTo>
                  <a:pt x="497" y="21"/>
                  <a:pt x="497" y="21"/>
                  <a:pt x="499" y="22"/>
                </a:cubicBezTo>
                <a:cubicBezTo>
                  <a:pt x="498" y="22"/>
                  <a:pt x="498" y="22"/>
                  <a:pt x="498" y="22"/>
                </a:cubicBezTo>
                <a:cubicBezTo>
                  <a:pt x="498" y="22"/>
                  <a:pt x="499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1" y="24"/>
                  <a:pt x="501" y="24"/>
                  <a:pt x="502" y="24"/>
                </a:cubicBezTo>
                <a:cubicBezTo>
                  <a:pt x="502" y="24"/>
                  <a:pt x="503" y="24"/>
                  <a:pt x="503" y="25"/>
                </a:cubicBezTo>
                <a:cubicBezTo>
                  <a:pt x="503" y="24"/>
                  <a:pt x="503" y="24"/>
                  <a:pt x="500" y="24"/>
                </a:cubicBezTo>
                <a:cubicBezTo>
                  <a:pt x="499" y="24"/>
                  <a:pt x="499" y="24"/>
                  <a:pt x="499" y="24"/>
                </a:cubicBezTo>
                <a:cubicBezTo>
                  <a:pt x="498" y="23"/>
                  <a:pt x="498" y="23"/>
                  <a:pt x="498" y="23"/>
                </a:cubicBezTo>
                <a:cubicBezTo>
                  <a:pt x="500" y="24"/>
                  <a:pt x="501" y="25"/>
                  <a:pt x="502" y="25"/>
                </a:cubicBezTo>
                <a:cubicBezTo>
                  <a:pt x="502" y="25"/>
                  <a:pt x="502" y="25"/>
                  <a:pt x="502" y="25"/>
                </a:cubicBezTo>
                <a:cubicBezTo>
                  <a:pt x="503" y="26"/>
                  <a:pt x="504" y="26"/>
                  <a:pt x="504" y="27"/>
                </a:cubicBezTo>
                <a:cubicBezTo>
                  <a:pt x="504" y="27"/>
                  <a:pt x="504" y="27"/>
                  <a:pt x="504" y="27"/>
                </a:cubicBezTo>
                <a:cubicBezTo>
                  <a:pt x="506" y="29"/>
                  <a:pt x="506" y="29"/>
                  <a:pt x="515" y="34"/>
                </a:cubicBezTo>
                <a:cubicBezTo>
                  <a:pt x="516" y="34"/>
                  <a:pt x="516" y="34"/>
                  <a:pt x="517" y="34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6" y="35"/>
                  <a:pt x="516" y="35"/>
                  <a:pt x="515" y="35"/>
                </a:cubicBezTo>
                <a:cubicBezTo>
                  <a:pt x="515" y="36"/>
                  <a:pt x="515" y="36"/>
                  <a:pt x="514" y="36"/>
                </a:cubicBezTo>
                <a:cubicBezTo>
                  <a:pt x="515" y="36"/>
                  <a:pt x="515" y="36"/>
                  <a:pt x="515" y="36"/>
                </a:cubicBezTo>
                <a:cubicBezTo>
                  <a:pt x="515" y="37"/>
                  <a:pt x="515" y="37"/>
                  <a:pt x="515" y="37"/>
                </a:cubicBezTo>
                <a:cubicBezTo>
                  <a:pt x="515" y="37"/>
                  <a:pt x="515" y="37"/>
                  <a:pt x="514" y="37"/>
                </a:cubicBezTo>
                <a:cubicBezTo>
                  <a:pt x="515" y="37"/>
                  <a:pt x="524" y="42"/>
                  <a:pt x="525" y="43"/>
                </a:cubicBezTo>
                <a:cubicBezTo>
                  <a:pt x="526" y="43"/>
                  <a:pt x="526" y="43"/>
                  <a:pt x="526" y="43"/>
                </a:cubicBezTo>
                <a:cubicBezTo>
                  <a:pt x="526" y="43"/>
                  <a:pt x="527" y="43"/>
                  <a:pt x="530" y="44"/>
                </a:cubicBezTo>
                <a:cubicBezTo>
                  <a:pt x="530" y="45"/>
                  <a:pt x="531" y="45"/>
                  <a:pt x="531" y="45"/>
                </a:cubicBezTo>
                <a:cubicBezTo>
                  <a:pt x="532" y="46"/>
                  <a:pt x="532" y="46"/>
                  <a:pt x="532" y="46"/>
                </a:cubicBezTo>
                <a:cubicBezTo>
                  <a:pt x="531" y="46"/>
                  <a:pt x="531" y="46"/>
                  <a:pt x="524" y="43"/>
                </a:cubicBezTo>
                <a:cubicBezTo>
                  <a:pt x="524" y="43"/>
                  <a:pt x="523" y="43"/>
                  <a:pt x="523" y="43"/>
                </a:cubicBezTo>
                <a:cubicBezTo>
                  <a:pt x="522" y="43"/>
                  <a:pt x="521" y="42"/>
                  <a:pt x="520" y="42"/>
                </a:cubicBezTo>
                <a:cubicBezTo>
                  <a:pt x="519" y="41"/>
                  <a:pt x="519" y="41"/>
                  <a:pt x="519" y="41"/>
                </a:cubicBezTo>
                <a:cubicBezTo>
                  <a:pt x="519" y="42"/>
                  <a:pt x="519" y="42"/>
                  <a:pt x="519" y="42"/>
                </a:cubicBezTo>
                <a:cubicBezTo>
                  <a:pt x="520" y="43"/>
                  <a:pt x="520" y="43"/>
                  <a:pt x="520" y="43"/>
                </a:cubicBezTo>
                <a:cubicBezTo>
                  <a:pt x="522" y="43"/>
                  <a:pt x="522" y="43"/>
                  <a:pt x="524" y="45"/>
                </a:cubicBezTo>
                <a:cubicBezTo>
                  <a:pt x="524" y="45"/>
                  <a:pt x="524" y="45"/>
                  <a:pt x="522" y="44"/>
                </a:cubicBezTo>
                <a:cubicBezTo>
                  <a:pt x="521" y="44"/>
                  <a:pt x="521" y="44"/>
                  <a:pt x="521" y="44"/>
                </a:cubicBezTo>
                <a:cubicBezTo>
                  <a:pt x="523" y="46"/>
                  <a:pt x="525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30" y="48"/>
                  <a:pt x="533" y="50"/>
                  <a:pt x="533" y="50"/>
                </a:cubicBezTo>
                <a:cubicBezTo>
                  <a:pt x="530" y="48"/>
                  <a:pt x="526" y="48"/>
                  <a:pt x="523" y="46"/>
                </a:cubicBezTo>
                <a:cubicBezTo>
                  <a:pt x="522" y="46"/>
                  <a:pt x="521" y="45"/>
                  <a:pt x="521" y="45"/>
                </a:cubicBezTo>
                <a:cubicBezTo>
                  <a:pt x="515" y="41"/>
                  <a:pt x="515" y="41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7" y="43"/>
                  <a:pt x="517" y="43"/>
                  <a:pt x="517" y="43"/>
                </a:cubicBezTo>
                <a:cubicBezTo>
                  <a:pt x="518" y="44"/>
                  <a:pt x="518" y="44"/>
                  <a:pt x="519" y="44"/>
                </a:cubicBezTo>
                <a:cubicBezTo>
                  <a:pt x="518" y="44"/>
                  <a:pt x="518" y="44"/>
                  <a:pt x="518" y="44"/>
                </a:cubicBezTo>
                <a:cubicBezTo>
                  <a:pt x="519" y="46"/>
                  <a:pt x="521" y="47"/>
                  <a:pt x="521" y="47"/>
                </a:cubicBezTo>
                <a:cubicBezTo>
                  <a:pt x="521" y="48"/>
                  <a:pt x="521" y="48"/>
                  <a:pt x="521" y="48"/>
                </a:cubicBezTo>
                <a:cubicBezTo>
                  <a:pt x="530" y="53"/>
                  <a:pt x="530" y="53"/>
                  <a:pt x="532" y="54"/>
                </a:cubicBezTo>
                <a:cubicBezTo>
                  <a:pt x="532" y="55"/>
                  <a:pt x="532" y="55"/>
                  <a:pt x="532" y="55"/>
                </a:cubicBezTo>
                <a:cubicBezTo>
                  <a:pt x="534" y="56"/>
                  <a:pt x="537" y="58"/>
                  <a:pt x="539" y="60"/>
                </a:cubicBezTo>
                <a:cubicBezTo>
                  <a:pt x="540" y="60"/>
                  <a:pt x="541" y="60"/>
                  <a:pt x="541" y="60"/>
                </a:cubicBezTo>
                <a:cubicBezTo>
                  <a:pt x="541" y="59"/>
                  <a:pt x="540" y="59"/>
                  <a:pt x="540" y="58"/>
                </a:cubicBezTo>
                <a:cubicBezTo>
                  <a:pt x="540" y="58"/>
                  <a:pt x="540" y="58"/>
                  <a:pt x="540" y="58"/>
                </a:cubicBezTo>
                <a:cubicBezTo>
                  <a:pt x="546" y="60"/>
                  <a:pt x="550" y="65"/>
                  <a:pt x="556" y="67"/>
                </a:cubicBezTo>
                <a:cubicBezTo>
                  <a:pt x="557" y="68"/>
                  <a:pt x="558" y="68"/>
                  <a:pt x="559" y="69"/>
                </a:cubicBezTo>
                <a:cubicBezTo>
                  <a:pt x="558" y="70"/>
                  <a:pt x="558" y="70"/>
                  <a:pt x="558" y="70"/>
                </a:cubicBezTo>
                <a:cubicBezTo>
                  <a:pt x="555" y="68"/>
                  <a:pt x="555" y="68"/>
                  <a:pt x="553" y="67"/>
                </a:cubicBezTo>
                <a:cubicBezTo>
                  <a:pt x="553" y="66"/>
                  <a:pt x="553" y="66"/>
                  <a:pt x="552" y="66"/>
                </a:cubicBezTo>
                <a:cubicBezTo>
                  <a:pt x="552" y="66"/>
                  <a:pt x="546" y="61"/>
                  <a:pt x="544" y="62"/>
                </a:cubicBezTo>
                <a:cubicBezTo>
                  <a:pt x="543" y="62"/>
                  <a:pt x="543" y="62"/>
                  <a:pt x="543" y="62"/>
                </a:cubicBezTo>
                <a:cubicBezTo>
                  <a:pt x="544" y="64"/>
                  <a:pt x="554" y="73"/>
                  <a:pt x="554" y="73"/>
                </a:cubicBezTo>
                <a:cubicBezTo>
                  <a:pt x="553" y="73"/>
                  <a:pt x="553" y="73"/>
                  <a:pt x="553" y="73"/>
                </a:cubicBezTo>
                <a:cubicBezTo>
                  <a:pt x="553" y="73"/>
                  <a:pt x="553" y="74"/>
                  <a:pt x="553" y="75"/>
                </a:cubicBezTo>
                <a:cubicBezTo>
                  <a:pt x="553" y="75"/>
                  <a:pt x="554" y="76"/>
                  <a:pt x="554" y="76"/>
                </a:cubicBezTo>
                <a:cubicBezTo>
                  <a:pt x="554" y="76"/>
                  <a:pt x="554" y="76"/>
                  <a:pt x="554" y="76"/>
                </a:cubicBezTo>
                <a:cubicBezTo>
                  <a:pt x="553" y="76"/>
                  <a:pt x="553" y="76"/>
                  <a:pt x="551" y="76"/>
                </a:cubicBezTo>
                <a:cubicBezTo>
                  <a:pt x="550" y="75"/>
                  <a:pt x="549" y="75"/>
                  <a:pt x="548" y="75"/>
                </a:cubicBezTo>
                <a:cubicBezTo>
                  <a:pt x="547" y="75"/>
                  <a:pt x="547" y="75"/>
                  <a:pt x="547" y="75"/>
                </a:cubicBezTo>
                <a:cubicBezTo>
                  <a:pt x="547" y="74"/>
                  <a:pt x="546" y="74"/>
                  <a:pt x="546" y="73"/>
                </a:cubicBezTo>
                <a:cubicBezTo>
                  <a:pt x="547" y="73"/>
                  <a:pt x="548" y="74"/>
                  <a:pt x="550" y="74"/>
                </a:cubicBezTo>
                <a:cubicBezTo>
                  <a:pt x="550" y="73"/>
                  <a:pt x="550" y="72"/>
                  <a:pt x="547" y="68"/>
                </a:cubicBezTo>
                <a:cubicBezTo>
                  <a:pt x="547" y="68"/>
                  <a:pt x="547" y="68"/>
                  <a:pt x="533" y="57"/>
                </a:cubicBezTo>
                <a:cubicBezTo>
                  <a:pt x="532" y="56"/>
                  <a:pt x="532" y="56"/>
                  <a:pt x="531" y="56"/>
                </a:cubicBezTo>
                <a:cubicBezTo>
                  <a:pt x="527" y="52"/>
                  <a:pt x="527" y="52"/>
                  <a:pt x="520" y="48"/>
                </a:cubicBezTo>
                <a:cubicBezTo>
                  <a:pt x="518" y="47"/>
                  <a:pt x="516" y="45"/>
                  <a:pt x="515" y="44"/>
                </a:cubicBezTo>
                <a:cubicBezTo>
                  <a:pt x="515" y="44"/>
                  <a:pt x="515" y="44"/>
                  <a:pt x="516" y="44"/>
                </a:cubicBezTo>
                <a:cubicBezTo>
                  <a:pt x="510" y="41"/>
                  <a:pt x="510" y="41"/>
                  <a:pt x="510" y="41"/>
                </a:cubicBezTo>
                <a:cubicBezTo>
                  <a:pt x="509" y="41"/>
                  <a:pt x="508" y="40"/>
                  <a:pt x="507" y="40"/>
                </a:cubicBezTo>
                <a:cubicBezTo>
                  <a:pt x="506" y="40"/>
                  <a:pt x="506" y="40"/>
                  <a:pt x="506" y="40"/>
                </a:cubicBezTo>
                <a:cubicBezTo>
                  <a:pt x="505" y="40"/>
                  <a:pt x="505" y="40"/>
                  <a:pt x="505" y="40"/>
                </a:cubicBezTo>
                <a:cubicBezTo>
                  <a:pt x="506" y="41"/>
                  <a:pt x="506" y="41"/>
                  <a:pt x="506" y="41"/>
                </a:cubicBezTo>
                <a:cubicBezTo>
                  <a:pt x="505" y="41"/>
                  <a:pt x="505" y="41"/>
                  <a:pt x="505" y="41"/>
                </a:cubicBezTo>
                <a:cubicBezTo>
                  <a:pt x="506" y="43"/>
                  <a:pt x="513" y="48"/>
                  <a:pt x="513" y="48"/>
                </a:cubicBezTo>
                <a:cubicBezTo>
                  <a:pt x="512" y="48"/>
                  <a:pt x="512" y="48"/>
                  <a:pt x="512" y="48"/>
                </a:cubicBezTo>
                <a:cubicBezTo>
                  <a:pt x="512" y="49"/>
                  <a:pt x="512" y="49"/>
                  <a:pt x="512" y="49"/>
                </a:cubicBezTo>
                <a:cubicBezTo>
                  <a:pt x="513" y="50"/>
                  <a:pt x="513" y="50"/>
                  <a:pt x="513" y="50"/>
                </a:cubicBezTo>
                <a:cubicBezTo>
                  <a:pt x="514" y="50"/>
                  <a:pt x="514" y="50"/>
                  <a:pt x="514" y="50"/>
                </a:cubicBezTo>
                <a:cubicBezTo>
                  <a:pt x="514" y="51"/>
                  <a:pt x="515" y="51"/>
                  <a:pt x="515" y="51"/>
                </a:cubicBezTo>
                <a:cubicBezTo>
                  <a:pt x="516" y="51"/>
                  <a:pt x="519" y="53"/>
                  <a:pt x="520" y="54"/>
                </a:cubicBezTo>
                <a:cubicBezTo>
                  <a:pt x="521" y="56"/>
                  <a:pt x="523" y="57"/>
                  <a:pt x="530" y="60"/>
                </a:cubicBezTo>
                <a:cubicBezTo>
                  <a:pt x="532" y="62"/>
                  <a:pt x="532" y="62"/>
                  <a:pt x="535" y="65"/>
                </a:cubicBezTo>
                <a:cubicBezTo>
                  <a:pt x="535" y="65"/>
                  <a:pt x="534" y="65"/>
                  <a:pt x="534" y="65"/>
                </a:cubicBezTo>
                <a:cubicBezTo>
                  <a:pt x="533" y="65"/>
                  <a:pt x="533" y="65"/>
                  <a:pt x="516" y="57"/>
                </a:cubicBezTo>
                <a:cubicBezTo>
                  <a:pt x="515" y="57"/>
                  <a:pt x="515" y="57"/>
                  <a:pt x="514" y="57"/>
                </a:cubicBezTo>
                <a:cubicBezTo>
                  <a:pt x="513" y="57"/>
                  <a:pt x="512" y="56"/>
                  <a:pt x="511" y="56"/>
                </a:cubicBezTo>
                <a:cubicBezTo>
                  <a:pt x="510" y="56"/>
                  <a:pt x="510" y="56"/>
                  <a:pt x="509" y="56"/>
                </a:cubicBezTo>
                <a:cubicBezTo>
                  <a:pt x="507" y="55"/>
                  <a:pt x="505" y="54"/>
                  <a:pt x="503" y="53"/>
                </a:cubicBezTo>
                <a:cubicBezTo>
                  <a:pt x="502" y="53"/>
                  <a:pt x="502" y="52"/>
                  <a:pt x="501" y="52"/>
                </a:cubicBezTo>
                <a:cubicBezTo>
                  <a:pt x="500" y="52"/>
                  <a:pt x="500" y="52"/>
                  <a:pt x="500" y="52"/>
                </a:cubicBezTo>
                <a:cubicBezTo>
                  <a:pt x="500" y="53"/>
                  <a:pt x="500" y="53"/>
                  <a:pt x="500" y="53"/>
                </a:cubicBezTo>
                <a:cubicBezTo>
                  <a:pt x="504" y="57"/>
                  <a:pt x="511" y="56"/>
                  <a:pt x="514" y="62"/>
                </a:cubicBezTo>
                <a:cubicBezTo>
                  <a:pt x="514" y="62"/>
                  <a:pt x="514" y="62"/>
                  <a:pt x="514" y="62"/>
                </a:cubicBezTo>
                <a:cubicBezTo>
                  <a:pt x="514" y="63"/>
                  <a:pt x="514" y="64"/>
                  <a:pt x="514" y="65"/>
                </a:cubicBezTo>
                <a:cubicBezTo>
                  <a:pt x="514" y="65"/>
                  <a:pt x="514" y="65"/>
                  <a:pt x="514" y="65"/>
                </a:cubicBezTo>
                <a:cubicBezTo>
                  <a:pt x="510" y="61"/>
                  <a:pt x="510" y="61"/>
                  <a:pt x="510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2"/>
                  <a:pt x="509" y="62"/>
                  <a:pt x="509" y="62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7" y="62"/>
                  <a:pt x="507" y="62"/>
                  <a:pt x="507" y="62"/>
                </a:cubicBezTo>
                <a:cubicBezTo>
                  <a:pt x="522" y="79"/>
                  <a:pt x="537" y="99"/>
                  <a:pt x="550" y="121"/>
                </a:cubicBezTo>
                <a:cubicBezTo>
                  <a:pt x="614" y="121"/>
                  <a:pt x="649" y="120"/>
                  <a:pt x="646" y="118"/>
                </a:cubicBezTo>
                <a:cubicBezTo>
                  <a:pt x="644" y="116"/>
                  <a:pt x="644" y="116"/>
                  <a:pt x="644" y="116"/>
                </a:cubicBezTo>
                <a:cubicBezTo>
                  <a:pt x="617" y="89"/>
                  <a:pt x="617" y="89"/>
                  <a:pt x="602" y="77"/>
                </a:cubicBezTo>
                <a:cubicBezTo>
                  <a:pt x="573" y="57"/>
                  <a:pt x="569" y="54"/>
                  <a:pt x="554" y="46"/>
                </a:cubicBezTo>
                <a:moveTo>
                  <a:pt x="624" y="357"/>
                </a:moveTo>
                <a:cubicBezTo>
                  <a:pt x="624" y="357"/>
                  <a:pt x="624" y="357"/>
                  <a:pt x="624" y="357"/>
                </a:cubicBezTo>
                <a:cubicBezTo>
                  <a:pt x="624" y="356"/>
                  <a:pt x="624" y="354"/>
                  <a:pt x="623" y="354"/>
                </a:cubicBezTo>
                <a:cubicBezTo>
                  <a:pt x="623" y="353"/>
                  <a:pt x="622" y="353"/>
                  <a:pt x="621" y="353"/>
                </a:cubicBezTo>
                <a:cubicBezTo>
                  <a:pt x="620" y="352"/>
                  <a:pt x="620" y="352"/>
                  <a:pt x="620" y="352"/>
                </a:cubicBezTo>
                <a:cubicBezTo>
                  <a:pt x="619" y="351"/>
                  <a:pt x="620" y="349"/>
                  <a:pt x="619" y="348"/>
                </a:cubicBezTo>
                <a:cubicBezTo>
                  <a:pt x="618" y="346"/>
                  <a:pt x="616" y="345"/>
                  <a:pt x="615" y="345"/>
                </a:cubicBezTo>
                <a:cubicBezTo>
                  <a:pt x="613" y="345"/>
                  <a:pt x="615" y="341"/>
                  <a:pt x="614" y="340"/>
                </a:cubicBezTo>
                <a:cubicBezTo>
                  <a:pt x="612" y="338"/>
                  <a:pt x="612" y="338"/>
                  <a:pt x="612" y="338"/>
                </a:cubicBezTo>
                <a:cubicBezTo>
                  <a:pt x="612" y="338"/>
                  <a:pt x="611" y="338"/>
                  <a:pt x="610" y="338"/>
                </a:cubicBezTo>
                <a:cubicBezTo>
                  <a:pt x="611" y="341"/>
                  <a:pt x="611" y="341"/>
                  <a:pt x="610" y="342"/>
                </a:cubicBezTo>
                <a:cubicBezTo>
                  <a:pt x="610" y="354"/>
                  <a:pt x="611" y="365"/>
                  <a:pt x="610" y="376"/>
                </a:cubicBezTo>
                <a:cubicBezTo>
                  <a:pt x="611" y="376"/>
                  <a:pt x="611" y="376"/>
                  <a:pt x="611" y="376"/>
                </a:cubicBezTo>
                <a:cubicBezTo>
                  <a:pt x="612" y="376"/>
                  <a:pt x="612" y="376"/>
                  <a:pt x="612" y="376"/>
                </a:cubicBezTo>
                <a:cubicBezTo>
                  <a:pt x="613" y="376"/>
                  <a:pt x="613" y="376"/>
                  <a:pt x="613" y="376"/>
                </a:cubicBezTo>
                <a:cubicBezTo>
                  <a:pt x="614" y="375"/>
                  <a:pt x="614" y="374"/>
                  <a:pt x="614" y="374"/>
                </a:cubicBezTo>
                <a:cubicBezTo>
                  <a:pt x="614" y="373"/>
                  <a:pt x="614" y="373"/>
                  <a:pt x="614" y="372"/>
                </a:cubicBezTo>
                <a:cubicBezTo>
                  <a:pt x="614" y="372"/>
                  <a:pt x="614" y="372"/>
                  <a:pt x="614" y="372"/>
                </a:cubicBezTo>
                <a:cubicBezTo>
                  <a:pt x="614" y="370"/>
                  <a:pt x="616" y="368"/>
                  <a:pt x="617" y="368"/>
                </a:cubicBezTo>
                <a:cubicBezTo>
                  <a:pt x="618" y="368"/>
                  <a:pt x="618" y="368"/>
                  <a:pt x="618" y="368"/>
                </a:cubicBezTo>
                <a:cubicBezTo>
                  <a:pt x="618" y="368"/>
                  <a:pt x="618" y="369"/>
                  <a:pt x="619" y="369"/>
                </a:cubicBezTo>
                <a:cubicBezTo>
                  <a:pt x="620" y="366"/>
                  <a:pt x="619" y="362"/>
                  <a:pt x="620" y="359"/>
                </a:cubicBezTo>
                <a:cubicBezTo>
                  <a:pt x="620" y="358"/>
                  <a:pt x="620" y="358"/>
                  <a:pt x="622" y="358"/>
                </a:cubicBezTo>
                <a:cubicBezTo>
                  <a:pt x="622" y="358"/>
                  <a:pt x="623" y="358"/>
                  <a:pt x="624" y="357"/>
                </a:cubicBezTo>
                <a:moveTo>
                  <a:pt x="743" y="321"/>
                </a:moveTo>
                <a:cubicBezTo>
                  <a:pt x="741" y="310"/>
                  <a:pt x="738" y="295"/>
                  <a:pt x="736" y="284"/>
                </a:cubicBezTo>
                <a:cubicBezTo>
                  <a:pt x="736" y="287"/>
                  <a:pt x="690" y="289"/>
                  <a:pt x="605" y="288"/>
                </a:cubicBezTo>
                <a:cubicBezTo>
                  <a:pt x="607" y="300"/>
                  <a:pt x="608" y="313"/>
                  <a:pt x="609" y="325"/>
                </a:cubicBezTo>
                <a:cubicBezTo>
                  <a:pt x="610" y="327"/>
                  <a:pt x="610" y="330"/>
                  <a:pt x="612" y="331"/>
                </a:cubicBezTo>
                <a:cubicBezTo>
                  <a:pt x="614" y="331"/>
                  <a:pt x="616" y="331"/>
                  <a:pt x="618" y="331"/>
                </a:cubicBezTo>
                <a:cubicBezTo>
                  <a:pt x="621" y="330"/>
                  <a:pt x="621" y="334"/>
                  <a:pt x="623" y="334"/>
                </a:cubicBezTo>
                <a:cubicBezTo>
                  <a:pt x="625" y="334"/>
                  <a:pt x="627" y="334"/>
                  <a:pt x="628" y="334"/>
                </a:cubicBezTo>
                <a:cubicBezTo>
                  <a:pt x="629" y="335"/>
                  <a:pt x="629" y="335"/>
                  <a:pt x="630" y="335"/>
                </a:cubicBezTo>
                <a:cubicBezTo>
                  <a:pt x="637" y="335"/>
                  <a:pt x="637" y="335"/>
                  <a:pt x="637" y="335"/>
                </a:cubicBezTo>
                <a:cubicBezTo>
                  <a:pt x="643" y="334"/>
                  <a:pt x="643" y="334"/>
                  <a:pt x="643" y="334"/>
                </a:cubicBezTo>
                <a:cubicBezTo>
                  <a:pt x="644" y="334"/>
                  <a:pt x="646" y="334"/>
                  <a:pt x="647" y="334"/>
                </a:cubicBezTo>
                <a:cubicBezTo>
                  <a:pt x="648" y="334"/>
                  <a:pt x="655" y="341"/>
                  <a:pt x="656" y="346"/>
                </a:cubicBezTo>
                <a:cubicBezTo>
                  <a:pt x="656" y="346"/>
                  <a:pt x="656" y="346"/>
                  <a:pt x="657" y="346"/>
                </a:cubicBezTo>
                <a:cubicBezTo>
                  <a:pt x="657" y="347"/>
                  <a:pt x="657" y="347"/>
                  <a:pt x="658" y="349"/>
                </a:cubicBezTo>
                <a:cubicBezTo>
                  <a:pt x="659" y="349"/>
                  <a:pt x="659" y="349"/>
                  <a:pt x="660" y="349"/>
                </a:cubicBezTo>
                <a:cubicBezTo>
                  <a:pt x="661" y="349"/>
                  <a:pt x="661" y="349"/>
                  <a:pt x="664" y="351"/>
                </a:cubicBezTo>
                <a:cubicBezTo>
                  <a:pt x="657" y="352"/>
                  <a:pt x="661" y="356"/>
                  <a:pt x="661" y="356"/>
                </a:cubicBezTo>
                <a:cubicBezTo>
                  <a:pt x="664" y="358"/>
                  <a:pt x="663" y="363"/>
                  <a:pt x="668" y="363"/>
                </a:cubicBezTo>
                <a:cubicBezTo>
                  <a:pt x="670" y="360"/>
                  <a:pt x="670" y="360"/>
                  <a:pt x="671" y="360"/>
                </a:cubicBezTo>
                <a:cubicBezTo>
                  <a:pt x="671" y="359"/>
                  <a:pt x="671" y="358"/>
                  <a:pt x="672" y="358"/>
                </a:cubicBezTo>
                <a:cubicBezTo>
                  <a:pt x="672" y="358"/>
                  <a:pt x="672" y="357"/>
                  <a:pt x="673" y="357"/>
                </a:cubicBezTo>
                <a:cubicBezTo>
                  <a:pt x="676" y="360"/>
                  <a:pt x="676" y="371"/>
                  <a:pt x="676" y="372"/>
                </a:cubicBezTo>
                <a:cubicBezTo>
                  <a:pt x="676" y="373"/>
                  <a:pt x="676" y="374"/>
                  <a:pt x="676" y="375"/>
                </a:cubicBezTo>
                <a:cubicBezTo>
                  <a:pt x="674" y="389"/>
                  <a:pt x="682" y="401"/>
                  <a:pt x="681" y="415"/>
                </a:cubicBezTo>
                <a:cubicBezTo>
                  <a:pt x="681" y="416"/>
                  <a:pt x="681" y="416"/>
                  <a:pt x="681" y="416"/>
                </a:cubicBezTo>
                <a:cubicBezTo>
                  <a:pt x="680" y="424"/>
                  <a:pt x="683" y="431"/>
                  <a:pt x="683" y="439"/>
                </a:cubicBezTo>
                <a:cubicBezTo>
                  <a:pt x="684" y="439"/>
                  <a:pt x="684" y="440"/>
                  <a:pt x="684" y="441"/>
                </a:cubicBezTo>
                <a:cubicBezTo>
                  <a:pt x="684" y="441"/>
                  <a:pt x="685" y="441"/>
                  <a:pt x="685" y="441"/>
                </a:cubicBezTo>
                <a:cubicBezTo>
                  <a:pt x="690" y="437"/>
                  <a:pt x="690" y="437"/>
                  <a:pt x="696" y="409"/>
                </a:cubicBezTo>
                <a:cubicBezTo>
                  <a:pt x="696" y="407"/>
                  <a:pt x="697" y="405"/>
                  <a:pt x="697" y="402"/>
                </a:cubicBezTo>
                <a:cubicBezTo>
                  <a:pt x="697" y="395"/>
                  <a:pt x="697" y="395"/>
                  <a:pt x="698" y="394"/>
                </a:cubicBezTo>
                <a:cubicBezTo>
                  <a:pt x="705" y="394"/>
                  <a:pt x="710" y="372"/>
                  <a:pt x="710" y="371"/>
                </a:cubicBezTo>
                <a:cubicBezTo>
                  <a:pt x="710" y="371"/>
                  <a:pt x="710" y="371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4" y="367"/>
                  <a:pt x="714" y="367"/>
                  <a:pt x="714" y="367"/>
                </a:cubicBezTo>
                <a:cubicBezTo>
                  <a:pt x="715" y="366"/>
                  <a:pt x="715" y="366"/>
                  <a:pt x="715" y="358"/>
                </a:cubicBezTo>
                <a:cubicBezTo>
                  <a:pt x="716" y="357"/>
                  <a:pt x="716" y="357"/>
                  <a:pt x="717" y="357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9" y="357"/>
                  <a:pt x="720" y="355"/>
                  <a:pt x="721" y="354"/>
                </a:cubicBezTo>
                <a:cubicBezTo>
                  <a:pt x="721" y="353"/>
                  <a:pt x="722" y="353"/>
                  <a:pt x="723" y="353"/>
                </a:cubicBezTo>
                <a:cubicBezTo>
                  <a:pt x="723" y="352"/>
                  <a:pt x="723" y="351"/>
                  <a:pt x="723" y="350"/>
                </a:cubicBezTo>
                <a:cubicBezTo>
                  <a:pt x="724" y="350"/>
                  <a:pt x="724" y="350"/>
                  <a:pt x="724" y="350"/>
                </a:cubicBezTo>
                <a:cubicBezTo>
                  <a:pt x="725" y="353"/>
                  <a:pt x="726" y="358"/>
                  <a:pt x="727" y="365"/>
                </a:cubicBezTo>
                <a:cubicBezTo>
                  <a:pt x="728" y="369"/>
                  <a:pt x="728" y="369"/>
                  <a:pt x="728" y="370"/>
                </a:cubicBezTo>
                <a:cubicBezTo>
                  <a:pt x="728" y="371"/>
                  <a:pt x="728" y="371"/>
                  <a:pt x="728" y="372"/>
                </a:cubicBezTo>
                <a:cubicBezTo>
                  <a:pt x="728" y="373"/>
                  <a:pt x="728" y="373"/>
                  <a:pt x="728" y="375"/>
                </a:cubicBezTo>
                <a:cubicBezTo>
                  <a:pt x="728" y="376"/>
                  <a:pt x="728" y="376"/>
                  <a:pt x="728" y="376"/>
                </a:cubicBezTo>
                <a:cubicBezTo>
                  <a:pt x="729" y="376"/>
                  <a:pt x="729" y="376"/>
                  <a:pt x="729" y="376"/>
                </a:cubicBezTo>
                <a:cubicBezTo>
                  <a:pt x="732" y="381"/>
                  <a:pt x="727" y="387"/>
                  <a:pt x="730" y="392"/>
                </a:cubicBezTo>
                <a:cubicBezTo>
                  <a:pt x="731" y="392"/>
                  <a:pt x="731" y="392"/>
                  <a:pt x="731" y="392"/>
                </a:cubicBezTo>
                <a:cubicBezTo>
                  <a:pt x="731" y="391"/>
                  <a:pt x="732" y="391"/>
                  <a:pt x="733" y="389"/>
                </a:cubicBezTo>
                <a:cubicBezTo>
                  <a:pt x="733" y="389"/>
                  <a:pt x="733" y="388"/>
                  <a:pt x="733" y="388"/>
                </a:cubicBezTo>
                <a:cubicBezTo>
                  <a:pt x="733" y="387"/>
                  <a:pt x="733" y="387"/>
                  <a:pt x="733" y="387"/>
                </a:cubicBezTo>
                <a:cubicBezTo>
                  <a:pt x="733" y="386"/>
                  <a:pt x="733" y="386"/>
                  <a:pt x="733" y="385"/>
                </a:cubicBezTo>
                <a:cubicBezTo>
                  <a:pt x="737" y="389"/>
                  <a:pt x="735" y="403"/>
                  <a:pt x="731" y="428"/>
                </a:cubicBezTo>
                <a:cubicBezTo>
                  <a:pt x="731" y="429"/>
                  <a:pt x="731" y="430"/>
                  <a:pt x="731" y="430"/>
                </a:cubicBezTo>
                <a:cubicBezTo>
                  <a:pt x="730" y="436"/>
                  <a:pt x="731" y="442"/>
                  <a:pt x="730" y="448"/>
                </a:cubicBezTo>
                <a:cubicBezTo>
                  <a:pt x="730" y="449"/>
                  <a:pt x="730" y="449"/>
                  <a:pt x="730" y="449"/>
                </a:cubicBezTo>
                <a:cubicBezTo>
                  <a:pt x="729" y="453"/>
                  <a:pt x="729" y="456"/>
                  <a:pt x="729" y="459"/>
                </a:cubicBezTo>
                <a:cubicBezTo>
                  <a:pt x="728" y="462"/>
                  <a:pt x="728" y="464"/>
                  <a:pt x="727" y="467"/>
                </a:cubicBezTo>
                <a:cubicBezTo>
                  <a:pt x="726" y="470"/>
                  <a:pt x="725" y="476"/>
                  <a:pt x="726" y="480"/>
                </a:cubicBezTo>
                <a:cubicBezTo>
                  <a:pt x="726" y="480"/>
                  <a:pt x="726" y="480"/>
                  <a:pt x="726" y="480"/>
                </a:cubicBezTo>
                <a:cubicBezTo>
                  <a:pt x="727" y="478"/>
                  <a:pt x="727" y="476"/>
                  <a:pt x="727" y="476"/>
                </a:cubicBezTo>
                <a:cubicBezTo>
                  <a:pt x="728" y="473"/>
                  <a:pt x="731" y="459"/>
                  <a:pt x="731" y="459"/>
                </a:cubicBezTo>
                <a:cubicBezTo>
                  <a:pt x="731" y="458"/>
                  <a:pt x="731" y="458"/>
                  <a:pt x="731" y="458"/>
                </a:cubicBezTo>
                <a:cubicBezTo>
                  <a:pt x="731" y="457"/>
                  <a:pt x="731" y="457"/>
                  <a:pt x="732" y="457"/>
                </a:cubicBezTo>
                <a:cubicBezTo>
                  <a:pt x="732" y="456"/>
                  <a:pt x="732" y="456"/>
                  <a:pt x="732" y="455"/>
                </a:cubicBezTo>
                <a:cubicBezTo>
                  <a:pt x="732" y="455"/>
                  <a:pt x="732" y="454"/>
                  <a:pt x="732" y="454"/>
                </a:cubicBezTo>
                <a:cubicBezTo>
                  <a:pt x="732" y="453"/>
                  <a:pt x="733" y="452"/>
                  <a:pt x="733" y="451"/>
                </a:cubicBezTo>
                <a:cubicBezTo>
                  <a:pt x="732" y="450"/>
                  <a:pt x="732" y="438"/>
                  <a:pt x="733" y="434"/>
                </a:cubicBezTo>
                <a:cubicBezTo>
                  <a:pt x="733" y="433"/>
                  <a:pt x="733" y="433"/>
                  <a:pt x="733" y="432"/>
                </a:cubicBezTo>
                <a:cubicBezTo>
                  <a:pt x="733" y="431"/>
                  <a:pt x="733" y="431"/>
                  <a:pt x="733" y="430"/>
                </a:cubicBezTo>
                <a:cubicBezTo>
                  <a:pt x="733" y="428"/>
                  <a:pt x="733" y="426"/>
                  <a:pt x="733" y="424"/>
                </a:cubicBezTo>
                <a:cubicBezTo>
                  <a:pt x="734" y="421"/>
                  <a:pt x="737" y="408"/>
                  <a:pt x="737" y="407"/>
                </a:cubicBezTo>
                <a:cubicBezTo>
                  <a:pt x="738" y="410"/>
                  <a:pt x="737" y="412"/>
                  <a:pt x="737" y="414"/>
                </a:cubicBezTo>
                <a:cubicBezTo>
                  <a:pt x="738" y="414"/>
                  <a:pt x="738" y="414"/>
                  <a:pt x="738" y="414"/>
                </a:cubicBezTo>
                <a:cubicBezTo>
                  <a:pt x="738" y="413"/>
                  <a:pt x="738" y="413"/>
                  <a:pt x="738" y="413"/>
                </a:cubicBezTo>
                <a:cubicBezTo>
                  <a:pt x="739" y="417"/>
                  <a:pt x="739" y="417"/>
                  <a:pt x="737" y="440"/>
                </a:cubicBezTo>
                <a:cubicBezTo>
                  <a:pt x="742" y="419"/>
                  <a:pt x="742" y="419"/>
                  <a:pt x="743" y="409"/>
                </a:cubicBezTo>
                <a:cubicBezTo>
                  <a:pt x="743" y="407"/>
                  <a:pt x="744" y="406"/>
                  <a:pt x="744" y="404"/>
                </a:cubicBezTo>
                <a:cubicBezTo>
                  <a:pt x="745" y="395"/>
                  <a:pt x="745" y="395"/>
                  <a:pt x="744" y="385"/>
                </a:cubicBezTo>
                <a:cubicBezTo>
                  <a:pt x="743" y="379"/>
                  <a:pt x="743" y="364"/>
                  <a:pt x="744" y="355"/>
                </a:cubicBezTo>
                <a:cubicBezTo>
                  <a:pt x="745" y="355"/>
                  <a:pt x="745" y="356"/>
                  <a:pt x="745" y="356"/>
                </a:cubicBezTo>
                <a:cubicBezTo>
                  <a:pt x="745" y="357"/>
                  <a:pt x="745" y="357"/>
                  <a:pt x="745" y="357"/>
                </a:cubicBezTo>
                <a:cubicBezTo>
                  <a:pt x="745" y="360"/>
                  <a:pt x="745" y="362"/>
                  <a:pt x="745" y="364"/>
                </a:cubicBezTo>
                <a:cubicBezTo>
                  <a:pt x="745" y="368"/>
                  <a:pt x="745" y="371"/>
                  <a:pt x="745" y="374"/>
                </a:cubicBezTo>
                <a:cubicBezTo>
                  <a:pt x="745" y="375"/>
                  <a:pt x="745" y="375"/>
                  <a:pt x="746" y="375"/>
                </a:cubicBezTo>
                <a:cubicBezTo>
                  <a:pt x="746" y="365"/>
                  <a:pt x="746" y="365"/>
                  <a:pt x="745" y="364"/>
                </a:cubicBezTo>
                <a:cubicBezTo>
                  <a:pt x="745" y="361"/>
                  <a:pt x="745" y="359"/>
                  <a:pt x="745" y="356"/>
                </a:cubicBezTo>
                <a:cubicBezTo>
                  <a:pt x="745" y="356"/>
                  <a:pt x="745" y="356"/>
                  <a:pt x="745" y="356"/>
                </a:cubicBezTo>
                <a:cubicBezTo>
                  <a:pt x="745" y="355"/>
                  <a:pt x="745" y="354"/>
                  <a:pt x="745" y="353"/>
                </a:cubicBezTo>
                <a:cubicBezTo>
                  <a:pt x="745" y="352"/>
                  <a:pt x="745" y="352"/>
                  <a:pt x="745" y="352"/>
                </a:cubicBezTo>
                <a:cubicBezTo>
                  <a:pt x="745" y="343"/>
                  <a:pt x="744" y="330"/>
                  <a:pt x="743" y="321"/>
                </a:cubicBezTo>
                <a:moveTo>
                  <a:pt x="299" y="117"/>
                </a:moveTo>
                <a:cubicBezTo>
                  <a:pt x="299" y="117"/>
                  <a:pt x="299" y="117"/>
                  <a:pt x="299" y="117"/>
                </a:cubicBezTo>
                <a:cubicBezTo>
                  <a:pt x="297" y="117"/>
                  <a:pt x="297" y="117"/>
                  <a:pt x="297" y="117"/>
                </a:cubicBezTo>
                <a:cubicBezTo>
                  <a:pt x="297" y="118"/>
                  <a:pt x="296" y="118"/>
                  <a:pt x="296" y="118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4" y="119"/>
                  <a:pt x="294" y="119"/>
                  <a:pt x="294" y="119"/>
                </a:cubicBezTo>
                <a:cubicBezTo>
                  <a:pt x="293" y="120"/>
                  <a:pt x="293" y="120"/>
                  <a:pt x="292" y="121"/>
                </a:cubicBezTo>
                <a:cubicBezTo>
                  <a:pt x="292" y="121"/>
                  <a:pt x="292" y="122"/>
                  <a:pt x="292" y="122"/>
                </a:cubicBezTo>
                <a:cubicBezTo>
                  <a:pt x="292" y="123"/>
                  <a:pt x="292" y="123"/>
                  <a:pt x="292" y="123"/>
                </a:cubicBezTo>
                <a:cubicBezTo>
                  <a:pt x="294" y="122"/>
                  <a:pt x="294" y="122"/>
                  <a:pt x="294" y="122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6" y="121"/>
                  <a:pt x="297" y="120"/>
                  <a:pt x="297" y="120"/>
                </a:cubicBezTo>
                <a:cubicBezTo>
                  <a:pt x="297" y="119"/>
                  <a:pt x="297" y="119"/>
                  <a:pt x="297" y="119"/>
                </a:cubicBezTo>
                <a:cubicBezTo>
                  <a:pt x="297" y="119"/>
                  <a:pt x="298" y="119"/>
                  <a:pt x="298" y="118"/>
                </a:cubicBezTo>
                <a:cubicBezTo>
                  <a:pt x="298" y="118"/>
                  <a:pt x="298" y="118"/>
                  <a:pt x="298" y="118"/>
                </a:cubicBezTo>
                <a:cubicBezTo>
                  <a:pt x="298" y="118"/>
                  <a:pt x="299" y="117"/>
                  <a:pt x="299" y="117"/>
                </a:cubicBezTo>
                <a:moveTo>
                  <a:pt x="324" y="158"/>
                </a:moveTo>
                <a:cubicBezTo>
                  <a:pt x="324" y="157"/>
                  <a:pt x="324" y="156"/>
                  <a:pt x="324" y="156"/>
                </a:cubicBezTo>
                <a:cubicBezTo>
                  <a:pt x="323" y="155"/>
                  <a:pt x="323" y="153"/>
                  <a:pt x="323" y="153"/>
                </a:cubicBezTo>
                <a:cubicBezTo>
                  <a:pt x="323" y="152"/>
                  <a:pt x="322" y="152"/>
                  <a:pt x="322" y="151"/>
                </a:cubicBezTo>
                <a:cubicBezTo>
                  <a:pt x="321" y="152"/>
                  <a:pt x="321" y="152"/>
                  <a:pt x="321" y="152"/>
                </a:cubicBezTo>
                <a:cubicBezTo>
                  <a:pt x="321" y="152"/>
                  <a:pt x="321" y="153"/>
                  <a:pt x="319" y="154"/>
                </a:cubicBezTo>
                <a:cubicBezTo>
                  <a:pt x="318" y="155"/>
                  <a:pt x="318" y="155"/>
                  <a:pt x="318" y="149"/>
                </a:cubicBezTo>
                <a:cubicBezTo>
                  <a:pt x="317" y="149"/>
                  <a:pt x="316" y="149"/>
                  <a:pt x="315" y="149"/>
                </a:cubicBezTo>
                <a:cubicBezTo>
                  <a:pt x="316" y="145"/>
                  <a:pt x="317" y="144"/>
                  <a:pt x="314" y="143"/>
                </a:cubicBezTo>
                <a:cubicBezTo>
                  <a:pt x="314" y="143"/>
                  <a:pt x="314" y="143"/>
                  <a:pt x="314" y="142"/>
                </a:cubicBezTo>
                <a:cubicBezTo>
                  <a:pt x="313" y="142"/>
                  <a:pt x="313" y="142"/>
                  <a:pt x="313" y="142"/>
                </a:cubicBezTo>
                <a:cubicBezTo>
                  <a:pt x="313" y="141"/>
                  <a:pt x="313" y="140"/>
                  <a:pt x="312" y="139"/>
                </a:cubicBezTo>
                <a:cubicBezTo>
                  <a:pt x="312" y="139"/>
                  <a:pt x="312" y="139"/>
                  <a:pt x="312" y="139"/>
                </a:cubicBezTo>
                <a:cubicBezTo>
                  <a:pt x="312" y="138"/>
                  <a:pt x="311" y="135"/>
                  <a:pt x="310" y="135"/>
                </a:cubicBezTo>
                <a:cubicBezTo>
                  <a:pt x="306" y="135"/>
                  <a:pt x="306" y="135"/>
                  <a:pt x="306" y="134"/>
                </a:cubicBezTo>
                <a:cubicBezTo>
                  <a:pt x="307" y="131"/>
                  <a:pt x="307" y="131"/>
                  <a:pt x="310" y="131"/>
                </a:cubicBezTo>
                <a:cubicBezTo>
                  <a:pt x="310" y="131"/>
                  <a:pt x="310" y="130"/>
                  <a:pt x="310" y="130"/>
                </a:cubicBezTo>
                <a:cubicBezTo>
                  <a:pt x="310" y="128"/>
                  <a:pt x="312" y="128"/>
                  <a:pt x="313" y="127"/>
                </a:cubicBezTo>
                <a:cubicBezTo>
                  <a:pt x="313" y="126"/>
                  <a:pt x="313" y="125"/>
                  <a:pt x="314" y="123"/>
                </a:cubicBezTo>
                <a:cubicBezTo>
                  <a:pt x="311" y="123"/>
                  <a:pt x="308" y="123"/>
                  <a:pt x="305" y="123"/>
                </a:cubicBezTo>
                <a:cubicBezTo>
                  <a:pt x="307" y="120"/>
                  <a:pt x="307" y="120"/>
                  <a:pt x="307" y="120"/>
                </a:cubicBezTo>
                <a:cubicBezTo>
                  <a:pt x="308" y="119"/>
                  <a:pt x="310" y="119"/>
                  <a:pt x="310" y="118"/>
                </a:cubicBezTo>
                <a:cubicBezTo>
                  <a:pt x="310" y="117"/>
                  <a:pt x="310" y="117"/>
                  <a:pt x="309" y="117"/>
                </a:cubicBezTo>
                <a:cubicBezTo>
                  <a:pt x="309" y="117"/>
                  <a:pt x="309" y="117"/>
                  <a:pt x="309" y="117"/>
                </a:cubicBezTo>
                <a:cubicBezTo>
                  <a:pt x="308" y="117"/>
                  <a:pt x="308" y="117"/>
                  <a:pt x="307" y="117"/>
                </a:cubicBezTo>
                <a:cubicBezTo>
                  <a:pt x="306" y="117"/>
                  <a:pt x="304" y="116"/>
                  <a:pt x="303" y="117"/>
                </a:cubicBezTo>
                <a:cubicBezTo>
                  <a:pt x="303" y="118"/>
                  <a:pt x="302" y="119"/>
                  <a:pt x="301" y="120"/>
                </a:cubicBezTo>
                <a:cubicBezTo>
                  <a:pt x="301" y="121"/>
                  <a:pt x="301" y="122"/>
                  <a:pt x="300" y="123"/>
                </a:cubicBezTo>
                <a:cubicBezTo>
                  <a:pt x="298" y="124"/>
                  <a:pt x="298" y="124"/>
                  <a:pt x="298" y="124"/>
                </a:cubicBezTo>
                <a:cubicBezTo>
                  <a:pt x="297" y="123"/>
                  <a:pt x="297" y="123"/>
                  <a:pt x="297" y="122"/>
                </a:cubicBezTo>
                <a:cubicBezTo>
                  <a:pt x="296" y="123"/>
                  <a:pt x="296" y="123"/>
                  <a:pt x="296" y="123"/>
                </a:cubicBezTo>
                <a:cubicBezTo>
                  <a:pt x="294" y="123"/>
                  <a:pt x="294" y="126"/>
                  <a:pt x="294" y="126"/>
                </a:cubicBezTo>
                <a:cubicBezTo>
                  <a:pt x="295" y="127"/>
                  <a:pt x="296" y="126"/>
                  <a:pt x="297" y="127"/>
                </a:cubicBezTo>
                <a:cubicBezTo>
                  <a:pt x="296" y="128"/>
                  <a:pt x="296" y="128"/>
                  <a:pt x="296" y="128"/>
                </a:cubicBezTo>
                <a:cubicBezTo>
                  <a:pt x="296" y="128"/>
                  <a:pt x="296" y="128"/>
                  <a:pt x="296" y="129"/>
                </a:cubicBezTo>
                <a:cubicBezTo>
                  <a:pt x="295" y="130"/>
                  <a:pt x="296" y="131"/>
                  <a:pt x="294" y="131"/>
                </a:cubicBezTo>
                <a:cubicBezTo>
                  <a:pt x="292" y="132"/>
                  <a:pt x="292" y="133"/>
                  <a:pt x="292" y="133"/>
                </a:cubicBezTo>
                <a:cubicBezTo>
                  <a:pt x="292" y="134"/>
                  <a:pt x="292" y="134"/>
                  <a:pt x="292" y="134"/>
                </a:cubicBezTo>
                <a:cubicBezTo>
                  <a:pt x="292" y="134"/>
                  <a:pt x="293" y="134"/>
                  <a:pt x="294" y="134"/>
                </a:cubicBezTo>
                <a:cubicBezTo>
                  <a:pt x="294" y="134"/>
                  <a:pt x="294" y="133"/>
                  <a:pt x="295" y="134"/>
                </a:cubicBezTo>
                <a:cubicBezTo>
                  <a:pt x="295" y="135"/>
                  <a:pt x="295" y="135"/>
                  <a:pt x="296" y="135"/>
                </a:cubicBezTo>
                <a:cubicBezTo>
                  <a:pt x="296" y="136"/>
                  <a:pt x="297" y="136"/>
                  <a:pt x="297" y="135"/>
                </a:cubicBezTo>
                <a:cubicBezTo>
                  <a:pt x="297" y="135"/>
                  <a:pt x="297" y="135"/>
                  <a:pt x="298" y="134"/>
                </a:cubicBezTo>
                <a:cubicBezTo>
                  <a:pt x="299" y="135"/>
                  <a:pt x="299" y="135"/>
                  <a:pt x="299" y="135"/>
                </a:cubicBezTo>
                <a:cubicBezTo>
                  <a:pt x="298" y="136"/>
                  <a:pt x="299" y="137"/>
                  <a:pt x="299" y="138"/>
                </a:cubicBezTo>
                <a:cubicBezTo>
                  <a:pt x="298" y="139"/>
                  <a:pt x="297" y="138"/>
                  <a:pt x="296" y="139"/>
                </a:cubicBezTo>
                <a:cubicBezTo>
                  <a:pt x="296" y="140"/>
                  <a:pt x="296" y="140"/>
                  <a:pt x="296" y="141"/>
                </a:cubicBezTo>
                <a:cubicBezTo>
                  <a:pt x="298" y="141"/>
                  <a:pt x="299" y="141"/>
                  <a:pt x="301" y="141"/>
                </a:cubicBezTo>
                <a:cubicBezTo>
                  <a:pt x="302" y="140"/>
                  <a:pt x="302" y="140"/>
                  <a:pt x="302" y="140"/>
                </a:cubicBezTo>
                <a:cubicBezTo>
                  <a:pt x="304" y="142"/>
                  <a:pt x="301" y="145"/>
                  <a:pt x="304" y="146"/>
                </a:cubicBezTo>
                <a:cubicBezTo>
                  <a:pt x="304" y="146"/>
                  <a:pt x="304" y="146"/>
                  <a:pt x="304" y="146"/>
                </a:cubicBezTo>
                <a:cubicBezTo>
                  <a:pt x="304" y="147"/>
                  <a:pt x="303" y="148"/>
                  <a:pt x="303" y="149"/>
                </a:cubicBezTo>
                <a:cubicBezTo>
                  <a:pt x="304" y="150"/>
                  <a:pt x="303" y="151"/>
                  <a:pt x="302" y="151"/>
                </a:cubicBezTo>
                <a:cubicBezTo>
                  <a:pt x="300" y="152"/>
                  <a:pt x="299" y="150"/>
                  <a:pt x="297" y="150"/>
                </a:cubicBezTo>
                <a:cubicBezTo>
                  <a:pt x="297" y="150"/>
                  <a:pt x="297" y="150"/>
                  <a:pt x="297" y="150"/>
                </a:cubicBezTo>
                <a:cubicBezTo>
                  <a:pt x="296" y="150"/>
                  <a:pt x="296" y="150"/>
                  <a:pt x="295" y="151"/>
                </a:cubicBezTo>
                <a:cubicBezTo>
                  <a:pt x="295" y="152"/>
                  <a:pt x="295" y="152"/>
                  <a:pt x="295" y="152"/>
                </a:cubicBezTo>
                <a:cubicBezTo>
                  <a:pt x="294" y="152"/>
                  <a:pt x="294" y="152"/>
                  <a:pt x="293" y="152"/>
                </a:cubicBezTo>
                <a:cubicBezTo>
                  <a:pt x="292" y="153"/>
                  <a:pt x="292" y="153"/>
                  <a:pt x="292" y="153"/>
                </a:cubicBezTo>
                <a:cubicBezTo>
                  <a:pt x="294" y="154"/>
                  <a:pt x="295" y="153"/>
                  <a:pt x="297" y="154"/>
                </a:cubicBezTo>
                <a:cubicBezTo>
                  <a:pt x="297" y="154"/>
                  <a:pt x="297" y="155"/>
                  <a:pt x="296" y="156"/>
                </a:cubicBezTo>
                <a:cubicBezTo>
                  <a:pt x="296" y="156"/>
                  <a:pt x="296" y="156"/>
                  <a:pt x="295" y="156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1" y="159"/>
                  <a:pt x="291" y="159"/>
                  <a:pt x="291" y="160"/>
                </a:cubicBezTo>
                <a:cubicBezTo>
                  <a:pt x="293" y="161"/>
                  <a:pt x="295" y="159"/>
                  <a:pt x="296" y="160"/>
                </a:cubicBezTo>
                <a:cubicBezTo>
                  <a:pt x="298" y="161"/>
                  <a:pt x="299" y="160"/>
                  <a:pt x="301" y="161"/>
                </a:cubicBezTo>
                <a:cubicBezTo>
                  <a:pt x="301" y="162"/>
                  <a:pt x="301" y="162"/>
                  <a:pt x="300" y="163"/>
                </a:cubicBezTo>
                <a:cubicBezTo>
                  <a:pt x="300" y="163"/>
                  <a:pt x="299" y="163"/>
                  <a:pt x="296" y="163"/>
                </a:cubicBezTo>
                <a:cubicBezTo>
                  <a:pt x="295" y="163"/>
                  <a:pt x="295" y="164"/>
                  <a:pt x="294" y="165"/>
                </a:cubicBezTo>
                <a:cubicBezTo>
                  <a:pt x="293" y="165"/>
                  <a:pt x="292" y="165"/>
                  <a:pt x="291" y="165"/>
                </a:cubicBezTo>
                <a:cubicBezTo>
                  <a:pt x="291" y="168"/>
                  <a:pt x="291" y="168"/>
                  <a:pt x="287" y="169"/>
                </a:cubicBezTo>
                <a:cubicBezTo>
                  <a:pt x="288" y="170"/>
                  <a:pt x="288" y="170"/>
                  <a:pt x="291" y="169"/>
                </a:cubicBezTo>
                <a:cubicBezTo>
                  <a:pt x="292" y="169"/>
                  <a:pt x="292" y="169"/>
                  <a:pt x="293" y="168"/>
                </a:cubicBezTo>
                <a:cubicBezTo>
                  <a:pt x="293" y="168"/>
                  <a:pt x="293" y="168"/>
                  <a:pt x="295" y="169"/>
                </a:cubicBezTo>
                <a:cubicBezTo>
                  <a:pt x="296" y="169"/>
                  <a:pt x="296" y="169"/>
                  <a:pt x="297" y="169"/>
                </a:cubicBezTo>
                <a:cubicBezTo>
                  <a:pt x="298" y="167"/>
                  <a:pt x="298" y="167"/>
                  <a:pt x="298" y="166"/>
                </a:cubicBezTo>
                <a:cubicBezTo>
                  <a:pt x="300" y="167"/>
                  <a:pt x="302" y="166"/>
                  <a:pt x="304" y="167"/>
                </a:cubicBezTo>
                <a:cubicBezTo>
                  <a:pt x="306" y="167"/>
                  <a:pt x="306" y="165"/>
                  <a:pt x="307" y="165"/>
                </a:cubicBezTo>
                <a:cubicBezTo>
                  <a:pt x="309" y="165"/>
                  <a:pt x="309" y="167"/>
                  <a:pt x="310" y="167"/>
                </a:cubicBezTo>
                <a:cubicBezTo>
                  <a:pt x="311" y="167"/>
                  <a:pt x="311" y="167"/>
                  <a:pt x="311" y="167"/>
                </a:cubicBezTo>
                <a:cubicBezTo>
                  <a:pt x="312" y="167"/>
                  <a:pt x="314" y="167"/>
                  <a:pt x="316" y="166"/>
                </a:cubicBezTo>
                <a:cubicBezTo>
                  <a:pt x="317" y="165"/>
                  <a:pt x="317" y="165"/>
                  <a:pt x="317" y="165"/>
                </a:cubicBezTo>
                <a:cubicBezTo>
                  <a:pt x="319" y="165"/>
                  <a:pt x="319" y="165"/>
                  <a:pt x="320" y="165"/>
                </a:cubicBezTo>
                <a:cubicBezTo>
                  <a:pt x="320" y="164"/>
                  <a:pt x="320" y="164"/>
                  <a:pt x="320" y="164"/>
                </a:cubicBezTo>
                <a:cubicBezTo>
                  <a:pt x="320" y="163"/>
                  <a:pt x="319" y="162"/>
                  <a:pt x="319" y="161"/>
                </a:cubicBezTo>
                <a:cubicBezTo>
                  <a:pt x="319" y="161"/>
                  <a:pt x="319" y="161"/>
                  <a:pt x="319" y="161"/>
                </a:cubicBezTo>
                <a:cubicBezTo>
                  <a:pt x="319" y="160"/>
                  <a:pt x="319" y="159"/>
                  <a:pt x="321" y="160"/>
                </a:cubicBezTo>
                <a:cubicBezTo>
                  <a:pt x="321" y="160"/>
                  <a:pt x="321" y="160"/>
                  <a:pt x="322" y="158"/>
                </a:cubicBezTo>
                <a:cubicBezTo>
                  <a:pt x="323" y="158"/>
                  <a:pt x="323" y="158"/>
                  <a:pt x="324" y="158"/>
                </a:cubicBezTo>
                <a:moveTo>
                  <a:pt x="281" y="142"/>
                </a:move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moveTo>
                  <a:pt x="293" y="143"/>
                </a:moveTo>
                <a:cubicBezTo>
                  <a:pt x="293" y="143"/>
                  <a:pt x="294" y="142"/>
                  <a:pt x="293" y="141"/>
                </a:cubicBezTo>
                <a:cubicBezTo>
                  <a:pt x="292" y="140"/>
                  <a:pt x="293" y="139"/>
                  <a:pt x="293" y="139"/>
                </a:cubicBezTo>
                <a:cubicBezTo>
                  <a:pt x="293" y="139"/>
                  <a:pt x="293" y="138"/>
                  <a:pt x="292" y="138"/>
                </a:cubicBezTo>
                <a:cubicBezTo>
                  <a:pt x="292" y="138"/>
                  <a:pt x="291" y="138"/>
                  <a:pt x="291" y="138"/>
                </a:cubicBezTo>
                <a:cubicBezTo>
                  <a:pt x="291" y="137"/>
                  <a:pt x="291" y="137"/>
                  <a:pt x="291" y="137"/>
                </a:cubicBezTo>
                <a:cubicBezTo>
                  <a:pt x="290" y="137"/>
                  <a:pt x="290" y="137"/>
                  <a:pt x="290" y="137"/>
                </a:cubicBezTo>
                <a:cubicBezTo>
                  <a:pt x="289" y="137"/>
                  <a:pt x="288" y="138"/>
                  <a:pt x="288" y="138"/>
                </a:cubicBezTo>
                <a:cubicBezTo>
                  <a:pt x="287" y="138"/>
                  <a:pt x="287" y="138"/>
                  <a:pt x="287" y="139"/>
                </a:cubicBezTo>
                <a:cubicBezTo>
                  <a:pt x="287" y="139"/>
                  <a:pt x="286" y="139"/>
                  <a:pt x="286" y="139"/>
                </a:cubicBezTo>
                <a:cubicBezTo>
                  <a:pt x="285" y="139"/>
                  <a:pt x="285" y="139"/>
                  <a:pt x="285" y="139"/>
                </a:cubicBezTo>
                <a:cubicBezTo>
                  <a:pt x="285" y="138"/>
                  <a:pt x="285" y="138"/>
                  <a:pt x="285" y="137"/>
                </a:cubicBezTo>
                <a:cubicBezTo>
                  <a:pt x="284" y="137"/>
                  <a:pt x="284" y="137"/>
                  <a:pt x="282" y="137"/>
                </a:cubicBezTo>
                <a:cubicBezTo>
                  <a:pt x="282" y="139"/>
                  <a:pt x="281" y="140"/>
                  <a:pt x="281" y="142"/>
                </a:cubicBezTo>
                <a:cubicBezTo>
                  <a:pt x="280" y="142"/>
                  <a:pt x="280" y="143"/>
                  <a:pt x="279" y="142"/>
                </a:cubicBezTo>
                <a:cubicBezTo>
                  <a:pt x="278" y="142"/>
                  <a:pt x="278" y="143"/>
                  <a:pt x="277" y="143"/>
                </a:cubicBezTo>
                <a:cubicBezTo>
                  <a:pt x="277" y="143"/>
                  <a:pt x="277" y="143"/>
                  <a:pt x="276" y="142"/>
                </a:cubicBezTo>
                <a:cubicBezTo>
                  <a:pt x="275" y="142"/>
                  <a:pt x="275" y="142"/>
                  <a:pt x="275" y="142"/>
                </a:cubicBezTo>
                <a:cubicBezTo>
                  <a:pt x="274" y="145"/>
                  <a:pt x="273" y="147"/>
                  <a:pt x="273" y="149"/>
                </a:cubicBezTo>
                <a:cubicBezTo>
                  <a:pt x="274" y="149"/>
                  <a:pt x="274" y="149"/>
                  <a:pt x="276" y="149"/>
                </a:cubicBezTo>
                <a:cubicBezTo>
                  <a:pt x="275" y="150"/>
                  <a:pt x="275" y="151"/>
                  <a:pt x="275" y="152"/>
                </a:cubicBezTo>
                <a:cubicBezTo>
                  <a:pt x="272" y="153"/>
                  <a:pt x="272" y="153"/>
                  <a:pt x="271" y="154"/>
                </a:cubicBezTo>
                <a:cubicBezTo>
                  <a:pt x="271" y="154"/>
                  <a:pt x="271" y="154"/>
                  <a:pt x="271" y="154"/>
                </a:cubicBezTo>
                <a:cubicBezTo>
                  <a:pt x="271" y="155"/>
                  <a:pt x="271" y="156"/>
                  <a:pt x="270" y="156"/>
                </a:cubicBezTo>
                <a:cubicBezTo>
                  <a:pt x="270" y="157"/>
                  <a:pt x="269" y="157"/>
                  <a:pt x="269" y="157"/>
                </a:cubicBezTo>
                <a:cubicBezTo>
                  <a:pt x="269" y="158"/>
                  <a:pt x="269" y="158"/>
                  <a:pt x="269" y="158"/>
                </a:cubicBezTo>
                <a:cubicBezTo>
                  <a:pt x="269" y="158"/>
                  <a:pt x="268" y="159"/>
                  <a:pt x="269" y="159"/>
                </a:cubicBezTo>
                <a:cubicBezTo>
                  <a:pt x="270" y="160"/>
                  <a:pt x="271" y="160"/>
                  <a:pt x="271" y="160"/>
                </a:cubicBezTo>
                <a:cubicBezTo>
                  <a:pt x="273" y="159"/>
                  <a:pt x="274" y="160"/>
                  <a:pt x="274" y="160"/>
                </a:cubicBezTo>
                <a:cubicBezTo>
                  <a:pt x="275" y="160"/>
                  <a:pt x="277" y="159"/>
                  <a:pt x="277" y="159"/>
                </a:cubicBezTo>
                <a:cubicBezTo>
                  <a:pt x="277" y="159"/>
                  <a:pt x="277" y="159"/>
                  <a:pt x="277" y="158"/>
                </a:cubicBezTo>
                <a:cubicBezTo>
                  <a:pt x="278" y="157"/>
                  <a:pt x="278" y="157"/>
                  <a:pt x="278" y="157"/>
                </a:cubicBezTo>
                <a:cubicBezTo>
                  <a:pt x="281" y="157"/>
                  <a:pt x="284" y="157"/>
                  <a:pt x="286" y="157"/>
                </a:cubicBezTo>
                <a:cubicBezTo>
                  <a:pt x="286" y="157"/>
                  <a:pt x="287" y="156"/>
                  <a:pt x="287" y="156"/>
                </a:cubicBezTo>
                <a:cubicBezTo>
                  <a:pt x="287" y="155"/>
                  <a:pt x="286" y="155"/>
                  <a:pt x="286" y="154"/>
                </a:cubicBezTo>
                <a:cubicBezTo>
                  <a:pt x="287" y="153"/>
                  <a:pt x="287" y="154"/>
                  <a:pt x="288" y="153"/>
                </a:cubicBezTo>
                <a:cubicBezTo>
                  <a:pt x="288" y="152"/>
                  <a:pt x="288" y="152"/>
                  <a:pt x="289" y="150"/>
                </a:cubicBezTo>
                <a:cubicBezTo>
                  <a:pt x="289" y="149"/>
                  <a:pt x="290" y="148"/>
                  <a:pt x="290" y="147"/>
                </a:cubicBezTo>
                <a:cubicBezTo>
                  <a:pt x="290" y="146"/>
                  <a:pt x="290" y="145"/>
                  <a:pt x="290" y="145"/>
                </a:cubicBezTo>
                <a:cubicBezTo>
                  <a:pt x="292" y="145"/>
                  <a:pt x="293" y="144"/>
                  <a:pt x="293" y="143"/>
                </a:cubicBezTo>
                <a:moveTo>
                  <a:pt x="544" y="571"/>
                </a:moveTo>
                <a:cubicBezTo>
                  <a:pt x="544" y="571"/>
                  <a:pt x="544" y="570"/>
                  <a:pt x="545" y="570"/>
                </a:cubicBezTo>
                <a:cubicBezTo>
                  <a:pt x="548" y="559"/>
                  <a:pt x="548" y="559"/>
                  <a:pt x="548" y="559"/>
                </a:cubicBezTo>
                <a:cubicBezTo>
                  <a:pt x="547" y="558"/>
                  <a:pt x="547" y="556"/>
                  <a:pt x="543" y="555"/>
                </a:cubicBezTo>
                <a:cubicBezTo>
                  <a:pt x="542" y="559"/>
                  <a:pt x="542" y="559"/>
                  <a:pt x="542" y="559"/>
                </a:cubicBezTo>
                <a:cubicBezTo>
                  <a:pt x="541" y="560"/>
                  <a:pt x="541" y="560"/>
                  <a:pt x="535" y="564"/>
                </a:cubicBezTo>
                <a:cubicBezTo>
                  <a:pt x="535" y="564"/>
                  <a:pt x="533" y="567"/>
                  <a:pt x="533" y="567"/>
                </a:cubicBezTo>
                <a:cubicBezTo>
                  <a:pt x="533" y="568"/>
                  <a:pt x="533" y="568"/>
                  <a:pt x="533" y="568"/>
                </a:cubicBezTo>
                <a:cubicBezTo>
                  <a:pt x="532" y="569"/>
                  <a:pt x="531" y="568"/>
                  <a:pt x="531" y="569"/>
                </a:cubicBezTo>
                <a:cubicBezTo>
                  <a:pt x="530" y="570"/>
                  <a:pt x="530" y="571"/>
                  <a:pt x="528" y="572"/>
                </a:cubicBezTo>
                <a:cubicBezTo>
                  <a:pt x="525" y="575"/>
                  <a:pt x="522" y="572"/>
                  <a:pt x="518" y="573"/>
                </a:cubicBezTo>
                <a:cubicBezTo>
                  <a:pt x="517" y="574"/>
                  <a:pt x="516" y="574"/>
                  <a:pt x="516" y="575"/>
                </a:cubicBezTo>
                <a:cubicBezTo>
                  <a:pt x="515" y="576"/>
                  <a:pt x="515" y="577"/>
                  <a:pt x="514" y="579"/>
                </a:cubicBezTo>
                <a:cubicBezTo>
                  <a:pt x="513" y="580"/>
                  <a:pt x="512" y="581"/>
                  <a:pt x="511" y="582"/>
                </a:cubicBezTo>
                <a:cubicBezTo>
                  <a:pt x="511" y="582"/>
                  <a:pt x="509" y="588"/>
                  <a:pt x="510" y="589"/>
                </a:cubicBezTo>
                <a:cubicBezTo>
                  <a:pt x="510" y="590"/>
                  <a:pt x="510" y="590"/>
                  <a:pt x="510" y="591"/>
                </a:cubicBezTo>
                <a:cubicBezTo>
                  <a:pt x="510" y="591"/>
                  <a:pt x="509" y="594"/>
                  <a:pt x="509" y="594"/>
                </a:cubicBezTo>
                <a:cubicBezTo>
                  <a:pt x="509" y="595"/>
                  <a:pt x="508" y="595"/>
                  <a:pt x="508" y="594"/>
                </a:cubicBezTo>
                <a:cubicBezTo>
                  <a:pt x="507" y="594"/>
                  <a:pt x="507" y="594"/>
                  <a:pt x="504" y="597"/>
                </a:cubicBezTo>
                <a:cubicBezTo>
                  <a:pt x="503" y="599"/>
                  <a:pt x="503" y="601"/>
                  <a:pt x="501" y="603"/>
                </a:cubicBezTo>
                <a:cubicBezTo>
                  <a:pt x="501" y="603"/>
                  <a:pt x="501" y="603"/>
                  <a:pt x="500" y="604"/>
                </a:cubicBezTo>
                <a:cubicBezTo>
                  <a:pt x="500" y="604"/>
                  <a:pt x="500" y="604"/>
                  <a:pt x="500" y="605"/>
                </a:cubicBezTo>
                <a:cubicBezTo>
                  <a:pt x="500" y="606"/>
                  <a:pt x="500" y="608"/>
                  <a:pt x="500" y="609"/>
                </a:cubicBezTo>
                <a:cubicBezTo>
                  <a:pt x="499" y="610"/>
                  <a:pt x="499" y="610"/>
                  <a:pt x="499" y="611"/>
                </a:cubicBezTo>
                <a:cubicBezTo>
                  <a:pt x="498" y="614"/>
                  <a:pt x="498" y="614"/>
                  <a:pt x="497" y="616"/>
                </a:cubicBezTo>
                <a:cubicBezTo>
                  <a:pt x="499" y="617"/>
                  <a:pt x="501" y="616"/>
                  <a:pt x="503" y="616"/>
                </a:cubicBezTo>
                <a:cubicBezTo>
                  <a:pt x="503" y="617"/>
                  <a:pt x="503" y="617"/>
                  <a:pt x="503" y="618"/>
                </a:cubicBezTo>
                <a:cubicBezTo>
                  <a:pt x="505" y="619"/>
                  <a:pt x="510" y="620"/>
                  <a:pt x="515" y="615"/>
                </a:cubicBezTo>
                <a:cubicBezTo>
                  <a:pt x="517" y="612"/>
                  <a:pt x="517" y="609"/>
                  <a:pt x="519" y="606"/>
                </a:cubicBezTo>
                <a:cubicBezTo>
                  <a:pt x="521" y="604"/>
                  <a:pt x="523" y="603"/>
                  <a:pt x="524" y="601"/>
                </a:cubicBezTo>
                <a:cubicBezTo>
                  <a:pt x="526" y="599"/>
                  <a:pt x="526" y="596"/>
                  <a:pt x="528" y="593"/>
                </a:cubicBezTo>
                <a:cubicBezTo>
                  <a:pt x="529" y="592"/>
                  <a:pt x="531" y="592"/>
                  <a:pt x="532" y="591"/>
                </a:cubicBezTo>
                <a:cubicBezTo>
                  <a:pt x="533" y="590"/>
                  <a:pt x="534" y="591"/>
                  <a:pt x="535" y="590"/>
                </a:cubicBezTo>
                <a:cubicBezTo>
                  <a:pt x="536" y="588"/>
                  <a:pt x="535" y="585"/>
                  <a:pt x="536" y="583"/>
                </a:cubicBezTo>
                <a:cubicBezTo>
                  <a:pt x="537" y="582"/>
                  <a:pt x="539" y="581"/>
                  <a:pt x="539" y="579"/>
                </a:cubicBezTo>
                <a:cubicBezTo>
                  <a:pt x="539" y="579"/>
                  <a:pt x="540" y="578"/>
                  <a:pt x="540" y="577"/>
                </a:cubicBezTo>
                <a:cubicBezTo>
                  <a:pt x="540" y="577"/>
                  <a:pt x="540" y="576"/>
                  <a:pt x="540" y="575"/>
                </a:cubicBezTo>
                <a:cubicBezTo>
                  <a:pt x="540" y="575"/>
                  <a:pt x="541" y="575"/>
                  <a:pt x="541" y="574"/>
                </a:cubicBezTo>
                <a:cubicBezTo>
                  <a:pt x="541" y="573"/>
                  <a:pt x="543" y="572"/>
                  <a:pt x="544" y="571"/>
                </a:cubicBezTo>
                <a:moveTo>
                  <a:pt x="577" y="426"/>
                </a:moveTo>
                <a:cubicBezTo>
                  <a:pt x="577" y="425"/>
                  <a:pt x="577" y="423"/>
                  <a:pt x="575" y="421"/>
                </a:cubicBezTo>
                <a:cubicBezTo>
                  <a:pt x="568" y="420"/>
                  <a:pt x="563" y="428"/>
                  <a:pt x="556" y="426"/>
                </a:cubicBezTo>
                <a:cubicBezTo>
                  <a:pt x="555" y="426"/>
                  <a:pt x="554" y="426"/>
                  <a:pt x="552" y="426"/>
                </a:cubicBezTo>
                <a:cubicBezTo>
                  <a:pt x="546" y="427"/>
                  <a:pt x="544" y="426"/>
                  <a:pt x="541" y="425"/>
                </a:cubicBezTo>
                <a:cubicBezTo>
                  <a:pt x="539" y="419"/>
                  <a:pt x="539" y="419"/>
                  <a:pt x="539" y="417"/>
                </a:cubicBezTo>
                <a:cubicBezTo>
                  <a:pt x="538" y="417"/>
                  <a:pt x="537" y="416"/>
                  <a:pt x="537" y="416"/>
                </a:cubicBezTo>
                <a:cubicBezTo>
                  <a:pt x="536" y="414"/>
                  <a:pt x="536" y="412"/>
                  <a:pt x="536" y="411"/>
                </a:cubicBezTo>
                <a:cubicBezTo>
                  <a:pt x="519" y="396"/>
                  <a:pt x="504" y="384"/>
                  <a:pt x="507" y="371"/>
                </a:cubicBezTo>
                <a:cubicBezTo>
                  <a:pt x="507" y="371"/>
                  <a:pt x="507" y="370"/>
                  <a:pt x="507" y="367"/>
                </a:cubicBezTo>
                <a:cubicBezTo>
                  <a:pt x="507" y="365"/>
                  <a:pt x="507" y="364"/>
                  <a:pt x="506" y="362"/>
                </a:cubicBezTo>
                <a:cubicBezTo>
                  <a:pt x="506" y="362"/>
                  <a:pt x="477" y="309"/>
                  <a:pt x="477" y="300"/>
                </a:cubicBezTo>
                <a:cubicBezTo>
                  <a:pt x="474" y="297"/>
                  <a:pt x="470" y="297"/>
                  <a:pt x="468" y="295"/>
                </a:cubicBezTo>
                <a:cubicBezTo>
                  <a:pt x="467" y="295"/>
                  <a:pt x="467" y="295"/>
                  <a:pt x="465" y="295"/>
                </a:cubicBezTo>
                <a:cubicBezTo>
                  <a:pt x="464" y="295"/>
                  <a:pt x="462" y="296"/>
                  <a:pt x="461" y="297"/>
                </a:cubicBezTo>
                <a:cubicBezTo>
                  <a:pt x="460" y="297"/>
                  <a:pt x="460" y="297"/>
                  <a:pt x="460" y="297"/>
                </a:cubicBezTo>
                <a:cubicBezTo>
                  <a:pt x="443" y="293"/>
                  <a:pt x="427" y="284"/>
                  <a:pt x="410" y="284"/>
                </a:cubicBezTo>
                <a:cubicBezTo>
                  <a:pt x="409" y="297"/>
                  <a:pt x="409" y="297"/>
                  <a:pt x="408" y="299"/>
                </a:cubicBezTo>
                <a:cubicBezTo>
                  <a:pt x="408" y="299"/>
                  <a:pt x="407" y="299"/>
                  <a:pt x="406" y="299"/>
                </a:cubicBezTo>
                <a:cubicBezTo>
                  <a:pt x="405" y="299"/>
                  <a:pt x="405" y="299"/>
                  <a:pt x="403" y="299"/>
                </a:cubicBezTo>
                <a:cubicBezTo>
                  <a:pt x="399" y="298"/>
                  <a:pt x="397" y="294"/>
                  <a:pt x="394" y="293"/>
                </a:cubicBezTo>
                <a:cubicBezTo>
                  <a:pt x="390" y="293"/>
                  <a:pt x="386" y="293"/>
                  <a:pt x="381" y="291"/>
                </a:cubicBezTo>
                <a:cubicBezTo>
                  <a:pt x="379" y="283"/>
                  <a:pt x="367" y="283"/>
                  <a:pt x="367" y="283"/>
                </a:cubicBezTo>
                <a:cubicBezTo>
                  <a:pt x="361" y="283"/>
                  <a:pt x="361" y="283"/>
                  <a:pt x="354" y="261"/>
                </a:cubicBezTo>
                <a:cubicBezTo>
                  <a:pt x="355" y="260"/>
                  <a:pt x="355" y="260"/>
                  <a:pt x="360" y="258"/>
                </a:cubicBezTo>
                <a:cubicBezTo>
                  <a:pt x="360" y="258"/>
                  <a:pt x="359" y="257"/>
                  <a:pt x="359" y="256"/>
                </a:cubicBezTo>
                <a:cubicBezTo>
                  <a:pt x="357" y="255"/>
                  <a:pt x="355" y="254"/>
                  <a:pt x="353" y="254"/>
                </a:cubicBezTo>
                <a:cubicBezTo>
                  <a:pt x="337" y="254"/>
                  <a:pt x="337" y="254"/>
                  <a:pt x="329" y="258"/>
                </a:cubicBezTo>
                <a:cubicBezTo>
                  <a:pt x="325" y="255"/>
                  <a:pt x="318" y="249"/>
                  <a:pt x="310" y="257"/>
                </a:cubicBezTo>
                <a:cubicBezTo>
                  <a:pt x="306" y="257"/>
                  <a:pt x="303" y="257"/>
                  <a:pt x="299" y="257"/>
                </a:cubicBezTo>
                <a:cubicBezTo>
                  <a:pt x="299" y="258"/>
                  <a:pt x="299" y="258"/>
                  <a:pt x="285" y="264"/>
                </a:cubicBezTo>
                <a:cubicBezTo>
                  <a:pt x="285" y="264"/>
                  <a:pt x="285" y="264"/>
                  <a:pt x="284" y="264"/>
                </a:cubicBezTo>
                <a:cubicBezTo>
                  <a:pt x="279" y="263"/>
                  <a:pt x="274" y="265"/>
                  <a:pt x="270" y="261"/>
                </a:cubicBezTo>
                <a:cubicBezTo>
                  <a:pt x="270" y="261"/>
                  <a:pt x="268" y="260"/>
                  <a:pt x="268" y="260"/>
                </a:cubicBezTo>
                <a:cubicBezTo>
                  <a:pt x="266" y="263"/>
                  <a:pt x="265" y="269"/>
                  <a:pt x="265" y="269"/>
                </a:cubicBezTo>
                <a:cubicBezTo>
                  <a:pt x="263" y="270"/>
                  <a:pt x="262" y="271"/>
                  <a:pt x="257" y="270"/>
                </a:cubicBezTo>
                <a:cubicBezTo>
                  <a:pt x="256" y="273"/>
                  <a:pt x="256" y="276"/>
                  <a:pt x="255" y="280"/>
                </a:cubicBezTo>
                <a:cubicBezTo>
                  <a:pt x="253" y="280"/>
                  <a:pt x="250" y="279"/>
                  <a:pt x="247" y="281"/>
                </a:cubicBezTo>
                <a:cubicBezTo>
                  <a:pt x="246" y="286"/>
                  <a:pt x="244" y="291"/>
                  <a:pt x="243" y="297"/>
                </a:cubicBezTo>
                <a:cubicBezTo>
                  <a:pt x="243" y="298"/>
                  <a:pt x="243" y="299"/>
                  <a:pt x="243" y="301"/>
                </a:cubicBezTo>
                <a:cubicBezTo>
                  <a:pt x="240" y="301"/>
                  <a:pt x="238" y="301"/>
                  <a:pt x="236" y="301"/>
                </a:cubicBezTo>
                <a:cubicBezTo>
                  <a:pt x="235" y="307"/>
                  <a:pt x="227" y="311"/>
                  <a:pt x="224" y="311"/>
                </a:cubicBezTo>
                <a:cubicBezTo>
                  <a:pt x="220" y="319"/>
                  <a:pt x="213" y="326"/>
                  <a:pt x="211" y="334"/>
                </a:cubicBezTo>
                <a:cubicBezTo>
                  <a:pt x="210" y="334"/>
                  <a:pt x="210" y="334"/>
                  <a:pt x="209" y="334"/>
                </a:cubicBezTo>
                <a:cubicBezTo>
                  <a:pt x="209" y="334"/>
                  <a:pt x="209" y="334"/>
                  <a:pt x="207" y="335"/>
                </a:cubicBezTo>
                <a:cubicBezTo>
                  <a:pt x="207" y="335"/>
                  <a:pt x="206" y="335"/>
                  <a:pt x="205" y="335"/>
                </a:cubicBezTo>
                <a:cubicBezTo>
                  <a:pt x="204" y="348"/>
                  <a:pt x="204" y="349"/>
                  <a:pt x="198" y="351"/>
                </a:cubicBezTo>
                <a:cubicBezTo>
                  <a:pt x="198" y="351"/>
                  <a:pt x="198" y="352"/>
                  <a:pt x="197" y="353"/>
                </a:cubicBezTo>
                <a:cubicBezTo>
                  <a:pt x="197" y="354"/>
                  <a:pt x="197" y="356"/>
                  <a:pt x="198" y="357"/>
                </a:cubicBezTo>
                <a:cubicBezTo>
                  <a:pt x="206" y="359"/>
                  <a:pt x="206" y="359"/>
                  <a:pt x="207" y="361"/>
                </a:cubicBezTo>
                <a:cubicBezTo>
                  <a:pt x="204" y="366"/>
                  <a:pt x="204" y="366"/>
                  <a:pt x="204" y="381"/>
                </a:cubicBezTo>
                <a:cubicBezTo>
                  <a:pt x="204" y="382"/>
                  <a:pt x="204" y="383"/>
                  <a:pt x="204" y="386"/>
                </a:cubicBezTo>
                <a:cubicBezTo>
                  <a:pt x="204" y="386"/>
                  <a:pt x="204" y="386"/>
                  <a:pt x="200" y="390"/>
                </a:cubicBezTo>
                <a:cubicBezTo>
                  <a:pt x="200" y="393"/>
                  <a:pt x="201" y="396"/>
                  <a:pt x="202" y="399"/>
                </a:cubicBezTo>
                <a:cubicBezTo>
                  <a:pt x="202" y="402"/>
                  <a:pt x="202" y="402"/>
                  <a:pt x="202" y="402"/>
                </a:cubicBezTo>
                <a:cubicBezTo>
                  <a:pt x="202" y="413"/>
                  <a:pt x="220" y="423"/>
                  <a:pt x="220" y="424"/>
                </a:cubicBezTo>
                <a:cubicBezTo>
                  <a:pt x="220" y="430"/>
                  <a:pt x="220" y="435"/>
                  <a:pt x="234" y="438"/>
                </a:cubicBezTo>
                <a:cubicBezTo>
                  <a:pt x="235" y="441"/>
                  <a:pt x="235" y="441"/>
                  <a:pt x="235" y="445"/>
                </a:cubicBezTo>
                <a:cubicBezTo>
                  <a:pt x="247" y="456"/>
                  <a:pt x="255" y="455"/>
                  <a:pt x="255" y="455"/>
                </a:cubicBezTo>
                <a:cubicBezTo>
                  <a:pt x="255" y="454"/>
                  <a:pt x="256" y="452"/>
                  <a:pt x="257" y="451"/>
                </a:cubicBezTo>
                <a:cubicBezTo>
                  <a:pt x="260" y="450"/>
                  <a:pt x="262" y="451"/>
                  <a:pt x="265" y="451"/>
                </a:cubicBezTo>
                <a:cubicBezTo>
                  <a:pt x="266" y="451"/>
                  <a:pt x="266" y="451"/>
                  <a:pt x="268" y="451"/>
                </a:cubicBezTo>
                <a:cubicBezTo>
                  <a:pt x="270" y="451"/>
                  <a:pt x="273" y="451"/>
                  <a:pt x="275" y="451"/>
                </a:cubicBezTo>
                <a:cubicBezTo>
                  <a:pt x="277" y="456"/>
                  <a:pt x="281" y="455"/>
                  <a:pt x="290" y="453"/>
                </a:cubicBezTo>
                <a:cubicBezTo>
                  <a:pt x="293" y="447"/>
                  <a:pt x="295" y="447"/>
                  <a:pt x="305" y="449"/>
                </a:cubicBezTo>
                <a:cubicBezTo>
                  <a:pt x="305" y="449"/>
                  <a:pt x="306" y="449"/>
                  <a:pt x="306" y="449"/>
                </a:cubicBezTo>
                <a:cubicBezTo>
                  <a:pt x="312" y="443"/>
                  <a:pt x="317" y="446"/>
                  <a:pt x="319" y="446"/>
                </a:cubicBezTo>
                <a:cubicBezTo>
                  <a:pt x="321" y="456"/>
                  <a:pt x="323" y="457"/>
                  <a:pt x="327" y="458"/>
                </a:cubicBezTo>
                <a:cubicBezTo>
                  <a:pt x="334" y="458"/>
                  <a:pt x="341" y="458"/>
                  <a:pt x="347" y="459"/>
                </a:cubicBezTo>
                <a:cubicBezTo>
                  <a:pt x="347" y="461"/>
                  <a:pt x="347" y="463"/>
                  <a:pt x="347" y="467"/>
                </a:cubicBezTo>
                <a:cubicBezTo>
                  <a:pt x="347" y="467"/>
                  <a:pt x="345" y="485"/>
                  <a:pt x="343" y="489"/>
                </a:cubicBezTo>
                <a:cubicBezTo>
                  <a:pt x="342" y="489"/>
                  <a:pt x="341" y="489"/>
                  <a:pt x="341" y="489"/>
                </a:cubicBezTo>
                <a:cubicBezTo>
                  <a:pt x="340" y="490"/>
                  <a:pt x="340" y="491"/>
                  <a:pt x="340" y="491"/>
                </a:cubicBezTo>
                <a:cubicBezTo>
                  <a:pt x="355" y="500"/>
                  <a:pt x="356" y="518"/>
                  <a:pt x="365" y="531"/>
                </a:cubicBezTo>
                <a:cubicBezTo>
                  <a:pt x="364" y="532"/>
                  <a:pt x="364" y="533"/>
                  <a:pt x="364" y="533"/>
                </a:cubicBezTo>
                <a:cubicBezTo>
                  <a:pt x="364" y="534"/>
                  <a:pt x="364" y="535"/>
                  <a:pt x="364" y="536"/>
                </a:cubicBezTo>
                <a:cubicBezTo>
                  <a:pt x="364" y="540"/>
                  <a:pt x="365" y="540"/>
                  <a:pt x="367" y="541"/>
                </a:cubicBezTo>
                <a:cubicBezTo>
                  <a:pt x="367" y="553"/>
                  <a:pt x="357" y="562"/>
                  <a:pt x="356" y="574"/>
                </a:cubicBezTo>
                <a:cubicBezTo>
                  <a:pt x="356" y="580"/>
                  <a:pt x="357" y="580"/>
                  <a:pt x="361" y="583"/>
                </a:cubicBezTo>
                <a:cubicBezTo>
                  <a:pt x="361" y="589"/>
                  <a:pt x="361" y="591"/>
                  <a:pt x="366" y="594"/>
                </a:cubicBezTo>
                <a:cubicBezTo>
                  <a:pt x="368" y="603"/>
                  <a:pt x="368" y="603"/>
                  <a:pt x="370" y="604"/>
                </a:cubicBezTo>
                <a:cubicBezTo>
                  <a:pt x="370" y="607"/>
                  <a:pt x="369" y="610"/>
                  <a:pt x="369" y="613"/>
                </a:cubicBezTo>
                <a:cubicBezTo>
                  <a:pt x="369" y="614"/>
                  <a:pt x="375" y="632"/>
                  <a:pt x="382" y="639"/>
                </a:cubicBezTo>
                <a:cubicBezTo>
                  <a:pt x="381" y="642"/>
                  <a:pt x="381" y="642"/>
                  <a:pt x="383" y="645"/>
                </a:cubicBezTo>
                <a:cubicBezTo>
                  <a:pt x="383" y="646"/>
                  <a:pt x="383" y="646"/>
                  <a:pt x="383" y="647"/>
                </a:cubicBezTo>
                <a:cubicBezTo>
                  <a:pt x="382" y="648"/>
                  <a:pt x="380" y="649"/>
                  <a:pt x="380" y="650"/>
                </a:cubicBezTo>
                <a:cubicBezTo>
                  <a:pt x="380" y="650"/>
                  <a:pt x="381" y="651"/>
                  <a:pt x="381" y="651"/>
                </a:cubicBezTo>
                <a:cubicBezTo>
                  <a:pt x="382" y="651"/>
                  <a:pt x="383" y="651"/>
                  <a:pt x="383" y="651"/>
                </a:cubicBezTo>
                <a:cubicBezTo>
                  <a:pt x="383" y="654"/>
                  <a:pt x="383" y="654"/>
                  <a:pt x="386" y="656"/>
                </a:cubicBezTo>
                <a:cubicBezTo>
                  <a:pt x="389" y="656"/>
                  <a:pt x="391" y="656"/>
                  <a:pt x="394" y="656"/>
                </a:cubicBezTo>
                <a:cubicBezTo>
                  <a:pt x="398" y="655"/>
                  <a:pt x="398" y="655"/>
                  <a:pt x="401" y="654"/>
                </a:cubicBezTo>
                <a:cubicBezTo>
                  <a:pt x="404" y="654"/>
                  <a:pt x="408" y="654"/>
                  <a:pt x="412" y="653"/>
                </a:cubicBezTo>
                <a:cubicBezTo>
                  <a:pt x="413" y="653"/>
                  <a:pt x="413" y="652"/>
                  <a:pt x="413" y="651"/>
                </a:cubicBezTo>
                <a:cubicBezTo>
                  <a:pt x="422" y="650"/>
                  <a:pt x="422" y="650"/>
                  <a:pt x="424" y="647"/>
                </a:cubicBezTo>
                <a:cubicBezTo>
                  <a:pt x="424" y="647"/>
                  <a:pt x="451" y="634"/>
                  <a:pt x="448" y="620"/>
                </a:cubicBezTo>
                <a:cubicBezTo>
                  <a:pt x="448" y="619"/>
                  <a:pt x="460" y="612"/>
                  <a:pt x="465" y="610"/>
                </a:cubicBezTo>
                <a:cubicBezTo>
                  <a:pt x="466" y="606"/>
                  <a:pt x="466" y="606"/>
                  <a:pt x="464" y="592"/>
                </a:cubicBezTo>
                <a:cubicBezTo>
                  <a:pt x="476" y="582"/>
                  <a:pt x="492" y="578"/>
                  <a:pt x="500" y="564"/>
                </a:cubicBezTo>
                <a:cubicBezTo>
                  <a:pt x="500" y="563"/>
                  <a:pt x="501" y="562"/>
                  <a:pt x="501" y="560"/>
                </a:cubicBezTo>
                <a:cubicBezTo>
                  <a:pt x="502" y="558"/>
                  <a:pt x="502" y="557"/>
                  <a:pt x="501" y="555"/>
                </a:cubicBezTo>
                <a:cubicBezTo>
                  <a:pt x="502" y="551"/>
                  <a:pt x="503" y="547"/>
                  <a:pt x="503" y="542"/>
                </a:cubicBezTo>
                <a:cubicBezTo>
                  <a:pt x="499" y="535"/>
                  <a:pt x="505" y="528"/>
                  <a:pt x="502" y="521"/>
                </a:cubicBezTo>
                <a:cubicBezTo>
                  <a:pt x="502" y="519"/>
                  <a:pt x="502" y="519"/>
                  <a:pt x="502" y="519"/>
                </a:cubicBezTo>
                <a:cubicBezTo>
                  <a:pt x="515" y="479"/>
                  <a:pt x="568" y="470"/>
                  <a:pt x="577" y="426"/>
                </a:cubicBezTo>
                <a:moveTo>
                  <a:pt x="133" y="516"/>
                </a:moveTo>
                <a:cubicBezTo>
                  <a:pt x="132" y="514"/>
                  <a:pt x="129" y="503"/>
                  <a:pt x="124" y="501"/>
                </a:cubicBezTo>
                <a:cubicBezTo>
                  <a:pt x="123" y="501"/>
                  <a:pt x="122" y="501"/>
                  <a:pt x="120" y="501"/>
                </a:cubicBezTo>
                <a:cubicBezTo>
                  <a:pt x="114" y="498"/>
                  <a:pt x="113" y="486"/>
                  <a:pt x="105" y="490"/>
                </a:cubicBezTo>
                <a:cubicBezTo>
                  <a:pt x="103" y="490"/>
                  <a:pt x="101" y="490"/>
                  <a:pt x="99" y="489"/>
                </a:cubicBezTo>
                <a:cubicBezTo>
                  <a:pt x="96" y="486"/>
                  <a:pt x="96" y="486"/>
                  <a:pt x="93" y="486"/>
                </a:cubicBezTo>
                <a:cubicBezTo>
                  <a:pt x="93" y="487"/>
                  <a:pt x="93" y="489"/>
                  <a:pt x="93" y="490"/>
                </a:cubicBezTo>
                <a:cubicBezTo>
                  <a:pt x="89" y="489"/>
                  <a:pt x="89" y="488"/>
                  <a:pt x="89" y="486"/>
                </a:cubicBezTo>
                <a:cubicBezTo>
                  <a:pt x="89" y="486"/>
                  <a:pt x="90" y="485"/>
                  <a:pt x="90" y="485"/>
                </a:cubicBezTo>
                <a:cubicBezTo>
                  <a:pt x="83" y="478"/>
                  <a:pt x="82" y="478"/>
                  <a:pt x="80" y="478"/>
                </a:cubicBezTo>
                <a:cubicBezTo>
                  <a:pt x="80" y="478"/>
                  <a:pt x="80" y="478"/>
                  <a:pt x="79" y="477"/>
                </a:cubicBezTo>
                <a:cubicBezTo>
                  <a:pt x="77" y="475"/>
                  <a:pt x="77" y="475"/>
                  <a:pt x="74" y="476"/>
                </a:cubicBezTo>
                <a:cubicBezTo>
                  <a:pt x="75" y="477"/>
                  <a:pt x="75" y="479"/>
                  <a:pt x="76" y="481"/>
                </a:cubicBezTo>
                <a:cubicBezTo>
                  <a:pt x="75" y="481"/>
                  <a:pt x="74" y="481"/>
                  <a:pt x="73" y="481"/>
                </a:cubicBezTo>
                <a:cubicBezTo>
                  <a:pt x="73" y="480"/>
                  <a:pt x="73" y="479"/>
                  <a:pt x="72" y="478"/>
                </a:cubicBezTo>
                <a:cubicBezTo>
                  <a:pt x="72" y="477"/>
                  <a:pt x="73" y="476"/>
                  <a:pt x="73" y="475"/>
                </a:cubicBezTo>
                <a:cubicBezTo>
                  <a:pt x="73" y="475"/>
                  <a:pt x="73" y="474"/>
                  <a:pt x="73" y="474"/>
                </a:cubicBezTo>
                <a:cubicBezTo>
                  <a:pt x="73" y="472"/>
                  <a:pt x="73" y="472"/>
                  <a:pt x="68" y="470"/>
                </a:cubicBezTo>
                <a:cubicBezTo>
                  <a:pt x="68" y="470"/>
                  <a:pt x="68" y="470"/>
                  <a:pt x="68" y="470"/>
                </a:cubicBezTo>
                <a:cubicBezTo>
                  <a:pt x="68" y="470"/>
                  <a:pt x="67" y="470"/>
                  <a:pt x="66" y="470"/>
                </a:cubicBezTo>
                <a:cubicBezTo>
                  <a:pt x="67" y="474"/>
                  <a:pt x="67" y="474"/>
                  <a:pt x="67" y="475"/>
                </a:cubicBezTo>
                <a:cubicBezTo>
                  <a:pt x="66" y="475"/>
                  <a:pt x="65" y="475"/>
                  <a:pt x="65" y="475"/>
                </a:cubicBezTo>
                <a:cubicBezTo>
                  <a:pt x="65" y="474"/>
                  <a:pt x="64" y="473"/>
                  <a:pt x="64" y="472"/>
                </a:cubicBezTo>
                <a:cubicBezTo>
                  <a:pt x="65" y="471"/>
                  <a:pt x="66" y="470"/>
                  <a:pt x="66" y="469"/>
                </a:cubicBezTo>
                <a:cubicBezTo>
                  <a:pt x="65" y="461"/>
                  <a:pt x="65" y="461"/>
                  <a:pt x="64" y="459"/>
                </a:cubicBezTo>
                <a:cubicBezTo>
                  <a:pt x="64" y="459"/>
                  <a:pt x="63" y="459"/>
                  <a:pt x="62" y="459"/>
                </a:cubicBezTo>
                <a:cubicBezTo>
                  <a:pt x="62" y="457"/>
                  <a:pt x="62" y="454"/>
                  <a:pt x="61" y="451"/>
                </a:cubicBezTo>
                <a:cubicBezTo>
                  <a:pt x="59" y="446"/>
                  <a:pt x="55" y="442"/>
                  <a:pt x="52" y="437"/>
                </a:cubicBezTo>
                <a:cubicBezTo>
                  <a:pt x="51" y="437"/>
                  <a:pt x="50" y="436"/>
                  <a:pt x="49" y="436"/>
                </a:cubicBezTo>
                <a:cubicBezTo>
                  <a:pt x="49" y="435"/>
                  <a:pt x="48" y="435"/>
                  <a:pt x="48" y="434"/>
                </a:cubicBezTo>
                <a:cubicBezTo>
                  <a:pt x="47" y="435"/>
                  <a:pt x="45" y="435"/>
                  <a:pt x="45" y="435"/>
                </a:cubicBezTo>
                <a:cubicBezTo>
                  <a:pt x="44" y="435"/>
                  <a:pt x="44" y="435"/>
                  <a:pt x="44" y="435"/>
                </a:cubicBezTo>
                <a:cubicBezTo>
                  <a:pt x="44" y="435"/>
                  <a:pt x="34" y="422"/>
                  <a:pt x="32" y="419"/>
                </a:cubicBezTo>
                <a:cubicBezTo>
                  <a:pt x="32" y="419"/>
                  <a:pt x="32" y="418"/>
                  <a:pt x="31" y="417"/>
                </a:cubicBezTo>
                <a:cubicBezTo>
                  <a:pt x="30" y="415"/>
                  <a:pt x="30" y="415"/>
                  <a:pt x="30" y="412"/>
                </a:cubicBezTo>
                <a:cubicBezTo>
                  <a:pt x="30" y="412"/>
                  <a:pt x="30" y="412"/>
                  <a:pt x="29" y="412"/>
                </a:cubicBezTo>
                <a:cubicBezTo>
                  <a:pt x="29" y="412"/>
                  <a:pt x="28" y="413"/>
                  <a:pt x="28" y="413"/>
                </a:cubicBezTo>
                <a:cubicBezTo>
                  <a:pt x="27" y="412"/>
                  <a:pt x="27" y="412"/>
                  <a:pt x="26" y="408"/>
                </a:cubicBezTo>
                <a:cubicBezTo>
                  <a:pt x="26" y="408"/>
                  <a:pt x="27" y="407"/>
                  <a:pt x="27" y="407"/>
                </a:cubicBezTo>
                <a:cubicBezTo>
                  <a:pt x="26" y="406"/>
                  <a:pt x="26" y="405"/>
                  <a:pt x="25" y="404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3" y="405"/>
                  <a:pt x="22" y="405"/>
                  <a:pt x="22" y="405"/>
                </a:cubicBezTo>
                <a:cubicBezTo>
                  <a:pt x="22" y="406"/>
                  <a:pt x="22" y="407"/>
                  <a:pt x="22" y="409"/>
                </a:cubicBezTo>
                <a:cubicBezTo>
                  <a:pt x="21" y="409"/>
                  <a:pt x="21" y="409"/>
                  <a:pt x="21" y="410"/>
                </a:cubicBezTo>
                <a:cubicBezTo>
                  <a:pt x="20" y="406"/>
                  <a:pt x="20" y="406"/>
                  <a:pt x="18" y="405"/>
                </a:cubicBezTo>
                <a:cubicBezTo>
                  <a:pt x="18" y="405"/>
                  <a:pt x="17" y="405"/>
                  <a:pt x="16" y="405"/>
                </a:cubicBezTo>
                <a:cubicBezTo>
                  <a:pt x="16" y="404"/>
                  <a:pt x="15" y="404"/>
                  <a:pt x="15" y="403"/>
                </a:cubicBezTo>
                <a:cubicBezTo>
                  <a:pt x="15" y="402"/>
                  <a:pt x="15" y="401"/>
                  <a:pt x="14" y="399"/>
                </a:cubicBezTo>
                <a:cubicBezTo>
                  <a:pt x="13" y="398"/>
                  <a:pt x="12" y="397"/>
                  <a:pt x="12" y="396"/>
                </a:cubicBezTo>
                <a:cubicBezTo>
                  <a:pt x="12" y="396"/>
                  <a:pt x="12" y="409"/>
                  <a:pt x="11" y="413"/>
                </a:cubicBezTo>
                <a:cubicBezTo>
                  <a:pt x="9" y="402"/>
                  <a:pt x="10" y="396"/>
                  <a:pt x="10" y="393"/>
                </a:cubicBezTo>
                <a:cubicBezTo>
                  <a:pt x="10" y="392"/>
                  <a:pt x="10" y="392"/>
                  <a:pt x="10" y="392"/>
                </a:cubicBezTo>
                <a:cubicBezTo>
                  <a:pt x="10" y="392"/>
                  <a:pt x="10" y="392"/>
                  <a:pt x="9" y="392"/>
                </a:cubicBezTo>
                <a:cubicBezTo>
                  <a:pt x="9" y="394"/>
                  <a:pt x="9" y="394"/>
                  <a:pt x="9" y="397"/>
                </a:cubicBezTo>
                <a:cubicBezTo>
                  <a:pt x="8" y="397"/>
                  <a:pt x="8" y="397"/>
                  <a:pt x="7" y="398"/>
                </a:cubicBezTo>
                <a:cubicBezTo>
                  <a:pt x="7" y="399"/>
                  <a:pt x="6" y="401"/>
                  <a:pt x="6" y="401"/>
                </a:cubicBezTo>
                <a:cubicBezTo>
                  <a:pt x="6" y="404"/>
                  <a:pt x="6" y="406"/>
                  <a:pt x="6" y="410"/>
                </a:cubicBezTo>
                <a:cubicBezTo>
                  <a:pt x="2" y="424"/>
                  <a:pt x="12" y="436"/>
                  <a:pt x="10" y="449"/>
                </a:cubicBezTo>
                <a:cubicBezTo>
                  <a:pt x="11" y="454"/>
                  <a:pt x="11" y="454"/>
                  <a:pt x="11" y="456"/>
                </a:cubicBezTo>
                <a:cubicBezTo>
                  <a:pt x="12" y="461"/>
                  <a:pt x="12" y="461"/>
                  <a:pt x="13" y="465"/>
                </a:cubicBezTo>
                <a:cubicBezTo>
                  <a:pt x="13" y="465"/>
                  <a:pt x="13" y="465"/>
                  <a:pt x="13" y="466"/>
                </a:cubicBezTo>
                <a:cubicBezTo>
                  <a:pt x="16" y="475"/>
                  <a:pt x="16" y="475"/>
                  <a:pt x="16" y="476"/>
                </a:cubicBezTo>
                <a:cubicBezTo>
                  <a:pt x="17" y="477"/>
                  <a:pt x="17" y="478"/>
                  <a:pt x="17" y="479"/>
                </a:cubicBezTo>
                <a:cubicBezTo>
                  <a:pt x="17" y="479"/>
                  <a:pt x="18" y="484"/>
                  <a:pt x="21" y="492"/>
                </a:cubicBezTo>
                <a:cubicBezTo>
                  <a:pt x="21" y="493"/>
                  <a:pt x="21" y="493"/>
                  <a:pt x="22" y="494"/>
                </a:cubicBezTo>
                <a:cubicBezTo>
                  <a:pt x="25" y="502"/>
                  <a:pt x="28" y="509"/>
                  <a:pt x="32" y="517"/>
                </a:cubicBezTo>
                <a:cubicBezTo>
                  <a:pt x="32" y="518"/>
                  <a:pt x="32" y="519"/>
                  <a:pt x="33" y="520"/>
                </a:cubicBezTo>
                <a:cubicBezTo>
                  <a:pt x="38" y="531"/>
                  <a:pt x="50" y="555"/>
                  <a:pt x="61" y="564"/>
                </a:cubicBezTo>
                <a:cubicBezTo>
                  <a:pt x="64" y="567"/>
                  <a:pt x="66" y="571"/>
                  <a:pt x="68" y="575"/>
                </a:cubicBezTo>
                <a:cubicBezTo>
                  <a:pt x="69" y="576"/>
                  <a:pt x="70" y="577"/>
                  <a:pt x="70" y="578"/>
                </a:cubicBezTo>
                <a:cubicBezTo>
                  <a:pt x="70" y="579"/>
                  <a:pt x="70" y="579"/>
                  <a:pt x="70" y="579"/>
                </a:cubicBezTo>
                <a:cubicBezTo>
                  <a:pt x="71" y="579"/>
                  <a:pt x="71" y="579"/>
                  <a:pt x="72" y="580"/>
                </a:cubicBezTo>
                <a:cubicBezTo>
                  <a:pt x="72" y="581"/>
                  <a:pt x="72" y="581"/>
                  <a:pt x="73" y="582"/>
                </a:cubicBezTo>
                <a:cubicBezTo>
                  <a:pt x="73" y="582"/>
                  <a:pt x="73" y="582"/>
                  <a:pt x="73" y="583"/>
                </a:cubicBezTo>
                <a:cubicBezTo>
                  <a:pt x="75" y="586"/>
                  <a:pt x="75" y="586"/>
                  <a:pt x="76" y="587"/>
                </a:cubicBezTo>
                <a:cubicBezTo>
                  <a:pt x="76" y="587"/>
                  <a:pt x="76" y="587"/>
                  <a:pt x="76" y="587"/>
                </a:cubicBezTo>
                <a:cubicBezTo>
                  <a:pt x="77" y="588"/>
                  <a:pt x="77" y="588"/>
                  <a:pt x="78" y="590"/>
                </a:cubicBezTo>
                <a:cubicBezTo>
                  <a:pt x="78" y="590"/>
                  <a:pt x="79" y="591"/>
                  <a:pt x="79" y="591"/>
                </a:cubicBezTo>
                <a:cubicBezTo>
                  <a:pt x="79" y="592"/>
                  <a:pt x="79" y="592"/>
                  <a:pt x="79" y="592"/>
                </a:cubicBezTo>
                <a:cubicBezTo>
                  <a:pt x="79" y="592"/>
                  <a:pt x="80" y="592"/>
                  <a:pt x="80" y="592"/>
                </a:cubicBezTo>
                <a:cubicBezTo>
                  <a:pt x="81" y="594"/>
                  <a:pt x="81" y="595"/>
                  <a:pt x="83" y="597"/>
                </a:cubicBezTo>
                <a:cubicBezTo>
                  <a:pt x="83" y="597"/>
                  <a:pt x="84" y="598"/>
                  <a:pt x="84" y="598"/>
                </a:cubicBezTo>
                <a:cubicBezTo>
                  <a:pt x="84" y="598"/>
                  <a:pt x="84" y="599"/>
                  <a:pt x="85" y="599"/>
                </a:cubicBezTo>
                <a:cubicBezTo>
                  <a:pt x="87" y="602"/>
                  <a:pt x="89" y="606"/>
                  <a:pt x="92" y="609"/>
                </a:cubicBezTo>
                <a:cubicBezTo>
                  <a:pt x="92" y="609"/>
                  <a:pt x="100" y="619"/>
                  <a:pt x="102" y="622"/>
                </a:cubicBezTo>
                <a:cubicBezTo>
                  <a:pt x="103" y="622"/>
                  <a:pt x="103" y="623"/>
                  <a:pt x="103" y="623"/>
                </a:cubicBezTo>
                <a:cubicBezTo>
                  <a:pt x="110" y="630"/>
                  <a:pt x="117" y="637"/>
                  <a:pt x="123" y="644"/>
                </a:cubicBezTo>
                <a:cubicBezTo>
                  <a:pt x="124" y="645"/>
                  <a:pt x="124" y="645"/>
                  <a:pt x="126" y="647"/>
                </a:cubicBezTo>
                <a:cubicBezTo>
                  <a:pt x="126" y="647"/>
                  <a:pt x="127" y="648"/>
                  <a:pt x="127" y="648"/>
                </a:cubicBezTo>
                <a:cubicBezTo>
                  <a:pt x="148" y="666"/>
                  <a:pt x="148" y="666"/>
                  <a:pt x="152" y="669"/>
                </a:cubicBezTo>
                <a:cubicBezTo>
                  <a:pt x="156" y="672"/>
                  <a:pt x="160" y="675"/>
                  <a:pt x="165" y="678"/>
                </a:cubicBezTo>
                <a:cubicBezTo>
                  <a:pt x="165" y="678"/>
                  <a:pt x="165" y="678"/>
                  <a:pt x="165" y="678"/>
                </a:cubicBezTo>
                <a:cubicBezTo>
                  <a:pt x="156" y="672"/>
                  <a:pt x="156" y="672"/>
                  <a:pt x="156" y="672"/>
                </a:cubicBezTo>
                <a:cubicBezTo>
                  <a:pt x="157" y="672"/>
                  <a:pt x="157" y="672"/>
                  <a:pt x="157" y="672"/>
                </a:cubicBezTo>
                <a:cubicBezTo>
                  <a:pt x="158" y="673"/>
                  <a:pt x="159" y="674"/>
                  <a:pt x="161" y="675"/>
                </a:cubicBezTo>
                <a:cubicBezTo>
                  <a:pt x="161" y="675"/>
                  <a:pt x="161" y="676"/>
                  <a:pt x="162" y="676"/>
                </a:cubicBezTo>
                <a:cubicBezTo>
                  <a:pt x="163" y="677"/>
                  <a:pt x="165" y="678"/>
                  <a:pt x="167" y="680"/>
                </a:cubicBezTo>
                <a:cubicBezTo>
                  <a:pt x="169" y="681"/>
                  <a:pt x="169" y="681"/>
                  <a:pt x="178" y="687"/>
                </a:cubicBezTo>
                <a:cubicBezTo>
                  <a:pt x="177" y="686"/>
                  <a:pt x="175" y="685"/>
                  <a:pt x="174" y="685"/>
                </a:cubicBezTo>
                <a:cubicBezTo>
                  <a:pt x="174" y="684"/>
                  <a:pt x="174" y="684"/>
                  <a:pt x="173" y="684"/>
                </a:cubicBezTo>
                <a:cubicBezTo>
                  <a:pt x="172" y="683"/>
                  <a:pt x="172" y="683"/>
                  <a:pt x="171" y="683"/>
                </a:cubicBezTo>
                <a:cubicBezTo>
                  <a:pt x="172" y="683"/>
                  <a:pt x="172" y="683"/>
                  <a:pt x="172" y="683"/>
                </a:cubicBezTo>
                <a:cubicBezTo>
                  <a:pt x="173" y="684"/>
                  <a:pt x="174" y="684"/>
                  <a:pt x="175" y="685"/>
                </a:cubicBezTo>
                <a:cubicBezTo>
                  <a:pt x="177" y="686"/>
                  <a:pt x="180" y="688"/>
                  <a:pt x="182" y="689"/>
                </a:cubicBezTo>
                <a:cubicBezTo>
                  <a:pt x="181" y="689"/>
                  <a:pt x="179" y="688"/>
                  <a:pt x="178" y="687"/>
                </a:cubicBezTo>
                <a:cubicBezTo>
                  <a:pt x="179" y="688"/>
                  <a:pt x="180" y="688"/>
                  <a:pt x="181" y="689"/>
                </a:cubicBezTo>
                <a:cubicBezTo>
                  <a:pt x="186" y="692"/>
                  <a:pt x="191" y="695"/>
                  <a:pt x="196" y="698"/>
                </a:cubicBezTo>
                <a:cubicBezTo>
                  <a:pt x="197" y="698"/>
                  <a:pt x="197" y="698"/>
                  <a:pt x="198" y="699"/>
                </a:cubicBezTo>
                <a:cubicBezTo>
                  <a:pt x="199" y="700"/>
                  <a:pt x="201" y="700"/>
                  <a:pt x="202" y="701"/>
                </a:cubicBezTo>
                <a:cubicBezTo>
                  <a:pt x="203" y="701"/>
                  <a:pt x="203" y="701"/>
                  <a:pt x="203" y="702"/>
                </a:cubicBezTo>
                <a:cubicBezTo>
                  <a:pt x="207" y="703"/>
                  <a:pt x="210" y="705"/>
                  <a:pt x="213" y="706"/>
                </a:cubicBezTo>
                <a:cubicBezTo>
                  <a:pt x="214" y="707"/>
                  <a:pt x="214" y="707"/>
                  <a:pt x="214" y="707"/>
                </a:cubicBezTo>
                <a:cubicBezTo>
                  <a:pt x="215" y="707"/>
                  <a:pt x="215" y="707"/>
                  <a:pt x="215" y="707"/>
                </a:cubicBezTo>
                <a:cubicBezTo>
                  <a:pt x="215" y="708"/>
                  <a:pt x="215" y="708"/>
                  <a:pt x="215" y="708"/>
                </a:cubicBezTo>
                <a:cubicBezTo>
                  <a:pt x="219" y="709"/>
                  <a:pt x="219" y="709"/>
                  <a:pt x="220" y="710"/>
                </a:cubicBezTo>
                <a:cubicBezTo>
                  <a:pt x="221" y="710"/>
                  <a:pt x="221" y="710"/>
                  <a:pt x="221" y="710"/>
                </a:cubicBezTo>
                <a:cubicBezTo>
                  <a:pt x="228" y="713"/>
                  <a:pt x="237" y="717"/>
                  <a:pt x="237" y="717"/>
                </a:cubicBezTo>
                <a:cubicBezTo>
                  <a:pt x="237" y="717"/>
                  <a:pt x="238" y="717"/>
                  <a:pt x="238" y="717"/>
                </a:cubicBezTo>
                <a:cubicBezTo>
                  <a:pt x="240" y="718"/>
                  <a:pt x="240" y="718"/>
                  <a:pt x="243" y="719"/>
                </a:cubicBezTo>
                <a:cubicBezTo>
                  <a:pt x="243" y="719"/>
                  <a:pt x="243" y="719"/>
                  <a:pt x="245" y="719"/>
                </a:cubicBezTo>
                <a:cubicBezTo>
                  <a:pt x="245" y="719"/>
                  <a:pt x="245" y="719"/>
                  <a:pt x="245" y="719"/>
                </a:cubicBezTo>
                <a:cubicBezTo>
                  <a:pt x="241" y="717"/>
                  <a:pt x="241" y="717"/>
                  <a:pt x="239" y="717"/>
                </a:cubicBezTo>
                <a:cubicBezTo>
                  <a:pt x="238" y="717"/>
                  <a:pt x="238" y="716"/>
                  <a:pt x="236" y="716"/>
                </a:cubicBezTo>
                <a:cubicBezTo>
                  <a:pt x="236" y="716"/>
                  <a:pt x="230" y="713"/>
                  <a:pt x="227" y="712"/>
                </a:cubicBezTo>
                <a:cubicBezTo>
                  <a:pt x="226" y="712"/>
                  <a:pt x="226" y="712"/>
                  <a:pt x="225" y="711"/>
                </a:cubicBezTo>
                <a:cubicBezTo>
                  <a:pt x="218" y="708"/>
                  <a:pt x="218" y="708"/>
                  <a:pt x="217" y="707"/>
                </a:cubicBezTo>
                <a:cubicBezTo>
                  <a:pt x="217" y="707"/>
                  <a:pt x="216" y="707"/>
                  <a:pt x="215" y="706"/>
                </a:cubicBezTo>
                <a:cubicBezTo>
                  <a:pt x="214" y="706"/>
                  <a:pt x="212" y="705"/>
                  <a:pt x="210" y="704"/>
                </a:cubicBezTo>
                <a:cubicBezTo>
                  <a:pt x="210" y="704"/>
                  <a:pt x="209" y="704"/>
                  <a:pt x="209" y="703"/>
                </a:cubicBezTo>
                <a:cubicBezTo>
                  <a:pt x="209" y="703"/>
                  <a:pt x="209" y="704"/>
                  <a:pt x="208" y="703"/>
                </a:cubicBezTo>
                <a:cubicBezTo>
                  <a:pt x="203" y="700"/>
                  <a:pt x="196" y="695"/>
                  <a:pt x="196" y="695"/>
                </a:cubicBezTo>
                <a:cubicBezTo>
                  <a:pt x="195" y="695"/>
                  <a:pt x="194" y="694"/>
                  <a:pt x="194" y="694"/>
                </a:cubicBezTo>
                <a:cubicBezTo>
                  <a:pt x="193" y="694"/>
                  <a:pt x="193" y="694"/>
                  <a:pt x="192" y="693"/>
                </a:cubicBezTo>
                <a:cubicBezTo>
                  <a:pt x="190" y="692"/>
                  <a:pt x="187" y="691"/>
                  <a:pt x="184" y="689"/>
                </a:cubicBezTo>
                <a:cubicBezTo>
                  <a:pt x="184" y="689"/>
                  <a:pt x="184" y="689"/>
                  <a:pt x="183" y="688"/>
                </a:cubicBezTo>
                <a:cubicBezTo>
                  <a:pt x="182" y="688"/>
                  <a:pt x="181" y="687"/>
                  <a:pt x="180" y="686"/>
                </a:cubicBezTo>
                <a:cubicBezTo>
                  <a:pt x="181" y="686"/>
                  <a:pt x="181" y="686"/>
                  <a:pt x="182" y="686"/>
                </a:cubicBezTo>
                <a:cubicBezTo>
                  <a:pt x="180" y="685"/>
                  <a:pt x="178" y="684"/>
                  <a:pt x="176" y="682"/>
                </a:cubicBezTo>
                <a:cubicBezTo>
                  <a:pt x="173" y="680"/>
                  <a:pt x="171" y="678"/>
                  <a:pt x="168" y="676"/>
                </a:cubicBezTo>
                <a:cubicBezTo>
                  <a:pt x="168" y="675"/>
                  <a:pt x="168" y="675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7" y="675"/>
                </a:cubicBezTo>
                <a:cubicBezTo>
                  <a:pt x="165" y="675"/>
                  <a:pt x="165" y="675"/>
                  <a:pt x="161" y="671"/>
                </a:cubicBezTo>
                <a:cubicBezTo>
                  <a:pt x="160" y="671"/>
                  <a:pt x="159" y="670"/>
                  <a:pt x="158" y="669"/>
                </a:cubicBezTo>
                <a:cubicBezTo>
                  <a:pt x="158" y="669"/>
                  <a:pt x="158" y="669"/>
                  <a:pt x="160" y="670"/>
                </a:cubicBezTo>
                <a:cubicBezTo>
                  <a:pt x="161" y="670"/>
                  <a:pt x="161" y="671"/>
                  <a:pt x="162" y="671"/>
                </a:cubicBezTo>
                <a:cubicBezTo>
                  <a:pt x="162" y="671"/>
                  <a:pt x="163" y="671"/>
                  <a:pt x="163" y="671"/>
                </a:cubicBezTo>
                <a:cubicBezTo>
                  <a:pt x="162" y="670"/>
                  <a:pt x="162" y="670"/>
                  <a:pt x="161" y="670"/>
                </a:cubicBezTo>
                <a:cubicBezTo>
                  <a:pt x="161" y="669"/>
                  <a:pt x="161" y="669"/>
                  <a:pt x="159" y="668"/>
                </a:cubicBezTo>
                <a:cubicBezTo>
                  <a:pt x="158" y="667"/>
                  <a:pt x="158" y="667"/>
                  <a:pt x="154" y="663"/>
                </a:cubicBezTo>
                <a:cubicBezTo>
                  <a:pt x="153" y="663"/>
                  <a:pt x="153" y="662"/>
                  <a:pt x="152" y="662"/>
                </a:cubicBezTo>
                <a:cubicBezTo>
                  <a:pt x="152" y="662"/>
                  <a:pt x="153" y="662"/>
                  <a:pt x="153" y="662"/>
                </a:cubicBezTo>
                <a:cubicBezTo>
                  <a:pt x="154" y="662"/>
                  <a:pt x="154" y="662"/>
                  <a:pt x="154" y="661"/>
                </a:cubicBezTo>
                <a:cubicBezTo>
                  <a:pt x="155" y="661"/>
                  <a:pt x="155" y="661"/>
                  <a:pt x="157" y="662"/>
                </a:cubicBezTo>
                <a:cubicBezTo>
                  <a:pt x="155" y="660"/>
                  <a:pt x="153" y="657"/>
                  <a:pt x="152" y="655"/>
                </a:cubicBezTo>
                <a:cubicBezTo>
                  <a:pt x="151" y="653"/>
                  <a:pt x="151" y="653"/>
                  <a:pt x="151" y="653"/>
                </a:cubicBezTo>
                <a:cubicBezTo>
                  <a:pt x="150" y="653"/>
                  <a:pt x="149" y="652"/>
                  <a:pt x="148" y="651"/>
                </a:cubicBezTo>
                <a:cubicBezTo>
                  <a:pt x="148" y="651"/>
                  <a:pt x="148" y="651"/>
                  <a:pt x="147" y="651"/>
                </a:cubicBezTo>
                <a:cubicBezTo>
                  <a:pt x="147" y="650"/>
                  <a:pt x="146" y="650"/>
                  <a:pt x="145" y="648"/>
                </a:cubicBezTo>
                <a:cubicBezTo>
                  <a:pt x="142" y="646"/>
                  <a:pt x="139" y="645"/>
                  <a:pt x="137" y="643"/>
                </a:cubicBezTo>
                <a:cubicBezTo>
                  <a:pt x="138" y="643"/>
                  <a:pt x="138" y="643"/>
                  <a:pt x="139" y="643"/>
                </a:cubicBezTo>
                <a:cubicBezTo>
                  <a:pt x="145" y="646"/>
                  <a:pt x="145" y="646"/>
                  <a:pt x="146" y="644"/>
                </a:cubicBezTo>
                <a:cubicBezTo>
                  <a:pt x="137" y="630"/>
                  <a:pt x="137" y="628"/>
                  <a:pt x="137" y="627"/>
                </a:cubicBezTo>
                <a:cubicBezTo>
                  <a:pt x="138" y="628"/>
                  <a:pt x="139" y="630"/>
                  <a:pt x="140" y="631"/>
                </a:cubicBezTo>
                <a:cubicBezTo>
                  <a:pt x="137" y="619"/>
                  <a:pt x="125" y="611"/>
                  <a:pt x="127" y="597"/>
                </a:cubicBezTo>
                <a:cubicBezTo>
                  <a:pt x="128" y="597"/>
                  <a:pt x="129" y="597"/>
                  <a:pt x="130" y="597"/>
                </a:cubicBezTo>
                <a:cubicBezTo>
                  <a:pt x="130" y="596"/>
                  <a:pt x="131" y="594"/>
                  <a:pt x="131" y="593"/>
                </a:cubicBezTo>
                <a:cubicBezTo>
                  <a:pt x="133" y="594"/>
                  <a:pt x="136" y="594"/>
                  <a:pt x="138" y="594"/>
                </a:cubicBezTo>
                <a:cubicBezTo>
                  <a:pt x="138" y="593"/>
                  <a:pt x="138" y="592"/>
                  <a:pt x="137" y="591"/>
                </a:cubicBezTo>
                <a:cubicBezTo>
                  <a:pt x="138" y="590"/>
                  <a:pt x="138" y="590"/>
                  <a:pt x="138" y="590"/>
                </a:cubicBezTo>
                <a:cubicBezTo>
                  <a:pt x="137" y="585"/>
                  <a:pt x="137" y="585"/>
                  <a:pt x="137" y="584"/>
                </a:cubicBezTo>
                <a:cubicBezTo>
                  <a:pt x="137" y="583"/>
                  <a:pt x="138" y="583"/>
                  <a:pt x="138" y="583"/>
                </a:cubicBezTo>
                <a:cubicBezTo>
                  <a:pt x="136" y="579"/>
                  <a:pt x="136" y="578"/>
                  <a:pt x="136" y="575"/>
                </a:cubicBezTo>
                <a:cubicBezTo>
                  <a:pt x="136" y="575"/>
                  <a:pt x="136" y="575"/>
                  <a:pt x="136" y="575"/>
                </a:cubicBezTo>
                <a:cubicBezTo>
                  <a:pt x="136" y="572"/>
                  <a:pt x="134" y="569"/>
                  <a:pt x="133" y="566"/>
                </a:cubicBezTo>
                <a:cubicBezTo>
                  <a:pt x="133" y="566"/>
                  <a:pt x="133" y="566"/>
                  <a:pt x="133" y="564"/>
                </a:cubicBezTo>
                <a:cubicBezTo>
                  <a:pt x="133" y="561"/>
                  <a:pt x="132" y="559"/>
                  <a:pt x="131" y="557"/>
                </a:cubicBezTo>
                <a:cubicBezTo>
                  <a:pt x="131" y="557"/>
                  <a:pt x="131" y="556"/>
                  <a:pt x="130" y="555"/>
                </a:cubicBezTo>
                <a:cubicBezTo>
                  <a:pt x="130" y="554"/>
                  <a:pt x="130" y="554"/>
                  <a:pt x="129" y="553"/>
                </a:cubicBezTo>
                <a:cubicBezTo>
                  <a:pt x="129" y="552"/>
                  <a:pt x="129" y="552"/>
                  <a:pt x="128" y="550"/>
                </a:cubicBezTo>
                <a:cubicBezTo>
                  <a:pt x="127" y="548"/>
                  <a:pt x="126" y="545"/>
                  <a:pt x="126" y="543"/>
                </a:cubicBezTo>
                <a:cubicBezTo>
                  <a:pt x="126" y="543"/>
                  <a:pt x="126" y="543"/>
                  <a:pt x="129" y="535"/>
                </a:cubicBezTo>
                <a:cubicBezTo>
                  <a:pt x="129" y="534"/>
                  <a:pt x="130" y="534"/>
                  <a:pt x="130" y="534"/>
                </a:cubicBezTo>
                <a:cubicBezTo>
                  <a:pt x="130" y="533"/>
                  <a:pt x="131" y="533"/>
                  <a:pt x="131" y="532"/>
                </a:cubicBezTo>
                <a:cubicBezTo>
                  <a:pt x="131" y="532"/>
                  <a:pt x="132" y="525"/>
                  <a:pt x="133" y="522"/>
                </a:cubicBezTo>
                <a:cubicBezTo>
                  <a:pt x="134" y="519"/>
                  <a:pt x="134" y="519"/>
                  <a:pt x="133" y="516"/>
                </a:cubicBezTo>
                <a:moveTo>
                  <a:pt x="19" y="357"/>
                </a:moveTo>
                <a:cubicBezTo>
                  <a:pt x="20" y="357"/>
                  <a:pt x="20" y="357"/>
                  <a:pt x="20" y="357"/>
                </a:cubicBezTo>
                <a:cubicBezTo>
                  <a:pt x="19" y="357"/>
                  <a:pt x="19" y="356"/>
                  <a:pt x="19" y="356"/>
                </a:cubicBezTo>
                <a:cubicBezTo>
                  <a:pt x="19" y="355"/>
                  <a:pt x="19" y="353"/>
                  <a:pt x="19" y="352"/>
                </a:cubicBezTo>
                <a:cubicBezTo>
                  <a:pt x="17" y="353"/>
                  <a:pt x="17" y="353"/>
                  <a:pt x="17" y="353"/>
                </a:cubicBezTo>
                <a:cubicBezTo>
                  <a:pt x="16" y="353"/>
                  <a:pt x="16" y="353"/>
                  <a:pt x="16" y="353"/>
                </a:cubicBezTo>
                <a:cubicBezTo>
                  <a:pt x="16" y="352"/>
                  <a:pt x="16" y="352"/>
                  <a:pt x="15" y="351"/>
                </a:cubicBezTo>
                <a:cubicBezTo>
                  <a:pt x="15" y="351"/>
                  <a:pt x="15" y="351"/>
                  <a:pt x="15" y="351"/>
                </a:cubicBezTo>
                <a:cubicBezTo>
                  <a:pt x="14" y="352"/>
                  <a:pt x="14" y="353"/>
                  <a:pt x="14" y="353"/>
                </a:cubicBezTo>
                <a:cubicBezTo>
                  <a:pt x="13" y="353"/>
                  <a:pt x="13" y="353"/>
                  <a:pt x="13" y="353"/>
                </a:cubicBezTo>
                <a:cubicBezTo>
                  <a:pt x="13" y="353"/>
                  <a:pt x="13" y="353"/>
                  <a:pt x="12" y="352"/>
                </a:cubicBezTo>
                <a:cubicBezTo>
                  <a:pt x="12" y="351"/>
                  <a:pt x="12" y="351"/>
                  <a:pt x="12" y="351"/>
                </a:cubicBezTo>
                <a:cubicBezTo>
                  <a:pt x="12" y="350"/>
                  <a:pt x="12" y="350"/>
                  <a:pt x="11" y="349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0" y="348"/>
                  <a:pt x="10" y="348"/>
                  <a:pt x="10" y="348"/>
                </a:cubicBezTo>
                <a:cubicBezTo>
                  <a:pt x="10" y="348"/>
                  <a:pt x="10" y="347"/>
                  <a:pt x="9" y="347"/>
                </a:cubicBezTo>
                <a:cubicBezTo>
                  <a:pt x="9" y="347"/>
                  <a:pt x="9" y="347"/>
                  <a:pt x="8" y="348"/>
                </a:cubicBezTo>
                <a:cubicBezTo>
                  <a:pt x="8" y="350"/>
                  <a:pt x="8" y="353"/>
                  <a:pt x="8" y="355"/>
                </a:cubicBezTo>
                <a:cubicBezTo>
                  <a:pt x="8" y="359"/>
                  <a:pt x="8" y="360"/>
                  <a:pt x="8" y="360"/>
                </a:cubicBezTo>
                <a:cubicBezTo>
                  <a:pt x="9" y="360"/>
                  <a:pt x="9" y="360"/>
                  <a:pt x="9" y="360"/>
                </a:cubicBezTo>
                <a:cubicBezTo>
                  <a:pt x="9" y="360"/>
                  <a:pt x="9" y="360"/>
                  <a:pt x="10" y="358"/>
                </a:cubicBezTo>
                <a:cubicBezTo>
                  <a:pt x="10" y="357"/>
                  <a:pt x="11" y="357"/>
                  <a:pt x="11" y="357"/>
                </a:cubicBezTo>
                <a:cubicBezTo>
                  <a:pt x="11" y="357"/>
                  <a:pt x="11" y="357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7"/>
                  <a:pt x="12" y="357"/>
                  <a:pt x="13" y="358"/>
                </a:cubicBezTo>
                <a:cubicBezTo>
                  <a:pt x="14" y="358"/>
                  <a:pt x="15" y="357"/>
                  <a:pt x="15" y="357"/>
                </a:cubicBezTo>
                <a:cubicBezTo>
                  <a:pt x="16" y="357"/>
                  <a:pt x="16" y="357"/>
                  <a:pt x="16" y="357"/>
                </a:cubicBezTo>
                <a:cubicBezTo>
                  <a:pt x="17" y="358"/>
                  <a:pt x="18" y="358"/>
                  <a:pt x="18" y="358"/>
                </a:cubicBezTo>
                <a:cubicBezTo>
                  <a:pt x="19" y="358"/>
                  <a:pt x="19" y="358"/>
                  <a:pt x="19" y="358"/>
                </a:cubicBezTo>
                <a:cubicBezTo>
                  <a:pt x="19" y="358"/>
                  <a:pt x="19" y="358"/>
                  <a:pt x="19" y="357"/>
                </a:cubicBezTo>
                <a:moveTo>
                  <a:pt x="4" y="358"/>
                </a:moveTo>
                <a:cubicBezTo>
                  <a:pt x="4" y="357"/>
                  <a:pt x="4" y="355"/>
                  <a:pt x="4" y="355"/>
                </a:cubicBezTo>
                <a:cubicBezTo>
                  <a:pt x="4" y="354"/>
                  <a:pt x="4" y="354"/>
                  <a:pt x="4" y="354"/>
                </a:cubicBezTo>
                <a:cubicBezTo>
                  <a:pt x="4" y="354"/>
                  <a:pt x="4" y="353"/>
                  <a:pt x="4" y="353"/>
                </a:cubicBezTo>
                <a:cubicBezTo>
                  <a:pt x="4" y="353"/>
                  <a:pt x="4" y="353"/>
                  <a:pt x="4" y="353"/>
                </a:cubicBezTo>
                <a:cubicBezTo>
                  <a:pt x="3" y="353"/>
                  <a:pt x="3" y="352"/>
                  <a:pt x="3" y="352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4" y="357"/>
                  <a:pt x="4" y="357"/>
                </a:cubicBezTo>
                <a:cubicBezTo>
                  <a:pt x="4" y="358"/>
                  <a:pt x="4" y="359"/>
                  <a:pt x="4" y="360"/>
                </a:cubicBezTo>
                <a:cubicBezTo>
                  <a:pt x="4" y="360"/>
                  <a:pt x="4" y="360"/>
                  <a:pt x="4" y="360"/>
                </a:cubicBezTo>
                <a:cubicBezTo>
                  <a:pt x="4" y="360"/>
                  <a:pt x="4" y="360"/>
                  <a:pt x="4" y="358"/>
                </a:cubicBezTo>
                <a:moveTo>
                  <a:pt x="4" y="343"/>
                </a:moveTo>
                <a:cubicBezTo>
                  <a:pt x="5" y="343"/>
                  <a:pt x="6" y="343"/>
                  <a:pt x="7" y="343"/>
                </a:cubicBezTo>
                <a:cubicBezTo>
                  <a:pt x="7" y="342"/>
                  <a:pt x="7" y="336"/>
                  <a:pt x="6" y="335"/>
                </a:cubicBezTo>
                <a:cubicBezTo>
                  <a:pt x="6" y="335"/>
                  <a:pt x="6" y="335"/>
                  <a:pt x="6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4" y="327"/>
                </a:cubicBezTo>
                <a:cubicBezTo>
                  <a:pt x="4" y="325"/>
                  <a:pt x="4" y="325"/>
                  <a:pt x="4" y="324"/>
                </a:cubicBezTo>
                <a:cubicBezTo>
                  <a:pt x="5" y="323"/>
                  <a:pt x="5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4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3" y="323"/>
                  <a:pt x="3" y="323"/>
                  <a:pt x="3" y="323"/>
                </a:cubicBezTo>
                <a:cubicBezTo>
                  <a:pt x="3" y="323"/>
                  <a:pt x="2" y="331"/>
                  <a:pt x="3" y="332"/>
                </a:cubicBezTo>
                <a:cubicBezTo>
                  <a:pt x="3" y="331"/>
                  <a:pt x="3" y="330"/>
                  <a:pt x="3" y="329"/>
                </a:cubicBezTo>
                <a:cubicBezTo>
                  <a:pt x="4" y="329"/>
                  <a:pt x="3" y="332"/>
                  <a:pt x="3" y="334"/>
                </a:cubicBezTo>
                <a:cubicBezTo>
                  <a:pt x="3" y="335"/>
                  <a:pt x="3" y="337"/>
                  <a:pt x="4" y="337"/>
                </a:cubicBezTo>
                <a:cubicBezTo>
                  <a:pt x="4" y="337"/>
                  <a:pt x="4" y="337"/>
                  <a:pt x="4" y="337"/>
                </a:cubicBezTo>
                <a:cubicBezTo>
                  <a:pt x="4" y="337"/>
                  <a:pt x="4" y="337"/>
                  <a:pt x="4" y="339"/>
                </a:cubicBezTo>
                <a:cubicBezTo>
                  <a:pt x="4" y="339"/>
                  <a:pt x="4" y="342"/>
                  <a:pt x="4" y="343"/>
                </a:cubicBezTo>
                <a:moveTo>
                  <a:pt x="287" y="80"/>
                </a:moveTo>
                <a:cubicBezTo>
                  <a:pt x="287" y="79"/>
                  <a:pt x="288" y="78"/>
                  <a:pt x="289" y="77"/>
                </a:cubicBezTo>
                <a:cubicBezTo>
                  <a:pt x="289" y="76"/>
                  <a:pt x="289" y="76"/>
                  <a:pt x="289" y="75"/>
                </a:cubicBezTo>
                <a:cubicBezTo>
                  <a:pt x="288" y="75"/>
                  <a:pt x="288" y="75"/>
                  <a:pt x="287" y="74"/>
                </a:cubicBezTo>
                <a:cubicBezTo>
                  <a:pt x="289" y="71"/>
                  <a:pt x="289" y="71"/>
                  <a:pt x="290" y="70"/>
                </a:cubicBezTo>
                <a:cubicBezTo>
                  <a:pt x="289" y="70"/>
                  <a:pt x="288" y="70"/>
                  <a:pt x="287" y="70"/>
                </a:cubicBezTo>
                <a:cubicBezTo>
                  <a:pt x="286" y="70"/>
                  <a:pt x="286" y="70"/>
                  <a:pt x="286" y="70"/>
                </a:cubicBezTo>
                <a:cubicBezTo>
                  <a:pt x="284" y="70"/>
                  <a:pt x="282" y="72"/>
                  <a:pt x="280" y="72"/>
                </a:cubicBezTo>
                <a:cubicBezTo>
                  <a:pt x="279" y="72"/>
                  <a:pt x="279" y="72"/>
                  <a:pt x="278" y="72"/>
                </a:cubicBezTo>
                <a:cubicBezTo>
                  <a:pt x="278" y="71"/>
                  <a:pt x="277" y="71"/>
                  <a:pt x="276" y="71"/>
                </a:cubicBezTo>
                <a:cubicBezTo>
                  <a:pt x="274" y="71"/>
                  <a:pt x="272" y="73"/>
                  <a:pt x="270" y="73"/>
                </a:cubicBezTo>
                <a:cubicBezTo>
                  <a:pt x="270" y="73"/>
                  <a:pt x="269" y="73"/>
                  <a:pt x="268" y="73"/>
                </a:cubicBezTo>
                <a:cubicBezTo>
                  <a:pt x="268" y="72"/>
                  <a:pt x="269" y="72"/>
                  <a:pt x="269" y="71"/>
                </a:cubicBezTo>
                <a:cubicBezTo>
                  <a:pt x="269" y="71"/>
                  <a:pt x="270" y="70"/>
                  <a:pt x="270" y="70"/>
                </a:cubicBezTo>
                <a:cubicBezTo>
                  <a:pt x="270" y="69"/>
                  <a:pt x="270" y="69"/>
                  <a:pt x="270" y="68"/>
                </a:cubicBezTo>
                <a:cubicBezTo>
                  <a:pt x="269" y="69"/>
                  <a:pt x="269" y="69"/>
                  <a:pt x="269" y="69"/>
                </a:cubicBezTo>
                <a:cubicBezTo>
                  <a:pt x="268" y="69"/>
                  <a:pt x="268" y="70"/>
                  <a:pt x="268" y="70"/>
                </a:cubicBezTo>
                <a:cubicBezTo>
                  <a:pt x="268" y="70"/>
                  <a:pt x="262" y="67"/>
                  <a:pt x="258" y="73"/>
                </a:cubicBezTo>
                <a:cubicBezTo>
                  <a:pt x="259" y="73"/>
                  <a:pt x="260" y="73"/>
                  <a:pt x="261" y="73"/>
                </a:cubicBezTo>
                <a:cubicBezTo>
                  <a:pt x="263" y="73"/>
                  <a:pt x="263" y="73"/>
                  <a:pt x="263" y="73"/>
                </a:cubicBezTo>
                <a:cubicBezTo>
                  <a:pt x="263" y="75"/>
                  <a:pt x="263" y="75"/>
                  <a:pt x="263" y="75"/>
                </a:cubicBezTo>
                <a:cubicBezTo>
                  <a:pt x="264" y="76"/>
                  <a:pt x="262" y="76"/>
                  <a:pt x="262" y="77"/>
                </a:cubicBezTo>
                <a:cubicBezTo>
                  <a:pt x="260" y="76"/>
                  <a:pt x="257" y="76"/>
                  <a:pt x="256" y="76"/>
                </a:cubicBezTo>
                <a:cubicBezTo>
                  <a:pt x="255" y="77"/>
                  <a:pt x="255" y="78"/>
                  <a:pt x="254" y="79"/>
                </a:cubicBezTo>
                <a:cubicBezTo>
                  <a:pt x="255" y="78"/>
                  <a:pt x="255" y="78"/>
                  <a:pt x="256" y="78"/>
                </a:cubicBezTo>
                <a:cubicBezTo>
                  <a:pt x="257" y="78"/>
                  <a:pt x="258" y="78"/>
                  <a:pt x="258" y="78"/>
                </a:cubicBezTo>
                <a:cubicBezTo>
                  <a:pt x="259" y="79"/>
                  <a:pt x="259" y="79"/>
                  <a:pt x="259" y="79"/>
                </a:cubicBezTo>
                <a:cubicBezTo>
                  <a:pt x="258" y="80"/>
                  <a:pt x="257" y="81"/>
                  <a:pt x="256" y="82"/>
                </a:cubicBezTo>
                <a:cubicBezTo>
                  <a:pt x="256" y="83"/>
                  <a:pt x="256" y="83"/>
                  <a:pt x="256" y="83"/>
                </a:cubicBezTo>
                <a:cubicBezTo>
                  <a:pt x="256" y="83"/>
                  <a:pt x="257" y="83"/>
                  <a:pt x="257" y="83"/>
                </a:cubicBezTo>
                <a:cubicBezTo>
                  <a:pt x="259" y="83"/>
                  <a:pt x="260" y="83"/>
                  <a:pt x="261" y="83"/>
                </a:cubicBezTo>
                <a:cubicBezTo>
                  <a:pt x="262" y="83"/>
                  <a:pt x="262" y="83"/>
                  <a:pt x="263" y="83"/>
                </a:cubicBezTo>
                <a:cubicBezTo>
                  <a:pt x="264" y="83"/>
                  <a:pt x="264" y="83"/>
                  <a:pt x="264" y="84"/>
                </a:cubicBezTo>
                <a:cubicBezTo>
                  <a:pt x="264" y="84"/>
                  <a:pt x="264" y="86"/>
                  <a:pt x="266" y="86"/>
                </a:cubicBezTo>
                <a:cubicBezTo>
                  <a:pt x="267" y="86"/>
                  <a:pt x="268" y="86"/>
                  <a:pt x="269" y="86"/>
                </a:cubicBezTo>
                <a:cubicBezTo>
                  <a:pt x="270" y="85"/>
                  <a:pt x="270" y="85"/>
                  <a:pt x="272" y="83"/>
                </a:cubicBezTo>
                <a:cubicBezTo>
                  <a:pt x="273" y="83"/>
                  <a:pt x="275" y="82"/>
                  <a:pt x="275" y="82"/>
                </a:cubicBezTo>
                <a:cubicBezTo>
                  <a:pt x="276" y="82"/>
                  <a:pt x="277" y="82"/>
                  <a:pt x="277" y="81"/>
                </a:cubicBezTo>
                <a:cubicBezTo>
                  <a:pt x="278" y="80"/>
                  <a:pt x="279" y="80"/>
                  <a:pt x="281" y="80"/>
                </a:cubicBezTo>
                <a:cubicBezTo>
                  <a:pt x="282" y="79"/>
                  <a:pt x="282" y="79"/>
                  <a:pt x="287" y="80"/>
                </a:cubicBezTo>
                <a:moveTo>
                  <a:pt x="103" y="171"/>
                </a:moveTo>
                <a:cubicBezTo>
                  <a:pt x="104" y="170"/>
                  <a:pt x="104" y="170"/>
                  <a:pt x="104" y="170"/>
                </a:cubicBezTo>
                <a:cubicBezTo>
                  <a:pt x="104" y="169"/>
                  <a:pt x="104" y="169"/>
                  <a:pt x="104" y="168"/>
                </a:cubicBezTo>
                <a:cubicBezTo>
                  <a:pt x="104" y="168"/>
                  <a:pt x="104" y="168"/>
                  <a:pt x="104" y="168"/>
                </a:cubicBezTo>
                <a:cubicBezTo>
                  <a:pt x="103" y="168"/>
                  <a:pt x="103" y="164"/>
                  <a:pt x="103" y="164"/>
                </a:cubicBezTo>
                <a:cubicBezTo>
                  <a:pt x="103" y="163"/>
                  <a:pt x="103" y="163"/>
                  <a:pt x="101" y="162"/>
                </a:cubicBezTo>
                <a:cubicBezTo>
                  <a:pt x="101" y="162"/>
                  <a:pt x="101" y="162"/>
                  <a:pt x="101" y="161"/>
                </a:cubicBezTo>
                <a:cubicBezTo>
                  <a:pt x="104" y="158"/>
                  <a:pt x="104" y="158"/>
                  <a:pt x="104" y="158"/>
                </a:cubicBezTo>
                <a:cubicBezTo>
                  <a:pt x="105" y="157"/>
                  <a:pt x="106" y="157"/>
                  <a:pt x="106" y="157"/>
                </a:cubicBezTo>
                <a:cubicBezTo>
                  <a:pt x="108" y="155"/>
                  <a:pt x="108" y="154"/>
                  <a:pt x="108" y="153"/>
                </a:cubicBezTo>
                <a:cubicBezTo>
                  <a:pt x="108" y="152"/>
                  <a:pt x="108" y="152"/>
                  <a:pt x="108" y="152"/>
                </a:cubicBezTo>
                <a:cubicBezTo>
                  <a:pt x="108" y="152"/>
                  <a:pt x="106" y="153"/>
                  <a:pt x="106" y="153"/>
                </a:cubicBezTo>
                <a:cubicBezTo>
                  <a:pt x="104" y="155"/>
                  <a:pt x="104" y="157"/>
                  <a:pt x="102" y="158"/>
                </a:cubicBezTo>
                <a:cubicBezTo>
                  <a:pt x="99" y="162"/>
                  <a:pt x="95" y="165"/>
                  <a:pt x="92" y="168"/>
                </a:cubicBezTo>
                <a:cubicBezTo>
                  <a:pt x="90" y="170"/>
                  <a:pt x="90" y="170"/>
                  <a:pt x="88" y="174"/>
                </a:cubicBezTo>
                <a:cubicBezTo>
                  <a:pt x="90" y="175"/>
                  <a:pt x="92" y="175"/>
                  <a:pt x="94" y="175"/>
                </a:cubicBezTo>
                <a:cubicBezTo>
                  <a:pt x="95" y="175"/>
                  <a:pt x="95" y="175"/>
                  <a:pt x="95" y="177"/>
                </a:cubicBezTo>
                <a:cubicBezTo>
                  <a:pt x="94" y="180"/>
                  <a:pt x="95" y="181"/>
                  <a:pt x="95" y="182"/>
                </a:cubicBezTo>
                <a:cubicBezTo>
                  <a:pt x="96" y="181"/>
                  <a:pt x="96" y="181"/>
                  <a:pt x="96" y="181"/>
                </a:cubicBezTo>
                <a:cubicBezTo>
                  <a:pt x="97" y="181"/>
                  <a:pt x="97" y="180"/>
                  <a:pt x="99" y="176"/>
                </a:cubicBezTo>
                <a:cubicBezTo>
                  <a:pt x="101" y="173"/>
                  <a:pt x="101" y="173"/>
                  <a:pt x="103" y="171"/>
                </a:cubicBezTo>
                <a:moveTo>
                  <a:pt x="89" y="162"/>
                </a:moveTo>
                <a:cubicBezTo>
                  <a:pt x="89" y="162"/>
                  <a:pt x="89" y="162"/>
                  <a:pt x="89" y="162"/>
                </a:cubicBezTo>
                <a:cubicBezTo>
                  <a:pt x="89" y="162"/>
                  <a:pt x="89" y="161"/>
                  <a:pt x="88" y="161"/>
                </a:cubicBezTo>
                <a:cubicBezTo>
                  <a:pt x="88" y="161"/>
                  <a:pt x="88" y="161"/>
                  <a:pt x="88" y="161"/>
                </a:cubicBezTo>
                <a:cubicBezTo>
                  <a:pt x="88" y="160"/>
                  <a:pt x="88" y="160"/>
                  <a:pt x="88" y="159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7" y="158"/>
                  <a:pt x="87" y="159"/>
                  <a:pt x="86" y="159"/>
                </a:cubicBezTo>
                <a:cubicBezTo>
                  <a:pt x="86" y="159"/>
                  <a:pt x="86" y="160"/>
                  <a:pt x="86" y="160"/>
                </a:cubicBezTo>
                <a:cubicBezTo>
                  <a:pt x="86" y="161"/>
                  <a:pt x="86" y="161"/>
                  <a:pt x="86" y="162"/>
                </a:cubicBezTo>
                <a:cubicBezTo>
                  <a:pt x="85" y="165"/>
                  <a:pt x="85" y="165"/>
                  <a:pt x="85" y="165"/>
                </a:cubicBezTo>
                <a:cubicBezTo>
                  <a:pt x="85" y="166"/>
                  <a:pt x="85" y="166"/>
                  <a:pt x="89" y="162"/>
                </a:cubicBezTo>
                <a:moveTo>
                  <a:pt x="363" y="4"/>
                </a:moveTo>
                <a:cubicBezTo>
                  <a:pt x="363" y="3"/>
                  <a:pt x="363" y="3"/>
                  <a:pt x="363" y="3"/>
                </a:cubicBezTo>
                <a:cubicBezTo>
                  <a:pt x="363" y="3"/>
                  <a:pt x="363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1" y="3"/>
                </a:cubicBezTo>
                <a:cubicBezTo>
                  <a:pt x="361" y="3"/>
                  <a:pt x="356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3" y="4"/>
                </a:cubicBezTo>
                <a:cubicBezTo>
                  <a:pt x="351" y="5"/>
                  <a:pt x="349" y="5"/>
                  <a:pt x="348" y="6"/>
                </a:cubicBezTo>
                <a:cubicBezTo>
                  <a:pt x="350" y="5"/>
                  <a:pt x="352" y="5"/>
                  <a:pt x="354" y="4"/>
                </a:cubicBezTo>
                <a:cubicBezTo>
                  <a:pt x="354" y="4"/>
                  <a:pt x="355" y="4"/>
                  <a:pt x="355" y="4"/>
                </a:cubicBezTo>
                <a:cubicBezTo>
                  <a:pt x="358" y="3"/>
                  <a:pt x="358" y="3"/>
                  <a:pt x="360" y="3"/>
                </a:cubicBezTo>
                <a:cubicBezTo>
                  <a:pt x="359" y="3"/>
                  <a:pt x="359" y="3"/>
                  <a:pt x="359" y="3"/>
                </a:cubicBezTo>
                <a:cubicBezTo>
                  <a:pt x="357" y="3"/>
                  <a:pt x="354" y="3"/>
                  <a:pt x="352" y="4"/>
                </a:cubicBezTo>
                <a:cubicBezTo>
                  <a:pt x="354" y="3"/>
                  <a:pt x="354" y="3"/>
                  <a:pt x="355" y="3"/>
                </a:cubicBezTo>
                <a:cubicBezTo>
                  <a:pt x="355" y="3"/>
                  <a:pt x="355" y="3"/>
                  <a:pt x="356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6" y="3"/>
                  <a:pt x="356" y="3"/>
                </a:cubicBezTo>
                <a:cubicBezTo>
                  <a:pt x="355" y="3"/>
                  <a:pt x="355" y="3"/>
                  <a:pt x="354" y="3"/>
                </a:cubicBezTo>
                <a:cubicBezTo>
                  <a:pt x="354" y="3"/>
                  <a:pt x="353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0" y="3"/>
                  <a:pt x="350" y="3"/>
                </a:cubicBezTo>
                <a:cubicBezTo>
                  <a:pt x="351" y="3"/>
                  <a:pt x="353" y="2"/>
                  <a:pt x="355" y="2"/>
                </a:cubicBezTo>
                <a:cubicBezTo>
                  <a:pt x="356" y="2"/>
                  <a:pt x="356" y="2"/>
                  <a:pt x="358" y="2"/>
                </a:cubicBezTo>
                <a:cubicBezTo>
                  <a:pt x="359" y="2"/>
                  <a:pt x="359" y="2"/>
                  <a:pt x="359" y="2"/>
                </a:cubicBezTo>
                <a:cubicBezTo>
                  <a:pt x="359" y="2"/>
                  <a:pt x="360" y="2"/>
                  <a:pt x="361" y="2"/>
                </a:cubicBezTo>
                <a:cubicBezTo>
                  <a:pt x="362" y="2"/>
                  <a:pt x="362" y="2"/>
                  <a:pt x="364" y="2"/>
                </a:cubicBezTo>
                <a:cubicBezTo>
                  <a:pt x="364" y="2"/>
                  <a:pt x="365" y="2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5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3" y="1"/>
                  <a:pt x="363" y="1"/>
                  <a:pt x="363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4" y="1"/>
                  <a:pt x="364" y="1"/>
                  <a:pt x="365" y="1"/>
                </a:cubicBezTo>
                <a:cubicBezTo>
                  <a:pt x="365" y="1"/>
                  <a:pt x="366" y="1"/>
                  <a:pt x="366" y="1"/>
                </a:cubicBezTo>
                <a:cubicBezTo>
                  <a:pt x="367" y="1"/>
                  <a:pt x="367" y="1"/>
                  <a:pt x="368" y="1"/>
                </a:cubicBezTo>
                <a:cubicBezTo>
                  <a:pt x="369" y="1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69" y="0"/>
                </a:cubicBezTo>
                <a:cubicBezTo>
                  <a:pt x="369" y="0"/>
                  <a:pt x="368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5" y="0"/>
                  <a:pt x="363" y="1"/>
                  <a:pt x="362" y="1"/>
                </a:cubicBezTo>
                <a:cubicBezTo>
                  <a:pt x="361" y="1"/>
                  <a:pt x="361" y="1"/>
                  <a:pt x="362" y="0"/>
                </a:cubicBezTo>
                <a:cubicBezTo>
                  <a:pt x="362" y="0"/>
                  <a:pt x="363" y="0"/>
                  <a:pt x="363" y="0"/>
                </a:cubicBezTo>
                <a:cubicBezTo>
                  <a:pt x="363" y="0"/>
                  <a:pt x="362" y="0"/>
                  <a:pt x="361" y="0"/>
                </a:cubicBezTo>
                <a:cubicBezTo>
                  <a:pt x="361" y="0"/>
                  <a:pt x="361" y="0"/>
                  <a:pt x="361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59" y="0"/>
                  <a:pt x="359" y="1"/>
                  <a:pt x="358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5" y="1"/>
                  <a:pt x="354" y="1"/>
                  <a:pt x="353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0" y="1"/>
                  <a:pt x="350" y="1"/>
                </a:cubicBezTo>
                <a:cubicBezTo>
                  <a:pt x="349" y="1"/>
                  <a:pt x="348" y="1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4" y="2"/>
                  <a:pt x="344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2" y="2"/>
                  <a:pt x="341" y="2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6" y="1"/>
                </a:cubicBezTo>
                <a:cubicBezTo>
                  <a:pt x="345" y="2"/>
                  <a:pt x="344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39" y="2"/>
                  <a:pt x="338" y="3"/>
                </a:cubicBezTo>
                <a:cubicBezTo>
                  <a:pt x="338" y="3"/>
                  <a:pt x="338" y="3"/>
                  <a:pt x="338" y="3"/>
                </a:cubicBezTo>
                <a:cubicBezTo>
                  <a:pt x="337" y="3"/>
                  <a:pt x="337" y="3"/>
                  <a:pt x="337" y="3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40" y="2"/>
                  <a:pt x="340" y="2"/>
                </a:cubicBezTo>
                <a:cubicBezTo>
                  <a:pt x="341" y="2"/>
                  <a:pt x="341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1"/>
                  <a:pt x="346" y="1"/>
                  <a:pt x="346" y="1"/>
                </a:cubicBezTo>
                <a:cubicBezTo>
                  <a:pt x="347" y="1"/>
                  <a:pt x="347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2"/>
                  <a:pt x="343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6" y="3"/>
                  <a:pt x="336" y="3"/>
                  <a:pt x="336" y="3"/>
                </a:cubicBezTo>
                <a:cubicBezTo>
                  <a:pt x="336" y="2"/>
                  <a:pt x="336" y="2"/>
                  <a:pt x="336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6" y="2"/>
                  <a:pt x="336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4" y="2"/>
                  <a:pt x="334" y="2"/>
                  <a:pt x="334" y="2"/>
                </a:cubicBezTo>
                <a:cubicBezTo>
                  <a:pt x="332" y="3"/>
                  <a:pt x="331" y="3"/>
                  <a:pt x="329" y="3"/>
                </a:cubicBezTo>
                <a:cubicBezTo>
                  <a:pt x="329" y="3"/>
                  <a:pt x="329" y="3"/>
                  <a:pt x="329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29" y="3"/>
                  <a:pt x="328" y="3"/>
                </a:cubicBezTo>
                <a:cubicBezTo>
                  <a:pt x="327" y="3"/>
                  <a:pt x="326" y="3"/>
                  <a:pt x="325" y="3"/>
                </a:cubicBezTo>
                <a:cubicBezTo>
                  <a:pt x="325" y="3"/>
                  <a:pt x="324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19" y="4"/>
                  <a:pt x="319" y="4"/>
                  <a:pt x="319" y="4"/>
                </a:cubicBezTo>
                <a:cubicBezTo>
                  <a:pt x="319" y="4"/>
                  <a:pt x="318" y="4"/>
                  <a:pt x="317" y="5"/>
                </a:cubicBezTo>
                <a:cubicBezTo>
                  <a:pt x="317" y="5"/>
                  <a:pt x="317" y="5"/>
                  <a:pt x="317" y="5"/>
                </a:cubicBezTo>
                <a:cubicBezTo>
                  <a:pt x="316" y="5"/>
                  <a:pt x="315" y="5"/>
                  <a:pt x="315" y="5"/>
                </a:cubicBezTo>
                <a:cubicBezTo>
                  <a:pt x="315" y="5"/>
                  <a:pt x="315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3" y="5"/>
                  <a:pt x="313" y="5"/>
                  <a:pt x="313" y="5"/>
                </a:cubicBezTo>
                <a:cubicBezTo>
                  <a:pt x="313" y="5"/>
                  <a:pt x="313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4" y="5"/>
                  <a:pt x="313" y="6"/>
                  <a:pt x="312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0" y="6"/>
                  <a:pt x="310" y="6"/>
                  <a:pt x="310" y="6"/>
                </a:cubicBezTo>
                <a:cubicBezTo>
                  <a:pt x="309" y="6"/>
                  <a:pt x="308" y="6"/>
                  <a:pt x="307" y="7"/>
                </a:cubicBezTo>
                <a:cubicBezTo>
                  <a:pt x="306" y="7"/>
                  <a:pt x="305" y="7"/>
                  <a:pt x="305" y="7"/>
                </a:cubicBezTo>
                <a:cubicBezTo>
                  <a:pt x="304" y="7"/>
                  <a:pt x="304" y="7"/>
                  <a:pt x="304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7"/>
                  <a:pt x="302" y="7"/>
                  <a:pt x="302" y="7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8"/>
                  <a:pt x="301" y="8"/>
                  <a:pt x="301" y="8"/>
                </a:cubicBezTo>
                <a:cubicBezTo>
                  <a:pt x="300" y="8"/>
                  <a:pt x="300" y="8"/>
                  <a:pt x="300" y="8"/>
                </a:cubicBezTo>
                <a:cubicBezTo>
                  <a:pt x="300" y="8"/>
                  <a:pt x="300" y="8"/>
                  <a:pt x="299" y="8"/>
                </a:cubicBezTo>
                <a:cubicBezTo>
                  <a:pt x="299" y="8"/>
                  <a:pt x="298" y="8"/>
                  <a:pt x="298" y="8"/>
                </a:cubicBezTo>
                <a:cubicBezTo>
                  <a:pt x="298" y="8"/>
                  <a:pt x="298" y="8"/>
                  <a:pt x="298" y="8"/>
                </a:cubicBezTo>
                <a:cubicBezTo>
                  <a:pt x="298" y="8"/>
                  <a:pt x="298" y="8"/>
                  <a:pt x="297" y="8"/>
                </a:cubicBezTo>
                <a:cubicBezTo>
                  <a:pt x="296" y="8"/>
                  <a:pt x="296" y="8"/>
                  <a:pt x="296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9"/>
                  <a:pt x="295" y="9"/>
                  <a:pt x="295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3" y="9"/>
                  <a:pt x="293" y="9"/>
                  <a:pt x="293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89" y="10"/>
                  <a:pt x="287" y="11"/>
                  <a:pt x="284" y="11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4" y="12"/>
                  <a:pt x="284" y="12"/>
                  <a:pt x="284" y="12"/>
                </a:cubicBezTo>
                <a:cubicBezTo>
                  <a:pt x="284" y="12"/>
                  <a:pt x="284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4" y="12"/>
                  <a:pt x="283" y="12"/>
                  <a:pt x="282" y="13"/>
                </a:cubicBezTo>
                <a:cubicBezTo>
                  <a:pt x="282" y="13"/>
                  <a:pt x="282" y="13"/>
                  <a:pt x="281" y="13"/>
                </a:cubicBezTo>
                <a:cubicBezTo>
                  <a:pt x="281" y="13"/>
                  <a:pt x="281" y="13"/>
                  <a:pt x="281" y="13"/>
                </a:cubicBezTo>
                <a:cubicBezTo>
                  <a:pt x="280" y="13"/>
                  <a:pt x="280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7" y="13"/>
                </a:cubicBezTo>
                <a:cubicBezTo>
                  <a:pt x="277" y="13"/>
                  <a:pt x="277" y="13"/>
                  <a:pt x="277" y="13"/>
                </a:cubicBezTo>
                <a:cubicBezTo>
                  <a:pt x="276" y="14"/>
                  <a:pt x="275" y="14"/>
                  <a:pt x="274" y="14"/>
                </a:cubicBezTo>
                <a:cubicBezTo>
                  <a:pt x="274" y="14"/>
                  <a:pt x="274" y="14"/>
                  <a:pt x="274" y="14"/>
                </a:cubicBezTo>
                <a:cubicBezTo>
                  <a:pt x="273" y="15"/>
                  <a:pt x="273" y="15"/>
                  <a:pt x="271" y="15"/>
                </a:cubicBezTo>
                <a:cubicBezTo>
                  <a:pt x="271" y="16"/>
                  <a:pt x="271" y="16"/>
                  <a:pt x="271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8" y="16"/>
                  <a:pt x="268" y="16"/>
                  <a:pt x="268" y="16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6" y="18"/>
                  <a:pt x="266" y="18"/>
                  <a:pt x="266" y="18"/>
                </a:cubicBezTo>
                <a:cubicBezTo>
                  <a:pt x="266" y="17"/>
                  <a:pt x="267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2" y="16"/>
                  <a:pt x="272" y="16"/>
                  <a:pt x="272" y="16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8"/>
                  <a:pt x="271" y="18"/>
                  <a:pt x="271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69" y="19"/>
                  <a:pt x="269" y="19"/>
                  <a:pt x="269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20"/>
                  <a:pt x="268" y="20"/>
                  <a:pt x="268" y="20"/>
                </a:cubicBezTo>
                <a:cubicBezTo>
                  <a:pt x="267" y="20"/>
                  <a:pt x="267" y="20"/>
                  <a:pt x="267" y="20"/>
                </a:cubicBezTo>
                <a:cubicBezTo>
                  <a:pt x="266" y="21"/>
                  <a:pt x="264" y="21"/>
                  <a:pt x="263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0" y="23"/>
                  <a:pt x="260" y="23"/>
                  <a:pt x="259" y="24"/>
                </a:cubicBezTo>
                <a:cubicBezTo>
                  <a:pt x="259" y="24"/>
                  <a:pt x="259" y="24"/>
                  <a:pt x="259" y="24"/>
                </a:cubicBezTo>
                <a:cubicBezTo>
                  <a:pt x="259" y="24"/>
                  <a:pt x="258" y="24"/>
                  <a:pt x="258" y="24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6" y="25"/>
                  <a:pt x="256" y="25"/>
                  <a:pt x="256" y="25"/>
                </a:cubicBezTo>
                <a:cubicBezTo>
                  <a:pt x="256" y="26"/>
                  <a:pt x="255" y="26"/>
                  <a:pt x="254" y="26"/>
                </a:cubicBezTo>
                <a:cubicBezTo>
                  <a:pt x="254" y="27"/>
                  <a:pt x="253" y="27"/>
                  <a:pt x="252" y="27"/>
                </a:cubicBezTo>
                <a:cubicBezTo>
                  <a:pt x="252" y="28"/>
                  <a:pt x="252" y="28"/>
                  <a:pt x="252" y="28"/>
                </a:cubicBezTo>
                <a:cubicBezTo>
                  <a:pt x="251" y="28"/>
                  <a:pt x="251" y="28"/>
                  <a:pt x="251" y="28"/>
                </a:cubicBezTo>
                <a:cubicBezTo>
                  <a:pt x="251" y="28"/>
                  <a:pt x="251" y="28"/>
                  <a:pt x="250" y="29"/>
                </a:cubicBezTo>
                <a:cubicBezTo>
                  <a:pt x="249" y="29"/>
                  <a:pt x="249" y="29"/>
                  <a:pt x="247" y="30"/>
                </a:cubicBezTo>
                <a:cubicBezTo>
                  <a:pt x="246" y="31"/>
                  <a:pt x="245" y="31"/>
                  <a:pt x="244" y="32"/>
                </a:cubicBezTo>
                <a:cubicBezTo>
                  <a:pt x="243" y="32"/>
                  <a:pt x="242" y="32"/>
                  <a:pt x="242" y="33"/>
                </a:cubicBezTo>
                <a:cubicBezTo>
                  <a:pt x="242" y="33"/>
                  <a:pt x="242" y="33"/>
                  <a:pt x="242" y="33"/>
                </a:cubicBezTo>
                <a:cubicBezTo>
                  <a:pt x="242" y="33"/>
                  <a:pt x="241" y="33"/>
                  <a:pt x="240" y="34"/>
                </a:cubicBezTo>
                <a:cubicBezTo>
                  <a:pt x="239" y="34"/>
                  <a:pt x="239" y="34"/>
                  <a:pt x="239" y="34"/>
                </a:cubicBezTo>
                <a:cubicBezTo>
                  <a:pt x="238" y="35"/>
                  <a:pt x="237" y="35"/>
                  <a:pt x="235" y="36"/>
                </a:cubicBezTo>
                <a:cubicBezTo>
                  <a:pt x="235" y="36"/>
                  <a:pt x="235" y="36"/>
                  <a:pt x="235" y="36"/>
                </a:cubicBezTo>
                <a:cubicBezTo>
                  <a:pt x="234" y="36"/>
                  <a:pt x="233" y="37"/>
                  <a:pt x="233" y="37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3" y="38"/>
                  <a:pt x="233" y="38"/>
                  <a:pt x="234" y="38"/>
                </a:cubicBezTo>
                <a:cubicBezTo>
                  <a:pt x="235" y="37"/>
                  <a:pt x="235" y="37"/>
                  <a:pt x="237" y="38"/>
                </a:cubicBezTo>
                <a:cubicBezTo>
                  <a:pt x="234" y="39"/>
                  <a:pt x="234" y="39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2" y="42"/>
                  <a:pt x="232" y="42"/>
                  <a:pt x="231" y="43"/>
                </a:cubicBezTo>
                <a:cubicBezTo>
                  <a:pt x="230" y="43"/>
                  <a:pt x="230" y="43"/>
                  <a:pt x="230" y="43"/>
                </a:cubicBezTo>
                <a:cubicBezTo>
                  <a:pt x="230" y="43"/>
                  <a:pt x="230" y="43"/>
                  <a:pt x="229" y="43"/>
                </a:cubicBezTo>
                <a:cubicBezTo>
                  <a:pt x="229" y="43"/>
                  <a:pt x="229" y="43"/>
                  <a:pt x="229" y="43"/>
                </a:cubicBezTo>
                <a:cubicBezTo>
                  <a:pt x="229" y="43"/>
                  <a:pt x="229" y="43"/>
                  <a:pt x="228" y="42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19" y="46"/>
                  <a:pt x="219" y="46"/>
                  <a:pt x="219" y="46"/>
                </a:cubicBezTo>
                <a:cubicBezTo>
                  <a:pt x="219" y="47"/>
                  <a:pt x="219" y="47"/>
                  <a:pt x="217" y="49"/>
                </a:cubicBezTo>
                <a:cubicBezTo>
                  <a:pt x="220" y="48"/>
                  <a:pt x="220" y="48"/>
                  <a:pt x="221" y="48"/>
                </a:cubicBezTo>
                <a:cubicBezTo>
                  <a:pt x="222" y="47"/>
                  <a:pt x="223" y="46"/>
                  <a:pt x="224" y="46"/>
                </a:cubicBezTo>
                <a:cubicBezTo>
                  <a:pt x="224" y="45"/>
                  <a:pt x="224" y="45"/>
                  <a:pt x="224" y="45"/>
                </a:cubicBezTo>
                <a:cubicBezTo>
                  <a:pt x="225" y="44"/>
                  <a:pt x="225" y="44"/>
                  <a:pt x="225" y="44"/>
                </a:cubicBezTo>
                <a:cubicBezTo>
                  <a:pt x="225" y="44"/>
                  <a:pt x="225" y="44"/>
                  <a:pt x="226" y="44"/>
                </a:cubicBezTo>
                <a:cubicBezTo>
                  <a:pt x="226" y="45"/>
                  <a:pt x="226" y="45"/>
                  <a:pt x="226" y="45"/>
                </a:cubicBezTo>
                <a:cubicBezTo>
                  <a:pt x="226" y="45"/>
                  <a:pt x="226" y="45"/>
                  <a:pt x="227" y="46"/>
                </a:cubicBezTo>
                <a:cubicBezTo>
                  <a:pt x="226" y="46"/>
                  <a:pt x="226" y="46"/>
                  <a:pt x="226" y="46"/>
                </a:cubicBezTo>
                <a:cubicBezTo>
                  <a:pt x="226" y="46"/>
                  <a:pt x="225" y="47"/>
                  <a:pt x="225" y="47"/>
                </a:cubicBezTo>
                <a:cubicBezTo>
                  <a:pt x="224" y="47"/>
                  <a:pt x="223" y="48"/>
                  <a:pt x="222" y="48"/>
                </a:cubicBezTo>
                <a:cubicBezTo>
                  <a:pt x="222" y="48"/>
                  <a:pt x="222" y="48"/>
                  <a:pt x="221" y="49"/>
                </a:cubicBezTo>
                <a:cubicBezTo>
                  <a:pt x="221" y="49"/>
                  <a:pt x="220" y="50"/>
                  <a:pt x="220" y="50"/>
                </a:cubicBezTo>
                <a:cubicBezTo>
                  <a:pt x="219" y="51"/>
                  <a:pt x="218" y="52"/>
                  <a:pt x="217" y="52"/>
                </a:cubicBezTo>
                <a:cubicBezTo>
                  <a:pt x="217" y="52"/>
                  <a:pt x="216" y="52"/>
                  <a:pt x="215" y="52"/>
                </a:cubicBezTo>
                <a:cubicBezTo>
                  <a:pt x="215" y="52"/>
                  <a:pt x="214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2" y="53"/>
                </a:cubicBezTo>
                <a:cubicBezTo>
                  <a:pt x="211" y="54"/>
                  <a:pt x="209" y="55"/>
                  <a:pt x="208" y="55"/>
                </a:cubicBezTo>
                <a:cubicBezTo>
                  <a:pt x="206" y="56"/>
                  <a:pt x="204" y="56"/>
                  <a:pt x="203" y="58"/>
                </a:cubicBezTo>
                <a:cubicBezTo>
                  <a:pt x="203" y="58"/>
                  <a:pt x="203" y="58"/>
                  <a:pt x="202" y="59"/>
                </a:cubicBezTo>
                <a:cubicBezTo>
                  <a:pt x="193" y="66"/>
                  <a:pt x="193" y="66"/>
                  <a:pt x="193" y="67"/>
                </a:cubicBezTo>
                <a:cubicBezTo>
                  <a:pt x="194" y="67"/>
                  <a:pt x="194" y="67"/>
                  <a:pt x="195" y="67"/>
                </a:cubicBezTo>
                <a:cubicBezTo>
                  <a:pt x="195" y="67"/>
                  <a:pt x="195" y="67"/>
                  <a:pt x="195" y="67"/>
                </a:cubicBezTo>
                <a:cubicBezTo>
                  <a:pt x="195" y="68"/>
                  <a:pt x="194" y="68"/>
                  <a:pt x="194" y="69"/>
                </a:cubicBezTo>
                <a:cubicBezTo>
                  <a:pt x="193" y="69"/>
                  <a:pt x="193" y="68"/>
                  <a:pt x="193" y="69"/>
                </a:cubicBezTo>
                <a:cubicBezTo>
                  <a:pt x="187" y="73"/>
                  <a:pt x="187" y="73"/>
                  <a:pt x="186" y="74"/>
                </a:cubicBezTo>
                <a:cubicBezTo>
                  <a:pt x="188" y="74"/>
                  <a:pt x="189" y="72"/>
                  <a:pt x="191" y="73"/>
                </a:cubicBezTo>
                <a:cubicBezTo>
                  <a:pt x="190" y="73"/>
                  <a:pt x="189" y="74"/>
                  <a:pt x="187" y="76"/>
                </a:cubicBezTo>
                <a:cubicBezTo>
                  <a:pt x="182" y="79"/>
                  <a:pt x="178" y="81"/>
                  <a:pt x="173" y="94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3" y="95"/>
                  <a:pt x="173" y="96"/>
                  <a:pt x="173" y="97"/>
                </a:cubicBezTo>
                <a:cubicBezTo>
                  <a:pt x="174" y="97"/>
                  <a:pt x="174" y="97"/>
                  <a:pt x="175" y="96"/>
                </a:cubicBezTo>
                <a:cubicBezTo>
                  <a:pt x="175" y="96"/>
                  <a:pt x="175" y="96"/>
                  <a:pt x="176" y="96"/>
                </a:cubicBezTo>
                <a:cubicBezTo>
                  <a:pt x="176" y="96"/>
                  <a:pt x="176" y="96"/>
                  <a:pt x="177" y="97"/>
                </a:cubicBezTo>
                <a:cubicBezTo>
                  <a:pt x="176" y="97"/>
                  <a:pt x="176" y="98"/>
                  <a:pt x="175" y="99"/>
                </a:cubicBezTo>
                <a:cubicBezTo>
                  <a:pt x="176" y="99"/>
                  <a:pt x="176" y="100"/>
                  <a:pt x="177" y="100"/>
                </a:cubicBezTo>
                <a:cubicBezTo>
                  <a:pt x="176" y="101"/>
                  <a:pt x="176" y="102"/>
                  <a:pt x="176" y="102"/>
                </a:cubicBezTo>
                <a:cubicBezTo>
                  <a:pt x="177" y="102"/>
                  <a:pt x="180" y="102"/>
                  <a:pt x="182" y="100"/>
                </a:cubicBezTo>
                <a:cubicBezTo>
                  <a:pt x="182" y="100"/>
                  <a:pt x="182" y="99"/>
                  <a:pt x="183" y="99"/>
                </a:cubicBezTo>
                <a:cubicBezTo>
                  <a:pt x="194" y="85"/>
                  <a:pt x="196" y="85"/>
                  <a:pt x="197" y="85"/>
                </a:cubicBezTo>
                <a:cubicBezTo>
                  <a:pt x="197" y="85"/>
                  <a:pt x="198" y="85"/>
                  <a:pt x="198" y="85"/>
                </a:cubicBezTo>
                <a:cubicBezTo>
                  <a:pt x="201" y="85"/>
                  <a:pt x="203" y="82"/>
                  <a:pt x="205" y="81"/>
                </a:cubicBezTo>
                <a:cubicBezTo>
                  <a:pt x="206" y="80"/>
                  <a:pt x="208" y="79"/>
                  <a:pt x="209" y="77"/>
                </a:cubicBezTo>
                <a:cubicBezTo>
                  <a:pt x="211" y="76"/>
                  <a:pt x="211" y="76"/>
                  <a:pt x="220" y="70"/>
                </a:cubicBezTo>
                <a:cubicBezTo>
                  <a:pt x="221" y="70"/>
                  <a:pt x="222" y="70"/>
                  <a:pt x="223" y="70"/>
                </a:cubicBezTo>
                <a:cubicBezTo>
                  <a:pt x="224" y="68"/>
                  <a:pt x="224" y="68"/>
                  <a:pt x="225" y="67"/>
                </a:cubicBezTo>
                <a:cubicBezTo>
                  <a:pt x="226" y="67"/>
                  <a:pt x="226" y="67"/>
                  <a:pt x="227" y="68"/>
                </a:cubicBezTo>
                <a:cubicBezTo>
                  <a:pt x="225" y="69"/>
                  <a:pt x="225" y="69"/>
                  <a:pt x="225" y="70"/>
                </a:cubicBezTo>
                <a:cubicBezTo>
                  <a:pt x="228" y="71"/>
                  <a:pt x="229" y="68"/>
                  <a:pt x="232" y="67"/>
                </a:cubicBezTo>
                <a:cubicBezTo>
                  <a:pt x="232" y="67"/>
                  <a:pt x="232" y="67"/>
                  <a:pt x="233" y="67"/>
                </a:cubicBezTo>
                <a:cubicBezTo>
                  <a:pt x="234" y="67"/>
                  <a:pt x="234" y="67"/>
                  <a:pt x="235" y="66"/>
                </a:cubicBezTo>
                <a:cubicBezTo>
                  <a:pt x="237" y="65"/>
                  <a:pt x="239" y="64"/>
                  <a:pt x="241" y="63"/>
                </a:cubicBezTo>
                <a:cubicBezTo>
                  <a:pt x="242" y="63"/>
                  <a:pt x="242" y="63"/>
                  <a:pt x="245" y="61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47" y="60"/>
                  <a:pt x="247" y="60"/>
                  <a:pt x="248" y="60"/>
                </a:cubicBezTo>
                <a:cubicBezTo>
                  <a:pt x="251" y="58"/>
                  <a:pt x="251" y="58"/>
                  <a:pt x="252" y="57"/>
                </a:cubicBezTo>
                <a:cubicBezTo>
                  <a:pt x="252" y="56"/>
                  <a:pt x="252" y="56"/>
                  <a:pt x="252" y="56"/>
                </a:cubicBezTo>
                <a:cubicBezTo>
                  <a:pt x="252" y="56"/>
                  <a:pt x="252" y="56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8"/>
                  <a:pt x="254" y="58"/>
                  <a:pt x="255" y="58"/>
                </a:cubicBezTo>
                <a:cubicBezTo>
                  <a:pt x="255" y="59"/>
                  <a:pt x="255" y="59"/>
                  <a:pt x="255" y="59"/>
                </a:cubicBezTo>
                <a:cubicBezTo>
                  <a:pt x="263" y="59"/>
                  <a:pt x="269" y="53"/>
                  <a:pt x="276" y="51"/>
                </a:cubicBezTo>
                <a:cubicBezTo>
                  <a:pt x="277" y="51"/>
                  <a:pt x="278" y="51"/>
                  <a:pt x="280" y="51"/>
                </a:cubicBezTo>
                <a:cubicBezTo>
                  <a:pt x="283" y="50"/>
                  <a:pt x="283" y="50"/>
                  <a:pt x="284" y="49"/>
                </a:cubicBezTo>
                <a:cubicBezTo>
                  <a:pt x="283" y="49"/>
                  <a:pt x="283" y="49"/>
                  <a:pt x="283" y="49"/>
                </a:cubicBezTo>
                <a:cubicBezTo>
                  <a:pt x="283" y="49"/>
                  <a:pt x="282" y="49"/>
                  <a:pt x="281" y="50"/>
                </a:cubicBezTo>
                <a:cubicBezTo>
                  <a:pt x="280" y="50"/>
                  <a:pt x="280" y="50"/>
                  <a:pt x="280" y="50"/>
                </a:cubicBezTo>
                <a:cubicBezTo>
                  <a:pt x="280" y="50"/>
                  <a:pt x="280" y="50"/>
                  <a:pt x="279" y="50"/>
                </a:cubicBezTo>
                <a:cubicBezTo>
                  <a:pt x="279" y="49"/>
                  <a:pt x="279" y="49"/>
                  <a:pt x="279" y="49"/>
                </a:cubicBezTo>
                <a:cubicBezTo>
                  <a:pt x="279" y="49"/>
                  <a:pt x="278" y="49"/>
                  <a:pt x="278" y="49"/>
                </a:cubicBezTo>
                <a:cubicBezTo>
                  <a:pt x="277" y="48"/>
                  <a:pt x="277" y="48"/>
                  <a:pt x="276" y="48"/>
                </a:cubicBezTo>
                <a:cubicBezTo>
                  <a:pt x="276" y="47"/>
                  <a:pt x="276" y="47"/>
                  <a:pt x="276" y="47"/>
                </a:cubicBezTo>
                <a:cubicBezTo>
                  <a:pt x="277" y="46"/>
                  <a:pt x="277" y="46"/>
                  <a:pt x="277" y="46"/>
                </a:cubicBezTo>
                <a:cubicBezTo>
                  <a:pt x="277" y="46"/>
                  <a:pt x="278" y="46"/>
                  <a:pt x="279" y="45"/>
                </a:cubicBezTo>
                <a:cubicBezTo>
                  <a:pt x="280" y="45"/>
                  <a:pt x="280" y="45"/>
                  <a:pt x="280" y="45"/>
                </a:cubicBezTo>
                <a:cubicBezTo>
                  <a:pt x="281" y="45"/>
                  <a:pt x="283" y="44"/>
                  <a:pt x="285" y="44"/>
                </a:cubicBezTo>
                <a:cubicBezTo>
                  <a:pt x="283" y="46"/>
                  <a:pt x="283" y="46"/>
                  <a:pt x="283" y="47"/>
                </a:cubicBezTo>
                <a:cubicBezTo>
                  <a:pt x="283" y="48"/>
                  <a:pt x="283" y="48"/>
                  <a:pt x="283" y="48"/>
                </a:cubicBezTo>
                <a:cubicBezTo>
                  <a:pt x="284" y="47"/>
                  <a:pt x="284" y="47"/>
                  <a:pt x="284" y="47"/>
                </a:cubicBezTo>
                <a:cubicBezTo>
                  <a:pt x="286" y="45"/>
                  <a:pt x="293" y="46"/>
                  <a:pt x="291" y="42"/>
                </a:cubicBezTo>
                <a:cubicBezTo>
                  <a:pt x="293" y="38"/>
                  <a:pt x="293" y="38"/>
                  <a:pt x="293" y="37"/>
                </a:cubicBezTo>
                <a:cubicBezTo>
                  <a:pt x="294" y="37"/>
                  <a:pt x="294" y="37"/>
                  <a:pt x="294" y="37"/>
                </a:cubicBezTo>
                <a:cubicBezTo>
                  <a:pt x="294" y="38"/>
                  <a:pt x="294" y="38"/>
                  <a:pt x="294" y="38"/>
                </a:cubicBezTo>
                <a:cubicBezTo>
                  <a:pt x="295" y="38"/>
                  <a:pt x="295" y="38"/>
                  <a:pt x="296" y="38"/>
                </a:cubicBezTo>
                <a:cubicBezTo>
                  <a:pt x="297" y="38"/>
                  <a:pt x="297" y="38"/>
                  <a:pt x="298" y="36"/>
                </a:cubicBezTo>
                <a:cubicBezTo>
                  <a:pt x="299" y="36"/>
                  <a:pt x="299" y="36"/>
                  <a:pt x="299" y="35"/>
                </a:cubicBezTo>
                <a:cubicBezTo>
                  <a:pt x="300" y="35"/>
                  <a:pt x="301" y="34"/>
                  <a:pt x="301" y="34"/>
                </a:cubicBezTo>
                <a:cubicBezTo>
                  <a:pt x="300" y="34"/>
                  <a:pt x="300" y="34"/>
                  <a:pt x="298" y="34"/>
                </a:cubicBezTo>
                <a:cubicBezTo>
                  <a:pt x="297" y="34"/>
                  <a:pt x="297" y="34"/>
                  <a:pt x="296" y="34"/>
                </a:cubicBezTo>
                <a:cubicBezTo>
                  <a:pt x="297" y="34"/>
                  <a:pt x="297" y="34"/>
                  <a:pt x="299" y="33"/>
                </a:cubicBezTo>
                <a:cubicBezTo>
                  <a:pt x="299" y="33"/>
                  <a:pt x="299" y="32"/>
                  <a:pt x="299" y="32"/>
                </a:cubicBezTo>
                <a:cubicBezTo>
                  <a:pt x="300" y="32"/>
                  <a:pt x="300" y="32"/>
                  <a:pt x="300" y="32"/>
                </a:cubicBezTo>
                <a:cubicBezTo>
                  <a:pt x="301" y="32"/>
                  <a:pt x="301" y="32"/>
                  <a:pt x="302" y="32"/>
                </a:cubicBezTo>
                <a:cubicBezTo>
                  <a:pt x="301" y="32"/>
                  <a:pt x="301" y="33"/>
                  <a:pt x="300" y="33"/>
                </a:cubicBezTo>
                <a:cubicBezTo>
                  <a:pt x="300" y="33"/>
                  <a:pt x="301" y="33"/>
                  <a:pt x="302" y="33"/>
                </a:cubicBezTo>
                <a:cubicBezTo>
                  <a:pt x="303" y="33"/>
                  <a:pt x="303" y="32"/>
                  <a:pt x="304" y="32"/>
                </a:cubicBezTo>
                <a:cubicBezTo>
                  <a:pt x="304" y="32"/>
                  <a:pt x="304" y="32"/>
                  <a:pt x="305" y="33"/>
                </a:cubicBezTo>
                <a:cubicBezTo>
                  <a:pt x="308" y="32"/>
                  <a:pt x="309" y="31"/>
                  <a:pt x="309" y="30"/>
                </a:cubicBezTo>
                <a:cubicBezTo>
                  <a:pt x="308" y="30"/>
                  <a:pt x="307" y="30"/>
                  <a:pt x="307" y="30"/>
                </a:cubicBezTo>
                <a:cubicBezTo>
                  <a:pt x="307" y="30"/>
                  <a:pt x="307" y="30"/>
                  <a:pt x="311" y="29"/>
                </a:cubicBezTo>
                <a:cubicBezTo>
                  <a:pt x="311" y="29"/>
                  <a:pt x="312" y="29"/>
                  <a:pt x="313" y="29"/>
                </a:cubicBezTo>
                <a:cubicBezTo>
                  <a:pt x="313" y="29"/>
                  <a:pt x="313" y="29"/>
                  <a:pt x="313" y="29"/>
                </a:cubicBezTo>
                <a:cubicBezTo>
                  <a:pt x="314" y="29"/>
                  <a:pt x="315" y="28"/>
                  <a:pt x="315" y="28"/>
                </a:cubicBezTo>
                <a:cubicBezTo>
                  <a:pt x="315" y="27"/>
                  <a:pt x="315" y="27"/>
                  <a:pt x="315" y="27"/>
                </a:cubicBezTo>
                <a:cubicBezTo>
                  <a:pt x="316" y="26"/>
                  <a:pt x="316" y="26"/>
                  <a:pt x="318" y="24"/>
                </a:cubicBezTo>
                <a:cubicBezTo>
                  <a:pt x="318" y="24"/>
                  <a:pt x="319" y="24"/>
                  <a:pt x="320" y="24"/>
                </a:cubicBezTo>
                <a:cubicBezTo>
                  <a:pt x="320" y="24"/>
                  <a:pt x="321" y="23"/>
                  <a:pt x="322" y="22"/>
                </a:cubicBezTo>
                <a:cubicBezTo>
                  <a:pt x="322" y="22"/>
                  <a:pt x="323" y="21"/>
                  <a:pt x="324" y="20"/>
                </a:cubicBezTo>
                <a:cubicBezTo>
                  <a:pt x="323" y="20"/>
                  <a:pt x="323" y="20"/>
                  <a:pt x="322" y="20"/>
                </a:cubicBezTo>
                <a:cubicBezTo>
                  <a:pt x="323" y="20"/>
                  <a:pt x="323" y="20"/>
                  <a:pt x="323" y="19"/>
                </a:cubicBezTo>
                <a:cubicBezTo>
                  <a:pt x="323" y="19"/>
                  <a:pt x="323" y="19"/>
                  <a:pt x="323" y="19"/>
                </a:cubicBezTo>
                <a:cubicBezTo>
                  <a:pt x="324" y="19"/>
                  <a:pt x="324" y="19"/>
                  <a:pt x="324" y="19"/>
                </a:cubicBezTo>
                <a:cubicBezTo>
                  <a:pt x="325" y="18"/>
                  <a:pt x="325" y="18"/>
                  <a:pt x="327" y="18"/>
                </a:cubicBezTo>
                <a:cubicBezTo>
                  <a:pt x="327" y="18"/>
                  <a:pt x="327" y="18"/>
                  <a:pt x="328" y="19"/>
                </a:cubicBezTo>
                <a:cubicBezTo>
                  <a:pt x="327" y="19"/>
                  <a:pt x="327" y="19"/>
                  <a:pt x="327" y="19"/>
                </a:cubicBezTo>
                <a:cubicBezTo>
                  <a:pt x="325" y="20"/>
                  <a:pt x="325" y="20"/>
                  <a:pt x="324" y="21"/>
                </a:cubicBezTo>
                <a:cubicBezTo>
                  <a:pt x="324" y="21"/>
                  <a:pt x="324" y="21"/>
                  <a:pt x="324" y="21"/>
                </a:cubicBezTo>
                <a:cubicBezTo>
                  <a:pt x="326" y="20"/>
                  <a:pt x="327" y="19"/>
                  <a:pt x="330" y="18"/>
                </a:cubicBezTo>
                <a:cubicBezTo>
                  <a:pt x="330" y="18"/>
                  <a:pt x="330" y="17"/>
                  <a:pt x="331" y="17"/>
                </a:cubicBezTo>
                <a:cubicBezTo>
                  <a:pt x="331" y="17"/>
                  <a:pt x="331" y="17"/>
                  <a:pt x="331" y="16"/>
                </a:cubicBezTo>
                <a:cubicBezTo>
                  <a:pt x="331" y="16"/>
                  <a:pt x="330" y="16"/>
                  <a:pt x="330" y="16"/>
                </a:cubicBezTo>
                <a:cubicBezTo>
                  <a:pt x="330" y="16"/>
                  <a:pt x="330" y="16"/>
                  <a:pt x="329" y="16"/>
                </a:cubicBezTo>
                <a:cubicBezTo>
                  <a:pt x="330" y="16"/>
                  <a:pt x="330" y="16"/>
                  <a:pt x="331" y="15"/>
                </a:cubicBezTo>
                <a:cubicBezTo>
                  <a:pt x="332" y="15"/>
                  <a:pt x="332" y="15"/>
                  <a:pt x="332" y="15"/>
                </a:cubicBezTo>
                <a:cubicBezTo>
                  <a:pt x="333" y="15"/>
                  <a:pt x="333" y="15"/>
                  <a:pt x="334" y="14"/>
                </a:cubicBezTo>
                <a:cubicBezTo>
                  <a:pt x="333" y="14"/>
                  <a:pt x="333" y="14"/>
                  <a:pt x="330" y="15"/>
                </a:cubicBezTo>
                <a:cubicBezTo>
                  <a:pt x="331" y="14"/>
                  <a:pt x="332" y="14"/>
                  <a:pt x="333" y="13"/>
                </a:cubicBezTo>
                <a:cubicBezTo>
                  <a:pt x="333" y="13"/>
                  <a:pt x="333" y="13"/>
                  <a:pt x="338" y="11"/>
                </a:cubicBezTo>
                <a:cubicBezTo>
                  <a:pt x="339" y="11"/>
                  <a:pt x="339" y="11"/>
                  <a:pt x="339" y="11"/>
                </a:cubicBezTo>
                <a:cubicBezTo>
                  <a:pt x="340" y="10"/>
                  <a:pt x="340" y="10"/>
                  <a:pt x="342" y="10"/>
                </a:cubicBezTo>
                <a:cubicBezTo>
                  <a:pt x="342" y="10"/>
                  <a:pt x="342" y="10"/>
                  <a:pt x="343" y="10"/>
                </a:cubicBezTo>
                <a:cubicBezTo>
                  <a:pt x="343" y="10"/>
                  <a:pt x="346" y="8"/>
                  <a:pt x="353" y="6"/>
                </a:cubicBezTo>
                <a:cubicBezTo>
                  <a:pt x="354" y="6"/>
                  <a:pt x="354" y="6"/>
                  <a:pt x="354" y="6"/>
                </a:cubicBezTo>
                <a:cubicBezTo>
                  <a:pt x="354" y="6"/>
                  <a:pt x="353" y="6"/>
                  <a:pt x="352" y="6"/>
                </a:cubicBezTo>
                <a:cubicBezTo>
                  <a:pt x="352" y="6"/>
                  <a:pt x="352" y="6"/>
                  <a:pt x="352" y="6"/>
                </a:cubicBezTo>
                <a:cubicBezTo>
                  <a:pt x="353" y="6"/>
                  <a:pt x="354" y="6"/>
                  <a:pt x="354" y="6"/>
                </a:cubicBezTo>
                <a:cubicBezTo>
                  <a:pt x="355" y="6"/>
                  <a:pt x="355" y="6"/>
                  <a:pt x="355" y="6"/>
                </a:cubicBezTo>
                <a:cubicBezTo>
                  <a:pt x="356" y="5"/>
                  <a:pt x="358" y="5"/>
                  <a:pt x="359" y="5"/>
                </a:cubicBezTo>
                <a:cubicBezTo>
                  <a:pt x="359" y="5"/>
                  <a:pt x="359" y="5"/>
                  <a:pt x="360" y="5"/>
                </a:cubicBezTo>
                <a:cubicBezTo>
                  <a:pt x="361" y="5"/>
                  <a:pt x="361" y="5"/>
                  <a:pt x="363" y="4"/>
                </a:cubicBezTo>
                <a:moveTo>
                  <a:pt x="346" y="1"/>
                </a:moveTo>
                <a:cubicBezTo>
                  <a:pt x="347" y="1"/>
                  <a:pt x="348" y="1"/>
                  <a:pt x="349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51" y="0"/>
                  <a:pt x="351" y="0"/>
                  <a:pt x="351" y="0"/>
                </a:cubicBezTo>
                <a:cubicBezTo>
                  <a:pt x="354" y="0"/>
                  <a:pt x="354" y="0"/>
                  <a:pt x="354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4" y="0"/>
                  <a:pt x="355" y="0"/>
                </a:cubicBezTo>
                <a:cubicBezTo>
                  <a:pt x="355" y="0"/>
                  <a:pt x="356" y="0"/>
                  <a:pt x="356" y="0"/>
                </a:cubicBezTo>
                <a:cubicBezTo>
                  <a:pt x="355" y="0"/>
                  <a:pt x="353" y="0"/>
                  <a:pt x="352" y="0"/>
                </a:cubicBezTo>
                <a:cubicBezTo>
                  <a:pt x="353" y="0"/>
                  <a:pt x="353" y="0"/>
                  <a:pt x="354" y="0"/>
                </a:cubicBezTo>
                <a:cubicBezTo>
                  <a:pt x="353" y="0"/>
                  <a:pt x="352" y="0"/>
                  <a:pt x="351" y="0"/>
                </a:cubicBezTo>
                <a:cubicBezTo>
                  <a:pt x="352" y="0"/>
                  <a:pt x="353" y="0"/>
                  <a:pt x="355" y="0"/>
                </a:cubicBezTo>
                <a:cubicBezTo>
                  <a:pt x="355" y="0"/>
                  <a:pt x="355" y="0"/>
                  <a:pt x="355" y="0"/>
                </a:cubicBezTo>
                <a:cubicBezTo>
                  <a:pt x="354" y="0"/>
                  <a:pt x="352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1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49" y="0"/>
                  <a:pt x="348" y="0"/>
                  <a:pt x="347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1" y="1"/>
                  <a:pt x="339" y="1"/>
                  <a:pt x="336" y="1"/>
                </a:cubicBezTo>
                <a:cubicBezTo>
                  <a:pt x="337" y="1"/>
                  <a:pt x="339" y="1"/>
                  <a:pt x="340" y="1"/>
                </a:cubicBezTo>
                <a:cubicBezTo>
                  <a:pt x="340" y="1"/>
                  <a:pt x="340" y="1"/>
                  <a:pt x="340" y="1"/>
                </a:cubicBezTo>
                <a:cubicBezTo>
                  <a:pt x="341" y="1"/>
                  <a:pt x="343" y="1"/>
                  <a:pt x="345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3" y="0"/>
                  <a:pt x="341" y="1"/>
                  <a:pt x="339" y="1"/>
                </a:cubicBezTo>
                <a:cubicBezTo>
                  <a:pt x="339" y="1"/>
                  <a:pt x="339" y="1"/>
                  <a:pt x="339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1" y="2"/>
                  <a:pt x="331" y="2"/>
                  <a:pt x="331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1" y="3"/>
                  <a:pt x="321" y="3"/>
                  <a:pt x="320" y="3"/>
                </a:cubicBezTo>
                <a:cubicBezTo>
                  <a:pt x="324" y="2"/>
                  <a:pt x="324" y="2"/>
                  <a:pt x="324" y="2"/>
                </a:cubicBezTo>
                <a:cubicBezTo>
                  <a:pt x="326" y="2"/>
                  <a:pt x="326" y="2"/>
                  <a:pt x="326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4" y="2"/>
                  <a:pt x="324" y="2"/>
                  <a:pt x="324" y="2"/>
                </a:cubicBezTo>
                <a:cubicBezTo>
                  <a:pt x="320" y="3"/>
                  <a:pt x="320" y="3"/>
                  <a:pt x="320" y="3"/>
                </a:cubicBezTo>
                <a:cubicBezTo>
                  <a:pt x="316" y="4"/>
                  <a:pt x="316" y="4"/>
                  <a:pt x="316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8" y="3"/>
                  <a:pt x="319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6" y="2"/>
                  <a:pt x="326" y="2"/>
                  <a:pt x="326" y="2"/>
                </a:cubicBezTo>
                <a:cubicBezTo>
                  <a:pt x="328" y="2"/>
                  <a:pt x="329" y="2"/>
                  <a:pt x="331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28" y="2"/>
                  <a:pt x="326" y="3"/>
                  <a:pt x="324" y="3"/>
                </a:cubicBezTo>
                <a:cubicBezTo>
                  <a:pt x="324" y="3"/>
                  <a:pt x="324" y="3"/>
                  <a:pt x="324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8" y="3"/>
                  <a:pt x="317" y="4"/>
                  <a:pt x="317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10" y="5"/>
                  <a:pt x="310" y="5"/>
                  <a:pt x="310" y="5"/>
                </a:cubicBezTo>
                <a:cubicBezTo>
                  <a:pt x="307" y="5"/>
                  <a:pt x="307" y="5"/>
                  <a:pt x="307" y="5"/>
                </a:cubicBezTo>
                <a:cubicBezTo>
                  <a:pt x="306" y="5"/>
                  <a:pt x="306" y="5"/>
                  <a:pt x="306" y="5"/>
                </a:cubicBezTo>
                <a:cubicBezTo>
                  <a:pt x="306" y="6"/>
                  <a:pt x="306" y="6"/>
                  <a:pt x="306" y="6"/>
                </a:cubicBezTo>
                <a:cubicBezTo>
                  <a:pt x="308" y="4"/>
                  <a:pt x="311" y="5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7" y="7"/>
                  <a:pt x="296" y="7"/>
                  <a:pt x="294" y="8"/>
                </a:cubicBezTo>
                <a:cubicBezTo>
                  <a:pt x="293" y="8"/>
                  <a:pt x="292" y="8"/>
                  <a:pt x="291" y="9"/>
                </a:cubicBezTo>
                <a:cubicBezTo>
                  <a:pt x="296" y="7"/>
                  <a:pt x="296" y="7"/>
                  <a:pt x="296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1" y="8"/>
                  <a:pt x="29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2" y="11"/>
                  <a:pt x="284" y="10"/>
                  <a:pt x="285" y="10"/>
                </a:cubicBezTo>
                <a:cubicBezTo>
                  <a:pt x="282" y="11"/>
                  <a:pt x="282" y="11"/>
                  <a:pt x="282" y="11"/>
                </a:cubicBezTo>
                <a:cubicBezTo>
                  <a:pt x="278" y="11"/>
                  <a:pt x="278" y="11"/>
                  <a:pt x="278" y="11"/>
                </a:cubicBezTo>
                <a:cubicBezTo>
                  <a:pt x="278" y="12"/>
                  <a:pt x="278" y="12"/>
                  <a:pt x="278" y="12"/>
                </a:cubicBezTo>
                <a:cubicBezTo>
                  <a:pt x="280" y="11"/>
                  <a:pt x="282" y="11"/>
                  <a:pt x="283" y="10"/>
                </a:cubicBezTo>
                <a:cubicBezTo>
                  <a:pt x="280" y="11"/>
                  <a:pt x="277" y="12"/>
                  <a:pt x="274" y="12"/>
                </a:cubicBezTo>
                <a:cubicBezTo>
                  <a:pt x="271" y="13"/>
                  <a:pt x="271" y="13"/>
                  <a:pt x="271" y="13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5" y="15"/>
                  <a:pt x="266" y="15"/>
                  <a:pt x="267" y="15"/>
                </a:cubicBezTo>
                <a:cubicBezTo>
                  <a:pt x="266" y="15"/>
                  <a:pt x="265" y="15"/>
                  <a:pt x="265" y="15"/>
                </a:cubicBezTo>
                <a:cubicBezTo>
                  <a:pt x="266" y="15"/>
                  <a:pt x="267" y="15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7" y="15"/>
                </a:cubicBezTo>
                <a:cubicBezTo>
                  <a:pt x="267" y="15"/>
                  <a:pt x="267" y="15"/>
                  <a:pt x="267" y="15"/>
                </a:cubicBezTo>
                <a:cubicBezTo>
                  <a:pt x="264" y="16"/>
                  <a:pt x="264" y="16"/>
                  <a:pt x="263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8" y="15"/>
                  <a:pt x="268" y="15"/>
                  <a:pt x="271" y="14"/>
                </a:cubicBezTo>
                <a:cubicBezTo>
                  <a:pt x="274" y="13"/>
                  <a:pt x="274" y="13"/>
                  <a:pt x="274" y="13"/>
                </a:cubicBezTo>
                <a:cubicBezTo>
                  <a:pt x="272" y="14"/>
                  <a:pt x="272" y="14"/>
                  <a:pt x="272" y="14"/>
                </a:cubicBezTo>
                <a:cubicBezTo>
                  <a:pt x="276" y="12"/>
                  <a:pt x="276" y="12"/>
                  <a:pt x="276" y="12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8" y="10"/>
                  <a:pt x="291" y="9"/>
                  <a:pt x="293" y="8"/>
                </a:cubicBezTo>
                <a:cubicBezTo>
                  <a:pt x="294" y="8"/>
                  <a:pt x="294" y="8"/>
                  <a:pt x="294" y="8"/>
                </a:cubicBezTo>
                <a:cubicBezTo>
                  <a:pt x="294" y="8"/>
                  <a:pt x="299" y="7"/>
                  <a:pt x="300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8"/>
                  <a:pt x="296" y="8"/>
                  <a:pt x="296" y="8"/>
                </a:cubicBezTo>
                <a:cubicBezTo>
                  <a:pt x="299" y="7"/>
                  <a:pt x="299" y="7"/>
                  <a:pt x="299" y="7"/>
                </a:cubicBezTo>
                <a:cubicBezTo>
                  <a:pt x="300" y="7"/>
                  <a:pt x="302" y="6"/>
                  <a:pt x="304" y="6"/>
                </a:cubicBezTo>
                <a:cubicBezTo>
                  <a:pt x="304" y="6"/>
                  <a:pt x="304" y="6"/>
                  <a:pt x="304" y="6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7"/>
                  <a:pt x="301" y="7"/>
                  <a:pt x="301" y="7"/>
                </a:cubicBezTo>
                <a:cubicBezTo>
                  <a:pt x="302" y="7"/>
                  <a:pt x="304" y="6"/>
                  <a:pt x="305" y="6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7" y="6"/>
                  <a:pt x="307" y="6"/>
                  <a:pt x="307" y="6"/>
                </a:cubicBezTo>
                <a:cubicBezTo>
                  <a:pt x="307" y="6"/>
                  <a:pt x="307" y="6"/>
                  <a:pt x="307" y="6"/>
                </a:cubicBezTo>
                <a:cubicBezTo>
                  <a:pt x="309" y="6"/>
                  <a:pt x="309" y="6"/>
                  <a:pt x="309" y="6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5"/>
                  <a:pt x="315" y="5"/>
                  <a:pt x="315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8" y="4"/>
                  <a:pt x="318" y="4"/>
                  <a:pt x="318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3" y="3"/>
                  <a:pt x="327" y="3"/>
                  <a:pt x="330" y="3"/>
                </a:cubicBezTo>
                <a:cubicBezTo>
                  <a:pt x="331" y="3"/>
                  <a:pt x="331" y="3"/>
                  <a:pt x="331" y="3"/>
                </a:cubicBezTo>
                <a:cubicBezTo>
                  <a:pt x="332" y="2"/>
                  <a:pt x="332" y="2"/>
                  <a:pt x="332" y="2"/>
                </a:cubicBezTo>
                <a:cubicBezTo>
                  <a:pt x="333" y="2"/>
                  <a:pt x="334" y="2"/>
                  <a:pt x="335" y="2"/>
                </a:cubicBezTo>
                <a:cubicBezTo>
                  <a:pt x="333" y="2"/>
                  <a:pt x="333" y="2"/>
                  <a:pt x="332" y="2"/>
                </a:cubicBezTo>
                <a:cubicBezTo>
                  <a:pt x="333" y="2"/>
                  <a:pt x="333" y="2"/>
                  <a:pt x="333" y="2"/>
                </a:cubicBezTo>
                <a:cubicBezTo>
                  <a:pt x="332" y="2"/>
                  <a:pt x="332" y="2"/>
                  <a:pt x="332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40" y="2"/>
                  <a:pt x="341" y="1"/>
                </a:cubicBezTo>
                <a:cubicBezTo>
                  <a:pt x="342" y="1"/>
                  <a:pt x="342" y="1"/>
                  <a:pt x="346" y="1"/>
                </a:cubicBezTo>
                <a:moveTo>
                  <a:pt x="300" y="6"/>
                </a:moveTo>
                <a:cubicBezTo>
                  <a:pt x="301" y="6"/>
                  <a:pt x="303" y="6"/>
                  <a:pt x="304" y="6"/>
                </a:cubicBezTo>
                <a:cubicBezTo>
                  <a:pt x="305" y="5"/>
                  <a:pt x="306" y="5"/>
                  <a:pt x="308" y="5"/>
                </a:cubicBezTo>
                <a:cubicBezTo>
                  <a:pt x="311" y="4"/>
                  <a:pt x="311" y="4"/>
                  <a:pt x="311" y="4"/>
                </a:cubicBezTo>
                <a:cubicBezTo>
                  <a:pt x="311" y="4"/>
                  <a:pt x="312" y="4"/>
                  <a:pt x="313" y="4"/>
                </a:cubicBezTo>
                <a:cubicBezTo>
                  <a:pt x="314" y="4"/>
                  <a:pt x="315" y="4"/>
                  <a:pt x="315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3" y="4"/>
                  <a:pt x="319" y="3"/>
                  <a:pt x="324" y="2"/>
                </a:cubicBezTo>
                <a:cubicBezTo>
                  <a:pt x="326" y="2"/>
                  <a:pt x="328" y="2"/>
                  <a:pt x="331" y="2"/>
                </a:cubicBezTo>
                <a:cubicBezTo>
                  <a:pt x="330" y="2"/>
                  <a:pt x="329" y="2"/>
                  <a:pt x="328" y="2"/>
                </a:cubicBezTo>
                <a:cubicBezTo>
                  <a:pt x="328" y="2"/>
                  <a:pt x="328" y="2"/>
                  <a:pt x="328" y="2"/>
                </a:cubicBezTo>
                <a:cubicBezTo>
                  <a:pt x="327" y="2"/>
                  <a:pt x="326" y="2"/>
                  <a:pt x="325" y="2"/>
                </a:cubicBezTo>
                <a:cubicBezTo>
                  <a:pt x="325" y="2"/>
                  <a:pt x="325" y="2"/>
                  <a:pt x="325" y="2"/>
                </a:cubicBezTo>
                <a:cubicBezTo>
                  <a:pt x="323" y="2"/>
                  <a:pt x="321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5" y="4"/>
                  <a:pt x="315" y="4"/>
                  <a:pt x="315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8" y="5"/>
                  <a:pt x="308" y="5"/>
                  <a:pt x="307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3" y="6"/>
                  <a:pt x="303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4" y="5"/>
                  <a:pt x="304" y="5"/>
                  <a:pt x="304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1" y="6"/>
                  <a:pt x="300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1" y="8"/>
                  <a:pt x="291" y="8"/>
                  <a:pt x="291" y="8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91" y="8"/>
                  <a:pt x="291" y="8"/>
                  <a:pt x="291" y="8"/>
                </a:cubicBezTo>
                <a:cubicBezTo>
                  <a:pt x="291" y="8"/>
                  <a:pt x="291" y="8"/>
                  <a:pt x="291" y="8"/>
                </a:cubicBezTo>
                <a:cubicBezTo>
                  <a:pt x="292" y="8"/>
                  <a:pt x="293" y="8"/>
                  <a:pt x="294" y="8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6" y="7"/>
                  <a:pt x="297" y="7"/>
                  <a:pt x="298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8" y="7"/>
                  <a:pt x="299" y="7"/>
                  <a:pt x="300" y="6"/>
                </a:cubicBezTo>
                <a:moveTo>
                  <a:pt x="275" y="12"/>
                </a:moveTo>
                <a:cubicBezTo>
                  <a:pt x="277" y="11"/>
                  <a:pt x="280" y="11"/>
                  <a:pt x="282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75" y="12"/>
                  <a:pt x="275" y="12"/>
                  <a:pt x="275" y="12"/>
                </a:cubicBezTo>
                <a:moveTo>
                  <a:pt x="251" y="20"/>
                </a:moveTo>
                <a:cubicBezTo>
                  <a:pt x="251" y="20"/>
                  <a:pt x="251" y="20"/>
                  <a:pt x="251" y="20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8" y="18"/>
                  <a:pt x="258" y="18"/>
                  <a:pt x="258" y="18"/>
                </a:cubicBezTo>
                <a:cubicBezTo>
                  <a:pt x="259" y="17"/>
                  <a:pt x="259" y="17"/>
                  <a:pt x="259" y="17"/>
                </a:cubicBezTo>
                <a:cubicBezTo>
                  <a:pt x="257" y="18"/>
                  <a:pt x="257" y="18"/>
                  <a:pt x="257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60" y="16"/>
                  <a:pt x="260" y="16"/>
                  <a:pt x="260" y="16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45" y="21"/>
                  <a:pt x="245" y="21"/>
                  <a:pt x="245" y="21"/>
                </a:cubicBezTo>
                <a:cubicBezTo>
                  <a:pt x="246" y="21"/>
                  <a:pt x="246" y="21"/>
                  <a:pt x="246" y="21"/>
                </a:cubicBezTo>
                <a:cubicBezTo>
                  <a:pt x="246" y="21"/>
                  <a:pt x="247" y="21"/>
                  <a:pt x="248" y="21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1"/>
                  <a:pt x="247" y="21"/>
                  <a:pt x="247" y="21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2"/>
                  <a:pt x="249" y="21"/>
                  <a:pt x="251" y="20"/>
                </a:cubicBezTo>
                <a:moveTo>
                  <a:pt x="179" y="56"/>
                </a:moveTo>
                <a:cubicBezTo>
                  <a:pt x="182" y="54"/>
                  <a:pt x="182" y="54"/>
                  <a:pt x="182" y="54"/>
                </a:cubicBezTo>
                <a:cubicBezTo>
                  <a:pt x="186" y="52"/>
                  <a:pt x="186" y="52"/>
                  <a:pt x="186" y="52"/>
                </a:cubicBezTo>
                <a:cubicBezTo>
                  <a:pt x="185" y="52"/>
                  <a:pt x="185" y="52"/>
                  <a:pt x="180" y="54"/>
                </a:cubicBezTo>
                <a:cubicBezTo>
                  <a:pt x="177" y="56"/>
                  <a:pt x="177" y="56"/>
                  <a:pt x="177" y="56"/>
                </a:cubicBezTo>
                <a:cubicBezTo>
                  <a:pt x="177" y="57"/>
                  <a:pt x="177" y="57"/>
                  <a:pt x="177" y="57"/>
                </a:cubicBezTo>
                <a:cubicBezTo>
                  <a:pt x="179" y="56"/>
                  <a:pt x="179" y="56"/>
                  <a:pt x="179" y="56"/>
                </a:cubicBezTo>
                <a:moveTo>
                  <a:pt x="156" y="69"/>
                </a:moveTo>
                <a:cubicBezTo>
                  <a:pt x="154" y="70"/>
                  <a:pt x="154" y="70"/>
                  <a:pt x="154" y="70"/>
                </a:cubicBezTo>
                <a:cubicBezTo>
                  <a:pt x="153" y="71"/>
                  <a:pt x="153" y="71"/>
                  <a:pt x="153" y="71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56" y="69"/>
                  <a:pt x="156" y="69"/>
                  <a:pt x="156" y="69"/>
                </a:cubicBezTo>
                <a:close/>
                <a:moveTo>
                  <a:pt x="6" y="417"/>
                </a:moveTo>
                <a:cubicBezTo>
                  <a:pt x="5" y="413"/>
                  <a:pt x="5" y="413"/>
                  <a:pt x="5" y="413"/>
                </a:cubicBezTo>
                <a:cubicBezTo>
                  <a:pt x="5" y="409"/>
                  <a:pt x="5" y="409"/>
                  <a:pt x="5" y="409"/>
                </a:cubicBezTo>
                <a:cubicBezTo>
                  <a:pt x="4" y="409"/>
                  <a:pt x="4" y="409"/>
                  <a:pt x="4" y="409"/>
                </a:cubicBezTo>
                <a:cubicBezTo>
                  <a:pt x="3" y="408"/>
                  <a:pt x="3" y="408"/>
                  <a:pt x="3" y="408"/>
                </a:cubicBezTo>
                <a:cubicBezTo>
                  <a:pt x="2" y="407"/>
                  <a:pt x="2" y="407"/>
                  <a:pt x="2" y="407"/>
                </a:cubicBezTo>
                <a:cubicBezTo>
                  <a:pt x="2" y="405"/>
                  <a:pt x="2" y="405"/>
                  <a:pt x="2" y="405"/>
                </a:cubicBezTo>
                <a:cubicBezTo>
                  <a:pt x="1" y="398"/>
                  <a:pt x="1" y="398"/>
                  <a:pt x="1" y="398"/>
                </a:cubicBezTo>
                <a:cubicBezTo>
                  <a:pt x="1" y="394"/>
                  <a:pt x="1" y="394"/>
                  <a:pt x="1" y="394"/>
                </a:cubicBezTo>
                <a:cubicBezTo>
                  <a:pt x="1" y="392"/>
                  <a:pt x="1" y="389"/>
                  <a:pt x="1" y="387"/>
                </a:cubicBezTo>
                <a:cubicBezTo>
                  <a:pt x="1" y="379"/>
                  <a:pt x="1" y="379"/>
                  <a:pt x="1" y="379"/>
                </a:cubicBezTo>
                <a:cubicBezTo>
                  <a:pt x="1" y="378"/>
                  <a:pt x="1" y="376"/>
                  <a:pt x="1" y="374"/>
                </a:cubicBezTo>
                <a:cubicBezTo>
                  <a:pt x="0" y="370"/>
                  <a:pt x="0" y="370"/>
                  <a:pt x="0" y="370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76"/>
                  <a:pt x="1" y="389"/>
                  <a:pt x="1" y="399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7"/>
                  <a:pt x="2" y="407"/>
                  <a:pt x="2" y="407"/>
                </a:cubicBezTo>
                <a:cubicBezTo>
                  <a:pt x="3" y="414"/>
                  <a:pt x="3" y="414"/>
                  <a:pt x="3" y="414"/>
                </a:cubicBezTo>
                <a:cubicBezTo>
                  <a:pt x="3" y="414"/>
                  <a:pt x="3" y="414"/>
                  <a:pt x="3" y="414"/>
                </a:cubicBezTo>
                <a:cubicBezTo>
                  <a:pt x="4" y="419"/>
                  <a:pt x="4" y="419"/>
                  <a:pt x="4" y="419"/>
                </a:cubicBezTo>
                <a:cubicBezTo>
                  <a:pt x="5" y="421"/>
                  <a:pt x="5" y="421"/>
                  <a:pt x="5" y="421"/>
                </a:cubicBezTo>
                <a:cubicBezTo>
                  <a:pt x="4" y="416"/>
                  <a:pt x="4" y="416"/>
                  <a:pt x="4" y="416"/>
                </a:cubicBezTo>
                <a:cubicBezTo>
                  <a:pt x="4" y="413"/>
                  <a:pt x="4" y="413"/>
                  <a:pt x="4" y="413"/>
                </a:cubicBezTo>
                <a:cubicBezTo>
                  <a:pt x="5" y="414"/>
                  <a:pt x="5" y="414"/>
                  <a:pt x="5" y="414"/>
                </a:cubicBezTo>
                <a:cubicBezTo>
                  <a:pt x="5" y="417"/>
                  <a:pt x="5" y="417"/>
                  <a:pt x="5" y="417"/>
                </a:cubicBezTo>
                <a:cubicBezTo>
                  <a:pt x="6" y="417"/>
                  <a:pt x="6" y="417"/>
                  <a:pt x="6" y="417"/>
                </a:cubicBezTo>
                <a:moveTo>
                  <a:pt x="182" y="64"/>
                </a:moveTo>
                <a:cubicBezTo>
                  <a:pt x="185" y="62"/>
                  <a:pt x="185" y="62"/>
                  <a:pt x="185" y="62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8" y="60"/>
                  <a:pt x="187" y="60"/>
                  <a:pt x="187" y="60"/>
                </a:cubicBezTo>
                <a:cubicBezTo>
                  <a:pt x="187" y="59"/>
                  <a:pt x="188" y="59"/>
                  <a:pt x="189" y="58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2" y="54"/>
                  <a:pt x="192" y="54"/>
                  <a:pt x="192" y="54"/>
                </a:cubicBezTo>
                <a:cubicBezTo>
                  <a:pt x="191" y="54"/>
                  <a:pt x="191" y="54"/>
                  <a:pt x="191" y="54"/>
                </a:cubicBezTo>
                <a:cubicBezTo>
                  <a:pt x="193" y="52"/>
                  <a:pt x="193" y="52"/>
                  <a:pt x="193" y="52"/>
                </a:cubicBezTo>
                <a:cubicBezTo>
                  <a:pt x="196" y="51"/>
                  <a:pt x="196" y="51"/>
                  <a:pt x="196" y="51"/>
                </a:cubicBezTo>
                <a:cubicBezTo>
                  <a:pt x="195" y="51"/>
                  <a:pt x="195" y="51"/>
                  <a:pt x="194" y="51"/>
                </a:cubicBezTo>
                <a:cubicBezTo>
                  <a:pt x="194" y="51"/>
                  <a:pt x="194" y="51"/>
                  <a:pt x="194" y="51"/>
                </a:cubicBezTo>
                <a:cubicBezTo>
                  <a:pt x="196" y="50"/>
                  <a:pt x="197" y="49"/>
                  <a:pt x="199" y="48"/>
                </a:cubicBezTo>
                <a:cubicBezTo>
                  <a:pt x="199" y="48"/>
                  <a:pt x="199" y="48"/>
                  <a:pt x="199" y="48"/>
                </a:cubicBezTo>
                <a:cubicBezTo>
                  <a:pt x="202" y="47"/>
                  <a:pt x="202" y="47"/>
                  <a:pt x="202" y="47"/>
                </a:cubicBezTo>
                <a:cubicBezTo>
                  <a:pt x="202" y="46"/>
                  <a:pt x="202" y="46"/>
                  <a:pt x="202" y="46"/>
                </a:cubicBezTo>
                <a:cubicBezTo>
                  <a:pt x="204" y="45"/>
                  <a:pt x="204" y="45"/>
                  <a:pt x="204" y="45"/>
                </a:cubicBezTo>
                <a:cubicBezTo>
                  <a:pt x="205" y="45"/>
                  <a:pt x="205" y="45"/>
                  <a:pt x="205" y="45"/>
                </a:cubicBezTo>
                <a:cubicBezTo>
                  <a:pt x="208" y="43"/>
                  <a:pt x="208" y="43"/>
                  <a:pt x="208" y="43"/>
                </a:cubicBezTo>
                <a:cubicBezTo>
                  <a:pt x="208" y="42"/>
                  <a:pt x="208" y="42"/>
                  <a:pt x="208" y="42"/>
                </a:cubicBezTo>
                <a:cubicBezTo>
                  <a:pt x="211" y="41"/>
                  <a:pt x="211" y="41"/>
                  <a:pt x="211" y="41"/>
                </a:cubicBezTo>
                <a:cubicBezTo>
                  <a:pt x="213" y="39"/>
                  <a:pt x="213" y="39"/>
                  <a:pt x="213" y="39"/>
                </a:cubicBezTo>
                <a:cubicBezTo>
                  <a:pt x="212" y="39"/>
                  <a:pt x="212" y="39"/>
                  <a:pt x="212" y="39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7" y="37"/>
                  <a:pt x="217" y="37"/>
                  <a:pt x="217" y="37"/>
                </a:cubicBezTo>
                <a:cubicBezTo>
                  <a:pt x="218" y="36"/>
                  <a:pt x="218" y="36"/>
                  <a:pt x="218" y="36"/>
                </a:cubicBezTo>
                <a:cubicBezTo>
                  <a:pt x="216" y="36"/>
                  <a:pt x="216" y="36"/>
                  <a:pt x="216" y="36"/>
                </a:cubicBezTo>
                <a:cubicBezTo>
                  <a:pt x="220" y="34"/>
                  <a:pt x="220" y="34"/>
                  <a:pt x="220" y="34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5" y="31"/>
                  <a:pt x="225" y="31"/>
                  <a:pt x="225" y="31"/>
                </a:cubicBezTo>
                <a:cubicBezTo>
                  <a:pt x="227" y="30"/>
                  <a:pt x="227" y="30"/>
                  <a:pt x="227" y="30"/>
                </a:cubicBezTo>
                <a:cubicBezTo>
                  <a:pt x="226" y="30"/>
                  <a:pt x="226" y="30"/>
                  <a:pt x="226" y="30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7" y="29"/>
                  <a:pt x="227" y="29"/>
                  <a:pt x="227" y="29"/>
                </a:cubicBezTo>
                <a:cubicBezTo>
                  <a:pt x="232" y="27"/>
                  <a:pt x="232" y="27"/>
                  <a:pt x="232" y="27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6" y="29"/>
                  <a:pt x="226" y="29"/>
                  <a:pt x="226" y="29"/>
                </a:cubicBezTo>
                <a:cubicBezTo>
                  <a:pt x="221" y="31"/>
                  <a:pt x="221" y="31"/>
                  <a:pt x="221" y="31"/>
                </a:cubicBezTo>
                <a:cubicBezTo>
                  <a:pt x="218" y="33"/>
                  <a:pt x="218" y="33"/>
                  <a:pt x="218" y="33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17" y="33"/>
                  <a:pt x="217" y="33"/>
                  <a:pt x="217" y="33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28" y="28"/>
                  <a:pt x="228" y="28"/>
                  <a:pt x="228" y="28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5"/>
                  <a:pt x="212" y="35"/>
                  <a:pt x="212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9" y="37"/>
                  <a:pt x="209" y="37"/>
                  <a:pt x="209" y="37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6" y="38"/>
                  <a:pt x="206" y="38"/>
                  <a:pt x="206" y="38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79" y="53"/>
                  <a:pt x="179" y="53"/>
                  <a:pt x="179" y="53"/>
                </a:cubicBezTo>
                <a:cubicBezTo>
                  <a:pt x="176" y="55"/>
                  <a:pt x="176" y="55"/>
                  <a:pt x="176" y="55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83" y="51"/>
                  <a:pt x="183" y="51"/>
                  <a:pt x="183" y="51"/>
                </a:cubicBezTo>
                <a:cubicBezTo>
                  <a:pt x="187" y="49"/>
                  <a:pt x="187" y="49"/>
                  <a:pt x="187" y="49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2" y="51"/>
                  <a:pt x="171" y="59"/>
                  <a:pt x="162" y="64"/>
                </a:cubicBezTo>
                <a:cubicBezTo>
                  <a:pt x="162" y="64"/>
                  <a:pt x="162" y="64"/>
                  <a:pt x="162" y="64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4" y="63"/>
                  <a:pt x="164" y="63"/>
                  <a:pt x="164" y="63"/>
                </a:cubicBezTo>
                <a:cubicBezTo>
                  <a:pt x="159" y="67"/>
                  <a:pt x="159" y="67"/>
                  <a:pt x="159" y="67"/>
                </a:cubicBezTo>
                <a:cubicBezTo>
                  <a:pt x="156" y="68"/>
                  <a:pt x="154" y="70"/>
                  <a:pt x="152" y="71"/>
                </a:cubicBezTo>
                <a:cubicBezTo>
                  <a:pt x="151" y="72"/>
                  <a:pt x="151" y="72"/>
                  <a:pt x="151" y="72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5"/>
                  <a:pt x="147" y="75"/>
                  <a:pt x="147" y="75"/>
                </a:cubicBezTo>
                <a:cubicBezTo>
                  <a:pt x="147" y="76"/>
                  <a:pt x="146" y="76"/>
                  <a:pt x="145" y="77"/>
                </a:cubicBezTo>
                <a:cubicBezTo>
                  <a:pt x="145" y="77"/>
                  <a:pt x="145" y="77"/>
                  <a:pt x="145" y="77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61" y="65"/>
                  <a:pt x="161" y="65"/>
                  <a:pt x="161" y="65"/>
                </a:cubicBezTo>
                <a:cubicBezTo>
                  <a:pt x="162" y="65"/>
                  <a:pt x="163" y="64"/>
                  <a:pt x="164" y="63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5" y="63"/>
                  <a:pt x="165" y="63"/>
                  <a:pt x="165" y="63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4" y="57"/>
                  <a:pt x="174" y="57"/>
                  <a:pt x="174" y="57"/>
                </a:cubicBezTo>
                <a:cubicBezTo>
                  <a:pt x="177" y="55"/>
                  <a:pt x="177" y="55"/>
                  <a:pt x="177" y="55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6" y="50"/>
                  <a:pt x="186" y="50"/>
                  <a:pt x="186" y="50"/>
                </a:cubicBezTo>
                <a:cubicBezTo>
                  <a:pt x="190" y="48"/>
                  <a:pt x="190" y="48"/>
                  <a:pt x="190" y="48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6" y="44"/>
                  <a:pt x="196" y="44"/>
                  <a:pt x="196" y="44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201" y="42"/>
                  <a:pt x="201" y="42"/>
                  <a:pt x="201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204" y="40"/>
                  <a:pt x="204" y="40"/>
                  <a:pt x="204" y="40"/>
                </a:cubicBezTo>
                <a:cubicBezTo>
                  <a:pt x="205" y="40"/>
                  <a:pt x="205" y="40"/>
                  <a:pt x="205" y="40"/>
                </a:cubicBezTo>
                <a:cubicBezTo>
                  <a:pt x="201" y="43"/>
                  <a:pt x="201" y="43"/>
                  <a:pt x="201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6" y="46"/>
                  <a:pt x="196" y="46"/>
                  <a:pt x="196" y="46"/>
                </a:cubicBezTo>
                <a:cubicBezTo>
                  <a:pt x="193" y="48"/>
                  <a:pt x="193" y="48"/>
                  <a:pt x="193" y="48"/>
                </a:cubicBezTo>
                <a:cubicBezTo>
                  <a:pt x="192" y="49"/>
                  <a:pt x="192" y="49"/>
                  <a:pt x="192" y="49"/>
                </a:cubicBezTo>
                <a:cubicBezTo>
                  <a:pt x="188" y="51"/>
                  <a:pt x="188" y="51"/>
                  <a:pt x="188" y="51"/>
                </a:cubicBezTo>
                <a:cubicBezTo>
                  <a:pt x="187" y="52"/>
                  <a:pt x="187" y="52"/>
                  <a:pt x="187" y="52"/>
                </a:cubicBezTo>
                <a:cubicBezTo>
                  <a:pt x="184" y="54"/>
                  <a:pt x="184" y="54"/>
                  <a:pt x="184" y="54"/>
                </a:cubicBezTo>
                <a:cubicBezTo>
                  <a:pt x="179" y="57"/>
                  <a:pt x="179" y="57"/>
                  <a:pt x="179" y="57"/>
                </a:cubicBezTo>
                <a:cubicBezTo>
                  <a:pt x="174" y="60"/>
                  <a:pt x="174" y="60"/>
                  <a:pt x="174" y="60"/>
                </a:cubicBezTo>
                <a:cubicBezTo>
                  <a:pt x="169" y="63"/>
                  <a:pt x="169" y="63"/>
                  <a:pt x="169" y="63"/>
                </a:cubicBezTo>
                <a:cubicBezTo>
                  <a:pt x="165" y="66"/>
                  <a:pt x="165" y="66"/>
                  <a:pt x="165" y="66"/>
                </a:cubicBezTo>
                <a:cubicBezTo>
                  <a:pt x="163" y="67"/>
                  <a:pt x="163" y="67"/>
                  <a:pt x="163" y="67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59" y="68"/>
                  <a:pt x="159" y="68"/>
                  <a:pt x="159" y="68"/>
                </a:cubicBezTo>
                <a:cubicBezTo>
                  <a:pt x="157" y="69"/>
                  <a:pt x="156" y="70"/>
                  <a:pt x="155" y="71"/>
                </a:cubicBezTo>
                <a:cubicBezTo>
                  <a:pt x="154" y="72"/>
                  <a:pt x="154" y="72"/>
                  <a:pt x="154" y="72"/>
                </a:cubicBezTo>
                <a:cubicBezTo>
                  <a:pt x="155" y="72"/>
                  <a:pt x="155" y="72"/>
                  <a:pt x="155" y="72"/>
                </a:cubicBezTo>
                <a:cubicBezTo>
                  <a:pt x="158" y="70"/>
                  <a:pt x="158" y="70"/>
                  <a:pt x="158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8" y="72"/>
                  <a:pt x="158" y="72"/>
                  <a:pt x="158" y="72"/>
                </a:cubicBezTo>
                <a:cubicBezTo>
                  <a:pt x="153" y="76"/>
                  <a:pt x="153" y="76"/>
                  <a:pt x="153" y="76"/>
                </a:cubicBezTo>
                <a:cubicBezTo>
                  <a:pt x="151" y="78"/>
                  <a:pt x="151" y="78"/>
                  <a:pt x="151" y="78"/>
                </a:cubicBezTo>
                <a:cubicBezTo>
                  <a:pt x="148" y="81"/>
                  <a:pt x="148" y="81"/>
                  <a:pt x="148" y="81"/>
                </a:cubicBezTo>
                <a:cubicBezTo>
                  <a:pt x="148" y="81"/>
                  <a:pt x="149" y="81"/>
                  <a:pt x="149" y="81"/>
                </a:cubicBezTo>
                <a:cubicBezTo>
                  <a:pt x="145" y="85"/>
                  <a:pt x="145" y="85"/>
                  <a:pt x="145" y="85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6" y="87"/>
                  <a:pt x="146" y="87"/>
                  <a:pt x="146" y="87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53" y="80"/>
                  <a:pt x="153" y="80"/>
                  <a:pt x="153" y="80"/>
                </a:cubicBezTo>
                <a:cubicBezTo>
                  <a:pt x="154" y="78"/>
                  <a:pt x="154" y="78"/>
                  <a:pt x="154" y="78"/>
                </a:cubicBezTo>
                <a:cubicBezTo>
                  <a:pt x="157" y="76"/>
                  <a:pt x="157" y="76"/>
                  <a:pt x="157" y="76"/>
                </a:cubicBezTo>
                <a:cubicBezTo>
                  <a:pt x="155" y="78"/>
                  <a:pt x="155" y="78"/>
                  <a:pt x="155" y="78"/>
                </a:cubicBezTo>
                <a:cubicBezTo>
                  <a:pt x="153" y="82"/>
                  <a:pt x="153" y="82"/>
                  <a:pt x="153" y="82"/>
                </a:cubicBezTo>
                <a:cubicBezTo>
                  <a:pt x="152" y="84"/>
                  <a:pt x="152" y="84"/>
                  <a:pt x="152" y="84"/>
                </a:cubicBezTo>
                <a:cubicBezTo>
                  <a:pt x="153" y="83"/>
                  <a:pt x="155" y="82"/>
                  <a:pt x="156" y="80"/>
                </a:cubicBezTo>
                <a:cubicBezTo>
                  <a:pt x="160" y="78"/>
                  <a:pt x="160" y="78"/>
                  <a:pt x="160" y="78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67" y="71"/>
                  <a:pt x="167" y="71"/>
                  <a:pt x="167" y="71"/>
                </a:cubicBezTo>
                <a:cubicBezTo>
                  <a:pt x="168" y="69"/>
                  <a:pt x="168" y="69"/>
                  <a:pt x="168" y="69"/>
                </a:cubicBezTo>
                <a:cubicBezTo>
                  <a:pt x="174" y="64"/>
                  <a:pt x="174" y="64"/>
                  <a:pt x="174" y="64"/>
                </a:cubicBezTo>
                <a:cubicBezTo>
                  <a:pt x="176" y="62"/>
                  <a:pt x="176" y="62"/>
                  <a:pt x="176" y="62"/>
                </a:cubicBezTo>
                <a:cubicBezTo>
                  <a:pt x="179" y="61"/>
                  <a:pt x="179" y="61"/>
                  <a:pt x="179" y="61"/>
                </a:cubicBezTo>
                <a:cubicBezTo>
                  <a:pt x="174" y="66"/>
                  <a:pt x="174" y="66"/>
                  <a:pt x="174" y="66"/>
                </a:cubicBezTo>
                <a:cubicBezTo>
                  <a:pt x="170" y="70"/>
                  <a:pt x="170" y="70"/>
                  <a:pt x="170" y="70"/>
                </a:cubicBezTo>
                <a:cubicBezTo>
                  <a:pt x="171" y="70"/>
                  <a:pt x="171" y="70"/>
                  <a:pt x="171" y="70"/>
                </a:cubicBezTo>
                <a:cubicBezTo>
                  <a:pt x="176" y="67"/>
                  <a:pt x="176" y="67"/>
                  <a:pt x="176" y="67"/>
                </a:cubicBezTo>
                <a:cubicBezTo>
                  <a:pt x="179" y="65"/>
                  <a:pt x="179" y="65"/>
                  <a:pt x="179" y="65"/>
                </a:cubicBezTo>
                <a:cubicBezTo>
                  <a:pt x="182" y="64"/>
                  <a:pt x="182" y="64"/>
                  <a:pt x="182" y="64"/>
                </a:cubicBezTo>
                <a:cubicBezTo>
                  <a:pt x="182" y="64"/>
                  <a:pt x="182" y="64"/>
                  <a:pt x="182" y="64"/>
                </a:cubicBezTo>
                <a:moveTo>
                  <a:pt x="110" y="148"/>
                </a:moveTo>
                <a:cubicBezTo>
                  <a:pt x="112" y="146"/>
                  <a:pt x="112" y="146"/>
                  <a:pt x="112" y="146"/>
                </a:cubicBezTo>
                <a:cubicBezTo>
                  <a:pt x="113" y="144"/>
                  <a:pt x="113" y="144"/>
                  <a:pt x="113" y="144"/>
                </a:cubicBezTo>
                <a:cubicBezTo>
                  <a:pt x="115" y="143"/>
                  <a:pt x="115" y="143"/>
                  <a:pt x="115" y="143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6" y="138"/>
                  <a:pt x="116" y="138"/>
                  <a:pt x="116" y="138"/>
                </a:cubicBezTo>
                <a:cubicBezTo>
                  <a:pt x="117" y="135"/>
                  <a:pt x="117" y="135"/>
                  <a:pt x="117" y="135"/>
                </a:cubicBezTo>
                <a:cubicBezTo>
                  <a:pt x="116" y="135"/>
                  <a:pt x="115" y="135"/>
                  <a:pt x="115" y="135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08" y="139"/>
                  <a:pt x="108" y="139"/>
                  <a:pt x="108" y="139"/>
                </a:cubicBezTo>
                <a:cubicBezTo>
                  <a:pt x="108" y="138"/>
                  <a:pt x="108" y="138"/>
                  <a:pt x="108" y="138"/>
                </a:cubicBezTo>
                <a:cubicBezTo>
                  <a:pt x="111" y="135"/>
                  <a:pt x="111" y="135"/>
                  <a:pt x="111" y="135"/>
                </a:cubicBezTo>
                <a:cubicBezTo>
                  <a:pt x="114" y="134"/>
                  <a:pt x="114" y="134"/>
                  <a:pt x="114" y="134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21" y="131"/>
                  <a:pt x="121" y="131"/>
                  <a:pt x="121" y="131"/>
                </a:cubicBezTo>
                <a:cubicBezTo>
                  <a:pt x="119" y="130"/>
                  <a:pt x="119" y="130"/>
                  <a:pt x="119" y="130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18" y="127"/>
                  <a:pt x="118" y="127"/>
                  <a:pt x="118" y="127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20" y="121"/>
                  <a:pt x="120" y="121"/>
                  <a:pt x="120" y="121"/>
                </a:cubicBezTo>
                <a:cubicBezTo>
                  <a:pt x="122" y="119"/>
                  <a:pt x="122" y="119"/>
                  <a:pt x="122" y="119"/>
                </a:cubicBezTo>
                <a:cubicBezTo>
                  <a:pt x="123" y="118"/>
                  <a:pt x="123" y="118"/>
                  <a:pt x="123" y="118"/>
                </a:cubicBezTo>
                <a:cubicBezTo>
                  <a:pt x="125" y="116"/>
                  <a:pt x="125" y="116"/>
                  <a:pt x="125" y="116"/>
                </a:cubicBezTo>
                <a:cubicBezTo>
                  <a:pt x="127" y="112"/>
                  <a:pt x="127" y="112"/>
                  <a:pt x="127" y="112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6" y="100"/>
                  <a:pt x="136" y="100"/>
                  <a:pt x="136" y="100"/>
                </a:cubicBezTo>
                <a:cubicBezTo>
                  <a:pt x="139" y="96"/>
                  <a:pt x="139" y="96"/>
                  <a:pt x="139" y="96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2" y="102"/>
                  <a:pt x="130" y="103"/>
                  <a:pt x="129" y="104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23" y="108"/>
                  <a:pt x="123" y="108"/>
                  <a:pt x="123" y="108"/>
                </a:cubicBezTo>
                <a:cubicBezTo>
                  <a:pt x="122" y="108"/>
                  <a:pt x="122" y="108"/>
                  <a:pt x="122" y="108"/>
                </a:cubicBezTo>
                <a:cubicBezTo>
                  <a:pt x="124" y="105"/>
                  <a:pt x="124" y="105"/>
                  <a:pt x="124" y="105"/>
                </a:cubicBezTo>
                <a:cubicBezTo>
                  <a:pt x="125" y="103"/>
                  <a:pt x="125" y="103"/>
                  <a:pt x="125" y="103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30" y="98"/>
                  <a:pt x="132" y="96"/>
                  <a:pt x="134" y="94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8" y="89"/>
                  <a:pt x="138" y="89"/>
                  <a:pt x="138" y="89"/>
                </a:cubicBezTo>
                <a:cubicBezTo>
                  <a:pt x="141" y="85"/>
                  <a:pt x="141" y="85"/>
                  <a:pt x="141" y="85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2" y="83"/>
                  <a:pt x="142" y="83"/>
                  <a:pt x="142" y="83"/>
                </a:cubicBezTo>
                <a:cubicBezTo>
                  <a:pt x="141" y="83"/>
                  <a:pt x="141" y="83"/>
                  <a:pt x="141" y="83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39" y="84"/>
                  <a:pt x="139" y="84"/>
                  <a:pt x="139" y="84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1" y="91"/>
                  <a:pt x="131" y="91"/>
                  <a:pt x="131" y="91"/>
                </a:cubicBezTo>
                <a:cubicBezTo>
                  <a:pt x="127" y="94"/>
                  <a:pt x="127" y="94"/>
                  <a:pt x="127" y="94"/>
                </a:cubicBezTo>
                <a:cubicBezTo>
                  <a:pt x="123" y="98"/>
                  <a:pt x="123" y="98"/>
                  <a:pt x="123" y="98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5" y="105"/>
                  <a:pt x="115" y="105"/>
                  <a:pt x="115" y="105"/>
                </a:cubicBezTo>
                <a:cubicBezTo>
                  <a:pt x="113" y="108"/>
                  <a:pt x="113" y="108"/>
                  <a:pt x="113" y="108"/>
                </a:cubicBezTo>
                <a:cubicBezTo>
                  <a:pt x="109" y="113"/>
                  <a:pt x="109" y="113"/>
                  <a:pt x="109" y="113"/>
                </a:cubicBezTo>
                <a:cubicBezTo>
                  <a:pt x="107" y="115"/>
                  <a:pt x="105" y="116"/>
                  <a:pt x="103" y="118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95" y="126"/>
                  <a:pt x="95" y="126"/>
                  <a:pt x="95" y="126"/>
                </a:cubicBezTo>
                <a:cubicBezTo>
                  <a:pt x="91" y="131"/>
                  <a:pt x="91" y="131"/>
                  <a:pt x="91" y="131"/>
                </a:cubicBezTo>
                <a:cubicBezTo>
                  <a:pt x="89" y="133"/>
                  <a:pt x="87" y="135"/>
                  <a:pt x="85" y="137"/>
                </a:cubicBezTo>
                <a:cubicBezTo>
                  <a:pt x="83" y="141"/>
                  <a:pt x="83" y="141"/>
                  <a:pt x="83" y="141"/>
                </a:cubicBezTo>
                <a:cubicBezTo>
                  <a:pt x="80" y="144"/>
                  <a:pt x="80" y="144"/>
                  <a:pt x="80" y="144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76" y="148"/>
                  <a:pt x="76" y="148"/>
                  <a:pt x="76" y="148"/>
                </a:cubicBezTo>
                <a:cubicBezTo>
                  <a:pt x="80" y="143"/>
                  <a:pt x="80" y="143"/>
                  <a:pt x="80" y="143"/>
                </a:cubicBezTo>
                <a:cubicBezTo>
                  <a:pt x="83" y="138"/>
                  <a:pt x="83" y="138"/>
                  <a:pt x="83" y="138"/>
                </a:cubicBezTo>
                <a:cubicBezTo>
                  <a:pt x="84" y="137"/>
                  <a:pt x="85" y="135"/>
                  <a:pt x="86" y="134"/>
                </a:cubicBezTo>
                <a:cubicBezTo>
                  <a:pt x="91" y="128"/>
                  <a:pt x="91" y="128"/>
                  <a:pt x="91" y="128"/>
                </a:cubicBezTo>
                <a:cubicBezTo>
                  <a:pt x="95" y="124"/>
                  <a:pt x="95" y="124"/>
                  <a:pt x="95" y="124"/>
                </a:cubicBezTo>
                <a:cubicBezTo>
                  <a:pt x="96" y="123"/>
                  <a:pt x="96" y="123"/>
                  <a:pt x="96" y="123"/>
                </a:cubicBezTo>
                <a:cubicBezTo>
                  <a:pt x="96" y="122"/>
                  <a:pt x="96" y="122"/>
                  <a:pt x="96" y="122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9" y="119"/>
                  <a:pt x="99" y="119"/>
                  <a:pt x="99" y="119"/>
                </a:cubicBezTo>
                <a:cubicBezTo>
                  <a:pt x="92" y="126"/>
                  <a:pt x="85" y="135"/>
                  <a:pt x="79" y="142"/>
                </a:cubicBezTo>
                <a:cubicBezTo>
                  <a:pt x="67" y="158"/>
                  <a:pt x="67" y="158"/>
                  <a:pt x="47" y="190"/>
                </a:cubicBezTo>
                <a:cubicBezTo>
                  <a:pt x="37" y="208"/>
                  <a:pt x="37" y="208"/>
                  <a:pt x="23" y="243"/>
                </a:cubicBezTo>
                <a:cubicBezTo>
                  <a:pt x="19" y="253"/>
                  <a:pt x="15" y="267"/>
                  <a:pt x="12" y="277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2" y="278"/>
                  <a:pt x="12" y="278"/>
                  <a:pt x="12" y="278"/>
                </a:cubicBezTo>
                <a:cubicBezTo>
                  <a:pt x="12" y="277"/>
                  <a:pt x="12" y="277"/>
                  <a:pt x="12" y="277"/>
                </a:cubicBezTo>
                <a:cubicBezTo>
                  <a:pt x="11" y="281"/>
                  <a:pt x="11" y="281"/>
                  <a:pt x="11" y="281"/>
                </a:cubicBezTo>
                <a:cubicBezTo>
                  <a:pt x="10" y="286"/>
                  <a:pt x="10" y="286"/>
                  <a:pt x="10" y="286"/>
                </a:cubicBezTo>
                <a:cubicBezTo>
                  <a:pt x="10" y="288"/>
                  <a:pt x="10" y="289"/>
                  <a:pt x="9" y="291"/>
                </a:cubicBezTo>
                <a:cubicBezTo>
                  <a:pt x="9" y="294"/>
                  <a:pt x="9" y="294"/>
                  <a:pt x="9" y="294"/>
                </a:cubicBezTo>
                <a:cubicBezTo>
                  <a:pt x="8" y="297"/>
                  <a:pt x="8" y="297"/>
                  <a:pt x="8" y="297"/>
                </a:cubicBezTo>
                <a:cubicBezTo>
                  <a:pt x="8" y="300"/>
                  <a:pt x="8" y="300"/>
                  <a:pt x="8" y="300"/>
                </a:cubicBezTo>
                <a:cubicBezTo>
                  <a:pt x="7" y="304"/>
                  <a:pt x="7" y="304"/>
                  <a:pt x="7" y="304"/>
                </a:cubicBezTo>
                <a:cubicBezTo>
                  <a:pt x="7" y="306"/>
                  <a:pt x="7" y="306"/>
                  <a:pt x="7" y="306"/>
                </a:cubicBezTo>
                <a:cubicBezTo>
                  <a:pt x="6" y="310"/>
                  <a:pt x="6" y="310"/>
                  <a:pt x="6" y="310"/>
                </a:cubicBezTo>
                <a:cubicBezTo>
                  <a:pt x="6" y="311"/>
                  <a:pt x="6" y="311"/>
                  <a:pt x="6" y="311"/>
                </a:cubicBezTo>
                <a:cubicBezTo>
                  <a:pt x="7" y="308"/>
                  <a:pt x="7" y="308"/>
                  <a:pt x="7" y="308"/>
                </a:cubicBezTo>
                <a:cubicBezTo>
                  <a:pt x="8" y="304"/>
                  <a:pt x="8" y="304"/>
                  <a:pt x="8" y="304"/>
                </a:cubicBezTo>
                <a:cubicBezTo>
                  <a:pt x="9" y="298"/>
                  <a:pt x="9" y="298"/>
                  <a:pt x="9" y="298"/>
                </a:cubicBezTo>
                <a:cubicBezTo>
                  <a:pt x="10" y="291"/>
                  <a:pt x="10" y="291"/>
                  <a:pt x="10" y="291"/>
                </a:cubicBezTo>
                <a:cubicBezTo>
                  <a:pt x="12" y="283"/>
                  <a:pt x="12" y="283"/>
                  <a:pt x="12" y="283"/>
                </a:cubicBezTo>
                <a:cubicBezTo>
                  <a:pt x="12" y="280"/>
                  <a:pt x="13" y="277"/>
                  <a:pt x="14" y="274"/>
                </a:cubicBezTo>
                <a:cubicBezTo>
                  <a:pt x="15" y="272"/>
                  <a:pt x="15" y="270"/>
                  <a:pt x="16" y="268"/>
                </a:cubicBezTo>
                <a:cubicBezTo>
                  <a:pt x="18" y="262"/>
                  <a:pt x="18" y="262"/>
                  <a:pt x="18" y="262"/>
                </a:cubicBezTo>
                <a:cubicBezTo>
                  <a:pt x="19" y="260"/>
                  <a:pt x="19" y="260"/>
                  <a:pt x="19" y="260"/>
                </a:cubicBezTo>
                <a:cubicBezTo>
                  <a:pt x="21" y="255"/>
                  <a:pt x="21" y="255"/>
                  <a:pt x="21" y="255"/>
                </a:cubicBezTo>
                <a:cubicBezTo>
                  <a:pt x="23" y="252"/>
                  <a:pt x="23" y="252"/>
                  <a:pt x="23" y="252"/>
                </a:cubicBezTo>
                <a:cubicBezTo>
                  <a:pt x="24" y="250"/>
                  <a:pt x="24" y="250"/>
                  <a:pt x="24" y="250"/>
                </a:cubicBezTo>
                <a:cubicBezTo>
                  <a:pt x="26" y="246"/>
                  <a:pt x="26" y="246"/>
                  <a:pt x="26" y="246"/>
                </a:cubicBezTo>
                <a:cubicBezTo>
                  <a:pt x="27" y="244"/>
                  <a:pt x="27" y="244"/>
                  <a:pt x="27" y="244"/>
                </a:cubicBezTo>
                <a:cubicBezTo>
                  <a:pt x="29" y="237"/>
                  <a:pt x="29" y="237"/>
                  <a:pt x="29" y="237"/>
                </a:cubicBezTo>
                <a:cubicBezTo>
                  <a:pt x="30" y="235"/>
                  <a:pt x="30" y="235"/>
                  <a:pt x="30" y="235"/>
                </a:cubicBezTo>
                <a:cubicBezTo>
                  <a:pt x="31" y="231"/>
                  <a:pt x="31" y="231"/>
                  <a:pt x="31" y="231"/>
                </a:cubicBezTo>
                <a:cubicBezTo>
                  <a:pt x="32" y="228"/>
                  <a:pt x="32" y="228"/>
                  <a:pt x="32" y="228"/>
                </a:cubicBezTo>
                <a:cubicBezTo>
                  <a:pt x="34" y="226"/>
                  <a:pt x="34" y="226"/>
                  <a:pt x="34" y="226"/>
                </a:cubicBezTo>
                <a:cubicBezTo>
                  <a:pt x="32" y="231"/>
                  <a:pt x="32" y="231"/>
                  <a:pt x="32" y="231"/>
                </a:cubicBezTo>
                <a:cubicBezTo>
                  <a:pt x="35" y="226"/>
                  <a:pt x="35" y="226"/>
                  <a:pt x="35" y="226"/>
                </a:cubicBezTo>
                <a:cubicBezTo>
                  <a:pt x="37" y="223"/>
                  <a:pt x="37" y="223"/>
                  <a:pt x="37" y="223"/>
                </a:cubicBezTo>
                <a:cubicBezTo>
                  <a:pt x="38" y="220"/>
                  <a:pt x="38" y="220"/>
                  <a:pt x="38" y="220"/>
                </a:cubicBezTo>
                <a:cubicBezTo>
                  <a:pt x="42" y="212"/>
                  <a:pt x="42" y="212"/>
                  <a:pt x="42" y="212"/>
                </a:cubicBezTo>
                <a:cubicBezTo>
                  <a:pt x="43" y="212"/>
                  <a:pt x="43" y="212"/>
                  <a:pt x="44" y="212"/>
                </a:cubicBezTo>
                <a:cubicBezTo>
                  <a:pt x="46" y="210"/>
                  <a:pt x="46" y="210"/>
                  <a:pt x="46" y="210"/>
                </a:cubicBezTo>
                <a:cubicBezTo>
                  <a:pt x="48" y="209"/>
                  <a:pt x="48" y="209"/>
                  <a:pt x="48" y="209"/>
                </a:cubicBezTo>
                <a:cubicBezTo>
                  <a:pt x="49" y="206"/>
                  <a:pt x="49" y="206"/>
                  <a:pt x="49" y="206"/>
                </a:cubicBezTo>
                <a:cubicBezTo>
                  <a:pt x="52" y="199"/>
                  <a:pt x="52" y="199"/>
                  <a:pt x="52" y="199"/>
                </a:cubicBezTo>
                <a:cubicBezTo>
                  <a:pt x="56" y="194"/>
                  <a:pt x="56" y="194"/>
                  <a:pt x="56" y="194"/>
                </a:cubicBezTo>
                <a:cubicBezTo>
                  <a:pt x="56" y="194"/>
                  <a:pt x="57" y="194"/>
                  <a:pt x="57" y="194"/>
                </a:cubicBezTo>
                <a:cubicBezTo>
                  <a:pt x="59" y="192"/>
                  <a:pt x="59" y="192"/>
                  <a:pt x="59" y="192"/>
                </a:cubicBezTo>
                <a:cubicBezTo>
                  <a:pt x="60" y="192"/>
                  <a:pt x="60" y="192"/>
                  <a:pt x="60" y="192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6" y="186"/>
                  <a:pt x="66" y="186"/>
                  <a:pt x="66" y="186"/>
                </a:cubicBezTo>
                <a:cubicBezTo>
                  <a:pt x="68" y="186"/>
                  <a:pt x="69" y="186"/>
                  <a:pt x="70" y="187"/>
                </a:cubicBezTo>
                <a:cubicBezTo>
                  <a:pt x="70" y="188"/>
                  <a:pt x="69" y="188"/>
                  <a:pt x="69" y="189"/>
                </a:cubicBezTo>
                <a:cubicBezTo>
                  <a:pt x="68" y="189"/>
                  <a:pt x="67" y="189"/>
                  <a:pt x="66" y="189"/>
                </a:cubicBezTo>
                <a:cubicBezTo>
                  <a:pt x="63" y="192"/>
                  <a:pt x="63" y="192"/>
                  <a:pt x="61" y="196"/>
                </a:cubicBezTo>
                <a:cubicBezTo>
                  <a:pt x="61" y="197"/>
                  <a:pt x="61" y="197"/>
                  <a:pt x="61" y="197"/>
                </a:cubicBezTo>
                <a:cubicBezTo>
                  <a:pt x="64" y="195"/>
                  <a:pt x="64" y="195"/>
                  <a:pt x="64" y="195"/>
                </a:cubicBezTo>
                <a:cubicBezTo>
                  <a:pt x="66" y="193"/>
                  <a:pt x="66" y="193"/>
                  <a:pt x="66" y="193"/>
                </a:cubicBezTo>
                <a:cubicBezTo>
                  <a:pt x="68" y="192"/>
                  <a:pt x="68" y="192"/>
                  <a:pt x="68" y="192"/>
                </a:cubicBezTo>
                <a:cubicBezTo>
                  <a:pt x="71" y="190"/>
                  <a:pt x="71" y="190"/>
                  <a:pt x="71" y="190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7" y="185"/>
                  <a:pt x="77" y="185"/>
                  <a:pt x="77" y="185"/>
                </a:cubicBezTo>
                <a:cubicBezTo>
                  <a:pt x="80" y="182"/>
                  <a:pt x="80" y="182"/>
                  <a:pt x="80" y="182"/>
                </a:cubicBezTo>
                <a:cubicBezTo>
                  <a:pt x="83" y="178"/>
                  <a:pt x="83" y="178"/>
                  <a:pt x="83" y="178"/>
                </a:cubicBezTo>
                <a:cubicBezTo>
                  <a:pt x="80" y="179"/>
                  <a:pt x="80" y="179"/>
                  <a:pt x="80" y="179"/>
                </a:cubicBezTo>
                <a:cubicBezTo>
                  <a:pt x="75" y="184"/>
                  <a:pt x="75" y="184"/>
                  <a:pt x="75" y="184"/>
                </a:cubicBezTo>
                <a:cubicBezTo>
                  <a:pt x="73" y="184"/>
                  <a:pt x="73" y="184"/>
                  <a:pt x="73" y="184"/>
                </a:cubicBezTo>
                <a:cubicBezTo>
                  <a:pt x="73" y="182"/>
                  <a:pt x="73" y="182"/>
                  <a:pt x="73" y="182"/>
                </a:cubicBezTo>
                <a:cubicBezTo>
                  <a:pt x="73" y="178"/>
                  <a:pt x="73" y="178"/>
                  <a:pt x="73" y="178"/>
                </a:cubicBezTo>
                <a:cubicBezTo>
                  <a:pt x="76" y="171"/>
                  <a:pt x="76" y="171"/>
                  <a:pt x="76" y="171"/>
                </a:cubicBezTo>
                <a:cubicBezTo>
                  <a:pt x="80" y="168"/>
                  <a:pt x="80" y="168"/>
                  <a:pt x="80" y="168"/>
                </a:cubicBezTo>
                <a:cubicBezTo>
                  <a:pt x="83" y="163"/>
                  <a:pt x="83" y="163"/>
                  <a:pt x="83" y="163"/>
                </a:cubicBezTo>
                <a:cubicBezTo>
                  <a:pt x="81" y="162"/>
                  <a:pt x="81" y="162"/>
                  <a:pt x="81" y="162"/>
                </a:cubicBezTo>
                <a:cubicBezTo>
                  <a:pt x="78" y="164"/>
                  <a:pt x="78" y="164"/>
                  <a:pt x="78" y="164"/>
                </a:cubicBezTo>
                <a:cubicBezTo>
                  <a:pt x="73" y="168"/>
                  <a:pt x="73" y="168"/>
                  <a:pt x="73" y="168"/>
                </a:cubicBezTo>
                <a:cubicBezTo>
                  <a:pt x="67" y="174"/>
                  <a:pt x="67" y="174"/>
                  <a:pt x="67" y="174"/>
                </a:cubicBezTo>
                <a:cubicBezTo>
                  <a:pt x="63" y="178"/>
                  <a:pt x="63" y="178"/>
                  <a:pt x="63" y="178"/>
                </a:cubicBezTo>
                <a:cubicBezTo>
                  <a:pt x="66" y="175"/>
                  <a:pt x="66" y="175"/>
                  <a:pt x="66" y="175"/>
                </a:cubicBezTo>
                <a:cubicBezTo>
                  <a:pt x="69" y="171"/>
                  <a:pt x="69" y="171"/>
                  <a:pt x="69" y="171"/>
                </a:cubicBezTo>
                <a:cubicBezTo>
                  <a:pt x="71" y="169"/>
                  <a:pt x="71" y="169"/>
                  <a:pt x="71" y="169"/>
                </a:cubicBezTo>
                <a:cubicBezTo>
                  <a:pt x="71" y="167"/>
                  <a:pt x="71" y="167"/>
                  <a:pt x="71" y="167"/>
                </a:cubicBezTo>
                <a:cubicBezTo>
                  <a:pt x="71" y="167"/>
                  <a:pt x="72" y="167"/>
                  <a:pt x="72" y="167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8" y="161"/>
                  <a:pt x="78" y="161"/>
                  <a:pt x="78" y="161"/>
                </a:cubicBezTo>
                <a:cubicBezTo>
                  <a:pt x="80" y="161"/>
                  <a:pt x="80" y="161"/>
                  <a:pt x="80" y="161"/>
                </a:cubicBezTo>
                <a:cubicBezTo>
                  <a:pt x="83" y="157"/>
                  <a:pt x="83" y="157"/>
                  <a:pt x="83" y="15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7" y="156"/>
                  <a:pt x="87" y="156"/>
                </a:cubicBezTo>
                <a:cubicBezTo>
                  <a:pt x="92" y="156"/>
                  <a:pt x="92" y="156"/>
                  <a:pt x="92" y="156"/>
                </a:cubicBezTo>
                <a:cubicBezTo>
                  <a:pt x="93" y="157"/>
                  <a:pt x="93" y="157"/>
                  <a:pt x="93" y="157"/>
                </a:cubicBezTo>
                <a:cubicBezTo>
                  <a:pt x="95" y="157"/>
                  <a:pt x="95" y="157"/>
                  <a:pt x="95" y="157"/>
                </a:cubicBezTo>
                <a:cubicBezTo>
                  <a:pt x="99" y="154"/>
                  <a:pt x="99" y="154"/>
                  <a:pt x="99" y="154"/>
                </a:cubicBezTo>
                <a:cubicBezTo>
                  <a:pt x="104" y="150"/>
                  <a:pt x="104" y="150"/>
                  <a:pt x="104" y="150"/>
                </a:cubicBezTo>
                <a:cubicBezTo>
                  <a:pt x="107" y="150"/>
                  <a:pt x="107" y="150"/>
                  <a:pt x="107" y="150"/>
                </a:cubicBezTo>
                <a:cubicBezTo>
                  <a:pt x="110" y="148"/>
                  <a:pt x="110" y="148"/>
                  <a:pt x="110" y="148"/>
                </a:cubicBezTo>
              </a:path>
            </a:pathLst>
          </a:custGeom>
          <a:solidFill>
            <a:srgbClr val="16856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5451245" y="2640129"/>
            <a:ext cx="1176762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958985" y="2640129"/>
            <a:ext cx="1176762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466725" y="2640129"/>
            <a:ext cx="1176762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974466" y="2640129"/>
            <a:ext cx="1176762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5451245" y="3876979"/>
            <a:ext cx="1176762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6958985" y="3876979"/>
            <a:ext cx="1176762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8466725" y="3876979"/>
            <a:ext cx="1176762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9974466" y="3876979"/>
            <a:ext cx="1176762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5451245" y="5375815"/>
            <a:ext cx="1176762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6958985" y="5375815"/>
            <a:ext cx="1176762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8466725" y="5375815"/>
            <a:ext cx="1176762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9974466" y="5375815"/>
            <a:ext cx="1176762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2120141" y="2106843"/>
            <a:ext cx="137281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2120141" y="5331829"/>
            <a:ext cx="137281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875982" y="3353986"/>
            <a:ext cx="605429" cy="11079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4180363" y="3386355"/>
            <a:ext cx="605429" cy="110799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755776" cy="685800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18986" y="0"/>
            <a:ext cx="5755776" cy="685800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1"/>
          <a:srcRect l="57310"/>
          <a:stretch>
            <a:fillRect/>
          </a:stretch>
        </p:blipFill>
        <p:spPr>
          <a:xfrm>
            <a:off x="9734845" y="0"/>
            <a:ext cx="2457155" cy="685800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18986" cy="685800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641" y="0"/>
            <a:ext cx="5418986" cy="6858000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2"/>
          <a:srcRect l="46090"/>
          <a:stretch>
            <a:fillRect/>
          </a:stretch>
        </p:blipFill>
        <p:spPr>
          <a:xfrm>
            <a:off x="9294655" y="0"/>
            <a:ext cx="2921345" cy="6858000"/>
          </a:xfrm>
          <a:prstGeom prst="rect">
            <a:avLst/>
          </a:prstGeom>
        </p:spPr>
      </p:pic>
      <p:sp>
        <p:nvSpPr>
          <p:cNvPr id="6" name="弧形 5"/>
          <p:cNvSpPr/>
          <p:nvPr/>
        </p:nvSpPr>
        <p:spPr>
          <a:xfrm rot="15295460">
            <a:off x="2147473" y="2220592"/>
            <a:ext cx="2794790" cy="2794790"/>
          </a:xfrm>
          <a:prstGeom prst="arc">
            <a:avLst>
              <a:gd name="adj1" fmla="val 8000383"/>
              <a:gd name="adj2" fmla="val 0"/>
            </a:avLst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弧形 6"/>
          <p:cNvSpPr/>
          <p:nvPr/>
        </p:nvSpPr>
        <p:spPr>
          <a:xfrm rot="18731812">
            <a:off x="2256191" y="2329311"/>
            <a:ext cx="2577354" cy="2577354"/>
          </a:xfrm>
          <a:prstGeom prst="arc">
            <a:avLst>
              <a:gd name="adj1" fmla="val 8000383"/>
              <a:gd name="adj2" fmla="val 0"/>
            </a:avLst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" name="Freeform 5"/>
          <p:cNvSpPr/>
          <p:nvPr/>
        </p:nvSpPr>
        <p:spPr bwMode="auto">
          <a:xfrm>
            <a:off x="4523973" y="2956010"/>
            <a:ext cx="398294" cy="314728"/>
          </a:xfrm>
          <a:custGeom>
            <a:avLst/>
            <a:gdLst>
              <a:gd name="T0" fmla="*/ 0 w 728"/>
              <a:gd name="T1" fmla="*/ 170 h 574"/>
              <a:gd name="T2" fmla="*/ 728 w 728"/>
              <a:gd name="T3" fmla="*/ 485 h 574"/>
              <a:gd name="T4" fmla="*/ 0 w 728"/>
              <a:gd name="T5" fmla="*/ 17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28" h="574">
                <a:moveTo>
                  <a:pt x="0" y="170"/>
                </a:moveTo>
                <a:cubicBezTo>
                  <a:pt x="0" y="170"/>
                  <a:pt x="599" y="0"/>
                  <a:pt x="728" y="485"/>
                </a:cubicBezTo>
                <a:cubicBezTo>
                  <a:pt x="728" y="485"/>
                  <a:pt x="202" y="574"/>
                  <a:pt x="0" y="1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7"/>
          <p:cNvSpPr/>
          <p:nvPr/>
        </p:nvSpPr>
        <p:spPr bwMode="auto">
          <a:xfrm rot="2055514">
            <a:off x="4616150" y="3278624"/>
            <a:ext cx="527828" cy="427426"/>
          </a:xfrm>
          <a:custGeom>
            <a:avLst/>
            <a:gdLst>
              <a:gd name="T0" fmla="*/ 0 w 728"/>
              <a:gd name="T1" fmla="*/ 332 h 590"/>
              <a:gd name="T2" fmla="*/ 728 w 728"/>
              <a:gd name="T3" fmla="*/ 348 h 590"/>
              <a:gd name="T4" fmla="*/ 0 w 728"/>
              <a:gd name="T5" fmla="*/ 332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28" h="590">
                <a:moveTo>
                  <a:pt x="0" y="332"/>
                </a:moveTo>
                <a:cubicBezTo>
                  <a:pt x="0" y="332"/>
                  <a:pt x="404" y="0"/>
                  <a:pt x="728" y="348"/>
                </a:cubicBezTo>
                <a:cubicBezTo>
                  <a:pt x="728" y="348"/>
                  <a:pt x="267" y="590"/>
                  <a:pt x="0" y="33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8"/>
          <p:cNvSpPr/>
          <p:nvPr/>
        </p:nvSpPr>
        <p:spPr bwMode="auto">
          <a:xfrm>
            <a:off x="4732573" y="2583739"/>
            <a:ext cx="443204" cy="321287"/>
          </a:xfrm>
          <a:custGeom>
            <a:avLst/>
            <a:gdLst>
              <a:gd name="T0" fmla="*/ 0 w 613"/>
              <a:gd name="T1" fmla="*/ 444 h 444"/>
              <a:gd name="T2" fmla="*/ 613 w 613"/>
              <a:gd name="T3" fmla="*/ 105 h 444"/>
              <a:gd name="T4" fmla="*/ 0 w 613"/>
              <a:gd name="T5" fmla="*/ 444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13" h="444">
                <a:moveTo>
                  <a:pt x="0" y="444"/>
                </a:moveTo>
                <a:cubicBezTo>
                  <a:pt x="0" y="444"/>
                  <a:pt x="64" y="0"/>
                  <a:pt x="613" y="105"/>
                </a:cubicBezTo>
                <a:cubicBezTo>
                  <a:pt x="613" y="105"/>
                  <a:pt x="525" y="391"/>
                  <a:pt x="0" y="4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5472680" y="3167137"/>
            <a:ext cx="55565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4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661871" y="2905026"/>
            <a:ext cx="18709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8800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50181" y="243356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i="1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5324" y="280980"/>
            <a:ext cx="2658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 rot="18731812">
            <a:off x="368118" y="222179"/>
            <a:ext cx="579268" cy="579268"/>
          </a:xfrm>
          <a:prstGeom prst="arc">
            <a:avLst>
              <a:gd name="adj1" fmla="val 2267523"/>
              <a:gd name="adj2" fmla="val 0"/>
            </a:avLst>
          </a:prstGeom>
          <a:ln>
            <a:solidFill>
              <a:srgbClr val="1685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/>
          <a:srcRect r="33658"/>
          <a:stretch>
            <a:fillRect/>
          </a:stretch>
        </p:blipFill>
        <p:spPr>
          <a:xfrm>
            <a:off x="1039947" y="1843087"/>
            <a:ext cx="2865078" cy="3433036"/>
          </a:xfrm>
          <a:prstGeom prst="rect">
            <a:avLst/>
          </a:prstGeom>
          <a:ln>
            <a:solidFill>
              <a:srgbClr val="969696"/>
            </a:solidFill>
          </a:ln>
        </p:spPr>
      </p:pic>
      <p:sp>
        <p:nvSpPr>
          <p:cNvPr id="9" name="Rectangle 42"/>
          <p:cNvSpPr/>
          <p:nvPr/>
        </p:nvSpPr>
        <p:spPr>
          <a:xfrm>
            <a:off x="4330473" y="3450998"/>
            <a:ext cx="6853464" cy="1825125"/>
          </a:xfrm>
          <a:prstGeom prst="rect">
            <a:avLst/>
          </a:prstGeom>
          <a:solidFill>
            <a:srgbClr val="1685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0" name="Content Placeholder 2"/>
          <p:cNvSpPr txBox="1"/>
          <p:nvPr/>
        </p:nvSpPr>
        <p:spPr>
          <a:xfrm>
            <a:off x="4585947" y="3680480"/>
            <a:ext cx="6342516" cy="15289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 defTabSz="914400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914400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914400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zh-CN" altLang="en-US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288404" y="2637774"/>
            <a:ext cx="6937602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4288404" y="2341615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50181" y="243356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i="1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5324" y="280980"/>
            <a:ext cx="2658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 rot="18731812">
            <a:off x="368118" y="222179"/>
            <a:ext cx="579268" cy="579268"/>
          </a:xfrm>
          <a:prstGeom prst="arc">
            <a:avLst>
              <a:gd name="adj1" fmla="val 2267523"/>
              <a:gd name="adj2" fmla="val 0"/>
            </a:avLst>
          </a:prstGeom>
          <a:ln>
            <a:solidFill>
              <a:srgbClr val="1685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Oval 3"/>
          <p:cNvSpPr/>
          <p:nvPr/>
        </p:nvSpPr>
        <p:spPr bwMode="auto">
          <a:xfrm>
            <a:off x="1575105" y="1809810"/>
            <a:ext cx="2230834" cy="2230834"/>
          </a:xfrm>
          <a:prstGeom prst="ellipse">
            <a:avLst/>
          </a:prstGeom>
          <a:solidFill>
            <a:srgbClr val="16856F"/>
          </a:solidFill>
          <a:ln w="9525">
            <a:noFill/>
            <a:round/>
          </a:ln>
        </p:spPr>
        <p:txBody>
          <a:bodyPr vert="horz" wrap="square" lIns="121682" tIns="60841" rIns="121682" bIns="60841" numCol="1" rtlCol="0" anchor="t" anchorCtr="0" compatLnSpc="1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56"/>
          <p:cNvSpPr/>
          <p:nvPr/>
        </p:nvSpPr>
        <p:spPr bwMode="auto">
          <a:xfrm>
            <a:off x="3040430" y="1646399"/>
            <a:ext cx="1092861" cy="1092861"/>
          </a:xfrm>
          <a:prstGeom prst="ellipse">
            <a:avLst/>
          </a:prstGeom>
          <a:solidFill>
            <a:srgbClr val="FFFFFF"/>
          </a:solidFill>
          <a:ln w="9525">
            <a:solidFill>
              <a:srgbClr val="16856F"/>
            </a:solidFill>
            <a:round/>
          </a:ln>
        </p:spPr>
        <p:txBody>
          <a:bodyPr vert="horz" wrap="square" lIns="121682" tIns="60841" rIns="121682" bIns="60841" numCol="1" rtlCol="0" anchor="t" anchorCtr="0" compatLnSpc="1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" name="Group 4"/>
          <p:cNvGrpSpPr>
            <a:grpSpLocks noChangeAspect="1"/>
          </p:cNvGrpSpPr>
          <p:nvPr/>
        </p:nvGrpSpPr>
        <p:grpSpPr>
          <a:xfrm>
            <a:off x="3385299" y="1872250"/>
            <a:ext cx="458273" cy="606677"/>
            <a:chOff x="4127500" y="2260600"/>
            <a:chExt cx="612776" cy="811213"/>
          </a:xfrm>
          <a:solidFill>
            <a:srgbClr val="16856F"/>
          </a:solidFill>
        </p:grpSpPr>
        <p:sp>
          <p:nvSpPr>
            <p:cNvPr id="11" name="Freeform 22@|5FFC:0|FBC:0|LFC:0|LBC:16777215"/>
            <p:cNvSpPr/>
            <p:nvPr/>
          </p:nvSpPr>
          <p:spPr bwMode="auto">
            <a:xfrm>
              <a:off x="4491038" y="2894013"/>
              <a:ext cx="87313" cy="22225"/>
            </a:xfrm>
            <a:custGeom>
              <a:avLst/>
              <a:gdLst>
                <a:gd name="T0" fmla="*/ 61 w 63"/>
                <a:gd name="T1" fmla="*/ 9 h 16"/>
                <a:gd name="T2" fmla="*/ 2 w 63"/>
                <a:gd name="T3" fmla="*/ 0 h 16"/>
                <a:gd name="T4" fmla="*/ 0 w 63"/>
                <a:gd name="T5" fmla="*/ 5 h 16"/>
                <a:gd name="T6" fmla="*/ 63 w 63"/>
                <a:gd name="T7" fmla="*/ 16 h 16"/>
                <a:gd name="T8" fmla="*/ 61 w 63"/>
                <a:gd name="T9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16">
                  <a:moveTo>
                    <a:pt x="61" y="9"/>
                  </a:moveTo>
                  <a:cubicBezTo>
                    <a:pt x="61" y="9"/>
                    <a:pt x="19" y="4"/>
                    <a:pt x="2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3" y="16"/>
                    <a:pt x="59" y="9"/>
                    <a:pt x="6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2172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2" name="Group 6"/>
            <p:cNvGrpSpPr/>
            <p:nvPr/>
          </p:nvGrpSpPr>
          <p:grpSpPr>
            <a:xfrm>
              <a:off x="4127500" y="2260600"/>
              <a:ext cx="612776" cy="811213"/>
              <a:chOff x="4127500" y="2260600"/>
              <a:chExt cx="612776" cy="811213"/>
            </a:xfrm>
            <a:grpFill/>
          </p:grpSpPr>
          <p:grpSp>
            <p:nvGrpSpPr>
              <p:cNvPr id="13" name="Group 7"/>
              <p:cNvGrpSpPr/>
              <p:nvPr/>
            </p:nvGrpSpPr>
            <p:grpSpPr>
              <a:xfrm>
                <a:off x="4127500" y="2260600"/>
                <a:ext cx="612776" cy="811213"/>
                <a:chOff x="4127500" y="2260600"/>
                <a:chExt cx="612776" cy="811213"/>
              </a:xfrm>
              <a:grpFill/>
            </p:grpSpPr>
            <p:sp>
              <p:nvSpPr>
                <p:cNvPr id="16" name="Freeform 19@|5FFC:0|FBC:0|LFC:0|LBC:16777215"/>
                <p:cNvSpPr/>
                <p:nvPr/>
              </p:nvSpPr>
              <p:spPr bwMode="auto">
                <a:xfrm>
                  <a:off x="4267200" y="2260600"/>
                  <a:ext cx="271463" cy="234950"/>
                </a:xfrm>
                <a:custGeom>
                  <a:avLst/>
                  <a:gdLst>
                    <a:gd name="T0" fmla="*/ 98 w 196"/>
                    <a:gd name="T1" fmla="*/ 0 h 170"/>
                    <a:gd name="T2" fmla="*/ 170 w 196"/>
                    <a:gd name="T3" fmla="*/ 32 h 170"/>
                    <a:gd name="T4" fmla="*/ 180 w 196"/>
                    <a:gd name="T5" fmla="*/ 121 h 170"/>
                    <a:gd name="T6" fmla="*/ 165 w 196"/>
                    <a:gd name="T7" fmla="*/ 168 h 170"/>
                    <a:gd name="T8" fmla="*/ 157 w 196"/>
                    <a:gd name="T9" fmla="*/ 121 h 170"/>
                    <a:gd name="T10" fmla="*/ 142 w 196"/>
                    <a:gd name="T11" fmla="*/ 67 h 170"/>
                    <a:gd name="T12" fmla="*/ 97 w 196"/>
                    <a:gd name="T13" fmla="*/ 61 h 170"/>
                    <a:gd name="T14" fmla="*/ 41 w 196"/>
                    <a:gd name="T15" fmla="*/ 71 h 170"/>
                    <a:gd name="T16" fmla="*/ 30 w 196"/>
                    <a:gd name="T17" fmla="*/ 123 h 170"/>
                    <a:gd name="T18" fmla="*/ 26 w 196"/>
                    <a:gd name="T19" fmla="*/ 159 h 170"/>
                    <a:gd name="T20" fmla="*/ 18 w 196"/>
                    <a:gd name="T21" fmla="*/ 97 h 170"/>
                    <a:gd name="T22" fmla="*/ 98 w 196"/>
                    <a:gd name="T2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6" h="170">
                      <a:moveTo>
                        <a:pt x="98" y="0"/>
                      </a:moveTo>
                      <a:cubicBezTo>
                        <a:pt x="98" y="0"/>
                        <a:pt x="145" y="4"/>
                        <a:pt x="170" y="32"/>
                      </a:cubicBezTo>
                      <a:cubicBezTo>
                        <a:pt x="196" y="60"/>
                        <a:pt x="186" y="97"/>
                        <a:pt x="180" y="121"/>
                      </a:cubicBezTo>
                      <a:cubicBezTo>
                        <a:pt x="180" y="121"/>
                        <a:pt x="165" y="165"/>
                        <a:pt x="165" y="168"/>
                      </a:cubicBezTo>
                      <a:cubicBezTo>
                        <a:pt x="165" y="170"/>
                        <a:pt x="162" y="132"/>
                        <a:pt x="157" y="121"/>
                      </a:cubicBezTo>
                      <a:cubicBezTo>
                        <a:pt x="152" y="110"/>
                        <a:pt x="160" y="79"/>
                        <a:pt x="142" y="67"/>
                      </a:cubicBezTo>
                      <a:cubicBezTo>
                        <a:pt x="123" y="55"/>
                        <a:pt x="97" y="61"/>
                        <a:pt x="97" y="61"/>
                      </a:cubicBezTo>
                      <a:cubicBezTo>
                        <a:pt x="97" y="61"/>
                        <a:pt x="59" y="50"/>
                        <a:pt x="41" y="71"/>
                      </a:cubicBezTo>
                      <a:cubicBezTo>
                        <a:pt x="23" y="91"/>
                        <a:pt x="33" y="107"/>
                        <a:pt x="30" y="123"/>
                      </a:cubicBezTo>
                      <a:cubicBezTo>
                        <a:pt x="28" y="139"/>
                        <a:pt x="26" y="159"/>
                        <a:pt x="26" y="159"/>
                      </a:cubicBezTo>
                      <a:cubicBezTo>
                        <a:pt x="26" y="159"/>
                        <a:pt x="19" y="115"/>
                        <a:pt x="18" y="97"/>
                      </a:cubicBezTo>
                      <a:cubicBezTo>
                        <a:pt x="16" y="80"/>
                        <a:pt x="0" y="18"/>
                        <a:pt x="9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682" tIns="60841" rIns="121682" bIns="60841" numCol="1" anchor="t" anchorCtr="0" compatLnSpc="1"/>
                <a:lstStyle/>
                <a:p>
                  <a:pPr marL="0" marR="0" lvl="0" indent="0" defTabSz="121729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3190" b="0" i="0" u="none" strike="noStrike" kern="0" cap="none" spc="0" normalizeH="0" baseline="0" noProof="0">
                    <a:ln>
                      <a:noFill/>
                    </a:ln>
                    <a:solidFill>
                      <a:srgbClr val="26262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" name="Freeform 20@|5FFC:0|FBC:0|LFC:0|LBC:16777215"/>
                <p:cNvSpPr/>
                <p:nvPr/>
              </p:nvSpPr>
              <p:spPr bwMode="auto">
                <a:xfrm>
                  <a:off x="4127500" y="2557463"/>
                  <a:ext cx="612776" cy="514350"/>
                </a:xfrm>
                <a:custGeom>
                  <a:avLst/>
                  <a:gdLst>
                    <a:gd name="T0" fmla="*/ 152 w 442"/>
                    <a:gd name="T1" fmla="*/ 10 h 371"/>
                    <a:gd name="T2" fmla="*/ 158 w 442"/>
                    <a:gd name="T3" fmla="*/ 40 h 371"/>
                    <a:gd name="T4" fmla="*/ 200 w 442"/>
                    <a:gd name="T5" fmla="*/ 72 h 371"/>
                    <a:gd name="T6" fmla="*/ 258 w 442"/>
                    <a:gd name="T7" fmla="*/ 14 h 371"/>
                    <a:gd name="T8" fmla="*/ 257 w 442"/>
                    <a:gd name="T9" fmla="*/ 0 h 371"/>
                    <a:gd name="T10" fmla="*/ 277 w 442"/>
                    <a:gd name="T11" fmla="*/ 19 h 371"/>
                    <a:gd name="T12" fmla="*/ 278 w 442"/>
                    <a:gd name="T13" fmla="*/ 28 h 371"/>
                    <a:gd name="T14" fmla="*/ 374 w 442"/>
                    <a:gd name="T15" fmla="*/ 56 h 371"/>
                    <a:gd name="T16" fmla="*/ 429 w 442"/>
                    <a:gd name="T17" fmla="*/ 197 h 371"/>
                    <a:gd name="T18" fmla="*/ 420 w 442"/>
                    <a:gd name="T19" fmla="*/ 336 h 371"/>
                    <a:gd name="T20" fmla="*/ 360 w 442"/>
                    <a:gd name="T21" fmla="*/ 356 h 371"/>
                    <a:gd name="T22" fmla="*/ 325 w 442"/>
                    <a:gd name="T23" fmla="*/ 352 h 371"/>
                    <a:gd name="T24" fmla="*/ 324 w 442"/>
                    <a:gd name="T25" fmla="*/ 309 h 371"/>
                    <a:gd name="T26" fmla="*/ 316 w 442"/>
                    <a:gd name="T27" fmla="*/ 252 h 371"/>
                    <a:gd name="T28" fmla="*/ 334 w 442"/>
                    <a:gd name="T29" fmla="*/ 248 h 371"/>
                    <a:gd name="T30" fmla="*/ 311 w 442"/>
                    <a:gd name="T31" fmla="*/ 226 h 371"/>
                    <a:gd name="T32" fmla="*/ 269 w 442"/>
                    <a:gd name="T33" fmla="*/ 248 h 371"/>
                    <a:gd name="T34" fmla="*/ 208 w 442"/>
                    <a:gd name="T35" fmla="*/ 237 h 371"/>
                    <a:gd name="T36" fmla="*/ 206 w 442"/>
                    <a:gd name="T37" fmla="*/ 117 h 371"/>
                    <a:gd name="T38" fmla="*/ 202 w 442"/>
                    <a:gd name="T39" fmla="*/ 105 h 371"/>
                    <a:gd name="T40" fmla="*/ 211 w 442"/>
                    <a:gd name="T41" fmla="*/ 89 h 371"/>
                    <a:gd name="T42" fmla="*/ 234 w 442"/>
                    <a:gd name="T43" fmla="*/ 73 h 371"/>
                    <a:gd name="T44" fmla="*/ 227 w 442"/>
                    <a:gd name="T45" fmla="*/ 64 h 371"/>
                    <a:gd name="T46" fmla="*/ 204 w 442"/>
                    <a:gd name="T47" fmla="*/ 81 h 371"/>
                    <a:gd name="T48" fmla="*/ 196 w 442"/>
                    <a:gd name="T49" fmla="*/ 81 h 371"/>
                    <a:gd name="T50" fmla="*/ 176 w 442"/>
                    <a:gd name="T51" fmla="*/ 68 h 371"/>
                    <a:gd name="T52" fmla="*/ 166 w 442"/>
                    <a:gd name="T53" fmla="*/ 79 h 371"/>
                    <a:gd name="T54" fmla="*/ 187 w 442"/>
                    <a:gd name="T55" fmla="*/ 91 h 371"/>
                    <a:gd name="T56" fmla="*/ 184 w 442"/>
                    <a:gd name="T57" fmla="*/ 101 h 371"/>
                    <a:gd name="T58" fmla="*/ 174 w 442"/>
                    <a:gd name="T59" fmla="*/ 117 h 371"/>
                    <a:gd name="T60" fmla="*/ 165 w 442"/>
                    <a:gd name="T61" fmla="*/ 226 h 371"/>
                    <a:gd name="T62" fmla="*/ 118 w 442"/>
                    <a:gd name="T63" fmla="*/ 227 h 371"/>
                    <a:gd name="T64" fmla="*/ 89 w 442"/>
                    <a:gd name="T65" fmla="*/ 267 h 371"/>
                    <a:gd name="T66" fmla="*/ 102 w 442"/>
                    <a:gd name="T67" fmla="*/ 275 h 371"/>
                    <a:gd name="T68" fmla="*/ 98 w 442"/>
                    <a:gd name="T69" fmla="*/ 364 h 371"/>
                    <a:gd name="T70" fmla="*/ 53 w 442"/>
                    <a:gd name="T71" fmla="*/ 367 h 371"/>
                    <a:gd name="T72" fmla="*/ 4 w 442"/>
                    <a:gd name="T73" fmla="*/ 310 h 371"/>
                    <a:gd name="T74" fmla="*/ 6 w 442"/>
                    <a:gd name="T75" fmla="*/ 180 h 371"/>
                    <a:gd name="T76" fmla="*/ 46 w 442"/>
                    <a:gd name="T77" fmla="*/ 77 h 371"/>
                    <a:gd name="T78" fmla="*/ 125 w 442"/>
                    <a:gd name="T79" fmla="*/ 46 h 371"/>
                    <a:gd name="T80" fmla="*/ 152 w 442"/>
                    <a:gd name="T81" fmla="*/ 10 h 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442" h="371">
                      <a:moveTo>
                        <a:pt x="152" y="10"/>
                      </a:moveTo>
                      <a:cubicBezTo>
                        <a:pt x="152" y="10"/>
                        <a:pt x="149" y="27"/>
                        <a:pt x="158" y="40"/>
                      </a:cubicBezTo>
                      <a:cubicBezTo>
                        <a:pt x="168" y="53"/>
                        <a:pt x="193" y="75"/>
                        <a:pt x="200" y="72"/>
                      </a:cubicBezTo>
                      <a:cubicBezTo>
                        <a:pt x="207" y="70"/>
                        <a:pt x="255" y="26"/>
                        <a:pt x="258" y="14"/>
                      </a:cubicBezTo>
                      <a:cubicBezTo>
                        <a:pt x="261" y="2"/>
                        <a:pt x="257" y="0"/>
                        <a:pt x="257" y="0"/>
                      </a:cubicBezTo>
                      <a:cubicBezTo>
                        <a:pt x="257" y="0"/>
                        <a:pt x="276" y="15"/>
                        <a:pt x="277" y="19"/>
                      </a:cubicBezTo>
                      <a:cubicBezTo>
                        <a:pt x="278" y="24"/>
                        <a:pt x="278" y="28"/>
                        <a:pt x="278" y="28"/>
                      </a:cubicBezTo>
                      <a:cubicBezTo>
                        <a:pt x="278" y="28"/>
                        <a:pt x="346" y="34"/>
                        <a:pt x="374" y="56"/>
                      </a:cubicBezTo>
                      <a:cubicBezTo>
                        <a:pt x="402" y="78"/>
                        <a:pt x="421" y="146"/>
                        <a:pt x="429" y="197"/>
                      </a:cubicBezTo>
                      <a:cubicBezTo>
                        <a:pt x="437" y="247"/>
                        <a:pt x="442" y="316"/>
                        <a:pt x="420" y="336"/>
                      </a:cubicBezTo>
                      <a:cubicBezTo>
                        <a:pt x="398" y="356"/>
                        <a:pt x="360" y="356"/>
                        <a:pt x="360" y="356"/>
                      </a:cubicBezTo>
                      <a:cubicBezTo>
                        <a:pt x="360" y="356"/>
                        <a:pt x="328" y="360"/>
                        <a:pt x="325" y="352"/>
                      </a:cubicBezTo>
                      <a:cubicBezTo>
                        <a:pt x="323" y="344"/>
                        <a:pt x="331" y="328"/>
                        <a:pt x="324" y="309"/>
                      </a:cubicBezTo>
                      <a:cubicBezTo>
                        <a:pt x="317" y="291"/>
                        <a:pt x="310" y="263"/>
                        <a:pt x="316" y="252"/>
                      </a:cubicBezTo>
                      <a:cubicBezTo>
                        <a:pt x="334" y="248"/>
                        <a:pt x="334" y="248"/>
                        <a:pt x="334" y="248"/>
                      </a:cubicBezTo>
                      <a:cubicBezTo>
                        <a:pt x="334" y="248"/>
                        <a:pt x="328" y="225"/>
                        <a:pt x="311" y="226"/>
                      </a:cubicBezTo>
                      <a:cubicBezTo>
                        <a:pt x="294" y="227"/>
                        <a:pt x="290" y="248"/>
                        <a:pt x="269" y="248"/>
                      </a:cubicBezTo>
                      <a:cubicBezTo>
                        <a:pt x="249" y="248"/>
                        <a:pt x="208" y="237"/>
                        <a:pt x="208" y="237"/>
                      </a:cubicBezTo>
                      <a:cubicBezTo>
                        <a:pt x="206" y="117"/>
                        <a:pt x="206" y="117"/>
                        <a:pt x="206" y="117"/>
                      </a:cubicBezTo>
                      <a:cubicBezTo>
                        <a:pt x="202" y="105"/>
                        <a:pt x="202" y="105"/>
                        <a:pt x="202" y="105"/>
                      </a:cubicBezTo>
                      <a:cubicBezTo>
                        <a:pt x="211" y="89"/>
                        <a:pt x="211" y="89"/>
                        <a:pt x="211" y="89"/>
                      </a:cubicBezTo>
                      <a:cubicBezTo>
                        <a:pt x="234" y="73"/>
                        <a:pt x="234" y="73"/>
                        <a:pt x="234" y="73"/>
                      </a:cubicBezTo>
                      <a:cubicBezTo>
                        <a:pt x="227" y="64"/>
                        <a:pt x="227" y="64"/>
                        <a:pt x="227" y="64"/>
                      </a:cubicBezTo>
                      <a:cubicBezTo>
                        <a:pt x="204" y="81"/>
                        <a:pt x="204" y="81"/>
                        <a:pt x="204" y="81"/>
                      </a:cubicBezTo>
                      <a:cubicBezTo>
                        <a:pt x="196" y="81"/>
                        <a:pt x="196" y="81"/>
                        <a:pt x="196" y="81"/>
                      </a:cubicBezTo>
                      <a:cubicBezTo>
                        <a:pt x="176" y="68"/>
                        <a:pt x="176" y="68"/>
                        <a:pt x="176" y="68"/>
                      </a:cubicBezTo>
                      <a:cubicBezTo>
                        <a:pt x="166" y="79"/>
                        <a:pt x="166" y="79"/>
                        <a:pt x="166" y="79"/>
                      </a:cubicBezTo>
                      <a:cubicBezTo>
                        <a:pt x="187" y="91"/>
                        <a:pt x="187" y="91"/>
                        <a:pt x="187" y="91"/>
                      </a:cubicBezTo>
                      <a:cubicBezTo>
                        <a:pt x="184" y="101"/>
                        <a:pt x="184" y="101"/>
                        <a:pt x="184" y="101"/>
                      </a:cubicBezTo>
                      <a:cubicBezTo>
                        <a:pt x="174" y="117"/>
                        <a:pt x="174" y="117"/>
                        <a:pt x="174" y="117"/>
                      </a:cubicBezTo>
                      <a:cubicBezTo>
                        <a:pt x="165" y="226"/>
                        <a:pt x="165" y="226"/>
                        <a:pt x="165" y="226"/>
                      </a:cubicBezTo>
                      <a:cubicBezTo>
                        <a:pt x="165" y="226"/>
                        <a:pt x="136" y="221"/>
                        <a:pt x="118" y="227"/>
                      </a:cubicBezTo>
                      <a:cubicBezTo>
                        <a:pt x="100" y="234"/>
                        <a:pt x="88" y="254"/>
                        <a:pt x="89" y="267"/>
                      </a:cubicBezTo>
                      <a:cubicBezTo>
                        <a:pt x="89" y="267"/>
                        <a:pt x="88" y="276"/>
                        <a:pt x="102" y="275"/>
                      </a:cubicBezTo>
                      <a:cubicBezTo>
                        <a:pt x="102" y="275"/>
                        <a:pt x="98" y="362"/>
                        <a:pt x="98" y="364"/>
                      </a:cubicBezTo>
                      <a:cubicBezTo>
                        <a:pt x="98" y="366"/>
                        <a:pt x="76" y="371"/>
                        <a:pt x="53" y="367"/>
                      </a:cubicBezTo>
                      <a:cubicBezTo>
                        <a:pt x="31" y="364"/>
                        <a:pt x="9" y="335"/>
                        <a:pt x="4" y="310"/>
                      </a:cubicBezTo>
                      <a:cubicBezTo>
                        <a:pt x="0" y="284"/>
                        <a:pt x="2" y="210"/>
                        <a:pt x="6" y="180"/>
                      </a:cubicBezTo>
                      <a:cubicBezTo>
                        <a:pt x="11" y="150"/>
                        <a:pt x="17" y="88"/>
                        <a:pt x="46" y="77"/>
                      </a:cubicBezTo>
                      <a:cubicBezTo>
                        <a:pt x="74" y="66"/>
                        <a:pt x="114" y="56"/>
                        <a:pt x="125" y="46"/>
                      </a:cubicBezTo>
                      <a:cubicBezTo>
                        <a:pt x="135" y="35"/>
                        <a:pt x="148" y="11"/>
                        <a:pt x="152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682" tIns="60841" rIns="121682" bIns="60841" numCol="1" anchor="t" anchorCtr="0" compatLnSpc="1"/>
                <a:lstStyle/>
                <a:p>
                  <a:pPr marL="0" marR="0" lvl="0" indent="0" defTabSz="121729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3190" b="0" i="0" u="none" strike="noStrike" kern="0" cap="none" spc="0" normalizeH="0" baseline="0" noProof="0">
                    <a:ln>
                      <a:noFill/>
                    </a:ln>
                    <a:solidFill>
                      <a:srgbClr val="26262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4" name="Freeform 21@|5FFC:0|FBC:0|LFC:0|LBC:16777215"/>
              <p:cNvSpPr/>
              <p:nvPr/>
            </p:nvSpPr>
            <p:spPr bwMode="auto">
              <a:xfrm>
                <a:off x="4267200" y="2928938"/>
                <a:ext cx="368300" cy="120650"/>
              </a:xfrm>
              <a:custGeom>
                <a:avLst/>
                <a:gdLst>
                  <a:gd name="T0" fmla="*/ 230 w 266"/>
                  <a:gd name="T1" fmla="*/ 79 h 87"/>
                  <a:gd name="T2" fmla="*/ 151 w 266"/>
                  <a:gd name="T3" fmla="*/ 49 h 87"/>
                  <a:gd name="T4" fmla="*/ 82 w 266"/>
                  <a:gd name="T5" fmla="*/ 17 h 87"/>
                  <a:gd name="T6" fmla="*/ 1 w 266"/>
                  <a:gd name="T7" fmla="*/ 7 h 87"/>
                  <a:gd name="T8" fmla="*/ 0 w 266"/>
                  <a:gd name="T9" fmla="*/ 10 h 87"/>
                  <a:gd name="T10" fmla="*/ 81 w 266"/>
                  <a:gd name="T11" fmla="*/ 22 h 87"/>
                  <a:gd name="T12" fmla="*/ 230 w 266"/>
                  <a:gd name="T13" fmla="*/ 84 h 87"/>
                  <a:gd name="T14" fmla="*/ 230 w 266"/>
                  <a:gd name="T15" fmla="*/ 79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6" h="87">
                    <a:moveTo>
                      <a:pt x="230" y="79"/>
                    </a:moveTo>
                    <a:cubicBezTo>
                      <a:pt x="230" y="79"/>
                      <a:pt x="182" y="65"/>
                      <a:pt x="151" y="49"/>
                    </a:cubicBezTo>
                    <a:cubicBezTo>
                      <a:pt x="120" y="33"/>
                      <a:pt x="87" y="17"/>
                      <a:pt x="82" y="17"/>
                    </a:cubicBezTo>
                    <a:cubicBezTo>
                      <a:pt x="77" y="17"/>
                      <a:pt x="25" y="0"/>
                      <a:pt x="1" y="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42" y="5"/>
                      <a:pt x="81" y="22"/>
                    </a:cubicBezTo>
                    <a:cubicBezTo>
                      <a:pt x="121" y="40"/>
                      <a:pt x="195" y="87"/>
                      <a:pt x="230" y="84"/>
                    </a:cubicBezTo>
                    <a:cubicBezTo>
                      <a:pt x="266" y="81"/>
                      <a:pt x="230" y="79"/>
                      <a:pt x="230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682" tIns="60841" rIns="121682" bIns="60841" numCol="1" anchor="t" anchorCtr="0" compatLnSpc="1"/>
              <a:lstStyle/>
              <a:p>
                <a:pPr marL="0" marR="0" lvl="0" indent="0" defTabSz="121729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190" b="0" i="0" u="none" strike="noStrike" kern="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23@|5FFC:0|FBC:0|LFC:0|LBC:16777215"/>
              <p:cNvSpPr/>
              <p:nvPr/>
            </p:nvSpPr>
            <p:spPr bwMode="auto">
              <a:xfrm>
                <a:off x="4251325" y="3009900"/>
                <a:ext cx="244475" cy="55563"/>
              </a:xfrm>
              <a:custGeom>
                <a:avLst/>
                <a:gdLst>
                  <a:gd name="T0" fmla="*/ 5 w 177"/>
                  <a:gd name="T1" fmla="*/ 32 h 40"/>
                  <a:gd name="T2" fmla="*/ 107 w 177"/>
                  <a:gd name="T3" fmla="*/ 22 h 40"/>
                  <a:gd name="T4" fmla="*/ 169 w 177"/>
                  <a:gd name="T5" fmla="*/ 0 h 40"/>
                  <a:gd name="T6" fmla="*/ 177 w 177"/>
                  <a:gd name="T7" fmla="*/ 3 h 40"/>
                  <a:gd name="T8" fmla="*/ 103 w 177"/>
                  <a:gd name="T9" fmla="*/ 29 h 40"/>
                  <a:gd name="T10" fmla="*/ 0 w 177"/>
                  <a:gd name="T11" fmla="*/ 40 h 40"/>
                  <a:gd name="T12" fmla="*/ 5 w 177"/>
                  <a:gd name="T13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40">
                    <a:moveTo>
                      <a:pt x="5" y="32"/>
                    </a:moveTo>
                    <a:cubicBezTo>
                      <a:pt x="5" y="32"/>
                      <a:pt x="61" y="33"/>
                      <a:pt x="107" y="22"/>
                    </a:cubicBezTo>
                    <a:cubicBezTo>
                      <a:pt x="154" y="10"/>
                      <a:pt x="169" y="0"/>
                      <a:pt x="169" y="0"/>
                    </a:cubicBezTo>
                    <a:cubicBezTo>
                      <a:pt x="177" y="3"/>
                      <a:pt x="177" y="3"/>
                      <a:pt x="177" y="3"/>
                    </a:cubicBezTo>
                    <a:cubicBezTo>
                      <a:pt x="177" y="3"/>
                      <a:pt x="142" y="22"/>
                      <a:pt x="103" y="29"/>
                    </a:cubicBezTo>
                    <a:cubicBezTo>
                      <a:pt x="64" y="36"/>
                      <a:pt x="0" y="40"/>
                      <a:pt x="0" y="40"/>
                    </a:cubicBezTo>
                    <a:lnTo>
                      <a:pt x="5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682" tIns="60841" rIns="121682" bIns="60841" numCol="1" anchor="t" anchorCtr="0" compatLnSpc="1"/>
              <a:lstStyle/>
              <a:p>
                <a:pPr marL="0" marR="0" lvl="0" indent="0" defTabSz="121729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190" b="0" i="0" u="none" strike="noStrike" kern="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8" name="TextBox 12"/>
          <p:cNvSpPr txBox="1"/>
          <p:nvPr/>
        </p:nvSpPr>
        <p:spPr>
          <a:xfrm>
            <a:off x="2268407" y="2392794"/>
            <a:ext cx="779820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sz="3200" dirty="0">
                <a:solidFill>
                  <a:schemeClr val="bg1"/>
                </a:solidFill>
                <a:sym typeface="Arial" panose="020B0604020202020204" pitchFamily="34" charset="0"/>
              </a:rPr>
              <a:t>15K</a:t>
            </a:r>
            <a:endParaRPr lang="en-US" sz="32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9" name="Oval 60"/>
          <p:cNvSpPr/>
          <p:nvPr/>
        </p:nvSpPr>
        <p:spPr bwMode="auto">
          <a:xfrm flipH="1">
            <a:off x="8350752" y="1809810"/>
            <a:ext cx="2230834" cy="2230834"/>
          </a:xfrm>
          <a:prstGeom prst="ellipse">
            <a:avLst/>
          </a:prstGeom>
          <a:solidFill>
            <a:srgbClr val="16856F"/>
          </a:solidFill>
          <a:ln w="9525">
            <a:noFill/>
            <a:round/>
          </a:ln>
        </p:spPr>
        <p:txBody>
          <a:bodyPr vert="horz" wrap="square" lIns="121682" tIns="60841" rIns="121682" bIns="60841" numCol="1" rtlCol="0" anchor="t" anchorCtr="0" compatLnSpc="1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Oval 65"/>
          <p:cNvSpPr/>
          <p:nvPr/>
        </p:nvSpPr>
        <p:spPr bwMode="auto">
          <a:xfrm flipH="1">
            <a:off x="8023399" y="1646399"/>
            <a:ext cx="1092861" cy="1092861"/>
          </a:xfrm>
          <a:prstGeom prst="ellipse">
            <a:avLst/>
          </a:prstGeom>
          <a:solidFill>
            <a:srgbClr val="FFFFFF"/>
          </a:solidFill>
          <a:ln w="9525">
            <a:solidFill>
              <a:srgbClr val="16856F"/>
            </a:solidFill>
            <a:round/>
          </a:ln>
        </p:spPr>
        <p:txBody>
          <a:bodyPr vert="horz" wrap="square" lIns="121682" tIns="60841" rIns="121682" bIns="60841" numCol="1" rtlCol="0" anchor="t" anchorCtr="0" compatLnSpc="1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" name="Group 66"/>
          <p:cNvGrpSpPr>
            <a:grpSpLocks noChangeAspect="1"/>
          </p:cNvGrpSpPr>
          <p:nvPr/>
        </p:nvGrpSpPr>
        <p:grpSpPr>
          <a:xfrm>
            <a:off x="8301544" y="1853934"/>
            <a:ext cx="459554" cy="608372"/>
            <a:chOff x="4127500" y="2260600"/>
            <a:chExt cx="612776" cy="811213"/>
          </a:xfrm>
          <a:solidFill>
            <a:srgbClr val="16856F"/>
          </a:solidFill>
        </p:grpSpPr>
        <p:sp>
          <p:nvSpPr>
            <p:cNvPr id="22" name="Freeform 22@|5FFC:0|FBC:0|LFC:0|LBC:16777215"/>
            <p:cNvSpPr/>
            <p:nvPr/>
          </p:nvSpPr>
          <p:spPr bwMode="auto">
            <a:xfrm>
              <a:off x="4491038" y="2894013"/>
              <a:ext cx="87313" cy="22225"/>
            </a:xfrm>
            <a:custGeom>
              <a:avLst/>
              <a:gdLst>
                <a:gd name="T0" fmla="*/ 61 w 63"/>
                <a:gd name="T1" fmla="*/ 9 h 16"/>
                <a:gd name="T2" fmla="*/ 2 w 63"/>
                <a:gd name="T3" fmla="*/ 0 h 16"/>
                <a:gd name="T4" fmla="*/ 0 w 63"/>
                <a:gd name="T5" fmla="*/ 5 h 16"/>
                <a:gd name="T6" fmla="*/ 63 w 63"/>
                <a:gd name="T7" fmla="*/ 16 h 16"/>
                <a:gd name="T8" fmla="*/ 61 w 63"/>
                <a:gd name="T9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16">
                  <a:moveTo>
                    <a:pt x="61" y="9"/>
                  </a:moveTo>
                  <a:cubicBezTo>
                    <a:pt x="61" y="9"/>
                    <a:pt x="19" y="4"/>
                    <a:pt x="2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3" y="16"/>
                    <a:pt x="59" y="9"/>
                    <a:pt x="6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2172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3" name="Group 68"/>
            <p:cNvGrpSpPr/>
            <p:nvPr/>
          </p:nvGrpSpPr>
          <p:grpSpPr>
            <a:xfrm>
              <a:off x="4127500" y="2260600"/>
              <a:ext cx="612776" cy="811213"/>
              <a:chOff x="4127500" y="2260600"/>
              <a:chExt cx="612776" cy="811213"/>
            </a:xfrm>
            <a:grpFill/>
          </p:grpSpPr>
          <p:grpSp>
            <p:nvGrpSpPr>
              <p:cNvPr id="24" name="Group 69"/>
              <p:cNvGrpSpPr/>
              <p:nvPr/>
            </p:nvGrpSpPr>
            <p:grpSpPr>
              <a:xfrm>
                <a:off x="4127500" y="2260600"/>
                <a:ext cx="612776" cy="811213"/>
                <a:chOff x="4127500" y="2260600"/>
                <a:chExt cx="612776" cy="811213"/>
              </a:xfrm>
              <a:grpFill/>
            </p:grpSpPr>
            <p:sp>
              <p:nvSpPr>
                <p:cNvPr id="27" name="Freeform 19@|5FFC:0|FBC:0|LFC:0|LBC:16777215"/>
                <p:cNvSpPr/>
                <p:nvPr/>
              </p:nvSpPr>
              <p:spPr bwMode="auto">
                <a:xfrm>
                  <a:off x="4267200" y="2260600"/>
                  <a:ext cx="271463" cy="234950"/>
                </a:xfrm>
                <a:custGeom>
                  <a:avLst/>
                  <a:gdLst>
                    <a:gd name="T0" fmla="*/ 98 w 196"/>
                    <a:gd name="T1" fmla="*/ 0 h 170"/>
                    <a:gd name="T2" fmla="*/ 170 w 196"/>
                    <a:gd name="T3" fmla="*/ 32 h 170"/>
                    <a:gd name="T4" fmla="*/ 180 w 196"/>
                    <a:gd name="T5" fmla="*/ 121 h 170"/>
                    <a:gd name="T6" fmla="*/ 165 w 196"/>
                    <a:gd name="T7" fmla="*/ 168 h 170"/>
                    <a:gd name="T8" fmla="*/ 157 w 196"/>
                    <a:gd name="T9" fmla="*/ 121 h 170"/>
                    <a:gd name="T10" fmla="*/ 142 w 196"/>
                    <a:gd name="T11" fmla="*/ 67 h 170"/>
                    <a:gd name="T12" fmla="*/ 97 w 196"/>
                    <a:gd name="T13" fmla="*/ 61 h 170"/>
                    <a:gd name="T14" fmla="*/ 41 w 196"/>
                    <a:gd name="T15" fmla="*/ 71 h 170"/>
                    <a:gd name="T16" fmla="*/ 30 w 196"/>
                    <a:gd name="T17" fmla="*/ 123 h 170"/>
                    <a:gd name="T18" fmla="*/ 26 w 196"/>
                    <a:gd name="T19" fmla="*/ 159 h 170"/>
                    <a:gd name="T20" fmla="*/ 18 w 196"/>
                    <a:gd name="T21" fmla="*/ 97 h 170"/>
                    <a:gd name="T22" fmla="*/ 98 w 196"/>
                    <a:gd name="T2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6" h="170">
                      <a:moveTo>
                        <a:pt x="98" y="0"/>
                      </a:moveTo>
                      <a:cubicBezTo>
                        <a:pt x="98" y="0"/>
                        <a:pt x="145" y="4"/>
                        <a:pt x="170" y="32"/>
                      </a:cubicBezTo>
                      <a:cubicBezTo>
                        <a:pt x="196" y="60"/>
                        <a:pt x="186" y="97"/>
                        <a:pt x="180" y="121"/>
                      </a:cubicBezTo>
                      <a:cubicBezTo>
                        <a:pt x="180" y="121"/>
                        <a:pt x="165" y="165"/>
                        <a:pt x="165" y="168"/>
                      </a:cubicBezTo>
                      <a:cubicBezTo>
                        <a:pt x="165" y="170"/>
                        <a:pt x="162" y="132"/>
                        <a:pt x="157" y="121"/>
                      </a:cubicBezTo>
                      <a:cubicBezTo>
                        <a:pt x="152" y="110"/>
                        <a:pt x="160" y="79"/>
                        <a:pt x="142" y="67"/>
                      </a:cubicBezTo>
                      <a:cubicBezTo>
                        <a:pt x="123" y="55"/>
                        <a:pt x="97" y="61"/>
                        <a:pt x="97" y="61"/>
                      </a:cubicBezTo>
                      <a:cubicBezTo>
                        <a:pt x="97" y="61"/>
                        <a:pt x="59" y="50"/>
                        <a:pt x="41" y="71"/>
                      </a:cubicBezTo>
                      <a:cubicBezTo>
                        <a:pt x="23" y="91"/>
                        <a:pt x="33" y="107"/>
                        <a:pt x="30" y="123"/>
                      </a:cubicBezTo>
                      <a:cubicBezTo>
                        <a:pt x="28" y="139"/>
                        <a:pt x="26" y="159"/>
                        <a:pt x="26" y="159"/>
                      </a:cubicBezTo>
                      <a:cubicBezTo>
                        <a:pt x="26" y="159"/>
                        <a:pt x="19" y="115"/>
                        <a:pt x="18" y="97"/>
                      </a:cubicBezTo>
                      <a:cubicBezTo>
                        <a:pt x="16" y="80"/>
                        <a:pt x="0" y="18"/>
                        <a:pt x="9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682" tIns="60841" rIns="121682" bIns="60841" numCol="1" anchor="t" anchorCtr="0" compatLnSpc="1"/>
                <a:lstStyle/>
                <a:p>
                  <a:pPr marL="0" marR="0" lvl="0" indent="0" defTabSz="121729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3190" b="0" i="0" u="none" strike="noStrike" kern="0" cap="none" spc="0" normalizeH="0" baseline="0" noProof="0">
                    <a:ln>
                      <a:noFill/>
                    </a:ln>
                    <a:solidFill>
                      <a:srgbClr val="26262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" name="Freeform 20@|5FFC:0|FBC:0|LFC:0|LBC:16777215"/>
                <p:cNvSpPr/>
                <p:nvPr/>
              </p:nvSpPr>
              <p:spPr bwMode="auto">
                <a:xfrm>
                  <a:off x="4127500" y="2557463"/>
                  <a:ext cx="612776" cy="514350"/>
                </a:xfrm>
                <a:custGeom>
                  <a:avLst/>
                  <a:gdLst>
                    <a:gd name="T0" fmla="*/ 152 w 442"/>
                    <a:gd name="T1" fmla="*/ 10 h 371"/>
                    <a:gd name="T2" fmla="*/ 158 w 442"/>
                    <a:gd name="T3" fmla="*/ 40 h 371"/>
                    <a:gd name="T4" fmla="*/ 200 w 442"/>
                    <a:gd name="T5" fmla="*/ 72 h 371"/>
                    <a:gd name="T6" fmla="*/ 258 w 442"/>
                    <a:gd name="T7" fmla="*/ 14 h 371"/>
                    <a:gd name="T8" fmla="*/ 257 w 442"/>
                    <a:gd name="T9" fmla="*/ 0 h 371"/>
                    <a:gd name="T10" fmla="*/ 277 w 442"/>
                    <a:gd name="T11" fmla="*/ 19 h 371"/>
                    <a:gd name="T12" fmla="*/ 278 w 442"/>
                    <a:gd name="T13" fmla="*/ 28 h 371"/>
                    <a:gd name="T14" fmla="*/ 374 w 442"/>
                    <a:gd name="T15" fmla="*/ 56 h 371"/>
                    <a:gd name="T16" fmla="*/ 429 w 442"/>
                    <a:gd name="T17" fmla="*/ 197 h 371"/>
                    <a:gd name="T18" fmla="*/ 420 w 442"/>
                    <a:gd name="T19" fmla="*/ 336 h 371"/>
                    <a:gd name="T20" fmla="*/ 360 w 442"/>
                    <a:gd name="T21" fmla="*/ 356 h 371"/>
                    <a:gd name="T22" fmla="*/ 325 w 442"/>
                    <a:gd name="T23" fmla="*/ 352 h 371"/>
                    <a:gd name="T24" fmla="*/ 324 w 442"/>
                    <a:gd name="T25" fmla="*/ 309 h 371"/>
                    <a:gd name="T26" fmla="*/ 316 w 442"/>
                    <a:gd name="T27" fmla="*/ 252 h 371"/>
                    <a:gd name="T28" fmla="*/ 334 w 442"/>
                    <a:gd name="T29" fmla="*/ 248 h 371"/>
                    <a:gd name="T30" fmla="*/ 311 w 442"/>
                    <a:gd name="T31" fmla="*/ 226 h 371"/>
                    <a:gd name="T32" fmla="*/ 269 w 442"/>
                    <a:gd name="T33" fmla="*/ 248 h 371"/>
                    <a:gd name="T34" fmla="*/ 208 w 442"/>
                    <a:gd name="T35" fmla="*/ 237 h 371"/>
                    <a:gd name="T36" fmla="*/ 206 w 442"/>
                    <a:gd name="T37" fmla="*/ 117 h 371"/>
                    <a:gd name="T38" fmla="*/ 202 w 442"/>
                    <a:gd name="T39" fmla="*/ 105 h 371"/>
                    <a:gd name="T40" fmla="*/ 211 w 442"/>
                    <a:gd name="T41" fmla="*/ 89 h 371"/>
                    <a:gd name="T42" fmla="*/ 234 w 442"/>
                    <a:gd name="T43" fmla="*/ 73 h 371"/>
                    <a:gd name="T44" fmla="*/ 227 w 442"/>
                    <a:gd name="T45" fmla="*/ 64 h 371"/>
                    <a:gd name="T46" fmla="*/ 204 w 442"/>
                    <a:gd name="T47" fmla="*/ 81 h 371"/>
                    <a:gd name="T48" fmla="*/ 196 w 442"/>
                    <a:gd name="T49" fmla="*/ 81 h 371"/>
                    <a:gd name="T50" fmla="*/ 176 w 442"/>
                    <a:gd name="T51" fmla="*/ 68 h 371"/>
                    <a:gd name="T52" fmla="*/ 166 w 442"/>
                    <a:gd name="T53" fmla="*/ 79 h 371"/>
                    <a:gd name="T54" fmla="*/ 187 w 442"/>
                    <a:gd name="T55" fmla="*/ 91 h 371"/>
                    <a:gd name="T56" fmla="*/ 184 w 442"/>
                    <a:gd name="T57" fmla="*/ 101 h 371"/>
                    <a:gd name="T58" fmla="*/ 174 w 442"/>
                    <a:gd name="T59" fmla="*/ 117 h 371"/>
                    <a:gd name="T60" fmla="*/ 165 w 442"/>
                    <a:gd name="T61" fmla="*/ 226 h 371"/>
                    <a:gd name="T62" fmla="*/ 118 w 442"/>
                    <a:gd name="T63" fmla="*/ 227 h 371"/>
                    <a:gd name="T64" fmla="*/ 89 w 442"/>
                    <a:gd name="T65" fmla="*/ 267 h 371"/>
                    <a:gd name="T66" fmla="*/ 102 w 442"/>
                    <a:gd name="T67" fmla="*/ 275 h 371"/>
                    <a:gd name="T68" fmla="*/ 98 w 442"/>
                    <a:gd name="T69" fmla="*/ 364 h 371"/>
                    <a:gd name="T70" fmla="*/ 53 w 442"/>
                    <a:gd name="T71" fmla="*/ 367 h 371"/>
                    <a:gd name="T72" fmla="*/ 4 w 442"/>
                    <a:gd name="T73" fmla="*/ 310 h 371"/>
                    <a:gd name="T74" fmla="*/ 6 w 442"/>
                    <a:gd name="T75" fmla="*/ 180 h 371"/>
                    <a:gd name="T76" fmla="*/ 46 w 442"/>
                    <a:gd name="T77" fmla="*/ 77 h 371"/>
                    <a:gd name="T78" fmla="*/ 125 w 442"/>
                    <a:gd name="T79" fmla="*/ 46 h 371"/>
                    <a:gd name="T80" fmla="*/ 152 w 442"/>
                    <a:gd name="T81" fmla="*/ 10 h 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442" h="371">
                      <a:moveTo>
                        <a:pt x="152" y="10"/>
                      </a:moveTo>
                      <a:cubicBezTo>
                        <a:pt x="152" y="10"/>
                        <a:pt x="149" y="27"/>
                        <a:pt x="158" y="40"/>
                      </a:cubicBezTo>
                      <a:cubicBezTo>
                        <a:pt x="168" y="53"/>
                        <a:pt x="193" y="75"/>
                        <a:pt x="200" y="72"/>
                      </a:cubicBezTo>
                      <a:cubicBezTo>
                        <a:pt x="207" y="70"/>
                        <a:pt x="255" y="26"/>
                        <a:pt x="258" y="14"/>
                      </a:cubicBezTo>
                      <a:cubicBezTo>
                        <a:pt x="261" y="2"/>
                        <a:pt x="257" y="0"/>
                        <a:pt x="257" y="0"/>
                      </a:cubicBezTo>
                      <a:cubicBezTo>
                        <a:pt x="257" y="0"/>
                        <a:pt x="276" y="15"/>
                        <a:pt x="277" y="19"/>
                      </a:cubicBezTo>
                      <a:cubicBezTo>
                        <a:pt x="278" y="24"/>
                        <a:pt x="278" y="28"/>
                        <a:pt x="278" y="28"/>
                      </a:cubicBezTo>
                      <a:cubicBezTo>
                        <a:pt x="278" y="28"/>
                        <a:pt x="346" y="34"/>
                        <a:pt x="374" y="56"/>
                      </a:cubicBezTo>
                      <a:cubicBezTo>
                        <a:pt x="402" y="78"/>
                        <a:pt x="421" y="146"/>
                        <a:pt x="429" y="197"/>
                      </a:cubicBezTo>
                      <a:cubicBezTo>
                        <a:pt x="437" y="247"/>
                        <a:pt x="442" y="316"/>
                        <a:pt x="420" y="336"/>
                      </a:cubicBezTo>
                      <a:cubicBezTo>
                        <a:pt x="398" y="356"/>
                        <a:pt x="360" y="356"/>
                        <a:pt x="360" y="356"/>
                      </a:cubicBezTo>
                      <a:cubicBezTo>
                        <a:pt x="360" y="356"/>
                        <a:pt x="328" y="360"/>
                        <a:pt x="325" y="352"/>
                      </a:cubicBezTo>
                      <a:cubicBezTo>
                        <a:pt x="323" y="344"/>
                        <a:pt x="331" y="328"/>
                        <a:pt x="324" y="309"/>
                      </a:cubicBezTo>
                      <a:cubicBezTo>
                        <a:pt x="317" y="291"/>
                        <a:pt x="310" y="263"/>
                        <a:pt x="316" y="252"/>
                      </a:cubicBezTo>
                      <a:cubicBezTo>
                        <a:pt x="334" y="248"/>
                        <a:pt x="334" y="248"/>
                        <a:pt x="334" y="248"/>
                      </a:cubicBezTo>
                      <a:cubicBezTo>
                        <a:pt x="334" y="248"/>
                        <a:pt x="328" y="225"/>
                        <a:pt x="311" y="226"/>
                      </a:cubicBezTo>
                      <a:cubicBezTo>
                        <a:pt x="294" y="227"/>
                        <a:pt x="290" y="248"/>
                        <a:pt x="269" y="248"/>
                      </a:cubicBezTo>
                      <a:cubicBezTo>
                        <a:pt x="249" y="248"/>
                        <a:pt x="208" y="237"/>
                        <a:pt x="208" y="237"/>
                      </a:cubicBezTo>
                      <a:cubicBezTo>
                        <a:pt x="206" y="117"/>
                        <a:pt x="206" y="117"/>
                        <a:pt x="206" y="117"/>
                      </a:cubicBezTo>
                      <a:cubicBezTo>
                        <a:pt x="202" y="105"/>
                        <a:pt x="202" y="105"/>
                        <a:pt x="202" y="105"/>
                      </a:cubicBezTo>
                      <a:cubicBezTo>
                        <a:pt x="211" y="89"/>
                        <a:pt x="211" y="89"/>
                        <a:pt x="211" y="89"/>
                      </a:cubicBezTo>
                      <a:cubicBezTo>
                        <a:pt x="234" y="73"/>
                        <a:pt x="234" y="73"/>
                        <a:pt x="234" y="73"/>
                      </a:cubicBezTo>
                      <a:cubicBezTo>
                        <a:pt x="227" y="64"/>
                        <a:pt x="227" y="64"/>
                        <a:pt x="227" y="64"/>
                      </a:cubicBezTo>
                      <a:cubicBezTo>
                        <a:pt x="204" y="81"/>
                        <a:pt x="204" y="81"/>
                        <a:pt x="204" y="81"/>
                      </a:cubicBezTo>
                      <a:cubicBezTo>
                        <a:pt x="196" y="81"/>
                        <a:pt x="196" y="81"/>
                        <a:pt x="196" y="81"/>
                      </a:cubicBezTo>
                      <a:cubicBezTo>
                        <a:pt x="176" y="68"/>
                        <a:pt x="176" y="68"/>
                        <a:pt x="176" y="68"/>
                      </a:cubicBezTo>
                      <a:cubicBezTo>
                        <a:pt x="166" y="79"/>
                        <a:pt x="166" y="79"/>
                        <a:pt x="166" y="79"/>
                      </a:cubicBezTo>
                      <a:cubicBezTo>
                        <a:pt x="187" y="91"/>
                        <a:pt x="187" y="91"/>
                        <a:pt x="187" y="91"/>
                      </a:cubicBezTo>
                      <a:cubicBezTo>
                        <a:pt x="184" y="101"/>
                        <a:pt x="184" y="101"/>
                        <a:pt x="184" y="101"/>
                      </a:cubicBezTo>
                      <a:cubicBezTo>
                        <a:pt x="174" y="117"/>
                        <a:pt x="174" y="117"/>
                        <a:pt x="174" y="117"/>
                      </a:cubicBezTo>
                      <a:cubicBezTo>
                        <a:pt x="165" y="226"/>
                        <a:pt x="165" y="226"/>
                        <a:pt x="165" y="226"/>
                      </a:cubicBezTo>
                      <a:cubicBezTo>
                        <a:pt x="165" y="226"/>
                        <a:pt x="136" y="221"/>
                        <a:pt x="118" y="227"/>
                      </a:cubicBezTo>
                      <a:cubicBezTo>
                        <a:pt x="100" y="234"/>
                        <a:pt x="88" y="254"/>
                        <a:pt x="89" y="267"/>
                      </a:cubicBezTo>
                      <a:cubicBezTo>
                        <a:pt x="89" y="267"/>
                        <a:pt x="88" y="276"/>
                        <a:pt x="102" y="275"/>
                      </a:cubicBezTo>
                      <a:cubicBezTo>
                        <a:pt x="102" y="275"/>
                        <a:pt x="98" y="362"/>
                        <a:pt x="98" y="364"/>
                      </a:cubicBezTo>
                      <a:cubicBezTo>
                        <a:pt x="98" y="366"/>
                        <a:pt x="76" y="371"/>
                        <a:pt x="53" y="367"/>
                      </a:cubicBezTo>
                      <a:cubicBezTo>
                        <a:pt x="31" y="364"/>
                        <a:pt x="9" y="335"/>
                        <a:pt x="4" y="310"/>
                      </a:cubicBezTo>
                      <a:cubicBezTo>
                        <a:pt x="0" y="284"/>
                        <a:pt x="2" y="210"/>
                        <a:pt x="6" y="180"/>
                      </a:cubicBezTo>
                      <a:cubicBezTo>
                        <a:pt x="11" y="150"/>
                        <a:pt x="17" y="88"/>
                        <a:pt x="46" y="77"/>
                      </a:cubicBezTo>
                      <a:cubicBezTo>
                        <a:pt x="74" y="66"/>
                        <a:pt x="114" y="56"/>
                        <a:pt x="125" y="46"/>
                      </a:cubicBezTo>
                      <a:cubicBezTo>
                        <a:pt x="135" y="35"/>
                        <a:pt x="148" y="11"/>
                        <a:pt x="152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682" tIns="60841" rIns="121682" bIns="60841" numCol="1" anchor="t" anchorCtr="0" compatLnSpc="1"/>
                <a:lstStyle/>
                <a:p>
                  <a:pPr marL="0" marR="0" lvl="0" indent="0" defTabSz="121729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3190" b="0" i="0" u="none" strike="noStrike" kern="0" cap="none" spc="0" normalizeH="0" baseline="0" noProof="0">
                    <a:ln>
                      <a:noFill/>
                    </a:ln>
                    <a:solidFill>
                      <a:srgbClr val="26262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5" name="Freeform 21@|5FFC:0|FBC:0|LFC:0|LBC:16777215"/>
              <p:cNvSpPr/>
              <p:nvPr/>
            </p:nvSpPr>
            <p:spPr bwMode="auto">
              <a:xfrm>
                <a:off x="4267200" y="2928938"/>
                <a:ext cx="368300" cy="120650"/>
              </a:xfrm>
              <a:custGeom>
                <a:avLst/>
                <a:gdLst>
                  <a:gd name="T0" fmla="*/ 230 w 266"/>
                  <a:gd name="T1" fmla="*/ 79 h 87"/>
                  <a:gd name="T2" fmla="*/ 151 w 266"/>
                  <a:gd name="T3" fmla="*/ 49 h 87"/>
                  <a:gd name="T4" fmla="*/ 82 w 266"/>
                  <a:gd name="T5" fmla="*/ 17 h 87"/>
                  <a:gd name="T6" fmla="*/ 1 w 266"/>
                  <a:gd name="T7" fmla="*/ 7 h 87"/>
                  <a:gd name="T8" fmla="*/ 0 w 266"/>
                  <a:gd name="T9" fmla="*/ 10 h 87"/>
                  <a:gd name="T10" fmla="*/ 81 w 266"/>
                  <a:gd name="T11" fmla="*/ 22 h 87"/>
                  <a:gd name="T12" fmla="*/ 230 w 266"/>
                  <a:gd name="T13" fmla="*/ 84 h 87"/>
                  <a:gd name="T14" fmla="*/ 230 w 266"/>
                  <a:gd name="T15" fmla="*/ 79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6" h="87">
                    <a:moveTo>
                      <a:pt x="230" y="79"/>
                    </a:moveTo>
                    <a:cubicBezTo>
                      <a:pt x="230" y="79"/>
                      <a:pt x="182" y="65"/>
                      <a:pt x="151" y="49"/>
                    </a:cubicBezTo>
                    <a:cubicBezTo>
                      <a:pt x="120" y="33"/>
                      <a:pt x="87" y="17"/>
                      <a:pt x="82" y="17"/>
                    </a:cubicBezTo>
                    <a:cubicBezTo>
                      <a:pt x="77" y="17"/>
                      <a:pt x="25" y="0"/>
                      <a:pt x="1" y="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42" y="5"/>
                      <a:pt x="81" y="22"/>
                    </a:cubicBezTo>
                    <a:cubicBezTo>
                      <a:pt x="121" y="40"/>
                      <a:pt x="195" y="87"/>
                      <a:pt x="230" y="84"/>
                    </a:cubicBezTo>
                    <a:cubicBezTo>
                      <a:pt x="266" y="81"/>
                      <a:pt x="230" y="79"/>
                      <a:pt x="230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682" tIns="60841" rIns="121682" bIns="60841" numCol="1" anchor="t" anchorCtr="0" compatLnSpc="1"/>
              <a:lstStyle/>
              <a:p>
                <a:pPr marL="0" marR="0" lvl="0" indent="0" defTabSz="121729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190" b="0" i="0" u="none" strike="noStrike" kern="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3@|5FFC:0|FBC:0|LFC:0|LBC:16777215"/>
              <p:cNvSpPr/>
              <p:nvPr/>
            </p:nvSpPr>
            <p:spPr bwMode="auto">
              <a:xfrm>
                <a:off x="4251325" y="3009900"/>
                <a:ext cx="244475" cy="55563"/>
              </a:xfrm>
              <a:custGeom>
                <a:avLst/>
                <a:gdLst>
                  <a:gd name="T0" fmla="*/ 5 w 177"/>
                  <a:gd name="T1" fmla="*/ 32 h 40"/>
                  <a:gd name="T2" fmla="*/ 107 w 177"/>
                  <a:gd name="T3" fmla="*/ 22 h 40"/>
                  <a:gd name="T4" fmla="*/ 169 w 177"/>
                  <a:gd name="T5" fmla="*/ 0 h 40"/>
                  <a:gd name="T6" fmla="*/ 177 w 177"/>
                  <a:gd name="T7" fmla="*/ 3 h 40"/>
                  <a:gd name="T8" fmla="*/ 103 w 177"/>
                  <a:gd name="T9" fmla="*/ 29 h 40"/>
                  <a:gd name="T10" fmla="*/ 0 w 177"/>
                  <a:gd name="T11" fmla="*/ 40 h 40"/>
                  <a:gd name="T12" fmla="*/ 5 w 177"/>
                  <a:gd name="T13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40">
                    <a:moveTo>
                      <a:pt x="5" y="32"/>
                    </a:moveTo>
                    <a:cubicBezTo>
                      <a:pt x="5" y="32"/>
                      <a:pt x="61" y="33"/>
                      <a:pt x="107" y="22"/>
                    </a:cubicBezTo>
                    <a:cubicBezTo>
                      <a:pt x="154" y="10"/>
                      <a:pt x="169" y="0"/>
                      <a:pt x="169" y="0"/>
                    </a:cubicBezTo>
                    <a:cubicBezTo>
                      <a:pt x="177" y="3"/>
                      <a:pt x="177" y="3"/>
                      <a:pt x="177" y="3"/>
                    </a:cubicBezTo>
                    <a:cubicBezTo>
                      <a:pt x="177" y="3"/>
                      <a:pt x="142" y="22"/>
                      <a:pt x="103" y="29"/>
                    </a:cubicBezTo>
                    <a:cubicBezTo>
                      <a:pt x="64" y="36"/>
                      <a:pt x="0" y="40"/>
                      <a:pt x="0" y="40"/>
                    </a:cubicBezTo>
                    <a:lnTo>
                      <a:pt x="5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682" tIns="60841" rIns="121682" bIns="60841" numCol="1" anchor="t" anchorCtr="0" compatLnSpc="1"/>
              <a:lstStyle/>
              <a:p>
                <a:pPr marL="0" marR="0" lvl="0" indent="0" defTabSz="121729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190" b="0" i="0" u="none" strike="noStrike" kern="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9" name="TextBox 63"/>
          <p:cNvSpPr txBox="1"/>
          <p:nvPr/>
        </p:nvSpPr>
        <p:spPr>
          <a:xfrm flipH="1">
            <a:off x="8792905" y="2392793"/>
            <a:ext cx="1416274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sz="3200" dirty="0">
                <a:solidFill>
                  <a:schemeClr val="bg1"/>
                </a:solidFill>
                <a:sym typeface="Arial" panose="020B0604020202020204" pitchFamily="34" charset="0"/>
              </a:rPr>
              <a:t>30%</a:t>
            </a:r>
            <a:endParaRPr lang="en-US" sz="32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30" name="Oval 75"/>
          <p:cNvSpPr/>
          <p:nvPr/>
        </p:nvSpPr>
        <p:spPr bwMode="auto">
          <a:xfrm>
            <a:off x="4968677" y="4121564"/>
            <a:ext cx="2230834" cy="2230834"/>
          </a:xfrm>
          <a:prstGeom prst="ellipse">
            <a:avLst/>
          </a:prstGeom>
          <a:solidFill>
            <a:srgbClr val="16856F"/>
          </a:solidFill>
          <a:ln w="9525">
            <a:noFill/>
            <a:round/>
          </a:ln>
        </p:spPr>
        <p:txBody>
          <a:bodyPr vert="horz" wrap="square" lIns="121682" tIns="60841" rIns="121682" bIns="60841" numCol="1" rtlCol="0" anchor="t" anchorCtr="0" compatLnSpc="1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78"/>
          <p:cNvSpPr txBox="1"/>
          <p:nvPr/>
        </p:nvSpPr>
        <p:spPr>
          <a:xfrm>
            <a:off x="5387036" y="4704546"/>
            <a:ext cx="1416276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sz="3200" dirty="0">
                <a:solidFill>
                  <a:schemeClr val="bg1"/>
                </a:solidFill>
                <a:sym typeface="Arial" panose="020B0604020202020204" pitchFamily="34" charset="0"/>
              </a:rPr>
              <a:t>75%</a:t>
            </a:r>
            <a:endParaRPr lang="en-US" sz="32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32" name="Oval 80"/>
          <p:cNvSpPr/>
          <p:nvPr/>
        </p:nvSpPr>
        <p:spPr bwMode="auto">
          <a:xfrm>
            <a:off x="6434003" y="3958153"/>
            <a:ext cx="1092861" cy="1092861"/>
          </a:xfrm>
          <a:prstGeom prst="ellipse">
            <a:avLst/>
          </a:prstGeom>
          <a:solidFill>
            <a:srgbClr val="FFFFFF"/>
          </a:solidFill>
          <a:ln w="9525">
            <a:solidFill>
              <a:srgbClr val="16856F"/>
            </a:solidFill>
            <a:round/>
          </a:ln>
        </p:spPr>
        <p:txBody>
          <a:bodyPr vert="horz" wrap="square" lIns="121682" tIns="60841" rIns="121682" bIns="60841" numCol="1" rtlCol="0" anchor="t" anchorCtr="0" compatLnSpc="1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664542" y="4179182"/>
            <a:ext cx="650268" cy="582006"/>
            <a:chOff x="6486701" y="4102662"/>
            <a:chExt cx="898125" cy="803844"/>
          </a:xfrm>
          <a:solidFill>
            <a:srgbClr val="16856F"/>
          </a:solidFill>
        </p:grpSpPr>
        <p:grpSp>
          <p:nvGrpSpPr>
            <p:cNvPr id="34" name="Group 81"/>
            <p:cNvGrpSpPr>
              <a:grpSpLocks noChangeAspect="1"/>
            </p:cNvGrpSpPr>
            <p:nvPr/>
          </p:nvGrpSpPr>
          <p:grpSpPr>
            <a:xfrm>
              <a:off x="6486701" y="4102662"/>
              <a:ext cx="607210" cy="803844"/>
              <a:chOff x="4127500" y="2260600"/>
              <a:chExt cx="612776" cy="811213"/>
            </a:xfrm>
            <a:grpFill/>
          </p:grpSpPr>
          <p:sp>
            <p:nvSpPr>
              <p:cNvPr id="43" name="Freeform 22@|5FFC:0|FBC:0|LFC:0|LBC:16777215"/>
              <p:cNvSpPr/>
              <p:nvPr/>
            </p:nvSpPr>
            <p:spPr bwMode="auto">
              <a:xfrm>
                <a:off x="4491038" y="2894013"/>
                <a:ext cx="87313" cy="22225"/>
              </a:xfrm>
              <a:custGeom>
                <a:avLst/>
                <a:gdLst>
                  <a:gd name="T0" fmla="*/ 61 w 63"/>
                  <a:gd name="T1" fmla="*/ 9 h 16"/>
                  <a:gd name="T2" fmla="*/ 2 w 63"/>
                  <a:gd name="T3" fmla="*/ 0 h 16"/>
                  <a:gd name="T4" fmla="*/ 0 w 63"/>
                  <a:gd name="T5" fmla="*/ 5 h 16"/>
                  <a:gd name="T6" fmla="*/ 63 w 63"/>
                  <a:gd name="T7" fmla="*/ 16 h 16"/>
                  <a:gd name="T8" fmla="*/ 61 w 63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16">
                    <a:moveTo>
                      <a:pt x="61" y="9"/>
                    </a:moveTo>
                    <a:cubicBezTo>
                      <a:pt x="61" y="9"/>
                      <a:pt x="19" y="4"/>
                      <a:pt x="2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63" y="16"/>
                      <a:pt x="63" y="16"/>
                      <a:pt x="63" y="16"/>
                    </a:cubicBezTo>
                    <a:cubicBezTo>
                      <a:pt x="63" y="16"/>
                      <a:pt x="59" y="9"/>
                      <a:pt x="6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682" tIns="60841" rIns="121682" bIns="60841" numCol="1" anchor="t" anchorCtr="0" compatLnSpc="1"/>
              <a:lstStyle/>
              <a:p>
                <a:pPr marL="0" marR="0" lvl="0" indent="0" defTabSz="121729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190" b="0" i="0" u="none" strike="noStrike" kern="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44" name="Group 83"/>
              <p:cNvGrpSpPr/>
              <p:nvPr/>
            </p:nvGrpSpPr>
            <p:grpSpPr>
              <a:xfrm>
                <a:off x="4127500" y="2260600"/>
                <a:ext cx="612776" cy="811213"/>
                <a:chOff x="4127500" y="2260600"/>
                <a:chExt cx="612776" cy="811213"/>
              </a:xfrm>
              <a:grpFill/>
            </p:grpSpPr>
            <p:grpSp>
              <p:nvGrpSpPr>
                <p:cNvPr id="45" name="Group 84"/>
                <p:cNvGrpSpPr/>
                <p:nvPr/>
              </p:nvGrpSpPr>
              <p:grpSpPr>
                <a:xfrm>
                  <a:off x="4127500" y="2260600"/>
                  <a:ext cx="612776" cy="811213"/>
                  <a:chOff x="4127500" y="2260600"/>
                  <a:chExt cx="612776" cy="811213"/>
                </a:xfrm>
                <a:grpFill/>
              </p:grpSpPr>
              <p:sp>
                <p:nvSpPr>
                  <p:cNvPr id="48" name="Freeform 19@|5FFC:0|FBC:0|LFC:0|LBC:16777215"/>
                  <p:cNvSpPr/>
                  <p:nvPr/>
                </p:nvSpPr>
                <p:spPr bwMode="auto">
                  <a:xfrm>
                    <a:off x="4267200" y="2260600"/>
                    <a:ext cx="271463" cy="234950"/>
                  </a:xfrm>
                  <a:custGeom>
                    <a:avLst/>
                    <a:gdLst>
                      <a:gd name="T0" fmla="*/ 98 w 196"/>
                      <a:gd name="T1" fmla="*/ 0 h 170"/>
                      <a:gd name="T2" fmla="*/ 170 w 196"/>
                      <a:gd name="T3" fmla="*/ 32 h 170"/>
                      <a:gd name="T4" fmla="*/ 180 w 196"/>
                      <a:gd name="T5" fmla="*/ 121 h 170"/>
                      <a:gd name="T6" fmla="*/ 165 w 196"/>
                      <a:gd name="T7" fmla="*/ 168 h 170"/>
                      <a:gd name="T8" fmla="*/ 157 w 196"/>
                      <a:gd name="T9" fmla="*/ 121 h 170"/>
                      <a:gd name="T10" fmla="*/ 142 w 196"/>
                      <a:gd name="T11" fmla="*/ 67 h 170"/>
                      <a:gd name="T12" fmla="*/ 97 w 196"/>
                      <a:gd name="T13" fmla="*/ 61 h 170"/>
                      <a:gd name="T14" fmla="*/ 41 w 196"/>
                      <a:gd name="T15" fmla="*/ 71 h 170"/>
                      <a:gd name="T16" fmla="*/ 30 w 196"/>
                      <a:gd name="T17" fmla="*/ 123 h 170"/>
                      <a:gd name="T18" fmla="*/ 26 w 196"/>
                      <a:gd name="T19" fmla="*/ 159 h 170"/>
                      <a:gd name="T20" fmla="*/ 18 w 196"/>
                      <a:gd name="T21" fmla="*/ 97 h 170"/>
                      <a:gd name="T22" fmla="*/ 98 w 196"/>
                      <a:gd name="T23" fmla="*/ 0 h 1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96" h="170">
                        <a:moveTo>
                          <a:pt x="98" y="0"/>
                        </a:moveTo>
                        <a:cubicBezTo>
                          <a:pt x="98" y="0"/>
                          <a:pt x="145" y="4"/>
                          <a:pt x="170" y="32"/>
                        </a:cubicBezTo>
                        <a:cubicBezTo>
                          <a:pt x="196" y="60"/>
                          <a:pt x="186" y="97"/>
                          <a:pt x="180" y="121"/>
                        </a:cubicBezTo>
                        <a:cubicBezTo>
                          <a:pt x="180" y="121"/>
                          <a:pt x="165" y="165"/>
                          <a:pt x="165" y="168"/>
                        </a:cubicBezTo>
                        <a:cubicBezTo>
                          <a:pt x="165" y="170"/>
                          <a:pt x="162" y="132"/>
                          <a:pt x="157" y="121"/>
                        </a:cubicBezTo>
                        <a:cubicBezTo>
                          <a:pt x="152" y="110"/>
                          <a:pt x="160" y="79"/>
                          <a:pt x="142" y="67"/>
                        </a:cubicBezTo>
                        <a:cubicBezTo>
                          <a:pt x="123" y="55"/>
                          <a:pt x="97" y="61"/>
                          <a:pt x="97" y="61"/>
                        </a:cubicBezTo>
                        <a:cubicBezTo>
                          <a:pt x="97" y="61"/>
                          <a:pt x="59" y="50"/>
                          <a:pt x="41" y="71"/>
                        </a:cubicBezTo>
                        <a:cubicBezTo>
                          <a:pt x="23" y="91"/>
                          <a:pt x="33" y="107"/>
                          <a:pt x="30" y="123"/>
                        </a:cubicBezTo>
                        <a:cubicBezTo>
                          <a:pt x="28" y="139"/>
                          <a:pt x="26" y="159"/>
                          <a:pt x="26" y="159"/>
                        </a:cubicBezTo>
                        <a:cubicBezTo>
                          <a:pt x="26" y="159"/>
                          <a:pt x="19" y="115"/>
                          <a:pt x="18" y="97"/>
                        </a:cubicBezTo>
                        <a:cubicBezTo>
                          <a:pt x="16" y="80"/>
                          <a:pt x="0" y="18"/>
                          <a:pt x="9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682" tIns="60841" rIns="121682" bIns="60841" numCol="1" anchor="t" anchorCtr="0" compatLnSpc="1"/>
                  <a:lstStyle/>
                  <a:p>
                    <a:pPr marL="0" marR="0" lvl="0" indent="0" defTabSz="1217295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en-US" sz="319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9" name="Freeform 20@|5FFC:0|FBC:0|LFC:0|LBC:16777215"/>
                  <p:cNvSpPr/>
                  <p:nvPr/>
                </p:nvSpPr>
                <p:spPr bwMode="auto">
                  <a:xfrm>
                    <a:off x="4127500" y="2557463"/>
                    <a:ext cx="612776" cy="514350"/>
                  </a:xfrm>
                  <a:custGeom>
                    <a:avLst/>
                    <a:gdLst>
                      <a:gd name="T0" fmla="*/ 152 w 442"/>
                      <a:gd name="T1" fmla="*/ 10 h 371"/>
                      <a:gd name="T2" fmla="*/ 158 w 442"/>
                      <a:gd name="T3" fmla="*/ 40 h 371"/>
                      <a:gd name="T4" fmla="*/ 200 w 442"/>
                      <a:gd name="T5" fmla="*/ 72 h 371"/>
                      <a:gd name="T6" fmla="*/ 258 w 442"/>
                      <a:gd name="T7" fmla="*/ 14 h 371"/>
                      <a:gd name="T8" fmla="*/ 257 w 442"/>
                      <a:gd name="T9" fmla="*/ 0 h 371"/>
                      <a:gd name="T10" fmla="*/ 277 w 442"/>
                      <a:gd name="T11" fmla="*/ 19 h 371"/>
                      <a:gd name="T12" fmla="*/ 278 w 442"/>
                      <a:gd name="T13" fmla="*/ 28 h 371"/>
                      <a:gd name="T14" fmla="*/ 374 w 442"/>
                      <a:gd name="T15" fmla="*/ 56 h 371"/>
                      <a:gd name="T16" fmla="*/ 429 w 442"/>
                      <a:gd name="T17" fmla="*/ 197 h 371"/>
                      <a:gd name="T18" fmla="*/ 420 w 442"/>
                      <a:gd name="T19" fmla="*/ 336 h 371"/>
                      <a:gd name="T20" fmla="*/ 360 w 442"/>
                      <a:gd name="T21" fmla="*/ 356 h 371"/>
                      <a:gd name="T22" fmla="*/ 325 w 442"/>
                      <a:gd name="T23" fmla="*/ 352 h 371"/>
                      <a:gd name="T24" fmla="*/ 324 w 442"/>
                      <a:gd name="T25" fmla="*/ 309 h 371"/>
                      <a:gd name="T26" fmla="*/ 316 w 442"/>
                      <a:gd name="T27" fmla="*/ 252 h 371"/>
                      <a:gd name="T28" fmla="*/ 334 w 442"/>
                      <a:gd name="T29" fmla="*/ 248 h 371"/>
                      <a:gd name="T30" fmla="*/ 311 w 442"/>
                      <a:gd name="T31" fmla="*/ 226 h 371"/>
                      <a:gd name="T32" fmla="*/ 269 w 442"/>
                      <a:gd name="T33" fmla="*/ 248 h 371"/>
                      <a:gd name="T34" fmla="*/ 208 w 442"/>
                      <a:gd name="T35" fmla="*/ 237 h 371"/>
                      <a:gd name="T36" fmla="*/ 206 w 442"/>
                      <a:gd name="T37" fmla="*/ 117 h 371"/>
                      <a:gd name="T38" fmla="*/ 202 w 442"/>
                      <a:gd name="T39" fmla="*/ 105 h 371"/>
                      <a:gd name="T40" fmla="*/ 211 w 442"/>
                      <a:gd name="T41" fmla="*/ 89 h 371"/>
                      <a:gd name="T42" fmla="*/ 234 w 442"/>
                      <a:gd name="T43" fmla="*/ 73 h 371"/>
                      <a:gd name="T44" fmla="*/ 227 w 442"/>
                      <a:gd name="T45" fmla="*/ 64 h 371"/>
                      <a:gd name="T46" fmla="*/ 204 w 442"/>
                      <a:gd name="T47" fmla="*/ 81 h 371"/>
                      <a:gd name="T48" fmla="*/ 196 w 442"/>
                      <a:gd name="T49" fmla="*/ 81 h 371"/>
                      <a:gd name="T50" fmla="*/ 176 w 442"/>
                      <a:gd name="T51" fmla="*/ 68 h 371"/>
                      <a:gd name="T52" fmla="*/ 166 w 442"/>
                      <a:gd name="T53" fmla="*/ 79 h 371"/>
                      <a:gd name="T54" fmla="*/ 187 w 442"/>
                      <a:gd name="T55" fmla="*/ 91 h 371"/>
                      <a:gd name="T56" fmla="*/ 184 w 442"/>
                      <a:gd name="T57" fmla="*/ 101 h 371"/>
                      <a:gd name="T58" fmla="*/ 174 w 442"/>
                      <a:gd name="T59" fmla="*/ 117 h 371"/>
                      <a:gd name="T60" fmla="*/ 165 w 442"/>
                      <a:gd name="T61" fmla="*/ 226 h 371"/>
                      <a:gd name="T62" fmla="*/ 118 w 442"/>
                      <a:gd name="T63" fmla="*/ 227 h 371"/>
                      <a:gd name="T64" fmla="*/ 89 w 442"/>
                      <a:gd name="T65" fmla="*/ 267 h 371"/>
                      <a:gd name="T66" fmla="*/ 102 w 442"/>
                      <a:gd name="T67" fmla="*/ 275 h 371"/>
                      <a:gd name="T68" fmla="*/ 98 w 442"/>
                      <a:gd name="T69" fmla="*/ 364 h 371"/>
                      <a:gd name="T70" fmla="*/ 53 w 442"/>
                      <a:gd name="T71" fmla="*/ 367 h 371"/>
                      <a:gd name="T72" fmla="*/ 4 w 442"/>
                      <a:gd name="T73" fmla="*/ 310 h 371"/>
                      <a:gd name="T74" fmla="*/ 6 w 442"/>
                      <a:gd name="T75" fmla="*/ 180 h 371"/>
                      <a:gd name="T76" fmla="*/ 46 w 442"/>
                      <a:gd name="T77" fmla="*/ 77 h 371"/>
                      <a:gd name="T78" fmla="*/ 125 w 442"/>
                      <a:gd name="T79" fmla="*/ 46 h 371"/>
                      <a:gd name="T80" fmla="*/ 152 w 442"/>
                      <a:gd name="T81" fmla="*/ 10 h 3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442" h="371">
                        <a:moveTo>
                          <a:pt x="152" y="10"/>
                        </a:moveTo>
                        <a:cubicBezTo>
                          <a:pt x="152" y="10"/>
                          <a:pt x="149" y="27"/>
                          <a:pt x="158" y="40"/>
                        </a:cubicBezTo>
                        <a:cubicBezTo>
                          <a:pt x="168" y="53"/>
                          <a:pt x="193" y="75"/>
                          <a:pt x="200" y="72"/>
                        </a:cubicBezTo>
                        <a:cubicBezTo>
                          <a:pt x="207" y="70"/>
                          <a:pt x="255" y="26"/>
                          <a:pt x="258" y="14"/>
                        </a:cubicBezTo>
                        <a:cubicBezTo>
                          <a:pt x="261" y="2"/>
                          <a:pt x="257" y="0"/>
                          <a:pt x="257" y="0"/>
                        </a:cubicBezTo>
                        <a:cubicBezTo>
                          <a:pt x="257" y="0"/>
                          <a:pt x="276" y="15"/>
                          <a:pt x="277" y="19"/>
                        </a:cubicBezTo>
                        <a:cubicBezTo>
                          <a:pt x="278" y="24"/>
                          <a:pt x="278" y="28"/>
                          <a:pt x="278" y="28"/>
                        </a:cubicBezTo>
                        <a:cubicBezTo>
                          <a:pt x="278" y="28"/>
                          <a:pt x="346" y="34"/>
                          <a:pt x="374" y="56"/>
                        </a:cubicBezTo>
                        <a:cubicBezTo>
                          <a:pt x="402" y="78"/>
                          <a:pt x="421" y="146"/>
                          <a:pt x="429" y="197"/>
                        </a:cubicBezTo>
                        <a:cubicBezTo>
                          <a:pt x="437" y="247"/>
                          <a:pt x="442" y="316"/>
                          <a:pt x="420" y="336"/>
                        </a:cubicBezTo>
                        <a:cubicBezTo>
                          <a:pt x="398" y="356"/>
                          <a:pt x="360" y="356"/>
                          <a:pt x="360" y="356"/>
                        </a:cubicBezTo>
                        <a:cubicBezTo>
                          <a:pt x="360" y="356"/>
                          <a:pt x="328" y="360"/>
                          <a:pt x="325" y="352"/>
                        </a:cubicBezTo>
                        <a:cubicBezTo>
                          <a:pt x="323" y="344"/>
                          <a:pt x="331" y="328"/>
                          <a:pt x="324" y="309"/>
                        </a:cubicBezTo>
                        <a:cubicBezTo>
                          <a:pt x="317" y="291"/>
                          <a:pt x="310" y="263"/>
                          <a:pt x="316" y="252"/>
                        </a:cubicBezTo>
                        <a:cubicBezTo>
                          <a:pt x="334" y="248"/>
                          <a:pt x="334" y="248"/>
                          <a:pt x="334" y="248"/>
                        </a:cubicBezTo>
                        <a:cubicBezTo>
                          <a:pt x="334" y="248"/>
                          <a:pt x="328" y="225"/>
                          <a:pt x="311" y="226"/>
                        </a:cubicBezTo>
                        <a:cubicBezTo>
                          <a:pt x="294" y="227"/>
                          <a:pt x="290" y="248"/>
                          <a:pt x="269" y="248"/>
                        </a:cubicBezTo>
                        <a:cubicBezTo>
                          <a:pt x="249" y="248"/>
                          <a:pt x="208" y="237"/>
                          <a:pt x="208" y="237"/>
                        </a:cubicBezTo>
                        <a:cubicBezTo>
                          <a:pt x="206" y="117"/>
                          <a:pt x="206" y="117"/>
                          <a:pt x="206" y="117"/>
                        </a:cubicBezTo>
                        <a:cubicBezTo>
                          <a:pt x="202" y="105"/>
                          <a:pt x="202" y="105"/>
                          <a:pt x="202" y="105"/>
                        </a:cubicBezTo>
                        <a:cubicBezTo>
                          <a:pt x="211" y="89"/>
                          <a:pt x="211" y="89"/>
                          <a:pt x="211" y="89"/>
                        </a:cubicBezTo>
                        <a:cubicBezTo>
                          <a:pt x="234" y="73"/>
                          <a:pt x="234" y="73"/>
                          <a:pt x="234" y="73"/>
                        </a:cubicBezTo>
                        <a:cubicBezTo>
                          <a:pt x="227" y="64"/>
                          <a:pt x="227" y="64"/>
                          <a:pt x="227" y="64"/>
                        </a:cubicBezTo>
                        <a:cubicBezTo>
                          <a:pt x="204" y="81"/>
                          <a:pt x="204" y="81"/>
                          <a:pt x="204" y="81"/>
                        </a:cubicBezTo>
                        <a:cubicBezTo>
                          <a:pt x="196" y="81"/>
                          <a:pt x="196" y="81"/>
                          <a:pt x="196" y="81"/>
                        </a:cubicBezTo>
                        <a:cubicBezTo>
                          <a:pt x="176" y="68"/>
                          <a:pt x="176" y="68"/>
                          <a:pt x="176" y="68"/>
                        </a:cubicBezTo>
                        <a:cubicBezTo>
                          <a:pt x="166" y="79"/>
                          <a:pt x="166" y="79"/>
                          <a:pt x="166" y="79"/>
                        </a:cubicBezTo>
                        <a:cubicBezTo>
                          <a:pt x="187" y="91"/>
                          <a:pt x="187" y="91"/>
                          <a:pt x="187" y="91"/>
                        </a:cubicBezTo>
                        <a:cubicBezTo>
                          <a:pt x="184" y="101"/>
                          <a:pt x="184" y="101"/>
                          <a:pt x="184" y="101"/>
                        </a:cubicBezTo>
                        <a:cubicBezTo>
                          <a:pt x="174" y="117"/>
                          <a:pt x="174" y="117"/>
                          <a:pt x="174" y="117"/>
                        </a:cubicBezTo>
                        <a:cubicBezTo>
                          <a:pt x="165" y="226"/>
                          <a:pt x="165" y="226"/>
                          <a:pt x="165" y="226"/>
                        </a:cubicBezTo>
                        <a:cubicBezTo>
                          <a:pt x="165" y="226"/>
                          <a:pt x="136" y="221"/>
                          <a:pt x="118" y="227"/>
                        </a:cubicBezTo>
                        <a:cubicBezTo>
                          <a:pt x="100" y="234"/>
                          <a:pt x="88" y="254"/>
                          <a:pt x="89" y="267"/>
                        </a:cubicBezTo>
                        <a:cubicBezTo>
                          <a:pt x="89" y="267"/>
                          <a:pt x="88" y="276"/>
                          <a:pt x="102" y="275"/>
                        </a:cubicBezTo>
                        <a:cubicBezTo>
                          <a:pt x="102" y="275"/>
                          <a:pt x="98" y="362"/>
                          <a:pt x="98" y="364"/>
                        </a:cubicBezTo>
                        <a:cubicBezTo>
                          <a:pt x="98" y="366"/>
                          <a:pt x="76" y="371"/>
                          <a:pt x="53" y="367"/>
                        </a:cubicBezTo>
                        <a:cubicBezTo>
                          <a:pt x="31" y="364"/>
                          <a:pt x="9" y="335"/>
                          <a:pt x="4" y="310"/>
                        </a:cubicBezTo>
                        <a:cubicBezTo>
                          <a:pt x="0" y="284"/>
                          <a:pt x="2" y="210"/>
                          <a:pt x="6" y="180"/>
                        </a:cubicBezTo>
                        <a:cubicBezTo>
                          <a:pt x="11" y="150"/>
                          <a:pt x="17" y="88"/>
                          <a:pt x="46" y="77"/>
                        </a:cubicBezTo>
                        <a:cubicBezTo>
                          <a:pt x="74" y="66"/>
                          <a:pt x="114" y="56"/>
                          <a:pt x="125" y="46"/>
                        </a:cubicBezTo>
                        <a:cubicBezTo>
                          <a:pt x="135" y="35"/>
                          <a:pt x="148" y="11"/>
                          <a:pt x="152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682" tIns="60841" rIns="121682" bIns="60841" numCol="1" anchor="t" anchorCtr="0" compatLnSpc="1"/>
                  <a:lstStyle/>
                  <a:p>
                    <a:pPr marL="0" marR="0" lvl="0" indent="0" defTabSz="1217295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en-US" sz="319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6" name="Freeform 21@|5FFC:0|FBC:0|LFC:0|LBC:16777215"/>
                <p:cNvSpPr/>
                <p:nvPr/>
              </p:nvSpPr>
              <p:spPr bwMode="auto">
                <a:xfrm>
                  <a:off x="4267200" y="2928938"/>
                  <a:ext cx="368300" cy="120650"/>
                </a:xfrm>
                <a:custGeom>
                  <a:avLst/>
                  <a:gdLst>
                    <a:gd name="T0" fmla="*/ 230 w 266"/>
                    <a:gd name="T1" fmla="*/ 79 h 87"/>
                    <a:gd name="T2" fmla="*/ 151 w 266"/>
                    <a:gd name="T3" fmla="*/ 49 h 87"/>
                    <a:gd name="T4" fmla="*/ 82 w 266"/>
                    <a:gd name="T5" fmla="*/ 17 h 87"/>
                    <a:gd name="T6" fmla="*/ 1 w 266"/>
                    <a:gd name="T7" fmla="*/ 7 h 87"/>
                    <a:gd name="T8" fmla="*/ 0 w 266"/>
                    <a:gd name="T9" fmla="*/ 10 h 87"/>
                    <a:gd name="T10" fmla="*/ 81 w 266"/>
                    <a:gd name="T11" fmla="*/ 22 h 87"/>
                    <a:gd name="T12" fmla="*/ 230 w 266"/>
                    <a:gd name="T13" fmla="*/ 84 h 87"/>
                    <a:gd name="T14" fmla="*/ 230 w 266"/>
                    <a:gd name="T15" fmla="*/ 79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6" h="87">
                      <a:moveTo>
                        <a:pt x="230" y="79"/>
                      </a:moveTo>
                      <a:cubicBezTo>
                        <a:pt x="230" y="79"/>
                        <a:pt x="182" y="65"/>
                        <a:pt x="151" y="49"/>
                      </a:cubicBezTo>
                      <a:cubicBezTo>
                        <a:pt x="120" y="33"/>
                        <a:pt x="87" y="17"/>
                        <a:pt x="82" y="17"/>
                      </a:cubicBezTo>
                      <a:cubicBezTo>
                        <a:pt x="77" y="17"/>
                        <a:pt x="25" y="0"/>
                        <a:pt x="1" y="7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42" y="5"/>
                        <a:pt x="81" y="22"/>
                      </a:cubicBezTo>
                      <a:cubicBezTo>
                        <a:pt x="121" y="40"/>
                        <a:pt x="195" y="87"/>
                        <a:pt x="230" y="84"/>
                      </a:cubicBezTo>
                      <a:cubicBezTo>
                        <a:pt x="266" y="81"/>
                        <a:pt x="230" y="79"/>
                        <a:pt x="230" y="7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682" tIns="60841" rIns="121682" bIns="60841" numCol="1" anchor="t" anchorCtr="0" compatLnSpc="1"/>
                <a:lstStyle/>
                <a:p>
                  <a:pPr marL="0" marR="0" lvl="0" indent="0" defTabSz="121729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3190" b="0" i="0" u="none" strike="noStrike" kern="0" cap="none" spc="0" normalizeH="0" baseline="0" noProof="0">
                    <a:ln>
                      <a:noFill/>
                    </a:ln>
                    <a:solidFill>
                      <a:srgbClr val="26262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Freeform 23@|5FFC:0|FBC:0|LFC:0|LBC:16777215"/>
                <p:cNvSpPr/>
                <p:nvPr/>
              </p:nvSpPr>
              <p:spPr bwMode="auto">
                <a:xfrm>
                  <a:off x="4251325" y="3009900"/>
                  <a:ext cx="244475" cy="55563"/>
                </a:xfrm>
                <a:custGeom>
                  <a:avLst/>
                  <a:gdLst>
                    <a:gd name="T0" fmla="*/ 5 w 177"/>
                    <a:gd name="T1" fmla="*/ 32 h 40"/>
                    <a:gd name="T2" fmla="*/ 107 w 177"/>
                    <a:gd name="T3" fmla="*/ 22 h 40"/>
                    <a:gd name="T4" fmla="*/ 169 w 177"/>
                    <a:gd name="T5" fmla="*/ 0 h 40"/>
                    <a:gd name="T6" fmla="*/ 177 w 177"/>
                    <a:gd name="T7" fmla="*/ 3 h 40"/>
                    <a:gd name="T8" fmla="*/ 103 w 177"/>
                    <a:gd name="T9" fmla="*/ 29 h 40"/>
                    <a:gd name="T10" fmla="*/ 0 w 177"/>
                    <a:gd name="T11" fmla="*/ 40 h 40"/>
                    <a:gd name="T12" fmla="*/ 5 w 177"/>
                    <a:gd name="T13" fmla="*/ 32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7" h="40">
                      <a:moveTo>
                        <a:pt x="5" y="32"/>
                      </a:moveTo>
                      <a:cubicBezTo>
                        <a:pt x="5" y="32"/>
                        <a:pt x="61" y="33"/>
                        <a:pt x="107" y="22"/>
                      </a:cubicBezTo>
                      <a:cubicBezTo>
                        <a:pt x="154" y="10"/>
                        <a:pt x="169" y="0"/>
                        <a:pt x="169" y="0"/>
                      </a:cubicBezTo>
                      <a:cubicBezTo>
                        <a:pt x="177" y="3"/>
                        <a:pt x="177" y="3"/>
                        <a:pt x="177" y="3"/>
                      </a:cubicBezTo>
                      <a:cubicBezTo>
                        <a:pt x="177" y="3"/>
                        <a:pt x="142" y="22"/>
                        <a:pt x="103" y="29"/>
                      </a:cubicBezTo>
                      <a:cubicBezTo>
                        <a:pt x="64" y="36"/>
                        <a:pt x="0" y="40"/>
                        <a:pt x="0" y="40"/>
                      </a:cubicBezTo>
                      <a:lnTo>
                        <a:pt x="5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682" tIns="60841" rIns="121682" bIns="60841" numCol="1" anchor="t" anchorCtr="0" compatLnSpc="1"/>
                <a:lstStyle/>
                <a:p>
                  <a:pPr marL="0" marR="0" lvl="0" indent="0" defTabSz="121729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3190" b="0" i="0" u="none" strike="noStrike" kern="0" cap="none" spc="0" normalizeH="0" baseline="0" noProof="0">
                    <a:ln>
                      <a:noFill/>
                    </a:ln>
                    <a:solidFill>
                      <a:srgbClr val="26262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5" name="Group 89"/>
            <p:cNvGrpSpPr>
              <a:grpSpLocks noChangeAspect="1"/>
            </p:cNvGrpSpPr>
            <p:nvPr/>
          </p:nvGrpSpPr>
          <p:grpSpPr>
            <a:xfrm>
              <a:off x="6953481" y="4311452"/>
              <a:ext cx="431345" cy="571028"/>
              <a:chOff x="4127500" y="2260600"/>
              <a:chExt cx="612776" cy="811213"/>
            </a:xfrm>
            <a:grpFill/>
          </p:grpSpPr>
          <p:sp>
            <p:nvSpPr>
              <p:cNvPr id="36" name="Freeform 22@|5FFC:0|FBC:0|LFC:0|LBC:16777215"/>
              <p:cNvSpPr/>
              <p:nvPr/>
            </p:nvSpPr>
            <p:spPr bwMode="auto">
              <a:xfrm>
                <a:off x="4491038" y="2894013"/>
                <a:ext cx="87313" cy="22225"/>
              </a:xfrm>
              <a:custGeom>
                <a:avLst/>
                <a:gdLst>
                  <a:gd name="T0" fmla="*/ 61 w 63"/>
                  <a:gd name="T1" fmla="*/ 9 h 16"/>
                  <a:gd name="T2" fmla="*/ 2 w 63"/>
                  <a:gd name="T3" fmla="*/ 0 h 16"/>
                  <a:gd name="T4" fmla="*/ 0 w 63"/>
                  <a:gd name="T5" fmla="*/ 5 h 16"/>
                  <a:gd name="T6" fmla="*/ 63 w 63"/>
                  <a:gd name="T7" fmla="*/ 16 h 16"/>
                  <a:gd name="T8" fmla="*/ 61 w 63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16">
                    <a:moveTo>
                      <a:pt x="61" y="9"/>
                    </a:moveTo>
                    <a:cubicBezTo>
                      <a:pt x="61" y="9"/>
                      <a:pt x="19" y="4"/>
                      <a:pt x="2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63" y="16"/>
                      <a:pt x="63" y="16"/>
                      <a:pt x="63" y="16"/>
                    </a:cubicBezTo>
                    <a:cubicBezTo>
                      <a:pt x="63" y="16"/>
                      <a:pt x="59" y="9"/>
                      <a:pt x="6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682" tIns="60841" rIns="121682" bIns="60841" numCol="1" anchor="t" anchorCtr="0" compatLnSpc="1"/>
              <a:lstStyle/>
              <a:p>
                <a:pPr marL="0" marR="0" lvl="0" indent="0" defTabSz="121729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190" b="0" i="0" u="none" strike="noStrike" kern="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37" name="Group 91"/>
              <p:cNvGrpSpPr/>
              <p:nvPr/>
            </p:nvGrpSpPr>
            <p:grpSpPr>
              <a:xfrm>
                <a:off x="4127500" y="2260600"/>
                <a:ext cx="612776" cy="811213"/>
                <a:chOff x="4127500" y="2260600"/>
                <a:chExt cx="612776" cy="811213"/>
              </a:xfrm>
              <a:grpFill/>
            </p:grpSpPr>
            <p:grpSp>
              <p:nvGrpSpPr>
                <p:cNvPr id="38" name="Group 92"/>
                <p:cNvGrpSpPr/>
                <p:nvPr/>
              </p:nvGrpSpPr>
              <p:grpSpPr>
                <a:xfrm>
                  <a:off x="4127500" y="2260600"/>
                  <a:ext cx="612776" cy="811213"/>
                  <a:chOff x="4127500" y="2260600"/>
                  <a:chExt cx="612776" cy="811213"/>
                </a:xfrm>
                <a:grpFill/>
              </p:grpSpPr>
              <p:sp>
                <p:nvSpPr>
                  <p:cNvPr id="41" name="Freeform 19@|5FFC:0|FBC:0|LFC:0|LBC:16777215"/>
                  <p:cNvSpPr/>
                  <p:nvPr/>
                </p:nvSpPr>
                <p:spPr bwMode="auto">
                  <a:xfrm>
                    <a:off x="4267200" y="2260600"/>
                    <a:ext cx="271463" cy="234950"/>
                  </a:xfrm>
                  <a:custGeom>
                    <a:avLst/>
                    <a:gdLst>
                      <a:gd name="T0" fmla="*/ 98 w 196"/>
                      <a:gd name="T1" fmla="*/ 0 h 170"/>
                      <a:gd name="T2" fmla="*/ 170 w 196"/>
                      <a:gd name="T3" fmla="*/ 32 h 170"/>
                      <a:gd name="T4" fmla="*/ 180 w 196"/>
                      <a:gd name="T5" fmla="*/ 121 h 170"/>
                      <a:gd name="T6" fmla="*/ 165 w 196"/>
                      <a:gd name="T7" fmla="*/ 168 h 170"/>
                      <a:gd name="T8" fmla="*/ 157 w 196"/>
                      <a:gd name="T9" fmla="*/ 121 h 170"/>
                      <a:gd name="T10" fmla="*/ 142 w 196"/>
                      <a:gd name="T11" fmla="*/ 67 h 170"/>
                      <a:gd name="T12" fmla="*/ 97 w 196"/>
                      <a:gd name="T13" fmla="*/ 61 h 170"/>
                      <a:gd name="T14" fmla="*/ 41 w 196"/>
                      <a:gd name="T15" fmla="*/ 71 h 170"/>
                      <a:gd name="T16" fmla="*/ 30 w 196"/>
                      <a:gd name="T17" fmla="*/ 123 h 170"/>
                      <a:gd name="T18" fmla="*/ 26 w 196"/>
                      <a:gd name="T19" fmla="*/ 159 h 170"/>
                      <a:gd name="T20" fmla="*/ 18 w 196"/>
                      <a:gd name="T21" fmla="*/ 97 h 170"/>
                      <a:gd name="T22" fmla="*/ 98 w 196"/>
                      <a:gd name="T23" fmla="*/ 0 h 1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96" h="170">
                        <a:moveTo>
                          <a:pt x="98" y="0"/>
                        </a:moveTo>
                        <a:cubicBezTo>
                          <a:pt x="98" y="0"/>
                          <a:pt x="145" y="4"/>
                          <a:pt x="170" y="32"/>
                        </a:cubicBezTo>
                        <a:cubicBezTo>
                          <a:pt x="196" y="60"/>
                          <a:pt x="186" y="97"/>
                          <a:pt x="180" y="121"/>
                        </a:cubicBezTo>
                        <a:cubicBezTo>
                          <a:pt x="180" y="121"/>
                          <a:pt x="165" y="165"/>
                          <a:pt x="165" y="168"/>
                        </a:cubicBezTo>
                        <a:cubicBezTo>
                          <a:pt x="165" y="170"/>
                          <a:pt x="162" y="132"/>
                          <a:pt x="157" y="121"/>
                        </a:cubicBezTo>
                        <a:cubicBezTo>
                          <a:pt x="152" y="110"/>
                          <a:pt x="160" y="79"/>
                          <a:pt x="142" y="67"/>
                        </a:cubicBezTo>
                        <a:cubicBezTo>
                          <a:pt x="123" y="55"/>
                          <a:pt x="97" y="61"/>
                          <a:pt x="97" y="61"/>
                        </a:cubicBezTo>
                        <a:cubicBezTo>
                          <a:pt x="97" y="61"/>
                          <a:pt x="59" y="50"/>
                          <a:pt x="41" y="71"/>
                        </a:cubicBezTo>
                        <a:cubicBezTo>
                          <a:pt x="23" y="91"/>
                          <a:pt x="33" y="107"/>
                          <a:pt x="30" y="123"/>
                        </a:cubicBezTo>
                        <a:cubicBezTo>
                          <a:pt x="28" y="139"/>
                          <a:pt x="26" y="159"/>
                          <a:pt x="26" y="159"/>
                        </a:cubicBezTo>
                        <a:cubicBezTo>
                          <a:pt x="26" y="159"/>
                          <a:pt x="19" y="115"/>
                          <a:pt x="18" y="97"/>
                        </a:cubicBezTo>
                        <a:cubicBezTo>
                          <a:pt x="16" y="80"/>
                          <a:pt x="0" y="18"/>
                          <a:pt x="9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682" tIns="60841" rIns="121682" bIns="60841" numCol="1" anchor="t" anchorCtr="0" compatLnSpc="1"/>
                  <a:lstStyle/>
                  <a:p>
                    <a:pPr marL="0" marR="0" lvl="0" indent="0" defTabSz="1217295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en-US" sz="319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2" name="Freeform 20@|5FFC:0|FBC:0|LFC:0|LBC:16777215"/>
                  <p:cNvSpPr/>
                  <p:nvPr/>
                </p:nvSpPr>
                <p:spPr bwMode="auto">
                  <a:xfrm>
                    <a:off x="4127500" y="2557463"/>
                    <a:ext cx="612776" cy="514350"/>
                  </a:xfrm>
                  <a:custGeom>
                    <a:avLst/>
                    <a:gdLst>
                      <a:gd name="T0" fmla="*/ 152 w 442"/>
                      <a:gd name="T1" fmla="*/ 10 h 371"/>
                      <a:gd name="T2" fmla="*/ 158 w 442"/>
                      <a:gd name="T3" fmla="*/ 40 h 371"/>
                      <a:gd name="T4" fmla="*/ 200 w 442"/>
                      <a:gd name="T5" fmla="*/ 72 h 371"/>
                      <a:gd name="T6" fmla="*/ 258 w 442"/>
                      <a:gd name="T7" fmla="*/ 14 h 371"/>
                      <a:gd name="T8" fmla="*/ 257 w 442"/>
                      <a:gd name="T9" fmla="*/ 0 h 371"/>
                      <a:gd name="T10" fmla="*/ 277 w 442"/>
                      <a:gd name="T11" fmla="*/ 19 h 371"/>
                      <a:gd name="T12" fmla="*/ 278 w 442"/>
                      <a:gd name="T13" fmla="*/ 28 h 371"/>
                      <a:gd name="T14" fmla="*/ 374 w 442"/>
                      <a:gd name="T15" fmla="*/ 56 h 371"/>
                      <a:gd name="T16" fmla="*/ 429 w 442"/>
                      <a:gd name="T17" fmla="*/ 197 h 371"/>
                      <a:gd name="T18" fmla="*/ 420 w 442"/>
                      <a:gd name="T19" fmla="*/ 336 h 371"/>
                      <a:gd name="T20" fmla="*/ 360 w 442"/>
                      <a:gd name="T21" fmla="*/ 356 h 371"/>
                      <a:gd name="T22" fmla="*/ 325 w 442"/>
                      <a:gd name="T23" fmla="*/ 352 h 371"/>
                      <a:gd name="T24" fmla="*/ 324 w 442"/>
                      <a:gd name="T25" fmla="*/ 309 h 371"/>
                      <a:gd name="T26" fmla="*/ 316 w 442"/>
                      <a:gd name="T27" fmla="*/ 252 h 371"/>
                      <a:gd name="T28" fmla="*/ 334 w 442"/>
                      <a:gd name="T29" fmla="*/ 248 h 371"/>
                      <a:gd name="T30" fmla="*/ 311 w 442"/>
                      <a:gd name="T31" fmla="*/ 226 h 371"/>
                      <a:gd name="T32" fmla="*/ 269 w 442"/>
                      <a:gd name="T33" fmla="*/ 248 h 371"/>
                      <a:gd name="T34" fmla="*/ 208 w 442"/>
                      <a:gd name="T35" fmla="*/ 237 h 371"/>
                      <a:gd name="T36" fmla="*/ 206 w 442"/>
                      <a:gd name="T37" fmla="*/ 117 h 371"/>
                      <a:gd name="T38" fmla="*/ 202 w 442"/>
                      <a:gd name="T39" fmla="*/ 105 h 371"/>
                      <a:gd name="T40" fmla="*/ 211 w 442"/>
                      <a:gd name="T41" fmla="*/ 89 h 371"/>
                      <a:gd name="T42" fmla="*/ 234 w 442"/>
                      <a:gd name="T43" fmla="*/ 73 h 371"/>
                      <a:gd name="T44" fmla="*/ 227 w 442"/>
                      <a:gd name="T45" fmla="*/ 64 h 371"/>
                      <a:gd name="T46" fmla="*/ 204 w 442"/>
                      <a:gd name="T47" fmla="*/ 81 h 371"/>
                      <a:gd name="T48" fmla="*/ 196 w 442"/>
                      <a:gd name="T49" fmla="*/ 81 h 371"/>
                      <a:gd name="T50" fmla="*/ 176 w 442"/>
                      <a:gd name="T51" fmla="*/ 68 h 371"/>
                      <a:gd name="T52" fmla="*/ 166 w 442"/>
                      <a:gd name="T53" fmla="*/ 79 h 371"/>
                      <a:gd name="T54" fmla="*/ 187 w 442"/>
                      <a:gd name="T55" fmla="*/ 91 h 371"/>
                      <a:gd name="T56" fmla="*/ 184 w 442"/>
                      <a:gd name="T57" fmla="*/ 101 h 371"/>
                      <a:gd name="T58" fmla="*/ 174 w 442"/>
                      <a:gd name="T59" fmla="*/ 117 h 371"/>
                      <a:gd name="T60" fmla="*/ 165 w 442"/>
                      <a:gd name="T61" fmla="*/ 226 h 371"/>
                      <a:gd name="T62" fmla="*/ 118 w 442"/>
                      <a:gd name="T63" fmla="*/ 227 h 371"/>
                      <a:gd name="T64" fmla="*/ 89 w 442"/>
                      <a:gd name="T65" fmla="*/ 267 h 371"/>
                      <a:gd name="T66" fmla="*/ 102 w 442"/>
                      <a:gd name="T67" fmla="*/ 275 h 371"/>
                      <a:gd name="T68" fmla="*/ 98 w 442"/>
                      <a:gd name="T69" fmla="*/ 364 h 371"/>
                      <a:gd name="T70" fmla="*/ 53 w 442"/>
                      <a:gd name="T71" fmla="*/ 367 h 371"/>
                      <a:gd name="T72" fmla="*/ 4 w 442"/>
                      <a:gd name="T73" fmla="*/ 310 h 371"/>
                      <a:gd name="T74" fmla="*/ 6 w 442"/>
                      <a:gd name="T75" fmla="*/ 180 h 371"/>
                      <a:gd name="T76" fmla="*/ 46 w 442"/>
                      <a:gd name="T77" fmla="*/ 77 h 371"/>
                      <a:gd name="T78" fmla="*/ 125 w 442"/>
                      <a:gd name="T79" fmla="*/ 46 h 371"/>
                      <a:gd name="T80" fmla="*/ 152 w 442"/>
                      <a:gd name="T81" fmla="*/ 10 h 3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442" h="371">
                        <a:moveTo>
                          <a:pt x="152" y="10"/>
                        </a:moveTo>
                        <a:cubicBezTo>
                          <a:pt x="152" y="10"/>
                          <a:pt x="149" y="27"/>
                          <a:pt x="158" y="40"/>
                        </a:cubicBezTo>
                        <a:cubicBezTo>
                          <a:pt x="168" y="53"/>
                          <a:pt x="193" y="75"/>
                          <a:pt x="200" y="72"/>
                        </a:cubicBezTo>
                        <a:cubicBezTo>
                          <a:pt x="207" y="70"/>
                          <a:pt x="255" y="26"/>
                          <a:pt x="258" y="14"/>
                        </a:cubicBezTo>
                        <a:cubicBezTo>
                          <a:pt x="261" y="2"/>
                          <a:pt x="257" y="0"/>
                          <a:pt x="257" y="0"/>
                        </a:cubicBezTo>
                        <a:cubicBezTo>
                          <a:pt x="257" y="0"/>
                          <a:pt x="276" y="15"/>
                          <a:pt x="277" y="19"/>
                        </a:cubicBezTo>
                        <a:cubicBezTo>
                          <a:pt x="278" y="24"/>
                          <a:pt x="278" y="28"/>
                          <a:pt x="278" y="28"/>
                        </a:cubicBezTo>
                        <a:cubicBezTo>
                          <a:pt x="278" y="28"/>
                          <a:pt x="346" y="34"/>
                          <a:pt x="374" y="56"/>
                        </a:cubicBezTo>
                        <a:cubicBezTo>
                          <a:pt x="402" y="78"/>
                          <a:pt x="421" y="146"/>
                          <a:pt x="429" y="197"/>
                        </a:cubicBezTo>
                        <a:cubicBezTo>
                          <a:pt x="437" y="247"/>
                          <a:pt x="442" y="316"/>
                          <a:pt x="420" y="336"/>
                        </a:cubicBezTo>
                        <a:cubicBezTo>
                          <a:pt x="398" y="356"/>
                          <a:pt x="360" y="356"/>
                          <a:pt x="360" y="356"/>
                        </a:cubicBezTo>
                        <a:cubicBezTo>
                          <a:pt x="360" y="356"/>
                          <a:pt x="328" y="360"/>
                          <a:pt x="325" y="352"/>
                        </a:cubicBezTo>
                        <a:cubicBezTo>
                          <a:pt x="323" y="344"/>
                          <a:pt x="331" y="328"/>
                          <a:pt x="324" y="309"/>
                        </a:cubicBezTo>
                        <a:cubicBezTo>
                          <a:pt x="317" y="291"/>
                          <a:pt x="310" y="263"/>
                          <a:pt x="316" y="252"/>
                        </a:cubicBezTo>
                        <a:cubicBezTo>
                          <a:pt x="334" y="248"/>
                          <a:pt x="334" y="248"/>
                          <a:pt x="334" y="248"/>
                        </a:cubicBezTo>
                        <a:cubicBezTo>
                          <a:pt x="334" y="248"/>
                          <a:pt x="328" y="225"/>
                          <a:pt x="311" y="226"/>
                        </a:cubicBezTo>
                        <a:cubicBezTo>
                          <a:pt x="294" y="227"/>
                          <a:pt x="290" y="248"/>
                          <a:pt x="269" y="248"/>
                        </a:cubicBezTo>
                        <a:cubicBezTo>
                          <a:pt x="249" y="248"/>
                          <a:pt x="208" y="237"/>
                          <a:pt x="208" y="237"/>
                        </a:cubicBezTo>
                        <a:cubicBezTo>
                          <a:pt x="206" y="117"/>
                          <a:pt x="206" y="117"/>
                          <a:pt x="206" y="117"/>
                        </a:cubicBezTo>
                        <a:cubicBezTo>
                          <a:pt x="202" y="105"/>
                          <a:pt x="202" y="105"/>
                          <a:pt x="202" y="105"/>
                        </a:cubicBezTo>
                        <a:cubicBezTo>
                          <a:pt x="211" y="89"/>
                          <a:pt x="211" y="89"/>
                          <a:pt x="211" y="89"/>
                        </a:cubicBezTo>
                        <a:cubicBezTo>
                          <a:pt x="234" y="73"/>
                          <a:pt x="234" y="73"/>
                          <a:pt x="234" y="73"/>
                        </a:cubicBezTo>
                        <a:cubicBezTo>
                          <a:pt x="227" y="64"/>
                          <a:pt x="227" y="64"/>
                          <a:pt x="227" y="64"/>
                        </a:cubicBezTo>
                        <a:cubicBezTo>
                          <a:pt x="204" y="81"/>
                          <a:pt x="204" y="81"/>
                          <a:pt x="204" y="81"/>
                        </a:cubicBezTo>
                        <a:cubicBezTo>
                          <a:pt x="196" y="81"/>
                          <a:pt x="196" y="81"/>
                          <a:pt x="196" y="81"/>
                        </a:cubicBezTo>
                        <a:cubicBezTo>
                          <a:pt x="176" y="68"/>
                          <a:pt x="176" y="68"/>
                          <a:pt x="176" y="68"/>
                        </a:cubicBezTo>
                        <a:cubicBezTo>
                          <a:pt x="166" y="79"/>
                          <a:pt x="166" y="79"/>
                          <a:pt x="166" y="79"/>
                        </a:cubicBezTo>
                        <a:cubicBezTo>
                          <a:pt x="187" y="91"/>
                          <a:pt x="187" y="91"/>
                          <a:pt x="187" y="91"/>
                        </a:cubicBezTo>
                        <a:cubicBezTo>
                          <a:pt x="184" y="101"/>
                          <a:pt x="184" y="101"/>
                          <a:pt x="184" y="101"/>
                        </a:cubicBezTo>
                        <a:cubicBezTo>
                          <a:pt x="174" y="117"/>
                          <a:pt x="174" y="117"/>
                          <a:pt x="174" y="117"/>
                        </a:cubicBezTo>
                        <a:cubicBezTo>
                          <a:pt x="165" y="226"/>
                          <a:pt x="165" y="226"/>
                          <a:pt x="165" y="226"/>
                        </a:cubicBezTo>
                        <a:cubicBezTo>
                          <a:pt x="165" y="226"/>
                          <a:pt x="136" y="221"/>
                          <a:pt x="118" y="227"/>
                        </a:cubicBezTo>
                        <a:cubicBezTo>
                          <a:pt x="100" y="234"/>
                          <a:pt x="88" y="254"/>
                          <a:pt x="89" y="267"/>
                        </a:cubicBezTo>
                        <a:cubicBezTo>
                          <a:pt x="89" y="267"/>
                          <a:pt x="88" y="276"/>
                          <a:pt x="102" y="275"/>
                        </a:cubicBezTo>
                        <a:cubicBezTo>
                          <a:pt x="102" y="275"/>
                          <a:pt x="98" y="362"/>
                          <a:pt x="98" y="364"/>
                        </a:cubicBezTo>
                        <a:cubicBezTo>
                          <a:pt x="98" y="366"/>
                          <a:pt x="76" y="371"/>
                          <a:pt x="53" y="367"/>
                        </a:cubicBezTo>
                        <a:cubicBezTo>
                          <a:pt x="31" y="364"/>
                          <a:pt x="9" y="335"/>
                          <a:pt x="4" y="310"/>
                        </a:cubicBezTo>
                        <a:cubicBezTo>
                          <a:pt x="0" y="284"/>
                          <a:pt x="2" y="210"/>
                          <a:pt x="6" y="180"/>
                        </a:cubicBezTo>
                        <a:cubicBezTo>
                          <a:pt x="11" y="150"/>
                          <a:pt x="17" y="88"/>
                          <a:pt x="46" y="77"/>
                        </a:cubicBezTo>
                        <a:cubicBezTo>
                          <a:pt x="74" y="66"/>
                          <a:pt x="114" y="56"/>
                          <a:pt x="125" y="46"/>
                        </a:cubicBezTo>
                        <a:cubicBezTo>
                          <a:pt x="135" y="35"/>
                          <a:pt x="148" y="11"/>
                          <a:pt x="152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682" tIns="60841" rIns="121682" bIns="60841" numCol="1" anchor="t" anchorCtr="0" compatLnSpc="1"/>
                  <a:lstStyle/>
                  <a:p>
                    <a:pPr marL="0" marR="0" lvl="0" indent="0" defTabSz="1217295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en-US" sz="319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62626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9" name="Freeform 21@|5FFC:0|FBC:0|LFC:0|LBC:16777215"/>
                <p:cNvSpPr/>
                <p:nvPr/>
              </p:nvSpPr>
              <p:spPr bwMode="auto">
                <a:xfrm>
                  <a:off x="4267200" y="2928938"/>
                  <a:ext cx="368300" cy="120650"/>
                </a:xfrm>
                <a:custGeom>
                  <a:avLst/>
                  <a:gdLst>
                    <a:gd name="T0" fmla="*/ 230 w 266"/>
                    <a:gd name="T1" fmla="*/ 79 h 87"/>
                    <a:gd name="T2" fmla="*/ 151 w 266"/>
                    <a:gd name="T3" fmla="*/ 49 h 87"/>
                    <a:gd name="T4" fmla="*/ 82 w 266"/>
                    <a:gd name="T5" fmla="*/ 17 h 87"/>
                    <a:gd name="T6" fmla="*/ 1 w 266"/>
                    <a:gd name="T7" fmla="*/ 7 h 87"/>
                    <a:gd name="T8" fmla="*/ 0 w 266"/>
                    <a:gd name="T9" fmla="*/ 10 h 87"/>
                    <a:gd name="T10" fmla="*/ 81 w 266"/>
                    <a:gd name="T11" fmla="*/ 22 h 87"/>
                    <a:gd name="T12" fmla="*/ 230 w 266"/>
                    <a:gd name="T13" fmla="*/ 84 h 87"/>
                    <a:gd name="T14" fmla="*/ 230 w 266"/>
                    <a:gd name="T15" fmla="*/ 79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6" h="87">
                      <a:moveTo>
                        <a:pt x="230" y="79"/>
                      </a:moveTo>
                      <a:cubicBezTo>
                        <a:pt x="230" y="79"/>
                        <a:pt x="182" y="65"/>
                        <a:pt x="151" y="49"/>
                      </a:cubicBezTo>
                      <a:cubicBezTo>
                        <a:pt x="120" y="33"/>
                        <a:pt x="87" y="17"/>
                        <a:pt x="82" y="17"/>
                      </a:cubicBezTo>
                      <a:cubicBezTo>
                        <a:pt x="77" y="17"/>
                        <a:pt x="25" y="0"/>
                        <a:pt x="1" y="7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42" y="5"/>
                        <a:pt x="81" y="22"/>
                      </a:cubicBezTo>
                      <a:cubicBezTo>
                        <a:pt x="121" y="40"/>
                        <a:pt x="195" y="87"/>
                        <a:pt x="230" y="84"/>
                      </a:cubicBezTo>
                      <a:cubicBezTo>
                        <a:pt x="266" y="81"/>
                        <a:pt x="230" y="79"/>
                        <a:pt x="230" y="7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682" tIns="60841" rIns="121682" bIns="60841" numCol="1" anchor="t" anchorCtr="0" compatLnSpc="1"/>
                <a:lstStyle/>
                <a:p>
                  <a:pPr marL="0" marR="0" lvl="0" indent="0" defTabSz="121729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3190" b="0" i="0" u="none" strike="noStrike" kern="0" cap="none" spc="0" normalizeH="0" baseline="0" noProof="0">
                    <a:ln>
                      <a:noFill/>
                    </a:ln>
                    <a:solidFill>
                      <a:srgbClr val="26262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23@|5FFC:0|FBC:0|LFC:0|LBC:16777215"/>
                <p:cNvSpPr/>
                <p:nvPr/>
              </p:nvSpPr>
              <p:spPr bwMode="auto">
                <a:xfrm>
                  <a:off x="4251325" y="3009900"/>
                  <a:ext cx="244475" cy="55563"/>
                </a:xfrm>
                <a:custGeom>
                  <a:avLst/>
                  <a:gdLst>
                    <a:gd name="T0" fmla="*/ 5 w 177"/>
                    <a:gd name="T1" fmla="*/ 32 h 40"/>
                    <a:gd name="T2" fmla="*/ 107 w 177"/>
                    <a:gd name="T3" fmla="*/ 22 h 40"/>
                    <a:gd name="T4" fmla="*/ 169 w 177"/>
                    <a:gd name="T5" fmla="*/ 0 h 40"/>
                    <a:gd name="T6" fmla="*/ 177 w 177"/>
                    <a:gd name="T7" fmla="*/ 3 h 40"/>
                    <a:gd name="T8" fmla="*/ 103 w 177"/>
                    <a:gd name="T9" fmla="*/ 29 h 40"/>
                    <a:gd name="T10" fmla="*/ 0 w 177"/>
                    <a:gd name="T11" fmla="*/ 40 h 40"/>
                    <a:gd name="T12" fmla="*/ 5 w 177"/>
                    <a:gd name="T13" fmla="*/ 32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7" h="40">
                      <a:moveTo>
                        <a:pt x="5" y="32"/>
                      </a:moveTo>
                      <a:cubicBezTo>
                        <a:pt x="5" y="32"/>
                        <a:pt x="61" y="33"/>
                        <a:pt x="107" y="22"/>
                      </a:cubicBezTo>
                      <a:cubicBezTo>
                        <a:pt x="154" y="10"/>
                        <a:pt x="169" y="0"/>
                        <a:pt x="169" y="0"/>
                      </a:cubicBezTo>
                      <a:cubicBezTo>
                        <a:pt x="177" y="3"/>
                        <a:pt x="177" y="3"/>
                        <a:pt x="177" y="3"/>
                      </a:cubicBezTo>
                      <a:cubicBezTo>
                        <a:pt x="177" y="3"/>
                        <a:pt x="142" y="22"/>
                        <a:pt x="103" y="29"/>
                      </a:cubicBezTo>
                      <a:cubicBezTo>
                        <a:pt x="64" y="36"/>
                        <a:pt x="0" y="40"/>
                        <a:pt x="0" y="40"/>
                      </a:cubicBezTo>
                      <a:lnTo>
                        <a:pt x="5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682" tIns="60841" rIns="121682" bIns="60841" numCol="1" anchor="t" anchorCtr="0" compatLnSpc="1"/>
                <a:lstStyle/>
                <a:p>
                  <a:pPr marL="0" marR="0" lvl="0" indent="0" defTabSz="121729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3190" b="0" i="0" u="none" strike="noStrike" kern="0" cap="none" spc="0" normalizeH="0" baseline="0" noProof="0">
                    <a:ln>
                      <a:noFill/>
                    </a:ln>
                    <a:solidFill>
                      <a:srgbClr val="26262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50" name="TextBox 13"/>
          <p:cNvSpPr txBox="1"/>
          <p:nvPr/>
        </p:nvSpPr>
        <p:spPr>
          <a:xfrm>
            <a:off x="4342278" y="253365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3"/>
          <p:cNvSpPr txBox="1"/>
          <p:nvPr/>
        </p:nvSpPr>
        <p:spPr>
          <a:xfrm>
            <a:off x="4346359" y="281956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13"/>
          <p:cNvSpPr txBox="1"/>
          <p:nvPr/>
        </p:nvSpPr>
        <p:spPr>
          <a:xfrm>
            <a:off x="1841928" y="489967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13"/>
          <p:cNvSpPr txBox="1"/>
          <p:nvPr/>
        </p:nvSpPr>
        <p:spPr>
          <a:xfrm>
            <a:off x="1846009" y="5185575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13"/>
          <p:cNvSpPr txBox="1"/>
          <p:nvPr/>
        </p:nvSpPr>
        <p:spPr>
          <a:xfrm>
            <a:off x="8402232" y="4909731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13"/>
          <p:cNvSpPr txBox="1"/>
          <p:nvPr/>
        </p:nvSpPr>
        <p:spPr>
          <a:xfrm>
            <a:off x="8406313" y="519563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Box 13"/>
          <p:cNvSpPr txBox="1"/>
          <p:nvPr/>
        </p:nvSpPr>
        <p:spPr>
          <a:xfrm>
            <a:off x="1989555" y="3050395"/>
            <a:ext cx="137281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Box 13"/>
          <p:cNvSpPr txBox="1"/>
          <p:nvPr/>
        </p:nvSpPr>
        <p:spPr>
          <a:xfrm>
            <a:off x="8814633" y="2985379"/>
            <a:ext cx="137281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Box 13"/>
          <p:cNvSpPr txBox="1"/>
          <p:nvPr/>
        </p:nvSpPr>
        <p:spPr>
          <a:xfrm>
            <a:off x="5380561" y="5351719"/>
            <a:ext cx="137281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50181" y="243356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i="1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5324" y="280980"/>
            <a:ext cx="2658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 rot="18731812">
            <a:off x="368118" y="222179"/>
            <a:ext cx="579268" cy="579268"/>
          </a:xfrm>
          <a:prstGeom prst="arc">
            <a:avLst>
              <a:gd name="adj1" fmla="val 2267523"/>
              <a:gd name="adj2" fmla="val 0"/>
            </a:avLst>
          </a:prstGeom>
          <a:ln>
            <a:solidFill>
              <a:srgbClr val="1685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Rectangle 12"/>
          <p:cNvSpPr/>
          <p:nvPr/>
        </p:nvSpPr>
        <p:spPr>
          <a:xfrm>
            <a:off x="4187719" y="1510388"/>
            <a:ext cx="7430455" cy="3836359"/>
          </a:xfrm>
          <a:prstGeom prst="rect">
            <a:avLst/>
          </a:prstGeom>
          <a:solidFill>
            <a:srgbClr val="16856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0076A3"/>
              </a:solidFill>
              <a:effectLst/>
              <a:uLnTx/>
              <a:uFillTx/>
              <a:latin typeface="Roboto"/>
            </a:endParaRPr>
          </a:p>
        </p:txBody>
      </p:sp>
      <p:sp>
        <p:nvSpPr>
          <p:cNvPr id="9" name="Rectangle 42"/>
          <p:cNvSpPr/>
          <p:nvPr/>
        </p:nvSpPr>
        <p:spPr>
          <a:xfrm>
            <a:off x="443879" y="5465481"/>
            <a:ext cx="11174295" cy="230469"/>
          </a:xfrm>
          <a:prstGeom prst="rect">
            <a:avLst/>
          </a:prstGeom>
          <a:solidFill>
            <a:srgbClr val="16856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0076A3"/>
              </a:solidFill>
              <a:effectLst/>
              <a:uLnTx/>
              <a:uFillTx/>
              <a:latin typeface="Roboto"/>
            </a:endParaRPr>
          </a:p>
        </p:txBody>
      </p:sp>
      <p:sp>
        <p:nvSpPr>
          <p:cNvPr id="10" name="Rectangle 44"/>
          <p:cNvSpPr/>
          <p:nvPr/>
        </p:nvSpPr>
        <p:spPr>
          <a:xfrm>
            <a:off x="443879" y="5465481"/>
            <a:ext cx="333012" cy="230469"/>
          </a:xfrm>
          <a:prstGeom prst="rect">
            <a:avLst/>
          </a:prstGeom>
          <a:solidFill>
            <a:srgbClr val="BAA6A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0076A3"/>
              </a:solidFill>
              <a:effectLst/>
              <a:uLnTx/>
              <a:uFillTx/>
              <a:latin typeface="Roboto"/>
            </a:endParaRPr>
          </a:p>
        </p:txBody>
      </p:sp>
      <p:sp>
        <p:nvSpPr>
          <p:cNvPr id="11" name="TextBox 2047"/>
          <p:cNvSpPr txBox="1"/>
          <p:nvPr/>
        </p:nvSpPr>
        <p:spPr>
          <a:xfrm>
            <a:off x="4384529" y="2009378"/>
            <a:ext cx="380232" cy="9114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7295"/>
            <a:r>
              <a:rPr lang="en-US" sz="5325" dirty="0">
                <a:solidFill>
                  <a:prstClr val="white"/>
                </a:solidFill>
                <a:latin typeface="Roboto" pitchFamily="2" charset="0"/>
                <a:ea typeface="Roboto" pitchFamily="2" charset="0"/>
              </a:rPr>
              <a:t>”</a:t>
            </a:r>
            <a:endParaRPr lang="en-US" sz="3190" dirty="0">
              <a:solidFill>
                <a:prstClr val="black"/>
              </a:solidFill>
              <a:latin typeface="Roboto"/>
            </a:endParaRPr>
          </a:p>
        </p:txBody>
      </p:sp>
      <p:sp>
        <p:nvSpPr>
          <p:cNvPr id="12" name="TextBox 47"/>
          <p:cNvSpPr txBox="1"/>
          <p:nvPr/>
        </p:nvSpPr>
        <p:spPr>
          <a:xfrm>
            <a:off x="10862025" y="3623112"/>
            <a:ext cx="380232" cy="9114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7295"/>
            <a:r>
              <a:rPr lang="en-US" sz="5325" dirty="0">
                <a:solidFill>
                  <a:prstClr val="white"/>
                </a:solidFill>
                <a:latin typeface="Roboto" pitchFamily="2" charset="0"/>
                <a:ea typeface="Roboto" pitchFamily="2" charset="0"/>
              </a:rPr>
              <a:t>”</a:t>
            </a:r>
            <a:endParaRPr lang="en-US" sz="3190" dirty="0">
              <a:solidFill>
                <a:prstClr val="black"/>
              </a:solidFill>
              <a:latin typeface="Roboto"/>
            </a:endParaRPr>
          </a:p>
        </p:txBody>
      </p:sp>
      <p:pic>
        <p:nvPicPr>
          <p:cNvPr id="13" name="Picture 3" descr="PIC4.jpg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36" t="2882" r="12627" b="16098"/>
          <a:stretch>
            <a:fillRect/>
          </a:stretch>
        </p:blipFill>
        <p:spPr bwMode="auto">
          <a:xfrm>
            <a:off x="443879" y="1510388"/>
            <a:ext cx="3743837" cy="383635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4" name="矩形 13"/>
          <p:cNvSpPr/>
          <p:nvPr/>
        </p:nvSpPr>
        <p:spPr>
          <a:xfrm>
            <a:off x="4764761" y="2228850"/>
            <a:ext cx="6097264" cy="1885950"/>
          </a:xfrm>
          <a:prstGeom prst="rect">
            <a:avLst/>
          </a:prstGeom>
          <a:solidFill>
            <a:srgbClr val="16856F"/>
          </a:solidFill>
          <a:ln w="31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456702" y="2847515"/>
            <a:ext cx="4713382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764761" y="4277740"/>
            <a:ext cx="6097261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50181" y="243356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i="1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5324" y="280980"/>
            <a:ext cx="2658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 rot="18731812">
            <a:off x="368118" y="222179"/>
            <a:ext cx="579268" cy="579268"/>
          </a:xfrm>
          <a:prstGeom prst="arc">
            <a:avLst>
              <a:gd name="adj1" fmla="val 2267523"/>
              <a:gd name="adj2" fmla="val 0"/>
            </a:avLst>
          </a:prstGeom>
          <a:ln>
            <a:solidFill>
              <a:srgbClr val="1685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Rectangle 65"/>
          <p:cNvSpPr/>
          <p:nvPr/>
        </p:nvSpPr>
        <p:spPr>
          <a:xfrm flipV="1">
            <a:off x="0" y="3093812"/>
            <a:ext cx="12168188" cy="3780024"/>
          </a:xfrm>
          <a:prstGeom prst="rect">
            <a:avLst/>
          </a:prstGeom>
          <a:solidFill>
            <a:srgbClr val="16856F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42"/>
          <p:cNvSpPr/>
          <p:nvPr/>
        </p:nvSpPr>
        <p:spPr>
          <a:xfrm>
            <a:off x="1263529" y="2301892"/>
            <a:ext cx="1725530" cy="1725530"/>
          </a:xfrm>
          <a:prstGeom prst="ellipse">
            <a:avLst/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Oval 58"/>
          <p:cNvSpPr/>
          <p:nvPr/>
        </p:nvSpPr>
        <p:spPr>
          <a:xfrm>
            <a:off x="3927633" y="2301892"/>
            <a:ext cx="1725530" cy="1725530"/>
          </a:xfrm>
          <a:prstGeom prst="ellipse">
            <a:avLst/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60"/>
          <p:cNvSpPr/>
          <p:nvPr/>
        </p:nvSpPr>
        <p:spPr>
          <a:xfrm>
            <a:off x="6419137" y="2301892"/>
            <a:ext cx="1725530" cy="1725530"/>
          </a:xfrm>
          <a:prstGeom prst="ellipse">
            <a:avLst/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63"/>
          <p:cNvSpPr/>
          <p:nvPr/>
        </p:nvSpPr>
        <p:spPr>
          <a:xfrm>
            <a:off x="9062801" y="2301892"/>
            <a:ext cx="1725530" cy="1725530"/>
          </a:xfrm>
          <a:prstGeom prst="ellipse">
            <a:avLst/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5566" y="2423929"/>
            <a:ext cx="1481456" cy="148145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9670" y="2417832"/>
            <a:ext cx="1481456" cy="14875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8125" y="2430026"/>
            <a:ext cx="1487553" cy="148145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1789" y="2423929"/>
            <a:ext cx="1487553" cy="1487553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1321246" y="4454259"/>
            <a:ext cx="1472754" cy="902843"/>
            <a:chOff x="2078788" y="4527104"/>
            <a:chExt cx="1472754" cy="845151"/>
          </a:xfrm>
        </p:grpSpPr>
        <p:sp>
          <p:nvSpPr>
            <p:cNvPr id="18" name="TextBox 13"/>
            <p:cNvSpPr txBox="1"/>
            <p:nvPr/>
          </p:nvSpPr>
          <p:spPr>
            <a:xfrm>
              <a:off x="2395392" y="4527104"/>
              <a:ext cx="839546" cy="2304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Box 13"/>
            <p:cNvSpPr txBox="1"/>
            <p:nvPr/>
          </p:nvSpPr>
          <p:spPr>
            <a:xfrm>
              <a:off x="2078788" y="4853658"/>
              <a:ext cx="1472754" cy="5185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049670" y="4454259"/>
            <a:ext cx="1472754" cy="902843"/>
            <a:chOff x="2078788" y="4527104"/>
            <a:chExt cx="1472754" cy="845151"/>
          </a:xfrm>
        </p:grpSpPr>
        <p:sp>
          <p:nvSpPr>
            <p:cNvPr id="21" name="TextBox 13"/>
            <p:cNvSpPr txBox="1"/>
            <p:nvPr/>
          </p:nvSpPr>
          <p:spPr>
            <a:xfrm>
              <a:off x="2395392" y="4527104"/>
              <a:ext cx="839546" cy="2304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TextBox 13"/>
            <p:cNvSpPr txBox="1"/>
            <p:nvPr/>
          </p:nvSpPr>
          <p:spPr>
            <a:xfrm>
              <a:off x="2078788" y="4853658"/>
              <a:ext cx="1472754" cy="5185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552924" y="4454259"/>
            <a:ext cx="1472754" cy="902843"/>
            <a:chOff x="2078788" y="4527104"/>
            <a:chExt cx="1472754" cy="845151"/>
          </a:xfrm>
        </p:grpSpPr>
        <p:sp>
          <p:nvSpPr>
            <p:cNvPr id="24" name="TextBox 13"/>
            <p:cNvSpPr txBox="1"/>
            <p:nvPr/>
          </p:nvSpPr>
          <p:spPr>
            <a:xfrm>
              <a:off x="2395392" y="4527104"/>
              <a:ext cx="839546" cy="2304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13"/>
            <p:cNvSpPr txBox="1"/>
            <p:nvPr/>
          </p:nvSpPr>
          <p:spPr>
            <a:xfrm>
              <a:off x="2078788" y="4853658"/>
              <a:ext cx="1472754" cy="5185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242786" y="4454259"/>
            <a:ext cx="1472754" cy="902843"/>
            <a:chOff x="2078788" y="4527104"/>
            <a:chExt cx="1472754" cy="845151"/>
          </a:xfrm>
        </p:grpSpPr>
        <p:sp>
          <p:nvSpPr>
            <p:cNvPr id="27" name="TextBox 13"/>
            <p:cNvSpPr txBox="1"/>
            <p:nvPr/>
          </p:nvSpPr>
          <p:spPr>
            <a:xfrm>
              <a:off x="2395392" y="4527104"/>
              <a:ext cx="839546" cy="2304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TextBox 13"/>
            <p:cNvSpPr txBox="1"/>
            <p:nvPr/>
          </p:nvSpPr>
          <p:spPr>
            <a:xfrm>
              <a:off x="2078788" y="4853658"/>
              <a:ext cx="1472754" cy="5185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50181" y="243356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i="1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5324" y="280980"/>
            <a:ext cx="2658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 rot="18731812">
            <a:off x="368118" y="222179"/>
            <a:ext cx="579268" cy="579268"/>
          </a:xfrm>
          <a:prstGeom prst="arc">
            <a:avLst>
              <a:gd name="adj1" fmla="val 2267523"/>
              <a:gd name="adj2" fmla="val 0"/>
            </a:avLst>
          </a:prstGeom>
          <a:ln>
            <a:solidFill>
              <a:srgbClr val="1685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Oval 19"/>
          <p:cNvSpPr/>
          <p:nvPr/>
        </p:nvSpPr>
        <p:spPr>
          <a:xfrm>
            <a:off x="1457921" y="2383383"/>
            <a:ext cx="709811" cy="709811"/>
          </a:xfrm>
          <a:prstGeom prst="ellipse">
            <a:avLst/>
          </a:prstGeom>
          <a:solidFill>
            <a:srgbClr val="16856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9" name="Picture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615" y="2503586"/>
            <a:ext cx="542424" cy="469404"/>
          </a:xfrm>
          <a:prstGeom prst="rect">
            <a:avLst/>
          </a:prstGeom>
          <a:noFill/>
        </p:spPr>
      </p:pic>
      <p:sp>
        <p:nvSpPr>
          <p:cNvPr id="10" name="Oval 24"/>
          <p:cNvSpPr/>
          <p:nvPr/>
        </p:nvSpPr>
        <p:spPr>
          <a:xfrm>
            <a:off x="4702771" y="2375698"/>
            <a:ext cx="709811" cy="709811"/>
          </a:xfrm>
          <a:prstGeom prst="ellipse">
            <a:avLst/>
          </a:prstGeom>
          <a:solidFill>
            <a:srgbClr val="16856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1" name="Picture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466" y="2471687"/>
            <a:ext cx="542421" cy="469404"/>
          </a:xfrm>
          <a:prstGeom prst="rect">
            <a:avLst/>
          </a:prstGeom>
          <a:noFill/>
        </p:spPr>
      </p:pic>
      <p:sp>
        <p:nvSpPr>
          <p:cNvPr id="12" name="Oval 27"/>
          <p:cNvSpPr/>
          <p:nvPr/>
        </p:nvSpPr>
        <p:spPr>
          <a:xfrm>
            <a:off x="7947621" y="2383383"/>
            <a:ext cx="709811" cy="709811"/>
          </a:xfrm>
          <a:prstGeom prst="ellipse">
            <a:avLst/>
          </a:prstGeom>
          <a:solidFill>
            <a:srgbClr val="16856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3" name="Picture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100" y="2492851"/>
            <a:ext cx="491755" cy="469403"/>
          </a:xfrm>
          <a:prstGeom prst="rect">
            <a:avLst/>
          </a:prstGeom>
          <a:noFill/>
        </p:spPr>
      </p:pic>
      <p:sp>
        <p:nvSpPr>
          <p:cNvPr id="14" name="Oval 30"/>
          <p:cNvSpPr/>
          <p:nvPr/>
        </p:nvSpPr>
        <p:spPr>
          <a:xfrm>
            <a:off x="1457921" y="4247356"/>
            <a:ext cx="709811" cy="709811"/>
          </a:xfrm>
          <a:prstGeom prst="ellipse">
            <a:avLst/>
          </a:prstGeom>
          <a:solidFill>
            <a:srgbClr val="16856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5" name="Picture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610" y="4349139"/>
            <a:ext cx="458434" cy="469404"/>
          </a:xfrm>
          <a:prstGeom prst="rect">
            <a:avLst/>
          </a:prstGeom>
          <a:noFill/>
        </p:spPr>
      </p:pic>
      <p:sp>
        <p:nvSpPr>
          <p:cNvPr id="16" name="Oval 33"/>
          <p:cNvSpPr/>
          <p:nvPr/>
        </p:nvSpPr>
        <p:spPr>
          <a:xfrm>
            <a:off x="4702771" y="4239671"/>
            <a:ext cx="709811" cy="709811"/>
          </a:xfrm>
          <a:prstGeom prst="ellipse">
            <a:avLst/>
          </a:prstGeom>
          <a:solidFill>
            <a:srgbClr val="16856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7" name="Picture 4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466" y="4349139"/>
            <a:ext cx="542421" cy="469403"/>
          </a:xfrm>
          <a:prstGeom prst="rect">
            <a:avLst/>
          </a:prstGeom>
          <a:noFill/>
        </p:spPr>
      </p:pic>
      <p:sp>
        <p:nvSpPr>
          <p:cNvPr id="18" name="Oval 36"/>
          <p:cNvSpPr/>
          <p:nvPr/>
        </p:nvSpPr>
        <p:spPr>
          <a:xfrm>
            <a:off x="7947621" y="4247356"/>
            <a:ext cx="709811" cy="709811"/>
          </a:xfrm>
          <a:prstGeom prst="ellipse">
            <a:avLst/>
          </a:prstGeom>
          <a:solidFill>
            <a:srgbClr val="16856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9" name="Picture 4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912" y="4305368"/>
            <a:ext cx="571228" cy="556947"/>
          </a:xfrm>
          <a:prstGeom prst="rect">
            <a:avLst/>
          </a:prstGeom>
          <a:noFill/>
        </p:spPr>
      </p:pic>
      <p:sp>
        <p:nvSpPr>
          <p:cNvPr id="20" name="TextBox 13"/>
          <p:cNvSpPr txBox="1"/>
          <p:nvPr/>
        </p:nvSpPr>
        <p:spPr>
          <a:xfrm>
            <a:off x="2322367" y="2402174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2322367" y="2723862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5561721" y="2402174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5561721" y="2723862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8801075" y="2402174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801075" y="2723862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2322367" y="4311430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2322367" y="4633118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5561721" y="4311430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5561721" y="4633118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8801075" y="4311430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801075" y="4633118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755776" cy="685800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18986" y="0"/>
            <a:ext cx="5755776" cy="685800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1"/>
          <a:srcRect l="57310"/>
          <a:stretch>
            <a:fillRect/>
          </a:stretch>
        </p:blipFill>
        <p:spPr>
          <a:xfrm>
            <a:off x="9734845" y="0"/>
            <a:ext cx="2457155" cy="685800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18986" cy="685800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641" y="0"/>
            <a:ext cx="5418986" cy="6858000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2"/>
          <a:srcRect l="46090"/>
          <a:stretch>
            <a:fillRect/>
          </a:stretch>
        </p:blipFill>
        <p:spPr>
          <a:xfrm>
            <a:off x="9294655" y="0"/>
            <a:ext cx="2921345" cy="6858000"/>
          </a:xfrm>
          <a:prstGeom prst="rect">
            <a:avLst/>
          </a:prstGeom>
        </p:spPr>
      </p:pic>
      <p:sp>
        <p:nvSpPr>
          <p:cNvPr id="6" name="弧形 5"/>
          <p:cNvSpPr/>
          <p:nvPr/>
        </p:nvSpPr>
        <p:spPr>
          <a:xfrm rot="15295460">
            <a:off x="2147473" y="2220592"/>
            <a:ext cx="2794790" cy="2794790"/>
          </a:xfrm>
          <a:prstGeom prst="arc">
            <a:avLst>
              <a:gd name="adj1" fmla="val 8000383"/>
              <a:gd name="adj2" fmla="val 0"/>
            </a:avLst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弧形 6"/>
          <p:cNvSpPr/>
          <p:nvPr/>
        </p:nvSpPr>
        <p:spPr>
          <a:xfrm rot="18731812">
            <a:off x="2256191" y="2329311"/>
            <a:ext cx="2577354" cy="2577354"/>
          </a:xfrm>
          <a:prstGeom prst="arc">
            <a:avLst>
              <a:gd name="adj1" fmla="val 8000383"/>
              <a:gd name="adj2" fmla="val 0"/>
            </a:avLst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" name="Freeform 5"/>
          <p:cNvSpPr/>
          <p:nvPr/>
        </p:nvSpPr>
        <p:spPr bwMode="auto">
          <a:xfrm>
            <a:off x="4523973" y="2956010"/>
            <a:ext cx="398294" cy="314728"/>
          </a:xfrm>
          <a:custGeom>
            <a:avLst/>
            <a:gdLst>
              <a:gd name="T0" fmla="*/ 0 w 728"/>
              <a:gd name="T1" fmla="*/ 170 h 574"/>
              <a:gd name="T2" fmla="*/ 728 w 728"/>
              <a:gd name="T3" fmla="*/ 485 h 574"/>
              <a:gd name="T4" fmla="*/ 0 w 728"/>
              <a:gd name="T5" fmla="*/ 17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28" h="574">
                <a:moveTo>
                  <a:pt x="0" y="170"/>
                </a:moveTo>
                <a:cubicBezTo>
                  <a:pt x="0" y="170"/>
                  <a:pt x="599" y="0"/>
                  <a:pt x="728" y="485"/>
                </a:cubicBezTo>
                <a:cubicBezTo>
                  <a:pt x="728" y="485"/>
                  <a:pt x="202" y="574"/>
                  <a:pt x="0" y="1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7"/>
          <p:cNvSpPr/>
          <p:nvPr/>
        </p:nvSpPr>
        <p:spPr bwMode="auto">
          <a:xfrm rot="2055514">
            <a:off x="4616150" y="3278624"/>
            <a:ext cx="527828" cy="427426"/>
          </a:xfrm>
          <a:custGeom>
            <a:avLst/>
            <a:gdLst>
              <a:gd name="T0" fmla="*/ 0 w 728"/>
              <a:gd name="T1" fmla="*/ 332 h 590"/>
              <a:gd name="T2" fmla="*/ 728 w 728"/>
              <a:gd name="T3" fmla="*/ 348 h 590"/>
              <a:gd name="T4" fmla="*/ 0 w 728"/>
              <a:gd name="T5" fmla="*/ 332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28" h="590">
                <a:moveTo>
                  <a:pt x="0" y="332"/>
                </a:moveTo>
                <a:cubicBezTo>
                  <a:pt x="0" y="332"/>
                  <a:pt x="404" y="0"/>
                  <a:pt x="728" y="348"/>
                </a:cubicBezTo>
                <a:cubicBezTo>
                  <a:pt x="728" y="348"/>
                  <a:pt x="267" y="590"/>
                  <a:pt x="0" y="33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8"/>
          <p:cNvSpPr/>
          <p:nvPr/>
        </p:nvSpPr>
        <p:spPr bwMode="auto">
          <a:xfrm>
            <a:off x="4732573" y="2583739"/>
            <a:ext cx="443204" cy="321287"/>
          </a:xfrm>
          <a:custGeom>
            <a:avLst/>
            <a:gdLst>
              <a:gd name="T0" fmla="*/ 0 w 613"/>
              <a:gd name="T1" fmla="*/ 444 h 444"/>
              <a:gd name="T2" fmla="*/ 613 w 613"/>
              <a:gd name="T3" fmla="*/ 105 h 444"/>
              <a:gd name="T4" fmla="*/ 0 w 613"/>
              <a:gd name="T5" fmla="*/ 444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13" h="444">
                <a:moveTo>
                  <a:pt x="0" y="444"/>
                </a:moveTo>
                <a:cubicBezTo>
                  <a:pt x="0" y="444"/>
                  <a:pt x="64" y="0"/>
                  <a:pt x="613" y="105"/>
                </a:cubicBezTo>
                <a:cubicBezTo>
                  <a:pt x="613" y="105"/>
                  <a:pt x="525" y="391"/>
                  <a:pt x="0" y="4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5472680" y="3167137"/>
            <a:ext cx="55565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4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661871" y="2905026"/>
            <a:ext cx="18709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i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8800" i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50181" y="243356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800" i="1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5324" y="280980"/>
            <a:ext cx="2658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 rot="18731812">
            <a:off x="368118" y="222179"/>
            <a:ext cx="579268" cy="579268"/>
          </a:xfrm>
          <a:prstGeom prst="arc">
            <a:avLst>
              <a:gd name="adj1" fmla="val 2267523"/>
              <a:gd name="adj2" fmla="val 0"/>
            </a:avLst>
          </a:prstGeom>
          <a:ln>
            <a:solidFill>
              <a:srgbClr val="1685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00470" y="3277678"/>
            <a:ext cx="3923980" cy="959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/>
          <a:srcRect t="13652"/>
          <a:stretch>
            <a:fillRect/>
          </a:stretch>
        </p:blipFill>
        <p:spPr>
          <a:xfrm>
            <a:off x="6193868" y="2085975"/>
            <a:ext cx="5112306" cy="2924174"/>
          </a:xfrm>
          <a:prstGeom prst="rect">
            <a:avLst/>
          </a:prstGeom>
        </p:spPr>
      </p:pic>
      <p:sp>
        <p:nvSpPr>
          <p:cNvPr id="10" name="Oval 5"/>
          <p:cNvSpPr/>
          <p:nvPr/>
        </p:nvSpPr>
        <p:spPr>
          <a:xfrm>
            <a:off x="8179315" y="2950091"/>
            <a:ext cx="1148317" cy="1148317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</a:t>
            </a:r>
            <a:endParaRPr lang="en-US" sz="9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CLEAN</a:t>
            </a:r>
            <a:endParaRPr lang="en-US" sz="1400" b="1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TEMPLATE</a:t>
            </a:r>
            <a:endParaRPr lang="en-US" sz="900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圆角矩形 12"/>
          <p:cNvSpPr/>
          <p:nvPr/>
        </p:nvSpPr>
        <p:spPr>
          <a:xfrm>
            <a:off x="867095" y="2950091"/>
            <a:ext cx="4590731" cy="1475753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5"/>
          <p:cNvSpPr/>
          <p:nvPr/>
        </p:nvSpPr>
        <p:spPr>
          <a:xfrm>
            <a:off x="1522701" y="2716008"/>
            <a:ext cx="3279515" cy="462161"/>
          </a:xfrm>
          <a:prstGeom prst="roundRect">
            <a:avLst/>
          </a:prstGeom>
          <a:solidFill>
            <a:srgbClr val="1685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753947" y="2765806"/>
            <a:ext cx="2797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50181" y="243356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800" i="1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5324" y="280980"/>
            <a:ext cx="2658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 rot="18731812">
            <a:off x="368118" y="222179"/>
            <a:ext cx="579268" cy="579268"/>
          </a:xfrm>
          <a:prstGeom prst="arc">
            <a:avLst>
              <a:gd name="adj1" fmla="val 2267523"/>
              <a:gd name="adj2" fmla="val 0"/>
            </a:avLst>
          </a:prstGeom>
          <a:ln>
            <a:solidFill>
              <a:srgbClr val="1685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cxnSp>
        <p:nvCxnSpPr>
          <p:cNvPr id="8" name="Elbow Connector 35"/>
          <p:cNvCxnSpPr/>
          <p:nvPr/>
        </p:nvCxnSpPr>
        <p:spPr>
          <a:xfrm flipV="1">
            <a:off x="7664752" y="2013608"/>
            <a:ext cx="831854" cy="619080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27947E"/>
            </a:solidFill>
            <a:prstDash val="solid"/>
            <a:miter lim="800000"/>
            <a:tailEnd type="oval"/>
          </a:ln>
          <a:effectLst/>
        </p:spPr>
      </p:cxnSp>
      <p:cxnSp>
        <p:nvCxnSpPr>
          <p:cNvPr id="9" name="Elbow Connector 92"/>
          <p:cNvCxnSpPr/>
          <p:nvPr/>
        </p:nvCxnSpPr>
        <p:spPr>
          <a:xfrm flipH="1" flipV="1">
            <a:off x="3660697" y="2013608"/>
            <a:ext cx="831854" cy="619080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27947E"/>
            </a:solidFill>
            <a:prstDash val="solid"/>
            <a:miter lim="800000"/>
            <a:tailEnd type="oval"/>
          </a:ln>
          <a:effectLst/>
        </p:spPr>
      </p:cxnSp>
      <p:cxnSp>
        <p:nvCxnSpPr>
          <p:cNvPr id="10" name="Elbow Connector 150"/>
          <p:cNvCxnSpPr/>
          <p:nvPr/>
        </p:nvCxnSpPr>
        <p:spPr>
          <a:xfrm flipH="1">
            <a:off x="3660697" y="4763450"/>
            <a:ext cx="831854" cy="619080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27947E"/>
            </a:solidFill>
            <a:prstDash val="solid"/>
            <a:miter lim="800000"/>
            <a:tailEnd type="oval"/>
          </a:ln>
          <a:effectLst/>
        </p:spPr>
      </p:cxnSp>
      <p:cxnSp>
        <p:nvCxnSpPr>
          <p:cNvPr id="11" name="Elbow Connector 207"/>
          <p:cNvCxnSpPr/>
          <p:nvPr/>
        </p:nvCxnSpPr>
        <p:spPr>
          <a:xfrm>
            <a:off x="7685041" y="4763450"/>
            <a:ext cx="831854" cy="619080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27947E"/>
            </a:solidFill>
            <a:prstDash val="solid"/>
            <a:miter lim="800000"/>
            <a:tailEnd type="oval"/>
          </a:ln>
          <a:effectLst/>
        </p:spPr>
      </p:cxnSp>
      <p:sp>
        <p:nvSpPr>
          <p:cNvPr id="12" name="Freeform 5"/>
          <p:cNvSpPr/>
          <p:nvPr/>
        </p:nvSpPr>
        <p:spPr bwMode="auto">
          <a:xfrm>
            <a:off x="6101715" y="1795617"/>
            <a:ext cx="2143119" cy="2188767"/>
          </a:xfrm>
          <a:custGeom>
            <a:avLst/>
            <a:gdLst>
              <a:gd name="T0" fmla="*/ 0 w 376"/>
              <a:gd name="T1" fmla="*/ 109 h 384"/>
              <a:gd name="T2" fmla="*/ 0 w 376"/>
              <a:gd name="T3" fmla="*/ 0 h 384"/>
              <a:gd name="T4" fmla="*/ 337 w 376"/>
              <a:gd name="T5" fmla="*/ 336 h 384"/>
              <a:gd name="T6" fmla="*/ 376 w 376"/>
              <a:gd name="T7" fmla="*/ 336 h 384"/>
              <a:gd name="T8" fmla="*/ 285 w 376"/>
              <a:gd name="T9" fmla="*/ 384 h 384"/>
              <a:gd name="T10" fmla="*/ 194 w 376"/>
              <a:gd name="T11" fmla="*/ 336 h 384"/>
              <a:gd name="T12" fmla="*/ 232 w 376"/>
              <a:gd name="T13" fmla="*/ 336 h 384"/>
              <a:gd name="T14" fmla="*/ 2 w 376"/>
              <a:gd name="T15" fmla="*/ 109 h 384"/>
              <a:gd name="T16" fmla="*/ 0 w 376"/>
              <a:gd name="T17" fmla="*/ 109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6" h="384">
                <a:moveTo>
                  <a:pt x="0" y="109"/>
                </a:moveTo>
                <a:cubicBezTo>
                  <a:pt x="0" y="0"/>
                  <a:pt x="0" y="0"/>
                  <a:pt x="0" y="0"/>
                </a:cubicBezTo>
                <a:cubicBezTo>
                  <a:pt x="186" y="0"/>
                  <a:pt x="336" y="150"/>
                  <a:pt x="337" y="336"/>
                </a:cubicBezTo>
                <a:cubicBezTo>
                  <a:pt x="376" y="336"/>
                  <a:pt x="376" y="336"/>
                  <a:pt x="376" y="336"/>
                </a:cubicBezTo>
                <a:cubicBezTo>
                  <a:pt x="285" y="384"/>
                  <a:pt x="285" y="384"/>
                  <a:pt x="285" y="384"/>
                </a:cubicBezTo>
                <a:cubicBezTo>
                  <a:pt x="194" y="336"/>
                  <a:pt x="194" y="336"/>
                  <a:pt x="194" y="336"/>
                </a:cubicBezTo>
                <a:cubicBezTo>
                  <a:pt x="232" y="336"/>
                  <a:pt x="232" y="336"/>
                  <a:pt x="232" y="336"/>
                </a:cubicBezTo>
                <a:cubicBezTo>
                  <a:pt x="230" y="210"/>
                  <a:pt x="128" y="109"/>
                  <a:pt x="2" y="109"/>
                </a:cubicBezTo>
                <a:cubicBezTo>
                  <a:pt x="1" y="109"/>
                  <a:pt x="1" y="109"/>
                  <a:pt x="0" y="109"/>
                </a:cubicBezTo>
                <a:close/>
              </a:path>
            </a:pathLst>
          </a:custGeom>
          <a:solidFill>
            <a:srgbClr val="27947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6"/>
          <p:cNvSpPr/>
          <p:nvPr/>
        </p:nvSpPr>
        <p:spPr bwMode="auto">
          <a:xfrm>
            <a:off x="4182041" y="1562565"/>
            <a:ext cx="2193573" cy="2155131"/>
          </a:xfrm>
          <a:custGeom>
            <a:avLst/>
            <a:gdLst>
              <a:gd name="T0" fmla="*/ 337 w 385"/>
              <a:gd name="T1" fmla="*/ 41 h 378"/>
              <a:gd name="T2" fmla="*/ 0 w 385"/>
              <a:gd name="T3" fmla="*/ 378 h 378"/>
              <a:gd name="T4" fmla="*/ 105 w 385"/>
              <a:gd name="T5" fmla="*/ 378 h 378"/>
              <a:gd name="T6" fmla="*/ 335 w 385"/>
              <a:gd name="T7" fmla="*/ 150 h 378"/>
              <a:gd name="T8" fmla="*/ 337 w 385"/>
              <a:gd name="T9" fmla="*/ 150 h 378"/>
              <a:gd name="T10" fmla="*/ 337 w 385"/>
              <a:gd name="T11" fmla="*/ 182 h 378"/>
              <a:gd name="T12" fmla="*/ 385 w 385"/>
              <a:gd name="T13" fmla="*/ 91 h 378"/>
              <a:gd name="T14" fmla="*/ 337 w 385"/>
              <a:gd name="T15" fmla="*/ 0 h 378"/>
              <a:gd name="T16" fmla="*/ 337 w 385"/>
              <a:gd name="T17" fmla="*/ 41 h 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85" h="378">
                <a:moveTo>
                  <a:pt x="337" y="41"/>
                </a:moveTo>
                <a:cubicBezTo>
                  <a:pt x="151" y="41"/>
                  <a:pt x="0" y="192"/>
                  <a:pt x="0" y="378"/>
                </a:cubicBezTo>
                <a:cubicBezTo>
                  <a:pt x="105" y="378"/>
                  <a:pt x="105" y="378"/>
                  <a:pt x="105" y="378"/>
                </a:cubicBezTo>
                <a:cubicBezTo>
                  <a:pt x="106" y="252"/>
                  <a:pt x="209" y="150"/>
                  <a:pt x="335" y="150"/>
                </a:cubicBezTo>
                <a:cubicBezTo>
                  <a:pt x="335" y="150"/>
                  <a:pt x="336" y="150"/>
                  <a:pt x="337" y="150"/>
                </a:cubicBezTo>
                <a:cubicBezTo>
                  <a:pt x="337" y="182"/>
                  <a:pt x="337" y="182"/>
                  <a:pt x="337" y="182"/>
                </a:cubicBezTo>
                <a:cubicBezTo>
                  <a:pt x="385" y="91"/>
                  <a:pt x="385" y="91"/>
                  <a:pt x="385" y="91"/>
                </a:cubicBezTo>
                <a:cubicBezTo>
                  <a:pt x="337" y="0"/>
                  <a:pt x="337" y="0"/>
                  <a:pt x="337" y="0"/>
                </a:cubicBezTo>
                <a:lnTo>
                  <a:pt x="337" y="41"/>
                </a:ln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7"/>
          <p:cNvSpPr/>
          <p:nvPr/>
        </p:nvSpPr>
        <p:spPr bwMode="auto">
          <a:xfrm>
            <a:off x="3953793" y="3448606"/>
            <a:ext cx="2147921" cy="2183962"/>
          </a:xfrm>
          <a:custGeom>
            <a:avLst/>
            <a:gdLst>
              <a:gd name="T0" fmla="*/ 0 w 377"/>
              <a:gd name="T1" fmla="*/ 49 h 383"/>
              <a:gd name="T2" fmla="*/ 40 w 377"/>
              <a:gd name="T3" fmla="*/ 49 h 383"/>
              <a:gd name="T4" fmla="*/ 377 w 377"/>
              <a:gd name="T5" fmla="*/ 383 h 383"/>
              <a:gd name="T6" fmla="*/ 377 w 377"/>
              <a:gd name="T7" fmla="*/ 275 h 383"/>
              <a:gd name="T8" fmla="*/ 375 w 377"/>
              <a:gd name="T9" fmla="*/ 275 h 383"/>
              <a:gd name="T10" fmla="*/ 145 w 377"/>
              <a:gd name="T11" fmla="*/ 49 h 383"/>
              <a:gd name="T12" fmla="*/ 182 w 377"/>
              <a:gd name="T13" fmla="*/ 49 h 383"/>
              <a:gd name="T14" fmla="*/ 91 w 377"/>
              <a:gd name="T15" fmla="*/ 0 h 383"/>
              <a:gd name="T16" fmla="*/ 0 w 377"/>
              <a:gd name="T17" fmla="*/ 49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7" h="383">
                <a:moveTo>
                  <a:pt x="0" y="49"/>
                </a:moveTo>
                <a:cubicBezTo>
                  <a:pt x="40" y="49"/>
                  <a:pt x="40" y="49"/>
                  <a:pt x="40" y="49"/>
                </a:cubicBezTo>
                <a:cubicBezTo>
                  <a:pt x="41" y="234"/>
                  <a:pt x="192" y="383"/>
                  <a:pt x="377" y="383"/>
                </a:cubicBezTo>
                <a:cubicBezTo>
                  <a:pt x="377" y="275"/>
                  <a:pt x="377" y="275"/>
                  <a:pt x="377" y="275"/>
                </a:cubicBezTo>
                <a:cubicBezTo>
                  <a:pt x="376" y="275"/>
                  <a:pt x="376" y="275"/>
                  <a:pt x="375" y="275"/>
                </a:cubicBezTo>
                <a:cubicBezTo>
                  <a:pt x="249" y="275"/>
                  <a:pt x="147" y="174"/>
                  <a:pt x="145" y="49"/>
                </a:cubicBezTo>
                <a:cubicBezTo>
                  <a:pt x="182" y="49"/>
                  <a:pt x="182" y="49"/>
                  <a:pt x="182" y="49"/>
                </a:cubicBezTo>
                <a:cubicBezTo>
                  <a:pt x="91" y="0"/>
                  <a:pt x="91" y="0"/>
                  <a:pt x="91" y="0"/>
                </a:cubicBezTo>
                <a:lnTo>
                  <a:pt x="0" y="49"/>
                </a:lnTo>
                <a:close/>
              </a:path>
            </a:pathLst>
          </a:custGeom>
          <a:solidFill>
            <a:srgbClr val="27947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8"/>
          <p:cNvSpPr/>
          <p:nvPr/>
        </p:nvSpPr>
        <p:spPr bwMode="auto">
          <a:xfrm>
            <a:off x="5827819" y="3818606"/>
            <a:ext cx="2188767" cy="2018182"/>
          </a:xfrm>
          <a:custGeom>
            <a:avLst/>
            <a:gdLst>
              <a:gd name="T0" fmla="*/ 48 w 384"/>
              <a:gd name="T1" fmla="*/ 318 h 354"/>
              <a:gd name="T2" fmla="*/ 384 w 384"/>
              <a:gd name="T3" fmla="*/ 2 h 354"/>
              <a:gd name="T4" fmla="*/ 333 w 384"/>
              <a:gd name="T5" fmla="*/ 29 h 354"/>
              <a:gd name="T6" fmla="*/ 279 w 384"/>
              <a:gd name="T7" fmla="*/ 0 h 354"/>
              <a:gd name="T8" fmla="*/ 50 w 384"/>
              <a:gd name="T9" fmla="*/ 210 h 354"/>
              <a:gd name="T10" fmla="*/ 48 w 384"/>
              <a:gd name="T11" fmla="*/ 210 h 354"/>
              <a:gd name="T12" fmla="*/ 48 w 384"/>
              <a:gd name="T13" fmla="*/ 172 h 354"/>
              <a:gd name="T14" fmla="*/ 0 w 384"/>
              <a:gd name="T15" fmla="*/ 263 h 354"/>
              <a:gd name="T16" fmla="*/ 48 w 384"/>
              <a:gd name="T17" fmla="*/ 354 h 354"/>
              <a:gd name="T18" fmla="*/ 48 w 384"/>
              <a:gd name="T19" fmla="*/ 318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4" h="354">
                <a:moveTo>
                  <a:pt x="48" y="318"/>
                </a:moveTo>
                <a:cubicBezTo>
                  <a:pt x="227" y="318"/>
                  <a:pt x="374" y="178"/>
                  <a:pt x="384" y="2"/>
                </a:cubicBezTo>
                <a:cubicBezTo>
                  <a:pt x="333" y="29"/>
                  <a:pt x="333" y="29"/>
                  <a:pt x="333" y="29"/>
                </a:cubicBezTo>
                <a:cubicBezTo>
                  <a:pt x="279" y="0"/>
                  <a:pt x="279" y="0"/>
                  <a:pt x="279" y="0"/>
                </a:cubicBezTo>
                <a:cubicBezTo>
                  <a:pt x="268" y="118"/>
                  <a:pt x="170" y="210"/>
                  <a:pt x="50" y="210"/>
                </a:cubicBezTo>
                <a:cubicBezTo>
                  <a:pt x="49" y="210"/>
                  <a:pt x="49" y="210"/>
                  <a:pt x="48" y="210"/>
                </a:cubicBezTo>
                <a:cubicBezTo>
                  <a:pt x="48" y="172"/>
                  <a:pt x="48" y="172"/>
                  <a:pt x="48" y="172"/>
                </a:cubicBezTo>
                <a:cubicBezTo>
                  <a:pt x="0" y="263"/>
                  <a:pt x="0" y="263"/>
                  <a:pt x="0" y="263"/>
                </a:cubicBezTo>
                <a:cubicBezTo>
                  <a:pt x="48" y="354"/>
                  <a:pt x="48" y="354"/>
                  <a:pt x="48" y="354"/>
                </a:cubicBezTo>
                <a:lnTo>
                  <a:pt x="48" y="318"/>
                </a:ln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4690700" y="2320368"/>
            <a:ext cx="38985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sym typeface="Arial" panose="020B0604020202020204" pitchFamily="34" charset="0"/>
              </a:rPr>
              <a:t>S</a:t>
            </a:r>
            <a:endParaRPr lang="en-US" altLang="zh-CN" sz="36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6892162" y="2333815"/>
            <a:ext cx="71205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sym typeface="Arial" panose="020B0604020202020204" pitchFamily="34" charset="0"/>
              </a:rPr>
              <a:t>W</a:t>
            </a:r>
            <a:endParaRPr lang="en-US" altLang="zh-CN" sz="36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7040079" y="4445548"/>
            <a:ext cx="622286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sym typeface="Arial" panose="020B0604020202020204" pitchFamily="34" charset="0"/>
              </a:rPr>
              <a:t>O</a:t>
            </a:r>
            <a:endParaRPr lang="en-US" altLang="zh-CN" sz="36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4494637" y="4445548"/>
            <a:ext cx="52290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3600" dirty="0">
                <a:solidFill>
                  <a:schemeClr val="bg1"/>
                </a:solidFill>
                <a:sym typeface="Arial" panose="020B0604020202020204" pitchFamily="34" charset="0"/>
              </a:rPr>
              <a:t>T</a:t>
            </a:r>
            <a:endParaRPr lang="en-US" altLang="zh-CN" sz="36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0" name="Oval 94"/>
          <p:cNvSpPr/>
          <p:nvPr/>
        </p:nvSpPr>
        <p:spPr>
          <a:xfrm flipH="1">
            <a:off x="3018437" y="1720715"/>
            <a:ext cx="585787" cy="585787"/>
          </a:xfrm>
          <a:prstGeom prst="ellipse">
            <a:avLst/>
          </a:prstGeom>
          <a:solidFill>
            <a:srgbClr val="1685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2"/>
          <p:cNvSpPr>
            <a:spLocks noChangeArrowheads="1"/>
          </p:cNvSpPr>
          <p:nvPr/>
        </p:nvSpPr>
        <p:spPr bwMode="auto">
          <a:xfrm>
            <a:off x="3141249" y="1836306"/>
            <a:ext cx="350634" cy="350634"/>
          </a:xfrm>
          <a:custGeom>
            <a:avLst/>
            <a:gdLst>
              <a:gd name="T0" fmla="*/ 3437 w 6844"/>
              <a:gd name="T1" fmla="*/ 1719 h 6844"/>
              <a:gd name="T2" fmla="*/ 3437 w 6844"/>
              <a:gd name="T3" fmla="*/ 2875 h 6844"/>
              <a:gd name="T4" fmla="*/ 3437 w 6844"/>
              <a:gd name="T5" fmla="*/ 1719 h 6844"/>
              <a:gd name="T6" fmla="*/ 6843 w 6844"/>
              <a:gd name="T7" fmla="*/ 188 h 6844"/>
              <a:gd name="T8" fmla="*/ 5437 w 6844"/>
              <a:gd name="T9" fmla="*/ 2375 h 6844"/>
              <a:gd name="T10" fmla="*/ 5124 w 6844"/>
              <a:gd name="T11" fmla="*/ 1250 h 6844"/>
              <a:gd name="T12" fmla="*/ 5093 w 6844"/>
              <a:gd name="T13" fmla="*/ 2719 h 6844"/>
              <a:gd name="T14" fmla="*/ 4437 w 6844"/>
              <a:gd name="T15" fmla="*/ 3749 h 6844"/>
              <a:gd name="T16" fmla="*/ 5218 w 6844"/>
              <a:gd name="T17" fmla="*/ 4562 h 6844"/>
              <a:gd name="T18" fmla="*/ 5218 w 6844"/>
              <a:gd name="T19" fmla="*/ 4593 h 6844"/>
              <a:gd name="T20" fmla="*/ 5124 w 6844"/>
              <a:gd name="T21" fmla="*/ 6624 h 6844"/>
              <a:gd name="T22" fmla="*/ 4812 w 6844"/>
              <a:gd name="T23" fmla="*/ 6843 h 6844"/>
              <a:gd name="T24" fmla="*/ 4812 w 6844"/>
              <a:gd name="T25" fmla="*/ 5093 h 6844"/>
              <a:gd name="T26" fmla="*/ 2594 w 6844"/>
              <a:gd name="T27" fmla="*/ 5812 h 6844"/>
              <a:gd name="T28" fmla="*/ 2438 w 6844"/>
              <a:gd name="T29" fmla="*/ 5968 h 6844"/>
              <a:gd name="T30" fmla="*/ 875 w 6844"/>
              <a:gd name="T31" fmla="*/ 6843 h 6844"/>
              <a:gd name="T32" fmla="*/ 719 w 6844"/>
              <a:gd name="T33" fmla="*/ 6312 h 6844"/>
              <a:gd name="T34" fmla="*/ 2844 w 6844"/>
              <a:gd name="T35" fmla="*/ 4562 h 6844"/>
              <a:gd name="T36" fmla="*/ 1782 w 6844"/>
              <a:gd name="T37" fmla="*/ 2750 h 6844"/>
              <a:gd name="T38" fmla="*/ 1719 w 6844"/>
              <a:gd name="T39" fmla="*/ 2594 h 6844"/>
              <a:gd name="T40" fmla="*/ 1250 w 6844"/>
              <a:gd name="T41" fmla="*/ 1313 h 6844"/>
              <a:gd name="T42" fmla="*/ 407 w 6844"/>
              <a:gd name="T43" fmla="*/ 2563 h 6844"/>
              <a:gd name="T44" fmla="*/ 1032 w 6844"/>
              <a:gd name="T45" fmla="*/ 32 h 6844"/>
              <a:gd name="T46" fmla="*/ 1813 w 6844"/>
              <a:gd name="T47" fmla="*/ 938 h 6844"/>
              <a:gd name="T48" fmla="*/ 2157 w 6844"/>
              <a:gd name="T49" fmla="*/ 907 h 6844"/>
              <a:gd name="T50" fmla="*/ 4718 w 6844"/>
              <a:gd name="T51" fmla="*/ 907 h 6844"/>
              <a:gd name="T52" fmla="*/ 5031 w 6844"/>
              <a:gd name="T53" fmla="*/ 938 h 6844"/>
              <a:gd name="T54" fmla="*/ 5812 w 6844"/>
              <a:gd name="T55" fmla="*/ 0 h 6844"/>
              <a:gd name="T56" fmla="*/ 4562 w 6844"/>
              <a:gd name="T57" fmla="*/ 1188 h 6844"/>
              <a:gd name="T58" fmla="*/ 3437 w 6844"/>
              <a:gd name="T59" fmla="*/ 1157 h 6844"/>
              <a:gd name="T60" fmla="*/ 2282 w 6844"/>
              <a:gd name="T61" fmla="*/ 2469 h 6844"/>
              <a:gd name="T62" fmla="*/ 3718 w 6844"/>
              <a:gd name="T63" fmla="*/ 3157 h 6844"/>
              <a:gd name="T64" fmla="*/ 4562 w 6844"/>
              <a:gd name="T65" fmla="*/ 1188 h 6844"/>
              <a:gd name="T66" fmla="*/ 4562 w 6844"/>
              <a:gd name="T67" fmla="*/ 1188 h 6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844" h="6844">
                <a:moveTo>
                  <a:pt x="3437" y="1719"/>
                </a:moveTo>
                <a:lnTo>
                  <a:pt x="3437" y="1719"/>
                </a:lnTo>
                <a:cubicBezTo>
                  <a:pt x="3749" y="1719"/>
                  <a:pt x="3999" y="2000"/>
                  <a:pt x="3999" y="2313"/>
                </a:cubicBezTo>
                <a:cubicBezTo>
                  <a:pt x="3999" y="2625"/>
                  <a:pt x="3749" y="2875"/>
                  <a:pt x="3437" y="2875"/>
                </a:cubicBezTo>
                <a:cubicBezTo>
                  <a:pt x="3125" y="2875"/>
                  <a:pt x="2844" y="2625"/>
                  <a:pt x="2844" y="2313"/>
                </a:cubicBezTo>
                <a:cubicBezTo>
                  <a:pt x="2844" y="2000"/>
                  <a:pt x="3125" y="1719"/>
                  <a:pt x="3437" y="1719"/>
                </a:cubicBezTo>
                <a:close/>
                <a:moveTo>
                  <a:pt x="6843" y="188"/>
                </a:moveTo>
                <a:lnTo>
                  <a:pt x="6843" y="188"/>
                </a:lnTo>
                <a:cubicBezTo>
                  <a:pt x="6437" y="2532"/>
                  <a:pt x="6437" y="2532"/>
                  <a:pt x="6437" y="2532"/>
                </a:cubicBezTo>
                <a:cubicBezTo>
                  <a:pt x="5437" y="2375"/>
                  <a:pt x="5437" y="2375"/>
                  <a:pt x="5437" y="2375"/>
                </a:cubicBezTo>
                <a:cubicBezTo>
                  <a:pt x="5593" y="1282"/>
                  <a:pt x="5593" y="1282"/>
                  <a:pt x="5593" y="1282"/>
                </a:cubicBezTo>
                <a:cubicBezTo>
                  <a:pt x="5468" y="1282"/>
                  <a:pt x="5312" y="1250"/>
                  <a:pt x="5124" y="1250"/>
                </a:cubicBezTo>
                <a:cubicBezTo>
                  <a:pt x="5124" y="2594"/>
                  <a:pt x="5124" y="2594"/>
                  <a:pt x="5124" y="2594"/>
                </a:cubicBezTo>
                <a:cubicBezTo>
                  <a:pt x="5124" y="2625"/>
                  <a:pt x="5124" y="2688"/>
                  <a:pt x="5093" y="2719"/>
                </a:cubicBezTo>
                <a:lnTo>
                  <a:pt x="5093" y="2750"/>
                </a:lnTo>
                <a:cubicBezTo>
                  <a:pt x="4437" y="3749"/>
                  <a:pt x="4437" y="3749"/>
                  <a:pt x="4437" y="3749"/>
                </a:cubicBezTo>
                <a:cubicBezTo>
                  <a:pt x="4249" y="4281"/>
                  <a:pt x="4249" y="4281"/>
                  <a:pt x="4249" y="4281"/>
                </a:cubicBezTo>
                <a:cubicBezTo>
                  <a:pt x="5218" y="4562"/>
                  <a:pt x="5218" y="4562"/>
                  <a:pt x="5218" y="4562"/>
                </a:cubicBezTo>
                <a:cubicBezTo>
                  <a:pt x="5218" y="4562"/>
                  <a:pt x="5218" y="4562"/>
                  <a:pt x="5187" y="4593"/>
                </a:cubicBezTo>
                <a:cubicBezTo>
                  <a:pt x="5218" y="4593"/>
                  <a:pt x="5218" y="4593"/>
                  <a:pt x="5218" y="4593"/>
                </a:cubicBezTo>
                <a:cubicBezTo>
                  <a:pt x="5343" y="4624"/>
                  <a:pt x="5437" y="4749"/>
                  <a:pt x="5406" y="4906"/>
                </a:cubicBezTo>
                <a:cubicBezTo>
                  <a:pt x="5124" y="6624"/>
                  <a:pt x="5124" y="6624"/>
                  <a:pt x="5124" y="6624"/>
                </a:cubicBezTo>
                <a:cubicBezTo>
                  <a:pt x="5093" y="6749"/>
                  <a:pt x="4999" y="6843"/>
                  <a:pt x="4843" y="6843"/>
                </a:cubicBezTo>
                <a:lnTo>
                  <a:pt x="4812" y="6843"/>
                </a:lnTo>
                <a:cubicBezTo>
                  <a:pt x="4656" y="6812"/>
                  <a:pt x="4531" y="6687"/>
                  <a:pt x="4562" y="6531"/>
                </a:cubicBezTo>
                <a:cubicBezTo>
                  <a:pt x="4812" y="5093"/>
                  <a:pt x="4812" y="5093"/>
                  <a:pt x="4812" y="5093"/>
                </a:cubicBezTo>
                <a:cubicBezTo>
                  <a:pt x="3531" y="5124"/>
                  <a:pt x="3531" y="5124"/>
                  <a:pt x="3531" y="5124"/>
                </a:cubicBezTo>
                <a:cubicBezTo>
                  <a:pt x="2594" y="5812"/>
                  <a:pt x="2594" y="5812"/>
                  <a:pt x="2594" y="5812"/>
                </a:cubicBezTo>
                <a:cubicBezTo>
                  <a:pt x="2500" y="5906"/>
                  <a:pt x="2500" y="5906"/>
                  <a:pt x="2500" y="5906"/>
                </a:cubicBezTo>
                <a:cubicBezTo>
                  <a:pt x="2469" y="5937"/>
                  <a:pt x="2469" y="5937"/>
                  <a:pt x="2438" y="5968"/>
                </a:cubicBezTo>
                <a:cubicBezTo>
                  <a:pt x="1000" y="6812"/>
                  <a:pt x="1000" y="6812"/>
                  <a:pt x="1000" y="6812"/>
                </a:cubicBezTo>
                <a:cubicBezTo>
                  <a:pt x="969" y="6843"/>
                  <a:pt x="907" y="6843"/>
                  <a:pt x="875" y="6843"/>
                </a:cubicBezTo>
                <a:cubicBezTo>
                  <a:pt x="782" y="6843"/>
                  <a:pt x="688" y="6812"/>
                  <a:pt x="625" y="6718"/>
                </a:cubicBezTo>
                <a:cubicBezTo>
                  <a:pt x="532" y="6562"/>
                  <a:pt x="594" y="6406"/>
                  <a:pt x="719" y="6312"/>
                </a:cubicBezTo>
                <a:cubicBezTo>
                  <a:pt x="1969" y="5562"/>
                  <a:pt x="1969" y="5562"/>
                  <a:pt x="1969" y="5562"/>
                </a:cubicBezTo>
                <a:cubicBezTo>
                  <a:pt x="2844" y="4562"/>
                  <a:pt x="2844" y="4562"/>
                  <a:pt x="2844" y="4562"/>
                </a:cubicBezTo>
                <a:cubicBezTo>
                  <a:pt x="2563" y="3718"/>
                  <a:pt x="2563" y="3718"/>
                  <a:pt x="2563" y="3718"/>
                </a:cubicBezTo>
                <a:cubicBezTo>
                  <a:pt x="1782" y="2750"/>
                  <a:pt x="1782" y="2750"/>
                  <a:pt x="1782" y="2750"/>
                </a:cubicBezTo>
                <a:lnTo>
                  <a:pt x="1782" y="2750"/>
                </a:lnTo>
                <a:cubicBezTo>
                  <a:pt x="1750" y="2688"/>
                  <a:pt x="1719" y="2657"/>
                  <a:pt x="1719" y="2594"/>
                </a:cubicBezTo>
                <a:cubicBezTo>
                  <a:pt x="1719" y="1250"/>
                  <a:pt x="1719" y="1250"/>
                  <a:pt x="1719" y="1250"/>
                </a:cubicBezTo>
                <a:cubicBezTo>
                  <a:pt x="1532" y="1250"/>
                  <a:pt x="1375" y="1282"/>
                  <a:pt x="1250" y="1313"/>
                </a:cubicBezTo>
                <a:cubicBezTo>
                  <a:pt x="1407" y="2375"/>
                  <a:pt x="1407" y="2375"/>
                  <a:pt x="1407" y="2375"/>
                </a:cubicBezTo>
                <a:cubicBezTo>
                  <a:pt x="407" y="2563"/>
                  <a:pt x="407" y="2563"/>
                  <a:pt x="407" y="2563"/>
                </a:cubicBezTo>
                <a:cubicBezTo>
                  <a:pt x="0" y="188"/>
                  <a:pt x="0" y="188"/>
                  <a:pt x="0" y="188"/>
                </a:cubicBezTo>
                <a:cubicBezTo>
                  <a:pt x="1032" y="32"/>
                  <a:pt x="1032" y="32"/>
                  <a:pt x="1032" y="32"/>
                </a:cubicBezTo>
                <a:cubicBezTo>
                  <a:pt x="1188" y="1032"/>
                  <a:pt x="1188" y="1032"/>
                  <a:pt x="1188" y="1032"/>
                </a:cubicBezTo>
                <a:cubicBezTo>
                  <a:pt x="1375" y="1000"/>
                  <a:pt x="1594" y="969"/>
                  <a:pt x="1813" y="938"/>
                </a:cubicBezTo>
                <a:cubicBezTo>
                  <a:pt x="1875" y="907"/>
                  <a:pt x="1938" y="875"/>
                  <a:pt x="2000" y="875"/>
                </a:cubicBezTo>
                <a:cubicBezTo>
                  <a:pt x="2063" y="875"/>
                  <a:pt x="2094" y="907"/>
                  <a:pt x="2157" y="907"/>
                </a:cubicBezTo>
                <a:cubicBezTo>
                  <a:pt x="2532" y="907"/>
                  <a:pt x="2938" y="875"/>
                  <a:pt x="3437" y="875"/>
                </a:cubicBezTo>
                <a:cubicBezTo>
                  <a:pt x="3906" y="875"/>
                  <a:pt x="4343" y="907"/>
                  <a:pt x="4718" y="907"/>
                </a:cubicBezTo>
                <a:cubicBezTo>
                  <a:pt x="4749" y="907"/>
                  <a:pt x="4781" y="875"/>
                  <a:pt x="4843" y="875"/>
                </a:cubicBezTo>
                <a:cubicBezTo>
                  <a:pt x="4906" y="875"/>
                  <a:pt x="4968" y="907"/>
                  <a:pt x="5031" y="938"/>
                </a:cubicBezTo>
                <a:cubicBezTo>
                  <a:pt x="5281" y="969"/>
                  <a:pt x="5468" y="1000"/>
                  <a:pt x="5656" y="1000"/>
                </a:cubicBezTo>
                <a:cubicBezTo>
                  <a:pt x="5812" y="0"/>
                  <a:pt x="5812" y="0"/>
                  <a:pt x="5812" y="0"/>
                </a:cubicBezTo>
                <a:lnTo>
                  <a:pt x="6843" y="188"/>
                </a:lnTo>
                <a:close/>
                <a:moveTo>
                  <a:pt x="4562" y="1188"/>
                </a:moveTo>
                <a:lnTo>
                  <a:pt x="4562" y="1188"/>
                </a:lnTo>
                <a:cubicBezTo>
                  <a:pt x="4218" y="1188"/>
                  <a:pt x="3843" y="1157"/>
                  <a:pt x="3437" y="1157"/>
                </a:cubicBezTo>
                <a:cubicBezTo>
                  <a:pt x="3000" y="1157"/>
                  <a:pt x="2625" y="1188"/>
                  <a:pt x="2282" y="1188"/>
                </a:cubicBezTo>
                <a:cubicBezTo>
                  <a:pt x="2282" y="2469"/>
                  <a:pt x="2282" y="2469"/>
                  <a:pt x="2282" y="2469"/>
                </a:cubicBezTo>
                <a:cubicBezTo>
                  <a:pt x="3157" y="3157"/>
                  <a:pt x="3157" y="3157"/>
                  <a:pt x="3157" y="3157"/>
                </a:cubicBezTo>
                <a:cubicBezTo>
                  <a:pt x="3718" y="3157"/>
                  <a:pt x="3718" y="3157"/>
                  <a:pt x="3718" y="3157"/>
                </a:cubicBezTo>
                <a:cubicBezTo>
                  <a:pt x="4562" y="2469"/>
                  <a:pt x="4562" y="2469"/>
                  <a:pt x="4562" y="2469"/>
                </a:cubicBezTo>
                <a:lnTo>
                  <a:pt x="4562" y="1188"/>
                </a:lnTo>
                <a:close/>
                <a:moveTo>
                  <a:pt x="4562" y="1188"/>
                </a:moveTo>
                <a:lnTo>
                  <a:pt x="4562" y="1188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Oval 37"/>
          <p:cNvSpPr/>
          <p:nvPr/>
        </p:nvSpPr>
        <p:spPr>
          <a:xfrm>
            <a:off x="8546677" y="1720715"/>
            <a:ext cx="585787" cy="585787"/>
          </a:xfrm>
          <a:prstGeom prst="ellipse">
            <a:avLst/>
          </a:prstGeom>
          <a:solidFill>
            <a:srgbClr val="27947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3"/>
          <p:cNvSpPr>
            <a:spLocks noChangeArrowheads="1"/>
          </p:cNvSpPr>
          <p:nvPr/>
        </p:nvSpPr>
        <p:spPr bwMode="auto">
          <a:xfrm>
            <a:off x="8659546" y="1880514"/>
            <a:ext cx="349571" cy="268326"/>
          </a:xfrm>
          <a:custGeom>
            <a:avLst/>
            <a:gdLst>
              <a:gd name="T0" fmla="*/ 3034 w 6392"/>
              <a:gd name="T1" fmla="*/ 2260 h 4907"/>
              <a:gd name="T2" fmla="*/ 2582 w 6392"/>
              <a:gd name="T3" fmla="*/ 1937 h 4907"/>
              <a:gd name="T4" fmla="*/ 1421 w 6392"/>
              <a:gd name="T5" fmla="*/ 2196 h 4907"/>
              <a:gd name="T6" fmla="*/ 388 w 6392"/>
              <a:gd name="T7" fmla="*/ 4583 h 4907"/>
              <a:gd name="T8" fmla="*/ 2712 w 6392"/>
              <a:gd name="T9" fmla="*/ 3551 h 4907"/>
              <a:gd name="T10" fmla="*/ 3034 w 6392"/>
              <a:gd name="T11" fmla="*/ 2260 h 4907"/>
              <a:gd name="T12" fmla="*/ 2454 w 6392"/>
              <a:gd name="T13" fmla="*/ 3228 h 4907"/>
              <a:gd name="T14" fmla="*/ 711 w 6392"/>
              <a:gd name="T15" fmla="*/ 4261 h 4907"/>
              <a:gd name="T16" fmla="*/ 1679 w 6392"/>
              <a:gd name="T17" fmla="*/ 2518 h 4907"/>
              <a:gd name="T18" fmla="*/ 1874 w 6392"/>
              <a:gd name="T19" fmla="*/ 2648 h 4907"/>
              <a:gd name="T20" fmla="*/ 2260 w 6392"/>
              <a:gd name="T21" fmla="*/ 3034 h 4907"/>
              <a:gd name="T22" fmla="*/ 2454 w 6392"/>
              <a:gd name="T23" fmla="*/ 3228 h 4907"/>
              <a:gd name="T24" fmla="*/ 6197 w 6392"/>
              <a:gd name="T25" fmla="*/ 710 h 4907"/>
              <a:gd name="T26" fmla="*/ 3615 w 6392"/>
              <a:gd name="T27" fmla="*/ 646 h 4907"/>
              <a:gd name="T28" fmla="*/ 2776 w 6392"/>
              <a:gd name="T29" fmla="*/ 1679 h 4907"/>
              <a:gd name="T30" fmla="*/ 3034 w 6392"/>
              <a:gd name="T31" fmla="*/ 2196 h 4907"/>
              <a:gd name="T32" fmla="*/ 4326 w 6392"/>
              <a:gd name="T33" fmla="*/ 2454 h 4907"/>
              <a:gd name="T34" fmla="*/ 6197 w 6392"/>
              <a:gd name="T35" fmla="*/ 710 h 4907"/>
              <a:gd name="T36" fmla="*/ 5489 w 6392"/>
              <a:gd name="T37" fmla="*/ 1549 h 4907"/>
              <a:gd name="T38" fmla="*/ 3681 w 6392"/>
              <a:gd name="T39" fmla="*/ 1937 h 4907"/>
              <a:gd name="T40" fmla="*/ 4067 w 6392"/>
              <a:gd name="T41" fmla="*/ 1485 h 4907"/>
              <a:gd name="T42" fmla="*/ 3487 w 6392"/>
              <a:gd name="T43" fmla="*/ 1421 h 4907"/>
              <a:gd name="T44" fmla="*/ 5164 w 6392"/>
              <a:gd name="T45" fmla="*/ 582 h 4907"/>
              <a:gd name="T46" fmla="*/ 5489 w 6392"/>
              <a:gd name="T47" fmla="*/ 1549 h 4907"/>
              <a:gd name="T48" fmla="*/ 3165 w 6392"/>
              <a:gd name="T49" fmla="*/ 2260 h 4907"/>
              <a:gd name="T50" fmla="*/ 3423 w 6392"/>
              <a:gd name="T51" fmla="*/ 3098 h 4907"/>
              <a:gd name="T52" fmla="*/ 3423 w 6392"/>
              <a:gd name="T53" fmla="*/ 2582 h 4907"/>
              <a:gd name="T54" fmla="*/ 3165 w 6392"/>
              <a:gd name="T55" fmla="*/ 2260 h 4907"/>
              <a:gd name="T56" fmla="*/ 2196 w 6392"/>
              <a:gd name="T57" fmla="*/ 1615 h 4907"/>
              <a:gd name="T58" fmla="*/ 2066 w 6392"/>
              <a:gd name="T59" fmla="*/ 1163 h 4907"/>
              <a:gd name="T60" fmla="*/ 2518 w 6392"/>
              <a:gd name="T61" fmla="*/ 1549 h 4907"/>
              <a:gd name="T62" fmla="*/ 2582 w 6392"/>
              <a:gd name="T63" fmla="*/ 1873 h 4907"/>
              <a:gd name="T64" fmla="*/ 2196 w 6392"/>
              <a:gd name="T65" fmla="*/ 1615 h 4907"/>
              <a:gd name="T66" fmla="*/ 2196 w 6392"/>
              <a:gd name="T67" fmla="*/ 1615 h 4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392" h="4907">
                <a:moveTo>
                  <a:pt x="3034" y="2260"/>
                </a:moveTo>
                <a:lnTo>
                  <a:pt x="3034" y="2260"/>
                </a:lnTo>
                <a:cubicBezTo>
                  <a:pt x="2776" y="2196"/>
                  <a:pt x="2776" y="2196"/>
                  <a:pt x="2776" y="2196"/>
                </a:cubicBezTo>
                <a:cubicBezTo>
                  <a:pt x="2582" y="1937"/>
                  <a:pt x="2582" y="1937"/>
                  <a:pt x="2582" y="1937"/>
                </a:cubicBezTo>
                <a:cubicBezTo>
                  <a:pt x="2454" y="2001"/>
                  <a:pt x="2454" y="2001"/>
                  <a:pt x="2454" y="2001"/>
                </a:cubicBezTo>
                <a:cubicBezTo>
                  <a:pt x="2132" y="1873"/>
                  <a:pt x="1679" y="1937"/>
                  <a:pt x="1421" y="2196"/>
                </a:cubicBezTo>
                <a:cubicBezTo>
                  <a:pt x="388" y="3228"/>
                  <a:pt x="388" y="3228"/>
                  <a:pt x="388" y="3228"/>
                </a:cubicBezTo>
                <a:cubicBezTo>
                  <a:pt x="0" y="3615"/>
                  <a:pt x="0" y="4197"/>
                  <a:pt x="388" y="4583"/>
                </a:cubicBezTo>
                <a:cubicBezTo>
                  <a:pt x="775" y="4906"/>
                  <a:pt x="1357" y="4906"/>
                  <a:pt x="1743" y="4583"/>
                </a:cubicBezTo>
                <a:cubicBezTo>
                  <a:pt x="2712" y="3551"/>
                  <a:pt x="2712" y="3551"/>
                  <a:pt x="2712" y="3551"/>
                </a:cubicBezTo>
                <a:cubicBezTo>
                  <a:pt x="3034" y="3228"/>
                  <a:pt x="3099" y="2776"/>
                  <a:pt x="2906" y="2454"/>
                </a:cubicBezTo>
                <a:lnTo>
                  <a:pt x="3034" y="2260"/>
                </a:lnTo>
                <a:close/>
                <a:moveTo>
                  <a:pt x="2454" y="3228"/>
                </a:moveTo>
                <a:lnTo>
                  <a:pt x="2454" y="3228"/>
                </a:lnTo>
                <a:cubicBezTo>
                  <a:pt x="1421" y="4261"/>
                  <a:pt x="1421" y="4261"/>
                  <a:pt x="1421" y="4261"/>
                </a:cubicBezTo>
                <a:cubicBezTo>
                  <a:pt x="1227" y="4455"/>
                  <a:pt x="905" y="4455"/>
                  <a:pt x="711" y="4261"/>
                </a:cubicBezTo>
                <a:cubicBezTo>
                  <a:pt x="516" y="4067"/>
                  <a:pt x="516" y="3745"/>
                  <a:pt x="711" y="3551"/>
                </a:cubicBezTo>
                <a:cubicBezTo>
                  <a:pt x="1679" y="2518"/>
                  <a:pt x="1679" y="2518"/>
                  <a:pt x="1679" y="2518"/>
                </a:cubicBezTo>
                <a:cubicBezTo>
                  <a:pt x="1807" y="2390"/>
                  <a:pt x="2002" y="2324"/>
                  <a:pt x="2132" y="2390"/>
                </a:cubicBezTo>
                <a:cubicBezTo>
                  <a:pt x="1874" y="2648"/>
                  <a:pt x="1874" y="2648"/>
                  <a:pt x="1874" y="2648"/>
                </a:cubicBezTo>
                <a:cubicBezTo>
                  <a:pt x="1743" y="2776"/>
                  <a:pt x="1743" y="2970"/>
                  <a:pt x="1874" y="3034"/>
                </a:cubicBezTo>
                <a:cubicBezTo>
                  <a:pt x="1938" y="3164"/>
                  <a:pt x="2132" y="3164"/>
                  <a:pt x="2260" y="3034"/>
                </a:cubicBezTo>
                <a:cubicBezTo>
                  <a:pt x="2582" y="2776"/>
                  <a:pt x="2582" y="2776"/>
                  <a:pt x="2582" y="2776"/>
                </a:cubicBezTo>
                <a:cubicBezTo>
                  <a:pt x="2582" y="2906"/>
                  <a:pt x="2582" y="3098"/>
                  <a:pt x="2454" y="3228"/>
                </a:cubicBezTo>
                <a:close/>
                <a:moveTo>
                  <a:pt x="6197" y="710"/>
                </a:moveTo>
                <a:lnTo>
                  <a:pt x="6197" y="710"/>
                </a:lnTo>
                <a:cubicBezTo>
                  <a:pt x="6005" y="258"/>
                  <a:pt x="5489" y="0"/>
                  <a:pt x="4972" y="194"/>
                </a:cubicBezTo>
                <a:cubicBezTo>
                  <a:pt x="3615" y="646"/>
                  <a:pt x="3615" y="646"/>
                  <a:pt x="3615" y="646"/>
                </a:cubicBezTo>
                <a:cubicBezTo>
                  <a:pt x="3229" y="841"/>
                  <a:pt x="3034" y="1163"/>
                  <a:pt x="3034" y="1549"/>
                </a:cubicBezTo>
                <a:cubicBezTo>
                  <a:pt x="2776" y="1679"/>
                  <a:pt x="2776" y="1679"/>
                  <a:pt x="2776" y="1679"/>
                </a:cubicBezTo>
                <a:cubicBezTo>
                  <a:pt x="2840" y="2001"/>
                  <a:pt x="2840" y="2001"/>
                  <a:pt x="2840" y="2001"/>
                </a:cubicBezTo>
                <a:cubicBezTo>
                  <a:pt x="3034" y="2196"/>
                  <a:pt x="3034" y="2196"/>
                  <a:pt x="3034" y="2196"/>
                </a:cubicBezTo>
                <a:cubicBezTo>
                  <a:pt x="3229" y="2132"/>
                  <a:pt x="3229" y="2132"/>
                  <a:pt x="3229" y="2132"/>
                </a:cubicBezTo>
                <a:cubicBezTo>
                  <a:pt x="3487" y="2454"/>
                  <a:pt x="3939" y="2582"/>
                  <a:pt x="4326" y="2454"/>
                </a:cubicBezTo>
                <a:cubicBezTo>
                  <a:pt x="5681" y="1937"/>
                  <a:pt x="5681" y="1937"/>
                  <a:pt x="5681" y="1937"/>
                </a:cubicBezTo>
                <a:cubicBezTo>
                  <a:pt x="6133" y="1743"/>
                  <a:pt x="6391" y="1227"/>
                  <a:pt x="6197" y="710"/>
                </a:cubicBezTo>
                <a:close/>
                <a:moveTo>
                  <a:pt x="5489" y="1549"/>
                </a:moveTo>
                <a:lnTo>
                  <a:pt x="5489" y="1549"/>
                </a:lnTo>
                <a:cubicBezTo>
                  <a:pt x="4131" y="2065"/>
                  <a:pt x="4131" y="2065"/>
                  <a:pt x="4131" y="2065"/>
                </a:cubicBezTo>
                <a:cubicBezTo>
                  <a:pt x="4003" y="2132"/>
                  <a:pt x="3809" y="2065"/>
                  <a:pt x="3681" y="1937"/>
                </a:cubicBezTo>
                <a:cubicBezTo>
                  <a:pt x="3939" y="1873"/>
                  <a:pt x="3939" y="1873"/>
                  <a:pt x="3939" y="1873"/>
                </a:cubicBezTo>
                <a:cubicBezTo>
                  <a:pt x="4067" y="1807"/>
                  <a:pt x="4131" y="1679"/>
                  <a:pt x="4067" y="1485"/>
                </a:cubicBezTo>
                <a:cubicBezTo>
                  <a:pt x="4003" y="1357"/>
                  <a:pt x="3873" y="1291"/>
                  <a:pt x="3681" y="1291"/>
                </a:cubicBezTo>
                <a:cubicBezTo>
                  <a:pt x="3487" y="1421"/>
                  <a:pt x="3487" y="1421"/>
                  <a:pt x="3487" y="1421"/>
                </a:cubicBezTo>
                <a:cubicBezTo>
                  <a:pt x="3551" y="1227"/>
                  <a:pt x="3615" y="1163"/>
                  <a:pt x="3809" y="1099"/>
                </a:cubicBezTo>
                <a:cubicBezTo>
                  <a:pt x="5164" y="582"/>
                  <a:pt x="5164" y="582"/>
                  <a:pt x="5164" y="582"/>
                </a:cubicBezTo>
                <a:cubicBezTo>
                  <a:pt x="5422" y="452"/>
                  <a:pt x="5681" y="646"/>
                  <a:pt x="5811" y="905"/>
                </a:cubicBezTo>
                <a:cubicBezTo>
                  <a:pt x="5875" y="1163"/>
                  <a:pt x="5747" y="1421"/>
                  <a:pt x="5489" y="1549"/>
                </a:cubicBezTo>
                <a:close/>
                <a:moveTo>
                  <a:pt x="3165" y="2260"/>
                </a:moveTo>
                <a:lnTo>
                  <a:pt x="3165" y="2260"/>
                </a:lnTo>
                <a:cubicBezTo>
                  <a:pt x="3551" y="2518"/>
                  <a:pt x="3551" y="2518"/>
                  <a:pt x="3551" y="2518"/>
                </a:cubicBezTo>
                <a:cubicBezTo>
                  <a:pt x="3423" y="3098"/>
                  <a:pt x="3423" y="3098"/>
                  <a:pt x="3423" y="3098"/>
                </a:cubicBezTo>
                <a:cubicBezTo>
                  <a:pt x="3293" y="3098"/>
                  <a:pt x="3293" y="3098"/>
                  <a:pt x="3293" y="3098"/>
                </a:cubicBezTo>
                <a:cubicBezTo>
                  <a:pt x="3423" y="2582"/>
                  <a:pt x="3423" y="2582"/>
                  <a:pt x="3423" y="2582"/>
                </a:cubicBezTo>
                <a:cubicBezTo>
                  <a:pt x="3034" y="2324"/>
                  <a:pt x="3034" y="2324"/>
                  <a:pt x="3034" y="2324"/>
                </a:cubicBezTo>
                <a:lnTo>
                  <a:pt x="3165" y="2260"/>
                </a:lnTo>
                <a:close/>
                <a:moveTo>
                  <a:pt x="2196" y="1615"/>
                </a:moveTo>
                <a:lnTo>
                  <a:pt x="2196" y="1615"/>
                </a:lnTo>
                <a:cubicBezTo>
                  <a:pt x="1938" y="1163"/>
                  <a:pt x="1938" y="1163"/>
                  <a:pt x="1938" y="1163"/>
                </a:cubicBezTo>
                <a:cubicBezTo>
                  <a:pt x="2066" y="1163"/>
                  <a:pt x="2066" y="1163"/>
                  <a:pt x="2066" y="1163"/>
                </a:cubicBezTo>
                <a:cubicBezTo>
                  <a:pt x="2260" y="1549"/>
                  <a:pt x="2260" y="1549"/>
                  <a:pt x="2260" y="1549"/>
                </a:cubicBezTo>
                <a:cubicBezTo>
                  <a:pt x="2518" y="1549"/>
                  <a:pt x="2518" y="1549"/>
                  <a:pt x="2518" y="1549"/>
                </a:cubicBezTo>
                <a:cubicBezTo>
                  <a:pt x="2648" y="1807"/>
                  <a:pt x="2648" y="1807"/>
                  <a:pt x="2648" y="1807"/>
                </a:cubicBezTo>
                <a:cubicBezTo>
                  <a:pt x="2582" y="1873"/>
                  <a:pt x="2582" y="1873"/>
                  <a:pt x="2582" y="1873"/>
                </a:cubicBezTo>
                <a:cubicBezTo>
                  <a:pt x="2454" y="1679"/>
                  <a:pt x="2454" y="1679"/>
                  <a:pt x="2454" y="1679"/>
                </a:cubicBezTo>
                <a:lnTo>
                  <a:pt x="2196" y="1615"/>
                </a:lnTo>
                <a:close/>
                <a:moveTo>
                  <a:pt x="2196" y="1615"/>
                </a:moveTo>
                <a:lnTo>
                  <a:pt x="2196" y="1615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Oval 209"/>
          <p:cNvSpPr/>
          <p:nvPr/>
        </p:nvSpPr>
        <p:spPr>
          <a:xfrm flipV="1">
            <a:off x="8566966" y="5089636"/>
            <a:ext cx="585787" cy="585787"/>
          </a:xfrm>
          <a:prstGeom prst="ellipse">
            <a:avLst/>
          </a:prstGeom>
          <a:solidFill>
            <a:srgbClr val="1685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71"/>
          <p:cNvSpPr>
            <a:spLocks noEditPoints="1"/>
          </p:cNvSpPr>
          <p:nvPr/>
        </p:nvSpPr>
        <p:spPr bwMode="auto">
          <a:xfrm>
            <a:off x="8759086" y="5225743"/>
            <a:ext cx="196869" cy="298758"/>
          </a:xfrm>
          <a:custGeom>
            <a:avLst/>
            <a:gdLst>
              <a:gd name="T0" fmla="*/ 13 w 48"/>
              <a:gd name="T1" fmla="*/ 59 h 73"/>
              <a:gd name="T2" fmla="*/ 36 w 48"/>
              <a:gd name="T3" fmla="*/ 59 h 73"/>
              <a:gd name="T4" fmla="*/ 36 w 48"/>
              <a:gd name="T5" fmla="*/ 59 h 73"/>
              <a:gd name="T6" fmla="*/ 37 w 48"/>
              <a:gd name="T7" fmla="*/ 59 h 73"/>
              <a:gd name="T8" fmla="*/ 38 w 48"/>
              <a:gd name="T9" fmla="*/ 57 h 73"/>
              <a:gd name="T10" fmla="*/ 24 w 48"/>
              <a:gd name="T11" fmla="*/ 41 h 73"/>
              <a:gd name="T12" fmla="*/ 11 w 48"/>
              <a:gd name="T13" fmla="*/ 57 h 73"/>
              <a:gd name="T14" fmla="*/ 11 w 48"/>
              <a:gd name="T15" fmla="*/ 59 h 73"/>
              <a:gd name="T16" fmla="*/ 13 w 48"/>
              <a:gd name="T17" fmla="*/ 59 h 73"/>
              <a:gd name="T18" fmla="*/ 13 w 48"/>
              <a:gd name="T19" fmla="*/ 59 h 73"/>
              <a:gd name="T20" fmla="*/ 44 w 48"/>
              <a:gd name="T21" fmla="*/ 11 h 73"/>
              <a:gd name="T22" fmla="*/ 48 w 48"/>
              <a:gd name="T23" fmla="*/ 7 h 73"/>
              <a:gd name="T24" fmla="*/ 48 w 48"/>
              <a:gd name="T25" fmla="*/ 5 h 73"/>
              <a:gd name="T26" fmla="*/ 44 w 48"/>
              <a:gd name="T27" fmla="*/ 0 h 73"/>
              <a:gd name="T28" fmla="*/ 5 w 48"/>
              <a:gd name="T29" fmla="*/ 0 h 73"/>
              <a:gd name="T30" fmla="*/ 0 w 48"/>
              <a:gd name="T31" fmla="*/ 5 h 73"/>
              <a:gd name="T32" fmla="*/ 0 w 48"/>
              <a:gd name="T33" fmla="*/ 7 h 73"/>
              <a:gd name="T34" fmla="*/ 4 w 48"/>
              <a:gd name="T35" fmla="*/ 11 h 73"/>
              <a:gd name="T36" fmla="*/ 44 w 48"/>
              <a:gd name="T37" fmla="*/ 11 h 73"/>
              <a:gd name="T38" fmla="*/ 40 w 48"/>
              <a:gd name="T39" fmla="*/ 13 h 73"/>
              <a:gd name="T40" fmla="*/ 44 w 48"/>
              <a:gd name="T41" fmla="*/ 13 h 73"/>
              <a:gd name="T42" fmla="*/ 31 w 48"/>
              <a:gd name="T43" fmla="*/ 36 h 73"/>
              <a:gd name="T44" fmla="*/ 44 w 48"/>
              <a:gd name="T45" fmla="*/ 59 h 73"/>
              <a:gd name="T46" fmla="*/ 40 w 48"/>
              <a:gd name="T47" fmla="*/ 59 h 73"/>
              <a:gd name="T48" fmla="*/ 26 w 48"/>
              <a:gd name="T49" fmla="*/ 38 h 73"/>
              <a:gd name="T50" fmla="*/ 25 w 48"/>
              <a:gd name="T51" fmla="*/ 36 h 73"/>
              <a:gd name="T52" fmla="*/ 26 w 48"/>
              <a:gd name="T53" fmla="*/ 35 h 73"/>
              <a:gd name="T54" fmla="*/ 26 w 48"/>
              <a:gd name="T55" fmla="*/ 35 h 73"/>
              <a:gd name="T56" fmla="*/ 40 w 48"/>
              <a:gd name="T57" fmla="*/ 13 h 73"/>
              <a:gd name="T58" fmla="*/ 4 w 48"/>
              <a:gd name="T59" fmla="*/ 61 h 73"/>
              <a:gd name="T60" fmla="*/ 0 w 48"/>
              <a:gd name="T61" fmla="*/ 66 h 73"/>
              <a:gd name="T62" fmla="*/ 0 w 48"/>
              <a:gd name="T63" fmla="*/ 68 h 73"/>
              <a:gd name="T64" fmla="*/ 5 w 48"/>
              <a:gd name="T65" fmla="*/ 73 h 73"/>
              <a:gd name="T66" fmla="*/ 44 w 48"/>
              <a:gd name="T67" fmla="*/ 73 h 73"/>
              <a:gd name="T68" fmla="*/ 48 w 48"/>
              <a:gd name="T69" fmla="*/ 68 h 73"/>
              <a:gd name="T70" fmla="*/ 48 w 48"/>
              <a:gd name="T71" fmla="*/ 66 h 73"/>
              <a:gd name="T72" fmla="*/ 44 w 48"/>
              <a:gd name="T73" fmla="*/ 61 h 73"/>
              <a:gd name="T74" fmla="*/ 4 w 48"/>
              <a:gd name="T75" fmla="*/ 61 h 73"/>
              <a:gd name="T76" fmla="*/ 8 w 48"/>
              <a:gd name="T77" fmla="*/ 59 h 73"/>
              <a:gd name="T78" fmla="*/ 4 w 48"/>
              <a:gd name="T79" fmla="*/ 59 h 73"/>
              <a:gd name="T80" fmla="*/ 18 w 48"/>
              <a:gd name="T81" fmla="*/ 36 h 73"/>
              <a:gd name="T82" fmla="*/ 4 w 48"/>
              <a:gd name="T83" fmla="*/ 13 h 73"/>
              <a:gd name="T84" fmla="*/ 8 w 48"/>
              <a:gd name="T85" fmla="*/ 13 h 73"/>
              <a:gd name="T86" fmla="*/ 22 w 48"/>
              <a:gd name="T87" fmla="*/ 35 h 73"/>
              <a:gd name="T88" fmla="*/ 24 w 48"/>
              <a:gd name="T89" fmla="*/ 37 h 73"/>
              <a:gd name="T90" fmla="*/ 22 w 48"/>
              <a:gd name="T91" fmla="*/ 38 h 73"/>
              <a:gd name="T92" fmla="*/ 8 w 48"/>
              <a:gd name="T93" fmla="*/ 59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8" h="73">
                <a:moveTo>
                  <a:pt x="13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59"/>
                  <a:pt x="36" y="59"/>
                  <a:pt x="36" y="59"/>
                </a:cubicBezTo>
                <a:cubicBezTo>
                  <a:pt x="36" y="59"/>
                  <a:pt x="37" y="59"/>
                  <a:pt x="37" y="59"/>
                </a:cubicBezTo>
                <a:cubicBezTo>
                  <a:pt x="38" y="58"/>
                  <a:pt x="38" y="57"/>
                  <a:pt x="38" y="57"/>
                </a:cubicBezTo>
                <a:cubicBezTo>
                  <a:pt x="36" y="49"/>
                  <a:pt x="31" y="41"/>
                  <a:pt x="24" y="41"/>
                </a:cubicBezTo>
                <a:cubicBezTo>
                  <a:pt x="17" y="41"/>
                  <a:pt x="12" y="49"/>
                  <a:pt x="11" y="57"/>
                </a:cubicBezTo>
                <a:cubicBezTo>
                  <a:pt x="11" y="57"/>
                  <a:pt x="11" y="58"/>
                  <a:pt x="11" y="59"/>
                </a:cubicBezTo>
                <a:cubicBezTo>
                  <a:pt x="12" y="59"/>
                  <a:pt x="12" y="59"/>
                  <a:pt x="13" y="59"/>
                </a:cubicBezTo>
                <a:cubicBezTo>
                  <a:pt x="13" y="59"/>
                  <a:pt x="13" y="59"/>
                  <a:pt x="13" y="59"/>
                </a:cubicBezTo>
                <a:close/>
                <a:moveTo>
                  <a:pt x="44" y="11"/>
                </a:moveTo>
                <a:cubicBezTo>
                  <a:pt x="47" y="11"/>
                  <a:pt x="48" y="9"/>
                  <a:pt x="48" y="7"/>
                </a:cubicBezTo>
                <a:cubicBezTo>
                  <a:pt x="48" y="5"/>
                  <a:pt x="48" y="5"/>
                  <a:pt x="48" y="5"/>
                </a:cubicBezTo>
                <a:cubicBezTo>
                  <a:pt x="48" y="2"/>
                  <a:pt x="46" y="0"/>
                  <a:pt x="44" y="0"/>
                </a:cubicBez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7"/>
                  <a:pt x="0" y="7"/>
                  <a:pt x="0" y="7"/>
                </a:cubicBezTo>
                <a:cubicBezTo>
                  <a:pt x="0" y="9"/>
                  <a:pt x="2" y="11"/>
                  <a:pt x="4" y="11"/>
                </a:cubicBezTo>
                <a:cubicBezTo>
                  <a:pt x="44" y="11"/>
                  <a:pt x="44" y="11"/>
                  <a:pt x="44" y="11"/>
                </a:cubicBezTo>
                <a:close/>
                <a:moveTo>
                  <a:pt x="40" y="13"/>
                </a:moveTo>
                <a:cubicBezTo>
                  <a:pt x="44" y="13"/>
                  <a:pt x="44" y="13"/>
                  <a:pt x="44" y="13"/>
                </a:cubicBezTo>
                <a:cubicBezTo>
                  <a:pt x="43" y="22"/>
                  <a:pt x="39" y="31"/>
                  <a:pt x="31" y="36"/>
                </a:cubicBezTo>
                <a:cubicBezTo>
                  <a:pt x="39" y="42"/>
                  <a:pt x="43" y="50"/>
                  <a:pt x="44" y="59"/>
                </a:cubicBezTo>
                <a:cubicBezTo>
                  <a:pt x="40" y="59"/>
                  <a:pt x="40" y="59"/>
                  <a:pt x="40" y="59"/>
                </a:cubicBezTo>
                <a:cubicBezTo>
                  <a:pt x="39" y="51"/>
                  <a:pt x="35" y="41"/>
                  <a:pt x="26" y="38"/>
                </a:cubicBezTo>
                <a:cubicBezTo>
                  <a:pt x="25" y="38"/>
                  <a:pt x="25" y="37"/>
                  <a:pt x="25" y="36"/>
                </a:cubicBezTo>
                <a:cubicBezTo>
                  <a:pt x="25" y="35"/>
                  <a:pt x="26" y="35"/>
                  <a:pt x="26" y="35"/>
                </a:cubicBezTo>
                <a:cubicBezTo>
                  <a:pt x="26" y="35"/>
                  <a:pt x="26" y="35"/>
                  <a:pt x="26" y="35"/>
                </a:cubicBezTo>
                <a:cubicBezTo>
                  <a:pt x="34" y="32"/>
                  <a:pt x="39" y="21"/>
                  <a:pt x="40" y="13"/>
                </a:cubicBezTo>
                <a:close/>
                <a:moveTo>
                  <a:pt x="4" y="61"/>
                </a:moveTo>
                <a:cubicBezTo>
                  <a:pt x="2" y="62"/>
                  <a:pt x="0" y="64"/>
                  <a:pt x="0" y="6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0"/>
                  <a:pt x="2" y="73"/>
                  <a:pt x="5" y="73"/>
                </a:cubicBezTo>
                <a:cubicBezTo>
                  <a:pt x="44" y="73"/>
                  <a:pt x="44" y="73"/>
                  <a:pt x="44" y="73"/>
                </a:cubicBezTo>
                <a:cubicBezTo>
                  <a:pt x="46" y="73"/>
                  <a:pt x="48" y="70"/>
                  <a:pt x="48" y="6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4"/>
                  <a:pt x="47" y="62"/>
                  <a:pt x="44" y="61"/>
                </a:cubicBezTo>
                <a:cubicBezTo>
                  <a:pt x="4" y="61"/>
                  <a:pt x="4" y="61"/>
                  <a:pt x="4" y="61"/>
                </a:cubicBezTo>
                <a:close/>
                <a:moveTo>
                  <a:pt x="8" y="59"/>
                </a:moveTo>
                <a:cubicBezTo>
                  <a:pt x="4" y="59"/>
                  <a:pt x="4" y="59"/>
                  <a:pt x="4" y="59"/>
                </a:cubicBezTo>
                <a:cubicBezTo>
                  <a:pt x="5" y="50"/>
                  <a:pt x="10" y="42"/>
                  <a:pt x="18" y="36"/>
                </a:cubicBezTo>
                <a:cubicBezTo>
                  <a:pt x="10" y="31"/>
                  <a:pt x="5" y="22"/>
                  <a:pt x="4" y="13"/>
                </a:cubicBezTo>
                <a:cubicBezTo>
                  <a:pt x="8" y="13"/>
                  <a:pt x="8" y="13"/>
                  <a:pt x="8" y="13"/>
                </a:cubicBezTo>
                <a:cubicBezTo>
                  <a:pt x="9" y="21"/>
                  <a:pt x="14" y="32"/>
                  <a:pt x="22" y="35"/>
                </a:cubicBezTo>
                <a:cubicBezTo>
                  <a:pt x="23" y="35"/>
                  <a:pt x="24" y="36"/>
                  <a:pt x="24" y="37"/>
                </a:cubicBezTo>
                <a:cubicBezTo>
                  <a:pt x="23" y="38"/>
                  <a:pt x="23" y="38"/>
                  <a:pt x="22" y="38"/>
                </a:cubicBezTo>
                <a:cubicBezTo>
                  <a:pt x="14" y="41"/>
                  <a:pt x="9" y="51"/>
                  <a:pt x="8" y="59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Oval 152"/>
          <p:cNvSpPr/>
          <p:nvPr/>
        </p:nvSpPr>
        <p:spPr>
          <a:xfrm flipH="1" flipV="1">
            <a:off x="3018437" y="5089636"/>
            <a:ext cx="585787" cy="585787"/>
          </a:xfrm>
          <a:prstGeom prst="ellipse">
            <a:avLst/>
          </a:prstGeom>
          <a:solidFill>
            <a:srgbClr val="27947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Shape 227"/>
          <p:cNvSpPr/>
          <p:nvPr/>
        </p:nvSpPr>
        <p:spPr>
          <a:xfrm>
            <a:off x="3147688" y="5209782"/>
            <a:ext cx="318855" cy="3401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Helvetic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9274827" y="174990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9278908" y="203580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9274827" y="5096625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9278908" y="5382530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501325" y="176738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505406" y="205329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501325" y="511410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505406" y="5400014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50181" y="243356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800" i="1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5324" y="280980"/>
            <a:ext cx="2658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rgbClr val="168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rgbClr val="16856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 rot="18731812">
            <a:off x="368118" y="222179"/>
            <a:ext cx="579268" cy="579268"/>
          </a:xfrm>
          <a:prstGeom prst="arc">
            <a:avLst>
              <a:gd name="adj1" fmla="val 2267523"/>
              <a:gd name="adj2" fmla="val 0"/>
            </a:avLst>
          </a:prstGeom>
          <a:ln>
            <a:solidFill>
              <a:srgbClr val="1685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Shape 2729"/>
          <p:cNvSpPr/>
          <p:nvPr/>
        </p:nvSpPr>
        <p:spPr>
          <a:xfrm>
            <a:off x="1511061" y="3222399"/>
            <a:ext cx="2147474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27947E"/>
          </a:solidFill>
          <a:ln w="63500">
            <a:noFill/>
            <a:miter lim="400000"/>
          </a:ln>
        </p:spPr>
        <p:txBody>
          <a:bodyPr lIns="38100" tIns="38100" rIns="38100" bIns="38100" anchor="ctr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Helvetica Light"/>
              <a:sym typeface="Arial" panose="020B0604020202020204" pitchFamily="34" charset="0"/>
            </a:endParaRPr>
          </a:p>
        </p:txBody>
      </p:sp>
      <p:sp>
        <p:nvSpPr>
          <p:cNvPr id="9" name="Shape 2730"/>
          <p:cNvSpPr/>
          <p:nvPr/>
        </p:nvSpPr>
        <p:spPr>
          <a:xfrm>
            <a:off x="3846156" y="3222399"/>
            <a:ext cx="2147474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27947E"/>
          </a:solidFill>
          <a:ln w="63500">
            <a:noFill/>
            <a:miter lim="400000"/>
          </a:ln>
        </p:spPr>
        <p:txBody>
          <a:bodyPr lIns="38100" tIns="38100" rIns="38100" bIns="38100" anchor="ctr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Helvetica Light"/>
              <a:sym typeface="Arial" panose="020B0604020202020204" pitchFamily="34" charset="0"/>
            </a:endParaRPr>
          </a:p>
        </p:txBody>
      </p:sp>
      <p:sp>
        <p:nvSpPr>
          <p:cNvPr id="10" name="Shape 2731"/>
          <p:cNvSpPr/>
          <p:nvPr/>
        </p:nvSpPr>
        <p:spPr>
          <a:xfrm>
            <a:off x="6181251" y="3222399"/>
            <a:ext cx="2147468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27947E"/>
          </a:solidFill>
          <a:ln w="63500">
            <a:noFill/>
            <a:miter lim="400000"/>
          </a:ln>
        </p:spPr>
        <p:txBody>
          <a:bodyPr lIns="38100" tIns="38100" rIns="38100" bIns="38100" anchor="ctr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Helvetica Light"/>
              <a:sym typeface="Arial" panose="020B0604020202020204" pitchFamily="34" charset="0"/>
            </a:endParaRPr>
          </a:p>
        </p:txBody>
      </p:sp>
      <p:sp>
        <p:nvSpPr>
          <p:cNvPr id="11" name="Shape 2732"/>
          <p:cNvSpPr/>
          <p:nvPr/>
        </p:nvSpPr>
        <p:spPr>
          <a:xfrm>
            <a:off x="8504900" y="3222399"/>
            <a:ext cx="2147468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27947E"/>
          </a:solidFill>
          <a:ln w="63500">
            <a:noFill/>
            <a:miter lim="400000"/>
          </a:ln>
        </p:spPr>
        <p:txBody>
          <a:bodyPr lIns="38100" tIns="38100" rIns="38100" bIns="38100" anchor="ctr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Helvetica Light"/>
              <a:sym typeface="Arial" panose="020B0604020202020204" pitchFamily="34" charset="0"/>
            </a:endParaRPr>
          </a:p>
        </p:txBody>
      </p:sp>
      <p:sp>
        <p:nvSpPr>
          <p:cNvPr id="12" name="Shape 2733"/>
          <p:cNvSpPr/>
          <p:nvPr/>
        </p:nvSpPr>
        <p:spPr>
          <a:xfrm>
            <a:off x="2907540" y="3623028"/>
            <a:ext cx="1703172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16856F"/>
          </a:solidFill>
          <a:ln w="63500">
            <a:noFill/>
            <a:miter lim="400000"/>
          </a:ln>
        </p:spPr>
        <p:txBody>
          <a:bodyPr lIns="0" tIns="0" rIns="0" bIns="0" anchor="ctr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Helvetica Light"/>
              <a:sym typeface="Arial" panose="020B0604020202020204" pitchFamily="34" charset="0"/>
            </a:endParaRPr>
          </a:p>
        </p:txBody>
      </p:sp>
      <p:sp>
        <p:nvSpPr>
          <p:cNvPr id="13" name="Shape 2734"/>
          <p:cNvSpPr/>
          <p:nvPr/>
        </p:nvSpPr>
        <p:spPr>
          <a:xfrm>
            <a:off x="5242635" y="3623028"/>
            <a:ext cx="1703166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16856F"/>
          </a:solidFill>
          <a:ln w="63500">
            <a:noFill/>
            <a:miter lim="400000"/>
          </a:ln>
        </p:spPr>
        <p:txBody>
          <a:bodyPr lIns="0" tIns="0" rIns="0" bIns="0" anchor="ctr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Helvetica Light"/>
              <a:sym typeface="Arial" panose="020B0604020202020204" pitchFamily="34" charset="0"/>
            </a:endParaRPr>
          </a:p>
        </p:txBody>
      </p:sp>
      <p:sp>
        <p:nvSpPr>
          <p:cNvPr id="14" name="Shape 2735"/>
          <p:cNvSpPr/>
          <p:nvPr/>
        </p:nvSpPr>
        <p:spPr>
          <a:xfrm>
            <a:off x="7566283" y="3623028"/>
            <a:ext cx="1703167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16856F"/>
          </a:solidFill>
          <a:ln w="63500">
            <a:noFill/>
            <a:miter lim="400000"/>
          </a:ln>
        </p:spPr>
        <p:txBody>
          <a:bodyPr lIns="0" tIns="0" rIns="0" bIns="0" anchor="ctr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Helvetica Light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1764955" y="197042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1769037" y="2256325"/>
            <a:ext cx="1473888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4112980" y="197042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4117062" y="2256325"/>
            <a:ext cx="1473888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6461005" y="197042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6465087" y="2256325"/>
            <a:ext cx="1473888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809031" y="197042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8813113" y="2256325"/>
            <a:ext cx="1473888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951381" y="4839065"/>
            <a:ext cx="8459740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16856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16856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755776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18986" y="0"/>
            <a:ext cx="5755776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/>
          <a:srcRect l="57310"/>
          <a:stretch>
            <a:fillRect/>
          </a:stretch>
        </p:blipFill>
        <p:spPr>
          <a:xfrm>
            <a:off x="9734845" y="0"/>
            <a:ext cx="2457155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18986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641" y="0"/>
            <a:ext cx="5418986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/>
          <a:srcRect l="46090"/>
          <a:stretch>
            <a:fillRect/>
          </a:stretch>
        </p:blipFill>
        <p:spPr>
          <a:xfrm>
            <a:off x="9294655" y="0"/>
            <a:ext cx="2921345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3324" y="422031"/>
            <a:ext cx="1725352" cy="5078437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2751683" y="5739618"/>
            <a:ext cx="6688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让我们行动起来，使世界更美好</a:t>
            </a:r>
            <a:endParaRPr lang="zh-CN" altLang="en-US" sz="3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49"/>
          <p:cNvSpPr>
            <a:spLocks noChangeArrowheads="1"/>
          </p:cNvSpPr>
          <p:nvPr/>
        </p:nvSpPr>
        <p:spPr bwMode="auto">
          <a:xfrm>
            <a:off x="10073034" y="5934906"/>
            <a:ext cx="323312" cy="351652"/>
          </a:xfrm>
          <a:custGeom>
            <a:avLst/>
            <a:gdLst>
              <a:gd name="T0" fmla="*/ 58890669 w 453"/>
              <a:gd name="T1" fmla="*/ 31867782 h 496"/>
              <a:gd name="T2" fmla="*/ 58890669 w 453"/>
              <a:gd name="T3" fmla="*/ 31867782 h 496"/>
              <a:gd name="T4" fmla="*/ 57066759 w 453"/>
              <a:gd name="T5" fmla="*/ 34566327 h 496"/>
              <a:gd name="T6" fmla="*/ 57066759 w 453"/>
              <a:gd name="T7" fmla="*/ 34566327 h 496"/>
              <a:gd name="T8" fmla="*/ 45080137 w 453"/>
              <a:gd name="T9" fmla="*/ 45488840 h 496"/>
              <a:gd name="T10" fmla="*/ 45080137 w 453"/>
              <a:gd name="T11" fmla="*/ 45488840 h 496"/>
              <a:gd name="T12" fmla="*/ 42344092 w 453"/>
              <a:gd name="T13" fmla="*/ 46388235 h 496"/>
              <a:gd name="T14" fmla="*/ 38695911 w 453"/>
              <a:gd name="T15" fmla="*/ 42790294 h 496"/>
              <a:gd name="T16" fmla="*/ 40519821 w 453"/>
              <a:gd name="T17" fmla="*/ 39963059 h 496"/>
              <a:gd name="T18" fmla="*/ 40519821 w 453"/>
              <a:gd name="T19" fmla="*/ 39963059 h 496"/>
              <a:gd name="T20" fmla="*/ 45080137 w 453"/>
              <a:gd name="T21" fmla="*/ 35465723 h 496"/>
              <a:gd name="T22" fmla="*/ 23061108 w 453"/>
              <a:gd name="T23" fmla="*/ 35465723 h 496"/>
              <a:gd name="T24" fmla="*/ 23061108 w 453"/>
              <a:gd name="T25" fmla="*/ 35465723 h 496"/>
              <a:gd name="T26" fmla="*/ 19282622 w 453"/>
              <a:gd name="T27" fmla="*/ 31867782 h 496"/>
              <a:gd name="T28" fmla="*/ 23061108 w 453"/>
              <a:gd name="T29" fmla="*/ 28269842 h 496"/>
              <a:gd name="T30" fmla="*/ 23061108 w 453"/>
              <a:gd name="T31" fmla="*/ 28269842 h 496"/>
              <a:gd name="T32" fmla="*/ 45080137 w 453"/>
              <a:gd name="T33" fmla="*/ 28269842 h 496"/>
              <a:gd name="T34" fmla="*/ 40519821 w 453"/>
              <a:gd name="T35" fmla="*/ 23643815 h 496"/>
              <a:gd name="T36" fmla="*/ 40519821 w 453"/>
              <a:gd name="T37" fmla="*/ 23643815 h 496"/>
              <a:gd name="T38" fmla="*/ 38695911 w 453"/>
              <a:gd name="T39" fmla="*/ 20945270 h 496"/>
              <a:gd name="T40" fmla="*/ 42344092 w 453"/>
              <a:gd name="T41" fmla="*/ 17347329 h 496"/>
              <a:gd name="T42" fmla="*/ 45080137 w 453"/>
              <a:gd name="T43" fmla="*/ 18246725 h 496"/>
              <a:gd name="T44" fmla="*/ 45080137 w 453"/>
              <a:gd name="T45" fmla="*/ 18246725 h 496"/>
              <a:gd name="T46" fmla="*/ 57066759 w 453"/>
              <a:gd name="T47" fmla="*/ 29169237 h 496"/>
              <a:gd name="T48" fmla="*/ 57066759 w 453"/>
              <a:gd name="T49" fmla="*/ 29169237 h 496"/>
              <a:gd name="T50" fmla="*/ 58890669 w 453"/>
              <a:gd name="T51" fmla="*/ 31867782 h 496"/>
              <a:gd name="T52" fmla="*/ 22148973 w 453"/>
              <a:gd name="T53" fmla="*/ 7324571 h 496"/>
              <a:gd name="T54" fmla="*/ 22148973 w 453"/>
              <a:gd name="T55" fmla="*/ 7324571 h 496"/>
              <a:gd name="T56" fmla="*/ 7296362 w 453"/>
              <a:gd name="T57" fmla="*/ 7324571 h 496"/>
              <a:gd name="T58" fmla="*/ 7296362 w 453"/>
              <a:gd name="T59" fmla="*/ 56410993 h 496"/>
              <a:gd name="T60" fmla="*/ 22148973 w 453"/>
              <a:gd name="T61" fmla="*/ 56410993 h 496"/>
              <a:gd name="T62" fmla="*/ 25797154 w 453"/>
              <a:gd name="T63" fmla="*/ 60008934 h 496"/>
              <a:gd name="T64" fmla="*/ 22148973 w 453"/>
              <a:gd name="T65" fmla="*/ 63607233 h 496"/>
              <a:gd name="T66" fmla="*/ 3648181 w 453"/>
              <a:gd name="T67" fmla="*/ 63607233 h 496"/>
              <a:gd name="T68" fmla="*/ 0 w 453"/>
              <a:gd name="T69" fmla="*/ 60008934 h 496"/>
              <a:gd name="T70" fmla="*/ 0 w 453"/>
              <a:gd name="T71" fmla="*/ 3726631 h 496"/>
              <a:gd name="T72" fmla="*/ 3648181 w 453"/>
              <a:gd name="T73" fmla="*/ 0 h 496"/>
              <a:gd name="T74" fmla="*/ 22148973 w 453"/>
              <a:gd name="T75" fmla="*/ 0 h 496"/>
              <a:gd name="T76" fmla="*/ 25797154 w 453"/>
              <a:gd name="T77" fmla="*/ 3726631 h 496"/>
              <a:gd name="T78" fmla="*/ 22148973 w 453"/>
              <a:gd name="T79" fmla="*/ 7324571 h 4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453" h="496">
                <a:moveTo>
                  <a:pt x="452" y="248"/>
                </a:moveTo>
                <a:lnTo>
                  <a:pt x="452" y="248"/>
                </a:lnTo>
                <a:cubicBezTo>
                  <a:pt x="452" y="255"/>
                  <a:pt x="445" y="262"/>
                  <a:pt x="438" y="269"/>
                </a:cubicBezTo>
                <a:cubicBezTo>
                  <a:pt x="346" y="354"/>
                  <a:pt x="346" y="354"/>
                  <a:pt x="346" y="354"/>
                </a:cubicBezTo>
                <a:cubicBezTo>
                  <a:pt x="339" y="361"/>
                  <a:pt x="332" y="361"/>
                  <a:pt x="325" y="361"/>
                </a:cubicBezTo>
                <a:cubicBezTo>
                  <a:pt x="311" y="361"/>
                  <a:pt x="297" y="347"/>
                  <a:pt x="297" y="333"/>
                </a:cubicBezTo>
                <a:cubicBezTo>
                  <a:pt x="297" y="326"/>
                  <a:pt x="304" y="319"/>
                  <a:pt x="311" y="311"/>
                </a:cubicBezTo>
                <a:cubicBezTo>
                  <a:pt x="346" y="276"/>
                  <a:pt x="346" y="276"/>
                  <a:pt x="346" y="276"/>
                </a:cubicBezTo>
                <a:cubicBezTo>
                  <a:pt x="177" y="276"/>
                  <a:pt x="177" y="276"/>
                  <a:pt x="177" y="276"/>
                </a:cubicBezTo>
                <a:cubicBezTo>
                  <a:pt x="163" y="276"/>
                  <a:pt x="148" y="262"/>
                  <a:pt x="148" y="248"/>
                </a:cubicBezTo>
                <a:cubicBezTo>
                  <a:pt x="148" y="234"/>
                  <a:pt x="163" y="220"/>
                  <a:pt x="177" y="220"/>
                </a:cubicBezTo>
                <a:cubicBezTo>
                  <a:pt x="346" y="220"/>
                  <a:pt x="346" y="220"/>
                  <a:pt x="346" y="220"/>
                </a:cubicBezTo>
                <a:cubicBezTo>
                  <a:pt x="311" y="184"/>
                  <a:pt x="311" y="184"/>
                  <a:pt x="311" y="184"/>
                </a:cubicBezTo>
                <a:cubicBezTo>
                  <a:pt x="304" y="177"/>
                  <a:pt x="297" y="170"/>
                  <a:pt x="297" y="163"/>
                </a:cubicBezTo>
                <a:cubicBezTo>
                  <a:pt x="297" y="149"/>
                  <a:pt x="311" y="135"/>
                  <a:pt x="325" y="135"/>
                </a:cubicBezTo>
                <a:cubicBezTo>
                  <a:pt x="332" y="135"/>
                  <a:pt x="339" y="135"/>
                  <a:pt x="346" y="142"/>
                </a:cubicBezTo>
                <a:cubicBezTo>
                  <a:pt x="438" y="227"/>
                  <a:pt x="438" y="227"/>
                  <a:pt x="438" y="227"/>
                </a:cubicBezTo>
                <a:cubicBezTo>
                  <a:pt x="445" y="234"/>
                  <a:pt x="452" y="241"/>
                  <a:pt x="452" y="248"/>
                </a:cubicBezTo>
                <a:close/>
                <a:moveTo>
                  <a:pt x="170" y="57"/>
                </a:moveTo>
                <a:lnTo>
                  <a:pt x="170" y="57"/>
                </a:lnTo>
                <a:cubicBezTo>
                  <a:pt x="56" y="57"/>
                  <a:pt x="56" y="57"/>
                  <a:pt x="56" y="57"/>
                </a:cubicBezTo>
                <a:cubicBezTo>
                  <a:pt x="56" y="439"/>
                  <a:pt x="56" y="439"/>
                  <a:pt x="56" y="439"/>
                </a:cubicBezTo>
                <a:cubicBezTo>
                  <a:pt x="170" y="439"/>
                  <a:pt x="170" y="439"/>
                  <a:pt x="170" y="439"/>
                </a:cubicBezTo>
                <a:cubicBezTo>
                  <a:pt x="184" y="439"/>
                  <a:pt x="198" y="446"/>
                  <a:pt x="198" y="467"/>
                </a:cubicBezTo>
                <a:cubicBezTo>
                  <a:pt x="198" y="481"/>
                  <a:pt x="184" y="495"/>
                  <a:pt x="170" y="495"/>
                </a:cubicBezTo>
                <a:cubicBezTo>
                  <a:pt x="28" y="495"/>
                  <a:pt x="28" y="495"/>
                  <a:pt x="28" y="495"/>
                </a:cubicBezTo>
                <a:cubicBezTo>
                  <a:pt x="7" y="495"/>
                  <a:pt x="0" y="481"/>
                  <a:pt x="0" y="467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5"/>
                  <a:pt x="7" y="0"/>
                  <a:pt x="28" y="0"/>
                </a:cubicBezTo>
                <a:cubicBezTo>
                  <a:pt x="170" y="0"/>
                  <a:pt x="170" y="0"/>
                  <a:pt x="170" y="0"/>
                </a:cubicBezTo>
                <a:cubicBezTo>
                  <a:pt x="184" y="0"/>
                  <a:pt x="198" y="15"/>
                  <a:pt x="198" y="29"/>
                </a:cubicBezTo>
                <a:cubicBezTo>
                  <a:pt x="198" y="50"/>
                  <a:pt x="184" y="57"/>
                  <a:pt x="170" y="57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9" name="Freeform 50"/>
          <p:cNvSpPr>
            <a:spLocks noChangeArrowheads="1"/>
          </p:cNvSpPr>
          <p:nvPr/>
        </p:nvSpPr>
        <p:spPr bwMode="auto">
          <a:xfrm>
            <a:off x="9310274" y="5934906"/>
            <a:ext cx="323310" cy="351652"/>
          </a:xfrm>
          <a:custGeom>
            <a:avLst/>
            <a:gdLst>
              <a:gd name="T0" fmla="*/ 58889948 w 453"/>
              <a:gd name="T1" fmla="*/ 31867782 h 496"/>
              <a:gd name="T2" fmla="*/ 58889948 w 453"/>
              <a:gd name="T3" fmla="*/ 31867782 h 496"/>
              <a:gd name="T4" fmla="*/ 58889948 w 453"/>
              <a:gd name="T5" fmla="*/ 60008934 h 496"/>
              <a:gd name="T6" fmla="*/ 55241789 w 453"/>
              <a:gd name="T7" fmla="*/ 63607233 h 496"/>
              <a:gd name="T8" fmla="*/ 36741110 w 453"/>
              <a:gd name="T9" fmla="*/ 63607233 h 496"/>
              <a:gd name="T10" fmla="*/ 33092952 w 453"/>
              <a:gd name="T11" fmla="*/ 60008934 h 496"/>
              <a:gd name="T12" fmla="*/ 36741110 w 453"/>
              <a:gd name="T13" fmla="*/ 56410993 h 496"/>
              <a:gd name="T14" fmla="*/ 51463687 w 453"/>
              <a:gd name="T15" fmla="*/ 56410993 h 496"/>
              <a:gd name="T16" fmla="*/ 51463687 w 453"/>
              <a:gd name="T17" fmla="*/ 7324571 h 496"/>
              <a:gd name="T18" fmla="*/ 36741110 w 453"/>
              <a:gd name="T19" fmla="*/ 7324571 h 496"/>
              <a:gd name="T20" fmla="*/ 33092952 w 453"/>
              <a:gd name="T21" fmla="*/ 3726631 h 496"/>
              <a:gd name="T22" fmla="*/ 36741110 w 453"/>
              <a:gd name="T23" fmla="*/ 0 h 496"/>
              <a:gd name="T24" fmla="*/ 55241789 w 453"/>
              <a:gd name="T25" fmla="*/ 0 h 496"/>
              <a:gd name="T26" fmla="*/ 58889948 w 453"/>
              <a:gd name="T27" fmla="*/ 3726631 h 496"/>
              <a:gd name="T28" fmla="*/ 58889948 w 453"/>
              <a:gd name="T29" fmla="*/ 31867782 h 496"/>
              <a:gd name="T30" fmla="*/ 37653240 w 453"/>
              <a:gd name="T31" fmla="*/ 29169237 h 496"/>
              <a:gd name="T32" fmla="*/ 37653240 w 453"/>
              <a:gd name="T33" fmla="*/ 29169237 h 496"/>
              <a:gd name="T34" fmla="*/ 38565009 w 453"/>
              <a:gd name="T35" fmla="*/ 31867782 h 496"/>
              <a:gd name="T36" fmla="*/ 37653240 w 453"/>
              <a:gd name="T37" fmla="*/ 34566327 h 496"/>
              <a:gd name="T38" fmla="*/ 37653240 w 453"/>
              <a:gd name="T39" fmla="*/ 34566327 h 496"/>
              <a:gd name="T40" fmla="*/ 25796996 w 453"/>
              <a:gd name="T41" fmla="*/ 45488840 h 496"/>
              <a:gd name="T42" fmla="*/ 25796996 w 453"/>
              <a:gd name="T43" fmla="*/ 45488840 h 496"/>
              <a:gd name="T44" fmla="*/ 22930663 w 453"/>
              <a:gd name="T45" fmla="*/ 46388235 h 496"/>
              <a:gd name="T46" fmla="*/ 19282505 w 453"/>
              <a:gd name="T47" fmla="*/ 42790294 h 496"/>
              <a:gd name="T48" fmla="*/ 20194634 w 453"/>
              <a:gd name="T49" fmla="*/ 39963059 h 496"/>
              <a:gd name="T50" fmla="*/ 20194634 w 453"/>
              <a:gd name="T51" fmla="*/ 39963059 h 496"/>
              <a:gd name="T52" fmla="*/ 25796996 w 453"/>
              <a:gd name="T53" fmla="*/ 35465723 h 496"/>
              <a:gd name="T54" fmla="*/ 3648158 w 453"/>
              <a:gd name="T55" fmla="*/ 35465723 h 496"/>
              <a:gd name="T56" fmla="*/ 3648158 w 453"/>
              <a:gd name="T57" fmla="*/ 35465723 h 496"/>
              <a:gd name="T58" fmla="*/ 0 w 453"/>
              <a:gd name="T59" fmla="*/ 31867782 h 496"/>
              <a:gd name="T60" fmla="*/ 3648158 w 453"/>
              <a:gd name="T61" fmla="*/ 28269842 h 496"/>
              <a:gd name="T62" fmla="*/ 3648158 w 453"/>
              <a:gd name="T63" fmla="*/ 28269842 h 496"/>
              <a:gd name="T64" fmla="*/ 25796996 w 453"/>
              <a:gd name="T65" fmla="*/ 28269842 h 496"/>
              <a:gd name="T66" fmla="*/ 20194634 w 453"/>
              <a:gd name="T67" fmla="*/ 23643815 h 496"/>
              <a:gd name="T68" fmla="*/ 20194634 w 453"/>
              <a:gd name="T69" fmla="*/ 23643815 h 496"/>
              <a:gd name="T70" fmla="*/ 19282505 w 453"/>
              <a:gd name="T71" fmla="*/ 20945270 h 496"/>
              <a:gd name="T72" fmla="*/ 22930663 w 453"/>
              <a:gd name="T73" fmla="*/ 17347329 h 496"/>
              <a:gd name="T74" fmla="*/ 25796996 w 453"/>
              <a:gd name="T75" fmla="*/ 18246725 h 496"/>
              <a:gd name="T76" fmla="*/ 25796996 w 453"/>
              <a:gd name="T77" fmla="*/ 18246725 h 496"/>
              <a:gd name="T78" fmla="*/ 37653240 w 453"/>
              <a:gd name="T79" fmla="*/ 29169237 h 4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453" h="496">
                <a:moveTo>
                  <a:pt x="452" y="248"/>
                </a:moveTo>
                <a:lnTo>
                  <a:pt x="452" y="248"/>
                </a:lnTo>
                <a:cubicBezTo>
                  <a:pt x="452" y="467"/>
                  <a:pt x="452" y="467"/>
                  <a:pt x="452" y="467"/>
                </a:cubicBezTo>
                <a:cubicBezTo>
                  <a:pt x="452" y="481"/>
                  <a:pt x="438" y="495"/>
                  <a:pt x="424" y="495"/>
                </a:cubicBezTo>
                <a:cubicBezTo>
                  <a:pt x="282" y="495"/>
                  <a:pt x="282" y="495"/>
                  <a:pt x="282" y="495"/>
                </a:cubicBezTo>
                <a:cubicBezTo>
                  <a:pt x="261" y="495"/>
                  <a:pt x="254" y="481"/>
                  <a:pt x="254" y="467"/>
                </a:cubicBezTo>
                <a:cubicBezTo>
                  <a:pt x="254" y="446"/>
                  <a:pt x="261" y="439"/>
                  <a:pt x="282" y="439"/>
                </a:cubicBezTo>
                <a:cubicBezTo>
                  <a:pt x="395" y="439"/>
                  <a:pt x="395" y="439"/>
                  <a:pt x="395" y="439"/>
                </a:cubicBezTo>
                <a:cubicBezTo>
                  <a:pt x="395" y="57"/>
                  <a:pt x="395" y="57"/>
                  <a:pt x="395" y="57"/>
                </a:cubicBezTo>
                <a:cubicBezTo>
                  <a:pt x="282" y="57"/>
                  <a:pt x="282" y="57"/>
                  <a:pt x="282" y="57"/>
                </a:cubicBezTo>
                <a:cubicBezTo>
                  <a:pt x="261" y="57"/>
                  <a:pt x="254" y="43"/>
                  <a:pt x="254" y="29"/>
                </a:cubicBezTo>
                <a:cubicBezTo>
                  <a:pt x="254" y="15"/>
                  <a:pt x="261" y="0"/>
                  <a:pt x="282" y="0"/>
                </a:cubicBezTo>
                <a:cubicBezTo>
                  <a:pt x="424" y="0"/>
                  <a:pt x="424" y="0"/>
                  <a:pt x="424" y="0"/>
                </a:cubicBezTo>
                <a:cubicBezTo>
                  <a:pt x="438" y="0"/>
                  <a:pt x="452" y="15"/>
                  <a:pt x="452" y="29"/>
                </a:cubicBezTo>
                <a:cubicBezTo>
                  <a:pt x="452" y="248"/>
                  <a:pt x="452" y="248"/>
                  <a:pt x="452" y="248"/>
                </a:cubicBezTo>
                <a:close/>
                <a:moveTo>
                  <a:pt x="289" y="227"/>
                </a:moveTo>
                <a:lnTo>
                  <a:pt x="289" y="227"/>
                </a:lnTo>
                <a:cubicBezTo>
                  <a:pt x="296" y="234"/>
                  <a:pt x="296" y="241"/>
                  <a:pt x="296" y="248"/>
                </a:cubicBezTo>
                <a:cubicBezTo>
                  <a:pt x="296" y="255"/>
                  <a:pt x="296" y="262"/>
                  <a:pt x="289" y="269"/>
                </a:cubicBezTo>
                <a:cubicBezTo>
                  <a:pt x="198" y="354"/>
                  <a:pt x="198" y="354"/>
                  <a:pt x="198" y="354"/>
                </a:cubicBezTo>
                <a:cubicBezTo>
                  <a:pt x="191" y="361"/>
                  <a:pt x="183" y="361"/>
                  <a:pt x="176" y="361"/>
                </a:cubicBezTo>
                <a:cubicBezTo>
                  <a:pt x="162" y="361"/>
                  <a:pt x="148" y="347"/>
                  <a:pt x="148" y="333"/>
                </a:cubicBezTo>
                <a:cubicBezTo>
                  <a:pt x="148" y="326"/>
                  <a:pt x="155" y="319"/>
                  <a:pt x="155" y="311"/>
                </a:cubicBezTo>
                <a:cubicBezTo>
                  <a:pt x="198" y="276"/>
                  <a:pt x="198" y="276"/>
                  <a:pt x="198" y="276"/>
                </a:cubicBezTo>
                <a:cubicBezTo>
                  <a:pt x="28" y="276"/>
                  <a:pt x="28" y="276"/>
                  <a:pt x="28" y="276"/>
                </a:cubicBezTo>
                <a:cubicBezTo>
                  <a:pt x="7" y="276"/>
                  <a:pt x="0" y="262"/>
                  <a:pt x="0" y="248"/>
                </a:cubicBezTo>
                <a:cubicBezTo>
                  <a:pt x="0" y="234"/>
                  <a:pt x="7" y="220"/>
                  <a:pt x="28" y="220"/>
                </a:cubicBezTo>
                <a:cubicBezTo>
                  <a:pt x="198" y="220"/>
                  <a:pt x="198" y="220"/>
                  <a:pt x="198" y="220"/>
                </a:cubicBezTo>
                <a:cubicBezTo>
                  <a:pt x="155" y="184"/>
                  <a:pt x="155" y="184"/>
                  <a:pt x="155" y="184"/>
                </a:cubicBezTo>
                <a:cubicBezTo>
                  <a:pt x="155" y="177"/>
                  <a:pt x="148" y="170"/>
                  <a:pt x="148" y="163"/>
                </a:cubicBezTo>
                <a:cubicBezTo>
                  <a:pt x="148" y="149"/>
                  <a:pt x="162" y="135"/>
                  <a:pt x="176" y="135"/>
                </a:cubicBezTo>
                <a:cubicBezTo>
                  <a:pt x="183" y="135"/>
                  <a:pt x="191" y="135"/>
                  <a:pt x="198" y="142"/>
                </a:cubicBezTo>
                <a:cubicBezTo>
                  <a:pt x="289" y="227"/>
                  <a:pt x="289" y="227"/>
                  <a:pt x="289" y="227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10" name="Freeform 51"/>
          <p:cNvSpPr>
            <a:spLocks noChangeArrowheads="1"/>
          </p:cNvSpPr>
          <p:nvPr/>
        </p:nvSpPr>
        <p:spPr bwMode="auto">
          <a:xfrm>
            <a:off x="8547511" y="5950607"/>
            <a:ext cx="348423" cy="323394"/>
          </a:xfrm>
          <a:custGeom>
            <a:avLst/>
            <a:gdLst>
              <a:gd name="T0" fmla="*/ 59733324 w 489"/>
              <a:gd name="T1" fmla="*/ 58889948 h 453"/>
              <a:gd name="T2" fmla="*/ 59733324 w 489"/>
              <a:gd name="T3" fmla="*/ 58889948 h 453"/>
              <a:gd name="T4" fmla="*/ 3765697 w 489"/>
              <a:gd name="T5" fmla="*/ 58889948 h 453"/>
              <a:gd name="T6" fmla="*/ 0 w 489"/>
              <a:gd name="T7" fmla="*/ 55241789 h 453"/>
              <a:gd name="T8" fmla="*/ 0 w 489"/>
              <a:gd name="T9" fmla="*/ 36741110 h 453"/>
              <a:gd name="T10" fmla="*/ 3765697 w 489"/>
              <a:gd name="T11" fmla="*/ 33092952 h 453"/>
              <a:gd name="T12" fmla="*/ 7401667 w 489"/>
              <a:gd name="T13" fmla="*/ 36741110 h 453"/>
              <a:gd name="T14" fmla="*/ 7401667 w 489"/>
              <a:gd name="T15" fmla="*/ 51593992 h 453"/>
              <a:gd name="T16" fmla="*/ 55967267 w 489"/>
              <a:gd name="T17" fmla="*/ 51593992 h 453"/>
              <a:gd name="T18" fmla="*/ 55967267 w 489"/>
              <a:gd name="T19" fmla="*/ 36741110 h 453"/>
              <a:gd name="T20" fmla="*/ 59733324 w 489"/>
              <a:gd name="T21" fmla="*/ 33092952 h 453"/>
              <a:gd name="T22" fmla="*/ 63369294 w 489"/>
              <a:gd name="T23" fmla="*/ 36741110 h 453"/>
              <a:gd name="T24" fmla="*/ 63369294 w 489"/>
              <a:gd name="T25" fmla="*/ 55241789 h 453"/>
              <a:gd name="T26" fmla="*/ 59733324 w 489"/>
              <a:gd name="T27" fmla="*/ 58889948 h 453"/>
              <a:gd name="T28" fmla="*/ 43241733 w 489"/>
              <a:gd name="T29" fmla="*/ 19282505 h 453"/>
              <a:gd name="T30" fmla="*/ 43241733 w 489"/>
              <a:gd name="T31" fmla="*/ 19282505 h 453"/>
              <a:gd name="T32" fmla="*/ 40384848 w 489"/>
              <a:gd name="T33" fmla="*/ 18370375 h 453"/>
              <a:gd name="T34" fmla="*/ 40384848 w 489"/>
              <a:gd name="T35" fmla="*/ 18370375 h 453"/>
              <a:gd name="T36" fmla="*/ 35840067 w 489"/>
              <a:gd name="T37" fmla="*/ 12898317 h 453"/>
              <a:gd name="T38" fmla="*/ 35840067 w 489"/>
              <a:gd name="T39" fmla="*/ 35828980 h 453"/>
              <a:gd name="T40" fmla="*/ 35840067 w 489"/>
              <a:gd name="T41" fmla="*/ 35828980 h 453"/>
              <a:gd name="T42" fmla="*/ 32204097 w 489"/>
              <a:gd name="T43" fmla="*/ 39607443 h 453"/>
              <a:gd name="T44" fmla="*/ 28568127 w 489"/>
              <a:gd name="T45" fmla="*/ 35828980 h 453"/>
              <a:gd name="T46" fmla="*/ 28568127 w 489"/>
              <a:gd name="T47" fmla="*/ 35828980 h 453"/>
              <a:gd name="T48" fmla="*/ 28568127 w 489"/>
              <a:gd name="T49" fmla="*/ 12898317 h 453"/>
              <a:gd name="T50" fmla="*/ 23893258 w 489"/>
              <a:gd name="T51" fmla="*/ 18370375 h 453"/>
              <a:gd name="T52" fmla="*/ 23893258 w 489"/>
              <a:gd name="T53" fmla="*/ 18370375 h 453"/>
              <a:gd name="T54" fmla="*/ 21166461 w 489"/>
              <a:gd name="T55" fmla="*/ 19282505 h 453"/>
              <a:gd name="T56" fmla="*/ 17530491 w 489"/>
              <a:gd name="T57" fmla="*/ 15634346 h 453"/>
              <a:gd name="T58" fmla="*/ 18439303 w 489"/>
              <a:gd name="T59" fmla="*/ 13810447 h 453"/>
              <a:gd name="T60" fmla="*/ 18439303 w 489"/>
              <a:gd name="T61" fmla="*/ 13810447 h 453"/>
              <a:gd name="T62" fmla="*/ 29476939 w 489"/>
              <a:gd name="T63" fmla="*/ 912130 h 453"/>
              <a:gd name="T64" fmla="*/ 29476939 w 489"/>
              <a:gd name="T65" fmla="*/ 912130 h 453"/>
              <a:gd name="T66" fmla="*/ 32204097 w 489"/>
              <a:gd name="T67" fmla="*/ 0 h 453"/>
              <a:gd name="T68" fmla="*/ 34930894 w 489"/>
              <a:gd name="T69" fmla="*/ 912130 h 453"/>
              <a:gd name="T70" fmla="*/ 34930894 w 489"/>
              <a:gd name="T71" fmla="*/ 912130 h 453"/>
              <a:gd name="T72" fmla="*/ 45968530 w 489"/>
              <a:gd name="T73" fmla="*/ 13810447 h 453"/>
              <a:gd name="T74" fmla="*/ 45968530 w 489"/>
              <a:gd name="T75" fmla="*/ 13810447 h 453"/>
              <a:gd name="T76" fmla="*/ 46877703 w 489"/>
              <a:gd name="T77" fmla="*/ 15634346 h 453"/>
              <a:gd name="T78" fmla="*/ 43241733 w 489"/>
              <a:gd name="T79" fmla="*/ 19282505 h 453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489" h="453">
                <a:moveTo>
                  <a:pt x="460" y="452"/>
                </a:moveTo>
                <a:lnTo>
                  <a:pt x="460" y="452"/>
                </a:lnTo>
                <a:cubicBezTo>
                  <a:pt x="29" y="452"/>
                  <a:pt x="29" y="452"/>
                  <a:pt x="29" y="452"/>
                </a:cubicBezTo>
                <a:cubicBezTo>
                  <a:pt x="15" y="452"/>
                  <a:pt x="0" y="438"/>
                  <a:pt x="0" y="424"/>
                </a:cubicBezTo>
                <a:cubicBezTo>
                  <a:pt x="0" y="282"/>
                  <a:pt x="0" y="282"/>
                  <a:pt x="0" y="282"/>
                </a:cubicBezTo>
                <a:cubicBezTo>
                  <a:pt x="0" y="268"/>
                  <a:pt x="15" y="254"/>
                  <a:pt x="29" y="254"/>
                </a:cubicBezTo>
                <a:cubicBezTo>
                  <a:pt x="43" y="254"/>
                  <a:pt x="57" y="268"/>
                  <a:pt x="57" y="282"/>
                </a:cubicBezTo>
                <a:cubicBezTo>
                  <a:pt x="57" y="396"/>
                  <a:pt x="57" y="396"/>
                  <a:pt x="57" y="396"/>
                </a:cubicBezTo>
                <a:cubicBezTo>
                  <a:pt x="431" y="396"/>
                  <a:pt x="431" y="396"/>
                  <a:pt x="431" y="396"/>
                </a:cubicBezTo>
                <a:cubicBezTo>
                  <a:pt x="431" y="282"/>
                  <a:pt x="431" y="282"/>
                  <a:pt x="431" y="282"/>
                </a:cubicBezTo>
                <a:cubicBezTo>
                  <a:pt x="431" y="268"/>
                  <a:pt x="446" y="254"/>
                  <a:pt x="460" y="254"/>
                </a:cubicBezTo>
                <a:cubicBezTo>
                  <a:pt x="481" y="254"/>
                  <a:pt x="488" y="268"/>
                  <a:pt x="488" y="282"/>
                </a:cubicBezTo>
                <a:cubicBezTo>
                  <a:pt x="488" y="424"/>
                  <a:pt x="488" y="424"/>
                  <a:pt x="488" y="424"/>
                </a:cubicBezTo>
                <a:cubicBezTo>
                  <a:pt x="488" y="438"/>
                  <a:pt x="481" y="452"/>
                  <a:pt x="460" y="452"/>
                </a:cubicBezTo>
                <a:close/>
                <a:moveTo>
                  <a:pt x="333" y="148"/>
                </a:moveTo>
                <a:lnTo>
                  <a:pt x="333" y="148"/>
                </a:lnTo>
                <a:cubicBezTo>
                  <a:pt x="318" y="148"/>
                  <a:pt x="311" y="148"/>
                  <a:pt x="311" y="141"/>
                </a:cubicBezTo>
                <a:cubicBezTo>
                  <a:pt x="276" y="99"/>
                  <a:pt x="276" y="99"/>
                  <a:pt x="276" y="99"/>
                </a:cubicBezTo>
                <a:cubicBezTo>
                  <a:pt x="276" y="275"/>
                  <a:pt x="276" y="275"/>
                  <a:pt x="276" y="275"/>
                </a:cubicBezTo>
                <a:cubicBezTo>
                  <a:pt x="276" y="289"/>
                  <a:pt x="262" y="304"/>
                  <a:pt x="248" y="304"/>
                </a:cubicBezTo>
                <a:cubicBezTo>
                  <a:pt x="227" y="304"/>
                  <a:pt x="220" y="289"/>
                  <a:pt x="220" y="275"/>
                </a:cubicBezTo>
                <a:cubicBezTo>
                  <a:pt x="220" y="99"/>
                  <a:pt x="220" y="99"/>
                  <a:pt x="220" y="99"/>
                </a:cubicBezTo>
                <a:cubicBezTo>
                  <a:pt x="184" y="141"/>
                  <a:pt x="184" y="141"/>
                  <a:pt x="184" y="141"/>
                </a:cubicBezTo>
                <a:cubicBezTo>
                  <a:pt x="177" y="148"/>
                  <a:pt x="170" y="148"/>
                  <a:pt x="163" y="148"/>
                </a:cubicBezTo>
                <a:cubicBezTo>
                  <a:pt x="142" y="148"/>
                  <a:pt x="135" y="141"/>
                  <a:pt x="135" y="120"/>
                </a:cubicBezTo>
                <a:cubicBezTo>
                  <a:pt x="135" y="113"/>
                  <a:pt x="135" y="106"/>
                  <a:pt x="142" y="106"/>
                </a:cubicBezTo>
                <a:cubicBezTo>
                  <a:pt x="227" y="7"/>
                  <a:pt x="227" y="7"/>
                  <a:pt x="227" y="7"/>
                </a:cubicBezTo>
                <a:cubicBezTo>
                  <a:pt x="227" y="7"/>
                  <a:pt x="234" y="0"/>
                  <a:pt x="248" y="0"/>
                </a:cubicBezTo>
                <a:cubicBezTo>
                  <a:pt x="255" y="0"/>
                  <a:pt x="262" y="7"/>
                  <a:pt x="269" y="7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354" y="106"/>
                  <a:pt x="361" y="113"/>
                  <a:pt x="361" y="120"/>
                </a:cubicBezTo>
                <a:cubicBezTo>
                  <a:pt x="361" y="141"/>
                  <a:pt x="347" y="148"/>
                  <a:pt x="333" y="148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11" name="Freeform 52"/>
          <p:cNvSpPr>
            <a:spLocks noChangeArrowheads="1"/>
          </p:cNvSpPr>
          <p:nvPr/>
        </p:nvSpPr>
        <p:spPr bwMode="auto">
          <a:xfrm>
            <a:off x="7800444" y="5950607"/>
            <a:ext cx="348423" cy="323394"/>
          </a:xfrm>
          <a:custGeom>
            <a:avLst/>
            <a:gdLst>
              <a:gd name="T0" fmla="*/ 59733324 w 489"/>
              <a:gd name="T1" fmla="*/ 58889948 h 453"/>
              <a:gd name="T2" fmla="*/ 59733324 w 489"/>
              <a:gd name="T3" fmla="*/ 58889948 h 453"/>
              <a:gd name="T4" fmla="*/ 31294924 w 489"/>
              <a:gd name="T5" fmla="*/ 58889948 h 453"/>
              <a:gd name="T6" fmla="*/ 31294924 w 489"/>
              <a:gd name="T7" fmla="*/ 58889948 h 453"/>
              <a:gd name="T8" fmla="*/ 31294924 w 489"/>
              <a:gd name="T9" fmla="*/ 58889948 h 453"/>
              <a:gd name="T10" fmla="*/ 3765697 w 489"/>
              <a:gd name="T11" fmla="*/ 58889948 h 453"/>
              <a:gd name="T12" fmla="*/ 0 w 489"/>
              <a:gd name="T13" fmla="*/ 55241789 h 453"/>
              <a:gd name="T14" fmla="*/ 0 w 489"/>
              <a:gd name="T15" fmla="*/ 36741110 h 453"/>
              <a:gd name="T16" fmla="*/ 3765697 w 489"/>
              <a:gd name="T17" fmla="*/ 33092952 h 453"/>
              <a:gd name="T18" fmla="*/ 7401667 w 489"/>
              <a:gd name="T19" fmla="*/ 36741110 h 453"/>
              <a:gd name="T20" fmla="*/ 7401667 w 489"/>
              <a:gd name="T21" fmla="*/ 51593992 h 453"/>
              <a:gd name="T22" fmla="*/ 55967267 w 489"/>
              <a:gd name="T23" fmla="*/ 51593992 h 453"/>
              <a:gd name="T24" fmla="*/ 55967267 w 489"/>
              <a:gd name="T25" fmla="*/ 36741110 h 453"/>
              <a:gd name="T26" fmla="*/ 59733324 w 489"/>
              <a:gd name="T27" fmla="*/ 33092952 h 453"/>
              <a:gd name="T28" fmla="*/ 63369294 w 489"/>
              <a:gd name="T29" fmla="*/ 36741110 h 453"/>
              <a:gd name="T30" fmla="*/ 63369294 w 489"/>
              <a:gd name="T31" fmla="*/ 55241789 h 453"/>
              <a:gd name="T32" fmla="*/ 59733324 w 489"/>
              <a:gd name="T33" fmla="*/ 58889948 h 453"/>
              <a:gd name="T34" fmla="*/ 45059718 w 489"/>
              <a:gd name="T35" fmla="*/ 25796996 h 453"/>
              <a:gd name="T36" fmla="*/ 45059718 w 489"/>
              <a:gd name="T37" fmla="*/ 25796996 h 453"/>
              <a:gd name="T38" fmla="*/ 34022082 w 489"/>
              <a:gd name="T39" fmla="*/ 37653240 h 453"/>
              <a:gd name="T40" fmla="*/ 34022082 w 489"/>
              <a:gd name="T41" fmla="*/ 37653240 h 453"/>
              <a:gd name="T42" fmla="*/ 31294924 w 489"/>
              <a:gd name="T43" fmla="*/ 39607443 h 453"/>
              <a:gd name="T44" fmla="*/ 28568127 w 489"/>
              <a:gd name="T45" fmla="*/ 37653240 h 453"/>
              <a:gd name="T46" fmla="*/ 28568127 w 489"/>
              <a:gd name="T47" fmla="*/ 37653240 h 453"/>
              <a:gd name="T48" fmla="*/ 17530491 w 489"/>
              <a:gd name="T49" fmla="*/ 25796996 h 453"/>
              <a:gd name="T50" fmla="*/ 17530491 w 489"/>
              <a:gd name="T51" fmla="*/ 25796996 h 453"/>
              <a:gd name="T52" fmla="*/ 16491591 w 489"/>
              <a:gd name="T53" fmla="*/ 22930663 h 453"/>
              <a:gd name="T54" fmla="*/ 20257288 w 489"/>
              <a:gd name="T55" fmla="*/ 19282505 h 453"/>
              <a:gd name="T56" fmla="*/ 22984445 w 489"/>
              <a:gd name="T57" fmla="*/ 21106403 h 453"/>
              <a:gd name="T58" fmla="*/ 22984445 w 489"/>
              <a:gd name="T59" fmla="*/ 21106403 h 453"/>
              <a:gd name="T60" fmla="*/ 27529227 w 489"/>
              <a:gd name="T61" fmla="*/ 25796996 h 453"/>
              <a:gd name="T62" fmla="*/ 27529227 w 489"/>
              <a:gd name="T63" fmla="*/ 3648158 h 453"/>
              <a:gd name="T64" fmla="*/ 27529227 w 489"/>
              <a:gd name="T65" fmla="*/ 3648158 h 453"/>
              <a:gd name="T66" fmla="*/ 31294924 w 489"/>
              <a:gd name="T67" fmla="*/ 0 h 453"/>
              <a:gd name="T68" fmla="*/ 34930894 w 489"/>
              <a:gd name="T69" fmla="*/ 3648158 h 453"/>
              <a:gd name="T70" fmla="*/ 34930894 w 489"/>
              <a:gd name="T71" fmla="*/ 3648158 h 453"/>
              <a:gd name="T72" fmla="*/ 34930894 w 489"/>
              <a:gd name="T73" fmla="*/ 25796996 h 453"/>
              <a:gd name="T74" fmla="*/ 39476036 w 489"/>
              <a:gd name="T75" fmla="*/ 21106403 h 453"/>
              <a:gd name="T76" fmla="*/ 39476036 w 489"/>
              <a:gd name="T77" fmla="*/ 21106403 h 453"/>
              <a:gd name="T78" fmla="*/ 42202833 w 489"/>
              <a:gd name="T79" fmla="*/ 19282505 h 453"/>
              <a:gd name="T80" fmla="*/ 45968530 w 489"/>
              <a:gd name="T81" fmla="*/ 22930663 h 453"/>
              <a:gd name="T82" fmla="*/ 45059718 w 489"/>
              <a:gd name="T83" fmla="*/ 25796996 h 45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489" h="453">
                <a:moveTo>
                  <a:pt x="460" y="452"/>
                </a:moveTo>
                <a:lnTo>
                  <a:pt x="460" y="452"/>
                </a:lnTo>
                <a:cubicBezTo>
                  <a:pt x="241" y="452"/>
                  <a:pt x="241" y="452"/>
                  <a:pt x="241" y="452"/>
                </a:cubicBezTo>
                <a:cubicBezTo>
                  <a:pt x="29" y="452"/>
                  <a:pt x="29" y="452"/>
                  <a:pt x="29" y="452"/>
                </a:cubicBezTo>
                <a:cubicBezTo>
                  <a:pt x="7" y="452"/>
                  <a:pt x="0" y="438"/>
                  <a:pt x="0" y="424"/>
                </a:cubicBezTo>
                <a:cubicBezTo>
                  <a:pt x="0" y="282"/>
                  <a:pt x="0" y="282"/>
                  <a:pt x="0" y="282"/>
                </a:cubicBezTo>
                <a:cubicBezTo>
                  <a:pt x="0" y="268"/>
                  <a:pt x="7" y="254"/>
                  <a:pt x="29" y="254"/>
                </a:cubicBezTo>
                <a:cubicBezTo>
                  <a:pt x="43" y="254"/>
                  <a:pt x="57" y="268"/>
                  <a:pt x="57" y="282"/>
                </a:cubicBezTo>
                <a:cubicBezTo>
                  <a:pt x="57" y="396"/>
                  <a:pt x="57" y="396"/>
                  <a:pt x="57" y="396"/>
                </a:cubicBezTo>
                <a:cubicBezTo>
                  <a:pt x="431" y="396"/>
                  <a:pt x="431" y="396"/>
                  <a:pt x="431" y="396"/>
                </a:cubicBezTo>
                <a:cubicBezTo>
                  <a:pt x="431" y="282"/>
                  <a:pt x="431" y="282"/>
                  <a:pt x="431" y="282"/>
                </a:cubicBezTo>
                <a:cubicBezTo>
                  <a:pt x="431" y="268"/>
                  <a:pt x="446" y="254"/>
                  <a:pt x="460" y="254"/>
                </a:cubicBezTo>
                <a:cubicBezTo>
                  <a:pt x="474" y="254"/>
                  <a:pt x="488" y="268"/>
                  <a:pt x="488" y="282"/>
                </a:cubicBezTo>
                <a:cubicBezTo>
                  <a:pt x="488" y="424"/>
                  <a:pt x="488" y="424"/>
                  <a:pt x="488" y="424"/>
                </a:cubicBezTo>
                <a:cubicBezTo>
                  <a:pt x="488" y="438"/>
                  <a:pt x="474" y="452"/>
                  <a:pt x="460" y="452"/>
                </a:cubicBezTo>
                <a:close/>
                <a:moveTo>
                  <a:pt x="347" y="198"/>
                </a:moveTo>
                <a:lnTo>
                  <a:pt x="347" y="198"/>
                </a:lnTo>
                <a:cubicBezTo>
                  <a:pt x="262" y="289"/>
                  <a:pt x="262" y="289"/>
                  <a:pt x="262" y="289"/>
                </a:cubicBezTo>
                <a:cubicBezTo>
                  <a:pt x="262" y="297"/>
                  <a:pt x="255" y="304"/>
                  <a:pt x="241" y="304"/>
                </a:cubicBezTo>
                <a:cubicBezTo>
                  <a:pt x="234" y="304"/>
                  <a:pt x="227" y="297"/>
                  <a:pt x="220" y="289"/>
                </a:cubicBezTo>
                <a:cubicBezTo>
                  <a:pt x="135" y="198"/>
                  <a:pt x="135" y="198"/>
                  <a:pt x="135" y="198"/>
                </a:cubicBezTo>
                <a:cubicBezTo>
                  <a:pt x="135" y="191"/>
                  <a:pt x="127" y="184"/>
                  <a:pt x="127" y="176"/>
                </a:cubicBezTo>
                <a:cubicBezTo>
                  <a:pt x="127" y="162"/>
                  <a:pt x="142" y="148"/>
                  <a:pt x="156" y="148"/>
                </a:cubicBezTo>
                <a:cubicBezTo>
                  <a:pt x="170" y="148"/>
                  <a:pt x="177" y="155"/>
                  <a:pt x="177" y="162"/>
                </a:cubicBezTo>
                <a:cubicBezTo>
                  <a:pt x="212" y="198"/>
                  <a:pt x="212" y="198"/>
                  <a:pt x="212" y="198"/>
                </a:cubicBezTo>
                <a:cubicBezTo>
                  <a:pt x="212" y="28"/>
                  <a:pt x="212" y="28"/>
                  <a:pt x="212" y="28"/>
                </a:cubicBezTo>
                <a:cubicBezTo>
                  <a:pt x="212" y="14"/>
                  <a:pt x="227" y="0"/>
                  <a:pt x="241" y="0"/>
                </a:cubicBezTo>
                <a:cubicBezTo>
                  <a:pt x="262" y="0"/>
                  <a:pt x="269" y="14"/>
                  <a:pt x="269" y="28"/>
                </a:cubicBezTo>
                <a:cubicBezTo>
                  <a:pt x="269" y="198"/>
                  <a:pt x="269" y="198"/>
                  <a:pt x="269" y="198"/>
                </a:cubicBezTo>
                <a:cubicBezTo>
                  <a:pt x="304" y="162"/>
                  <a:pt x="304" y="162"/>
                  <a:pt x="304" y="162"/>
                </a:cubicBezTo>
                <a:cubicBezTo>
                  <a:pt x="311" y="155"/>
                  <a:pt x="318" y="148"/>
                  <a:pt x="325" y="148"/>
                </a:cubicBezTo>
                <a:cubicBezTo>
                  <a:pt x="347" y="148"/>
                  <a:pt x="354" y="162"/>
                  <a:pt x="354" y="176"/>
                </a:cubicBezTo>
                <a:cubicBezTo>
                  <a:pt x="354" y="184"/>
                  <a:pt x="354" y="191"/>
                  <a:pt x="347" y="198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12" name="Freeform 53"/>
          <p:cNvSpPr>
            <a:spLocks noChangeArrowheads="1"/>
          </p:cNvSpPr>
          <p:nvPr/>
        </p:nvSpPr>
        <p:spPr bwMode="auto">
          <a:xfrm>
            <a:off x="7006294" y="5894090"/>
            <a:ext cx="433174" cy="433286"/>
          </a:xfrm>
          <a:custGeom>
            <a:avLst/>
            <a:gdLst>
              <a:gd name="T0" fmla="*/ 75172271 w 608"/>
              <a:gd name="T1" fmla="*/ 78678142 h 609"/>
              <a:gd name="T2" fmla="*/ 0 w 608"/>
              <a:gd name="T3" fmla="*/ 75054951 h 609"/>
              <a:gd name="T4" fmla="*/ 3635276 w 608"/>
              <a:gd name="T5" fmla="*/ 10093638 h 609"/>
              <a:gd name="T6" fmla="*/ 10905827 w 608"/>
              <a:gd name="T7" fmla="*/ 13716829 h 609"/>
              <a:gd name="T8" fmla="*/ 28432908 w 608"/>
              <a:gd name="T9" fmla="*/ 13716829 h 609"/>
              <a:gd name="T10" fmla="*/ 50374278 w 608"/>
              <a:gd name="T11" fmla="*/ 10093638 h 609"/>
              <a:gd name="T12" fmla="*/ 58683635 w 608"/>
              <a:gd name="T13" fmla="*/ 21998871 h 609"/>
              <a:gd name="T14" fmla="*/ 67901720 w 608"/>
              <a:gd name="T15" fmla="*/ 10093638 h 609"/>
              <a:gd name="T16" fmla="*/ 78807547 w 608"/>
              <a:gd name="T17" fmla="*/ 13716829 h 609"/>
              <a:gd name="T18" fmla="*/ 75172271 w 608"/>
              <a:gd name="T19" fmla="*/ 78678142 h 609"/>
              <a:gd name="T20" fmla="*/ 71536996 w 608"/>
              <a:gd name="T21" fmla="*/ 29245613 h 609"/>
              <a:gd name="T22" fmla="*/ 7270552 w 608"/>
              <a:gd name="T23" fmla="*/ 71302258 h 609"/>
              <a:gd name="T24" fmla="*/ 71536996 w 608"/>
              <a:gd name="T25" fmla="*/ 29245613 h 609"/>
              <a:gd name="T26" fmla="*/ 24667917 w 608"/>
              <a:gd name="T27" fmla="*/ 54867675 h 609"/>
              <a:gd name="T28" fmla="*/ 29341637 w 608"/>
              <a:gd name="T29" fmla="*/ 51244484 h 609"/>
              <a:gd name="T30" fmla="*/ 32068184 w 608"/>
              <a:gd name="T31" fmla="*/ 48526731 h 609"/>
              <a:gd name="T32" fmla="*/ 33886002 w 608"/>
              <a:gd name="T33" fmla="*/ 45679835 h 609"/>
              <a:gd name="T34" fmla="*/ 31159455 w 608"/>
              <a:gd name="T35" fmla="*/ 42056644 h 609"/>
              <a:gd name="T36" fmla="*/ 28432908 w 608"/>
              <a:gd name="T37" fmla="*/ 43868240 h 609"/>
              <a:gd name="T38" fmla="*/ 27524179 w 608"/>
              <a:gd name="T39" fmla="*/ 46585633 h 609"/>
              <a:gd name="T40" fmla="*/ 23759188 w 608"/>
              <a:gd name="T41" fmla="*/ 43868240 h 609"/>
              <a:gd name="T42" fmla="*/ 27524179 w 608"/>
              <a:gd name="T43" fmla="*/ 38433453 h 609"/>
              <a:gd name="T44" fmla="*/ 33886002 w 608"/>
              <a:gd name="T45" fmla="*/ 38433453 h 609"/>
              <a:gd name="T46" fmla="*/ 37650993 w 608"/>
              <a:gd name="T47" fmla="*/ 42056644 h 609"/>
              <a:gd name="T48" fmla="*/ 38559722 w 608"/>
              <a:gd name="T49" fmla="*/ 47491791 h 609"/>
              <a:gd name="T50" fmla="*/ 34794731 w 608"/>
              <a:gd name="T51" fmla="*/ 52150282 h 609"/>
              <a:gd name="T52" fmla="*/ 30250726 w 608"/>
              <a:gd name="T53" fmla="*/ 54867675 h 609"/>
              <a:gd name="T54" fmla="*/ 38559722 w 608"/>
              <a:gd name="T55" fmla="*/ 56679271 h 609"/>
              <a:gd name="T56" fmla="*/ 21941370 w 608"/>
              <a:gd name="T57" fmla="*/ 60431965 h 609"/>
              <a:gd name="T58" fmla="*/ 24667917 w 608"/>
              <a:gd name="T59" fmla="*/ 54867675 h 609"/>
              <a:gd name="T60" fmla="*/ 45830274 w 608"/>
              <a:gd name="T61" fmla="*/ 56679271 h 609"/>
              <a:gd name="T62" fmla="*/ 49465550 w 608"/>
              <a:gd name="T63" fmla="*/ 56679271 h 609"/>
              <a:gd name="T64" fmla="*/ 51283368 w 608"/>
              <a:gd name="T65" fmla="*/ 54867675 h 609"/>
              <a:gd name="T66" fmla="*/ 51283368 w 608"/>
              <a:gd name="T67" fmla="*/ 51244484 h 609"/>
              <a:gd name="T68" fmla="*/ 49465550 w 608"/>
              <a:gd name="T69" fmla="*/ 49432889 h 609"/>
              <a:gd name="T70" fmla="*/ 45830274 w 608"/>
              <a:gd name="T71" fmla="*/ 49432889 h 609"/>
              <a:gd name="T72" fmla="*/ 40377540 w 608"/>
              <a:gd name="T73" fmla="*/ 51244484 h 609"/>
              <a:gd name="T74" fmla="*/ 55048359 w 608"/>
              <a:gd name="T75" fmla="*/ 38433453 h 609"/>
              <a:gd name="T76" fmla="*/ 45830274 w 608"/>
              <a:gd name="T77" fmla="*/ 42056644 h 609"/>
              <a:gd name="T78" fmla="*/ 44921545 w 608"/>
              <a:gd name="T79" fmla="*/ 47491791 h 609"/>
              <a:gd name="T80" fmla="*/ 49465550 w 608"/>
              <a:gd name="T81" fmla="*/ 45679835 h 609"/>
              <a:gd name="T82" fmla="*/ 55048359 w 608"/>
              <a:gd name="T83" fmla="*/ 47491791 h 609"/>
              <a:gd name="T84" fmla="*/ 56865817 w 608"/>
              <a:gd name="T85" fmla="*/ 53056080 h 609"/>
              <a:gd name="T86" fmla="*/ 54139630 w 608"/>
              <a:gd name="T87" fmla="*/ 58491226 h 609"/>
              <a:gd name="T88" fmla="*/ 48556821 w 608"/>
              <a:gd name="T89" fmla="*/ 61338122 h 609"/>
              <a:gd name="T90" fmla="*/ 42194998 w 608"/>
              <a:gd name="T91" fmla="*/ 59526167 h 609"/>
              <a:gd name="T92" fmla="*/ 40377540 w 608"/>
              <a:gd name="T93" fmla="*/ 53961878 h 609"/>
              <a:gd name="T94" fmla="*/ 45830274 w 608"/>
              <a:gd name="T95" fmla="*/ 56679271 h 609"/>
              <a:gd name="T96" fmla="*/ 58683635 w 608"/>
              <a:gd name="T97" fmla="*/ 17340380 h 609"/>
              <a:gd name="T98" fmla="*/ 55048359 w 608"/>
              <a:gd name="T99" fmla="*/ 3623191 h 609"/>
              <a:gd name="T100" fmla="*/ 62318910 w 608"/>
              <a:gd name="T101" fmla="*/ 3623191 h 609"/>
              <a:gd name="T102" fmla="*/ 58683635 w 608"/>
              <a:gd name="T103" fmla="*/ 17340380 h 609"/>
              <a:gd name="T104" fmla="*/ 20123912 w 608"/>
              <a:gd name="T105" fmla="*/ 17340380 h 609"/>
              <a:gd name="T106" fmla="*/ 16488637 w 608"/>
              <a:gd name="T107" fmla="*/ 3623191 h 609"/>
              <a:gd name="T108" fmla="*/ 23759188 w 608"/>
              <a:gd name="T109" fmla="*/ 3623191 h 609"/>
              <a:gd name="T110" fmla="*/ 20123912 w 608"/>
              <a:gd name="T111" fmla="*/ 17340380 h 60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608" h="609">
                <a:moveTo>
                  <a:pt x="579" y="608"/>
                </a:moveTo>
                <a:lnTo>
                  <a:pt x="579" y="608"/>
                </a:lnTo>
                <a:cubicBezTo>
                  <a:pt x="28" y="608"/>
                  <a:pt x="28" y="608"/>
                  <a:pt x="28" y="608"/>
                </a:cubicBezTo>
                <a:cubicBezTo>
                  <a:pt x="14" y="608"/>
                  <a:pt x="0" y="594"/>
                  <a:pt x="0" y="580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92"/>
                  <a:pt x="14" y="78"/>
                  <a:pt x="28" y="78"/>
                </a:cubicBezTo>
                <a:cubicBezTo>
                  <a:pt x="84" y="78"/>
                  <a:pt x="84" y="78"/>
                  <a:pt x="84" y="78"/>
                </a:cubicBezTo>
                <a:cubicBezTo>
                  <a:pt x="84" y="106"/>
                  <a:pt x="84" y="106"/>
                  <a:pt x="84" y="106"/>
                </a:cubicBezTo>
                <a:cubicBezTo>
                  <a:pt x="84" y="141"/>
                  <a:pt x="120" y="170"/>
                  <a:pt x="155" y="170"/>
                </a:cubicBezTo>
                <a:cubicBezTo>
                  <a:pt x="190" y="170"/>
                  <a:pt x="219" y="141"/>
                  <a:pt x="219" y="106"/>
                </a:cubicBezTo>
                <a:cubicBezTo>
                  <a:pt x="219" y="78"/>
                  <a:pt x="219" y="78"/>
                  <a:pt x="219" y="78"/>
                </a:cubicBezTo>
                <a:cubicBezTo>
                  <a:pt x="388" y="78"/>
                  <a:pt x="388" y="78"/>
                  <a:pt x="388" y="78"/>
                </a:cubicBezTo>
                <a:cubicBezTo>
                  <a:pt x="388" y="106"/>
                  <a:pt x="388" y="106"/>
                  <a:pt x="388" y="106"/>
                </a:cubicBezTo>
                <a:cubicBezTo>
                  <a:pt x="388" y="141"/>
                  <a:pt x="417" y="170"/>
                  <a:pt x="452" y="170"/>
                </a:cubicBezTo>
                <a:cubicBezTo>
                  <a:pt x="487" y="170"/>
                  <a:pt x="523" y="141"/>
                  <a:pt x="523" y="106"/>
                </a:cubicBezTo>
                <a:cubicBezTo>
                  <a:pt x="523" y="78"/>
                  <a:pt x="523" y="78"/>
                  <a:pt x="523" y="78"/>
                </a:cubicBezTo>
                <a:cubicBezTo>
                  <a:pt x="579" y="78"/>
                  <a:pt x="579" y="78"/>
                  <a:pt x="579" y="78"/>
                </a:cubicBezTo>
                <a:cubicBezTo>
                  <a:pt x="593" y="78"/>
                  <a:pt x="607" y="92"/>
                  <a:pt x="607" y="106"/>
                </a:cubicBezTo>
                <a:cubicBezTo>
                  <a:pt x="607" y="580"/>
                  <a:pt x="607" y="580"/>
                  <a:pt x="607" y="580"/>
                </a:cubicBezTo>
                <a:cubicBezTo>
                  <a:pt x="607" y="594"/>
                  <a:pt x="593" y="608"/>
                  <a:pt x="579" y="608"/>
                </a:cubicBezTo>
                <a:close/>
                <a:moveTo>
                  <a:pt x="551" y="226"/>
                </a:moveTo>
                <a:lnTo>
                  <a:pt x="551" y="226"/>
                </a:lnTo>
                <a:cubicBezTo>
                  <a:pt x="56" y="226"/>
                  <a:pt x="56" y="226"/>
                  <a:pt x="56" y="226"/>
                </a:cubicBezTo>
                <a:cubicBezTo>
                  <a:pt x="56" y="551"/>
                  <a:pt x="56" y="551"/>
                  <a:pt x="56" y="551"/>
                </a:cubicBezTo>
                <a:cubicBezTo>
                  <a:pt x="551" y="551"/>
                  <a:pt x="551" y="551"/>
                  <a:pt x="551" y="551"/>
                </a:cubicBezTo>
                <a:lnTo>
                  <a:pt x="551" y="226"/>
                </a:lnTo>
                <a:close/>
                <a:moveTo>
                  <a:pt x="190" y="424"/>
                </a:moveTo>
                <a:lnTo>
                  <a:pt x="190" y="424"/>
                </a:lnTo>
                <a:cubicBezTo>
                  <a:pt x="190" y="417"/>
                  <a:pt x="197" y="410"/>
                  <a:pt x="205" y="410"/>
                </a:cubicBezTo>
                <a:cubicBezTo>
                  <a:pt x="212" y="403"/>
                  <a:pt x="219" y="396"/>
                  <a:pt x="226" y="396"/>
                </a:cubicBezTo>
                <a:cubicBezTo>
                  <a:pt x="233" y="389"/>
                  <a:pt x="233" y="389"/>
                  <a:pt x="240" y="382"/>
                </a:cubicBezTo>
                <a:cubicBezTo>
                  <a:pt x="240" y="382"/>
                  <a:pt x="247" y="382"/>
                  <a:pt x="247" y="375"/>
                </a:cubicBezTo>
                <a:cubicBezTo>
                  <a:pt x="254" y="375"/>
                  <a:pt x="254" y="367"/>
                  <a:pt x="261" y="367"/>
                </a:cubicBezTo>
                <a:cubicBezTo>
                  <a:pt x="261" y="360"/>
                  <a:pt x="261" y="353"/>
                  <a:pt x="261" y="353"/>
                </a:cubicBezTo>
                <a:cubicBezTo>
                  <a:pt x="261" y="339"/>
                  <a:pt x="261" y="339"/>
                  <a:pt x="254" y="332"/>
                </a:cubicBezTo>
                <a:cubicBezTo>
                  <a:pt x="254" y="325"/>
                  <a:pt x="247" y="325"/>
                  <a:pt x="240" y="325"/>
                </a:cubicBezTo>
                <a:cubicBezTo>
                  <a:pt x="233" y="325"/>
                  <a:pt x="226" y="325"/>
                  <a:pt x="226" y="325"/>
                </a:cubicBezTo>
                <a:cubicBezTo>
                  <a:pt x="219" y="332"/>
                  <a:pt x="219" y="332"/>
                  <a:pt x="219" y="339"/>
                </a:cubicBezTo>
                <a:cubicBezTo>
                  <a:pt x="212" y="339"/>
                  <a:pt x="212" y="346"/>
                  <a:pt x="212" y="353"/>
                </a:cubicBezTo>
                <a:lnTo>
                  <a:pt x="212" y="360"/>
                </a:lnTo>
                <a:cubicBezTo>
                  <a:pt x="176" y="360"/>
                  <a:pt x="176" y="360"/>
                  <a:pt x="176" y="360"/>
                </a:cubicBezTo>
                <a:cubicBezTo>
                  <a:pt x="176" y="353"/>
                  <a:pt x="176" y="346"/>
                  <a:pt x="183" y="339"/>
                </a:cubicBezTo>
                <a:cubicBezTo>
                  <a:pt x="183" y="325"/>
                  <a:pt x="183" y="318"/>
                  <a:pt x="190" y="311"/>
                </a:cubicBezTo>
                <a:cubicBezTo>
                  <a:pt x="197" y="311"/>
                  <a:pt x="205" y="304"/>
                  <a:pt x="212" y="297"/>
                </a:cubicBezTo>
                <a:cubicBezTo>
                  <a:pt x="219" y="297"/>
                  <a:pt x="226" y="297"/>
                  <a:pt x="240" y="297"/>
                </a:cubicBezTo>
                <a:cubicBezTo>
                  <a:pt x="247" y="297"/>
                  <a:pt x="254" y="297"/>
                  <a:pt x="261" y="297"/>
                </a:cubicBezTo>
                <a:cubicBezTo>
                  <a:pt x="268" y="304"/>
                  <a:pt x="275" y="304"/>
                  <a:pt x="282" y="311"/>
                </a:cubicBezTo>
                <a:cubicBezTo>
                  <a:pt x="282" y="311"/>
                  <a:pt x="290" y="318"/>
                  <a:pt x="290" y="325"/>
                </a:cubicBezTo>
                <a:cubicBezTo>
                  <a:pt x="297" y="332"/>
                  <a:pt x="297" y="339"/>
                  <a:pt x="297" y="346"/>
                </a:cubicBezTo>
                <a:cubicBezTo>
                  <a:pt x="297" y="353"/>
                  <a:pt x="297" y="367"/>
                  <a:pt x="297" y="367"/>
                </a:cubicBezTo>
                <a:cubicBezTo>
                  <a:pt x="290" y="375"/>
                  <a:pt x="290" y="382"/>
                  <a:pt x="282" y="389"/>
                </a:cubicBezTo>
                <a:cubicBezTo>
                  <a:pt x="275" y="389"/>
                  <a:pt x="275" y="396"/>
                  <a:pt x="268" y="403"/>
                </a:cubicBezTo>
                <a:cubicBezTo>
                  <a:pt x="261" y="403"/>
                  <a:pt x="254" y="410"/>
                  <a:pt x="247" y="410"/>
                </a:cubicBezTo>
                <a:cubicBezTo>
                  <a:pt x="240" y="417"/>
                  <a:pt x="240" y="417"/>
                  <a:pt x="233" y="424"/>
                </a:cubicBezTo>
                <a:cubicBezTo>
                  <a:pt x="226" y="431"/>
                  <a:pt x="219" y="431"/>
                  <a:pt x="219" y="438"/>
                </a:cubicBezTo>
                <a:cubicBezTo>
                  <a:pt x="297" y="438"/>
                  <a:pt x="297" y="438"/>
                  <a:pt x="297" y="438"/>
                </a:cubicBezTo>
                <a:cubicBezTo>
                  <a:pt x="297" y="467"/>
                  <a:pt x="297" y="467"/>
                  <a:pt x="297" y="467"/>
                </a:cubicBezTo>
                <a:cubicBezTo>
                  <a:pt x="169" y="467"/>
                  <a:pt x="169" y="467"/>
                  <a:pt x="169" y="467"/>
                </a:cubicBezTo>
                <a:cubicBezTo>
                  <a:pt x="169" y="460"/>
                  <a:pt x="176" y="452"/>
                  <a:pt x="176" y="445"/>
                </a:cubicBezTo>
                <a:cubicBezTo>
                  <a:pt x="176" y="438"/>
                  <a:pt x="183" y="431"/>
                  <a:pt x="190" y="424"/>
                </a:cubicBezTo>
                <a:close/>
                <a:moveTo>
                  <a:pt x="353" y="438"/>
                </a:moveTo>
                <a:lnTo>
                  <a:pt x="353" y="438"/>
                </a:lnTo>
                <a:cubicBezTo>
                  <a:pt x="360" y="445"/>
                  <a:pt x="360" y="445"/>
                  <a:pt x="374" y="445"/>
                </a:cubicBezTo>
                <a:cubicBezTo>
                  <a:pt x="374" y="445"/>
                  <a:pt x="381" y="445"/>
                  <a:pt x="381" y="438"/>
                </a:cubicBezTo>
                <a:cubicBezTo>
                  <a:pt x="388" y="438"/>
                  <a:pt x="388" y="438"/>
                  <a:pt x="395" y="431"/>
                </a:cubicBezTo>
                <a:lnTo>
                  <a:pt x="395" y="424"/>
                </a:lnTo>
                <a:cubicBezTo>
                  <a:pt x="403" y="417"/>
                  <a:pt x="403" y="417"/>
                  <a:pt x="403" y="410"/>
                </a:cubicBezTo>
                <a:cubicBezTo>
                  <a:pt x="403" y="410"/>
                  <a:pt x="403" y="403"/>
                  <a:pt x="395" y="396"/>
                </a:cubicBezTo>
                <a:lnTo>
                  <a:pt x="395" y="389"/>
                </a:lnTo>
                <a:cubicBezTo>
                  <a:pt x="388" y="389"/>
                  <a:pt x="388" y="382"/>
                  <a:pt x="381" y="382"/>
                </a:cubicBezTo>
                <a:lnTo>
                  <a:pt x="374" y="382"/>
                </a:lnTo>
                <a:cubicBezTo>
                  <a:pt x="367" y="382"/>
                  <a:pt x="360" y="382"/>
                  <a:pt x="353" y="382"/>
                </a:cubicBezTo>
                <a:cubicBezTo>
                  <a:pt x="353" y="382"/>
                  <a:pt x="346" y="389"/>
                  <a:pt x="346" y="396"/>
                </a:cubicBezTo>
                <a:cubicBezTo>
                  <a:pt x="311" y="396"/>
                  <a:pt x="311" y="396"/>
                  <a:pt x="311" y="396"/>
                </a:cubicBezTo>
                <a:cubicBezTo>
                  <a:pt x="332" y="297"/>
                  <a:pt x="332" y="297"/>
                  <a:pt x="332" y="297"/>
                </a:cubicBezTo>
                <a:cubicBezTo>
                  <a:pt x="424" y="297"/>
                  <a:pt x="424" y="297"/>
                  <a:pt x="424" y="297"/>
                </a:cubicBezTo>
                <a:cubicBezTo>
                  <a:pt x="424" y="325"/>
                  <a:pt x="424" y="325"/>
                  <a:pt x="424" y="325"/>
                </a:cubicBezTo>
                <a:cubicBezTo>
                  <a:pt x="353" y="325"/>
                  <a:pt x="353" y="325"/>
                  <a:pt x="353" y="325"/>
                </a:cubicBezTo>
                <a:cubicBezTo>
                  <a:pt x="346" y="367"/>
                  <a:pt x="346" y="367"/>
                  <a:pt x="346" y="367"/>
                </a:cubicBezTo>
                <a:cubicBezTo>
                  <a:pt x="353" y="360"/>
                  <a:pt x="360" y="360"/>
                  <a:pt x="367" y="353"/>
                </a:cubicBezTo>
                <a:cubicBezTo>
                  <a:pt x="367" y="353"/>
                  <a:pt x="374" y="353"/>
                  <a:pt x="381" y="353"/>
                </a:cubicBezTo>
                <a:cubicBezTo>
                  <a:pt x="388" y="353"/>
                  <a:pt x="395" y="353"/>
                  <a:pt x="403" y="360"/>
                </a:cubicBezTo>
                <a:cubicBezTo>
                  <a:pt x="410" y="360"/>
                  <a:pt x="417" y="367"/>
                  <a:pt x="424" y="367"/>
                </a:cubicBezTo>
                <a:cubicBezTo>
                  <a:pt x="424" y="375"/>
                  <a:pt x="431" y="382"/>
                  <a:pt x="431" y="389"/>
                </a:cubicBezTo>
                <a:cubicBezTo>
                  <a:pt x="438" y="396"/>
                  <a:pt x="438" y="403"/>
                  <a:pt x="438" y="410"/>
                </a:cubicBezTo>
                <a:cubicBezTo>
                  <a:pt x="438" y="417"/>
                  <a:pt x="431" y="431"/>
                  <a:pt x="431" y="438"/>
                </a:cubicBezTo>
                <a:cubicBezTo>
                  <a:pt x="424" y="445"/>
                  <a:pt x="424" y="452"/>
                  <a:pt x="417" y="452"/>
                </a:cubicBezTo>
                <a:cubicBezTo>
                  <a:pt x="410" y="460"/>
                  <a:pt x="403" y="467"/>
                  <a:pt x="395" y="467"/>
                </a:cubicBezTo>
                <a:cubicBezTo>
                  <a:pt x="388" y="474"/>
                  <a:pt x="381" y="474"/>
                  <a:pt x="374" y="474"/>
                </a:cubicBezTo>
                <a:cubicBezTo>
                  <a:pt x="360" y="474"/>
                  <a:pt x="353" y="474"/>
                  <a:pt x="346" y="467"/>
                </a:cubicBezTo>
                <a:cubicBezTo>
                  <a:pt x="339" y="467"/>
                  <a:pt x="332" y="467"/>
                  <a:pt x="325" y="460"/>
                </a:cubicBezTo>
                <a:cubicBezTo>
                  <a:pt x="325" y="452"/>
                  <a:pt x="318" y="452"/>
                  <a:pt x="311" y="445"/>
                </a:cubicBezTo>
                <a:cubicBezTo>
                  <a:pt x="311" y="438"/>
                  <a:pt x="311" y="424"/>
                  <a:pt x="311" y="417"/>
                </a:cubicBezTo>
                <a:cubicBezTo>
                  <a:pt x="346" y="417"/>
                  <a:pt x="346" y="417"/>
                  <a:pt x="346" y="417"/>
                </a:cubicBezTo>
                <a:cubicBezTo>
                  <a:pt x="346" y="424"/>
                  <a:pt x="346" y="431"/>
                  <a:pt x="353" y="438"/>
                </a:cubicBezTo>
                <a:close/>
                <a:moveTo>
                  <a:pt x="452" y="134"/>
                </a:moveTo>
                <a:lnTo>
                  <a:pt x="452" y="134"/>
                </a:lnTo>
                <a:cubicBezTo>
                  <a:pt x="438" y="134"/>
                  <a:pt x="424" y="120"/>
                  <a:pt x="424" y="106"/>
                </a:cubicBezTo>
                <a:cubicBezTo>
                  <a:pt x="424" y="28"/>
                  <a:pt x="424" y="28"/>
                  <a:pt x="424" y="28"/>
                </a:cubicBezTo>
                <a:cubicBezTo>
                  <a:pt x="424" y="14"/>
                  <a:pt x="438" y="0"/>
                  <a:pt x="452" y="0"/>
                </a:cubicBezTo>
                <a:cubicBezTo>
                  <a:pt x="473" y="0"/>
                  <a:pt x="480" y="14"/>
                  <a:pt x="480" y="28"/>
                </a:cubicBezTo>
                <a:cubicBezTo>
                  <a:pt x="480" y="106"/>
                  <a:pt x="480" y="106"/>
                  <a:pt x="480" y="106"/>
                </a:cubicBezTo>
                <a:cubicBezTo>
                  <a:pt x="480" y="120"/>
                  <a:pt x="473" y="134"/>
                  <a:pt x="452" y="134"/>
                </a:cubicBezTo>
                <a:close/>
                <a:moveTo>
                  <a:pt x="155" y="134"/>
                </a:moveTo>
                <a:lnTo>
                  <a:pt x="155" y="134"/>
                </a:lnTo>
                <a:cubicBezTo>
                  <a:pt x="134" y="134"/>
                  <a:pt x="127" y="120"/>
                  <a:pt x="127" y="106"/>
                </a:cubicBezTo>
                <a:cubicBezTo>
                  <a:pt x="127" y="28"/>
                  <a:pt x="127" y="28"/>
                  <a:pt x="127" y="28"/>
                </a:cubicBezTo>
                <a:cubicBezTo>
                  <a:pt x="127" y="14"/>
                  <a:pt x="134" y="0"/>
                  <a:pt x="155" y="0"/>
                </a:cubicBezTo>
                <a:cubicBezTo>
                  <a:pt x="169" y="0"/>
                  <a:pt x="183" y="14"/>
                  <a:pt x="183" y="28"/>
                </a:cubicBezTo>
                <a:cubicBezTo>
                  <a:pt x="183" y="106"/>
                  <a:pt x="183" y="106"/>
                  <a:pt x="183" y="106"/>
                </a:cubicBezTo>
                <a:cubicBezTo>
                  <a:pt x="183" y="120"/>
                  <a:pt x="169" y="134"/>
                  <a:pt x="155" y="134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13" name="Freeform 54"/>
          <p:cNvSpPr>
            <a:spLocks noChangeArrowheads="1"/>
          </p:cNvSpPr>
          <p:nvPr/>
        </p:nvSpPr>
        <p:spPr bwMode="auto">
          <a:xfrm>
            <a:off x="6256087" y="5894090"/>
            <a:ext cx="426895" cy="433286"/>
          </a:xfrm>
          <a:custGeom>
            <a:avLst/>
            <a:gdLst>
              <a:gd name="T0" fmla="*/ 73816246 w 601"/>
              <a:gd name="T1" fmla="*/ 78678142 h 609"/>
              <a:gd name="T2" fmla="*/ 0 w 601"/>
              <a:gd name="T3" fmla="*/ 75054951 h 609"/>
              <a:gd name="T4" fmla="*/ 3613541 w 601"/>
              <a:gd name="T5" fmla="*/ 10093638 h 609"/>
              <a:gd name="T6" fmla="*/ 10840264 w 601"/>
              <a:gd name="T7" fmla="*/ 13716829 h 609"/>
              <a:gd name="T8" fmla="*/ 28261705 w 601"/>
              <a:gd name="T9" fmla="*/ 13716829 h 609"/>
              <a:gd name="T10" fmla="*/ 50071198 w 601"/>
              <a:gd name="T11" fmla="*/ 10093638 h 609"/>
              <a:gd name="T12" fmla="*/ 58330360 w 601"/>
              <a:gd name="T13" fmla="*/ 21998871 h 609"/>
              <a:gd name="T14" fmla="*/ 66460558 w 601"/>
              <a:gd name="T15" fmla="*/ 10093638 h 609"/>
              <a:gd name="T16" fmla="*/ 77429787 w 601"/>
              <a:gd name="T17" fmla="*/ 13716829 h 609"/>
              <a:gd name="T18" fmla="*/ 73816246 w 601"/>
              <a:gd name="T19" fmla="*/ 78678142 h 609"/>
              <a:gd name="T20" fmla="*/ 70203064 w 601"/>
              <a:gd name="T21" fmla="*/ 29245613 h 609"/>
              <a:gd name="T22" fmla="*/ 7226723 w 601"/>
              <a:gd name="T23" fmla="*/ 71302258 h 609"/>
              <a:gd name="T24" fmla="*/ 70203064 w 601"/>
              <a:gd name="T25" fmla="*/ 29245613 h 609"/>
              <a:gd name="T26" fmla="*/ 30068655 w 601"/>
              <a:gd name="T27" fmla="*/ 46585633 h 609"/>
              <a:gd name="T28" fmla="*/ 35488787 w 601"/>
              <a:gd name="T29" fmla="*/ 42056644 h 609"/>
              <a:gd name="T30" fmla="*/ 42844475 w 601"/>
              <a:gd name="T31" fmla="*/ 42056644 h 609"/>
              <a:gd name="T32" fmla="*/ 47361132 w 601"/>
              <a:gd name="T33" fmla="*/ 46585633 h 609"/>
              <a:gd name="T34" fmla="*/ 47361132 w 601"/>
              <a:gd name="T35" fmla="*/ 53961878 h 609"/>
              <a:gd name="T36" fmla="*/ 42844475 w 601"/>
              <a:gd name="T37" fmla="*/ 58491226 h 609"/>
              <a:gd name="T38" fmla="*/ 35488787 w 601"/>
              <a:gd name="T39" fmla="*/ 58491226 h 609"/>
              <a:gd name="T40" fmla="*/ 30068655 w 601"/>
              <a:gd name="T41" fmla="*/ 53961878 h 609"/>
              <a:gd name="T42" fmla="*/ 30068655 w 601"/>
              <a:gd name="T43" fmla="*/ 46585633 h 609"/>
              <a:gd name="T44" fmla="*/ 30971771 w 601"/>
              <a:gd name="T45" fmla="*/ 38433453 h 609"/>
              <a:gd name="T46" fmla="*/ 30068655 w 601"/>
              <a:gd name="T47" fmla="*/ 38433453 h 609"/>
              <a:gd name="T48" fmla="*/ 58330360 w 601"/>
              <a:gd name="T49" fmla="*/ 17340380 h 609"/>
              <a:gd name="T50" fmla="*/ 54716819 w 601"/>
              <a:gd name="T51" fmla="*/ 13716829 h 609"/>
              <a:gd name="T52" fmla="*/ 58330360 w 601"/>
              <a:gd name="T53" fmla="*/ 0 h 609"/>
              <a:gd name="T54" fmla="*/ 61943901 w 601"/>
              <a:gd name="T55" fmla="*/ 13716829 h 609"/>
              <a:gd name="T56" fmla="*/ 19099426 w 601"/>
              <a:gd name="T57" fmla="*/ 17340380 h 609"/>
              <a:gd name="T58" fmla="*/ 15485886 w 601"/>
              <a:gd name="T59" fmla="*/ 13716829 h 609"/>
              <a:gd name="T60" fmla="*/ 19099426 w 601"/>
              <a:gd name="T61" fmla="*/ 0 h 609"/>
              <a:gd name="T62" fmla="*/ 22712608 w 601"/>
              <a:gd name="T63" fmla="*/ 13716829 h 60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601" h="609">
                <a:moveTo>
                  <a:pt x="572" y="608"/>
                </a:moveTo>
                <a:lnTo>
                  <a:pt x="572" y="608"/>
                </a:lnTo>
                <a:cubicBezTo>
                  <a:pt x="28" y="608"/>
                  <a:pt x="28" y="608"/>
                  <a:pt x="28" y="608"/>
                </a:cubicBezTo>
                <a:cubicBezTo>
                  <a:pt x="14" y="608"/>
                  <a:pt x="0" y="594"/>
                  <a:pt x="0" y="580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92"/>
                  <a:pt x="14" y="78"/>
                  <a:pt x="28" y="78"/>
                </a:cubicBezTo>
                <a:cubicBezTo>
                  <a:pt x="84" y="78"/>
                  <a:pt x="84" y="78"/>
                  <a:pt x="84" y="78"/>
                </a:cubicBezTo>
                <a:cubicBezTo>
                  <a:pt x="84" y="106"/>
                  <a:pt x="84" y="106"/>
                  <a:pt x="84" y="106"/>
                </a:cubicBezTo>
                <a:cubicBezTo>
                  <a:pt x="84" y="141"/>
                  <a:pt x="113" y="170"/>
                  <a:pt x="148" y="170"/>
                </a:cubicBezTo>
                <a:cubicBezTo>
                  <a:pt x="183" y="170"/>
                  <a:pt x="219" y="141"/>
                  <a:pt x="219" y="106"/>
                </a:cubicBezTo>
                <a:cubicBezTo>
                  <a:pt x="219" y="78"/>
                  <a:pt x="219" y="78"/>
                  <a:pt x="219" y="78"/>
                </a:cubicBezTo>
                <a:cubicBezTo>
                  <a:pt x="388" y="78"/>
                  <a:pt x="388" y="78"/>
                  <a:pt x="388" y="78"/>
                </a:cubicBezTo>
                <a:cubicBezTo>
                  <a:pt x="388" y="106"/>
                  <a:pt x="388" y="106"/>
                  <a:pt x="388" y="106"/>
                </a:cubicBezTo>
                <a:cubicBezTo>
                  <a:pt x="388" y="141"/>
                  <a:pt x="417" y="170"/>
                  <a:pt x="452" y="170"/>
                </a:cubicBezTo>
                <a:cubicBezTo>
                  <a:pt x="487" y="170"/>
                  <a:pt x="515" y="141"/>
                  <a:pt x="515" y="106"/>
                </a:cubicBezTo>
                <a:cubicBezTo>
                  <a:pt x="515" y="78"/>
                  <a:pt x="515" y="78"/>
                  <a:pt x="515" y="78"/>
                </a:cubicBezTo>
                <a:cubicBezTo>
                  <a:pt x="572" y="78"/>
                  <a:pt x="572" y="78"/>
                  <a:pt x="572" y="78"/>
                </a:cubicBezTo>
                <a:cubicBezTo>
                  <a:pt x="593" y="78"/>
                  <a:pt x="600" y="92"/>
                  <a:pt x="600" y="106"/>
                </a:cubicBezTo>
                <a:cubicBezTo>
                  <a:pt x="600" y="580"/>
                  <a:pt x="600" y="580"/>
                  <a:pt x="600" y="580"/>
                </a:cubicBezTo>
                <a:cubicBezTo>
                  <a:pt x="600" y="594"/>
                  <a:pt x="593" y="608"/>
                  <a:pt x="572" y="608"/>
                </a:cubicBezTo>
                <a:close/>
                <a:moveTo>
                  <a:pt x="544" y="226"/>
                </a:moveTo>
                <a:lnTo>
                  <a:pt x="544" y="226"/>
                </a:lnTo>
                <a:cubicBezTo>
                  <a:pt x="56" y="226"/>
                  <a:pt x="56" y="226"/>
                  <a:pt x="56" y="226"/>
                </a:cubicBezTo>
                <a:cubicBezTo>
                  <a:pt x="56" y="551"/>
                  <a:pt x="56" y="551"/>
                  <a:pt x="56" y="551"/>
                </a:cubicBezTo>
                <a:cubicBezTo>
                  <a:pt x="544" y="551"/>
                  <a:pt x="544" y="551"/>
                  <a:pt x="544" y="551"/>
                </a:cubicBezTo>
                <a:lnTo>
                  <a:pt x="544" y="226"/>
                </a:lnTo>
                <a:close/>
                <a:moveTo>
                  <a:pt x="233" y="360"/>
                </a:moveTo>
                <a:lnTo>
                  <a:pt x="233" y="360"/>
                </a:lnTo>
                <a:cubicBezTo>
                  <a:pt x="275" y="360"/>
                  <a:pt x="275" y="360"/>
                  <a:pt x="275" y="360"/>
                </a:cubicBezTo>
                <a:cubicBezTo>
                  <a:pt x="275" y="325"/>
                  <a:pt x="275" y="325"/>
                  <a:pt x="275" y="325"/>
                </a:cubicBezTo>
                <a:cubicBezTo>
                  <a:pt x="275" y="304"/>
                  <a:pt x="282" y="297"/>
                  <a:pt x="304" y="297"/>
                </a:cubicBezTo>
                <a:cubicBezTo>
                  <a:pt x="318" y="297"/>
                  <a:pt x="332" y="304"/>
                  <a:pt x="332" y="325"/>
                </a:cubicBezTo>
                <a:cubicBezTo>
                  <a:pt x="332" y="360"/>
                  <a:pt x="332" y="360"/>
                  <a:pt x="332" y="360"/>
                </a:cubicBezTo>
                <a:cubicBezTo>
                  <a:pt x="367" y="360"/>
                  <a:pt x="367" y="360"/>
                  <a:pt x="367" y="360"/>
                </a:cubicBezTo>
                <a:cubicBezTo>
                  <a:pt x="381" y="360"/>
                  <a:pt x="395" y="375"/>
                  <a:pt x="395" y="389"/>
                </a:cubicBezTo>
                <a:cubicBezTo>
                  <a:pt x="395" y="403"/>
                  <a:pt x="381" y="417"/>
                  <a:pt x="367" y="417"/>
                </a:cubicBezTo>
                <a:cubicBezTo>
                  <a:pt x="332" y="417"/>
                  <a:pt x="332" y="417"/>
                  <a:pt x="332" y="417"/>
                </a:cubicBezTo>
                <a:cubicBezTo>
                  <a:pt x="332" y="452"/>
                  <a:pt x="332" y="452"/>
                  <a:pt x="332" y="452"/>
                </a:cubicBezTo>
                <a:cubicBezTo>
                  <a:pt x="332" y="474"/>
                  <a:pt x="318" y="481"/>
                  <a:pt x="304" y="481"/>
                </a:cubicBezTo>
                <a:cubicBezTo>
                  <a:pt x="282" y="481"/>
                  <a:pt x="275" y="474"/>
                  <a:pt x="275" y="452"/>
                </a:cubicBezTo>
                <a:cubicBezTo>
                  <a:pt x="275" y="417"/>
                  <a:pt x="275" y="417"/>
                  <a:pt x="275" y="417"/>
                </a:cubicBezTo>
                <a:cubicBezTo>
                  <a:pt x="233" y="417"/>
                  <a:pt x="233" y="417"/>
                  <a:pt x="233" y="417"/>
                </a:cubicBezTo>
                <a:cubicBezTo>
                  <a:pt x="219" y="417"/>
                  <a:pt x="204" y="403"/>
                  <a:pt x="204" y="389"/>
                </a:cubicBezTo>
                <a:cubicBezTo>
                  <a:pt x="204" y="375"/>
                  <a:pt x="219" y="360"/>
                  <a:pt x="233" y="360"/>
                </a:cubicBezTo>
                <a:close/>
                <a:moveTo>
                  <a:pt x="240" y="297"/>
                </a:moveTo>
                <a:lnTo>
                  <a:pt x="240" y="297"/>
                </a:lnTo>
                <a:cubicBezTo>
                  <a:pt x="233" y="297"/>
                  <a:pt x="233" y="297"/>
                  <a:pt x="233" y="297"/>
                </a:cubicBezTo>
                <a:cubicBezTo>
                  <a:pt x="233" y="297"/>
                  <a:pt x="233" y="297"/>
                  <a:pt x="240" y="297"/>
                </a:cubicBezTo>
                <a:close/>
                <a:moveTo>
                  <a:pt x="452" y="134"/>
                </a:moveTo>
                <a:lnTo>
                  <a:pt x="452" y="134"/>
                </a:lnTo>
                <a:cubicBezTo>
                  <a:pt x="438" y="134"/>
                  <a:pt x="424" y="120"/>
                  <a:pt x="424" y="106"/>
                </a:cubicBezTo>
                <a:cubicBezTo>
                  <a:pt x="424" y="28"/>
                  <a:pt x="424" y="28"/>
                  <a:pt x="424" y="28"/>
                </a:cubicBezTo>
                <a:cubicBezTo>
                  <a:pt x="424" y="14"/>
                  <a:pt x="438" y="0"/>
                  <a:pt x="452" y="0"/>
                </a:cubicBezTo>
                <a:cubicBezTo>
                  <a:pt x="466" y="0"/>
                  <a:pt x="480" y="14"/>
                  <a:pt x="480" y="28"/>
                </a:cubicBezTo>
                <a:cubicBezTo>
                  <a:pt x="480" y="106"/>
                  <a:pt x="480" y="106"/>
                  <a:pt x="480" y="106"/>
                </a:cubicBezTo>
                <a:cubicBezTo>
                  <a:pt x="480" y="120"/>
                  <a:pt x="466" y="134"/>
                  <a:pt x="452" y="134"/>
                </a:cubicBezTo>
                <a:close/>
                <a:moveTo>
                  <a:pt x="148" y="134"/>
                </a:moveTo>
                <a:lnTo>
                  <a:pt x="148" y="134"/>
                </a:lnTo>
                <a:cubicBezTo>
                  <a:pt x="134" y="134"/>
                  <a:pt x="120" y="120"/>
                  <a:pt x="120" y="106"/>
                </a:cubicBezTo>
                <a:cubicBezTo>
                  <a:pt x="120" y="28"/>
                  <a:pt x="120" y="28"/>
                  <a:pt x="120" y="28"/>
                </a:cubicBezTo>
                <a:cubicBezTo>
                  <a:pt x="120" y="14"/>
                  <a:pt x="134" y="0"/>
                  <a:pt x="148" y="0"/>
                </a:cubicBezTo>
                <a:cubicBezTo>
                  <a:pt x="169" y="0"/>
                  <a:pt x="176" y="14"/>
                  <a:pt x="176" y="28"/>
                </a:cubicBezTo>
                <a:cubicBezTo>
                  <a:pt x="176" y="106"/>
                  <a:pt x="176" y="106"/>
                  <a:pt x="176" y="106"/>
                </a:cubicBezTo>
                <a:cubicBezTo>
                  <a:pt x="176" y="120"/>
                  <a:pt x="169" y="134"/>
                  <a:pt x="148" y="134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14" name="Freeform 55"/>
          <p:cNvSpPr>
            <a:spLocks noChangeArrowheads="1"/>
          </p:cNvSpPr>
          <p:nvPr/>
        </p:nvSpPr>
        <p:spPr bwMode="auto">
          <a:xfrm>
            <a:off x="5505881" y="5894090"/>
            <a:ext cx="426895" cy="433286"/>
          </a:xfrm>
          <a:custGeom>
            <a:avLst/>
            <a:gdLst>
              <a:gd name="T0" fmla="*/ 73816246 w 601"/>
              <a:gd name="T1" fmla="*/ 78678142 h 609"/>
              <a:gd name="T2" fmla="*/ 73816246 w 601"/>
              <a:gd name="T3" fmla="*/ 78678142 h 609"/>
              <a:gd name="T4" fmla="*/ 3613541 w 601"/>
              <a:gd name="T5" fmla="*/ 78678142 h 609"/>
              <a:gd name="T6" fmla="*/ 0 w 601"/>
              <a:gd name="T7" fmla="*/ 75054951 h 609"/>
              <a:gd name="T8" fmla="*/ 0 w 601"/>
              <a:gd name="T9" fmla="*/ 13716829 h 609"/>
              <a:gd name="T10" fmla="*/ 3613541 w 601"/>
              <a:gd name="T11" fmla="*/ 10093638 h 609"/>
              <a:gd name="T12" fmla="*/ 10840264 w 601"/>
              <a:gd name="T13" fmla="*/ 10093638 h 609"/>
              <a:gd name="T14" fmla="*/ 10840264 w 601"/>
              <a:gd name="T15" fmla="*/ 13716829 h 609"/>
              <a:gd name="T16" fmla="*/ 19099426 w 601"/>
              <a:gd name="T17" fmla="*/ 21998871 h 609"/>
              <a:gd name="T18" fmla="*/ 27229624 w 601"/>
              <a:gd name="T19" fmla="*/ 13716829 h 609"/>
              <a:gd name="T20" fmla="*/ 27229624 w 601"/>
              <a:gd name="T21" fmla="*/ 10093638 h 609"/>
              <a:gd name="T22" fmla="*/ 49167722 w 601"/>
              <a:gd name="T23" fmla="*/ 10093638 h 609"/>
              <a:gd name="T24" fmla="*/ 49167722 w 601"/>
              <a:gd name="T25" fmla="*/ 13716829 h 609"/>
              <a:gd name="T26" fmla="*/ 58330360 w 601"/>
              <a:gd name="T27" fmla="*/ 21998871 h 609"/>
              <a:gd name="T28" fmla="*/ 66460558 w 601"/>
              <a:gd name="T29" fmla="*/ 13716829 h 609"/>
              <a:gd name="T30" fmla="*/ 66460558 w 601"/>
              <a:gd name="T31" fmla="*/ 10093638 h 609"/>
              <a:gd name="T32" fmla="*/ 73816246 w 601"/>
              <a:gd name="T33" fmla="*/ 10093638 h 609"/>
              <a:gd name="T34" fmla="*/ 77429787 w 601"/>
              <a:gd name="T35" fmla="*/ 13716829 h 609"/>
              <a:gd name="T36" fmla="*/ 77429787 w 601"/>
              <a:gd name="T37" fmla="*/ 75054951 h 609"/>
              <a:gd name="T38" fmla="*/ 73816246 w 601"/>
              <a:gd name="T39" fmla="*/ 78678142 h 609"/>
              <a:gd name="T40" fmla="*/ 70203064 w 601"/>
              <a:gd name="T41" fmla="*/ 29245613 h 609"/>
              <a:gd name="T42" fmla="*/ 70203064 w 601"/>
              <a:gd name="T43" fmla="*/ 29245613 h 609"/>
              <a:gd name="T44" fmla="*/ 7226723 w 601"/>
              <a:gd name="T45" fmla="*/ 29245613 h 609"/>
              <a:gd name="T46" fmla="*/ 7226723 w 601"/>
              <a:gd name="T47" fmla="*/ 71302258 h 609"/>
              <a:gd name="T48" fmla="*/ 70203064 w 601"/>
              <a:gd name="T49" fmla="*/ 71302258 h 609"/>
              <a:gd name="T50" fmla="*/ 70203064 w 601"/>
              <a:gd name="T51" fmla="*/ 29245613 h 609"/>
              <a:gd name="T52" fmla="*/ 26326149 w 601"/>
              <a:gd name="T53" fmla="*/ 46585633 h 609"/>
              <a:gd name="T54" fmla="*/ 26326149 w 601"/>
              <a:gd name="T55" fmla="*/ 46585633 h 609"/>
              <a:gd name="T56" fmla="*/ 29165180 w 601"/>
              <a:gd name="T57" fmla="*/ 47491791 h 609"/>
              <a:gd name="T58" fmla="*/ 34585312 w 601"/>
              <a:gd name="T59" fmla="*/ 53961878 h 609"/>
              <a:gd name="T60" fmla="*/ 49167722 w 601"/>
              <a:gd name="T61" fmla="*/ 39339251 h 609"/>
              <a:gd name="T62" fmla="*/ 51877788 w 601"/>
              <a:gd name="T63" fmla="*/ 38433453 h 609"/>
              <a:gd name="T64" fmla="*/ 55620295 w 601"/>
              <a:gd name="T65" fmla="*/ 42056644 h 609"/>
              <a:gd name="T66" fmla="*/ 54716819 w 601"/>
              <a:gd name="T67" fmla="*/ 43868240 h 609"/>
              <a:gd name="T68" fmla="*/ 37295378 w 601"/>
              <a:gd name="T69" fmla="*/ 61338122 h 609"/>
              <a:gd name="T70" fmla="*/ 34585312 w 601"/>
              <a:gd name="T71" fmla="*/ 62243920 h 609"/>
              <a:gd name="T72" fmla="*/ 32778721 w 601"/>
              <a:gd name="T73" fmla="*/ 61338122 h 609"/>
              <a:gd name="T74" fmla="*/ 23616083 w 601"/>
              <a:gd name="T75" fmla="*/ 53056080 h 609"/>
              <a:gd name="T76" fmla="*/ 22712608 w 601"/>
              <a:gd name="T77" fmla="*/ 50338687 h 609"/>
              <a:gd name="T78" fmla="*/ 26326149 w 601"/>
              <a:gd name="T79" fmla="*/ 46585633 h 609"/>
              <a:gd name="T80" fmla="*/ 58330360 w 601"/>
              <a:gd name="T81" fmla="*/ 17340380 h 609"/>
              <a:gd name="T82" fmla="*/ 58330360 w 601"/>
              <a:gd name="T83" fmla="*/ 17340380 h 609"/>
              <a:gd name="T84" fmla="*/ 54716819 w 601"/>
              <a:gd name="T85" fmla="*/ 13716829 h 609"/>
              <a:gd name="T86" fmla="*/ 54716819 w 601"/>
              <a:gd name="T87" fmla="*/ 3623191 h 609"/>
              <a:gd name="T88" fmla="*/ 58330360 w 601"/>
              <a:gd name="T89" fmla="*/ 0 h 609"/>
              <a:gd name="T90" fmla="*/ 61943901 w 601"/>
              <a:gd name="T91" fmla="*/ 3623191 h 609"/>
              <a:gd name="T92" fmla="*/ 61943901 w 601"/>
              <a:gd name="T93" fmla="*/ 13716829 h 609"/>
              <a:gd name="T94" fmla="*/ 58330360 w 601"/>
              <a:gd name="T95" fmla="*/ 17340380 h 609"/>
              <a:gd name="T96" fmla="*/ 19099426 w 601"/>
              <a:gd name="T97" fmla="*/ 17340380 h 609"/>
              <a:gd name="T98" fmla="*/ 19099426 w 601"/>
              <a:gd name="T99" fmla="*/ 17340380 h 609"/>
              <a:gd name="T100" fmla="*/ 15485886 w 601"/>
              <a:gd name="T101" fmla="*/ 13716829 h 609"/>
              <a:gd name="T102" fmla="*/ 15485886 w 601"/>
              <a:gd name="T103" fmla="*/ 3623191 h 609"/>
              <a:gd name="T104" fmla="*/ 19099426 w 601"/>
              <a:gd name="T105" fmla="*/ 0 h 609"/>
              <a:gd name="T106" fmla="*/ 22712608 w 601"/>
              <a:gd name="T107" fmla="*/ 3623191 h 609"/>
              <a:gd name="T108" fmla="*/ 22712608 w 601"/>
              <a:gd name="T109" fmla="*/ 13716829 h 609"/>
              <a:gd name="T110" fmla="*/ 19099426 w 601"/>
              <a:gd name="T111" fmla="*/ 17340380 h 60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601" h="609">
                <a:moveTo>
                  <a:pt x="572" y="608"/>
                </a:moveTo>
                <a:lnTo>
                  <a:pt x="572" y="608"/>
                </a:lnTo>
                <a:cubicBezTo>
                  <a:pt x="28" y="608"/>
                  <a:pt x="28" y="608"/>
                  <a:pt x="28" y="608"/>
                </a:cubicBezTo>
                <a:cubicBezTo>
                  <a:pt x="7" y="608"/>
                  <a:pt x="0" y="594"/>
                  <a:pt x="0" y="580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92"/>
                  <a:pt x="7" y="78"/>
                  <a:pt x="28" y="78"/>
                </a:cubicBezTo>
                <a:cubicBezTo>
                  <a:pt x="84" y="78"/>
                  <a:pt x="84" y="78"/>
                  <a:pt x="84" y="78"/>
                </a:cubicBezTo>
                <a:cubicBezTo>
                  <a:pt x="84" y="106"/>
                  <a:pt x="84" y="106"/>
                  <a:pt x="84" y="106"/>
                </a:cubicBezTo>
                <a:cubicBezTo>
                  <a:pt x="84" y="141"/>
                  <a:pt x="113" y="170"/>
                  <a:pt x="148" y="170"/>
                </a:cubicBezTo>
                <a:cubicBezTo>
                  <a:pt x="183" y="170"/>
                  <a:pt x="211" y="141"/>
                  <a:pt x="211" y="106"/>
                </a:cubicBezTo>
                <a:cubicBezTo>
                  <a:pt x="211" y="78"/>
                  <a:pt x="211" y="78"/>
                  <a:pt x="211" y="78"/>
                </a:cubicBezTo>
                <a:cubicBezTo>
                  <a:pt x="381" y="78"/>
                  <a:pt x="381" y="78"/>
                  <a:pt x="381" y="78"/>
                </a:cubicBezTo>
                <a:cubicBezTo>
                  <a:pt x="381" y="106"/>
                  <a:pt x="381" y="106"/>
                  <a:pt x="381" y="106"/>
                </a:cubicBezTo>
                <a:cubicBezTo>
                  <a:pt x="381" y="141"/>
                  <a:pt x="417" y="170"/>
                  <a:pt x="452" y="170"/>
                </a:cubicBezTo>
                <a:cubicBezTo>
                  <a:pt x="487" y="170"/>
                  <a:pt x="515" y="141"/>
                  <a:pt x="515" y="106"/>
                </a:cubicBezTo>
                <a:cubicBezTo>
                  <a:pt x="515" y="78"/>
                  <a:pt x="515" y="78"/>
                  <a:pt x="515" y="78"/>
                </a:cubicBezTo>
                <a:cubicBezTo>
                  <a:pt x="572" y="78"/>
                  <a:pt x="572" y="78"/>
                  <a:pt x="572" y="78"/>
                </a:cubicBezTo>
                <a:cubicBezTo>
                  <a:pt x="586" y="78"/>
                  <a:pt x="600" y="92"/>
                  <a:pt x="600" y="106"/>
                </a:cubicBezTo>
                <a:cubicBezTo>
                  <a:pt x="600" y="580"/>
                  <a:pt x="600" y="580"/>
                  <a:pt x="600" y="580"/>
                </a:cubicBezTo>
                <a:cubicBezTo>
                  <a:pt x="600" y="594"/>
                  <a:pt x="586" y="608"/>
                  <a:pt x="572" y="608"/>
                </a:cubicBezTo>
                <a:close/>
                <a:moveTo>
                  <a:pt x="544" y="226"/>
                </a:moveTo>
                <a:lnTo>
                  <a:pt x="544" y="226"/>
                </a:lnTo>
                <a:cubicBezTo>
                  <a:pt x="56" y="226"/>
                  <a:pt x="56" y="226"/>
                  <a:pt x="56" y="226"/>
                </a:cubicBezTo>
                <a:cubicBezTo>
                  <a:pt x="56" y="551"/>
                  <a:pt x="56" y="551"/>
                  <a:pt x="56" y="551"/>
                </a:cubicBezTo>
                <a:cubicBezTo>
                  <a:pt x="544" y="551"/>
                  <a:pt x="544" y="551"/>
                  <a:pt x="544" y="551"/>
                </a:cubicBezTo>
                <a:lnTo>
                  <a:pt x="544" y="226"/>
                </a:lnTo>
                <a:close/>
                <a:moveTo>
                  <a:pt x="204" y="360"/>
                </a:moveTo>
                <a:lnTo>
                  <a:pt x="204" y="360"/>
                </a:lnTo>
                <a:cubicBezTo>
                  <a:pt x="211" y="360"/>
                  <a:pt x="219" y="360"/>
                  <a:pt x="226" y="367"/>
                </a:cubicBezTo>
                <a:cubicBezTo>
                  <a:pt x="268" y="417"/>
                  <a:pt x="268" y="417"/>
                  <a:pt x="268" y="417"/>
                </a:cubicBezTo>
                <a:cubicBezTo>
                  <a:pt x="381" y="304"/>
                  <a:pt x="381" y="304"/>
                  <a:pt x="381" y="304"/>
                </a:cubicBezTo>
                <a:cubicBezTo>
                  <a:pt x="388" y="297"/>
                  <a:pt x="395" y="297"/>
                  <a:pt x="402" y="297"/>
                </a:cubicBezTo>
                <a:cubicBezTo>
                  <a:pt x="417" y="297"/>
                  <a:pt x="431" y="304"/>
                  <a:pt x="431" y="325"/>
                </a:cubicBezTo>
                <a:cubicBezTo>
                  <a:pt x="431" y="332"/>
                  <a:pt x="431" y="339"/>
                  <a:pt x="424" y="339"/>
                </a:cubicBezTo>
                <a:cubicBezTo>
                  <a:pt x="289" y="474"/>
                  <a:pt x="289" y="474"/>
                  <a:pt x="289" y="474"/>
                </a:cubicBezTo>
                <a:cubicBezTo>
                  <a:pt x="282" y="481"/>
                  <a:pt x="275" y="481"/>
                  <a:pt x="268" y="481"/>
                </a:cubicBezTo>
                <a:cubicBezTo>
                  <a:pt x="261" y="481"/>
                  <a:pt x="254" y="481"/>
                  <a:pt x="254" y="474"/>
                </a:cubicBezTo>
                <a:cubicBezTo>
                  <a:pt x="183" y="410"/>
                  <a:pt x="183" y="410"/>
                  <a:pt x="183" y="410"/>
                </a:cubicBezTo>
                <a:cubicBezTo>
                  <a:pt x="176" y="403"/>
                  <a:pt x="176" y="396"/>
                  <a:pt x="176" y="389"/>
                </a:cubicBezTo>
                <a:cubicBezTo>
                  <a:pt x="176" y="375"/>
                  <a:pt x="190" y="360"/>
                  <a:pt x="204" y="360"/>
                </a:cubicBezTo>
                <a:close/>
                <a:moveTo>
                  <a:pt x="452" y="134"/>
                </a:moveTo>
                <a:lnTo>
                  <a:pt x="452" y="134"/>
                </a:lnTo>
                <a:cubicBezTo>
                  <a:pt x="431" y="134"/>
                  <a:pt x="424" y="120"/>
                  <a:pt x="424" y="106"/>
                </a:cubicBezTo>
                <a:cubicBezTo>
                  <a:pt x="424" y="28"/>
                  <a:pt x="424" y="28"/>
                  <a:pt x="424" y="28"/>
                </a:cubicBezTo>
                <a:cubicBezTo>
                  <a:pt x="424" y="14"/>
                  <a:pt x="431" y="0"/>
                  <a:pt x="452" y="0"/>
                </a:cubicBezTo>
                <a:cubicBezTo>
                  <a:pt x="466" y="0"/>
                  <a:pt x="480" y="14"/>
                  <a:pt x="480" y="28"/>
                </a:cubicBezTo>
                <a:cubicBezTo>
                  <a:pt x="480" y="106"/>
                  <a:pt x="480" y="106"/>
                  <a:pt x="480" y="106"/>
                </a:cubicBezTo>
                <a:cubicBezTo>
                  <a:pt x="480" y="120"/>
                  <a:pt x="466" y="134"/>
                  <a:pt x="452" y="134"/>
                </a:cubicBezTo>
                <a:close/>
                <a:moveTo>
                  <a:pt x="148" y="134"/>
                </a:moveTo>
                <a:lnTo>
                  <a:pt x="148" y="134"/>
                </a:lnTo>
                <a:cubicBezTo>
                  <a:pt x="134" y="134"/>
                  <a:pt x="120" y="120"/>
                  <a:pt x="120" y="106"/>
                </a:cubicBezTo>
                <a:cubicBezTo>
                  <a:pt x="120" y="28"/>
                  <a:pt x="120" y="28"/>
                  <a:pt x="120" y="28"/>
                </a:cubicBezTo>
                <a:cubicBezTo>
                  <a:pt x="120" y="14"/>
                  <a:pt x="134" y="0"/>
                  <a:pt x="148" y="0"/>
                </a:cubicBezTo>
                <a:cubicBezTo>
                  <a:pt x="162" y="0"/>
                  <a:pt x="176" y="14"/>
                  <a:pt x="176" y="28"/>
                </a:cubicBezTo>
                <a:cubicBezTo>
                  <a:pt x="176" y="106"/>
                  <a:pt x="176" y="106"/>
                  <a:pt x="176" y="106"/>
                </a:cubicBezTo>
                <a:cubicBezTo>
                  <a:pt x="176" y="120"/>
                  <a:pt x="162" y="134"/>
                  <a:pt x="148" y="134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15" name="Freeform 56"/>
          <p:cNvSpPr>
            <a:spLocks noChangeArrowheads="1"/>
          </p:cNvSpPr>
          <p:nvPr/>
        </p:nvSpPr>
        <p:spPr bwMode="auto">
          <a:xfrm>
            <a:off x="4771370" y="5894090"/>
            <a:ext cx="414340" cy="433286"/>
          </a:xfrm>
          <a:custGeom>
            <a:avLst/>
            <a:gdLst>
              <a:gd name="T0" fmla="*/ 71923702 w 580"/>
              <a:gd name="T1" fmla="*/ 71302258 h 609"/>
              <a:gd name="T2" fmla="*/ 53518347 w 580"/>
              <a:gd name="T3" fmla="*/ 67678707 h 609"/>
              <a:gd name="T4" fmla="*/ 71923702 w 580"/>
              <a:gd name="T5" fmla="*/ 64055516 h 609"/>
              <a:gd name="T6" fmla="*/ 71923702 w 580"/>
              <a:gd name="T7" fmla="*/ 71302258 h 609"/>
              <a:gd name="T8" fmla="*/ 57173188 w 580"/>
              <a:gd name="T9" fmla="*/ 60431965 h 609"/>
              <a:gd name="T10" fmla="*/ 57173188 w 580"/>
              <a:gd name="T11" fmla="*/ 75054951 h 609"/>
              <a:gd name="T12" fmla="*/ 58086899 w 580"/>
              <a:gd name="T13" fmla="*/ 75054951 h 609"/>
              <a:gd name="T14" fmla="*/ 68268500 w 580"/>
              <a:gd name="T15" fmla="*/ 78678142 h 609"/>
              <a:gd name="T16" fmla="*/ 0 w 580"/>
              <a:gd name="T17" fmla="*/ 75054951 h 609"/>
              <a:gd name="T18" fmla="*/ 3654841 w 580"/>
              <a:gd name="T19" fmla="*/ 7246742 h 609"/>
              <a:gd name="T20" fmla="*/ 10051174 w 580"/>
              <a:gd name="T21" fmla="*/ 10999436 h 609"/>
              <a:gd name="T22" fmla="*/ 24801326 w 580"/>
              <a:gd name="T23" fmla="*/ 10999436 h 609"/>
              <a:gd name="T24" fmla="*/ 28586594 w 580"/>
              <a:gd name="T25" fmla="*/ 7246742 h 609"/>
              <a:gd name="T26" fmla="*/ 35896638 w 580"/>
              <a:gd name="T27" fmla="*/ 18246178 h 609"/>
              <a:gd name="T28" fmla="*/ 43336746 w 580"/>
              <a:gd name="T29" fmla="*/ 7246742 h 609"/>
              <a:gd name="T30" fmla="*/ 46991949 w 580"/>
              <a:gd name="T31" fmla="*/ 10999436 h 609"/>
              <a:gd name="T32" fmla="*/ 61742101 w 580"/>
              <a:gd name="T33" fmla="*/ 10999436 h 609"/>
              <a:gd name="T34" fmla="*/ 68268500 w 580"/>
              <a:gd name="T35" fmla="*/ 7246742 h 609"/>
              <a:gd name="T36" fmla="*/ 71923702 w 580"/>
              <a:gd name="T37" fmla="*/ 60431965 h 609"/>
              <a:gd name="T38" fmla="*/ 57173188 w 580"/>
              <a:gd name="T39" fmla="*/ 60431965 h 609"/>
              <a:gd name="T40" fmla="*/ 12922732 w 580"/>
              <a:gd name="T41" fmla="*/ 65867111 h 609"/>
              <a:gd name="T42" fmla="*/ 39681905 w 580"/>
              <a:gd name="T43" fmla="*/ 63149718 h 609"/>
              <a:gd name="T44" fmla="*/ 12922732 w 580"/>
              <a:gd name="T45" fmla="*/ 60431965 h 609"/>
              <a:gd name="T46" fmla="*/ 12922732 w 580"/>
              <a:gd name="T47" fmla="*/ 65867111 h 609"/>
              <a:gd name="T48" fmla="*/ 58086899 w 580"/>
              <a:gd name="T49" fmla="*/ 28339815 h 609"/>
              <a:gd name="T50" fmla="*/ 10051174 w 580"/>
              <a:gd name="T51" fmla="*/ 31963007 h 609"/>
              <a:gd name="T52" fmla="*/ 58086899 w 580"/>
              <a:gd name="T53" fmla="*/ 35715700 h 609"/>
              <a:gd name="T54" fmla="*/ 58086899 w 580"/>
              <a:gd name="T55" fmla="*/ 28339815 h 609"/>
              <a:gd name="T56" fmla="*/ 58086899 w 580"/>
              <a:gd name="T57" fmla="*/ 43868240 h 609"/>
              <a:gd name="T58" fmla="*/ 29500304 w 580"/>
              <a:gd name="T59" fmla="*/ 43868240 h 609"/>
              <a:gd name="T60" fmla="*/ 13836442 w 580"/>
              <a:gd name="T61" fmla="*/ 43868240 h 609"/>
              <a:gd name="T62" fmla="*/ 13836442 w 580"/>
              <a:gd name="T63" fmla="*/ 51244484 h 609"/>
              <a:gd name="T64" fmla="*/ 29500304 w 580"/>
              <a:gd name="T65" fmla="*/ 51244484 h 609"/>
              <a:gd name="T66" fmla="*/ 58086899 w 580"/>
              <a:gd name="T67" fmla="*/ 51244484 h 609"/>
              <a:gd name="T68" fmla="*/ 58086899 w 580"/>
              <a:gd name="T69" fmla="*/ 43868240 h 609"/>
              <a:gd name="T70" fmla="*/ 54432058 w 580"/>
              <a:gd name="T71" fmla="*/ 14622627 h 609"/>
              <a:gd name="T72" fmla="*/ 50646790 w 580"/>
              <a:gd name="T73" fmla="*/ 3623191 h 609"/>
              <a:gd name="T74" fmla="*/ 58086899 w 580"/>
              <a:gd name="T75" fmla="*/ 3623191 h 609"/>
              <a:gd name="T76" fmla="*/ 54432058 w 580"/>
              <a:gd name="T77" fmla="*/ 14622627 h 609"/>
              <a:gd name="T78" fmla="*/ 35896638 w 580"/>
              <a:gd name="T79" fmla="*/ 14622627 h 609"/>
              <a:gd name="T80" fmla="*/ 32241435 w 580"/>
              <a:gd name="T81" fmla="*/ 3623191 h 609"/>
              <a:gd name="T82" fmla="*/ 39681905 w 580"/>
              <a:gd name="T83" fmla="*/ 3623191 h 609"/>
              <a:gd name="T84" fmla="*/ 35896638 w 580"/>
              <a:gd name="T85" fmla="*/ 14622627 h 609"/>
              <a:gd name="T86" fmla="*/ 17491283 w 580"/>
              <a:gd name="T87" fmla="*/ 14622627 h 609"/>
              <a:gd name="T88" fmla="*/ 13836442 w 580"/>
              <a:gd name="T89" fmla="*/ 3623191 h 609"/>
              <a:gd name="T90" fmla="*/ 21146124 w 580"/>
              <a:gd name="T91" fmla="*/ 3623191 h 609"/>
              <a:gd name="T92" fmla="*/ 17491283 w 580"/>
              <a:gd name="T93" fmla="*/ 14622627 h 60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80" h="609">
                <a:moveTo>
                  <a:pt x="551" y="551"/>
                </a:moveTo>
                <a:lnTo>
                  <a:pt x="551" y="551"/>
                </a:lnTo>
                <a:cubicBezTo>
                  <a:pt x="438" y="551"/>
                  <a:pt x="438" y="551"/>
                  <a:pt x="438" y="551"/>
                </a:cubicBezTo>
                <a:cubicBezTo>
                  <a:pt x="417" y="551"/>
                  <a:pt x="410" y="537"/>
                  <a:pt x="410" y="523"/>
                </a:cubicBezTo>
                <a:cubicBezTo>
                  <a:pt x="410" y="502"/>
                  <a:pt x="417" y="495"/>
                  <a:pt x="438" y="495"/>
                </a:cubicBezTo>
                <a:cubicBezTo>
                  <a:pt x="551" y="495"/>
                  <a:pt x="551" y="495"/>
                  <a:pt x="551" y="495"/>
                </a:cubicBezTo>
                <a:cubicBezTo>
                  <a:pt x="565" y="495"/>
                  <a:pt x="579" y="502"/>
                  <a:pt x="579" y="523"/>
                </a:cubicBezTo>
                <a:cubicBezTo>
                  <a:pt x="579" y="537"/>
                  <a:pt x="565" y="551"/>
                  <a:pt x="551" y="551"/>
                </a:cubicBezTo>
                <a:close/>
                <a:moveTo>
                  <a:pt x="438" y="467"/>
                </a:moveTo>
                <a:lnTo>
                  <a:pt x="438" y="467"/>
                </a:lnTo>
                <a:cubicBezTo>
                  <a:pt x="403" y="467"/>
                  <a:pt x="381" y="488"/>
                  <a:pt x="381" y="523"/>
                </a:cubicBezTo>
                <a:cubicBezTo>
                  <a:pt x="381" y="551"/>
                  <a:pt x="403" y="580"/>
                  <a:pt x="438" y="580"/>
                </a:cubicBezTo>
                <a:cubicBezTo>
                  <a:pt x="445" y="580"/>
                  <a:pt x="445" y="580"/>
                  <a:pt x="445" y="580"/>
                </a:cubicBezTo>
                <a:cubicBezTo>
                  <a:pt x="551" y="580"/>
                  <a:pt x="551" y="580"/>
                  <a:pt x="551" y="580"/>
                </a:cubicBezTo>
                <a:cubicBezTo>
                  <a:pt x="551" y="594"/>
                  <a:pt x="537" y="608"/>
                  <a:pt x="523" y="608"/>
                </a:cubicBezTo>
                <a:cubicBezTo>
                  <a:pt x="28" y="608"/>
                  <a:pt x="28" y="608"/>
                  <a:pt x="28" y="608"/>
                </a:cubicBezTo>
                <a:cubicBezTo>
                  <a:pt x="14" y="608"/>
                  <a:pt x="0" y="594"/>
                  <a:pt x="0" y="580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1"/>
                  <a:pt x="14" y="56"/>
                  <a:pt x="28" y="56"/>
                </a:cubicBezTo>
                <a:cubicBezTo>
                  <a:pt x="77" y="56"/>
                  <a:pt x="77" y="56"/>
                  <a:pt x="77" y="56"/>
                </a:cubicBezTo>
                <a:cubicBezTo>
                  <a:pt x="77" y="85"/>
                  <a:pt x="77" y="85"/>
                  <a:pt x="77" y="85"/>
                </a:cubicBezTo>
                <a:cubicBezTo>
                  <a:pt x="77" y="120"/>
                  <a:pt x="106" y="141"/>
                  <a:pt x="134" y="141"/>
                </a:cubicBezTo>
                <a:cubicBezTo>
                  <a:pt x="162" y="141"/>
                  <a:pt x="190" y="120"/>
                  <a:pt x="190" y="85"/>
                </a:cubicBezTo>
                <a:cubicBezTo>
                  <a:pt x="190" y="56"/>
                  <a:pt x="190" y="56"/>
                  <a:pt x="190" y="56"/>
                </a:cubicBezTo>
                <a:cubicBezTo>
                  <a:pt x="219" y="56"/>
                  <a:pt x="219" y="56"/>
                  <a:pt x="219" y="56"/>
                </a:cubicBezTo>
                <a:cubicBezTo>
                  <a:pt x="219" y="85"/>
                  <a:pt x="219" y="85"/>
                  <a:pt x="219" y="85"/>
                </a:cubicBezTo>
                <a:cubicBezTo>
                  <a:pt x="219" y="120"/>
                  <a:pt x="247" y="141"/>
                  <a:pt x="275" y="141"/>
                </a:cubicBezTo>
                <a:cubicBezTo>
                  <a:pt x="304" y="141"/>
                  <a:pt x="332" y="120"/>
                  <a:pt x="332" y="85"/>
                </a:cubicBezTo>
                <a:cubicBezTo>
                  <a:pt x="332" y="56"/>
                  <a:pt x="332" y="56"/>
                  <a:pt x="332" y="56"/>
                </a:cubicBezTo>
                <a:cubicBezTo>
                  <a:pt x="360" y="56"/>
                  <a:pt x="360" y="56"/>
                  <a:pt x="360" y="56"/>
                </a:cubicBezTo>
                <a:cubicBezTo>
                  <a:pt x="360" y="85"/>
                  <a:pt x="360" y="85"/>
                  <a:pt x="360" y="85"/>
                </a:cubicBezTo>
                <a:cubicBezTo>
                  <a:pt x="360" y="120"/>
                  <a:pt x="388" y="141"/>
                  <a:pt x="417" y="141"/>
                </a:cubicBezTo>
                <a:cubicBezTo>
                  <a:pt x="445" y="141"/>
                  <a:pt x="473" y="120"/>
                  <a:pt x="473" y="85"/>
                </a:cubicBezTo>
                <a:cubicBezTo>
                  <a:pt x="473" y="56"/>
                  <a:pt x="473" y="56"/>
                  <a:pt x="473" y="56"/>
                </a:cubicBezTo>
                <a:cubicBezTo>
                  <a:pt x="523" y="56"/>
                  <a:pt x="523" y="56"/>
                  <a:pt x="523" y="56"/>
                </a:cubicBezTo>
                <a:cubicBezTo>
                  <a:pt x="537" y="56"/>
                  <a:pt x="551" y="71"/>
                  <a:pt x="551" y="85"/>
                </a:cubicBezTo>
                <a:cubicBezTo>
                  <a:pt x="551" y="467"/>
                  <a:pt x="551" y="467"/>
                  <a:pt x="551" y="467"/>
                </a:cubicBezTo>
                <a:cubicBezTo>
                  <a:pt x="523" y="467"/>
                  <a:pt x="523" y="467"/>
                  <a:pt x="523" y="467"/>
                </a:cubicBezTo>
                <a:lnTo>
                  <a:pt x="438" y="467"/>
                </a:lnTo>
                <a:close/>
                <a:moveTo>
                  <a:pt x="99" y="509"/>
                </a:moveTo>
                <a:lnTo>
                  <a:pt x="99" y="509"/>
                </a:lnTo>
                <a:cubicBezTo>
                  <a:pt x="282" y="509"/>
                  <a:pt x="282" y="509"/>
                  <a:pt x="282" y="509"/>
                </a:cubicBezTo>
                <a:cubicBezTo>
                  <a:pt x="297" y="509"/>
                  <a:pt x="304" y="502"/>
                  <a:pt x="304" y="488"/>
                </a:cubicBezTo>
                <a:cubicBezTo>
                  <a:pt x="304" y="474"/>
                  <a:pt x="297" y="467"/>
                  <a:pt x="282" y="467"/>
                </a:cubicBezTo>
                <a:cubicBezTo>
                  <a:pt x="99" y="467"/>
                  <a:pt x="99" y="467"/>
                  <a:pt x="99" y="467"/>
                </a:cubicBezTo>
                <a:cubicBezTo>
                  <a:pt x="84" y="467"/>
                  <a:pt x="77" y="474"/>
                  <a:pt x="77" y="488"/>
                </a:cubicBezTo>
                <a:cubicBezTo>
                  <a:pt x="77" y="502"/>
                  <a:pt x="84" y="509"/>
                  <a:pt x="99" y="509"/>
                </a:cubicBezTo>
                <a:close/>
                <a:moveTo>
                  <a:pt x="445" y="219"/>
                </a:moveTo>
                <a:lnTo>
                  <a:pt x="445" y="219"/>
                </a:lnTo>
                <a:cubicBezTo>
                  <a:pt x="106" y="219"/>
                  <a:pt x="106" y="219"/>
                  <a:pt x="106" y="219"/>
                </a:cubicBezTo>
                <a:cubicBezTo>
                  <a:pt x="92" y="219"/>
                  <a:pt x="77" y="233"/>
                  <a:pt x="77" y="247"/>
                </a:cubicBezTo>
                <a:cubicBezTo>
                  <a:pt x="77" y="262"/>
                  <a:pt x="92" y="276"/>
                  <a:pt x="106" y="276"/>
                </a:cubicBezTo>
                <a:cubicBezTo>
                  <a:pt x="445" y="276"/>
                  <a:pt x="445" y="276"/>
                  <a:pt x="445" y="276"/>
                </a:cubicBezTo>
                <a:cubicBezTo>
                  <a:pt x="459" y="276"/>
                  <a:pt x="473" y="262"/>
                  <a:pt x="473" y="247"/>
                </a:cubicBezTo>
                <a:cubicBezTo>
                  <a:pt x="473" y="233"/>
                  <a:pt x="459" y="219"/>
                  <a:pt x="445" y="219"/>
                </a:cubicBezTo>
                <a:close/>
                <a:moveTo>
                  <a:pt x="445" y="339"/>
                </a:moveTo>
                <a:lnTo>
                  <a:pt x="445" y="339"/>
                </a:lnTo>
                <a:cubicBezTo>
                  <a:pt x="275" y="339"/>
                  <a:pt x="275" y="339"/>
                  <a:pt x="275" y="339"/>
                </a:cubicBezTo>
                <a:cubicBezTo>
                  <a:pt x="226" y="339"/>
                  <a:pt x="226" y="339"/>
                  <a:pt x="226" y="339"/>
                </a:cubicBezTo>
                <a:cubicBezTo>
                  <a:pt x="219" y="339"/>
                  <a:pt x="219" y="339"/>
                  <a:pt x="219" y="339"/>
                </a:cubicBezTo>
                <a:cubicBezTo>
                  <a:pt x="106" y="339"/>
                  <a:pt x="106" y="339"/>
                  <a:pt x="106" y="339"/>
                </a:cubicBezTo>
                <a:cubicBezTo>
                  <a:pt x="92" y="339"/>
                  <a:pt x="77" y="353"/>
                  <a:pt x="77" y="367"/>
                </a:cubicBezTo>
                <a:cubicBezTo>
                  <a:pt x="77" y="389"/>
                  <a:pt x="92" y="396"/>
                  <a:pt x="106" y="396"/>
                </a:cubicBezTo>
                <a:cubicBezTo>
                  <a:pt x="219" y="396"/>
                  <a:pt x="219" y="396"/>
                  <a:pt x="219" y="396"/>
                </a:cubicBezTo>
                <a:cubicBezTo>
                  <a:pt x="226" y="396"/>
                  <a:pt x="226" y="396"/>
                  <a:pt x="226" y="396"/>
                </a:cubicBezTo>
                <a:cubicBezTo>
                  <a:pt x="275" y="396"/>
                  <a:pt x="275" y="396"/>
                  <a:pt x="275" y="396"/>
                </a:cubicBezTo>
                <a:cubicBezTo>
                  <a:pt x="445" y="396"/>
                  <a:pt x="445" y="396"/>
                  <a:pt x="445" y="396"/>
                </a:cubicBezTo>
                <a:cubicBezTo>
                  <a:pt x="459" y="396"/>
                  <a:pt x="473" y="389"/>
                  <a:pt x="473" y="367"/>
                </a:cubicBezTo>
                <a:cubicBezTo>
                  <a:pt x="473" y="353"/>
                  <a:pt x="459" y="339"/>
                  <a:pt x="445" y="339"/>
                </a:cubicBezTo>
                <a:close/>
                <a:moveTo>
                  <a:pt x="417" y="113"/>
                </a:moveTo>
                <a:lnTo>
                  <a:pt x="417" y="113"/>
                </a:lnTo>
                <a:cubicBezTo>
                  <a:pt x="403" y="113"/>
                  <a:pt x="388" y="106"/>
                  <a:pt x="388" y="85"/>
                </a:cubicBezTo>
                <a:cubicBezTo>
                  <a:pt x="388" y="28"/>
                  <a:pt x="388" y="28"/>
                  <a:pt x="388" y="28"/>
                </a:cubicBezTo>
                <a:cubicBezTo>
                  <a:pt x="388" y="14"/>
                  <a:pt x="403" y="0"/>
                  <a:pt x="417" y="0"/>
                </a:cubicBezTo>
                <a:cubicBezTo>
                  <a:pt x="431" y="0"/>
                  <a:pt x="445" y="14"/>
                  <a:pt x="445" y="28"/>
                </a:cubicBezTo>
                <a:cubicBezTo>
                  <a:pt x="445" y="85"/>
                  <a:pt x="445" y="85"/>
                  <a:pt x="445" y="85"/>
                </a:cubicBezTo>
                <a:cubicBezTo>
                  <a:pt x="445" y="106"/>
                  <a:pt x="431" y="113"/>
                  <a:pt x="417" y="113"/>
                </a:cubicBezTo>
                <a:close/>
                <a:moveTo>
                  <a:pt x="275" y="113"/>
                </a:moveTo>
                <a:lnTo>
                  <a:pt x="275" y="113"/>
                </a:lnTo>
                <a:cubicBezTo>
                  <a:pt x="261" y="113"/>
                  <a:pt x="247" y="106"/>
                  <a:pt x="247" y="85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14"/>
                  <a:pt x="261" y="0"/>
                  <a:pt x="275" y="0"/>
                </a:cubicBezTo>
                <a:cubicBezTo>
                  <a:pt x="289" y="0"/>
                  <a:pt x="304" y="14"/>
                  <a:pt x="304" y="28"/>
                </a:cubicBezTo>
                <a:cubicBezTo>
                  <a:pt x="304" y="85"/>
                  <a:pt x="304" y="85"/>
                  <a:pt x="304" y="85"/>
                </a:cubicBezTo>
                <a:cubicBezTo>
                  <a:pt x="304" y="106"/>
                  <a:pt x="289" y="113"/>
                  <a:pt x="275" y="113"/>
                </a:cubicBezTo>
                <a:close/>
                <a:moveTo>
                  <a:pt x="134" y="113"/>
                </a:moveTo>
                <a:lnTo>
                  <a:pt x="134" y="113"/>
                </a:lnTo>
                <a:cubicBezTo>
                  <a:pt x="120" y="113"/>
                  <a:pt x="106" y="106"/>
                  <a:pt x="106" y="85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14"/>
                  <a:pt x="120" y="0"/>
                  <a:pt x="134" y="0"/>
                </a:cubicBezTo>
                <a:cubicBezTo>
                  <a:pt x="148" y="0"/>
                  <a:pt x="162" y="14"/>
                  <a:pt x="162" y="28"/>
                </a:cubicBezTo>
                <a:cubicBezTo>
                  <a:pt x="162" y="85"/>
                  <a:pt x="162" y="85"/>
                  <a:pt x="162" y="85"/>
                </a:cubicBezTo>
                <a:cubicBezTo>
                  <a:pt x="162" y="106"/>
                  <a:pt x="148" y="113"/>
                  <a:pt x="134" y="113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16" name="Freeform 57"/>
          <p:cNvSpPr>
            <a:spLocks noChangeArrowheads="1"/>
          </p:cNvSpPr>
          <p:nvPr/>
        </p:nvSpPr>
        <p:spPr bwMode="auto">
          <a:xfrm>
            <a:off x="4021162" y="5894090"/>
            <a:ext cx="408062" cy="433286"/>
          </a:xfrm>
          <a:custGeom>
            <a:avLst/>
            <a:gdLst>
              <a:gd name="T0" fmla="*/ 70567284 w 573"/>
              <a:gd name="T1" fmla="*/ 71302258 h 609"/>
              <a:gd name="T2" fmla="*/ 66805352 w 573"/>
              <a:gd name="T3" fmla="*/ 75054951 h 609"/>
              <a:gd name="T4" fmla="*/ 59541168 w 573"/>
              <a:gd name="T5" fmla="*/ 75054951 h 609"/>
              <a:gd name="T6" fmla="*/ 55908896 w 573"/>
              <a:gd name="T7" fmla="*/ 71302258 h 609"/>
              <a:gd name="T8" fmla="*/ 55908896 w 573"/>
              <a:gd name="T9" fmla="*/ 64055516 h 609"/>
              <a:gd name="T10" fmla="*/ 59541168 w 573"/>
              <a:gd name="T11" fmla="*/ 60431965 h 609"/>
              <a:gd name="T12" fmla="*/ 66805352 w 573"/>
              <a:gd name="T13" fmla="*/ 60431965 h 609"/>
              <a:gd name="T14" fmla="*/ 70567284 w 573"/>
              <a:gd name="T15" fmla="*/ 64055516 h 609"/>
              <a:gd name="T16" fmla="*/ 70567284 w 573"/>
              <a:gd name="T17" fmla="*/ 71302258 h 609"/>
              <a:gd name="T18" fmla="*/ 63173440 w 573"/>
              <a:gd name="T19" fmla="*/ 53056080 h 609"/>
              <a:gd name="T20" fmla="*/ 48515053 w 573"/>
              <a:gd name="T21" fmla="*/ 67678707 h 609"/>
              <a:gd name="T22" fmla="*/ 55908896 w 573"/>
              <a:gd name="T23" fmla="*/ 78678142 h 609"/>
              <a:gd name="T24" fmla="*/ 0 w 573"/>
              <a:gd name="T25" fmla="*/ 75054951 h 609"/>
              <a:gd name="T26" fmla="*/ 3632272 w 573"/>
              <a:gd name="T27" fmla="*/ 7246742 h 609"/>
              <a:gd name="T28" fmla="*/ 9988478 w 573"/>
              <a:gd name="T29" fmla="*/ 10999436 h 609"/>
              <a:gd name="T30" fmla="*/ 24646866 w 573"/>
              <a:gd name="T31" fmla="*/ 10999436 h 609"/>
              <a:gd name="T32" fmla="*/ 28408437 w 573"/>
              <a:gd name="T33" fmla="*/ 7246742 h 609"/>
              <a:gd name="T34" fmla="*/ 35672981 w 573"/>
              <a:gd name="T35" fmla="*/ 18246178 h 609"/>
              <a:gd name="T36" fmla="*/ 43066825 w 573"/>
              <a:gd name="T37" fmla="*/ 7246742 h 609"/>
              <a:gd name="T38" fmla="*/ 46699097 w 573"/>
              <a:gd name="T39" fmla="*/ 10999436 h 609"/>
              <a:gd name="T40" fmla="*/ 61357124 w 573"/>
              <a:gd name="T41" fmla="*/ 10999436 h 609"/>
              <a:gd name="T42" fmla="*/ 66805352 w 573"/>
              <a:gd name="T43" fmla="*/ 7246742 h 609"/>
              <a:gd name="T44" fmla="*/ 70567284 w 573"/>
              <a:gd name="T45" fmla="*/ 60431965 h 609"/>
              <a:gd name="T46" fmla="*/ 9988478 w 573"/>
              <a:gd name="T47" fmla="*/ 63149718 h 609"/>
              <a:gd name="T48" fmla="*/ 9988478 w 573"/>
              <a:gd name="T49" fmla="*/ 63149718 h 609"/>
              <a:gd name="T50" fmla="*/ 35672981 w 573"/>
              <a:gd name="T51" fmla="*/ 65867111 h 609"/>
              <a:gd name="T52" fmla="*/ 39434553 w 573"/>
              <a:gd name="T53" fmla="*/ 63149718 h 609"/>
              <a:gd name="T54" fmla="*/ 39434553 w 573"/>
              <a:gd name="T55" fmla="*/ 63149718 h 609"/>
              <a:gd name="T56" fmla="*/ 35672981 w 573"/>
              <a:gd name="T57" fmla="*/ 60431965 h 609"/>
              <a:gd name="T58" fmla="*/ 9988478 w 573"/>
              <a:gd name="T59" fmla="*/ 63149718 h 609"/>
              <a:gd name="T60" fmla="*/ 13750410 w 573"/>
              <a:gd name="T61" fmla="*/ 51244484 h 609"/>
              <a:gd name="T62" fmla="*/ 35672981 w 573"/>
              <a:gd name="T63" fmla="*/ 51244484 h 609"/>
              <a:gd name="T64" fmla="*/ 41250869 w 573"/>
              <a:gd name="T65" fmla="*/ 51244484 h 609"/>
              <a:gd name="T66" fmla="*/ 48515053 w 573"/>
              <a:gd name="T67" fmla="*/ 47491791 h 609"/>
              <a:gd name="T68" fmla="*/ 36580959 w 573"/>
              <a:gd name="T69" fmla="*/ 43868240 h 609"/>
              <a:gd name="T70" fmla="*/ 29316415 w 573"/>
              <a:gd name="T71" fmla="*/ 43868240 h 609"/>
              <a:gd name="T72" fmla="*/ 9988478 w 573"/>
              <a:gd name="T73" fmla="*/ 47491791 h 609"/>
              <a:gd name="T74" fmla="*/ 57725212 w 573"/>
              <a:gd name="T75" fmla="*/ 28339815 h 609"/>
              <a:gd name="T76" fmla="*/ 13750410 w 573"/>
              <a:gd name="T77" fmla="*/ 28339815 h 609"/>
              <a:gd name="T78" fmla="*/ 13750410 w 573"/>
              <a:gd name="T79" fmla="*/ 35715700 h 609"/>
              <a:gd name="T80" fmla="*/ 61357124 w 573"/>
              <a:gd name="T81" fmla="*/ 31963007 h 609"/>
              <a:gd name="T82" fmla="*/ 54092940 w 573"/>
              <a:gd name="T83" fmla="*/ 14622627 h 609"/>
              <a:gd name="T84" fmla="*/ 50331009 w 573"/>
              <a:gd name="T85" fmla="*/ 10999436 h 609"/>
              <a:gd name="T86" fmla="*/ 54092940 w 573"/>
              <a:gd name="T87" fmla="*/ 0 h 609"/>
              <a:gd name="T88" fmla="*/ 57725212 w 573"/>
              <a:gd name="T89" fmla="*/ 10999436 h 609"/>
              <a:gd name="T90" fmla="*/ 35672981 w 573"/>
              <a:gd name="T91" fmla="*/ 14622627 h 609"/>
              <a:gd name="T92" fmla="*/ 32040709 w 573"/>
              <a:gd name="T93" fmla="*/ 10999436 h 609"/>
              <a:gd name="T94" fmla="*/ 35672981 w 573"/>
              <a:gd name="T95" fmla="*/ 0 h 609"/>
              <a:gd name="T96" fmla="*/ 39434553 w 573"/>
              <a:gd name="T97" fmla="*/ 10999436 h 609"/>
              <a:gd name="T98" fmla="*/ 17382322 w 573"/>
              <a:gd name="T99" fmla="*/ 14622627 h 609"/>
              <a:gd name="T100" fmla="*/ 13750410 w 573"/>
              <a:gd name="T101" fmla="*/ 10999436 h 609"/>
              <a:gd name="T102" fmla="*/ 17382322 w 573"/>
              <a:gd name="T103" fmla="*/ 0 h 609"/>
              <a:gd name="T104" fmla="*/ 21014594 w 573"/>
              <a:gd name="T105" fmla="*/ 10999436 h 609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73" h="609">
                <a:moveTo>
                  <a:pt x="544" y="551"/>
                </a:moveTo>
                <a:lnTo>
                  <a:pt x="544" y="551"/>
                </a:lnTo>
                <a:cubicBezTo>
                  <a:pt x="515" y="551"/>
                  <a:pt x="515" y="551"/>
                  <a:pt x="515" y="551"/>
                </a:cubicBezTo>
                <a:cubicBezTo>
                  <a:pt x="515" y="580"/>
                  <a:pt x="515" y="580"/>
                  <a:pt x="515" y="580"/>
                </a:cubicBezTo>
                <a:cubicBezTo>
                  <a:pt x="515" y="594"/>
                  <a:pt x="508" y="608"/>
                  <a:pt x="487" y="608"/>
                </a:cubicBezTo>
                <a:cubicBezTo>
                  <a:pt x="473" y="608"/>
                  <a:pt x="459" y="594"/>
                  <a:pt x="459" y="580"/>
                </a:cubicBezTo>
                <a:cubicBezTo>
                  <a:pt x="459" y="551"/>
                  <a:pt x="459" y="551"/>
                  <a:pt x="459" y="551"/>
                </a:cubicBezTo>
                <a:cubicBezTo>
                  <a:pt x="431" y="551"/>
                  <a:pt x="431" y="551"/>
                  <a:pt x="431" y="551"/>
                </a:cubicBezTo>
                <a:cubicBezTo>
                  <a:pt x="417" y="551"/>
                  <a:pt x="402" y="537"/>
                  <a:pt x="402" y="523"/>
                </a:cubicBezTo>
                <a:cubicBezTo>
                  <a:pt x="402" y="502"/>
                  <a:pt x="417" y="495"/>
                  <a:pt x="431" y="495"/>
                </a:cubicBezTo>
                <a:cubicBezTo>
                  <a:pt x="459" y="495"/>
                  <a:pt x="459" y="495"/>
                  <a:pt x="459" y="495"/>
                </a:cubicBezTo>
                <a:cubicBezTo>
                  <a:pt x="459" y="467"/>
                  <a:pt x="459" y="467"/>
                  <a:pt x="459" y="467"/>
                </a:cubicBezTo>
                <a:cubicBezTo>
                  <a:pt x="459" y="445"/>
                  <a:pt x="473" y="438"/>
                  <a:pt x="487" y="438"/>
                </a:cubicBezTo>
                <a:cubicBezTo>
                  <a:pt x="508" y="438"/>
                  <a:pt x="515" y="445"/>
                  <a:pt x="515" y="467"/>
                </a:cubicBezTo>
                <a:cubicBezTo>
                  <a:pt x="515" y="495"/>
                  <a:pt x="515" y="495"/>
                  <a:pt x="515" y="495"/>
                </a:cubicBezTo>
                <a:cubicBezTo>
                  <a:pt x="544" y="495"/>
                  <a:pt x="544" y="495"/>
                  <a:pt x="544" y="495"/>
                </a:cubicBezTo>
                <a:cubicBezTo>
                  <a:pt x="565" y="495"/>
                  <a:pt x="572" y="502"/>
                  <a:pt x="572" y="523"/>
                </a:cubicBezTo>
                <a:cubicBezTo>
                  <a:pt x="572" y="537"/>
                  <a:pt x="565" y="551"/>
                  <a:pt x="544" y="551"/>
                </a:cubicBezTo>
                <a:close/>
                <a:moveTo>
                  <a:pt x="487" y="410"/>
                </a:moveTo>
                <a:lnTo>
                  <a:pt x="487" y="410"/>
                </a:lnTo>
                <a:cubicBezTo>
                  <a:pt x="459" y="410"/>
                  <a:pt x="431" y="431"/>
                  <a:pt x="431" y="467"/>
                </a:cubicBezTo>
                <a:cubicBezTo>
                  <a:pt x="402" y="467"/>
                  <a:pt x="374" y="488"/>
                  <a:pt x="374" y="523"/>
                </a:cubicBezTo>
                <a:cubicBezTo>
                  <a:pt x="374" y="551"/>
                  <a:pt x="402" y="580"/>
                  <a:pt x="431" y="580"/>
                </a:cubicBezTo>
                <a:cubicBezTo>
                  <a:pt x="431" y="608"/>
                  <a:pt x="431" y="608"/>
                  <a:pt x="431" y="608"/>
                </a:cubicBezTo>
                <a:cubicBezTo>
                  <a:pt x="28" y="608"/>
                  <a:pt x="28" y="608"/>
                  <a:pt x="28" y="608"/>
                </a:cubicBezTo>
                <a:cubicBezTo>
                  <a:pt x="14" y="608"/>
                  <a:pt x="0" y="594"/>
                  <a:pt x="0" y="580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1"/>
                  <a:pt x="14" y="56"/>
                  <a:pt x="28" y="56"/>
                </a:cubicBezTo>
                <a:cubicBezTo>
                  <a:pt x="77" y="56"/>
                  <a:pt x="77" y="56"/>
                  <a:pt x="77" y="56"/>
                </a:cubicBezTo>
                <a:cubicBezTo>
                  <a:pt x="77" y="85"/>
                  <a:pt x="77" y="85"/>
                  <a:pt x="77" y="85"/>
                </a:cubicBezTo>
                <a:cubicBezTo>
                  <a:pt x="77" y="120"/>
                  <a:pt x="99" y="141"/>
                  <a:pt x="134" y="141"/>
                </a:cubicBezTo>
                <a:cubicBezTo>
                  <a:pt x="162" y="141"/>
                  <a:pt x="190" y="120"/>
                  <a:pt x="190" y="85"/>
                </a:cubicBezTo>
                <a:cubicBezTo>
                  <a:pt x="190" y="56"/>
                  <a:pt x="190" y="56"/>
                  <a:pt x="190" y="56"/>
                </a:cubicBezTo>
                <a:cubicBezTo>
                  <a:pt x="219" y="56"/>
                  <a:pt x="219" y="56"/>
                  <a:pt x="219" y="56"/>
                </a:cubicBezTo>
                <a:cubicBezTo>
                  <a:pt x="219" y="85"/>
                  <a:pt x="219" y="85"/>
                  <a:pt x="219" y="85"/>
                </a:cubicBezTo>
                <a:cubicBezTo>
                  <a:pt x="219" y="120"/>
                  <a:pt x="240" y="141"/>
                  <a:pt x="275" y="141"/>
                </a:cubicBezTo>
                <a:cubicBezTo>
                  <a:pt x="304" y="141"/>
                  <a:pt x="332" y="120"/>
                  <a:pt x="332" y="85"/>
                </a:cubicBezTo>
                <a:cubicBezTo>
                  <a:pt x="332" y="56"/>
                  <a:pt x="332" y="56"/>
                  <a:pt x="332" y="56"/>
                </a:cubicBezTo>
                <a:cubicBezTo>
                  <a:pt x="360" y="56"/>
                  <a:pt x="360" y="56"/>
                  <a:pt x="360" y="56"/>
                </a:cubicBezTo>
                <a:cubicBezTo>
                  <a:pt x="360" y="85"/>
                  <a:pt x="360" y="85"/>
                  <a:pt x="360" y="85"/>
                </a:cubicBezTo>
                <a:cubicBezTo>
                  <a:pt x="360" y="120"/>
                  <a:pt x="381" y="141"/>
                  <a:pt x="417" y="141"/>
                </a:cubicBezTo>
                <a:cubicBezTo>
                  <a:pt x="445" y="141"/>
                  <a:pt x="473" y="120"/>
                  <a:pt x="473" y="85"/>
                </a:cubicBezTo>
                <a:cubicBezTo>
                  <a:pt x="473" y="56"/>
                  <a:pt x="473" y="56"/>
                  <a:pt x="473" y="56"/>
                </a:cubicBezTo>
                <a:cubicBezTo>
                  <a:pt x="515" y="56"/>
                  <a:pt x="515" y="56"/>
                  <a:pt x="515" y="56"/>
                </a:cubicBezTo>
                <a:cubicBezTo>
                  <a:pt x="537" y="56"/>
                  <a:pt x="544" y="71"/>
                  <a:pt x="544" y="85"/>
                </a:cubicBezTo>
                <a:cubicBezTo>
                  <a:pt x="544" y="467"/>
                  <a:pt x="544" y="467"/>
                  <a:pt x="544" y="467"/>
                </a:cubicBezTo>
                <a:cubicBezTo>
                  <a:pt x="544" y="431"/>
                  <a:pt x="523" y="410"/>
                  <a:pt x="487" y="410"/>
                </a:cubicBezTo>
                <a:close/>
                <a:moveTo>
                  <a:pt x="77" y="488"/>
                </a:moveTo>
                <a:lnTo>
                  <a:pt x="77" y="488"/>
                </a:lnTo>
                <a:cubicBezTo>
                  <a:pt x="77" y="502"/>
                  <a:pt x="84" y="509"/>
                  <a:pt x="99" y="509"/>
                </a:cubicBezTo>
                <a:cubicBezTo>
                  <a:pt x="275" y="509"/>
                  <a:pt x="275" y="509"/>
                  <a:pt x="275" y="509"/>
                </a:cubicBezTo>
                <a:cubicBezTo>
                  <a:pt x="289" y="509"/>
                  <a:pt x="304" y="502"/>
                  <a:pt x="304" y="488"/>
                </a:cubicBezTo>
                <a:cubicBezTo>
                  <a:pt x="304" y="474"/>
                  <a:pt x="289" y="467"/>
                  <a:pt x="275" y="467"/>
                </a:cubicBezTo>
                <a:cubicBezTo>
                  <a:pt x="99" y="467"/>
                  <a:pt x="99" y="467"/>
                  <a:pt x="99" y="467"/>
                </a:cubicBezTo>
                <a:cubicBezTo>
                  <a:pt x="84" y="467"/>
                  <a:pt x="77" y="474"/>
                  <a:pt x="77" y="488"/>
                </a:cubicBezTo>
                <a:close/>
                <a:moveTo>
                  <a:pt x="106" y="396"/>
                </a:moveTo>
                <a:lnTo>
                  <a:pt x="106" y="396"/>
                </a:lnTo>
                <a:cubicBezTo>
                  <a:pt x="226" y="396"/>
                  <a:pt x="226" y="396"/>
                  <a:pt x="226" y="396"/>
                </a:cubicBezTo>
                <a:cubicBezTo>
                  <a:pt x="275" y="396"/>
                  <a:pt x="275" y="396"/>
                  <a:pt x="275" y="396"/>
                </a:cubicBezTo>
                <a:cubicBezTo>
                  <a:pt x="282" y="396"/>
                  <a:pt x="282" y="396"/>
                  <a:pt x="282" y="396"/>
                </a:cubicBezTo>
                <a:cubicBezTo>
                  <a:pt x="318" y="396"/>
                  <a:pt x="318" y="396"/>
                  <a:pt x="318" y="396"/>
                </a:cubicBezTo>
                <a:cubicBezTo>
                  <a:pt x="346" y="396"/>
                  <a:pt x="346" y="396"/>
                  <a:pt x="346" y="396"/>
                </a:cubicBezTo>
                <a:cubicBezTo>
                  <a:pt x="367" y="396"/>
                  <a:pt x="374" y="389"/>
                  <a:pt x="374" y="367"/>
                </a:cubicBezTo>
                <a:cubicBezTo>
                  <a:pt x="374" y="353"/>
                  <a:pt x="367" y="339"/>
                  <a:pt x="346" y="339"/>
                </a:cubicBezTo>
                <a:cubicBezTo>
                  <a:pt x="282" y="339"/>
                  <a:pt x="282" y="339"/>
                  <a:pt x="282" y="339"/>
                </a:cubicBezTo>
                <a:cubicBezTo>
                  <a:pt x="275" y="339"/>
                  <a:pt x="275" y="339"/>
                  <a:pt x="275" y="339"/>
                </a:cubicBezTo>
                <a:cubicBezTo>
                  <a:pt x="226" y="339"/>
                  <a:pt x="226" y="339"/>
                  <a:pt x="226" y="339"/>
                </a:cubicBezTo>
                <a:cubicBezTo>
                  <a:pt x="106" y="339"/>
                  <a:pt x="106" y="339"/>
                  <a:pt x="106" y="339"/>
                </a:cubicBezTo>
                <a:cubicBezTo>
                  <a:pt x="84" y="339"/>
                  <a:pt x="77" y="353"/>
                  <a:pt x="77" y="367"/>
                </a:cubicBezTo>
                <a:cubicBezTo>
                  <a:pt x="77" y="389"/>
                  <a:pt x="84" y="396"/>
                  <a:pt x="106" y="396"/>
                </a:cubicBezTo>
                <a:close/>
                <a:moveTo>
                  <a:pt x="445" y="219"/>
                </a:moveTo>
                <a:lnTo>
                  <a:pt x="445" y="219"/>
                </a:lnTo>
                <a:cubicBezTo>
                  <a:pt x="106" y="219"/>
                  <a:pt x="106" y="219"/>
                  <a:pt x="106" y="219"/>
                </a:cubicBezTo>
                <a:cubicBezTo>
                  <a:pt x="84" y="219"/>
                  <a:pt x="77" y="233"/>
                  <a:pt x="77" y="247"/>
                </a:cubicBezTo>
                <a:cubicBezTo>
                  <a:pt x="77" y="262"/>
                  <a:pt x="84" y="276"/>
                  <a:pt x="106" y="276"/>
                </a:cubicBezTo>
                <a:cubicBezTo>
                  <a:pt x="445" y="276"/>
                  <a:pt x="445" y="276"/>
                  <a:pt x="445" y="276"/>
                </a:cubicBezTo>
                <a:cubicBezTo>
                  <a:pt x="459" y="276"/>
                  <a:pt x="473" y="262"/>
                  <a:pt x="473" y="247"/>
                </a:cubicBezTo>
                <a:cubicBezTo>
                  <a:pt x="473" y="233"/>
                  <a:pt x="459" y="219"/>
                  <a:pt x="445" y="219"/>
                </a:cubicBezTo>
                <a:close/>
                <a:moveTo>
                  <a:pt x="417" y="113"/>
                </a:moveTo>
                <a:lnTo>
                  <a:pt x="417" y="113"/>
                </a:lnTo>
                <a:cubicBezTo>
                  <a:pt x="395" y="113"/>
                  <a:pt x="388" y="106"/>
                  <a:pt x="388" y="85"/>
                </a:cubicBezTo>
                <a:cubicBezTo>
                  <a:pt x="388" y="28"/>
                  <a:pt x="388" y="28"/>
                  <a:pt x="388" y="28"/>
                </a:cubicBezTo>
                <a:cubicBezTo>
                  <a:pt x="388" y="14"/>
                  <a:pt x="395" y="0"/>
                  <a:pt x="417" y="0"/>
                </a:cubicBezTo>
                <a:cubicBezTo>
                  <a:pt x="431" y="0"/>
                  <a:pt x="445" y="14"/>
                  <a:pt x="445" y="28"/>
                </a:cubicBezTo>
                <a:cubicBezTo>
                  <a:pt x="445" y="85"/>
                  <a:pt x="445" y="85"/>
                  <a:pt x="445" y="85"/>
                </a:cubicBezTo>
                <a:cubicBezTo>
                  <a:pt x="445" y="106"/>
                  <a:pt x="431" y="113"/>
                  <a:pt x="417" y="113"/>
                </a:cubicBezTo>
                <a:close/>
                <a:moveTo>
                  <a:pt x="275" y="113"/>
                </a:moveTo>
                <a:lnTo>
                  <a:pt x="275" y="113"/>
                </a:lnTo>
                <a:cubicBezTo>
                  <a:pt x="254" y="113"/>
                  <a:pt x="247" y="106"/>
                  <a:pt x="247" y="85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14"/>
                  <a:pt x="254" y="0"/>
                  <a:pt x="275" y="0"/>
                </a:cubicBezTo>
                <a:cubicBezTo>
                  <a:pt x="289" y="0"/>
                  <a:pt x="304" y="14"/>
                  <a:pt x="304" y="28"/>
                </a:cubicBezTo>
                <a:cubicBezTo>
                  <a:pt x="304" y="85"/>
                  <a:pt x="304" y="85"/>
                  <a:pt x="304" y="85"/>
                </a:cubicBezTo>
                <a:cubicBezTo>
                  <a:pt x="304" y="106"/>
                  <a:pt x="289" y="113"/>
                  <a:pt x="275" y="113"/>
                </a:cubicBezTo>
                <a:close/>
                <a:moveTo>
                  <a:pt x="134" y="113"/>
                </a:moveTo>
                <a:lnTo>
                  <a:pt x="134" y="113"/>
                </a:lnTo>
                <a:cubicBezTo>
                  <a:pt x="113" y="113"/>
                  <a:pt x="106" y="106"/>
                  <a:pt x="106" y="85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14"/>
                  <a:pt x="113" y="0"/>
                  <a:pt x="134" y="0"/>
                </a:cubicBezTo>
                <a:cubicBezTo>
                  <a:pt x="148" y="0"/>
                  <a:pt x="162" y="14"/>
                  <a:pt x="162" y="28"/>
                </a:cubicBezTo>
                <a:cubicBezTo>
                  <a:pt x="162" y="85"/>
                  <a:pt x="162" y="85"/>
                  <a:pt x="162" y="85"/>
                </a:cubicBezTo>
                <a:cubicBezTo>
                  <a:pt x="162" y="106"/>
                  <a:pt x="148" y="113"/>
                  <a:pt x="134" y="113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17" name="Freeform 58"/>
          <p:cNvSpPr>
            <a:spLocks noChangeArrowheads="1"/>
          </p:cNvSpPr>
          <p:nvPr/>
        </p:nvSpPr>
        <p:spPr bwMode="auto">
          <a:xfrm>
            <a:off x="3274095" y="5890950"/>
            <a:ext cx="408062" cy="430147"/>
          </a:xfrm>
          <a:custGeom>
            <a:avLst/>
            <a:gdLst>
              <a:gd name="T0" fmla="*/ 68751328 w 573"/>
              <a:gd name="T1" fmla="*/ 67348302 h 602"/>
              <a:gd name="T2" fmla="*/ 74199556 w 573"/>
              <a:gd name="T3" fmla="*/ 74657633 h 602"/>
              <a:gd name="T4" fmla="*/ 67713690 w 573"/>
              <a:gd name="T5" fmla="*/ 77529053 h 602"/>
              <a:gd name="T6" fmla="*/ 58633190 w 573"/>
              <a:gd name="T7" fmla="*/ 77529053 h 602"/>
              <a:gd name="T8" fmla="*/ 52147325 w 573"/>
              <a:gd name="T9" fmla="*/ 74657633 h 602"/>
              <a:gd name="T10" fmla="*/ 57725212 w 573"/>
              <a:gd name="T11" fmla="*/ 67348302 h 602"/>
              <a:gd name="T12" fmla="*/ 52147325 w 573"/>
              <a:gd name="T13" fmla="*/ 59908912 h 602"/>
              <a:gd name="T14" fmla="*/ 58633190 w 573"/>
              <a:gd name="T15" fmla="*/ 58081579 h 602"/>
              <a:gd name="T16" fmla="*/ 67713690 w 573"/>
              <a:gd name="T17" fmla="*/ 58081579 h 602"/>
              <a:gd name="T18" fmla="*/ 74199556 w 573"/>
              <a:gd name="T19" fmla="*/ 59908912 h 602"/>
              <a:gd name="T20" fmla="*/ 68751328 w 573"/>
              <a:gd name="T21" fmla="*/ 67348302 h 602"/>
              <a:gd name="T22" fmla="*/ 64989396 w 573"/>
              <a:gd name="T23" fmla="*/ 55340580 h 602"/>
              <a:gd name="T24" fmla="*/ 61357124 w 573"/>
              <a:gd name="T25" fmla="*/ 55340580 h 602"/>
              <a:gd name="T26" fmla="*/ 48515053 w 573"/>
              <a:gd name="T27" fmla="*/ 59908912 h 602"/>
              <a:gd name="T28" fmla="*/ 53055303 w 573"/>
              <a:gd name="T29" fmla="*/ 67348302 h 602"/>
              <a:gd name="T30" fmla="*/ 50331009 w 573"/>
              <a:gd name="T31" fmla="*/ 70089301 h 602"/>
              <a:gd name="T32" fmla="*/ 49423031 w 573"/>
              <a:gd name="T33" fmla="*/ 78442719 h 602"/>
              <a:gd name="T34" fmla="*/ 0 w 573"/>
              <a:gd name="T35" fmla="*/ 74657633 h 602"/>
              <a:gd name="T36" fmla="*/ 3632272 w 573"/>
              <a:gd name="T37" fmla="*/ 7308970 h 602"/>
              <a:gd name="T38" fmla="*/ 9080500 w 573"/>
              <a:gd name="T39" fmla="*/ 11094056 h 602"/>
              <a:gd name="T40" fmla="*/ 23738527 w 573"/>
              <a:gd name="T41" fmla="*/ 11094056 h 602"/>
              <a:gd name="T42" fmla="*/ 27370800 w 573"/>
              <a:gd name="T43" fmla="*/ 7308970 h 602"/>
              <a:gd name="T44" fmla="*/ 34764643 w 573"/>
              <a:gd name="T45" fmla="*/ 18403387 h 602"/>
              <a:gd name="T46" fmla="*/ 42158847 w 573"/>
              <a:gd name="T47" fmla="*/ 7308970 h 602"/>
              <a:gd name="T48" fmla="*/ 45791119 w 573"/>
              <a:gd name="T49" fmla="*/ 11094056 h 602"/>
              <a:gd name="T50" fmla="*/ 60449146 w 573"/>
              <a:gd name="T51" fmla="*/ 11094056 h 602"/>
              <a:gd name="T52" fmla="*/ 66805352 w 573"/>
              <a:gd name="T53" fmla="*/ 7308970 h 602"/>
              <a:gd name="T54" fmla="*/ 70567284 w 573"/>
              <a:gd name="T55" fmla="*/ 52599581 h 602"/>
              <a:gd name="T56" fmla="*/ 45791119 w 573"/>
              <a:gd name="T57" fmla="*/ 47900829 h 602"/>
              <a:gd name="T58" fmla="*/ 42158847 w 573"/>
              <a:gd name="T59" fmla="*/ 44246163 h 602"/>
              <a:gd name="T60" fmla="*/ 29316415 w 573"/>
              <a:gd name="T61" fmla="*/ 44246163 h 602"/>
              <a:gd name="T62" fmla="*/ 9080500 w 573"/>
              <a:gd name="T63" fmla="*/ 47900829 h 602"/>
              <a:gd name="T64" fmla="*/ 29316415 w 573"/>
              <a:gd name="T65" fmla="*/ 51685915 h 602"/>
              <a:gd name="T66" fmla="*/ 42158847 w 573"/>
              <a:gd name="T67" fmla="*/ 51685915 h 602"/>
              <a:gd name="T68" fmla="*/ 9080500 w 573"/>
              <a:gd name="T69" fmla="*/ 63693998 h 602"/>
              <a:gd name="T70" fmla="*/ 12712412 w 573"/>
              <a:gd name="T71" fmla="*/ 66434636 h 602"/>
              <a:gd name="T72" fmla="*/ 38396915 w 573"/>
              <a:gd name="T73" fmla="*/ 63693998 h 602"/>
              <a:gd name="T74" fmla="*/ 12712412 w 573"/>
              <a:gd name="T75" fmla="*/ 59908912 h 602"/>
              <a:gd name="T76" fmla="*/ 56817235 w 573"/>
              <a:gd name="T77" fmla="*/ 28583776 h 602"/>
              <a:gd name="T78" fmla="*/ 12712412 w 573"/>
              <a:gd name="T79" fmla="*/ 28583776 h 602"/>
              <a:gd name="T80" fmla="*/ 12712412 w 573"/>
              <a:gd name="T81" fmla="*/ 36023527 h 602"/>
              <a:gd name="T82" fmla="*/ 60449146 w 573"/>
              <a:gd name="T83" fmla="*/ 32238441 h 602"/>
              <a:gd name="T84" fmla="*/ 53055303 w 573"/>
              <a:gd name="T85" fmla="*/ 14748721 h 602"/>
              <a:gd name="T86" fmla="*/ 49423031 w 573"/>
              <a:gd name="T87" fmla="*/ 11094056 h 602"/>
              <a:gd name="T88" fmla="*/ 53055303 w 573"/>
              <a:gd name="T89" fmla="*/ 0 h 602"/>
              <a:gd name="T90" fmla="*/ 56817235 w 573"/>
              <a:gd name="T91" fmla="*/ 11094056 h 602"/>
              <a:gd name="T92" fmla="*/ 34764643 w 573"/>
              <a:gd name="T93" fmla="*/ 14748721 h 602"/>
              <a:gd name="T94" fmla="*/ 31132731 w 573"/>
              <a:gd name="T95" fmla="*/ 11094056 h 602"/>
              <a:gd name="T96" fmla="*/ 34764643 w 573"/>
              <a:gd name="T97" fmla="*/ 0 h 602"/>
              <a:gd name="T98" fmla="*/ 38396915 w 573"/>
              <a:gd name="T99" fmla="*/ 11094056 h 602"/>
              <a:gd name="T100" fmla="*/ 16474344 w 573"/>
              <a:gd name="T101" fmla="*/ 14748721 h 602"/>
              <a:gd name="T102" fmla="*/ 12712412 w 573"/>
              <a:gd name="T103" fmla="*/ 11094056 h 602"/>
              <a:gd name="T104" fmla="*/ 16474344 w 573"/>
              <a:gd name="T105" fmla="*/ 0 h 602"/>
              <a:gd name="T106" fmla="*/ 20106616 w 573"/>
              <a:gd name="T107" fmla="*/ 11094056 h 60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573" h="602">
                <a:moveTo>
                  <a:pt x="530" y="516"/>
                </a:moveTo>
                <a:lnTo>
                  <a:pt x="530" y="516"/>
                </a:lnTo>
                <a:cubicBezTo>
                  <a:pt x="565" y="558"/>
                  <a:pt x="565" y="558"/>
                  <a:pt x="565" y="558"/>
                </a:cubicBezTo>
                <a:cubicBezTo>
                  <a:pt x="572" y="558"/>
                  <a:pt x="572" y="565"/>
                  <a:pt x="572" y="572"/>
                </a:cubicBezTo>
                <a:cubicBezTo>
                  <a:pt x="572" y="594"/>
                  <a:pt x="558" y="601"/>
                  <a:pt x="544" y="601"/>
                </a:cubicBezTo>
                <a:cubicBezTo>
                  <a:pt x="537" y="601"/>
                  <a:pt x="530" y="601"/>
                  <a:pt x="522" y="594"/>
                </a:cubicBezTo>
                <a:cubicBezTo>
                  <a:pt x="487" y="558"/>
                  <a:pt x="487" y="558"/>
                  <a:pt x="487" y="558"/>
                </a:cubicBezTo>
                <a:cubicBezTo>
                  <a:pt x="452" y="594"/>
                  <a:pt x="452" y="594"/>
                  <a:pt x="452" y="594"/>
                </a:cubicBezTo>
                <a:cubicBezTo>
                  <a:pt x="445" y="601"/>
                  <a:pt x="438" y="601"/>
                  <a:pt x="431" y="601"/>
                </a:cubicBezTo>
                <a:cubicBezTo>
                  <a:pt x="417" y="601"/>
                  <a:pt x="402" y="594"/>
                  <a:pt x="402" y="572"/>
                </a:cubicBezTo>
                <a:cubicBezTo>
                  <a:pt x="402" y="565"/>
                  <a:pt x="402" y="558"/>
                  <a:pt x="409" y="558"/>
                </a:cubicBezTo>
                <a:cubicBezTo>
                  <a:pt x="445" y="516"/>
                  <a:pt x="445" y="516"/>
                  <a:pt x="445" y="516"/>
                </a:cubicBezTo>
                <a:cubicBezTo>
                  <a:pt x="409" y="481"/>
                  <a:pt x="409" y="481"/>
                  <a:pt x="409" y="481"/>
                </a:cubicBezTo>
                <a:cubicBezTo>
                  <a:pt x="402" y="474"/>
                  <a:pt x="402" y="467"/>
                  <a:pt x="402" y="459"/>
                </a:cubicBezTo>
                <a:cubicBezTo>
                  <a:pt x="402" y="445"/>
                  <a:pt x="417" y="431"/>
                  <a:pt x="431" y="431"/>
                </a:cubicBezTo>
                <a:cubicBezTo>
                  <a:pt x="438" y="431"/>
                  <a:pt x="445" y="438"/>
                  <a:pt x="452" y="445"/>
                </a:cubicBezTo>
                <a:cubicBezTo>
                  <a:pt x="487" y="481"/>
                  <a:pt x="487" y="481"/>
                  <a:pt x="487" y="481"/>
                </a:cubicBezTo>
                <a:cubicBezTo>
                  <a:pt x="522" y="445"/>
                  <a:pt x="522" y="445"/>
                  <a:pt x="522" y="445"/>
                </a:cubicBezTo>
                <a:cubicBezTo>
                  <a:pt x="530" y="438"/>
                  <a:pt x="537" y="431"/>
                  <a:pt x="544" y="431"/>
                </a:cubicBezTo>
                <a:cubicBezTo>
                  <a:pt x="558" y="431"/>
                  <a:pt x="572" y="445"/>
                  <a:pt x="572" y="459"/>
                </a:cubicBezTo>
                <a:cubicBezTo>
                  <a:pt x="572" y="467"/>
                  <a:pt x="572" y="474"/>
                  <a:pt x="565" y="481"/>
                </a:cubicBezTo>
                <a:lnTo>
                  <a:pt x="530" y="516"/>
                </a:lnTo>
                <a:close/>
                <a:moveTo>
                  <a:pt x="501" y="424"/>
                </a:moveTo>
                <a:lnTo>
                  <a:pt x="501" y="424"/>
                </a:lnTo>
                <a:cubicBezTo>
                  <a:pt x="487" y="438"/>
                  <a:pt x="487" y="438"/>
                  <a:pt x="487" y="438"/>
                </a:cubicBezTo>
                <a:cubicBezTo>
                  <a:pt x="473" y="424"/>
                  <a:pt x="473" y="424"/>
                  <a:pt x="473" y="424"/>
                </a:cubicBezTo>
                <a:cubicBezTo>
                  <a:pt x="459" y="410"/>
                  <a:pt x="445" y="403"/>
                  <a:pt x="431" y="403"/>
                </a:cubicBezTo>
                <a:cubicBezTo>
                  <a:pt x="402" y="403"/>
                  <a:pt x="374" y="431"/>
                  <a:pt x="374" y="459"/>
                </a:cubicBezTo>
                <a:cubicBezTo>
                  <a:pt x="374" y="481"/>
                  <a:pt x="381" y="495"/>
                  <a:pt x="388" y="502"/>
                </a:cubicBezTo>
                <a:cubicBezTo>
                  <a:pt x="409" y="516"/>
                  <a:pt x="409" y="516"/>
                  <a:pt x="409" y="516"/>
                </a:cubicBezTo>
                <a:cubicBezTo>
                  <a:pt x="388" y="537"/>
                  <a:pt x="388" y="537"/>
                  <a:pt x="388" y="537"/>
                </a:cubicBezTo>
                <a:cubicBezTo>
                  <a:pt x="381" y="544"/>
                  <a:pt x="374" y="558"/>
                  <a:pt x="374" y="572"/>
                </a:cubicBezTo>
                <a:cubicBezTo>
                  <a:pt x="374" y="587"/>
                  <a:pt x="374" y="594"/>
                  <a:pt x="381" y="601"/>
                </a:cubicBezTo>
                <a:cubicBezTo>
                  <a:pt x="28" y="601"/>
                  <a:pt x="28" y="601"/>
                  <a:pt x="28" y="601"/>
                </a:cubicBezTo>
                <a:cubicBezTo>
                  <a:pt x="7" y="601"/>
                  <a:pt x="0" y="594"/>
                  <a:pt x="0" y="572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1"/>
                  <a:pt x="7" y="56"/>
                  <a:pt x="28" y="56"/>
                </a:cubicBezTo>
                <a:cubicBezTo>
                  <a:pt x="70" y="56"/>
                  <a:pt x="70" y="56"/>
                  <a:pt x="70" y="56"/>
                </a:cubicBezTo>
                <a:cubicBezTo>
                  <a:pt x="70" y="85"/>
                  <a:pt x="70" y="85"/>
                  <a:pt x="70" y="85"/>
                </a:cubicBezTo>
                <a:cubicBezTo>
                  <a:pt x="70" y="113"/>
                  <a:pt x="98" y="141"/>
                  <a:pt x="127" y="141"/>
                </a:cubicBezTo>
                <a:cubicBezTo>
                  <a:pt x="162" y="141"/>
                  <a:pt x="183" y="113"/>
                  <a:pt x="183" y="85"/>
                </a:cubicBezTo>
                <a:cubicBezTo>
                  <a:pt x="183" y="56"/>
                  <a:pt x="183" y="56"/>
                  <a:pt x="183" y="56"/>
                </a:cubicBezTo>
                <a:cubicBezTo>
                  <a:pt x="211" y="56"/>
                  <a:pt x="211" y="56"/>
                  <a:pt x="211" y="56"/>
                </a:cubicBezTo>
                <a:cubicBezTo>
                  <a:pt x="211" y="85"/>
                  <a:pt x="211" y="85"/>
                  <a:pt x="211" y="85"/>
                </a:cubicBezTo>
                <a:cubicBezTo>
                  <a:pt x="211" y="113"/>
                  <a:pt x="240" y="141"/>
                  <a:pt x="268" y="141"/>
                </a:cubicBezTo>
                <a:cubicBezTo>
                  <a:pt x="303" y="141"/>
                  <a:pt x="325" y="113"/>
                  <a:pt x="325" y="85"/>
                </a:cubicBezTo>
                <a:cubicBezTo>
                  <a:pt x="325" y="56"/>
                  <a:pt x="325" y="56"/>
                  <a:pt x="325" y="56"/>
                </a:cubicBezTo>
                <a:cubicBezTo>
                  <a:pt x="353" y="56"/>
                  <a:pt x="353" y="56"/>
                  <a:pt x="353" y="56"/>
                </a:cubicBezTo>
                <a:cubicBezTo>
                  <a:pt x="353" y="85"/>
                  <a:pt x="353" y="85"/>
                  <a:pt x="353" y="85"/>
                </a:cubicBezTo>
                <a:cubicBezTo>
                  <a:pt x="353" y="113"/>
                  <a:pt x="381" y="141"/>
                  <a:pt x="409" y="141"/>
                </a:cubicBezTo>
                <a:cubicBezTo>
                  <a:pt x="445" y="141"/>
                  <a:pt x="466" y="113"/>
                  <a:pt x="466" y="85"/>
                </a:cubicBezTo>
                <a:cubicBezTo>
                  <a:pt x="466" y="56"/>
                  <a:pt x="466" y="56"/>
                  <a:pt x="466" y="56"/>
                </a:cubicBezTo>
                <a:cubicBezTo>
                  <a:pt x="515" y="56"/>
                  <a:pt x="515" y="56"/>
                  <a:pt x="515" y="56"/>
                </a:cubicBezTo>
                <a:cubicBezTo>
                  <a:pt x="530" y="56"/>
                  <a:pt x="544" y="71"/>
                  <a:pt x="544" y="85"/>
                </a:cubicBezTo>
                <a:cubicBezTo>
                  <a:pt x="544" y="403"/>
                  <a:pt x="544" y="403"/>
                  <a:pt x="544" y="403"/>
                </a:cubicBezTo>
                <a:cubicBezTo>
                  <a:pt x="530" y="403"/>
                  <a:pt x="515" y="410"/>
                  <a:pt x="501" y="424"/>
                </a:cubicBezTo>
                <a:close/>
                <a:moveTo>
                  <a:pt x="353" y="367"/>
                </a:moveTo>
                <a:lnTo>
                  <a:pt x="353" y="367"/>
                </a:lnTo>
                <a:cubicBezTo>
                  <a:pt x="353" y="353"/>
                  <a:pt x="346" y="339"/>
                  <a:pt x="325" y="339"/>
                </a:cubicBezTo>
                <a:cubicBezTo>
                  <a:pt x="268" y="339"/>
                  <a:pt x="268" y="339"/>
                  <a:pt x="268" y="339"/>
                </a:cubicBezTo>
                <a:cubicBezTo>
                  <a:pt x="226" y="339"/>
                  <a:pt x="226" y="339"/>
                  <a:pt x="226" y="339"/>
                </a:cubicBezTo>
                <a:cubicBezTo>
                  <a:pt x="98" y="339"/>
                  <a:pt x="98" y="339"/>
                  <a:pt x="98" y="339"/>
                </a:cubicBezTo>
                <a:cubicBezTo>
                  <a:pt x="84" y="339"/>
                  <a:pt x="70" y="353"/>
                  <a:pt x="70" y="367"/>
                </a:cubicBezTo>
                <a:cubicBezTo>
                  <a:pt x="70" y="382"/>
                  <a:pt x="84" y="396"/>
                  <a:pt x="98" y="396"/>
                </a:cubicBezTo>
                <a:cubicBezTo>
                  <a:pt x="226" y="396"/>
                  <a:pt x="226" y="396"/>
                  <a:pt x="226" y="396"/>
                </a:cubicBezTo>
                <a:cubicBezTo>
                  <a:pt x="268" y="396"/>
                  <a:pt x="268" y="396"/>
                  <a:pt x="268" y="396"/>
                </a:cubicBezTo>
                <a:cubicBezTo>
                  <a:pt x="325" y="396"/>
                  <a:pt x="325" y="396"/>
                  <a:pt x="325" y="396"/>
                </a:cubicBezTo>
                <a:cubicBezTo>
                  <a:pt x="346" y="396"/>
                  <a:pt x="353" y="382"/>
                  <a:pt x="353" y="367"/>
                </a:cubicBezTo>
                <a:close/>
                <a:moveTo>
                  <a:pt x="70" y="488"/>
                </a:moveTo>
                <a:lnTo>
                  <a:pt x="70" y="488"/>
                </a:lnTo>
                <a:cubicBezTo>
                  <a:pt x="70" y="502"/>
                  <a:pt x="84" y="509"/>
                  <a:pt x="98" y="509"/>
                </a:cubicBezTo>
                <a:cubicBezTo>
                  <a:pt x="275" y="509"/>
                  <a:pt x="275" y="509"/>
                  <a:pt x="275" y="509"/>
                </a:cubicBezTo>
                <a:cubicBezTo>
                  <a:pt x="289" y="509"/>
                  <a:pt x="296" y="502"/>
                  <a:pt x="296" y="488"/>
                </a:cubicBezTo>
                <a:cubicBezTo>
                  <a:pt x="296" y="474"/>
                  <a:pt x="289" y="459"/>
                  <a:pt x="275" y="459"/>
                </a:cubicBezTo>
                <a:cubicBezTo>
                  <a:pt x="98" y="459"/>
                  <a:pt x="98" y="459"/>
                  <a:pt x="98" y="459"/>
                </a:cubicBezTo>
                <a:cubicBezTo>
                  <a:pt x="84" y="459"/>
                  <a:pt x="70" y="474"/>
                  <a:pt x="70" y="488"/>
                </a:cubicBezTo>
                <a:close/>
                <a:moveTo>
                  <a:pt x="438" y="219"/>
                </a:moveTo>
                <a:lnTo>
                  <a:pt x="438" y="219"/>
                </a:lnTo>
                <a:cubicBezTo>
                  <a:pt x="98" y="219"/>
                  <a:pt x="98" y="219"/>
                  <a:pt x="98" y="219"/>
                </a:cubicBezTo>
                <a:cubicBezTo>
                  <a:pt x="84" y="219"/>
                  <a:pt x="70" y="226"/>
                  <a:pt x="70" y="247"/>
                </a:cubicBezTo>
                <a:cubicBezTo>
                  <a:pt x="70" y="261"/>
                  <a:pt x="84" y="276"/>
                  <a:pt x="98" y="276"/>
                </a:cubicBezTo>
                <a:cubicBezTo>
                  <a:pt x="438" y="276"/>
                  <a:pt x="438" y="276"/>
                  <a:pt x="438" y="276"/>
                </a:cubicBezTo>
                <a:cubicBezTo>
                  <a:pt x="459" y="276"/>
                  <a:pt x="466" y="261"/>
                  <a:pt x="466" y="247"/>
                </a:cubicBezTo>
                <a:cubicBezTo>
                  <a:pt x="466" y="226"/>
                  <a:pt x="459" y="219"/>
                  <a:pt x="438" y="219"/>
                </a:cubicBezTo>
                <a:close/>
                <a:moveTo>
                  <a:pt x="409" y="113"/>
                </a:moveTo>
                <a:lnTo>
                  <a:pt x="409" y="113"/>
                </a:lnTo>
                <a:cubicBezTo>
                  <a:pt x="395" y="113"/>
                  <a:pt x="381" y="99"/>
                  <a:pt x="381" y="85"/>
                </a:cubicBezTo>
                <a:cubicBezTo>
                  <a:pt x="381" y="28"/>
                  <a:pt x="381" y="28"/>
                  <a:pt x="381" y="28"/>
                </a:cubicBezTo>
                <a:cubicBezTo>
                  <a:pt x="381" y="14"/>
                  <a:pt x="395" y="0"/>
                  <a:pt x="409" y="0"/>
                </a:cubicBezTo>
                <a:cubicBezTo>
                  <a:pt x="431" y="0"/>
                  <a:pt x="438" y="14"/>
                  <a:pt x="438" y="28"/>
                </a:cubicBezTo>
                <a:cubicBezTo>
                  <a:pt x="438" y="85"/>
                  <a:pt x="438" y="85"/>
                  <a:pt x="438" y="85"/>
                </a:cubicBezTo>
                <a:cubicBezTo>
                  <a:pt x="438" y="99"/>
                  <a:pt x="431" y="113"/>
                  <a:pt x="409" y="113"/>
                </a:cubicBezTo>
                <a:close/>
                <a:moveTo>
                  <a:pt x="268" y="113"/>
                </a:moveTo>
                <a:lnTo>
                  <a:pt x="268" y="113"/>
                </a:lnTo>
                <a:cubicBezTo>
                  <a:pt x="254" y="113"/>
                  <a:pt x="240" y="99"/>
                  <a:pt x="240" y="85"/>
                </a:cubicBezTo>
                <a:cubicBezTo>
                  <a:pt x="240" y="28"/>
                  <a:pt x="240" y="28"/>
                  <a:pt x="240" y="28"/>
                </a:cubicBezTo>
                <a:cubicBezTo>
                  <a:pt x="240" y="14"/>
                  <a:pt x="254" y="0"/>
                  <a:pt x="268" y="0"/>
                </a:cubicBezTo>
                <a:cubicBezTo>
                  <a:pt x="289" y="0"/>
                  <a:pt x="296" y="14"/>
                  <a:pt x="296" y="28"/>
                </a:cubicBezTo>
                <a:cubicBezTo>
                  <a:pt x="296" y="85"/>
                  <a:pt x="296" y="85"/>
                  <a:pt x="296" y="85"/>
                </a:cubicBezTo>
                <a:cubicBezTo>
                  <a:pt x="296" y="99"/>
                  <a:pt x="289" y="113"/>
                  <a:pt x="268" y="113"/>
                </a:cubicBezTo>
                <a:close/>
                <a:moveTo>
                  <a:pt x="127" y="113"/>
                </a:moveTo>
                <a:lnTo>
                  <a:pt x="127" y="113"/>
                </a:lnTo>
                <a:cubicBezTo>
                  <a:pt x="113" y="113"/>
                  <a:pt x="98" y="99"/>
                  <a:pt x="98" y="85"/>
                </a:cubicBezTo>
                <a:cubicBezTo>
                  <a:pt x="98" y="28"/>
                  <a:pt x="98" y="28"/>
                  <a:pt x="98" y="28"/>
                </a:cubicBezTo>
                <a:cubicBezTo>
                  <a:pt x="98" y="14"/>
                  <a:pt x="113" y="0"/>
                  <a:pt x="127" y="0"/>
                </a:cubicBezTo>
                <a:cubicBezTo>
                  <a:pt x="148" y="0"/>
                  <a:pt x="155" y="14"/>
                  <a:pt x="155" y="28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99"/>
                  <a:pt x="148" y="113"/>
                  <a:pt x="127" y="113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18" name="Freeform 59"/>
          <p:cNvSpPr>
            <a:spLocks noChangeArrowheads="1"/>
          </p:cNvSpPr>
          <p:nvPr/>
        </p:nvSpPr>
        <p:spPr bwMode="auto">
          <a:xfrm>
            <a:off x="2517612" y="5894090"/>
            <a:ext cx="414340" cy="433286"/>
          </a:xfrm>
          <a:custGeom>
            <a:avLst/>
            <a:gdLst>
              <a:gd name="T0" fmla="*/ 73627430 w 581"/>
              <a:gd name="T1" fmla="*/ 67678707 h 609"/>
              <a:gd name="T2" fmla="*/ 61659637 w 581"/>
              <a:gd name="T3" fmla="*/ 78678142 h 609"/>
              <a:gd name="T4" fmla="*/ 54244957 w 581"/>
              <a:gd name="T5" fmla="*/ 72208055 h 609"/>
              <a:gd name="T6" fmla="*/ 57106883 w 581"/>
              <a:gd name="T7" fmla="*/ 65867111 h 609"/>
              <a:gd name="T8" fmla="*/ 61659637 w 581"/>
              <a:gd name="T9" fmla="*/ 69490662 h 609"/>
              <a:gd name="T10" fmla="*/ 71806401 w 581"/>
              <a:gd name="T11" fmla="*/ 61338122 h 609"/>
              <a:gd name="T12" fmla="*/ 73627430 w 581"/>
              <a:gd name="T13" fmla="*/ 67678707 h 609"/>
              <a:gd name="T14" fmla="*/ 61659637 w 581"/>
              <a:gd name="T15" fmla="*/ 64055516 h 609"/>
              <a:gd name="T16" fmla="*/ 49691843 w 581"/>
              <a:gd name="T17" fmla="*/ 69490662 h 609"/>
              <a:gd name="T18" fmla="*/ 51513233 w 581"/>
              <a:gd name="T19" fmla="*/ 75054951 h 609"/>
              <a:gd name="T20" fmla="*/ 3772261 w 581"/>
              <a:gd name="T21" fmla="*/ 78678142 h 609"/>
              <a:gd name="T22" fmla="*/ 0 w 581"/>
              <a:gd name="T23" fmla="*/ 10999436 h 609"/>
              <a:gd name="T24" fmla="*/ 10146404 w 581"/>
              <a:gd name="T25" fmla="*/ 7246742 h 609"/>
              <a:gd name="T26" fmla="*/ 17561444 w 581"/>
              <a:gd name="T27" fmla="*/ 18246178 h 609"/>
              <a:gd name="T28" fmla="*/ 24845922 w 581"/>
              <a:gd name="T29" fmla="*/ 7246742 h 609"/>
              <a:gd name="T30" fmla="*/ 28488341 w 581"/>
              <a:gd name="T31" fmla="*/ 10999436 h 609"/>
              <a:gd name="T32" fmla="*/ 43318061 w 581"/>
              <a:gd name="T33" fmla="*/ 10999436 h 609"/>
              <a:gd name="T34" fmla="*/ 46960119 w 581"/>
              <a:gd name="T35" fmla="*/ 7246742 h 609"/>
              <a:gd name="T36" fmla="*/ 54244957 w 581"/>
              <a:gd name="T37" fmla="*/ 18246178 h 609"/>
              <a:gd name="T38" fmla="*/ 61659637 w 581"/>
              <a:gd name="T39" fmla="*/ 7246742 h 609"/>
              <a:gd name="T40" fmla="*/ 71806401 w 581"/>
              <a:gd name="T41" fmla="*/ 10999436 h 609"/>
              <a:gd name="T42" fmla="*/ 66212751 w 581"/>
              <a:gd name="T43" fmla="*/ 59526167 h 609"/>
              <a:gd name="T44" fmla="*/ 10146404 w 581"/>
              <a:gd name="T45" fmla="*/ 63149718 h 609"/>
              <a:gd name="T46" fmla="*/ 12878128 w 581"/>
              <a:gd name="T47" fmla="*/ 65867111 h 609"/>
              <a:gd name="T48" fmla="*/ 39545439 w 581"/>
              <a:gd name="T49" fmla="*/ 63149718 h 609"/>
              <a:gd name="T50" fmla="*/ 39545439 w 581"/>
              <a:gd name="T51" fmla="*/ 63149718 h 609"/>
              <a:gd name="T52" fmla="*/ 39545439 w 581"/>
              <a:gd name="T53" fmla="*/ 63149718 h 609"/>
              <a:gd name="T54" fmla="*/ 12878128 w 581"/>
              <a:gd name="T55" fmla="*/ 60431965 h 609"/>
              <a:gd name="T56" fmla="*/ 58017218 w 581"/>
              <a:gd name="T57" fmla="*/ 28339815 h 609"/>
              <a:gd name="T58" fmla="*/ 13788823 w 581"/>
              <a:gd name="T59" fmla="*/ 28339815 h 609"/>
              <a:gd name="T60" fmla="*/ 13788823 w 581"/>
              <a:gd name="T61" fmla="*/ 35715700 h 609"/>
              <a:gd name="T62" fmla="*/ 61659637 w 581"/>
              <a:gd name="T63" fmla="*/ 31963007 h 609"/>
              <a:gd name="T64" fmla="*/ 58017218 w 581"/>
              <a:gd name="T65" fmla="*/ 43868240 h 609"/>
              <a:gd name="T66" fmla="*/ 35903020 w 581"/>
              <a:gd name="T67" fmla="*/ 43868240 h 609"/>
              <a:gd name="T68" fmla="*/ 13788823 w 581"/>
              <a:gd name="T69" fmla="*/ 43868240 h 609"/>
              <a:gd name="T70" fmla="*/ 13788823 w 581"/>
              <a:gd name="T71" fmla="*/ 51244484 h 609"/>
              <a:gd name="T72" fmla="*/ 35903020 w 581"/>
              <a:gd name="T73" fmla="*/ 51244484 h 609"/>
              <a:gd name="T74" fmla="*/ 61659637 w 581"/>
              <a:gd name="T75" fmla="*/ 47491791 h 609"/>
              <a:gd name="T76" fmla="*/ 54244957 w 581"/>
              <a:gd name="T77" fmla="*/ 14622627 h 609"/>
              <a:gd name="T78" fmla="*/ 50602538 w 581"/>
              <a:gd name="T79" fmla="*/ 10999436 h 609"/>
              <a:gd name="T80" fmla="*/ 54244957 w 581"/>
              <a:gd name="T81" fmla="*/ 0 h 609"/>
              <a:gd name="T82" fmla="*/ 58017218 w 581"/>
              <a:gd name="T83" fmla="*/ 10999436 h 609"/>
              <a:gd name="T84" fmla="*/ 35903020 w 581"/>
              <a:gd name="T85" fmla="*/ 14622627 h 609"/>
              <a:gd name="T86" fmla="*/ 32260601 w 581"/>
              <a:gd name="T87" fmla="*/ 10999436 h 609"/>
              <a:gd name="T88" fmla="*/ 35903020 w 581"/>
              <a:gd name="T89" fmla="*/ 0 h 609"/>
              <a:gd name="T90" fmla="*/ 39545439 w 581"/>
              <a:gd name="T91" fmla="*/ 10999436 h 609"/>
              <a:gd name="T92" fmla="*/ 17561444 w 581"/>
              <a:gd name="T93" fmla="*/ 14622627 h 609"/>
              <a:gd name="T94" fmla="*/ 13788823 w 581"/>
              <a:gd name="T95" fmla="*/ 10999436 h 609"/>
              <a:gd name="T96" fmla="*/ 17561444 w 581"/>
              <a:gd name="T97" fmla="*/ 0 h 609"/>
              <a:gd name="T98" fmla="*/ 21203502 w 581"/>
              <a:gd name="T99" fmla="*/ 10999436 h 60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581" h="609">
                <a:moveTo>
                  <a:pt x="566" y="523"/>
                </a:moveTo>
                <a:lnTo>
                  <a:pt x="566" y="523"/>
                </a:lnTo>
                <a:cubicBezTo>
                  <a:pt x="495" y="594"/>
                  <a:pt x="495" y="594"/>
                  <a:pt x="495" y="594"/>
                </a:cubicBezTo>
                <a:cubicBezTo>
                  <a:pt x="488" y="601"/>
                  <a:pt x="481" y="608"/>
                  <a:pt x="474" y="608"/>
                </a:cubicBezTo>
                <a:cubicBezTo>
                  <a:pt x="467" y="608"/>
                  <a:pt x="460" y="601"/>
                  <a:pt x="453" y="594"/>
                </a:cubicBezTo>
                <a:cubicBezTo>
                  <a:pt x="417" y="558"/>
                  <a:pt x="417" y="558"/>
                  <a:pt x="417" y="558"/>
                </a:cubicBezTo>
                <a:cubicBezTo>
                  <a:pt x="410" y="551"/>
                  <a:pt x="410" y="544"/>
                  <a:pt x="410" y="537"/>
                </a:cubicBezTo>
                <a:cubicBezTo>
                  <a:pt x="410" y="523"/>
                  <a:pt x="417" y="509"/>
                  <a:pt x="439" y="509"/>
                </a:cubicBezTo>
                <a:cubicBezTo>
                  <a:pt x="446" y="509"/>
                  <a:pt x="453" y="516"/>
                  <a:pt x="453" y="523"/>
                </a:cubicBezTo>
                <a:cubicBezTo>
                  <a:pt x="474" y="537"/>
                  <a:pt x="474" y="537"/>
                  <a:pt x="474" y="537"/>
                </a:cubicBezTo>
                <a:cubicBezTo>
                  <a:pt x="530" y="481"/>
                  <a:pt x="530" y="481"/>
                  <a:pt x="530" y="481"/>
                </a:cubicBezTo>
                <a:cubicBezTo>
                  <a:pt x="537" y="474"/>
                  <a:pt x="545" y="474"/>
                  <a:pt x="552" y="474"/>
                </a:cubicBezTo>
                <a:cubicBezTo>
                  <a:pt x="566" y="474"/>
                  <a:pt x="580" y="488"/>
                  <a:pt x="580" y="502"/>
                </a:cubicBezTo>
                <a:cubicBezTo>
                  <a:pt x="580" y="509"/>
                  <a:pt x="573" y="516"/>
                  <a:pt x="566" y="523"/>
                </a:cubicBezTo>
                <a:close/>
                <a:moveTo>
                  <a:pt x="474" y="495"/>
                </a:moveTo>
                <a:lnTo>
                  <a:pt x="474" y="495"/>
                </a:lnTo>
                <a:cubicBezTo>
                  <a:pt x="467" y="488"/>
                  <a:pt x="453" y="481"/>
                  <a:pt x="439" y="481"/>
                </a:cubicBezTo>
                <a:cubicBezTo>
                  <a:pt x="403" y="481"/>
                  <a:pt x="382" y="509"/>
                  <a:pt x="382" y="537"/>
                </a:cubicBezTo>
                <a:cubicBezTo>
                  <a:pt x="382" y="558"/>
                  <a:pt x="389" y="573"/>
                  <a:pt x="396" y="580"/>
                </a:cubicBezTo>
                <a:cubicBezTo>
                  <a:pt x="424" y="608"/>
                  <a:pt x="424" y="608"/>
                  <a:pt x="424" y="608"/>
                </a:cubicBezTo>
                <a:cubicBezTo>
                  <a:pt x="29" y="608"/>
                  <a:pt x="29" y="608"/>
                  <a:pt x="29" y="608"/>
                </a:cubicBezTo>
                <a:cubicBezTo>
                  <a:pt x="15" y="608"/>
                  <a:pt x="0" y="594"/>
                  <a:pt x="0" y="580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1"/>
                  <a:pt x="15" y="56"/>
                  <a:pt x="29" y="56"/>
                </a:cubicBezTo>
                <a:cubicBezTo>
                  <a:pt x="78" y="56"/>
                  <a:pt x="78" y="56"/>
                  <a:pt x="78" y="56"/>
                </a:cubicBezTo>
                <a:cubicBezTo>
                  <a:pt x="78" y="85"/>
                  <a:pt x="78" y="85"/>
                  <a:pt x="78" y="85"/>
                </a:cubicBezTo>
                <a:cubicBezTo>
                  <a:pt x="78" y="120"/>
                  <a:pt x="106" y="141"/>
                  <a:pt x="135" y="141"/>
                </a:cubicBezTo>
                <a:cubicBezTo>
                  <a:pt x="163" y="141"/>
                  <a:pt x="191" y="120"/>
                  <a:pt x="191" y="85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219" y="56"/>
                  <a:pt x="219" y="56"/>
                  <a:pt x="219" y="56"/>
                </a:cubicBezTo>
                <a:cubicBezTo>
                  <a:pt x="219" y="85"/>
                  <a:pt x="219" y="85"/>
                  <a:pt x="219" y="85"/>
                </a:cubicBezTo>
                <a:cubicBezTo>
                  <a:pt x="219" y="120"/>
                  <a:pt x="248" y="141"/>
                  <a:pt x="276" y="141"/>
                </a:cubicBezTo>
                <a:cubicBezTo>
                  <a:pt x="304" y="141"/>
                  <a:pt x="333" y="120"/>
                  <a:pt x="333" y="85"/>
                </a:cubicBezTo>
                <a:cubicBezTo>
                  <a:pt x="333" y="56"/>
                  <a:pt x="333" y="56"/>
                  <a:pt x="333" y="56"/>
                </a:cubicBezTo>
                <a:cubicBezTo>
                  <a:pt x="361" y="56"/>
                  <a:pt x="361" y="56"/>
                  <a:pt x="361" y="56"/>
                </a:cubicBezTo>
                <a:cubicBezTo>
                  <a:pt x="361" y="85"/>
                  <a:pt x="361" y="85"/>
                  <a:pt x="361" y="85"/>
                </a:cubicBezTo>
                <a:cubicBezTo>
                  <a:pt x="361" y="120"/>
                  <a:pt x="389" y="141"/>
                  <a:pt x="417" y="141"/>
                </a:cubicBezTo>
                <a:cubicBezTo>
                  <a:pt x="446" y="141"/>
                  <a:pt x="474" y="120"/>
                  <a:pt x="474" y="85"/>
                </a:cubicBezTo>
                <a:cubicBezTo>
                  <a:pt x="474" y="56"/>
                  <a:pt x="474" y="56"/>
                  <a:pt x="474" y="56"/>
                </a:cubicBezTo>
                <a:cubicBezTo>
                  <a:pt x="523" y="56"/>
                  <a:pt x="523" y="56"/>
                  <a:pt x="523" y="56"/>
                </a:cubicBezTo>
                <a:cubicBezTo>
                  <a:pt x="537" y="56"/>
                  <a:pt x="552" y="71"/>
                  <a:pt x="552" y="85"/>
                </a:cubicBezTo>
                <a:cubicBezTo>
                  <a:pt x="552" y="445"/>
                  <a:pt x="552" y="445"/>
                  <a:pt x="552" y="445"/>
                </a:cubicBezTo>
                <a:cubicBezTo>
                  <a:pt x="530" y="445"/>
                  <a:pt x="516" y="452"/>
                  <a:pt x="509" y="460"/>
                </a:cubicBezTo>
                <a:lnTo>
                  <a:pt x="474" y="495"/>
                </a:lnTo>
                <a:close/>
                <a:moveTo>
                  <a:pt x="78" y="488"/>
                </a:moveTo>
                <a:lnTo>
                  <a:pt x="78" y="488"/>
                </a:lnTo>
                <a:cubicBezTo>
                  <a:pt x="78" y="502"/>
                  <a:pt x="85" y="509"/>
                  <a:pt x="99" y="509"/>
                </a:cubicBezTo>
                <a:cubicBezTo>
                  <a:pt x="283" y="509"/>
                  <a:pt x="283" y="509"/>
                  <a:pt x="283" y="509"/>
                </a:cubicBezTo>
                <a:cubicBezTo>
                  <a:pt x="297" y="509"/>
                  <a:pt x="304" y="502"/>
                  <a:pt x="304" y="488"/>
                </a:cubicBezTo>
                <a:cubicBezTo>
                  <a:pt x="304" y="474"/>
                  <a:pt x="297" y="467"/>
                  <a:pt x="283" y="467"/>
                </a:cubicBezTo>
                <a:cubicBezTo>
                  <a:pt x="99" y="467"/>
                  <a:pt x="99" y="467"/>
                  <a:pt x="99" y="467"/>
                </a:cubicBezTo>
                <a:cubicBezTo>
                  <a:pt x="85" y="467"/>
                  <a:pt x="78" y="474"/>
                  <a:pt x="78" y="488"/>
                </a:cubicBezTo>
                <a:close/>
                <a:moveTo>
                  <a:pt x="446" y="219"/>
                </a:moveTo>
                <a:lnTo>
                  <a:pt x="446" y="219"/>
                </a:lnTo>
                <a:cubicBezTo>
                  <a:pt x="106" y="219"/>
                  <a:pt x="106" y="219"/>
                  <a:pt x="106" y="219"/>
                </a:cubicBezTo>
                <a:cubicBezTo>
                  <a:pt x="92" y="219"/>
                  <a:pt x="78" y="233"/>
                  <a:pt x="78" y="247"/>
                </a:cubicBezTo>
                <a:cubicBezTo>
                  <a:pt x="78" y="262"/>
                  <a:pt x="92" y="276"/>
                  <a:pt x="106" y="276"/>
                </a:cubicBezTo>
                <a:cubicBezTo>
                  <a:pt x="446" y="276"/>
                  <a:pt x="446" y="276"/>
                  <a:pt x="446" y="276"/>
                </a:cubicBezTo>
                <a:cubicBezTo>
                  <a:pt x="460" y="276"/>
                  <a:pt x="474" y="262"/>
                  <a:pt x="474" y="247"/>
                </a:cubicBezTo>
                <a:cubicBezTo>
                  <a:pt x="474" y="233"/>
                  <a:pt x="460" y="219"/>
                  <a:pt x="446" y="219"/>
                </a:cubicBezTo>
                <a:close/>
                <a:moveTo>
                  <a:pt x="446" y="339"/>
                </a:moveTo>
                <a:lnTo>
                  <a:pt x="446" y="339"/>
                </a:lnTo>
                <a:cubicBezTo>
                  <a:pt x="276" y="339"/>
                  <a:pt x="276" y="339"/>
                  <a:pt x="276" y="339"/>
                </a:cubicBezTo>
                <a:cubicBezTo>
                  <a:pt x="226" y="339"/>
                  <a:pt x="226" y="339"/>
                  <a:pt x="226" y="339"/>
                </a:cubicBezTo>
                <a:cubicBezTo>
                  <a:pt x="106" y="339"/>
                  <a:pt x="106" y="339"/>
                  <a:pt x="106" y="339"/>
                </a:cubicBezTo>
                <a:cubicBezTo>
                  <a:pt x="92" y="339"/>
                  <a:pt x="78" y="353"/>
                  <a:pt x="78" y="367"/>
                </a:cubicBezTo>
                <a:cubicBezTo>
                  <a:pt x="78" y="389"/>
                  <a:pt x="92" y="396"/>
                  <a:pt x="106" y="396"/>
                </a:cubicBezTo>
                <a:cubicBezTo>
                  <a:pt x="226" y="396"/>
                  <a:pt x="226" y="396"/>
                  <a:pt x="226" y="396"/>
                </a:cubicBezTo>
                <a:cubicBezTo>
                  <a:pt x="276" y="396"/>
                  <a:pt x="276" y="396"/>
                  <a:pt x="276" y="396"/>
                </a:cubicBezTo>
                <a:cubicBezTo>
                  <a:pt x="446" y="396"/>
                  <a:pt x="446" y="396"/>
                  <a:pt x="446" y="396"/>
                </a:cubicBezTo>
                <a:cubicBezTo>
                  <a:pt x="460" y="396"/>
                  <a:pt x="474" y="389"/>
                  <a:pt x="474" y="367"/>
                </a:cubicBezTo>
                <a:cubicBezTo>
                  <a:pt x="474" y="353"/>
                  <a:pt x="460" y="339"/>
                  <a:pt x="446" y="339"/>
                </a:cubicBezTo>
                <a:close/>
                <a:moveTo>
                  <a:pt x="417" y="113"/>
                </a:moveTo>
                <a:lnTo>
                  <a:pt x="417" y="113"/>
                </a:lnTo>
                <a:cubicBezTo>
                  <a:pt x="403" y="113"/>
                  <a:pt x="389" y="106"/>
                  <a:pt x="389" y="85"/>
                </a:cubicBezTo>
                <a:cubicBezTo>
                  <a:pt x="389" y="28"/>
                  <a:pt x="389" y="28"/>
                  <a:pt x="389" y="28"/>
                </a:cubicBezTo>
                <a:cubicBezTo>
                  <a:pt x="389" y="14"/>
                  <a:pt x="403" y="0"/>
                  <a:pt x="417" y="0"/>
                </a:cubicBezTo>
                <a:cubicBezTo>
                  <a:pt x="431" y="0"/>
                  <a:pt x="446" y="14"/>
                  <a:pt x="446" y="28"/>
                </a:cubicBezTo>
                <a:cubicBezTo>
                  <a:pt x="446" y="85"/>
                  <a:pt x="446" y="85"/>
                  <a:pt x="446" y="85"/>
                </a:cubicBezTo>
                <a:cubicBezTo>
                  <a:pt x="446" y="106"/>
                  <a:pt x="431" y="113"/>
                  <a:pt x="417" y="113"/>
                </a:cubicBezTo>
                <a:close/>
                <a:moveTo>
                  <a:pt x="276" y="113"/>
                </a:moveTo>
                <a:lnTo>
                  <a:pt x="276" y="113"/>
                </a:lnTo>
                <a:cubicBezTo>
                  <a:pt x="262" y="113"/>
                  <a:pt x="248" y="106"/>
                  <a:pt x="248" y="85"/>
                </a:cubicBezTo>
                <a:cubicBezTo>
                  <a:pt x="248" y="28"/>
                  <a:pt x="248" y="28"/>
                  <a:pt x="248" y="28"/>
                </a:cubicBezTo>
                <a:cubicBezTo>
                  <a:pt x="248" y="14"/>
                  <a:pt x="262" y="0"/>
                  <a:pt x="276" y="0"/>
                </a:cubicBezTo>
                <a:cubicBezTo>
                  <a:pt x="290" y="0"/>
                  <a:pt x="304" y="14"/>
                  <a:pt x="304" y="28"/>
                </a:cubicBezTo>
                <a:cubicBezTo>
                  <a:pt x="304" y="85"/>
                  <a:pt x="304" y="85"/>
                  <a:pt x="304" y="85"/>
                </a:cubicBezTo>
                <a:cubicBezTo>
                  <a:pt x="304" y="106"/>
                  <a:pt x="290" y="113"/>
                  <a:pt x="276" y="113"/>
                </a:cubicBezTo>
                <a:close/>
                <a:moveTo>
                  <a:pt x="135" y="113"/>
                </a:moveTo>
                <a:lnTo>
                  <a:pt x="135" y="113"/>
                </a:lnTo>
                <a:cubicBezTo>
                  <a:pt x="121" y="113"/>
                  <a:pt x="106" y="106"/>
                  <a:pt x="106" y="85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14"/>
                  <a:pt x="121" y="0"/>
                  <a:pt x="135" y="0"/>
                </a:cubicBezTo>
                <a:cubicBezTo>
                  <a:pt x="149" y="0"/>
                  <a:pt x="163" y="14"/>
                  <a:pt x="163" y="28"/>
                </a:cubicBezTo>
                <a:cubicBezTo>
                  <a:pt x="163" y="85"/>
                  <a:pt x="163" y="85"/>
                  <a:pt x="163" y="85"/>
                </a:cubicBezTo>
                <a:cubicBezTo>
                  <a:pt x="163" y="106"/>
                  <a:pt x="149" y="113"/>
                  <a:pt x="135" y="113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19" name="Freeform 60"/>
          <p:cNvSpPr>
            <a:spLocks noChangeArrowheads="1"/>
          </p:cNvSpPr>
          <p:nvPr/>
        </p:nvSpPr>
        <p:spPr bwMode="auto">
          <a:xfrm>
            <a:off x="1767405" y="5894090"/>
            <a:ext cx="389228" cy="433286"/>
          </a:xfrm>
          <a:custGeom>
            <a:avLst/>
            <a:gdLst>
              <a:gd name="T0" fmla="*/ 67317282 w 545"/>
              <a:gd name="T1" fmla="*/ 78678142 h 609"/>
              <a:gd name="T2" fmla="*/ 0 w 545"/>
              <a:gd name="T3" fmla="*/ 75054951 h 609"/>
              <a:gd name="T4" fmla="*/ 3783493 w 545"/>
              <a:gd name="T5" fmla="*/ 7246742 h 609"/>
              <a:gd name="T6" fmla="*/ 10175881 w 545"/>
              <a:gd name="T7" fmla="*/ 10999436 h 609"/>
              <a:gd name="T8" fmla="*/ 24917959 w 545"/>
              <a:gd name="T9" fmla="*/ 10999436 h 609"/>
              <a:gd name="T10" fmla="*/ 28570701 w 545"/>
              <a:gd name="T11" fmla="*/ 7246742 h 609"/>
              <a:gd name="T12" fmla="*/ 36006935 w 545"/>
              <a:gd name="T13" fmla="*/ 18246178 h 609"/>
              <a:gd name="T14" fmla="*/ 43443170 w 545"/>
              <a:gd name="T15" fmla="*/ 7246742 h 609"/>
              <a:gd name="T16" fmla="*/ 47096272 w 545"/>
              <a:gd name="T17" fmla="*/ 10999436 h 609"/>
              <a:gd name="T18" fmla="*/ 61837989 w 545"/>
              <a:gd name="T19" fmla="*/ 10999436 h 609"/>
              <a:gd name="T20" fmla="*/ 67317282 w 545"/>
              <a:gd name="T21" fmla="*/ 7246742 h 609"/>
              <a:gd name="T22" fmla="*/ 70970385 w 545"/>
              <a:gd name="T23" fmla="*/ 75054951 h 609"/>
              <a:gd name="T24" fmla="*/ 58185248 w 545"/>
              <a:gd name="T25" fmla="*/ 28339815 h 609"/>
              <a:gd name="T26" fmla="*/ 13828622 w 545"/>
              <a:gd name="T27" fmla="*/ 28339815 h 609"/>
              <a:gd name="T28" fmla="*/ 13828622 w 545"/>
              <a:gd name="T29" fmla="*/ 35715700 h 609"/>
              <a:gd name="T30" fmla="*/ 61837989 w 545"/>
              <a:gd name="T31" fmla="*/ 31963007 h 609"/>
              <a:gd name="T32" fmla="*/ 58185248 w 545"/>
              <a:gd name="T33" fmla="*/ 43868240 h 609"/>
              <a:gd name="T34" fmla="*/ 13828622 w 545"/>
              <a:gd name="T35" fmla="*/ 43868240 h 609"/>
              <a:gd name="T36" fmla="*/ 13828622 w 545"/>
              <a:gd name="T37" fmla="*/ 51244484 h 609"/>
              <a:gd name="T38" fmla="*/ 61837989 w 545"/>
              <a:gd name="T39" fmla="*/ 47491791 h 609"/>
              <a:gd name="T40" fmla="*/ 58185248 w 545"/>
              <a:gd name="T41" fmla="*/ 60431965 h 609"/>
              <a:gd name="T42" fmla="*/ 12915527 w 545"/>
              <a:gd name="T43" fmla="*/ 60431965 h 609"/>
              <a:gd name="T44" fmla="*/ 12915527 w 545"/>
              <a:gd name="T45" fmla="*/ 65867111 h 609"/>
              <a:gd name="T46" fmla="*/ 61837989 w 545"/>
              <a:gd name="T47" fmla="*/ 63149718 h 609"/>
              <a:gd name="T48" fmla="*/ 54401755 w 545"/>
              <a:gd name="T49" fmla="*/ 14622627 h 609"/>
              <a:gd name="T50" fmla="*/ 50749014 w 545"/>
              <a:gd name="T51" fmla="*/ 10999436 h 609"/>
              <a:gd name="T52" fmla="*/ 54401755 w 545"/>
              <a:gd name="T53" fmla="*/ 0 h 609"/>
              <a:gd name="T54" fmla="*/ 58185248 w 545"/>
              <a:gd name="T55" fmla="*/ 10999436 h 609"/>
              <a:gd name="T56" fmla="*/ 36006935 w 545"/>
              <a:gd name="T57" fmla="*/ 14622627 h 609"/>
              <a:gd name="T58" fmla="*/ 32354194 w 545"/>
              <a:gd name="T59" fmla="*/ 10999436 h 609"/>
              <a:gd name="T60" fmla="*/ 36006935 w 545"/>
              <a:gd name="T61" fmla="*/ 0 h 609"/>
              <a:gd name="T62" fmla="*/ 39660038 w 545"/>
              <a:gd name="T63" fmla="*/ 10999436 h 609"/>
              <a:gd name="T64" fmla="*/ 17612115 w 545"/>
              <a:gd name="T65" fmla="*/ 14622627 h 609"/>
              <a:gd name="T66" fmla="*/ 13828622 w 545"/>
              <a:gd name="T67" fmla="*/ 10999436 h 609"/>
              <a:gd name="T68" fmla="*/ 17612115 w 545"/>
              <a:gd name="T69" fmla="*/ 0 h 609"/>
              <a:gd name="T70" fmla="*/ 21264857 w 545"/>
              <a:gd name="T71" fmla="*/ 10999436 h 60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45" h="609">
                <a:moveTo>
                  <a:pt x="516" y="608"/>
                </a:moveTo>
                <a:lnTo>
                  <a:pt x="516" y="608"/>
                </a:lnTo>
                <a:cubicBezTo>
                  <a:pt x="29" y="608"/>
                  <a:pt x="29" y="608"/>
                  <a:pt x="29" y="608"/>
                </a:cubicBezTo>
                <a:cubicBezTo>
                  <a:pt x="14" y="608"/>
                  <a:pt x="0" y="594"/>
                  <a:pt x="0" y="580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1"/>
                  <a:pt x="14" y="56"/>
                  <a:pt x="29" y="56"/>
                </a:cubicBezTo>
                <a:cubicBezTo>
                  <a:pt x="78" y="56"/>
                  <a:pt x="78" y="56"/>
                  <a:pt x="78" y="56"/>
                </a:cubicBezTo>
                <a:cubicBezTo>
                  <a:pt x="78" y="85"/>
                  <a:pt x="78" y="85"/>
                  <a:pt x="78" y="85"/>
                </a:cubicBezTo>
                <a:cubicBezTo>
                  <a:pt x="78" y="120"/>
                  <a:pt x="99" y="141"/>
                  <a:pt x="135" y="141"/>
                </a:cubicBezTo>
                <a:cubicBezTo>
                  <a:pt x="163" y="141"/>
                  <a:pt x="191" y="120"/>
                  <a:pt x="191" y="85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219" y="56"/>
                  <a:pt x="219" y="56"/>
                  <a:pt x="219" y="56"/>
                </a:cubicBezTo>
                <a:cubicBezTo>
                  <a:pt x="219" y="85"/>
                  <a:pt x="219" y="85"/>
                  <a:pt x="219" y="85"/>
                </a:cubicBezTo>
                <a:cubicBezTo>
                  <a:pt x="219" y="120"/>
                  <a:pt x="241" y="141"/>
                  <a:pt x="276" y="141"/>
                </a:cubicBezTo>
                <a:cubicBezTo>
                  <a:pt x="304" y="141"/>
                  <a:pt x="333" y="120"/>
                  <a:pt x="333" y="85"/>
                </a:cubicBezTo>
                <a:cubicBezTo>
                  <a:pt x="333" y="56"/>
                  <a:pt x="333" y="56"/>
                  <a:pt x="333" y="56"/>
                </a:cubicBezTo>
                <a:cubicBezTo>
                  <a:pt x="361" y="56"/>
                  <a:pt x="361" y="56"/>
                  <a:pt x="361" y="56"/>
                </a:cubicBezTo>
                <a:cubicBezTo>
                  <a:pt x="361" y="85"/>
                  <a:pt x="361" y="85"/>
                  <a:pt x="361" y="85"/>
                </a:cubicBezTo>
                <a:cubicBezTo>
                  <a:pt x="361" y="120"/>
                  <a:pt x="382" y="141"/>
                  <a:pt x="417" y="141"/>
                </a:cubicBezTo>
                <a:cubicBezTo>
                  <a:pt x="446" y="141"/>
                  <a:pt x="474" y="120"/>
                  <a:pt x="474" y="85"/>
                </a:cubicBezTo>
                <a:cubicBezTo>
                  <a:pt x="474" y="56"/>
                  <a:pt x="474" y="56"/>
                  <a:pt x="474" y="56"/>
                </a:cubicBezTo>
                <a:cubicBezTo>
                  <a:pt x="516" y="56"/>
                  <a:pt x="516" y="56"/>
                  <a:pt x="516" y="56"/>
                </a:cubicBezTo>
                <a:cubicBezTo>
                  <a:pt x="537" y="56"/>
                  <a:pt x="544" y="71"/>
                  <a:pt x="544" y="85"/>
                </a:cubicBezTo>
                <a:cubicBezTo>
                  <a:pt x="544" y="580"/>
                  <a:pt x="544" y="580"/>
                  <a:pt x="544" y="580"/>
                </a:cubicBezTo>
                <a:cubicBezTo>
                  <a:pt x="544" y="594"/>
                  <a:pt x="537" y="608"/>
                  <a:pt x="516" y="608"/>
                </a:cubicBezTo>
                <a:close/>
                <a:moveTo>
                  <a:pt x="446" y="219"/>
                </a:moveTo>
                <a:lnTo>
                  <a:pt x="446" y="219"/>
                </a:lnTo>
                <a:cubicBezTo>
                  <a:pt x="106" y="219"/>
                  <a:pt x="106" y="219"/>
                  <a:pt x="106" y="219"/>
                </a:cubicBezTo>
                <a:cubicBezTo>
                  <a:pt x="85" y="219"/>
                  <a:pt x="78" y="233"/>
                  <a:pt x="78" y="247"/>
                </a:cubicBezTo>
                <a:cubicBezTo>
                  <a:pt x="78" y="262"/>
                  <a:pt x="85" y="276"/>
                  <a:pt x="106" y="276"/>
                </a:cubicBezTo>
                <a:cubicBezTo>
                  <a:pt x="446" y="276"/>
                  <a:pt x="446" y="276"/>
                  <a:pt x="446" y="276"/>
                </a:cubicBezTo>
                <a:cubicBezTo>
                  <a:pt x="460" y="276"/>
                  <a:pt x="474" y="262"/>
                  <a:pt x="474" y="247"/>
                </a:cubicBezTo>
                <a:cubicBezTo>
                  <a:pt x="474" y="233"/>
                  <a:pt x="460" y="219"/>
                  <a:pt x="446" y="219"/>
                </a:cubicBezTo>
                <a:close/>
                <a:moveTo>
                  <a:pt x="446" y="339"/>
                </a:moveTo>
                <a:lnTo>
                  <a:pt x="446" y="339"/>
                </a:lnTo>
                <a:cubicBezTo>
                  <a:pt x="106" y="339"/>
                  <a:pt x="106" y="339"/>
                  <a:pt x="106" y="339"/>
                </a:cubicBezTo>
                <a:cubicBezTo>
                  <a:pt x="85" y="339"/>
                  <a:pt x="78" y="353"/>
                  <a:pt x="78" y="367"/>
                </a:cubicBezTo>
                <a:cubicBezTo>
                  <a:pt x="78" y="389"/>
                  <a:pt x="85" y="396"/>
                  <a:pt x="106" y="396"/>
                </a:cubicBezTo>
                <a:cubicBezTo>
                  <a:pt x="446" y="396"/>
                  <a:pt x="446" y="396"/>
                  <a:pt x="446" y="396"/>
                </a:cubicBezTo>
                <a:cubicBezTo>
                  <a:pt x="460" y="396"/>
                  <a:pt x="474" y="389"/>
                  <a:pt x="474" y="367"/>
                </a:cubicBezTo>
                <a:cubicBezTo>
                  <a:pt x="474" y="353"/>
                  <a:pt x="460" y="339"/>
                  <a:pt x="446" y="339"/>
                </a:cubicBezTo>
                <a:close/>
                <a:moveTo>
                  <a:pt x="446" y="467"/>
                </a:moveTo>
                <a:lnTo>
                  <a:pt x="446" y="467"/>
                </a:lnTo>
                <a:cubicBezTo>
                  <a:pt x="99" y="467"/>
                  <a:pt x="99" y="467"/>
                  <a:pt x="99" y="467"/>
                </a:cubicBezTo>
                <a:cubicBezTo>
                  <a:pt x="85" y="467"/>
                  <a:pt x="78" y="474"/>
                  <a:pt x="78" y="488"/>
                </a:cubicBezTo>
                <a:cubicBezTo>
                  <a:pt x="78" y="502"/>
                  <a:pt x="85" y="509"/>
                  <a:pt x="99" y="509"/>
                </a:cubicBezTo>
                <a:cubicBezTo>
                  <a:pt x="446" y="509"/>
                  <a:pt x="446" y="509"/>
                  <a:pt x="446" y="509"/>
                </a:cubicBezTo>
                <a:cubicBezTo>
                  <a:pt x="460" y="509"/>
                  <a:pt x="474" y="502"/>
                  <a:pt x="474" y="488"/>
                </a:cubicBezTo>
                <a:cubicBezTo>
                  <a:pt x="474" y="474"/>
                  <a:pt x="460" y="467"/>
                  <a:pt x="446" y="467"/>
                </a:cubicBezTo>
                <a:close/>
                <a:moveTo>
                  <a:pt x="417" y="113"/>
                </a:moveTo>
                <a:lnTo>
                  <a:pt x="417" y="113"/>
                </a:lnTo>
                <a:cubicBezTo>
                  <a:pt x="396" y="113"/>
                  <a:pt x="389" y="106"/>
                  <a:pt x="389" y="85"/>
                </a:cubicBezTo>
                <a:cubicBezTo>
                  <a:pt x="389" y="28"/>
                  <a:pt x="389" y="28"/>
                  <a:pt x="389" y="28"/>
                </a:cubicBezTo>
                <a:cubicBezTo>
                  <a:pt x="389" y="14"/>
                  <a:pt x="396" y="0"/>
                  <a:pt x="417" y="0"/>
                </a:cubicBezTo>
                <a:cubicBezTo>
                  <a:pt x="431" y="0"/>
                  <a:pt x="446" y="14"/>
                  <a:pt x="446" y="28"/>
                </a:cubicBezTo>
                <a:cubicBezTo>
                  <a:pt x="446" y="85"/>
                  <a:pt x="446" y="85"/>
                  <a:pt x="446" y="85"/>
                </a:cubicBezTo>
                <a:cubicBezTo>
                  <a:pt x="446" y="106"/>
                  <a:pt x="431" y="113"/>
                  <a:pt x="417" y="113"/>
                </a:cubicBezTo>
                <a:close/>
                <a:moveTo>
                  <a:pt x="276" y="113"/>
                </a:moveTo>
                <a:lnTo>
                  <a:pt x="276" y="113"/>
                </a:lnTo>
                <a:cubicBezTo>
                  <a:pt x="255" y="113"/>
                  <a:pt x="248" y="106"/>
                  <a:pt x="248" y="85"/>
                </a:cubicBezTo>
                <a:cubicBezTo>
                  <a:pt x="248" y="28"/>
                  <a:pt x="248" y="28"/>
                  <a:pt x="248" y="28"/>
                </a:cubicBezTo>
                <a:cubicBezTo>
                  <a:pt x="248" y="14"/>
                  <a:pt x="255" y="0"/>
                  <a:pt x="276" y="0"/>
                </a:cubicBezTo>
                <a:cubicBezTo>
                  <a:pt x="290" y="0"/>
                  <a:pt x="304" y="14"/>
                  <a:pt x="304" y="28"/>
                </a:cubicBezTo>
                <a:cubicBezTo>
                  <a:pt x="304" y="85"/>
                  <a:pt x="304" y="85"/>
                  <a:pt x="304" y="85"/>
                </a:cubicBezTo>
                <a:cubicBezTo>
                  <a:pt x="304" y="106"/>
                  <a:pt x="290" y="113"/>
                  <a:pt x="276" y="113"/>
                </a:cubicBezTo>
                <a:close/>
                <a:moveTo>
                  <a:pt x="135" y="113"/>
                </a:moveTo>
                <a:lnTo>
                  <a:pt x="135" y="113"/>
                </a:lnTo>
                <a:cubicBezTo>
                  <a:pt x="113" y="113"/>
                  <a:pt x="106" y="106"/>
                  <a:pt x="106" y="85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14"/>
                  <a:pt x="113" y="0"/>
                  <a:pt x="135" y="0"/>
                </a:cubicBezTo>
                <a:cubicBezTo>
                  <a:pt x="149" y="0"/>
                  <a:pt x="163" y="14"/>
                  <a:pt x="163" y="28"/>
                </a:cubicBezTo>
                <a:cubicBezTo>
                  <a:pt x="163" y="85"/>
                  <a:pt x="163" y="85"/>
                  <a:pt x="163" y="85"/>
                </a:cubicBezTo>
                <a:cubicBezTo>
                  <a:pt x="163" y="106"/>
                  <a:pt x="149" y="113"/>
                  <a:pt x="135" y="113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20" name="Freeform 61"/>
          <p:cNvSpPr>
            <a:spLocks noChangeArrowheads="1"/>
          </p:cNvSpPr>
          <p:nvPr/>
        </p:nvSpPr>
        <p:spPr bwMode="auto">
          <a:xfrm>
            <a:off x="10079313" y="5143689"/>
            <a:ext cx="298200" cy="430147"/>
          </a:xfrm>
          <a:custGeom>
            <a:avLst/>
            <a:gdLst>
              <a:gd name="T0" fmla="*/ 54282578 w 418"/>
              <a:gd name="T1" fmla="*/ 36023527 h 602"/>
              <a:gd name="T2" fmla="*/ 54282578 w 418"/>
              <a:gd name="T3" fmla="*/ 36023527 h 602"/>
              <a:gd name="T4" fmla="*/ 30330731 w 418"/>
              <a:gd name="T5" fmla="*/ 62649550 h 602"/>
              <a:gd name="T6" fmla="*/ 30330731 w 418"/>
              <a:gd name="T7" fmla="*/ 71002968 h 602"/>
              <a:gd name="T8" fmla="*/ 43217666 w 418"/>
              <a:gd name="T9" fmla="*/ 71002968 h 602"/>
              <a:gd name="T10" fmla="*/ 46862795 w 418"/>
              <a:gd name="T11" fmla="*/ 74657633 h 602"/>
              <a:gd name="T12" fmla="*/ 43217666 w 418"/>
              <a:gd name="T13" fmla="*/ 78442719 h 602"/>
              <a:gd name="T14" fmla="*/ 26685603 w 418"/>
              <a:gd name="T15" fmla="*/ 78442719 h 602"/>
              <a:gd name="T16" fmla="*/ 11064912 w 418"/>
              <a:gd name="T17" fmla="*/ 78442719 h 602"/>
              <a:gd name="T18" fmla="*/ 7289896 w 418"/>
              <a:gd name="T19" fmla="*/ 74657633 h 602"/>
              <a:gd name="T20" fmla="*/ 11064912 w 418"/>
              <a:gd name="T21" fmla="*/ 71002968 h 602"/>
              <a:gd name="T22" fmla="*/ 23040835 w 418"/>
              <a:gd name="T23" fmla="*/ 71002968 h 602"/>
              <a:gd name="T24" fmla="*/ 23040835 w 418"/>
              <a:gd name="T25" fmla="*/ 62649550 h 602"/>
              <a:gd name="T26" fmla="*/ 0 w 418"/>
              <a:gd name="T27" fmla="*/ 36023527 h 602"/>
              <a:gd name="T28" fmla="*/ 0 w 418"/>
              <a:gd name="T29" fmla="*/ 36023527 h 602"/>
              <a:gd name="T30" fmla="*/ 0 w 418"/>
              <a:gd name="T31" fmla="*/ 36023527 h 602"/>
              <a:gd name="T32" fmla="*/ 3644768 w 418"/>
              <a:gd name="T33" fmla="*/ 32238441 h 602"/>
              <a:gd name="T34" fmla="*/ 7289896 w 418"/>
              <a:gd name="T35" fmla="*/ 36023527 h 602"/>
              <a:gd name="T36" fmla="*/ 7289896 w 418"/>
              <a:gd name="T37" fmla="*/ 36023527 h 602"/>
              <a:gd name="T38" fmla="*/ 26685603 w 418"/>
              <a:gd name="T39" fmla="*/ 55340580 h 602"/>
              <a:gd name="T40" fmla="*/ 46862795 w 418"/>
              <a:gd name="T41" fmla="*/ 36023527 h 602"/>
              <a:gd name="T42" fmla="*/ 46862795 w 418"/>
              <a:gd name="T43" fmla="*/ 36023527 h 602"/>
              <a:gd name="T44" fmla="*/ 50637810 w 418"/>
              <a:gd name="T45" fmla="*/ 32238441 h 602"/>
              <a:gd name="T46" fmla="*/ 54282578 w 418"/>
              <a:gd name="T47" fmla="*/ 36023527 h 602"/>
              <a:gd name="T48" fmla="*/ 26685603 w 418"/>
              <a:gd name="T49" fmla="*/ 48814495 h 602"/>
              <a:gd name="T50" fmla="*/ 26685603 w 418"/>
              <a:gd name="T51" fmla="*/ 48814495 h 602"/>
              <a:gd name="T52" fmla="*/ 26685603 w 418"/>
              <a:gd name="T53" fmla="*/ 48814495 h 602"/>
              <a:gd name="T54" fmla="*/ 11975923 w 418"/>
              <a:gd name="T55" fmla="*/ 34065774 h 602"/>
              <a:gd name="T56" fmla="*/ 11975923 w 418"/>
              <a:gd name="T57" fmla="*/ 14748721 h 602"/>
              <a:gd name="T58" fmla="*/ 26685603 w 418"/>
              <a:gd name="T59" fmla="*/ 0 h 602"/>
              <a:gd name="T60" fmla="*/ 26685603 w 418"/>
              <a:gd name="T61" fmla="*/ 0 h 602"/>
              <a:gd name="T62" fmla="*/ 41395282 w 418"/>
              <a:gd name="T63" fmla="*/ 14748721 h 602"/>
              <a:gd name="T64" fmla="*/ 41395282 w 418"/>
              <a:gd name="T65" fmla="*/ 34065774 h 602"/>
              <a:gd name="T66" fmla="*/ 26685603 w 418"/>
              <a:gd name="T67" fmla="*/ 48814495 h 60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18" h="602">
                <a:moveTo>
                  <a:pt x="417" y="276"/>
                </a:moveTo>
                <a:lnTo>
                  <a:pt x="417" y="276"/>
                </a:lnTo>
                <a:cubicBezTo>
                  <a:pt x="417" y="382"/>
                  <a:pt x="339" y="466"/>
                  <a:pt x="233" y="480"/>
                </a:cubicBezTo>
                <a:cubicBezTo>
                  <a:pt x="233" y="544"/>
                  <a:pt x="233" y="544"/>
                  <a:pt x="233" y="544"/>
                </a:cubicBezTo>
                <a:cubicBezTo>
                  <a:pt x="332" y="544"/>
                  <a:pt x="332" y="544"/>
                  <a:pt x="332" y="544"/>
                </a:cubicBezTo>
                <a:cubicBezTo>
                  <a:pt x="346" y="544"/>
                  <a:pt x="360" y="558"/>
                  <a:pt x="360" y="572"/>
                </a:cubicBezTo>
                <a:cubicBezTo>
                  <a:pt x="360" y="594"/>
                  <a:pt x="346" y="601"/>
                  <a:pt x="332" y="601"/>
                </a:cubicBezTo>
                <a:cubicBezTo>
                  <a:pt x="205" y="601"/>
                  <a:pt x="205" y="601"/>
                  <a:pt x="205" y="601"/>
                </a:cubicBezTo>
                <a:cubicBezTo>
                  <a:pt x="85" y="601"/>
                  <a:pt x="85" y="601"/>
                  <a:pt x="85" y="601"/>
                </a:cubicBezTo>
                <a:cubicBezTo>
                  <a:pt x="71" y="601"/>
                  <a:pt x="56" y="594"/>
                  <a:pt x="56" y="572"/>
                </a:cubicBezTo>
                <a:cubicBezTo>
                  <a:pt x="56" y="558"/>
                  <a:pt x="71" y="544"/>
                  <a:pt x="85" y="544"/>
                </a:cubicBezTo>
                <a:cubicBezTo>
                  <a:pt x="177" y="544"/>
                  <a:pt x="177" y="544"/>
                  <a:pt x="177" y="544"/>
                </a:cubicBezTo>
                <a:cubicBezTo>
                  <a:pt x="177" y="480"/>
                  <a:pt x="177" y="480"/>
                  <a:pt x="177" y="480"/>
                </a:cubicBezTo>
                <a:cubicBezTo>
                  <a:pt x="78" y="466"/>
                  <a:pt x="0" y="382"/>
                  <a:pt x="0" y="276"/>
                </a:cubicBezTo>
                <a:cubicBezTo>
                  <a:pt x="0" y="254"/>
                  <a:pt x="14" y="247"/>
                  <a:pt x="28" y="247"/>
                </a:cubicBezTo>
                <a:cubicBezTo>
                  <a:pt x="42" y="247"/>
                  <a:pt x="56" y="254"/>
                  <a:pt x="56" y="276"/>
                </a:cubicBezTo>
                <a:cubicBezTo>
                  <a:pt x="56" y="353"/>
                  <a:pt x="127" y="424"/>
                  <a:pt x="205" y="424"/>
                </a:cubicBezTo>
                <a:cubicBezTo>
                  <a:pt x="290" y="424"/>
                  <a:pt x="360" y="353"/>
                  <a:pt x="360" y="276"/>
                </a:cubicBezTo>
                <a:cubicBezTo>
                  <a:pt x="360" y="254"/>
                  <a:pt x="367" y="247"/>
                  <a:pt x="389" y="247"/>
                </a:cubicBezTo>
                <a:cubicBezTo>
                  <a:pt x="403" y="247"/>
                  <a:pt x="417" y="254"/>
                  <a:pt x="417" y="276"/>
                </a:cubicBezTo>
                <a:close/>
                <a:moveTo>
                  <a:pt x="205" y="374"/>
                </a:moveTo>
                <a:lnTo>
                  <a:pt x="205" y="374"/>
                </a:lnTo>
                <a:cubicBezTo>
                  <a:pt x="141" y="374"/>
                  <a:pt x="92" y="325"/>
                  <a:pt x="92" y="261"/>
                </a:cubicBezTo>
                <a:cubicBezTo>
                  <a:pt x="92" y="113"/>
                  <a:pt x="92" y="113"/>
                  <a:pt x="92" y="113"/>
                </a:cubicBezTo>
                <a:cubicBezTo>
                  <a:pt x="92" y="49"/>
                  <a:pt x="141" y="0"/>
                  <a:pt x="205" y="0"/>
                </a:cubicBezTo>
                <a:cubicBezTo>
                  <a:pt x="269" y="0"/>
                  <a:pt x="318" y="49"/>
                  <a:pt x="318" y="113"/>
                </a:cubicBezTo>
                <a:cubicBezTo>
                  <a:pt x="318" y="261"/>
                  <a:pt x="318" y="261"/>
                  <a:pt x="318" y="261"/>
                </a:cubicBezTo>
                <a:cubicBezTo>
                  <a:pt x="318" y="325"/>
                  <a:pt x="269" y="374"/>
                  <a:pt x="205" y="374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21" name="Freeform 62"/>
          <p:cNvSpPr>
            <a:spLocks noChangeArrowheads="1"/>
          </p:cNvSpPr>
          <p:nvPr/>
        </p:nvSpPr>
        <p:spPr bwMode="auto">
          <a:xfrm>
            <a:off x="9288300" y="5143689"/>
            <a:ext cx="373534" cy="430147"/>
          </a:xfrm>
          <a:custGeom>
            <a:avLst/>
            <a:gdLst>
              <a:gd name="T0" fmla="*/ 67067360 w 524"/>
              <a:gd name="T1" fmla="*/ 20230719 h 602"/>
              <a:gd name="T2" fmla="*/ 2859292 w 524"/>
              <a:gd name="T3" fmla="*/ 61735884 h 602"/>
              <a:gd name="T4" fmla="*/ 2859292 w 524"/>
              <a:gd name="T5" fmla="*/ 61735884 h 602"/>
              <a:gd name="T6" fmla="*/ 1819549 w 524"/>
              <a:gd name="T7" fmla="*/ 62649550 h 602"/>
              <a:gd name="T8" fmla="*/ 909955 w 524"/>
              <a:gd name="T9" fmla="*/ 58995246 h 602"/>
              <a:gd name="T10" fmla="*/ 65247810 w 524"/>
              <a:gd name="T11" fmla="*/ 16576054 h 602"/>
              <a:gd name="T12" fmla="*/ 65247810 w 524"/>
              <a:gd name="T13" fmla="*/ 16576054 h 602"/>
              <a:gd name="T14" fmla="*/ 66157405 w 524"/>
              <a:gd name="T15" fmla="*/ 16576054 h 602"/>
              <a:gd name="T16" fmla="*/ 67067360 w 524"/>
              <a:gd name="T17" fmla="*/ 20230719 h 602"/>
              <a:gd name="T18" fmla="*/ 19366467 w 524"/>
              <a:gd name="T19" fmla="*/ 34065774 h 602"/>
              <a:gd name="T20" fmla="*/ 34053731 w 524"/>
              <a:gd name="T21" fmla="*/ 0 h 602"/>
              <a:gd name="T22" fmla="*/ 48740636 w 524"/>
              <a:gd name="T23" fmla="*/ 23102139 h 602"/>
              <a:gd name="T24" fmla="*/ 19366467 w 524"/>
              <a:gd name="T25" fmla="*/ 34065774 h 602"/>
              <a:gd name="T26" fmla="*/ 7408706 w 524"/>
              <a:gd name="T27" fmla="*/ 36023527 h 602"/>
              <a:gd name="T28" fmla="*/ 7408706 w 524"/>
              <a:gd name="T29" fmla="*/ 36023527 h 602"/>
              <a:gd name="T30" fmla="*/ 14687265 w 524"/>
              <a:gd name="T31" fmla="*/ 36023527 h 602"/>
              <a:gd name="T32" fmla="*/ 16506814 w 524"/>
              <a:gd name="T33" fmla="*/ 44246163 h 602"/>
              <a:gd name="T34" fmla="*/ 7408706 w 524"/>
              <a:gd name="T35" fmla="*/ 36023527 h 602"/>
              <a:gd name="T36" fmla="*/ 30414272 w 524"/>
              <a:gd name="T37" fmla="*/ 48814495 h 602"/>
              <a:gd name="T38" fmla="*/ 34053731 w 524"/>
              <a:gd name="T39" fmla="*/ 48814495 h 602"/>
              <a:gd name="T40" fmla="*/ 18456512 w 524"/>
              <a:gd name="T41" fmla="*/ 71002968 h 602"/>
              <a:gd name="T42" fmla="*/ 30414272 w 524"/>
              <a:gd name="T43" fmla="*/ 71002968 h 602"/>
              <a:gd name="T44" fmla="*/ 17546557 w 524"/>
              <a:gd name="T45" fmla="*/ 57167913 h 602"/>
              <a:gd name="T46" fmla="*/ 34053731 w 524"/>
              <a:gd name="T47" fmla="*/ 55340580 h 602"/>
              <a:gd name="T48" fmla="*/ 34053731 w 524"/>
              <a:gd name="T49" fmla="*/ 55340580 h 602"/>
              <a:gd name="T50" fmla="*/ 36782875 w 524"/>
              <a:gd name="T51" fmla="*/ 55340580 h 602"/>
              <a:gd name="T52" fmla="*/ 53290050 w 524"/>
              <a:gd name="T53" fmla="*/ 36023527 h 602"/>
              <a:gd name="T54" fmla="*/ 60698396 w 524"/>
              <a:gd name="T55" fmla="*/ 36023527 h 602"/>
              <a:gd name="T56" fmla="*/ 60698396 w 524"/>
              <a:gd name="T57" fmla="*/ 36023527 h 602"/>
              <a:gd name="T58" fmla="*/ 37692830 w 524"/>
              <a:gd name="T59" fmla="*/ 71002968 h 602"/>
              <a:gd name="T60" fmla="*/ 53290050 w 524"/>
              <a:gd name="T61" fmla="*/ 74657633 h 602"/>
              <a:gd name="T62" fmla="*/ 37692830 w 524"/>
              <a:gd name="T63" fmla="*/ 78442719 h 602"/>
              <a:gd name="T64" fmla="*/ 18456512 w 524"/>
              <a:gd name="T65" fmla="*/ 78442719 h 602"/>
              <a:gd name="T66" fmla="*/ 18456512 w 524"/>
              <a:gd name="T67" fmla="*/ 71002968 h 60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524" h="602">
                <a:moveTo>
                  <a:pt x="516" y="155"/>
                </a:moveTo>
                <a:lnTo>
                  <a:pt x="516" y="155"/>
                </a:lnTo>
                <a:cubicBezTo>
                  <a:pt x="22" y="473"/>
                  <a:pt x="22" y="473"/>
                  <a:pt x="22" y="473"/>
                </a:cubicBezTo>
                <a:cubicBezTo>
                  <a:pt x="22" y="473"/>
                  <a:pt x="22" y="480"/>
                  <a:pt x="14" y="480"/>
                </a:cubicBezTo>
                <a:cubicBezTo>
                  <a:pt x="7" y="480"/>
                  <a:pt x="0" y="473"/>
                  <a:pt x="0" y="466"/>
                </a:cubicBezTo>
                <a:cubicBezTo>
                  <a:pt x="0" y="459"/>
                  <a:pt x="7" y="452"/>
                  <a:pt x="7" y="452"/>
                </a:cubicBezTo>
                <a:cubicBezTo>
                  <a:pt x="502" y="127"/>
                  <a:pt x="502" y="127"/>
                  <a:pt x="502" y="127"/>
                </a:cubicBezTo>
                <a:cubicBezTo>
                  <a:pt x="502" y="127"/>
                  <a:pt x="502" y="127"/>
                  <a:pt x="509" y="127"/>
                </a:cubicBezTo>
                <a:cubicBezTo>
                  <a:pt x="516" y="127"/>
                  <a:pt x="523" y="134"/>
                  <a:pt x="523" y="141"/>
                </a:cubicBezTo>
                <a:cubicBezTo>
                  <a:pt x="523" y="148"/>
                  <a:pt x="516" y="148"/>
                  <a:pt x="516" y="155"/>
                </a:cubicBezTo>
                <a:close/>
                <a:moveTo>
                  <a:pt x="149" y="261"/>
                </a:moveTo>
                <a:lnTo>
                  <a:pt x="149" y="261"/>
                </a:lnTo>
                <a:cubicBezTo>
                  <a:pt x="149" y="113"/>
                  <a:pt x="149" y="113"/>
                  <a:pt x="149" y="113"/>
                </a:cubicBezTo>
                <a:cubicBezTo>
                  <a:pt x="149" y="49"/>
                  <a:pt x="198" y="0"/>
                  <a:pt x="262" y="0"/>
                </a:cubicBezTo>
                <a:cubicBezTo>
                  <a:pt x="325" y="0"/>
                  <a:pt x="375" y="49"/>
                  <a:pt x="375" y="113"/>
                </a:cubicBezTo>
                <a:cubicBezTo>
                  <a:pt x="375" y="177"/>
                  <a:pt x="375" y="177"/>
                  <a:pt x="375" y="177"/>
                </a:cubicBezTo>
                <a:cubicBezTo>
                  <a:pt x="163" y="318"/>
                  <a:pt x="163" y="318"/>
                  <a:pt x="163" y="318"/>
                </a:cubicBezTo>
                <a:cubicBezTo>
                  <a:pt x="156" y="304"/>
                  <a:pt x="149" y="283"/>
                  <a:pt x="149" y="261"/>
                </a:cubicBezTo>
                <a:close/>
                <a:moveTo>
                  <a:pt x="57" y="276"/>
                </a:moveTo>
                <a:lnTo>
                  <a:pt x="57" y="276"/>
                </a:lnTo>
                <a:cubicBezTo>
                  <a:pt x="57" y="254"/>
                  <a:pt x="64" y="247"/>
                  <a:pt x="85" y="247"/>
                </a:cubicBezTo>
                <a:cubicBezTo>
                  <a:pt x="99" y="247"/>
                  <a:pt x="113" y="254"/>
                  <a:pt x="113" y="276"/>
                </a:cubicBezTo>
                <a:cubicBezTo>
                  <a:pt x="113" y="297"/>
                  <a:pt x="113" y="318"/>
                  <a:pt x="127" y="339"/>
                </a:cubicBezTo>
                <a:cubicBezTo>
                  <a:pt x="78" y="374"/>
                  <a:pt x="78" y="374"/>
                  <a:pt x="78" y="374"/>
                </a:cubicBezTo>
                <a:cubicBezTo>
                  <a:pt x="64" y="339"/>
                  <a:pt x="57" y="311"/>
                  <a:pt x="57" y="276"/>
                </a:cubicBezTo>
                <a:close/>
                <a:moveTo>
                  <a:pt x="234" y="374"/>
                </a:moveTo>
                <a:lnTo>
                  <a:pt x="234" y="374"/>
                </a:lnTo>
                <a:cubicBezTo>
                  <a:pt x="375" y="283"/>
                  <a:pt x="375" y="283"/>
                  <a:pt x="375" y="283"/>
                </a:cubicBezTo>
                <a:cubicBezTo>
                  <a:pt x="368" y="332"/>
                  <a:pt x="318" y="374"/>
                  <a:pt x="262" y="374"/>
                </a:cubicBezTo>
                <a:cubicBezTo>
                  <a:pt x="255" y="374"/>
                  <a:pt x="241" y="374"/>
                  <a:pt x="234" y="374"/>
                </a:cubicBezTo>
                <a:close/>
                <a:moveTo>
                  <a:pt x="142" y="544"/>
                </a:moveTo>
                <a:lnTo>
                  <a:pt x="142" y="544"/>
                </a:lnTo>
                <a:cubicBezTo>
                  <a:pt x="234" y="544"/>
                  <a:pt x="234" y="544"/>
                  <a:pt x="234" y="544"/>
                </a:cubicBezTo>
                <a:cubicBezTo>
                  <a:pt x="234" y="480"/>
                  <a:pt x="234" y="480"/>
                  <a:pt x="234" y="480"/>
                </a:cubicBezTo>
                <a:cubicBezTo>
                  <a:pt x="198" y="473"/>
                  <a:pt x="163" y="459"/>
                  <a:pt x="135" y="438"/>
                </a:cubicBezTo>
                <a:cubicBezTo>
                  <a:pt x="184" y="403"/>
                  <a:pt x="184" y="403"/>
                  <a:pt x="184" y="403"/>
                </a:cubicBezTo>
                <a:cubicBezTo>
                  <a:pt x="205" y="417"/>
                  <a:pt x="234" y="424"/>
                  <a:pt x="262" y="424"/>
                </a:cubicBezTo>
                <a:cubicBezTo>
                  <a:pt x="269" y="424"/>
                  <a:pt x="269" y="424"/>
                  <a:pt x="276" y="424"/>
                </a:cubicBezTo>
                <a:lnTo>
                  <a:pt x="283" y="424"/>
                </a:lnTo>
                <a:cubicBezTo>
                  <a:pt x="354" y="410"/>
                  <a:pt x="410" y="346"/>
                  <a:pt x="410" y="276"/>
                </a:cubicBezTo>
                <a:cubicBezTo>
                  <a:pt x="410" y="254"/>
                  <a:pt x="424" y="247"/>
                  <a:pt x="438" y="247"/>
                </a:cubicBezTo>
                <a:cubicBezTo>
                  <a:pt x="460" y="247"/>
                  <a:pt x="467" y="254"/>
                  <a:pt x="467" y="276"/>
                </a:cubicBezTo>
                <a:cubicBezTo>
                  <a:pt x="467" y="382"/>
                  <a:pt x="389" y="466"/>
                  <a:pt x="290" y="480"/>
                </a:cubicBezTo>
                <a:cubicBezTo>
                  <a:pt x="290" y="544"/>
                  <a:pt x="290" y="544"/>
                  <a:pt x="290" y="544"/>
                </a:cubicBezTo>
                <a:cubicBezTo>
                  <a:pt x="382" y="544"/>
                  <a:pt x="382" y="544"/>
                  <a:pt x="382" y="544"/>
                </a:cubicBezTo>
                <a:cubicBezTo>
                  <a:pt x="403" y="544"/>
                  <a:pt x="410" y="558"/>
                  <a:pt x="410" y="572"/>
                </a:cubicBezTo>
                <a:cubicBezTo>
                  <a:pt x="410" y="594"/>
                  <a:pt x="403" y="601"/>
                  <a:pt x="382" y="601"/>
                </a:cubicBezTo>
                <a:cubicBezTo>
                  <a:pt x="290" y="601"/>
                  <a:pt x="290" y="601"/>
                  <a:pt x="290" y="601"/>
                </a:cubicBezTo>
                <a:cubicBezTo>
                  <a:pt x="142" y="601"/>
                  <a:pt x="142" y="601"/>
                  <a:pt x="142" y="601"/>
                </a:cubicBezTo>
                <a:cubicBezTo>
                  <a:pt x="120" y="601"/>
                  <a:pt x="113" y="594"/>
                  <a:pt x="113" y="572"/>
                </a:cubicBezTo>
                <a:cubicBezTo>
                  <a:pt x="113" y="558"/>
                  <a:pt x="120" y="544"/>
                  <a:pt x="142" y="544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22" name="Freeform 63"/>
          <p:cNvSpPr>
            <a:spLocks noChangeArrowheads="1"/>
          </p:cNvSpPr>
          <p:nvPr/>
        </p:nvSpPr>
        <p:spPr bwMode="auto">
          <a:xfrm>
            <a:off x="8569485" y="5178226"/>
            <a:ext cx="307617" cy="367351"/>
          </a:xfrm>
          <a:custGeom>
            <a:avLst/>
            <a:gdLst>
              <a:gd name="T0" fmla="*/ 52135991 w 432"/>
              <a:gd name="T1" fmla="*/ 55628052 h 517"/>
              <a:gd name="T2" fmla="*/ 52135991 w 432"/>
              <a:gd name="T3" fmla="*/ 55628052 h 517"/>
              <a:gd name="T4" fmla="*/ 3631524 w 432"/>
              <a:gd name="T5" fmla="*/ 55628052 h 517"/>
              <a:gd name="T6" fmla="*/ 0 w 432"/>
              <a:gd name="T7" fmla="*/ 52013904 h 517"/>
              <a:gd name="T8" fmla="*/ 3631524 w 432"/>
              <a:gd name="T9" fmla="*/ 48400116 h 517"/>
              <a:gd name="T10" fmla="*/ 7262688 w 432"/>
              <a:gd name="T11" fmla="*/ 44786328 h 517"/>
              <a:gd name="T12" fmla="*/ 7262688 w 432"/>
              <a:gd name="T13" fmla="*/ 20134322 h 517"/>
              <a:gd name="T14" fmla="*/ 24770997 w 432"/>
              <a:gd name="T15" fmla="*/ 3743121 h 517"/>
              <a:gd name="T16" fmla="*/ 28402521 w 432"/>
              <a:gd name="T17" fmla="*/ 0 h 517"/>
              <a:gd name="T18" fmla="*/ 32033685 w 432"/>
              <a:gd name="T19" fmla="*/ 3743121 h 517"/>
              <a:gd name="T20" fmla="*/ 48504828 w 432"/>
              <a:gd name="T21" fmla="*/ 20134322 h 517"/>
              <a:gd name="T22" fmla="*/ 48504828 w 432"/>
              <a:gd name="T23" fmla="*/ 44786328 h 517"/>
              <a:gd name="T24" fmla="*/ 52135991 w 432"/>
              <a:gd name="T25" fmla="*/ 48400116 h 517"/>
              <a:gd name="T26" fmla="*/ 55897161 w 432"/>
              <a:gd name="T27" fmla="*/ 52013904 h 517"/>
              <a:gd name="T28" fmla="*/ 52135991 w 432"/>
              <a:gd name="T29" fmla="*/ 55628052 h 517"/>
              <a:gd name="T30" fmla="*/ 28402521 w 432"/>
              <a:gd name="T31" fmla="*/ 66598750 h 517"/>
              <a:gd name="T32" fmla="*/ 28402521 w 432"/>
              <a:gd name="T33" fmla="*/ 66598750 h 517"/>
              <a:gd name="T34" fmla="*/ 21010188 w 432"/>
              <a:gd name="T35" fmla="*/ 59370814 h 517"/>
              <a:gd name="T36" fmla="*/ 35665209 w 432"/>
              <a:gd name="T37" fmla="*/ 59370814 h 517"/>
              <a:gd name="T38" fmla="*/ 28402521 w 432"/>
              <a:gd name="T39" fmla="*/ 66598750 h 51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432" h="517">
                <a:moveTo>
                  <a:pt x="402" y="431"/>
                </a:moveTo>
                <a:lnTo>
                  <a:pt x="402" y="431"/>
                </a:lnTo>
                <a:cubicBezTo>
                  <a:pt x="28" y="431"/>
                  <a:pt x="28" y="431"/>
                  <a:pt x="28" y="431"/>
                </a:cubicBezTo>
                <a:cubicBezTo>
                  <a:pt x="14" y="431"/>
                  <a:pt x="0" y="417"/>
                  <a:pt x="0" y="403"/>
                </a:cubicBezTo>
                <a:cubicBezTo>
                  <a:pt x="0" y="389"/>
                  <a:pt x="14" y="375"/>
                  <a:pt x="28" y="375"/>
                </a:cubicBezTo>
                <a:cubicBezTo>
                  <a:pt x="42" y="375"/>
                  <a:pt x="56" y="361"/>
                  <a:pt x="56" y="347"/>
                </a:cubicBezTo>
                <a:cubicBezTo>
                  <a:pt x="56" y="156"/>
                  <a:pt x="56" y="156"/>
                  <a:pt x="56" y="156"/>
                </a:cubicBezTo>
                <a:cubicBezTo>
                  <a:pt x="56" y="85"/>
                  <a:pt x="113" y="29"/>
                  <a:pt x="191" y="29"/>
                </a:cubicBezTo>
                <a:cubicBezTo>
                  <a:pt x="191" y="7"/>
                  <a:pt x="198" y="0"/>
                  <a:pt x="219" y="0"/>
                </a:cubicBezTo>
                <a:cubicBezTo>
                  <a:pt x="233" y="0"/>
                  <a:pt x="247" y="7"/>
                  <a:pt x="247" y="29"/>
                </a:cubicBezTo>
                <a:cubicBezTo>
                  <a:pt x="318" y="29"/>
                  <a:pt x="374" y="85"/>
                  <a:pt x="374" y="156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4" y="361"/>
                  <a:pt x="388" y="375"/>
                  <a:pt x="402" y="375"/>
                </a:cubicBezTo>
                <a:cubicBezTo>
                  <a:pt x="424" y="375"/>
                  <a:pt x="431" y="389"/>
                  <a:pt x="431" y="403"/>
                </a:cubicBezTo>
                <a:cubicBezTo>
                  <a:pt x="431" y="417"/>
                  <a:pt x="424" y="431"/>
                  <a:pt x="402" y="431"/>
                </a:cubicBezTo>
                <a:close/>
                <a:moveTo>
                  <a:pt x="219" y="516"/>
                </a:moveTo>
                <a:lnTo>
                  <a:pt x="219" y="516"/>
                </a:lnTo>
                <a:cubicBezTo>
                  <a:pt x="184" y="516"/>
                  <a:pt x="162" y="488"/>
                  <a:pt x="162" y="460"/>
                </a:cubicBezTo>
                <a:cubicBezTo>
                  <a:pt x="275" y="460"/>
                  <a:pt x="275" y="460"/>
                  <a:pt x="275" y="460"/>
                </a:cubicBezTo>
                <a:cubicBezTo>
                  <a:pt x="275" y="488"/>
                  <a:pt x="247" y="516"/>
                  <a:pt x="219" y="516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23" name="Freeform 64"/>
          <p:cNvSpPr>
            <a:spLocks noChangeArrowheads="1"/>
          </p:cNvSpPr>
          <p:nvPr/>
        </p:nvSpPr>
        <p:spPr bwMode="auto">
          <a:xfrm>
            <a:off x="7885196" y="5259860"/>
            <a:ext cx="175780" cy="207224"/>
          </a:xfrm>
          <a:custGeom>
            <a:avLst/>
            <a:gdLst>
              <a:gd name="T0" fmla="*/ 31612340 w 249"/>
              <a:gd name="T1" fmla="*/ 22945725 h 291"/>
              <a:gd name="T2" fmla="*/ 31612340 w 249"/>
              <a:gd name="T3" fmla="*/ 22945725 h 291"/>
              <a:gd name="T4" fmla="*/ 28043130 w 249"/>
              <a:gd name="T5" fmla="*/ 26575765 h 291"/>
              <a:gd name="T6" fmla="*/ 3696669 w 249"/>
              <a:gd name="T7" fmla="*/ 26575765 h 291"/>
              <a:gd name="T8" fmla="*/ 0 w 249"/>
              <a:gd name="T9" fmla="*/ 22945725 h 291"/>
              <a:gd name="T10" fmla="*/ 892213 w 249"/>
              <a:gd name="T11" fmla="*/ 21130705 h 291"/>
              <a:gd name="T12" fmla="*/ 892213 w 249"/>
              <a:gd name="T13" fmla="*/ 21130705 h 291"/>
              <a:gd name="T14" fmla="*/ 12746975 w 249"/>
              <a:gd name="T15" fmla="*/ 1944638 h 291"/>
              <a:gd name="T16" fmla="*/ 12746975 w 249"/>
              <a:gd name="T17" fmla="*/ 1944638 h 291"/>
              <a:gd name="T18" fmla="*/ 12746975 w 249"/>
              <a:gd name="T19" fmla="*/ 1944638 h 291"/>
              <a:gd name="T20" fmla="*/ 12746975 w 249"/>
              <a:gd name="T21" fmla="*/ 1944638 h 291"/>
              <a:gd name="T22" fmla="*/ 15423614 w 249"/>
              <a:gd name="T23" fmla="*/ 0 h 291"/>
              <a:gd name="T24" fmla="*/ 18992824 w 249"/>
              <a:gd name="T25" fmla="*/ 1944638 h 291"/>
              <a:gd name="T26" fmla="*/ 18992824 w 249"/>
              <a:gd name="T27" fmla="*/ 1944638 h 291"/>
              <a:gd name="T28" fmla="*/ 18992824 w 249"/>
              <a:gd name="T29" fmla="*/ 1944638 h 291"/>
              <a:gd name="T30" fmla="*/ 18992824 w 249"/>
              <a:gd name="T31" fmla="*/ 1944638 h 291"/>
              <a:gd name="T32" fmla="*/ 30720127 w 249"/>
              <a:gd name="T33" fmla="*/ 21130705 h 291"/>
              <a:gd name="T34" fmla="*/ 30720127 w 249"/>
              <a:gd name="T35" fmla="*/ 21130705 h 291"/>
              <a:gd name="T36" fmla="*/ 31612340 w 249"/>
              <a:gd name="T37" fmla="*/ 22945725 h 291"/>
              <a:gd name="T38" fmla="*/ 3696669 w 249"/>
              <a:gd name="T39" fmla="*/ 30335063 h 291"/>
              <a:gd name="T40" fmla="*/ 3696669 w 249"/>
              <a:gd name="T41" fmla="*/ 30335063 h 291"/>
              <a:gd name="T42" fmla="*/ 28043130 w 249"/>
              <a:gd name="T43" fmla="*/ 30335063 h 291"/>
              <a:gd name="T44" fmla="*/ 31612340 w 249"/>
              <a:gd name="T45" fmla="*/ 33965103 h 291"/>
              <a:gd name="T46" fmla="*/ 28043130 w 249"/>
              <a:gd name="T47" fmla="*/ 37594782 h 291"/>
              <a:gd name="T48" fmla="*/ 3696669 w 249"/>
              <a:gd name="T49" fmla="*/ 37594782 h 291"/>
              <a:gd name="T50" fmla="*/ 0 w 249"/>
              <a:gd name="T51" fmla="*/ 33965103 h 291"/>
              <a:gd name="T52" fmla="*/ 3696669 w 249"/>
              <a:gd name="T53" fmla="*/ 30335063 h 29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49" h="291">
                <a:moveTo>
                  <a:pt x="248" y="177"/>
                </a:moveTo>
                <a:lnTo>
                  <a:pt x="248" y="177"/>
                </a:lnTo>
                <a:cubicBezTo>
                  <a:pt x="248" y="191"/>
                  <a:pt x="234" y="205"/>
                  <a:pt x="220" y="205"/>
                </a:cubicBezTo>
                <a:cubicBezTo>
                  <a:pt x="29" y="205"/>
                  <a:pt x="29" y="205"/>
                  <a:pt x="29" y="205"/>
                </a:cubicBezTo>
                <a:cubicBezTo>
                  <a:pt x="15" y="205"/>
                  <a:pt x="0" y="191"/>
                  <a:pt x="0" y="177"/>
                </a:cubicBezTo>
                <a:cubicBezTo>
                  <a:pt x="0" y="170"/>
                  <a:pt x="0" y="163"/>
                  <a:pt x="7" y="163"/>
                </a:cubicBezTo>
                <a:cubicBezTo>
                  <a:pt x="100" y="15"/>
                  <a:pt x="100" y="15"/>
                  <a:pt x="100" y="15"/>
                </a:cubicBezTo>
                <a:cubicBezTo>
                  <a:pt x="107" y="0"/>
                  <a:pt x="114" y="0"/>
                  <a:pt x="121" y="0"/>
                </a:cubicBezTo>
                <a:cubicBezTo>
                  <a:pt x="135" y="0"/>
                  <a:pt x="142" y="0"/>
                  <a:pt x="149" y="15"/>
                </a:cubicBezTo>
                <a:cubicBezTo>
                  <a:pt x="241" y="163"/>
                  <a:pt x="241" y="163"/>
                  <a:pt x="241" y="163"/>
                </a:cubicBezTo>
                <a:cubicBezTo>
                  <a:pt x="241" y="163"/>
                  <a:pt x="248" y="170"/>
                  <a:pt x="248" y="177"/>
                </a:cubicBezTo>
                <a:close/>
                <a:moveTo>
                  <a:pt x="29" y="234"/>
                </a:moveTo>
                <a:lnTo>
                  <a:pt x="29" y="234"/>
                </a:lnTo>
                <a:cubicBezTo>
                  <a:pt x="220" y="234"/>
                  <a:pt x="220" y="234"/>
                  <a:pt x="220" y="234"/>
                </a:cubicBezTo>
                <a:cubicBezTo>
                  <a:pt x="234" y="234"/>
                  <a:pt x="248" y="248"/>
                  <a:pt x="248" y="262"/>
                </a:cubicBezTo>
                <a:cubicBezTo>
                  <a:pt x="248" y="276"/>
                  <a:pt x="234" y="290"/>
                  <a:pt x="220" y="290"/>
                </a:cubicBezTo>
                <a:cubicBezTo>
                  <a:pt x="29" y="290"/>
                  <a:pt x="29" y="290"/>
                  <a:pt x="29" y="290"/>
                </a:cubicBezTo>
                <a:cubicBezTo>
                  <a:pt x="15" y="290"/>
                  <a:pt x="0" y="276"/>
                  <a:pt x="0" y="262"/>
                </a:cubicBezTo>
                <a:cubicBezTo>
                  <a:pt x="0" y="248"/>
                  <a:pt x="15" y="234"/>
                  <a:pt x="29" y="234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24" name="Freeform 65"/>
          <p:cNvSpPr>
            <a:spLocks noChangeArrowheads="1"/>
          </p:cNvSpPr>
          <p:nvPr/>
        </p:nvSpPr>
        <p:spPr bwMode="auto">
          <a:xfrm>
            <a:off x="7141266" y="5269278"/>
            <a:ext cx="163225" cy="175827"/>
          </a:xfrm>
          <a:custGeom>
            <a:avLst/>
            <a:gdLst>
              <a:gd name="T0" fmla="*/ 0 w 228"/>
              <a:gd name="T1" fmla="*/ 3597941 h 248"/>
              <a:gd name="T2" fmla="*/ 0 w 228"/>
              <a:gd name="T3" fmla="*/ 3597941 h 248"/>
              <a:gd name="T4" fmla="*/ 0 w 228"/>
              <a:gd name="T5" fmla="*/ 28141152 h 248"/>
              <a:gd name="T6" fmla="*/ 0 w 228"/>
              <a:gd name="T7" fmla="*/ 28141152 h 248"/>
              <a:gd name="T8" fmla="*/ 3801645 w 228"/>
              <a:gd name="T9" fmla="*/ 31739451 h 248"/>
              <a:gd name="T10" fmla="*/ 5636934 w 228"/>
              <a:gd name="T11" fmla="*/ 30839697 h 248"/>
              <a:gd name="T12" fmla="*/ 5636934 w 228"/>
              <a:gd name="T13" fmla="*/ 30839697 h 248"/>
              <a:gd name="T14" fmla="*/ 22284879 w 228"/>
              <a:gd name="T15" fmla="*/ 20816939 h 248"/>
              <a:gd name="T16" fmla="*/ 22284879 w 228"/>
              <a:gd name="T17" fmla="*/ 28141152 h 248"/>
              <a:gd name="T18" fmla="*/ 25955458 w 228"/>
              <a:gd name="T19" fmla="*/ 31739451 h 248"/>
              <a:gd name="T20" fmla="*/ 29757103 w 228"/>
              <a:gd name="T21" fmla="*/ 28141152 h 248"/>
              <a:gd name="T22" fmla="*/ 29757103 w 228"/>
              <a:gd name="T23" fmla="*/ 3597941 h 248"/>
              <a:gd name="T24" fmla="*/ 25955458 w 228"/>
              <a:gd name="T25" fmla="*/ 0 h 248"/>
              <a:gd name="T26" fmla="*/ 22284879 w 228"/>
              <a:gd name="T27" fmla="*/ 3597941 h 248"/>
              <a:gd name="T28" fmla="*/ 22284879 w 228"/>
              <a:gd name="T29" fmla="*/ 10793822 h 248"/>
              <a:gd name="T30" fmla="*/ 5636934 w 228"/>
              <a:gd name="T31" fmla="*/ 899396 h 248"/>
              <a:gd name="T32" fmla="*/ 5636934 w 228"/>
              <a:gd name="T33" fmla="*/ 899396 h 248"/>
              <a:gd name="T34" fmla="*/ 3801645 w 228"/>
              <a:gd name="T35" fmla="*/ 0 h 248"/>
              <a:gd name="T36" fmla="*/ 0 w 228"/>
              <a:gd name="T37" fmla="*/ 3597941 h 24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28" h="248">
                <a:moveTo>
                  <a:pt x="0" y="28"/>
                </a:moveTo>
                <a:lnTo>
                  <a:pt x="0" y="28"/>
                </a:lnTo>
                <a:cubicBezTo>
                  <a:pt x="0" y="219"/>
                  <a:pt x="0" y="219"/>
                  <a:pt x="0" y="219"/>
                </a:cubicBezTo>
                <a:cubicBezTo>
                  <a:pt x="0" y="233"/>
                  <a:pt x="15" y="247"/>
                  <a:pt x="29" y="247"/>
                </a:cubicBezTo>
                <a:cubicBezTo>
                  <a:pt x="36" y="247"/>
                  <a:pt x="43" y="247"/>
                  <a:pt x="43" y="240"/>
                </a:cubicBezTo>
                <a:cubicBezTo>
                  <a:pt x="170" y="162"/>
                  <a:pt x="170" y="162"/>
                  <a:pt x="170" y="162"/>
                </a:cubicBezTo>
                <a:cubicBezTo>
                  <a:pt x="170" y="219"/>
                  <a:pt x="170" y="219"/>
                  <a:pt x="170" y="219"/>
                </a:cubicBezTo>
                <a:cubicBezTo>
                  <a:pt x="170" y="233"/>
                  <a:pt x="184" y="247"/>
                  <a:pt x="198" y="247"/>
                </a:cubicBezTo>
                <a:cubicBezTo>
                  <a:pt x="213" y="247"/>
                  <a:pt x="227" y="233"/>
                  <a:pt x="227" y="219"/>
                </a:cubicBezTo>
                <a:cubicBezTo>
                  <a:pt x="227" y="28"/>
                  <a:pt x="227" y="28"/>
                  <a:pt x="227" y="28"/>
                </a:cubicBezTo>
                <a:cubicBezTo>
                  <a:pt x="227" y="14"/>
                  <a:pt x="213" y="0"/>
                  <a:pt x="198" y="0"/>
                </a:cubicBezTo>
                <a:cubicBezTo>
                  <a:pt x="184" y="0"/>
                  <a:pt x="170" y="14"/>
                  <a:pt x="170" y="28"/>
                </a:cubicBezTo>
                <a:cubicBezTo>
                  <a:pt x="170" y="84"/>
                  <a:pt x="170" y="84"/>
                  <a:pt x="170" y="84"/>
                </a:cubicBezTo>
                <a:cubicBezTo>
                  <a:pt x="43" y="7"/>
                  <a:pt x="43" y="7"/>
                  <a:pt x="43" y="7"/>
                </a:cubicBezTo>
                <a:cubicBezTo>
                  <a:pt x="43" y="7"/>
                  <a:pt x="36" y="0"/>
                  <a:pt x="29" y="0"/>
                </a:cubicBezTo>
                <a:cubicBezTo>
                  <a:pt x="15" y="0"/>
                  <a:pt x="0" y="14"/>
                  <a:pt x="0" y="28"/>
                </a:cubicBez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25" name="Freeform 66"/>
          <p:cNvSpPr>
            <a:spLocks noChangeArrowheads="1"/>
          </p:cNvSpPr>
          <p:nvPr/>
        </p:nvSpPr>
        <p:spPr bwMode="auto">
          <a:xfrm>
            <a:off x="6391062" y="5269278"/>
            <a:ext cx="163225" cy="175827"/>
          </a:xfrm>
          <a:custGeom>
            <a:avLst/>
            <a:gdLst>
              <a:gd name="T0" fmla="*/ 29757103 w 228"/>
              <a:gd name="T1" fmla="*/ 3597941 h 248"/>
              <a:gd name="T2" fmla="*/ 29757103 w 228"/>
              <a:gd name="T3" fmla="*/ 3597941 h 248"/>
              <a:gd name="T4" fmla="*/ 29757103 w 228"/>
              <a:gd name="T5" fmla="*/ 28141152 h 248"/>
              <a:gd name="T6" fmla="*/ 29757103 w 228"/>
              <a:gd name="T7" fmla="*/ 28141152 h 248"/>
              <a:gd name="T8" fmla="*/ 25955458 w 228"/>
              <a:gd name="T9" fmla="*/ 31739451 h 248"/>
              <a:gd name="T10" fmla="*/ 24120169 w 228"/>
              <a:gd name="T11" fmla="*/ 30839697 h 248"/>
              <a:gd name="T12" fmla="*/ 24120169 w 228"/>
              <a:gd name="T13" fmla="*/ 30839697 h 248"/>
              <a:gd name="T14" fmla="*/ 7472223 w 228"/>
              <a:gd name="T15" fmla="*/ 20816939 h 248"/>
              <a:gd name="T16" fmla="*/ 7472223 w 228"/>
              <a:gd name="T17" fmla="*/ 28141152 h 248"/>
              <a:gd name="T18" fmla="*/ 3801645 w 228"/>
              <a:gd name="T19" fmla="*/ 31739451 h 248"/>
              <a:gd name="T20" fmla="*/ 0 w 228"/>
              <a:gd name="T21" fmla="*/ 28141152 h 248"/>
              <a:gd name="T22" fmla="*/ 0 w 228"/>
              <a:gd name="T23" fmla="*/ 3597941 h 248"/>
              <a:gd name="T24" fmla="*/ 3801645 w 228"/>
              <a:gd name="T25" fmla="*/ 0 h 248"/>
              <a:gd name="T26" fmla="*/ 7472223 w 228"/>
              <a:gd name="T27" fmla="*/ 3597941 h 248"/>
              <a:gd name="T28" fmla="*/ 7472223 w 228"/>
              <a:gd name="T29" fmla="*/ 10793822 h 248"/>
              <a:gd name="T30" fmla="*/ 24120169 w 228"/>
              <a:gd name="T31" fmla="*/ 899396 h 248"/>
              <a:gd name="T32" fmla="*/ 24120169 w 228"/>
              <a:gd name="T33" fmla="*/ 899396 h 248"/>
              <a:gd name="T34" fmla="*/ 25955458 w 228"/>
              <a:gd name="T35" fmla="*/ 0 h 248"/>
              <a:gd name="T36" fmla="*/ 29757103 w 228"/>
              <a:gd name="T37" fmla="*/ 3597941 h 24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28" h="248">
                <a:moveTo>
                  <a:pt x="227" y="28"/>
                </a:moveTo>
                <a:lnTo>
                  <a:pt x="227" y="28"/>
                </a:lnTo>
                <a:cubicBezTo>
                  <a:pt x="227" y="219"/>
                  <a:pt x="227" y="219"/>
                  <a:pt x="227" y="219"/>
                </a:cubicBezTo>
                <a:cubicBezTo>
                  <a:pt x="227" y="233"/>
                  <a:pt x="212" y="247"/>
                  <a:pt x="198" y="247"/>
                </a:cubicBezTo>
                <a:cubicBezTo>
                  <a:pt x="191" y="247"/>
                  <a:pt x="184" y="247"/>
                  <a:pt x="184" y="240"/>
                </a:cubicBezTo>
                <a:cubicBezTo>
                  <a:pt x="57" y="162"/>
                  <a:pt x="57" y="162"/>
                  <a:pt x="57" y="162"/>
                </a:cubicBezTo>
                <a:cubicBezTo>
                  <a:pt x="57" y="219"/>
                  <a:pt x="57" y="219"/>
                  <a:pt x="57" y="219"/>
                </a:cubicBezTo>
                <a:cubicBezTo>
                  <a:pt x="57" y="233"/>
                  <a:pt x="43" y="247"/>
                  <a:pt x="29" y="247"/>
                </a:cubicBezTo>
                <a:cubicBezTo>
                  <a:pt x="7" y="247"/>
                  <a:pt x="0" y="233"/>
                  <a:pt x="0" y="219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7" y="0"/>
                  <a:pt x="29" y="0"/>
                </a:cubicBezTo>
                <a:cubicBezTo>
                  <a:pt x="43" y="0"/>
                  <a:pt x="57" y="14"/>
                  <a:pt x="57" y="28"/>
                </a:cubicBezTo>
                <a:cubicBezTo>
                  <a:pt x="57" y="84"/>
                  <a:pt x="57" y="84"/>
                  <a:pt x="57" y="84"/>
                </a:cubicBezTo>
                <a:cubicBezTo>
                  <a:pt x="184" y="7"/>
                  <a:pt x="184" y="7"/>
                  <a:pt x="184" y="7"/>
                </a:cubicBezTo>
                <a:cubicBezTo>
                  <a:pt x="184" y="7"/>
                  <a:pt x="191" y="0"/>
                  <a:pt x="198" y="0"/>
                </a:cubicBezTo>
                <a:cubicBezTo>
                  <a:pt x="212" y="0"/>
                  <a:pt x="227" y="14"/>
                  <a:pt x="227" y="28"/>
                </a:cubicBez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26" name="Freeform 67"/>
          <p:cNvSpPr>
            <a:spLocks noChangeArrowheads="1"/>
          </p:cNvSpPr>
          <p:nvPr/>
        </p:nvSpPr>
        <p:spPr bwMode="auto">
          <a:xfrm>
            <a:off x="5590631" y="5269278"/>
            <a:ext cx="257393" cy="175827"/>
          </a:xfrm>
          <a:custGeom>
            <a:avLst/>
            <a:gdLst>
              <a:gd name="T0" fmla="*/ 0 w 361"/>
              <a:gd name="T1" fmla="*/ 3597941 h 248"/>
              <a:gd name="T2" fmla="*/ 0 w 361"/>
              <a:gd name="T3" fmla="*/ 3597941 h 248"/>
              <a:gd name="T4" fmla="*/ 0 w 361"/>
              <a:gd name="T5" fmla="*/ 28141152 h 248"/>
              <a:gd name="T6" fmla="*/ 3640933 w 361"/>
              <a:gd name="T7" fmla="*/ 31739451 h 248"/>
              <a:gd name="T8" fmla="*/ 5461220 w 361"/>
              <a:gd name="T9" fmla="*/ 30839697 h 248"/>
              <a:gd name="T10" fmla="*/ 5461220 w 361"/>
              <a:gd name="T11" fmla="*/ 30839697 h 248"/>
              <a:gd name="T12" fmla="*/ 19244264 w 361"/>
              <a:gd name="T13" fmla="*/ 22615730 h 248"/>
              <a:gd name="T14" fmla="*/ 19244264 w 361"/>
              <a:gd name="T15" fmla="*/ 28141152 h 248"/>
              <a:gd name="T16" fmla="*/ 22885198 w 361"/>
              <a:gd name="T17" fmla="*/ 31739451 h 248"/>
              <a:gd name="T18" fmla="*/ 24835659 w 361"/>
              <a:gd name="T19" fmla="*/ 30839697 h 248"/>
              <a:gd name="T20" fmla="*/ 24835659 w 361"/>
              <a:gd name="T21" fmla="*/ 30839697 h 248"/>
              <a:gd name="T22" fmla="*/ 44990067 w 361"/>
              <a:gd name="T23" fmla="*/ 19017789 h 248"/>
              <a:gd name="T24" fmla="*/ 44990067 w 361"/>
              <a:gd name="T25" fmla="*/ 19017789 h 248"/>
              <a:gd name="T26" fmla="*/ 44990067 w 361"/>
              <a:gd name="T27" fmla="*/ 19017789 h 248"/>
              <a:gd name="T28" fmla="*/ 44990067 w 361"/>
              <a:gd name="T29" fmla="*/ 19017789 h 248"/>
              <a:gd name="T30" fmla="*/ 46810353 w 361"/>
              <a:gd name="T31" fmla="*/ 16319244 h 248"/>
              <a:gd name="T32" fmla="*/ 44990067 w 361"/>
              <a:gd name="T33" fmla="*/ 12721303 h 248"/>
              <a:gd name="T34" fmla="*/ 44990067 w 361"/>
              <a:gd name="T35" fmla="*/ 12721303 h 248"/>
              <a:gd name="T36" fmla="*/ 44990067 w 361"/>
              <a:gd name="T37" fmla="*/ 12721303 h 248"/>
              <a:gd name="T38" fmla="*/ 44990067 w 361"/>
              <a:gd name="T39" fmla="*/ 12721303 h 248"/>
              <a:gd name="T40" fmla="*/ 24835659 w 361"/>
              <a:gd name="T41" fmla="*/ 899396 h 248"/>
              <a:gd name="T42" fmla="*/ 24835659 w 361"/>
              <a:gd name="T43" fmla="*/ 899396 h 248"/>
              <a:gd name="T44" fmla="*/ 22885198 w 361"/>
              <a:gd name="T45" fmla="*/ 0 h 248"/>
              <a:gd name="T46" fmla="*/ 19244264 w 361"/>
              <a:gd name="T47" fmla="*/ 3597941 h 248"/>
              <a:gd name="T48" fmla="*/ 19244264 w 361"/>
              <a:gd name="T49" fmla="*/ 3597941 h 248"/>
              <a:gd name="T50" fmla="*/ 19244264 w 361"/>
              <a:gd name="T51" fmla="*/ 8995031 h 248"/>
              <a:gd name="T52" fmla="*/ 5461220 w 361"/>
              <a:gd name="T53" fmla="*/ 899396 h 248"/>
              <a:gd name="T54" fmla="*/ 5461220 w 361"/>
              <a:gd name="T55" fmla="*/ 899396 h 248"/>
              <a:gd name="T56" fmla="*/ 3640933 w 361"/>
              <a:gd name="T57" fmla="*/ 0 h 248"/>
              <a:gd name="T58" fmla="*/ 0 w 361"/>
              <a:gd name="T59" fmla="*/ 3597941 h 24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361" h="248">
                <a:moveTo>
                  <a:pt x="0" y="28"/>
                </a:moveTo>
                <a:lnTo>
                  <a:pt x="0" y="28"/>
                </a:lnTo>
                <a:cubicBezTo>
                  <a:pt x="0" y="219"/>
                  <a:pt x="0" y="219"/>
                  <a:pt x="0" y="219"/>
                </a:cubicBezTo>
                <a:cubicBezTo>
                  <a:pt x="0" y="233"/>
                  <a:pt x="14" y="247"/>
                  <a:pt x="28" y="247"/>
                </a:cubicBezTo>
                <a:cubicBezTo>
                  <a:pt x="35" y="247"/>
                  <a:pt x="42" y="247"/>
                  <a:pt x="42" y="240"/>
                </a:cubicBezTo>
                <a:cubicBezTo>
                  <a:pt x="148" y="176"/>
                  <a:pt x="148" y="176"/>
                  <a:pt x="148" y="176"/>
                </a:cubicBezTo>
                <a:cubicBezTo>
                  <a:pt x="148" y="219"/>
                  <a:pt x="148" y="219"/>
                  <a:pt x="148" y="219"/>
                </a:cubicBezTo>
                <a:cubicBezTo>
                  <a:pt x="148" y="233"/>
                  <a:pt x="162" y="247"/>
                  <a:pt x="176" y="247"/>
                </a:cubicBezTo>
                <a:cubicBezTo>
                  <a:pt x="183" y="247"/>
                  <a:pt x="191" y="247"/>
                  <a:pt x="191" y="240"/>
                </a:cubicBezTo>
                <a:cubicBezTo>
                  <a:pt x="346" y="148"/>
                  <a:pt x="346" y="148"/>
                  <a:pt x="346" y="148"/>
                </a:cubicBezTo>
                <a:cubicBezTo>
                  <a:pt x="353" y="141"/>
                  <a:pt x="360" y="134"/>
                  <a:pt x="360" y="127"/>
                </a:cubicBezTo>
                <a:cubicBezTo>
                  <a:pt x="360" y="113"/>
                  <a:pt x="353" y="106"/>
                  <a:pt x="346" y="99"/>
                </a:cubicBezTo>
                <a:cubicBezTo>
                  <a:pt x="191" y="7"/>
                  <a:pt x="191" y="7"/>
                  <a:pt x="191" y="7"/>
                </a:cubicBezTo>
                <a:cubicBezTo>
                  <a:pt x="191" y="7"/>
                  <a:pt x="183" y="0"/>
                  <a:pt x="176" y="0"/>
                </a:cubicBezTo>
                <a:cubicBezTo>
                  <a:pt x="162" y="0"/>
                  <a:pt x="148" y="14"/>
                  <a:pt x="148" y="28"/>
                </a:cubicBezTo>
                <a:cubicBezTo>
                  <a:pt x="148" y="70"/>
                  <a:pt x="148" y="70"/>
                  <a:pt x="148" y="70"/>
                </a:cubicBezTo>
                <a:cubicBezTo>
                  <a:pt x="42" y="7"/>
                  <a:pt x="42" y="7"/>
                  <a:pt x="42" y="7"/>
                </a:cubicBezTo>
                <a:cubicBezTo>
                  <a:pt x="42" y="7"/>
                  <a:pt x="35" y="0"/>
                  <a:pt x="28" y="0"/>
                </a:cubicBezTo>
                <a:cubicBezTo>
                  <a:pt x="14" y="0"/>
                  <a:pt x="0" y="14"/>
                  <a:pt x="0" y="28"/>
                </a:cubicBez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27" name="Freeform 68"/>
          <p:cNvSpPr>
            <a:spLocks noChangeArrowheads="1"/>
          </p:cNvSpPr>
          <p:nvPr/>
        </p:nvSpPr>
        <p:spPr bwMode="auto">
          <a:xfrm>
            <a:off x="4843565" y="5269278"/>
            <a:ext cx="251115" cy="175827"/>
          </a:xfrm>
          <a:custGeom>
            <a:avLst/>
            <a:gdLst>
              <a:gd name="T0" fmla="*/ 45433353 w 354"/>
              <a:gd name="T1" fmla="*/ 3597941 h 248"/>
              <a:gd name="T2" fmla="*/ 45433353 w 354"/>
              <a:gd name="T3" fmla="*/ 3597941 h 248"/>
              <a:gd name="T4" fmla="*/ 45433353 w 354"/>
              <a:gd name="T5" fmla="*/ 28141152 h 248"/>
              <a:gd name="T6" fmla="*/ 41829638 w 354"/>
              <a:gd name="T7" fmla="*/ 31739451 h 248"/>
              <a:gd name="T8" fmla="*/ 40027602 w 354"/>
              <a:gd name="T9" fmla="*/ 30839697 h 248"/>
              <a:gd name="T10" fmla="*/ 40027602 w 354"/>
              <a:gd name="T11" fmla="*/ 30839697 h 248"/>
              <a:gd name="T12" fmla="*/ 26384788 w 354"/>
              <a:gd name="T13" fmla="*/ 22615730 h 248"/>
              <a:gd name="T14" fmla="*/ 26384788 w 354"/>
              <a:gd name="T15" fmla="*/ 28141152 h 248"/>
              <a:gd name="T16" fmla="*/ 22652280 w 354"/>
              <a:gd name="T17" fmla="*/ 31739451 h 248"/>
              <a:gd name="T18" fmla="*/ 20850602 w 354"/>
              <a:gd name="T19" fmla="*/ 30839697 h 248"/>
              <a:gd name="T20" fmla="*/ 20850602 w 354"/>
              <a:gd name="T21" fmla="*/ 30839697 h 248"/>
              <a:gd name="T22" fmla="*/ 1802037 w 354"/>
              <a:gd name="T23" fmla="*/ 19017789 h 248"/>
              <a:gd name="T24" fmla="*/ 1802037 w 354"/>
              <a:gd name="T25" fmla="*/ 19017789 h 248"/>
              <a:gd name="T26" fmla="*/ 1802037 w 354"/>
              <a:gd name="T27" fmla="*/ 19017789 h 248"/>
              <a:gd name="T28" fmla="*/ 1802037 w 354"/>
              <a:gd name="T29" fmla="*/ 19017789 h 248"/>
              <a:gd name="T30" fmla="*/ 0 w 354"/>
              <a:gd name="T31" fmla="*/ 16319244 h 248"/>
              <a:gd name="T32" fmla="*/ 1802037 w 354"/>
              <a:gd name="T33" fmla="*/ 12721303 h 248"/>
              <a:gd name="T34" fmla="*/ 1802037 w 354"/>
              <a:gd name="T35" fmla="*/ 12721303 h 248"/>
              <a:gd name="T36" fmla="*/ 1802037 w 354"/>
              <a:gd name="T37" fmla="*/ 12721303 h 248"/>
              <a:gd name="T38" fmla="*/ 1802037 w 354"/>
              <a:gd name="T39" fmla="*/ 12721303 h 248"/>
              <a:gd name="T40" fmla="*/ 20850602 w 354"/>
              <a:gd name="T41" fmla="*/ 899396 h 248"/>
              <a:gd name="T42" fmla="*/ 20850602 w 354"/>
              <a:gd name="T43" fmla="*/ 899396 h 248"/>
              <a:gd name="T44" fmla="*/ 22652280 w 354"/>
              <a:gd name="T45" fmla="*/ 0 h 248"/>
              <a:gd name="T46" fmla="*/ 26384788 w 354"/>
              <a:gd name="T47" fmla="*/ 3597941 h 248"/>
              <a:gd name="T48" fmla="*/ 26384788 w 354"/>
              <a:gd name="T49" fmla="*/ 3597941 h 248"/>
              <a:gd name="T50" fmla="*/ 26384788 w 354"/>
              <a:gd name="T51" fmla="*/ 8995031 h 248"/>
              <a:gd name="T52" fmla="*/ 40027602 w 354"/>
              <a:gd name="T53" fmla="*/ 899396 h 248"/>
              <a:gd name="T54" fmla="*/ 40027602 w 354"/>
              <a:gd name="T55" fmla="*/ 899396 h 248"/>
              <a:gd name="T56" fmla="*/ 41829638 w 354"/>
              <a:gd name="T57" fmla="*/ 0 h 248"/>
              <a:gd name="T58" fmla="*/ 45433353 w 354"/>
              <a:gd name="T59" fmla="*/ 3597941 h 24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354" h="248">
                <a:moveTo>
                  <a:pt x="353" y="28"/>
                </a:moveTo>
                <a:lnTo>
                  <a:pt x="353" y="28"/>
                </a:lnTo>
                <a:cubicBezTo>
                  <a:pt x="353" y="219"/>
                  <a:pt x="353" y="219"/>
                  <a:pt x="353" y="219"/>
                </a:cubicBezTo>
                <a:cubicBezTo>
                  <a:pt x="353" y="233"/>
                  <a:pt x="346" y="247"/>
                  <a:pt x="325" y="247"/>
                </a:cubicBezTo>
                <a:cubicBezTo>
                  <a:pt x="325" y="247"/>
                  <a:pt x="318" y="247"/>
                  <a:pt x="311" y="240"/>
                </a:cubicBezTo>
                <a:cubicBezTo>
                  <a:pt x="205" y="176"/>
                  <a:pt x="205" y="176"/>
                  <a:pt x="205" y="176"/>
                </a:cubicBezTo>
                <a:cubicBezTo>
                  <a:pt x="205" y="219"/>
                  <a:pt x="205" y="219"/>
                  <a:pt x="205" y="219"/>
                </a:cubicBezTo>
                <a:cubicBezTo>
                  <a:pt x="205" y="233"/>
                  <a:pt x="190" y="247"/>
                  <a:pt x="176" y="247"/>
                </a:cubicBezTo>
                <a:cubicBezTo>
                  <a:pt x="169" y="247"/>
                  <a:pt x="162" y="247"/>
                  <a:pt x="162" y="240"/>
                </a:cubicBezTo>
                <a:cubicBezTo>
                  <a:pt x="14" y="148"/>
                  <a:pt x="14" y="148"/>
                  <a:pt x="14" y="148"/>
                </a:cubicBezTo>
                <a:cubicBezTo>
                  <a:pt x="0" y="141"/>
                  <a:pt x="0" y="134"/>
                  <a:pt x="0" y="127"/>
                </a:cubicBezTo>
                <a:cubicBezTo>
                  <a:pt x="0" y="113"/>
                  <a:pt x="0" y="106"/>
                  <a:pt x="14" y="99"/>
                </a:cubicBezTo>
                <a:cubicBezTo>
                  <a:pt x="162" y="7"/>
                  <a:pt x="162" y="7"/>
                  <a:pt x="162" y="7"/>
                </a:cubicBezTo>
                <a:cubicBezTo>
                  <a:pt x="162" y="7"/>
                  <a:pt x="169" y="0"/>
                  <a:pt x="176" y="0"/>
                </a:cubicBezTo>
                <a:cubicBezTo>
                  <a:pt x="190" y="0"/>
                  <a:pt x="205" y="14"/>
                  <a:pt x="205" y="28"/>
                </a:cubicBezTo>
                <a:cubicBezTo>
                  <a:pt x="205" y="70"/>
                  <a:pt x="205" y="70"/>
                  <a:pt x="205" y="70"/>
                </a:cubicBezTo>
                <a:cubicBezTo>
                  <a:pt x="311" y="7"/>
                  <a:pt x="311" y="7"/>
                  <a:pt x="311" y="7"/>
                </a:cubicBezTo>
                <a:cubicBezTo>
                  <a:pt x="318" y="7"/>
                  <a:pt x="325" y="0"/>
                  <a:pt x="325" y="0"/>
                </a:cubicBezTo>
                <a:cubicBezTo>
                  <a:pt x="346" y="0"/>
                  <a:pt x="353" y="14"/>
                  <a:pt x="353" y="28"/>
                </a:cubicBez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28" name="Freeform 69"/>
          <p:cNvSpPr>
            <a:spLocks noChangeArrowheads="1"/>
          </p:cNvSpPr>
          <p:nvPr/>
        </p:nvSpPr>
        <p:spPr bwMode="auto">
          <a:xfrm>
            <a:off x="4156138" y="5269278"/>
            <a:ext cx="122418" cy="175827"/>
          </a:xfrm>
          <a:custGeom>
            <a:avLst/>
            <a:gdLst>
              <a:gd name="T0" fmla="*/ 18614151 w 171"/>
              <a:gd name="T1" fmla="*/ 31739451 h 248"/>
              <a:gd name="T2" fmla="*/ 18614151 w 171"/>
              <a:gd name="T3" fmla="*/ 31739451 h 248"/>
              <a:gd name="T4" fmla="*/ 14943964 w 171"/>
              <a:gd name="T5" fmla="*/ 28141152 h 248"/>
              <a:gd name="T6" fmla="*/ 14943964 w 171"/>
              <a:gd name="T7" fmla="*/ 3597941 h 248"/>
              <a:gd name="T8" fmla="*/ 18614151 w 171"/>
              <a:gd name="T9" fmla="*/ 0 h 248"/>
              <a:gd name="T10" fmla="*/ 22284699 w 171"/>
              <a:gd name="T11" fmla="*/ 3597941 h 248"/>
              <a:gd name="T12" fmla="*/ 22284699 w 171"/>
              <a:gd name="T13" fmla="*/ 28141152 h 248"/>
              <a:gd name="T14" fmla="*/ 18614151 w 171"/>
              <a:gd name="T15" fmla="*/ 31739451 h 248"/>
              <a:gd name="T16" fmla="*/ 3801614 w 171"/>
              <a:gd name="T17" fmla="*/ 31739451 h 248"/>
              <a:gd name="T18" fmla="*/ 3801614 w 171"/>
              <a:gd name="T19" fmla="*/ 31739451 h 248"/>
              <a:gd name="T20" fmla="*/ 0 w 171"/>
              <a:gd name="T21" fmla="*/ 28141152 h 248"/>
              <a:gd name="T22" fmla="*/ 0 w 171"/>
              <a:gd name="T23" fmla="*/ 3597941 h 248"/>
              <a:gd name="T24" fmla="*/ 3801614 w 171"/>
              <a:gd name="T25" fmla="*/ 0 h 248"/>
              <a:gd name="T26" fmla="*/ 7471801 w 171"/>
              <a:gd name="T27" fmla="*/ 3597941 h 248"/>
              <a:gd name="T28" fmla="*/ 7471801 w 171"/>
              <a:gd name="T29" fmla="*/ 28141152 h 248"/>
              <a:gd name="T30" fmla="*/ 3801614 w 171"/>
              <a:gd name="T31" fmla="*/ 31739451 h 24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71" h="248">
                <a:moveTo>
                  <a:pt x="142" y="247"/>
                </a:moveTo>
                <a:lnTo>
                  <a:pt x="142" y="247"/>
                </a:lnTo>
                <a:cubicBezTo>
                  <a:pt x="121" y="247"/>
                  <a:pt x="114" y="233"/>
                  <a:pt x="114" y="219"/>
                </a:cubicBezTo>
                <a:cubicBezTo>
                  <a:pt x="114" y="28"/>
                  <a:pt x="114" y="28"/>
                  <a:pt x="114" y="28"/>
                </a:cubicBezTo>
                <a:cubicBezTo>
                  <a:pt x="114" y="14"/>
                  <a:pt x="121" y="0"/>
                  <a:pt x="142" y="0"/>
                </a:cubicBezTo>
                <a:cubicBezTo>
                  <a:pt x="156" y="0"/>
                  <a:pt x="170" y="14"/>
                  <a:pt x="170" y="28"/>
                </a:cubicBezTo>
                <a:cubicBezTo>
                  <a:pt x="170" y="219"/>
                  <a:pt x="170" y="219"/>
                  <a:pt x="170" y="219"/>
                </a:cubicBezTo>
                <a:cubicBezTo>
                  <a:pt x="170" y="233"/>
                  <a:pt x="156" y="247"/>
                  <a:pt x="142" y="247"/>
                </a:cubicBezTo>
                <a:close/>
                <a:moveTo>
                  <a:pt x="29" y="247"/>
                </a:moveTo>
                <a:lnTo>
                  <a:pt x="29" y="247"/>
                </a:lnTo>
                <a:cubicBezTo>
                  <a:pt x="7" y="247"/>
                  <a:pt x="0" y="233"/>
                  <a:pt x="0" y="219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7" y="0"/>
                  <a:pt x="29" y="0"/>
                </a:cubicBezTo>
                <a:cubicBezTo>
                  <a:pt x="43" y="0"/>
                  <a:pt x="57" y="14"/>
                  <a:pt x="57" y="28"/>
                </a:cubicBezTo>
                <a:cubicBezTo>
                  <a:pt x="57" y="219"/>
                  <a:pt x="57" y="219"/>
                  <a:pt x="57" y="219"/>
                </a:cubicBezTo>
                <a:cubicBezTo>
                  <a:pt x="57" y="233"/>
                  <a:pt x="43" y="247"/>
                  <a:pt x="29" y="247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29" name="Freeform 70"/>
          <p:cNvSpPr>
            <a:spLocks noChangeArrowheads="1"/>
          </p:cNvSpPr>
          <p:nvPr/>
        </p:nvSpPr>
        <p:spPr bwMode="auto">
          <a:xfrm>
            <a:off x="3374541" y="5266140"/>
            <a:ext cx="185198" cy="185245"/>
          </a:xfrm>
          <a:custGeom>
            <a:avLst/>
            <a:gdLst>
              <a:gd name="T0" fmla="*/ 29777684 w 262"/>
              <a:gd name="T1" fmla="*/ 33355469 h 262"/>
              <a:gd name="T2" fmla="*/ 29777684 w 262"/>
              <a:gd name="T3" fmla="*/ 33355469 h 262"/>
              <a:gd name="T4" fmla="*/ 3578499 w 262"/>
              <a:gd name="T5" fmla="*/ 33355469 h 262"/>
              <a:gd name="T6" fmla="*/ 0 w 262"/>
              <a:gd name="T7" fmla="*/ 29777009 h 262"/>
              <a:gd name="T8" fmla="*/ 0 w 262"/>
              <a:gd name="T9" fmla="*/ 3578460 h 262"/>
              <a:gd name="T10" fmla="*/ 3578499 w 262"/>
              <a:gd name="T11" fmla="*/ 0 h 262"/>
              <a:gd name="T12" fmla="*/ 29777684 w 262"/>
              <a:gd name="T13" fmla="*/ 0 h 262"/>
              <a:gd name="T14" fmla="*/ 33356183 w 262"/>
              <a:gd name="T15" fmla="*/ 3578460 h 262"/>
              <a:gd name="T16" fmla="*/ 33356183 w 262"/>
              <a:gd name="T17" fmla="*/ 29777009 h 262"/>
              <a:gd name="T18" fmla="*/ 29777684 w 262"/>
              <a:gd name="T19" fmla="*/ 33355469 h 26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62" h="262">
                <a:moveTo>
                  <a:pt x="233" y="261"/>
                </a:moveTo>
                <a:lnTo>
                  <a:pt x="233" y="261"/>
                </a:lnTo>
                <a:cubicBezTo>
                  <a:pt x="28" y="261"/>
                  <a:pt x="28" y="261"/>
                  <a:pt x="28" y="261"/>
                </a:cubicBezTo>
                <a:cubicBezTo>
                  <a:pt x="7" y="261"/>
                  <a:pt x="0" y="254"/>
                  <a:pt x="0" y="233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7" y="0"/>
                  <a:pt x="28" y="0"/>
                </a:cubicBezTo>
                <a:cubicBezTo>
                  <a:pt x="233" y="0"/>
                  <a:pt x="233" y="0"/>
                  <a:pt x="233" y="0"/>
                </a:cubicBezTo>
                <a:cubicBezTo>
                  <a:pt x="247" y="0"/>
                  <a:pt x="261" y="14"/>
                  <a:pt x="261" y="28"/>
                </a:cubicBezTo>
                <a:cubicBezTo>
                  <a:pt x="261" y="233"/>
                  <a:pt x="261" y="233"/>
                  <a:pt x="261" y="233"/>
                </a:cubicBezTo>
                <a:cubicBezTo>
                  <a:pt x="261" y="254"/>
                  <a:pt x="247" y="261"/>
                  <a:pt x="233" y="261"/>
                </a:cubicBez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30" name="Freeform 71"/>
          <p:cNvSpPr>
            <a:spLocks noChangeArrowheads="1"/>
          </p:cNvSpPr>
          <p:nvPr/>
        </p:nvSpPr>
        <p:spPr bwMode="auto">
          <a:xfrm>
            <a:off x="2618058" y="5266140"/>
            <a:ext cx="191474" cy="185245"/>
          </a:xfrm>
          <a:custGeom>
            <a:avLst/>
            <a:gdLst>
              <a:gd name="T0" fmla="*/ 17365502 w 269"/>
              <a:gd name="T1" fmla="*/ 0 h 262"/>
              <a:gd name="T2" fmla="*/ 17365502 w 269"/>
              <a:gd name="T3" fmla="*/ 0 h 262"/>
              <a:gd name="T4" fmla="*/ 34730644 w 269"/>
              <a:gd name="T5" fmla="*/ 17124774 h 262"/>
              <a:gd name="T6" fmla="*/ 17365502 w 269"/>
              <a:gd name="T7" fmla="*/ 33355469 h 262"/>
              <a:gd name="T8" fmla="*/ 0 w 269"/>
              <a:gd name="T9" fmla="*/ 17124774 h 262"/>
              <a:gd name="T10" fmla="*/ 17365502 w 269"/>
              <a:gd name="T11" fmla="*/ 0 h 2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69" h="262">
                <a:moveTo>
                  <a:pt x="134" y="0"/>
                </a:moveTo>
                <a:lnTo>
                  <a:pt x="134" y="0"/>
                </a:lnTo>
                <a:cubicBezTo>
                  <a:pt x="205" y="0"/>
                  <a:pt x="268" y="56"/>
                  <a:pt x="268" y="134"/>
                </a:cubicBezTo>
                <a:cubicBezTo>
                  <a:pt x="268" y="204"/>
                  <a:pt x="205" y="261"/>
                  <a:pt x="134" y="261"/>
                </a:cubicBezTo>
                <a:cubicBezTo>
                  <a:pt x="63" y="261"/>
                  <a:pt x="0" y="204"/>
                  <a:pt x="0" y="134"/>
                </a:cubicBezTo>
                <a:cubicBezTo>
                  <a:pt x="0" y="56"/>
                  <a:pt x="63" y="0"/>
                  <a:pt x="134" y="0"/>
                </a:cubicBez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31" name="Freeform 72"/>
          <p:cNvSpPr>
            <a:spLocks noChangeArrowheads="1"/>
          </p:cNvSpPr>
          <p:nvPr/>
        </p:nvSpPr>
        <p:spPr bwMode="auto">
          <a:xfrm>
            <a:off x="1867851" y="5250439"/>
            <a:ext cx="185198" cy="216644"/>
          </a:xfrm>
          <a:custGeom>
            <a:avLst/>
            <a:gdLst>
              <a:gd name="T0" fmla="*/ 33356183 w 262"/>
              <a:gd name="T1" fmla="*/ 20121233 h 305"/>
              <a:gd name="T2" fmla="*/ 33356183 w 262"/>
              <a:gd name="T3" fmla="*/ 20121233 h 305"/>
              <a:gd name="T4" fmla="*/ 31566933 w 262"/>
              <a:gd name="T5" fmla="*/ 22829874 h 305"/>
              <a:gd name="T6" fmla="*/ 31566933 w 262"/>
              <a:gd name="T7" fmla="*/ 22829874 h 305"/>
              <a:gd name="T8" fmla="*/ 5367748 w 262"/>
              <a:gd name="T9" fmla="*/ 38307773 h 305"/>
              <a:gd name="T10" fmla="*/ 5367748 w 262"/>
              <a:gd name="T11" fmla="*/ 38307773 h 305"/>
              <a:gd name="T12" fmla="*/ 5367748 w 262"/>
              <a:gd name="T13" fmla="*/ 38307773 h 305"/>
              <a:gd name="T14" fmla="*/ 5367748 w 262"/>
              <a:gd name="T15" fmla="*/ 38307773 h 305"/>
              <a:gd name="T16" fmla="*/ 3578499 w 262"/>
              <a:gd name="T17" fmla="*/ 39210653 h 305"/>
              <a:gd name="T18" fmla="*/ 0 w 262"/>
              <a:gd name="T19" fmla="*/ 35599132 h 305"/>
              <a:gd name="T20" fmla="*/ 0 w 262"/>
              <a:gd name="T21" fmla="*/ 35599132 h 305"/>
              <a:gd name="T22" fmla="*/ 0 w 262"/>
              <a:gd name="T23" fmla="*/ 3740453 h 305"/>
              <a:gd name="T24" fmla="*/ 0 w 262"/>
              <a:gd name="T25" fmla="*/ 3740453 h 305"/>
              <a:gd name="T26" fmla="*/ 3578499 w 262"/>
              <a:gd name="T27" fmla="*/ 0 h 305"/>
              <a:gd name="T28" fmla="*/ 5367748 w 262"/>
              <a:gd name="T29" fmla="*/ 902880 h 305"/>
              <a:gd name="T30" fmla="*/ 5367748 w 262"/>
              <a:gd name="T31" fmla="*/ 902880 h 305"/>
              <a:gd name="T32" fmla="*/ 5367748 w 262"/>
              <a:gd name="T33" fmla="*/ 902880 h 305"/>
              <a:gd name="T34" fmla="*/ 5367748 w 262"/>
              <a:gd name="T35" fmla="*/ 902880 h 305"/>
              <a:gd name="T36" fmla="*/ 31566933 w 262"/>
              <a:gd name="T37" fmla="*/ 16509711 h 305"/>
              <a:gd name="T38" fmla="*/ 31566933 w 262"/>
              <a:gd name="T39" fmla="*/ 16509711 h 305"/>
              <a:gd name="T40" fmla="*/ 33356183 w 262"/>
              <a:gd name="T41" fmla="*/ 20121233 h 30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62" h="305">
                <a:moveTo>
                  <a:pt x="261" y="156"/>
                </a:moveTo>
                <a:lnTo>
                  <a:pt x="261" y="156"/>
                </a:lnTo>
                <a:cubicBezTo>
                  <a:pt x="261" y="163"/>
                  <a:pt x="261" y="170"/>
                  <a:pt x="247" y="177"/>
                </a:cubicBezTo>
                <a:cubicBezTo>
                  <a:pt x="42" y="297"/>
                  <a:pt x="42" y="297"/>
                  <a:pt x="42" y="297"/>
                </a:cubicBezTo>
                <a:cubicBezTo>
                  <a:pt x="35" y="304"/>
                  <a:pt x="35" y="304"/>
                  <a:pt x="28" y="304"/>
                </a:cubicBezTo>
                <a:cubicBezTo>
                  <a:pt x="14" y="304"/>
                  <a:pt x="0" y="290"/>
                  <a:pt x="0" y="27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4"/>
                  <a:pt x="14" y="0"/>
                  <a:pt x="28" y="0"/>
                </a:cubicBezTo>
                <a:cubicBezTo>
                  <a:pt x="35" y="0"/>
                  <a:pt x="35" y="7"/>
                  <a:pt x="42" y="7"/>
                </a:cubicBezTo>
                <a:cubicBezTo>
                  <a:pt x="247" y="128"/>
                  <a:pt x="247" y="128"/>
                  <a:pt x="247" y="128"/>
                </a:cubicBezTo>
                <a:cubicBezTo>
                  <a:pt x="261" y="135"/>
                  <a:pt x="261" y="142"/>
                  <a:pt x="261" y="156"/>
                </a:cubicBez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32" name="Freeform 73"/>
          <p:cNvSpPr>
            <a:spLocks noChangeArrowheads="1"/>
          </p:cNvSpPr>
          <p:nvPr/>
        </p:nvSpPr>
        <p:spPr bwMode="auto">
          <a:xfrm>
            <a:off x="10013396" y="4396426"/>
            <a:ext cx="430034" cy="430147"/>
          </a:xfrm>
          <a:custGeom>
            <a:avLst/>
            <a:gdLst>
              <a:gd name="T0" fmla="*/ 74787349 w 602"/>
              <a:gd name="T1" fmla="*/ 78442719 h 602"/>
              <a:gd name="T2" fmla="*/ 74787349 w 602"/>
              <a:gd name="T3" fmla="*/ 78442719 h 602"/>
              <a:gd name="T4" fmla="*/ 3654649 w 602"/>
              <a:gd name="T5" fmla="*/ 78442719 h 602"/>
              <a:gd name="T6" fmla="*/ 0 w 602"/>
              <a:gd name="T7" fmla="*/ 74657633 h 602"/>
              <a:gd name="T8" fmla="*/ 0 w 602"/>
              <a:gd name="T9" fmla="*/ 3654665 h 602"/>
              <a:gd name="T10" fmla="*/ 3654649 w 602"/>
              <a:gd name="T11" fmla="*/ 0 h 602"/>
              <a:gd name="T12" fmla="*/ 74787349 w 602"/>
              <a:gd name="T13" fmla="*/ 0 h 602"/>
              <a:gd name="T14" fmla="*/ 78441997 w 602"/>
              <a:gd name="T15" fmla="*/ 3654665 h 602"/>
              <a:gd name="T16" fmla="*/ 78441997 w 602"/>
              <a:gd name="T17" fmla="*/ 74657633 h 602"/>
              <a:gd name="T18" fmla="*/ 74787349 w 602"/>
              <a:gd name="T19" fmla="*/ 78442719 h 602"/>
              <a:gd name="T20" fmla="*/ 71002280 w 602"/>
              <a:gd name="T21" fmla="*/ 7308970 h 602"/>
              <a:gd name="T22" fmla="*/ 71002280 w 602"/>
              <a:gd name="T23" fmla="*/ 7308970 h 602"/>
              <a:gd name="T24" fmla="*/ 7439717 w 602"/>
              <a:gd name="T25" fmla="*/ 7308970 h 602"/>
              <a:gd name="T26" fmla="*/ 7439717 w 602"/>
              <a:gd name="T27" fmla="*/ 71002968 h 602"/>
              <a:gd name="T28" fmla="*/ 71002280 w 602"/>
              <a:gd name="T29" fmla="*/ 71002968 h 602"/>
              <a:gd name="T30" fmla="*/ 71002280 w 602"/>
              <a:gd name="T31" fmla="*/ 7308970 h 602"/>
              <a:gd name="T32" fmla="*/ 14748653 w 602"/>
              <a:gd name="T33" fmla="*/ 52599581 h 602"/>
              <a:gd name="T34" fmla="*/ 14748653 w 602"/>
              <a:gd name="T35" fmla="*/ 52599581 h 602"/>
              <a:gd name="T36" fmla="*/ 22188371 w 602"/>
              <a:gd name="T37" fmla="*/ 52599581 h 602"/>
              <a:gd name="T38" fmla="*/ 25842658 w 602"/>
              <a:gd name="T39" fmla="*/ 56254247 h 602"/>
              <a:gd name="T40" fmla="*/ 25842658 w 602"/>
              <a:gd name="T41" fmla="*/ 63563216 h 602"/>
              <a:gd name="T42" fmla="*/ 22188371 w 602"/>
              <a:gd name="T43" fmla="*/ 67348302 h 602"/>
              <a:gd name="T44" fmla="*/ 14748653 w 602"/>
              <a:gd name="T45" fmla="*/ 67348302 h 602"/>
              <a:gd name="T46" fmla="*/ 11094005 w 602"/>
              <a:gd name="T47" fmla="*/ 63563216 h 602"/>
              <a:gd name="T48" fmla="*/ 11094005 w 602"/>
              <a:gd name="T49" fmla="*/ 56254247 h 602"/>
              <a:gd name="T50" fmla="*/ 14748653 w 602"/>
              <a:gd name="T51" fmla="*/ 52599581 h 602"/>
              <a:gd name="T52" fmla="*/ 35109700 w 602"/>
              <a:gd name="T53" fmla="*/ 19317053 h 602"/>
              <a:gd name="T54" fmla="*/ 35109700 w 602"/>
              <a:gd name="T55" fmla="*/ 19317053 h 602"/>
              <a:gd name="T56" fmla="*/ 42418636 w 602"/>
              <a:gd name="T57" fmla="*/ 19317053 h 602"/>
              <a:gd name="T58" fmla="*/ 46073284 w 602"/>
              <a:gd name="T59" fmla="*/ 22971718 h 602"/>
              <a:gd name="T60" fmla="*/ 46073284 w 602"/>
              <a:gd name="T61" fmla="*/ 63563216 h 602"/>
              <a:gd name="T62" fmla="*/ 42418636 w 602"/>
              <a:gd name="T63" fmla="*/ 67348302 h 602"/>
              <a:gd name="T64" fmla="*/ 35109700 w 602"/>
              <a:gd name="T65" fmla="*/ 67348302 h 602"/>
              <a:gd name="T66" fmla="*/ 31324631 w 602"/>
              <a:gd name="T67" fmla="*/ 63563216 h 602"/>
              <a:gd name="T68" fmla="*/ 31324631 w 602"/>
              <a:gd name="T69" fmla="*/ 22971718 h 602"/>
              <a:gd name="T70" fmla="*/ 35109700 w 602"/>
              <a:gd name="T71" fmla="*/ 19317053 h 602"/>
              <a:gd name="T72" fmla="*/ 56253627 w 602"/>
              <a:gd name="T73" fmla="*/ 34065774 h 602"/>
              <a:gd name="T74" fmla="*/ 56253627 w 602"/>
              <a:gd name="T75" fmla="*/ 34065774 h 602"/>
              <a:gd name="T76" fmla="*/ 63693344 w 602"/>
              <a:gd name="T77" fmla="*/ 34065774 h 602"/>
              <a:gd name="T78" fmla="*/ 67347631 w 602"/>
              <a:gd name="T79" fmla="*/ 37850860 h 602"/>
              <a:gd name="T80" fmla="*/ 67347631 w 602"/>
              <a:gd name="T81" fmla="*/ 63563216 h 602"/>
              <a:gd name="T82" fmla="*/ 63693344 w 602"/>
              <a:gd name="T83" fmla="*/ 67348302 h 602"/>
              <a:gd name="T84" fmla="*/ 56253627 w 602"/>
              <a:gd name="T85" fmla="*/ 67348302 h 602"/>
              <a:gd name="T86" fmla="*/ 52598978 w 602"/>
              <a:gd name="T87" fmla="*/ 63563216 h 602"/>
              <a:gd name="T88" fmla="*/ 52598978 w 602"/>
              <a:gd name="T89" fmla="*/ 37850860 h 602"/>
              <a:gd name="T90" fmla="*/ 56253627 w 602"/>
              <a:gd name="T91" fmla="*/ 34065774 h 602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602" h="602">
                <a:moveTo>
                  <a:pt x="573" y="601"/>
                </a:moveTo>
                <a:lnTo>
                  <a:pt x="573" y="601"/>
                </a:lnTo>
                <a:cubicBezTo>
                  <a:pt x="28" y="601"/>
                  <a:pt x="28" y="601"/>
                  <a:pt x="28" y="601"/>
                </a:cubicBezTo>
                <a:cubicBezTo>
                  <a:pt x="7" y="601"/>
                  <a:pt x="0" y="586"/>
                  <a:pt x="0" y="57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"/>
                  <a:pt x="7" y="0"/>
                  <a:pt x="28" y="0"/>
                </a:cubicBezTo>
                <a:cubicBezTo>
                  <a:pt x="573" y="0"/>
                  <a:pt x="573" y="0"/>
                  <a:pt x="573" y="0"/>
                </a:cubicBezTo>
                <a:cubicBezTo>
                  <a:pt x="587" y="0"/>
                  <a:pt x="601" y="7"/>
                  <a:pt x="601" y="28"/>
                </a:cubicBezTo>
                <a:cubicBezTo>
                  <a:pt x="601" y="572"/>
                  <a:pt x="601" y="572"/>
                  <a:pt x="601" y="572"/>
                </a:cubicBezTo>
                <a:cubicBezTo>
                  <a:pt x="601" y="586"/>
                  <a:pt x="587" y="601"/>
                  <a:pt x="573" y="601"/>
                </a:cubicBezTo>
                <a:close/>
                <a:moveTo>
                  <a:pt x="544" y="56"/>
                </a:moveTo>
                <a:lnTo>
                  <a:pt x="544" y="56"/>
                </a:lnTo>
                <a:cubicBezTo>
                  <a:pt x="57" y="56"/>
                  <a:pt x="57" y="56"/>
                  <a:pt x="57" y="56"/>
                </a:cubicBezTo>
                <a:cubicBezTo>
                  <a:pt x="57" y="544"/>
                  <a:pt x="57" y="544"/>
                  <a:pt x="57" y="544"/>
                </a:cubicBezTo>
                <a:cubicBezTo>
                  <a:pt x="544" y="544"/>
                  <a:pt x="544" y="544"/>
                  <a:pt x="544" y="544"/>
                </a:cubicBezTo>
                <a:lnTo>
                  <a:pt x="544" y="56"/>
                </a:lnTo>
                <a:close/>
                <a:moveTo>
                  <a:pt x="113" y="403"/>
                </a:moveTo>
                <a:lnTo>
                  <a:pt x="113" y="403"/>
                </a:lnTo>
                <a:cubicBezTo>
                  <a:pt x="170" y="403"/>
                  <a:pt x="170" y="403"/>
                  <a:pt x="170" y="403"/>
                </a:cubicBezTo>
                <a:cubicBezTo>
                  <a:pt x="184" y="403"/>
                  <a:pt x="198" y="417"/>
                  <a:pt x="198" y="431"/>
                </a:cubicBezTo>
                <a:cubicBezTo>
                  <a:pt x="198" y="487"/>
                  <a:pt x="198" y="487"/>
                  <a:pt x="198" y="487"/>
                </a:cubicBezTo>
                <a:cubicBezTo>
                  <a:pt x="198" y="502"/>
                  <a:pt x="184" y="516"/>
                  <a:pt x="170" y="516"/>
                </a:cubicBezTo>
                <a:cubicBezTo>
                  <a:pt x="113" y="516"/>
                  <a:pt x="113" y="516"/>
                  <a:pt x="113" y="516"/>
                </a:cubicBezTo>
                <a:cubicBezTo>
                  <a:pt x="92" y="516"/>
                  <a:pt x="85" y="502"/>
                  <a:pt x="85" y="487"/>
                </a:cubicBezTo>
                <a:cubicBezTo>
                  <a:pt x="85" y="431"/>
                  <a:pt x="85" y="431"/>
                  <a:pt x="85" y="431"/>
                </a:cubicBezTo>
                <a:cubicBezTo>
                  <a:pt x="85" y="417"/>
                  <a:pt x="92" y="403"/>
                  <a:pt x="113" y="403"/>
                </a:cubicBezTo>
                <a:close/>
                <a:moveTo>
                  <a:pt x="269" y="148"/>
                </a:moveTo>
                <a:lnTo>
                  <a:pt x="269" y="148"/>
                </a:lnTo>
                <a:cubicBezTo>
                  <a:pt x="325" y="148"/>
                  <a:pt x="325" y="148"/>
                  <a:pt x="325" y="148"/>
                </a:cubicBezTo>
                <a:cubicBezTo>
                  <a:pt x="346" y="148"/>
                  <a:pt x="353" y="162"/>
                  <a:pt x="353" y="176"/>
                </a:cubicBezTo>
                <a:cubicBezTo>
                  <a:pt x="353" y="487"/>
                  <a:pt x="353" y="487"/>
                  <a:pt x="353" y="487"/>
                </a:cubicBezTo>
                <a:cubicBezTo>
                  <a:pt x="353" y="502"/>
                  <a:pt x="346" y="516"/>
                  <a:pt x="325" y="516"/>
                </a:cubicBezTo>
                <a:cubicBezTo>
                  <a:pt x="269" y="516"/>
                  <a:pt x="269" y="516"/>
                  <a:pt x="269" y="516"/>
                </a:cubicBezTo>
                <a:cubicBezTo>
                  <a:pt x="255" y="516"/>
                  <a:pt x="240" y="502"/>
                  <a:pt x="240" y="487"/>
                </a:cubicBezTo>
                <a:cubicBezTo>
                  <a:pt x="240" y="176"/>
                  <a:pt x="240" y="176"/>
                  <a:pt x="240" y="176"/>
                </a:cubicBezTo>
                <a:cubicBezTo>
                  <a:pt x="240" y="162"/>
                  <a:pt x="255" y="148"/>
                  <a:pt x="269" y="148"/>
                </a:cubicBezTo>
                <a:close/>
                <a:moveTo>
                  <a:pt x="431" y="261"/>
                </a:moveTo>
                <a:lnTo>
                  <a:pt x="431" y="261"/>
                </a:lnTo>
                <a:cubicBezTo>
                  <a:pt x="488" y="261"/>
                  <a:pt x="488" y="261"/>
                  <a:pt x="488" y="261"/>
                </a:cubicBezTo>
                <a:cubicBezTo>
                  <a:pt x="502" y="261"/>
                  <a:pt x="516" y="276"/>
                  <a:pt x="516" y="290"/>
                </a:cubicBezTo>
                <a:cubicBezTo>
                  <a:pt x="516" y="487"/>
                  <a:pt x="516" y="487"/>
                  <a:pt x="516" y="487"/>
                </a:cubicBezTo>
                <a:cubicBezTo>
                  <a:pt x="516" y="502"/>
                  <a:pt x="502" y="516"/>
                  <a:pt x="488" y="516"/>
                </a:cubicBezTo>
                <a:cubicBezTo>
                  <a:pt x="431" y="516"/>
                  <a:pt x="431" y="516"/>
                  <a:pt x="431" y="516"/>
                </a:cubicBezTo>
                <a:cubicBezTo>
                  <a:pt x="417" y="516"/>
                  <a:pt x="403" y="502"/>
                  <a:pt x="403" y="487"/>
                </a:cubicBezTo>
                <a:cubicBezTo>
                  <a:pt x="403" y="290"/>
                  <a:pt x="403" y="290"/>
                  <a:pt x="403" y="290"/>
                </a:cubicBezTo>
                <a:cubicBezTo>
                  <a:pt x="403" y="276"/>
                  <a:pt x="417" y="261"/>
                  <a:pt x="431" y="261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33" name="Freeform 74"/>
          <p:cNvSpPr>
            <a:spLocks noChangeArrowheads="1"/>
          </p:cNvSpPr>
          <p:nvPr/>
        </p:nvSpPr>
        <p:spPr bwMode="auto">
          <a:xfrm>
            <a:off x="9256912" y="4396426"/>
            <a:ext cx="433174" cy="430147"/>
          </a:xfrm>
          <a:custGeom>
            <a:avLst/>
            <a:gdLst>
              <a:gd name="T0" fmla="*/ 74925449 w 609"/>
              <a:gd name="T1" fmla="*/ 78442719 h 602"/>
              <a:gd name="T2" fmla="*/ 74925449 w 609"/>
              <a:gd name="T3" fmla="*/ 78442719 h 602"/>
              <a:gd name="T4" fmla="*/ 3623191 w 609"/>
              <a:gd name="T5" fmla="*/ 78442719 h 602"/>
              <a:gd name="T6" fmla="*/ 0 w 609"/>
              <a:gd name="T7" fmla="*/ 74657633 h 602"/>
              <a:gd name="T8" fmla="*/ 0 w 609"/>
              <a:gd name="T9" fmla="*/ 3654665 h 602"/>
              <a:gd name="T10" fmla="*/ 3623191 w 609"/>
              <a:gd name="T11" fmla="*/ 0 h 602"/>
              <a:gd name="T12" fmla="*/ 74925449 w 609"/>
              <a:gd name="T13" fmla="*/ 0 h 602"/>
              <a:gd name="T14" fmla="*/ 78678142 w 609"/>
              <a:gd name="T15" fmla="*/ 3654665 h 602"/>
              <a:gd name="T16" fmla="*/ 78678142 w 609"/>
              <a:gd name="T17" fmla="*/ 74657633 h 602"/>
              <a:gd name="T18" fmla="*/ 74925449 w 609"/>
              <a:gd name="T19" fmla="*/ 78442719 h 602"/>
              <a:gd name="T20" fmla="*/ 71302258 w 609"/>
              <a:gd name="T21" fmla="*/ 7308970 h 602"/>
              <a:gd name="T22" fmla="*/ 71302258 w 609"/>
              <a:gd name="T23" fmla="*/ 7308970 h 602"/>
              <a:gd name="T24" fmla="*/ 7246742 w 609"/>
              <a:gd name="T25" fmla="*/ 7308970 h 602"/>
              <a:gd name="T26" fmla="*/ 7246742 w 609"/>
              <a:gd name="T27" fmla="*/ 71002968 h 602"/>
              <a:gd name="T28" fmla="*/ 71302258 w 609"/>
              <a:gd name="T29" fmla="*/ 71002968 h 602"/>
              <a:gd name="T30" fmla="*/ 71302258 w 609"/>
              <a:gd name="T31" fmla="*/ 7308970 h 602"/>
              <a:gd name="T32" fmla="*/ 12811031 w 609"/>
              <a:gd name="T33" fmla="*/ 39678193 h 602"/>
              <a:gd name="T34" fmla="*/ 12811031 w 609"/>
              <a:gd name="T35" fmla="*/ 39678193 h 602"/>
              <a:gd name="T36" fmla="*/ 12811031 w 609"/>
              <a:gd name="T37" fmla="*/ 39678193 h 602"/>
              <a:gd name="T38" fmla="*/ 22904669 w 609"/>
              <a:gd name="T39" fmla="*/ 33152108 h 602"/>
              <a:gd name="T40" fmla="*/ 22904669 w 609"/>
              <a:gd name="T41" fmla="*/ 33152108 h 602"/>
              <a:gd name="T42" fmla="*/ 24716265 w 609"/>
              <a:gd name="T43" fmla="*/ 33152108 h 602"/>
              <a:gd name="T44" fmla="*/ 26527860 w 609"/>
              <a:gd name="T45" fmla="*/ 33152108 h 602"/>
              <a:gd name="T46" fmla="*/ 26527860 w 609"/>
              <a:gd name="T47" fmla="*/ 33152108 h 602"/>
              <a:gd name="T48" fmla="*/ 42962442 w 609"/>
              <a:gd name="T49" fmla="*/ 44246163 h 602"/>
              <a:gd name="T50" fmla="*/ 61208620 w 609"/>
              <a:gd name="T51" fmla="*/ 31324775 h 602"/>
              <a:gd name="T52" fmla="*/ 64055516 w 609"/>
              <a:gd name="T53" fmla="*/ 30411109 h 602"/>
              <a:gd name="T54" fmla="*/ 67678707 w 609"/>
              <a:gd name="T55" fmla="*/ 34065774 h 602"/>
              <a:gd name="T56" fmla="*/ 65867111 w 609"/>
              <a:gd name="T57" fmla="*/ 36937194 h 602"/>
              <a:gd name="T58" fmla="*/ 65867111 w 609"/>
              <a:gd name="T59" fmla="*/ 36937194 h 602"/>
              <a:gd name="T60" fmla="*/ 44774038 w 609"/>
              <a:gd name="T61" fmla="*/ 51685915 h 602"/>
              <a:gd name="T62" fmla="*/ 44774038 w 609"/>
              <a:gd name="T63" fmla="*/ 51685915 h 602"/>
              <a:gd name="T64" fmla="*/ 42962442 w 609"/>
              <a:gd name="T65" fmla="*/ 52599581 h 602"/>
              <a:gd name="T66" fmla="*/ 41150847 w 609"/>
              <a:gd name="T67" fmla="*/ 51685915 h 602"/>
              <a:gd name="T68" fmla="*/ 24716265 w 609"/>
              <a:gd name="T69" fmla="*/ 40591859 h 602"/>
              <a:gd name="T70" fmla="*/ 17340380 w 609"/>
              <a:gd name="T71" fmla="*/ 46073496 h 602"/>
              <a:gd name="T72" fmla="*/ 14622627 w 609"/>
              <a:gd name="T73" fmla="*/ 46073496 h 602"/>
              <a:gd name="T74" fmla="*/ 10999436 w 609"/>
              <a:gd name="T75" fmla="*/ 42419192 h 602"/>
              <a:gd name="T76" fmla="*/ 12811031 w 609"/>
              <a:gd name="T77" fmla="*/ 39678193 h 60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609" h="602">
                <a:moveTo>
                  <a:pt x="579" y="601"/>
                </a:moveTo>
                <a:lnTo>
                  <a:pt x="579" y="601"/>
                </a:lnTo>
                <a:cubicBezTo>
                  <a:pt x="28" y="601"/>
                  <a:pt x="28" y="601"/>
                  <a:pt x="28" y="601"/>
                </a:cubicBezTo>
                <a:cubicBezTo>
                  <a:pt x="14" y="601"/>
                  <a:pt x="0" y="586"/>
                  <a:pt x="0" y="57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"/>
                  <a:pt x="14" y="0"/>
                  <a:pt x="28" y="0"/>
                </a:cubicBezTo>
                <a:cubicBezTo>
                  <a:pt x="579" y="0"/>
                  <a:pt x="579" y="0"/>
                  <a:pt x="579" y="0"/>
                </a:cubicBezTo>
                <a:cubicBezTo>
                  <a:pt x="594" y="0"/>
                  <a:pt x="608" y="7"/>
                  <a:pt x="608" y="28"/>
                </a:cubicBezTo>
                <a:cubicBezTo>
                  <a:pt x="608" y="572"/>
                  <a:pt x="608" y="572"/>
                  <a:pt x="608" y="572"/>
                </a:cubicBezTo>
                <a:cubicBezTo>
                  <a:pt x="608" y="586"/>
                  <a:pt x="594" y="601"/>
                  <a:pt x="579" y="601"/>
                </a:cubicBezTo>
                <a:close/>
                <a:moveTo>
                  <a:pt x="551" y="56"/>
                </a:moveTo>
                <a:lnTo>
                  <a:pt x="551" y="56"/>
                </a:lnTo>
                <a:cubicBezTo>
                  <a:pt x="56" y="56"/>
                  <a:pt x="56" y="56"/>
                  <a:pt x="56" y="56"/>
                </a:cubicBezTo>
                <a:cubicBezTo>
                  <a:pt x="56" y="544"/>
                  <a:pt x="56" y="544"/>
                  <a:pt x="56" y="544"/>
                </a:cubicBezTo>
                <a:cubicBezTo>
                  <a:pt x="551" y="544"/>
                  <a:pt x="551" y="544"/>
                  <a:pt x="551" y="544"/>
                </a:cubicBezTo>
                <a:lnTo>
                  <a:pt x="551" y="56"/>
                </a:lnTo>
                <a:close/>
                <a:moveTo>
                  <a:pt x="99" y="304"/>
                </a:moveTo>
                <a:lnTo>
                  <a:pt x="99" y="304"/>
                </a:lnTo>
                <a:cubicBezTo>
                  <a:pt x="177" y="254"/>
                  <a:pt x="177" y="254"/>
                  <a:pt x="177" y="254"/>
                </a:cubicBezTo>
                <a:cubicBezTo>
                  <a:pt x="184" y="254"/>
                  <a:pt x="184" y="254"/>
                  <a:pt x="191" y="254"/>
                </a:cubicBezTo>
                <a:cubicBezTo>
                  <a:pt x="198" y="254"/>
                  <a:pt x="205" y="254"/>
                  <a:pt x="205" y="254"/>
                </a:cubicBezTo>
                <a:cubicBezTo>
                  <a:pt x="332" y="339"/>
                  <a:pt x="332" y="339"/>
                  <a:pt x="332" y="339"/>
                </a:cubicBezTo>
                <a:cubicBezTo>
                  <a:pt x="473" y="240"/>
                  <a:pt x="473" y="240"/>
                  <a:pt x="473" y="240"/>
                </a:cubicBezTo>
                <a:cubicBezTo>
                  <a:pt x="480" y="233"/>
                  <a:pt x="488" y="233"/>
                  <a:pt x="495" y="233"/>
                </a:cubicBezTo>
                <a:cubicBezTo>
                  <a:pt x="509" y="233"/>
                  <a:pt x="523" y="247"/>
                  <a:pt x="523" y="261"/>
                </a:cubicBezTo>
                <a:cubicBezTo>
                  <a:pt x="523" y="268"/>
                  <a:pt x="516" y="283"/>
                  <a:pt x="509" y="283"/>
                </a:cubicBezTo>
                <a:cubicBezTo>
                  <a:pt x="346" y="396"/>
                  <a:pt x="346" y="396"/>
                  <a:pt x="346" y="396"/>
                </a:cubicBezTo>
                <a:cubicBezTo>
                  <a:pt x="346" y="403"/>
                  <a:pt x="339" y="403"/>
                  <a:pt x="332" y="403"/>
                </a:cubicBezTo>
                <a:cubicBezTo>
                  <a:pt x="325" y="403"/>
                  <a:pt x="318" y="403"/>
                  <a:pt x="318" y="396"/>
                </a:cubicBezTo>
                <a:cubicBezTo>
                  <a:pt x="191" y="311"/>
                  <a:pt x="191" y="311"/>
                  <a:pt x="191" y="311"/>
                </a:cubicBezTo>
                <a:cubicBezTo>
                  <a:pt x="134" y="353"/>
                  <a:pt x="134" y="353"/>
                  <a:pt x="134" y="353"/>
                </a:cubicBezTo>
                <a:cubicBezTo>
                  <a:pt x="127" y="353"/>
                  <a:pt x="120" y="353"/>
                  <a:pt x="113" y="353"/>
                </a:cubicBezTo>
                <a:cubicBezTo>
                  <a:pt x="99" y="353"/>
                  <a:pt x="85" y="346"/>
                  <a:pt x="85" y="325"/>
                </a:cubicBezTo>
                <a:cubicBezTo>
                  <a:pt x="85" y="318"/>
                  <a:pt x="92" y="311"/>
                  <a:pt x="99" y="304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34" name="Freeform 75"/>
          <p:cNvSpPr>
            <a:spLocks noChangeArrowheads="1"/>
          </p:cNvSpPr>
          <p:nvPr/>
        </p:nvSpPr>
        <p:spPr bwMode="auto">
          <a:xfrm>
            <a:off x="8509844" y="4424685"/>
            <a:ext cx="430036" cy="364213"/>
          </a:xfrm>
          <a:custGeom>
            <a:avLst/>
            <a:gdLst>
              <a:gd name="T0" fmla="*/ 74657633 w 602"/>
              <a:gd name="T1" fmla="*/ 66362244 h 510"/>
              <a:gd name="T2" fmla="*/ 74657633 w 602"/>
              <a:gd name="T3" fmla="*/ 66362244 h 510"/>
              <a:gd name="T4" fmla="*/ 3654665 w 602"/>
              <a:gd name="T5" fmla="*/ 66362244 h 510"/>
              <a:gd name="T6" fmla="*/ 0 w 602"/>
              <a:gd name="T7" fmla="*/ 62711741 h 510"/>
              <a:gd name="T8" fmla="*/ 0 w 602"/>
              <a:gd name="T9" fmla="*/ 3650503 h 510"/>
              <a:gd name="T10" fmla="*/ 3654665 w 602"/>
              <a:gd name="T11" fmla="*/ 0 h 510"/>
              <a:gd name="T12" fmla="*/ 7308970 w 602"/>
              <a:gd name="T13" fmla="*/ 3650503 h 510"/>
              <a:gd name="T14" fmla="*/ 7308970 w 602"/>
              <a:gd name="T15" fmla="*/ 50717076 h 510"/>
              <a:gd name="T16" fmla="*/ 7308970 w 602"/>
              <a:gd name="T17" fmla="*/ 50717076 h 510"/>
              <a:gd name="T18" fmla="*/ 7308970 w 602"/>
              <a:gd name="T19" fmla="*/ 58930528 h 510"/>
              <a:gd name="T20" fmla="*/ 74657633 w 602"/>
              <a:gd name="T21" fmla="*/ 58930528 h 510"/>
              <a:gd name="T22" fmla="*/ 78442719 w 602"/>
              <a:gd name="T23" fmla="*/ 62711741 h 510"/>
              <a:gd name="T24" fmla="*/ 74657633 w 602"/>
              <a:gd name="T25" fmla="*/ 66362244 h 510"/>
              <a:gd name="T26" fmla="*/ 66434636 w 602"/>
              <a:gd name="T27" fmla="*/ 55280025 h 510"/>
              <a:gd name="T28" fmla="*/ 66434636 w 602"/>
              <a:gd name="T29" fmla="*/ 55280025 h 510"/>
              <a:gd name="T30" fmla="*/ 58995246 w 602"/>
              <a:gd name="T31" fmla="*/ 55280025 h 510"/>
              <a:gd name="T32" fmla="*/ 55340580 w 602"/>
              <a:gd name="T33" fmla="*/ 51629522 h 510"/>
              <a:gd name="T34" fmla="*/ 55340580 w 602"/>
              <a:gd name="T35" fmla="*/ 25814941 h 510"/>
              <a:gd name="T36" fmla="*/ 58995246 w 602"/>
              <a:gd name="T37" fmla="*/ 22164077 h 510"/>
              <a:gd name="T38" fmla="*/ 66434636 w 602"/>
              <a:gd name="T39" fmla="*/ 22164077 h 510"/>
              <a:gd name="T40" fmla="*/ 70089301 w 602"/>
              <a:gd name="T41" fmla="*/ 25814941 h 510"/>
              <a:gd name="T42" fmla="*/ 70089301 w 602"/>
              <a:gd name="T43" fmla="*/ 51629522 h 510"/>
              <a:gd name="T44" fmla="*/ 66434636 w 602"/>
              <a:gd name="T45" fmla="*/ 55280025 h 510"/>
              <a:gd name="T46" fmla="*/ 45159830 w 602"/>
              <a:gd name="T47" fmla="*/ 55280025 h 510"/>
              <a:gd name="T48" fmla="*/ 45159830 w 602"/>
              <a:gd name="T49" fmla="*/ 55280025 h 510"/>
              <a:gd name="T50" fmla="*/ 37850860 w 602"/>
              <a:gd name="T51" fmla="*/ 55280025 h 510"/>
              <a:gd name="T52" fmla="*/ 34065774 w 602"/>
              <a:gd name="T53" fmla="*/ 51629522 h 510"/>
              <a:gd name="T54" fmla="*/ 34065774 w 602"/>
              <a:gd name="T55" fmla="*/ 11082219 h 510"/>
              <a:gd name="T56" fmla="*/ 37850860 w 602"/>
              <a:gd name="T57" fmla="*/ 7431355 h 510"/>
              <a:gd name="T58" fmla="*/ 45159830 w 602"/>
              <a:gd name="T59" fmla="*/ 7431355 h 510"/>
              <a:gd name="T60" fmla="*/ 48814495 w 602"/>
              <a:gd name="T61" fmla="*/ 11082219 h 510"/>
              <a:gd name="T62" fmla="*/ 48814495 w 602"/>
              <a:gd name="T63" fmla="*/ 51629522 h 510"/>
              <a:gd name="T64" fmla="*/ 45159830 w 602"/>
              <a:gd name="T65" fmla="*/ 55280025 h 510"/>
              <a:gd name="T66" fmla="*/ 24929472 w 602"/>
              <a:gd name="T67" fmla="*/ 55280025 h 510"/>
              <a:gd name="T68" fmla="*/ 24929472 w 602"/>
              <a:gd name="T69" fmla="*/ 55280025 h 510"/>
              <a:gd name="T70" fmla="*/ 17489720 w 602"/>
              <a:gd name="T71" fmla="*/ 55280025 h 510"/>
              <a:gd name="T72" fmla="*/ 13835055 w 602"/>
              <a:gd name="T73" fmla="*/ 51629522 h 510"/>
              <a:gd name="T74" fmla="*/ 13835055 w 602"/>
              <a:gd name="T75" fmla="*/ 44198166 h 510"/>
              <a:gd name="T76" fmla="*/ 17489720 w 602"/>
              <a:gd name="T77" fmla="*/ 40547302 h 510"/>
              <a:gd name="T78" fmla="*/ 24929472 w 602"/>
              <a:gd name="T79" fmla="*/ 40547302 h 510"/>
              <a:gd name="T80" fmla="*/ 28583776 w 602"/>
              <a:gd name="T81" fmla="*/ 44198166 h 510"/>
              <a:gd name="T82" fmla="*/ 28583776 w 602"/>
              <a:gd name="T83" fmla="*/ 51629522 h 510"/>
              <a:gd name="T84" fmla="*/ 24929472 w 602"/>
              <a:gd name="T85" fmla="*/ 55280025 h 51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602" h="510">
                <a:moveTo>
                  <a:pt x="572" y="509"/>
                </a:moveTo>
                <a:lnTo>
                  <a:pt x="572" y="509"/>
                </a:lnTo>
                <a:cubicBezTo>
                  <a:pt x="28" y="509"/>
                  <a:pt x="28" y="509"/>
                  <a:pt x="28" y="509"/>
                </a:cubicBezTo>
                <a:cubicBezTo>
                  <a:pt x="14" y="509"/>
                  <a:pt x="0" y="502"/>
                  <a:pt x="0" y="481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14" y="0"/>
                  <a:pt x="28" y="0"/>
                </a:cubicBezTo>
                <a:cubicBezTo>
                  <a:pt x="42" y="0"/>
                  <a:pt x="56" y="14"/>
                  <a:pt x="56" y="28"/>
                </a:cubicBezTo>
                <a:cubicBezTo>
                  <a:pt x="56" y="389"/>
                  <a:pt x="56" y="389"/>
                  <a:pt x="56" y="389"/>
                </a:cubicBezTo>
                <a:cubicBezTo>
                  <a:pt x="56" y="452"/>
                  <a:pt x="56" y="452"/>
                  <a:pt x="56" y="452"/>
                </a:cubicBezTo>
                <a:cubicBezTo>
                  <a:pt x="572" y="452"/>
                  <a:pt x="572" y="452"/>
                  <a:pt x="572" y="452"/>
                </a:cubicBezTo>
                <a:cubicBezTo>
                  <a:pt x="594" y="452"/>
                  <a:pt x="601" y="467"/>
                  <a:pt x="601" y="481"/>
                </a:cubicBezTo>
                <a:cubicBezTo>
                  <a:pt x="601" y="502"/>
                  <a:pt x="594" y="509"/>
                  <a:pt x="572" y="509"/>
                </a:cubicBezTo>
                <a:close/>
                <a:moveTo>
                  <a:pt x="509" y="424"/>
                </a:moveTo>
                <a:lnTo>
                  <a:pt x="509" y="424"/>
                </a:lnTo>
                <a:cubicBezTo>
                  <a:pt x="452" y="424"/>
                  <a:pt x="452" y="424"/>
                  <a:pt x="452" y="424"/>
                </a:cubicBezTo>
                <a:cubicBezTo>
                  <a:pt x="438" y="424"/>
                  <a:pt x="424" y="417"/>
                  <a:pt x="424" y="396"/>
                </a:cubicBezTo>
                <a:cubicBezTo>
                  <a:pt x="424" y="198"/>
                  <a:pt x="424" y="198"/>
                  <a:pt x="424" y="198"/>
                </a:cubicBezTo>
                <a:cubicBezTo>
                  <a:pt x="424" y="184"/>
                  <a:pt x="438" y="170"/>
                  <a:pt x="452" y="170"/>
                </a:cubicBezTo>
                <a:cubicBezTo>
                  <a:pt x="509" y="170"/>
                  <a:pt x="509" y="170"/>
                  <a:pt x="509" y="170"/>
                </a:cubicBezTo>
                <a:cubicBezTo>
                  <a:pt x="523" y="170"/>
                  <a:pt x="537" y="184"/>
                  <a:pt x="537" y="198"/>
                </a:cubicBezTo>
                <a:cubicBezTo>
                  <a:pt x="537" y="396"/>
                  <a:pt x="537" y="396"/>
                  <a:pt x="537" y="396"/>
                </a:cubicBezTo>
                <a:cubicBezTo>
                  <a:pt x="537" y="417"/>
                  <a:pt x="523" y="424"/>
                  <a:pt x="509" y="424"/>
                </a:cubicBezTo>
                <a:close/>
                <a:moveTo>
                  <a:pt x="346" y="424"/>
                </a:moveTo>
                <a:lnTo>
                  <a:pt x="346" y="424"/>
                </a:lnTo>
                <a:cubicBezTo>
                  <a:pt x="290" y="424"/>
                  <a:pt x="290" y="424"/>
                  <a:pt x="290" y="424"/>
                </a:cubicBezTo>
                <a:cubicBezTo>
                  <a:pt x="276" y="424"/>
                  <a:pt x="261" y="417"/>
                  <a:pt x="261" y="396"/>
                </a:cubicBezTo>
                <a:cubicBezTo>
                  <a:pt x="261" y="85"/>
                  <a:pt x="261" y="85"/>
                  <a:pt x="261" y="85"/>
                </a:cubicBezTo>
                <a:cubicBezTo>
                  <a:pt x="261" y="71"/>
                  <a:pt x="276" y="57"/>
                  <a:pt x="290" y="57"/>
                </a:cubicBezTo>
                <a:cubicBezTo>
                  <a:pt x="346" y="57"/>
                  <a:pt x="346" y="57"/>
                  <a:pt x="346" y="57"/>
                </a:cubicBezTo>
                <a:cubicBezTo>
                  <a:pt x="367" y="57"/>
                  <a:pt x="374" y="71"/>
                  <a:pt x="374" y="85"/>
                </a:cubicBezTo>
                <a:cubicBezTo>
                  <a:pt x="374" y="396"/>
                  <a:pt x="374" y="396"/>
                  <a:pt x="374" y="396"/>
                </a:cubicBezTo>
                <a:cubicBezTo>
                  <a:pt x="374" y="417"/>
                  <a:pt x="367" y="424"/>
                  <a:pt x="346" y="424"/>
                </a:cubicBezTo>
                <a:close/>
                <a:moveTo>
                  <a:pt x="191" y="424"/>
                </a:moveTo>
                <a:lnTo>
                  <a:pt x="191" y="424"/>
                </a:lnTo>
                <a:cubicBezTo>
                  <a:pt x="134" y="424"/>
                  <a:pt x="134" y="424"/>
                  <a:pt x="134" y="424"/>
                </a:cubicBezTo>
                <a:cubicBezTo>
                  <a:pt x="113" y="424"/>
                  <a:pt x="106" y="417"/>
                  <a:pt x="106" y="396"/>
                </a:cubicBezTo>
                <a:cubicBezTo>
                  <a:pt x="106" y="339"/>
                  <a:pt x="106" y="339"/>
                  <a:pt x="106" y="339"/>
                </a:cubicBezTo>
                <a:cubicBezTo>
                  <a:pt x="106" y="325"/>
                  <a:pt x="113" y="311"/>
                  <a:pt x="134" y="311"/>
                </a:cubicBezTo>
                <a:cubicBezTo>
                  <a:pt x="191" y="311"/>
                  <a:pt x="191" y="311"/>
                  <a:pt x="191" y="311"/>
                </a:cubicBezTo>
                <a:cubicBezTo>
                  <a:pt x="205" y="311"/>
                  <a:pt x="219" y="325"/>
                  <a:pt x="219" y="339"/>
                </a:cubicBezTo>
                <a:cubicBezTo>
                  <a:pt x="219" y="396"/>
                  <a:pt x="219" y="396"/>
                  <a:pt x="219" y="396"/>
                </a:cubicBezTo>
                <a:cubicBezTo>
                  <a:pt x="219" y="417"/>
                  <a:pt x="205" y="424"/>
                  <a:pt x="191" y="424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35" name="Freeform 76"/>
          <p:cNvSpPr>
            <a:spLocks noChangeArrowheads="1"/>
          </p:cNvSpPr>
          <p:nvPr/>
        </p:nvSpPr>
        <p:spPr bwMode="auto">
          <a:xfrm>
            <a:off x="7759638" y="4424685"/>
            <a:ext cx="426895" cy="364213"/>
          </a:xfrm>
          <a:custGeom>
            <a:avLst/>
            <a:gdLst>
              <a:gd name="T0" fmla="*/ 75622837 w 601"/>
              <a:gd name="T1" fmla="*/ 23076884 h 510"/>
              <a:gd name="T2" fmla="*/ 75622837 w 601"/>
              <a:gd name="T3" fmla="*/ 23076884 h 510"/>
              <a:gd name="T4" fmla="*/ 75622837 w 601"/>
              <a:gd name="T5" fmla="*/ 23076884 h 510"/>
              <a:gd name="T6" fmla="*/ 75622837 w 601"/>
              <a:gd name="T7" fmla="*/ 23076884 h 510"/>
              <a:gd name="T8" fmla="*/ 44651066 w 601"/>
              <a:gd name="T9" fmla="*/ 45240961 h 510"/>
              <a:gd name="T10" fmla="*/ 44651066 w 601"/>
              <a:gd name="T11" fmla="*/ 45240961 h 510"/>
              <a:gd name="T12" fmla="*/ 41941000 w 601"/>
              <a:gd name="T13" fmla="*/ 46153767 h 510"/>
              <a:gd name="T14" fmla="*/ 40134409 w 601"/>
              <a:gd name="T15" fmla="*/ 45240961 h 510"/>
              <a:gd name="T16" fmla="*/ 40134409 w 601"/>
              <a:gd name="T17" fmla="*/ 45240961 h 510"/>
              <a:gd name="T18" fmla="*/ 40134409 w 601"/>
              <a:gd name="T19" fmla="*/ 45240961 h 510"/>
              <a:gd name="T20" fmla="*/ 40134409 w 601"/>
              <a:gd name="T21" fmla="*/ 45240961 h 510"/>
              <a:gd name="T22" fmla="*/ 23616083 w 601"/>
              <a:gd name="T23" fmla="*/ 34159103 h 510"/>
              <a:gd name="T24" fmla="*/ 7226723 w 601"/>
              <a:gd name="T25" fmla="*/ 44198166 h 510"/>
              <a:gd name="T26" fmla="*/ 7226723 w 601"/>
              <a:gd name="T27" fmla="*/ 58930528 h 510"/>
              <a:gd name="T28" fmla="*/ 73816246 w 601"/>
              <a:gd name="T29" fmla="*/ 58930528 h 510"/>
              <a:gd name="T30" fmla="*/ 77429787 w 601"/>
              <a:gd name="T31" fmla="*/ 62711741 h 510"/>
              <a:gd name="T32" fmla="*/ 73816246 w 601"/>
              <a:gd name="T33" fmla="*/ 66362244 h 510"/>
              <a:gd name="T34" fmla="*/ 3613541 w 601"/>
              <a:gd name="T35" fmla="*/ 66362244 h 510"/>
              <a:gd name="T36" fmla="*/ 0 w 601"/>
              <a:gd name="T37" fmla="*/ 62711741 h 510"/>
              <a:gd name="T38" fmla="*/ 0 w 601"/>
              <a:gd name="T39" fmla="*/ 3650503 h 510"/>
              <a:gd name="T40" fmla="*/ 3613541 w 601"/>
              <a:gd name="T41" fmla="*/ 0 h 510"/>
              <a:gd name="T42" fmla="*/ 7226723 w 601"/>
              <a:gd name="T43" fmla="*/ 3650503 h 510"/>
              <a:gd name="T44" fmla="*/ 7226723 w 601"/>
              <a:gd name="T45" fmla="*/ 35984354 h 510"/>
              <a:gd name="T46" fmla="*/ 21809492 w 601"/>
              <a:gd name="T47" fmla="*/ 26727387 h 510"/>
              <a:gd name="T48" fmla="*/ 21809492 w 601"/>
              <a:gd name="T49" fmla="*/ 26727387 h 510"/>
              <a:gd name="T50" fmla="*/ 23616083 w 601"/>
              <a:gd name="T51" fmla="*/ 25814941 h 510"/>
              <a:gd name="T52" fmla="*/ 26455114 w 601"/>
              <a:gd name="T53" fmla="*/ 26727387 h 510"/>
              <a:gd name="T54" fmla="*/ 26455114 w 601"/>
              <a:gd name="T55" fmla="*/ 26727387 h 510"/>
              <a:gd name="T56" fmla="*/ 26455114 w 601"/>
              <a:gd name="T57" fmla="*/ 26727387 h 510"/>
              <a:gd name="T58" fmla="*/ 26455114 w 601"/>
              <a:gd name="T59" fmla="*/ 26727387 h 510"/>
              <a:gd name="T60" fmla="*/ 41941000 w 601"/>
              <a:gd name="T61" fmla="*/ 37809606 h 510"/>
              <a:gd name="T62" fmla="*/ 72009655 w 601"/>
              <a:gd name="T63" fmla="*/ 16557974 h 510"/>
              <a:gd name="T64" fmla="*/ 72009655 w 601"/>
              <a:gd name="T65" fmla="*/ 16557974 h 510"/>
              <a:gd name="T66" fmla="*/ 73816246 w 601"/>
              <a:gd name="T67" fmla="*/ 16557974 h 510"/>
              <a:gd name="T68" fmla="*/ 77429787 w 601"/>
              <a:gd name="T69" fmla="*/ 20338826 h 510"/>
              <a:gd name="T70" fmla="*/ 75622837 w 601"/>
              <a:gd name="T71" fmla="*/ 23076884 h 51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01" h="510">
                <a:moveTo>
                  <a:pt x="586" y="177"/>
                </a:moveTo>
                <a:lnTo>
                  <a:pt x="586" y="177"/>
                </a:lnTo>
                <a:cubicBezTo>
                  <a:pt x="346" y="347"/>
                  <a:pt x="346" y="347"/>
                  <a:pt x="346" y="347"/>
                </a:cubicBezTo>
                <a:cubicBezTo>
                  <a:pt x="339" y="347"/>
                  <a:pt x="332" y="354"/>
                  <a:pt x="325" y="354"/>
                </a:cubicBezTo>
                <a:cubicBezTo>
                  <a:pt x="325" y="354"/>
                  <a:pt x="318" y="347"/>
                  <a:pt x="311" y="347"/>
                </a:cubicBezTo>
                <a:cubicBezTo>
                  <a:pt x="183" y="262"/>
                  <a:pt x="183" y="262"/>
                  <a:pt x="183" y="262"/>
                </a:cubicBezTo>
                <a:cubicBezTo>
                  <a:pt x="56" y="339"/>
                  <a:pt x="56" y="339"/>
                  <a:pt x="56" y="339"/>
                </a:cubicBezTo>
                <a:cubicBezTo>
                  <a:pt x="56" y="452"/>
                  <a:pt x="56" y="452"/>
                  <a:pt x="56" y="452"/>
                </a:cubicBezTo>
                <a:cubicBezTo>
                  <a:pt x="572" y="452"/>
                  <a:pt x="572" y="452"/>
                  <a:pt x="572" y="452"/>
                </a:cubicBezTo>
                <a:cubicBezTo>
                  <a:pt x="586" y="452"/>
                  <a:pt x="600" y="467"/>
                  <a:pt x="600" y="481"/>
                </a:cubicBezTo>
                <a:cubicBezTo>
                  <a:pt x="600" y="502"/>
                  <a:pt x="586" y="509"/>
                  <a:pt x="572" y="509"/>
                </a:cubicBezTo>
                <a:cubicBezTo>
                  <a:pt x="28" y="509"/>
                  <a:pt x="28" y="509"/>
                  <a:pt x="28" y="509"/>
                </a:cubicBezTo>
                <a:cubicBezTo>
                  <a:pt x="7" y="509"/>
                  <a:pt x="0" y="502"/>
                  <a:pt x="0" y="481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7" y="0"/>
                  <a:pt x="28" y="0"/>
                </a:cubicBezTo>
                <a:cubicBezTo>
                  <a:pt x="42" y="0"/>
                  <a:pt x="56" y="14"/>
                  <a:pt x="56" y="28"/>
                </a:cubicBezTo>
                <a:cubicBezTo>
                  <a:pt x="56" y="276"/>
                  <a:pt x="56" y="276"/>
                  <a:pt x="56" y="276"/>
                </a:cubicBezTo>
                <a:cubicBezTo>
                  <a:pt x="169" y="205"/>
                  <a:pt x="169" y="205"/>
                  <a:pt x="169" y="205"/>
                </a:cubicBezTo>
                <a:cubicBezTo>
                  <a:pt x="176" y="205"/>
                  <a:pt x="183" y="198"/>
                  <a:pt x="183" y="198"/>
                </a:cubicBezTo>
                <a:cubicBezTo>
                  <a:pt x="191" y="198"/>
                  <a:pt x="198" y="205"/>
                  <a:pt x="205" y="205"/>
                </a:cubicBezTo>
                <a:cubicBezTo>
                  <a:pt x="325" y="290"/>
                  <a:pt x="325" y="290"/>
                  <a:pt x="325" y="290"/>
                </a:cubicBezTo>
                <a:cubicBezTo>
                  <a:pt x="558" y="127"/>
                  <a:pt x="558" y="127"/>
                  <a:pt x="558" y="127"/>
                </a:cubicBezTo>
                <a:cubicBezTo>
                  <a:pt x="558" y="127"/>
                  <a:pt x="565" y="127"/>
                  <a:pt x="572" y="127"/>
                </a:cubicBezTo>
                <a:cubicBezTo>
                  <a:pt x="586" y="127"/>
                  <a:pt x="600" y="134"/>
                  <a:pt x="600" y="156"/>
                </a:cubicBezTo>
                <a:cubicBezTo>
                  <a:pt x="600" y="163"/>
                  <a:pt x="593" y="170"/>
                  <a:pt x="586" y="177"/>
                </a:cubicBez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36" name="Freeform 77"/>
          <p:cNvSpPr>
            <a:spLocks noChangeArrowheads="1"/>
          </p:cNvSpPr>
          <p:nvPr/>
        </p:nvSpPr>
        <p:spPr bwMode="auto">
          <a:xfrm>
            <a:off x="7006294" y="4396426"/>
            <a:ext cx="433174" cy="430147"/>
          </a:xfrm>
          <a:custGeom>
            <a:avLst/>
            <a:gdLst>
              <a:gd name="T0" fmla="*/ 39468811 w 608"/>
              <a:gd name="T1" fmla="*/ 78442719 h 602"/>
              <a:gd name="T2" fmla="*/ 39468811 w 608"/>
              <a:gd name="T3" fmla="*/ 78442719 h 602"/>
              <a:gd name="T4" fmla="*/ 0 w 608"/>
              <a:gd name="T5" fmla="*/ 38764526 h 602"/>
              <a:gd name="T6" fmla="*/ 39468811 w 608"/>
              <a:gd name="T7" fmla="*/ 0 h 602"/>
              <a:gd name="T8" fmla="*/ 78807547 w 608"/>
              <a:gd name="T9" fmla="*/ 38764526 h 602"/>
              <a:gd name="T10" fmla="*/ 39468811 w 608"/>
              <a:gd name="T11" fmla="*/ 78442719 h 602"/>
              <a:gd name="T12" fmla="*/ 16488637 w 608"/>
              <a:gd name="T13" fmla="*/ 16576054 h 602"/>
              <a:gd name="T14" fmla="*/ 16488637 w 608"/>
              <a:gd name="T15" fmla="*/ 16576054 h 602"/>
              <a:gd name="T16" fmla="*/ 39468811 w 608"/>
              <a:gd name="T17" fmla="*/ 38764526 h 602"/>
              <a:gd name="T18" fmla="*/ 39468811 w 608"/>
              <a:gd name="T19" fmla="*/ 7308970 h 602"/>
              <a:gd name="T20" fmla="*/ 16488637 w 608"/>
              <a:gd name="T21" fmla="*/ 16576054 h 60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608" h="602">
                <a:moveTo>
                  <a:pt x="304" y="601"/>
                </a:moveTo>
                <a:lnTo>
                  <a:pt x="304" y="601"/>
                </a:lnTo>
                <a:cubicBezTo>
                  <a:pt x="134" y="601"/>
                  <a:pt x="0" y="466"/>
                  <a:pt x="0" y="297"/>
                </a:cubicBezTo>
                <a:cubicBezTo>
                  <a:pt x="0" y="134"/>
                  <a:pt x="134" y="0"/>
                  <a:pt x="304" y="0"/>
                </a:cubicBezTo>
                <a:cubicBezTo>
                  <a:pt x="473" y="0"/>
                  <a:pt x="607" y="134"/>
                  <a:pt x="607" y="297"/>
                </a:cubicBezTo>
                <a:cubicBezTo>
                  <a:pt x="607" y="466"/>
                  <a:pt x="473" y="601"/>
                  <a:pt x="304" y="601"/>
                </a:cubicBezTo>
                <a:close/>
                <a:moveTo>
                  <a:pt x="127" y="127"/>
                </a:moveTo>
                <a:lnTo>
                  <a:pt x="127" y="127"/>
                </a:lnTo>
                <a:cubicBezTo>
                  <a:pt x="304" y="297"/>
                  <a:pt x="304" y="297"/>
                  <a:pt x="304" y="297"/>
                </a:cubicBezTo>
                <a:cubicBezTo>
                  <a:pt x="304" y="56"/>
                  <a:pt x="304" y="56"/>
                  <a:pt x="304" y="56"/>
                </a:cubicBezTo>
                <a:cubicBezTo>
                  <a:pt x="233" y="56"/>
                  <a:pt x="176" y="85"/>
                  <a:pt x="127" y="127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37" name="Freeform 78"/>
          <p:cNvSpPr>
            <a:spLocks noChangeArrowheads="1"/>
          </p:cNvSpPr>
          <p:nvPr/>
        </p:nvSpPr>
        <p:spPr bwMode="auto">
          <a:xfrm>
            <a:off x="6256087" y="4396426"/>
            <a:ext cx="426895" cy="430147"/>
          </a:xfrm>
          <a:custGeom>
            <a:avLst/>
            <a:gdLst>
              <a:gd name="T0" fmla="*/ 39230934 w 601"/>
              <a:gd name="T1" fmla="*/ 78442719 h 602"/>
              <a:gd name="T2" fmla="*/ 39230934 w 601"/>
              <a:gd name="T3" fmla="*/ 78442719 h 602"/>
              <a:gd name="T4" fmla="*/ 0 w 601"/>
              <a:gd name="T5" fmla="*/ 38764526 h 602"/>
              <a:gd name="T6" fmla="*/ 39230934 w 601"/>
              <a:gd name="T7" fmla="*/ 0 h 602"/>
              <a:gd name="T8" fmla="*/ 77429787 w 601"/>
              <a:gd name="T9" fmla="*/ 38764526 h 602"/>
              <a:gd name="T10" fmla="*/ 39230934 w 601"/>
              <a:gd name="T11" fmla="*/ 78442719 h 602"/>
              <a:gd name="T12" fmla="*/ 7226723 w 601"/>
              <a:gd name="T13" fmla="*/ 38764526 h 602"/>
              <a:gd name="T14" fmla="*/ 7226723 w 601"/>
              <a:gd name="T15" fmla="*/ 38764526 h 602"/>
              <a:gd name="T16" fmla="*/ 39230934 w 601"/>
              <a:gd name="T17" fmla="*/ 38764526 h 602"/>
              <a:gd name="T18" fmla="*/ 39230934 w 601"/>
              <a:gd name="T19" fmla="*/ 7308970 h 602"/>
              <a:gd name="T20" fmla="*/ 7226723 w 601"/>
              <a:gd name="T21" fmla="*/ 38764526 h 60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601" h="602">
                <a:moveTo>
                  <a:pt x="304" y="601"/>
                </a:moveTo>
                <a:lnTo>
                  <a:pt x="304" y="601"/>
                </a:lnTo>
                <a:cubicBezTo>
                  <a:pt x="134" y="601"/>
                  <a:pt x="0" y="466"/>
                  <a:pt x="0" y="297"/>
                </a:cubicBezTo>
                <a:cubicBezTo>
                  <a:pt x="0" y="134"/>
                  <a:pt x="134" y="0"/>
                  <a:pt x="304" y="0"/>
                </a:cubicBezTo>
                <a:cubicBezTo>
                  <a:pt x="466" y="0"/>
                  <a:pt x="600" y="134"/>
                  <a:pt x="600" y="297"/>
                </a:cubicBezTo>
                <a:cubicBezTo>
                  <a:pt x="600" y="466"/>
                  <a:pt x="466" y="601"/>
                  <a:pt x="304" y="601"/>
                </a:cubicBezTo>
                <a:close/>
                <a:moveTo>
                  <a:pt x="56" y="297"/>
                </a:moveTo>
                <a:lnTo>
                  <a:pt x="56" y="297"/>
                </a:lnTo>
                <a:cubicBezTo>
                  <a:pt x="304" y="297"/>
                  <a:pt x="304" y="297"/>
                  <a:pt x="304" y="297"/>
                </a:cubicBezTo>
                <a:cubicBezTo>
                  <a:pt x="304" y="56"/>
                  <a:pt x="304" y="56"/>
                  <a:pt x="304" y="56"/>
                </a:cubicBezTo>
                <a:cubicBezTo>
                  <a:pt x="169" y="56"/>
                  <a:pt x="56" y="162"/>
                  <a:pt x="56" y="297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38" name="Freeform 79"/>
          <p:cNvSpPr>
            <a:spLocks noChangeArrowheads="1"/>
          </p:cNvSpPr>
          <p:nvPr/>
        </p:nvSpPr>
        <p:spPr bwMode="auto">
          <a:xfrm>
            <a:off x="5505881" y="4396426"/>
            <a:ext cx="426895" cy="430147"/>
          </a:xfrm>
          <a:custGeom>
            <a:avLst/>
            <a:gdLst>
              <a:gd name="T0" fmla="*/ 38198494 w 601"/>
              <a:gd name="T1" fmla="*/ 78442719 h 602"/>
              <a:gd name="T2" fmla="*/ 38198494 w 601"/>
              <a:gd name="T3" fmla="*/ 78442719 h 602"/>
              <a:gd name="T4" fmla="*/ 0 w 601"/>
              <a:gd name="T5" fmla="*/ 38764526 h 602"/>
              <a:gd name="T6" fmla="*/ 38198494 w 601"/>
              <a:gd name="T7" fmla="*/ 0 h 602"/>
              <a:gd name="T8" fmla="*/ 77429787 w 601"/>
              <a:gd name="T9" fmla="*/ 38764526 h 602"/>
              <a:gd name="T10" fmla="*/ 38198494 w 601"/>
              <a:gd name="T11" fmla="*/ 78442719 h 602"/>
              <a:gd name="T12" fmla="*/ 7226723 w 601"/>
              <a:gd name="T13" fmla="*/ 38764526 h 602"/>
              <a:gd name="T14" fmla="*/ 7226723 w 601"/>
              <a:gd name="T15" fmla="*/ 38764526 h 602"/>
              <a:gd name="T16" fmla="*/ 16389361 w 601"/>
              <a:gd name="T17" fmla="*/ 61735884 h 602"/>
              <a:gd name="T18" fmla="*/ 38198494 w 601"/>
              <a:gd name="T19" fmla="*/ 38764526 h 602"/>
              <a:gd name="T20" fmla="*/ 38198494 w 601"/>
              <a:gd name="T21" fmla="*/ 7308970 h 602"/>
              <a:gd name="T22" fmla="*/ 7226723 w 601"/>
              <a:gd name="T23" fmla="*/ 38764526 h 60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01" h="602">
                <a:moveTo>
                  <a:pt x="296" y="601"/>
                </a:moveTo>
                <a:lnTo>
                  <a:pt x="296" y="601"/>
                </a:lnTo>
                <a:cubicBezTo>
                  <a:pt x="134" y="601"/>
                  <a:pt x="0" y="466"/>
                  <a:pt x="0" y="297"/>
                </a:cubicBezTo>
                <a:cubicBezTo>
                  <a:pt x="0" y="134"/>
                  <a:pt x="134" y="0"/>
                  <a:pt x="296" y="0"/>
                </a:cubicBezTo>
                <a:cubicBezTo>
                  <a:pt x="466" y="0"/>
                  <a:pt x="600" y="134"/>
                  <a:pt x="600" y="297"/>
                </a:cubicBezTo>
                <a:cubicBezTo>
                  <a:pt x="600" y="466"/>
                  <a:pt x="466" y="601"/>
                  <a:pt x="296" y="601"/>
                </a:cubicBezTo>
                <a:close/>
                <a:moveTo>
                  <a:pt x="56" y="297"/>
                </a:moveTo>
                <a:lnTo>
                  <a:pt x="56" y="297"/>
                </a:lnTo>
                <a:cubicBezTo>
                  <a:pt x="56" y="367"/>
                  <a:pt x="84" y="431"/>
                  <a:pt x="127" y="473"/>
                </a:cubicBezTo>
                <a:cubicBezTo>
                  <a:pt x="296" y="297"/>
                  <a:pt x="296" y="297"/>
                  <a:pt x="296" y="297"/>
                </a:cubicBezTo>
                <a:cubicBezTo>
                  <a:pt x="296" y="56"/>
                  <a:pt x="296" y="56"/>
                  <a:pt x="296" y="56"/>
                </a:cubicBezTo>
                <a:cubicBezTo>
                  <a:pt x="162" y="56"/>
                  <a:pt x="56" y="162"/>
                  <a:pt x="56" y="297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39" name="Freeform 80"/>
          <p:cNvSpPr>
            <a:spLocks noChangeArrowheads="1"/>
          </p:cNvSpPr>
          <p:nvPr/>
        </p:nvSpPr>
        <p:spPr bwMode="auto">
          <a:xfrm>
            <a:off x="4752536" y="4396426"/>
            <a:ext cx="433174" cy="430147"/>
          </a:xfrm>
          <a:custGeom>
            <a:avLst/>
            <a:gdLst>
              <a:gd name="T0" fmla="*/ 39339251 w 609"/>
              <a:gd name="T1" fmla="*/ 78442719 h 602"/>
              <a:gd name="T2" fmla="*/ 39339251 w 609"/>
              <a:gd name="T3" fmla="*/ 78442719 h 602"/>
              <a:gd name="T4" fmla="*/ 0 w 609"/>
              <a:gd name="T5" fmla="*/ 38764526 h 602"/>
              <a:gd name="T6" fmla="*/ 39339251 w 609"/>
              <a:gd name="T7" fmla="*/ 0 h 602"/>
              <a:gd name="T8" fmla="*/ 78678142 w 609"/>
              <a:gd name="T9" fmla="*/ 38764526 h 602"/>
              <a:gd name="T10" fmla="*/ 39339251 w 609"/>
              <a:gd name="T11" fmla="*/ 78442719 h 602"/>
              <a:gd name="T12" fmla="*/ 7376244 w 609"/>
              <a:gd name="T13" fmla="*/ 38764526 h 602"/>
              <a:gd name="T14" fmla="*/ 7376244 w 609"/>
              <a:gd name="T15" fmla="*/ 38764526 h 602"/>
              <a:gd name="T16" fmla="*/ 39339251 w 609"/>
              <a:gd name="T17" fmla="*/ 71002968 h 602"/>
              <a:gd name="T18" fmla="*/ 39339251 w 609"/>
              <a:gd name="T19" fmla="*/ 7308970 h 602"/>
              <a:gd name="T20" fmla="*/ 7376244 w 609"/>
              <a:gd name="T21" fmla="*/ 38764526 h 60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609" h="602">
                <a:moveTo>
                  <a:pt x="304" y="601"/>
                </a:moveTo>
                <a:lnTo>
                  <a:pt x="304" y="601"/>
                </a:lnTo>
                <a:cubicBezTo>
                  <a:pt x="135" y="601"/>
                  <a:pt x="0" y="466"/>
                  <a:pt x="0" y="297"/>
                </a:cubicBezTo>
                <a:cubicBezTo>
                  <a:pt x="0" y="134"/>
                  <a:pt x="135" y="0"/>
                  <a:pt x="304" y="0"/>
                </a:cubicBezTo>
                <a:cubicBezTo>
                  <a:pt x="474" y="0"/>
                  <a:pt x="608" y="134"/>
                  <a:pt x="608" y="297"/>
                </a:cubicBezTo>
                <a:cubicBezTo>
                  <a:pt x="608" y="466"/>
                  <a:pt x="474" y="601"/>
                  <a:pt x="304" y="601"/>
                </a:cubicBezTo>
                <a:close/>
                <a:moveTo>
                  <a:pt x="57" y="297"/>
                </a:moveTo>
                <a:lnTo>
                  <a:pt x="57" y="297"/>
                </a:lnTo>
                <a:cubicBezTo>
                  <a:pt x="57" y="431"/>
                  <a:pt x="170" y="544"/>
                  <a:pt x="304" y="544"/>
                </a:cubicBezTo>
                <a:cubicBezTo>
                  <a:pt x="304" y="56"/>
                  <a:pt x="304" y="56"/>
                  <a:pt x="304" y="56"/>
                </a:cubicBezTo>
                <a:cubicBezTo>
                  <a:pt x="170" y="56"/>
                  <a:pt x="57" y="162"/>
                  <a:pt x="57" y="297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40" name="Freeform 81"/>
          <p:cNvSpPr>
            <a:spLocks noChangeArrowheads="1"/>
          </p:cNvSpPr>
          <p:nvPr/>
        </p:nvSpPr>
        <p:spPr bwMode="auto">
          <a:xfrm>
            <a:off x="4002329" y="4396426"/>
            <a:ext cx="430036" cy="430147"/>
          </a:xfrm>
          <a:custGeom>
            <a:avLst/>
            <a:gdLst>
              <a:gd name="T0" fmla="*/ 39678193 w 602"/>
              <a:gd name="T1" fmla="*/ 78442719 h 602"/>
              <a:gd name="T2" fmla="*/ 39678193 w 602"/>
              <a:gd name="T3" fmla="*/ 78442719 h 602"/>
              <a:gd name="T4" fmla="*/ 0 w 602"/>
              <a:gd name="T5" fmla="*/ 38764526 h 602"/>
              <a:gd name="T6" fmla="*/ 39678193 w 602"/>
              <a:gd name="T7" fmla="*/ 0 h 602"/>
              <a:gd name="T8" fmla="*/ 78442719 w 602"/>
              <a:gd name="T9" fmla="*/ 38764526 h 602"/>
              <a:gd name="T10" fmla="*/ 39678193 w 602"/>
              <a:gd name="T11" fmla="*/ 78442719 h 602"/>
              <a:gd name="T12" fmla="*/ 7439751 w 602"/>
              <a:gd name="T13" fmla="*/ 38764526 h 602"/>
              <a:gd name="T14" fmla="*/ 7439751 w 602"/>
              <a:gd name="T15" fmla="*/ 38764526 h 602"/>
              <a:gd name="T16" fmla="*/ 39678193 w 602"/>
              <a:gd name="T17" fmla="*/ 71002968 h 602"/>
              <a:gd name="T18" fmla="*/ 61866665 w 602"/>
              <a:gd name="T19" fmla="*/ 61735884 h 602"/>
              <a:gd name="T20" fmla="*/ 39678193 w 602"/>
              <a:gd name="T21" fmla="*/ 38764526 h 602"/>
              <a:gd name="T22" fmla="*/ 39678193 w 602"/>
              <a:gd name="T23" fmla="*/ 7308970 h 602"/>
              <a:gd name="T24" fmla="*/ 7439751 w 602"/>
              <a:gd name="T25" fmla="*/ 38764526 h 60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602" h="602">
                <a:moveTo>
                  <a:pt x="304" y="601"/>
                </a:moveTo>
                <a:lnTo>
                  <a:pt x="304" y="601"/>
                </a:lnTo>
                <a:cubicBezTo>
                  <a:pt x="135" y="601"/>
                  <a:pt x="0" y="466"/>
                  <a:pt x="0" y="297"/>
                </a:cubicBezTo>
                <a:cubicBezTo>
                  <a:pt x="0" y="134"/>
                  <a:pt x="135" y="0"/>
                  <a:pt x="304" y="0"/>
                </a:cubicBezTo>
                <a:cubicBezTo>
                  <a:pt x="467" y="0"/>
                  <a:pt x="601" y="134"/>
                  <a:pt x="601" y="297"/>
                </a:cubicBezTo>
                <a:cubicBezTo>
                  <a:pt x="601" y="466"/>
                  <a:pt x="467" y="601"/>
                  <a:pt x="304" y="601"/>
                </a:cubicBezTo>
                <a:close/>
                <a:moveTo>
                  <a:pt x="57" y="297"/>
                </a:moveTo>
                <a:lnTo>
                  <a:pt x="57" y="297"/>
                </a:lnTo>
                <a:cubicBezTo>
                  <a:pt x="57" y="431"/>
                  <a:pt x="170" y="544"/>
                  <a:pt x="304" y="544"/>
                </a:cubicBezTo>
                <a:cubicBezTo>
                  <a:pt x="368" y="544"/>
                  <a:pt x="431" y="516"/>
                  <a:pt x="474" y="473"/>
                </a:cubicBezTo>
                <a:cubicBezTo>
                  <a:pt x="304" y="297"/>
                  <a:pt x="304" y="297"/>
                  <a:pt x="304" y="297"/>
                </a:cubicBezTo>
                <a:cubicBezTo>
                  <a:pt x="304" y="56"/>
                  <a:pt x="304" y="56"/>
                  <a:pt x="304" y="56"/>
                </a:cubicBezTo>
                <a:cubicBezTo>
                  <a:pt x="170" y="56"/>
                  <a:pt x="57" y="162"/>
                  <a:pt x="57" y="297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41" name="Freeform 82"/>
          <p:cNvSpPr>
            <a:spLocks noChangeArrowheads="1"/>
          </p:cNvSpPr>
          <p:nvPr/>
        </p:nvSpPr>
        <p:spPr bwMode="auto">
          <a:xfrm>
            <a:off x="3252123" y="4396426"/>
            <a:ext cx="430034" cy="430147"/>
          </a:xfrm>
          <a:custGeom>
            <a:avLst/>
            <a:gdLst>
              <a:gd name="T0" fmla="*/ 38763987 w 602"/>
              <a:gd name="T1" fmla="*/ 78442719 h 602"/>
              <a:gd name="T2" fmla="*/ 38763987 w 602"/>
              <a:gd name="T3" fmla="*/ 78442719 h 602"/>
              <a:gd name="T4" fmla="*/ 0 w 602"/>
              <a:gd name="T5" fmla="*/ 38764526 h 602"/>
              <a:gd name="T6" fmla="*/ 38763987 w 602"/>
              <a:gd name="T7" fmla="*/ 0 h 602"/>
              <a:gd name="T8" fmla="*/ 78441997 w 602"/>
              <a:gd name="T9" fmla="*/ 38764526 h 602"/>
              <a:gd name="T10" fmla="*/ 38763987 w 602"/>
              <a:gd name="T11" fmla="*/ 78442719 h 602"/>
              <a:gd name="T12" fmla="*/ 7439717 w 602"/>
              <a:gd name="T13" fmla="*/ 38764526 h 602"/>
              <a:gd name="T14" fmla="*/ 7439717 w 602"/>
              <a:gd name="T15" fmla="*/ 38764526 h 602"/>
              <a:gd name="T16" fmla="*/ 38763987 w 602"/>
              <a:gd name="T17" fmla="*/ 71002968 h 602"/>
              <a:gd name="T18" fmla="*/ 71002280 w 602"/>
              <a:gd name="T19" fmla="*/ 38764526 h 602"/>
              <a:gd name="T20" fmla="*/ 71002280 w 602"/>
              <a:gd name="T21" fmla="*/ 38764526 h 602"/>
              <a:gd name="T22" fmla="*/ 38763987 w 602"/>
              <a:gd name="T23" fmla="*/ 38764526 h 602"/>
              <a:gd name="T24" fmla="*/ 38763987 w 602"/>
              <a:gd name="T25" fmla="*/ 7308970 h 602"/>
              <a:gd name="T26" fmla="*/ 7439717 w 602"/>
              <a:gd name="T27" fmla="*/ 38764526 h 60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602" h="602">
                <a:moveTo>
                  <a:pt x="297" y="601"/>
                </a:moveTo>
                <a:lnTo>
                  <a:pt x="297" y="601"/>
                </a:lnTo>
                <a:cubicBezTo>
                  <a:pt x="135" y="601"/>
                  <a:pt x="0" y="466"/>
                  <a:pt x="0" y="297"/>
                </a:cubicBezTo>
                <a:cubicBezTo>
                  <a:pt x="0" y="134"/>
                  <a:pt x="135" y="0"/>
                  <a:pt x="297" y="0"/>
                </a:cubicBezTo>
                <a:cubicBezTo>
                  <a:pt x="467" y="0"/>
                  <a:pt x="601" y="134"/>
                  <a:pt x="601" y="297"/>
                </a:cubicBezTo>
                <a:cubicBezTo>
                  <a:pt x="601" y="466"/>
                  <a:pt x="467" y="601"/>
                  <a:pt x="297" y="601"/>
                </a:cubicBezTo>
                <a:close/>
                <a:moveTo>
                  <a:pt x="57" y="297"/>
                </a:moveTo>
                <a:lnTo>
                  <a:pt x="57" y="297"/>
                </a:lnTo>
                <a:cubicBezTo>
                  <a:pt x="57" y="431"/>
                  <a:pt x="163" y="544"/>
                  <a:pt x="297" y="544"/>
                </a:cubicBezTo>
                <a:cubicBezTo>
                  <a:pt x="431" y="544"/>
                  <a:pt x="544" y="431"/>
                  <a:pt x="544" y="297"/>
                </a:cubicBezTo>
                <a:cubicBezTo>
                  <a:pt x="297" y="297"/>
                  <a:pt x="297" y="297"/>
                  <a:pt x="297" y="297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163" y="56"/>
                  <a:pt x="57" y="162"/>
                  <a:pt x="57" y="297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42" name="Freeform 83"/>
          <p:cNvSpPr>
            <a:spLocks noChangeArrowheads="1"/>
          </p:cNvSpPr>
          <p:nvPr/>
        </p:nvSpPr>
        <p:spPr bwMode="auto">
          <a:xfrm>
            <a:off x="2508194" y="4396426"/>
            <a:ext cx="430036" cy="430147"/>
          </a:xfrm>
          <a:custGeom>
            <a:avLst/>
            <a:gdLst>
              <a:gd name="T0" fmla="*/ 38764526 w 602"/>
              <a:gd name="T1" fmla="*/ 78442719 h 602"/>
              <a:gd name="T2" fmla="*/ 38764526 w 602"/>
              <a:gd name="T3" fmla="*/ 78442719 h 602"/>
              <a:gd name="T4" fmla="*/ 0 w 602"/>
              <a:gd name="T5" fmla="*/ 38764526 h 602"/>
              <a:gd name="T6" fmla="*/ 38764526 w 602"/>
              <a:gd name="T7" fmla="*/ 0 h 602"/>
              <a:gd name="T8" fmla="*/ 78442719 w 602"/>
              <a:gd name="T9" fmla="*/ 38764526 h 602"/>
              <a:gd name="T10" fmla="*/ 38764526 w 602"/>
              <a:gd name="T11" fmla="*/ 78442719 h 602"/>
              <a:gd name="T12" fmla="*/ 61866665 w 602"/>
              <a:gd name="T13" fmla="*/ 16576054 h 602"/>
              <a:gd name="T14" fmla="*/ 61866665 w 602"/>
              <a:gd name="T15" fmla="*/ 16576054 h 602"/>
              <a:gd name="T16" fmla="*/ 38764526 w 602"/>
              <a:gd name="T17" fmla="*/ 38764526 h 602"/>
              <a:gd name="T18" fmla="*/ 38764526 w 602"/>
              <a:gd name="T19" fmla="*/ 7308970 h 602"/>
              <a:gd name="T20" fmla="*/ 7439751 w 602"/>
              <a:gd name="T21" fmla="*/ 38764526 h 602"/>
              <a:gd name="T22" fmla="*/ 38764526 w 602"/>
              <a:gd name="T23" fmla="*/ 71002968 h 602"/>
              <a:gd name="T24" fmla="*/ 71002968 w 602"/>
              <a:gd name="T25" fmla="*/ 38764526 h 602"/>
              <a:gd name="T26" fmla="*/ 61866665 w 602"/>
              <a:gd name="T27" fmla="*/ 16576054 h 60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602" h="602">
                <a:moveTo>
                  <a:pt x="297" y="601"/>
                </a:moveTo>
                <a:lnTo>
                  <a:pt x="297" y="601"/>
                </a:lnTo>
                <a:cubicBezTo>
                  <a:pt x="135" y="601"/>
                  <a:pt x="0" y="466"/>
                  <a:pt x="0" y="297"/>
                </a:cubicBezTo>
                <a:cubicBezTo>
                  <a:pt x="0" y="134"/>
                  <a:pt x="135" y="0"/>
                  <a:pt x="297" y="0"/>
                </a:cubicBezTo>
                <a:cubicBezTo>
                  <a:pt x="467" y="0"/>
                  <a:pt x="601" y="134"/>
                  <a:pt x="601" y="297"/>
                </a:cubicBezTo>
                <a:cubicBezTo>
                  <a:pt x="601" y="466"/>
                  <a:pt x="467" y="601"/>
                  <a:pt x="297" y="601"/>
                </a:cubicBezTo>
                <a:close/>
                <a:moveTo>
                  <a:pt x="474" y="127"/>
                </a:moveTo>
                <a:lnTo>
                  <a:pt x="474" y="127"/>
                </a:lnTo>
                <a:cubicBezTo>
                  <a:pt x="297" y="297"/>
                  <a:pt x="297" y="297"/>
                  <a:pt x="297" y="297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163" y="56"/>
                  <a:pt x="57" y="162"/>
                  <a:pt x="57" y="297"/>
                </a:cubicBezTo>
                <a:cubicBezTo>
                  <a:pt x="57" y="431"/>
                  <a:pt x="163" y="544"/>
                  <a:pt x="297" y="544"/>
                </a:cubicBezTo>
                <a:cubicBezTo>
                  <a:pt x="431" y="544"/>
                  <a:pt x="544" y="431"/>
                  <a:pt x="544" y="297"/>
                </a:cubicBezTo>
                <a:cubicBezTo>
                  <a:pt x="544" y="233"/>
                  <a:pt x="516" y="169"/>
                  <a:pt x="474" y="127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43" name="Freeform 84"/>
          <p:cNvSpPr>
            <a:spLocks noChangeArrowheads="1"/>
          </p:cNvSpPr>
          <p:nvPr/>
        </p:nvSpPr>
        <p:spPr bwMode="auto">
          <a:xfrm>
            <a:off x="1748571" y="4396426"/>
            <a:ext cx="430036" cy="430147"/>
          </a:xfrm>
          <a:custGeom>
            <a:avLst/>
            <a:gdLst>
              <a:gd name="T0" fmla="*/ 43332858 w 602"/>
              <a:gd name="T1" fmla="*/ 34979440 h 602"/>
              <a:gd name="T2" fmla="*/ 43332858 w 602"/>
              <a:gd name="T3" fmla="*/ 34979440 h 602"/>
              <a:gd name="T4" fmla="*/ 43332858 w 602"/>
              <a:gd name="T5" fmla="*/ 0 h 602"/>
              <a:gd name="T6" fmla="*/ 78442719 w 602"/>
              <a:gd name="T7" fmla="*/ 34979440 h 602"/>
              <a:gd name="T8" fmla="*/ 43332858 w 602"/>
              <a:gd name="T9" fmla="*/ 34979440 h 602"/>
              <a:gd name="T10" fmla="*/ 36023527 w 602"/>
              <a:gd name="T11" fmla="*/ 78442719 h 602"/>
              <a:gd name="T12" fmla="*/ 36023527 w 602"/>
              <a:gd name="T13" fmla="*/ 78442719 h 602"/>
              <a:gd name="T14" fmla="*/ 0 w 602"/>
              <a:gd name="T15" fmla="*/ 42419192 h 602"/>
              <a:gd name="T16" fmla="*/ 36023527 w 602"/>
              <a:gd name="T17" fmla="*/ 7308970 h 602"/>
              <a:gd name="T18" fmla="*/ 36023527 w 602"/>
              <a:gd name="T19" fmla="*/ 42419192 h 602"/>
              <a:gd name="T20" fmla="*/ 71002968 w 602"/>
              <a:gd name="T21" fmla="*/ 42419192 h 602"/>
              <a:gd name="T22" fmla="*/ 36023527 w 602"/>
              <a:gd name="T23" fmla="*/ 78442719 h 60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02" h="602">
                <a:moveTo>
                  <a:pt x="332" y="268"/>
                </a:moveTo>
                <a:lnTo>
                  <a:pt x="332" y="268"/>
                </a:lnTo>
                <a:cubicBezTo>
                  <a:pt x="332" y="0"/>
                  <a:pt x="332" y="0"/>
                  <a:pt x="332" y="0"/>
                </a:cubicBezTo>
                <a:cubicBezTo>
                  <a:pt x="481" y="0"/>
                  <a:pt x="601" y="120"/>
                  <a:pt x="601" y="268"/>
                </a:cubicBezTo>
                <a:lnTo>
                  <a:pt x="332" y="268"/>
                </a:lnTo>
                <a:close/>
                <a:moveTo>
                  <a:pt x="276" y="601"/>
                </a:moveTo>
                <a:lnTo>
                  <a:pt x="276" y="601"/>
                </a:lnTo>
                <a:cubicBezTo>
                  <a:pt x="120" y="601"/>
                  <a:pt x="0" y="480"/>
                  <a:pt x="0" y="325"/>
                </a:cubicBezTo>
                <a:cubicBezTo>
                  <a:pt x="0" y="176"/>
                  <a:pt x="120" y="56"/>
                  <a:pt x="276" y="56"/>
                </a:cubicBezTo>
                <a:cubicBezTo>
                  <a:pt x="276" y="325"/>
                  <a:pt x="276" y="325"/>
                  <a:pt x="276" y="325"/>
                </a:cubicBezTo>
                <a:cubicBezTo>
                  <a:pt x="544" y="325"/>
                  <a:pt x="544" y="325"/>
                  <a:pt x="544" y="325"/>
                </a:cubicBezTo>
                <a:cubicBezTo>
                  <a:pt x="544" y="480"/>
                  <a:pt x="424" y="601"/>
                  <a:pt x="276" y="601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44" name="Freeform 85"/>
          <p:cNvSpPr>
            <a:spLocks noChangeArrowheads="1"/>
          </p:cNvSpPr>
          <p:nvPr/>
        </p:nvSpPr>
        <p:spPr bwMode="auto">
          <a:xfrm>
            <a:off x="10032230" y="3639746"/>
            <a:ext cx="408062" cy="433286"/>
          </a:xfrm>
          <a:custGeom>
            <a:avLst/>
            <a:gdLst>
              <a:gd name="T0" fmla="*/ 74070289 w 574"/>
              <a:gd name="T1" fmla="*/ 39339251 h 609"/>
              <a:gd name="T2" fmla="*/ 74070289 w 574"/>
              <a:gd name="T3" fmla="*/ 39339251 h 609"/>
              <a:gd name="T4" fmla="*/ 34773109 w 574"/>
              <a:gd name="T5" fmla="*/ 78678142 h 609"/>
              <a:gd name="T6" fmla="*/ 34773109 w 574"/>
              <a:gd name="T7" fmla="*/ 78678142 h 609"/>
              <a:gd name="T8" fmla="*/ 34773109 w 574"/>
              <a:gd name="T9" fmla="*/ 78678142 h 609"/>
              <a:gd name="T10" fmla="*/ 0 w 574"/>
              <a:gd name="T11" fmla="*/ 43091945 h 609"/>
              <a:gd name="T12" fmla="*/ 21975702 w 574"/>
              <a:gd name="T13" fmla="*/ 10093638 h 609"/>
              <a:gd name="T14" fmla="*/ 21975702 w 574"/>
              <a:gd name="T15" fmla="*/ 10093638 h 609"/>
              <a:gd name="T16" fmla="*/ 22880300 w 574"/>
              <a:gd name="T17" fmla="*/ 10093638 h 609"/>
              <a:gd name="T18" fmla="*/ 26499772 w 574"/>
              <a:gd name="T19" fmla="*/ 13846331 h 609"/>
              <a:gd name="T20" fmla="*/ 23785258 w 574"/>
              <a:gd name="T21" fmla="*/ 17469523 h 609"/>
              <a:gd name="T22" fmla="*/ 23785258 w 574"/>
              <a:gd name="T23" fmla="*/ 17469523 h 609"/>
              <a:gd name="T24" fmla="*/ 7368378 w 574"/>
              <a:gd name="T25" fmla="*/ 43091945 h 609"/>
              <a:gd name="T26" fmla="*/ 34773109 w 574"/>
              <a:gd name="T27" fmla="*/ 71431400 h 609"/>
              <a:gd name="T28" fmla="*/ 63082797 w 574"/>
              <a:gd name="T29" fmla="*/ 43091945 h 609"/>
              <a:gd name="T30" fmla="*/ 45760960 w 574"/>
              <a:gd name="T31" fmla="*/ 17469523 h 609"/>
              <a:gd name="T32" fmla="*/ 45760960 w 574"/>
              <a:gd name="T33" fmla="*/ 17469523 h 609"/>
              <a:gd name="T34" fmla="*/ 43951044 w 574"/>
              <a:gd name="T35" fmla="*/ 13846331 h 609"/>
              <a:gd name="T36" fmla="*/ 47570516 w 574"/>
              <a:gd name="T37" fmla="*/ 10093638 h 609"/>
              <a:gd name="T38" fmla="*/ 48475474 w 574"/>
              <a:gd name="T39" fmla="*/ 10093638 h 609"/>
              <a:gd name="T40" fmla="*/ 48475474 w 574"/>
              <a:gd name="T41" fmla="*/ 10093638 h 609"/>
              <a:gd name="T42" fmla="*/ 70450816 w 574"/>
              <a:gd name="T43" fmla="*/ 43091945 h 609"/>
              <a:gd name="T44" fmla="*/ 34773109 w 574"/>
              <a:gd name="T45" fmla="*/ 78678142 h 609"/>
              <a:gd name="T46" fmla="*/ 34773109 w 574"/>
              <a:gd name="T47" fmla="*/ 40245049 h 609"/>
              <a:gd name="T48" fmla="*/ 34773109 w 574"/>
              <a:gd name="T49" fmla="*/ 40245049 h 609"/>
              <a:gd name="T50" fmla="*/ 31153637 w 574"/>
              <a:gd name="T51" fmla="*/ 36621498 h 609"/>
              <a:gd name="T52" fmla="*/ 31153637 w 574"/>
              <a:gd name="T53" fmla="*/ 15657927 h 609"/>
              <a:gd name="T54" fmla="*/ 31153637 w 574"/>
              <a:gd name="T55" fmla="*/ 15657927 h 609"/>
              <a:gd name="T56" fmla="*/ 31153637 w 574"/>
              <a:gd name="T57" fmla="*/ 8282042 h 609"/>
              <a:gd name="T58" fmla="*/ 31153637 w 574"/>
              <a:gd name="T59" fmla="*/ 8282042 h 609"/>
              <a:gd name="T60" fmla="*/ 31153637 w 574"/>
              <a:gd name="T61" fmla="*/ 3752694 h 609"/>
              <a:gd name="T62" fmla="*/ 34773109 w 574"/>
              <a:gd name="T63" fmla="*/ 0 h 609"/>
              <a:gd name="T64" fmla="*/ 38392581 w 574"/>
              <a:gd name="T65" fmla="*/ 3752694 h 609"/>
              <a:gd name="T66" fmla="*/ 38392581 w 574"/>
              <a:gd name="T67" fmla="*/ 14752129 h 609"/>
              <a:gd name="T68" fmla="*/ 38392581 w 574"/>
              <a:gd name="T69" fmla="*/ 21998871 h 609"/>
              <a:gd name="T70" fmla="*/ 38392581 w 574"/>
              <a:gd name="T71" fmla="*/ 36621498 h 609"/>
              <a:gd name="T72" fmla="*/ 34773109 w 574"/>
              <a:gd name="T73" fmla="*/ 40245049 h 609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574" h="609">
                <a:moveTo>
                  <a:pt x="573" y="304"/>
                </a:moveTo>
                <a:lnTo>
                  <a:pt x="573" y="304"/>
                </a:lnTo>
                <a:close/>
                <a:moveTo>
                  <a:pt x="269" y="608"/>
                </a:moveTo>
                <a:lnTo>
                  <a:pt x="269" y="608"/>
                </a:lnTo>
                <a:cubicBezTo>
                  <a:pt x="120" y="608"/>
                  <a:pt x="0" y="481"/>
                  <a:pt x="0" y="333"/>
                </a:cubicBezTo>
                <a:cubicBezTo>
                  <a:pt x="0" y="220"/>
                  <a:pt x="71" y="121"/>
                  <a:pt x="170" y="78"/>
                </a:cubicBezTo>
                <a:lnTo>
                  <a:pt x="177" y="78"/>
                </a:lnTo>
                <a:cubicBezTo>
                  <a:pt x="191" y="78"/>
                  <a:pt x="205" y="93"/>
                  <a:pt x="205" y="107"/>
                </a:cubicBezTo>
                <a:cubicBezTo>
                  <a:pt x="205" y="121"/>
                  <a:pt x="198" y="128"/>
                  <a:pt x="184" y="135"/>
                </a:cubicBezTo>
                <a:cubicBezTo>
                  <a:pt x="106" y="163"/>
                  <a:pt x="57" y="241"/>
                  <a:pt x="57" y="333"/>
                </a:cubicBezTo>
                <a:cubicBezTo>
                  <a:pt x="57" y="453"/>
                  <a:pt x="149" y="552"/>
                  <a:pt x="269" y="552"/>
                </a:cubicBezTo>
                <a:cubicBezTo>
                  <a:pt x="389" y="552"/>
                  <a:pt x="488" y="453"/>
                  <a:pt x="488" y="333"/>
                </a:cubicBezTo>
                <a:cubicBezTo>
                  <a:pt x="488" y="241"/>
                  <a:pt x="431" y="163"/>
                  <a:pt x="354" y="135"/>
                </a:cubicBezTo>
                <a:cubicBezTo>
                  <a:pt x="347" y="128"/>
                  <a:pt x="340" y="121"/>
                  <a:pt x="340" y="107"/>
                </a:cubicBezTo>
                <a:cubicBezTo>
                  <a:pt x="340" y="93"/>
                  <a:pt x="347" y="78"/>
                  <a:pt x="368" y="78"/>
                </a:cubicBezTo>
                <a:lnTo>
                  <a:pt x="375" y="78"/>
                </a:lnTo>
                <a:cubicBezTo>
                  <a:pt x="474" y="121"/>
                  <a:pt x="545" y="220"/>
                  <a:pt x="545" y="333"/>
                </a:cubicBezTo>
                <a:cubicBezTo>
                  <a:pt x="545" y="481"/>
                  <a:pt x="424" y="608"/>
                  <a:pt x="269" y="608"/>
                </a:cubicBezTo>
                <a:close/>
                <a:moveTo>
                  <a:pt x="269" y="311"/>
                </a:moveTo>
                <a:lnTo>
                  <a:pt x="269" y="311"/>
                </a:lnTo>
                <a:cubicBezTo>
                  <a:pt x="255" y="311"/>
                  <a:pt x="241" y="304"/>
                  <a:pt x="241" y="283"/>
                </a:cubicBezTo>
                <a:cubicBezTo>
                  <a:pt x="241" y="121"/>
                  <a:pt x="241" y="121"/>
                  <a:pt x="241" y="121"/>
                </a:cubicBezTo>
                <a:cubicBezTo>
                  <a:pt x="241" y="64"/>
                  <a:pt x="241" y="64"/>
                  <a:pt x="241" y="64"/>
                </a:cubicBezTo>
                <a:cubicBezTo>
                  <a:pt x="241" y="29"/>
                  <a:pt x="241" y="29"/>
                  <a:pt x="241" y="29"/>
                </a:cubicBezTo>
                <a:cubicBezTo>
                  <a:pt x="241" y="15"/>
                  <a:pt x="255" y="0"/>
                  <a:pt x="269" y="0"/>
                </a:cubicBezTo>
                <a:cubicBezTo>
                  <a:pt x="290" y="0"/>
                  <a:pt x="297" y="15"/>
                  <a:pt x="297" y="29"/>
                </a:cubicBezTo>
                <a:cubicBezTo>
                  <a:pt x="297" y="114"/>
                  <a:pt x="297" y="114"/>
                  <a:pt x="297" y="114"/>
                </a:cubicBezTo>
                <a:cubicBezTo>
                  <a:pt x="297" y="170"/>
                  <a:pt x="297" y="170"/>
                  <a:pt x="297" y="170"/>
                </a:cubicBezTo>
                <a:cubicBezTo>
                  <a:pt x="297" y="283"/>
                  <a:pt x="297" y="283"/>
                  <a:pt x="297" y="283"/>
                </a:cubicBezTo>
                <a:cubicBezTo>
                  <a:pt x="297" y="304"/>
                  <a:pt x="290" y="311"/>
                  <a:pt x="269" y="311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45" name="Freeform 86"/>
          <p:cNvSpPr>
            <a:spLocks noChangeArrowheads="1"/>
          </p:cNvSpPr>
          <p:nvPr/>
        </p:nvSpPr>
        <p:spPr bwMode="auto">
          <a:xfrm>
            <a:off x="9256912" y="3655443"/>
            <a:ext cx="433174" cy="408169"/>
          </a:xfrm>
          <a:custGeom>
            <a:avLst/>
            <a:gdLst>
              <a:gd name="T0" fmla="*/ 74925449 w 609"/>
              <a:gd name="T1" fmla="*/ 22830550 h 573"/>
              <a:gd name="T2" fmla="*/ 74925449 w 609"/>
              <a:gd name="T3" fmla="*/ 22830550 h 573"/>
              <a:gd name="T4" fmla="*/ 54867675 w 609"/>
              <a:gd name="T5" fmla="*/ 2723934 h 573"/>
              <a:gd name="T6" fmla="*/ 64055516 w 609"/>
              <a:gd name="T7" fmla="*/ 0 h 573"/>
              <a:gd name="T8" fmla="*/ 78678142 w 609"/>
              <a:gd name="T9" fmla="*/ 14658388 h 573"/>
              <a:gd name="T10" fmla="*/ 74925449 w 609"/>
              <a:gd name="T11" fmla="*/ 22830550 h 573"/>
              <a:gd name="T12" fmla="*/ 74925449 w 609"/>
              <a:gd name="T13" fmla="*/ 39434553 h 573"/>
              <a:gd name="T14" fmla="*/ 74925449 w 609"/>
              <a:gd name="T15" fmla="*/ 39434553 h 573"/>
              <a:gd name="T16" fmla="*/ 64961313 w 609"/>
              <a:gd name="T17" fmla="*/ 63173440 h 573"/>
              <a:gd name="T18" fmla="*/ 70396460 w 609"/>
              <a:gd name="T19" fmla="*/ 68751328 h 573"/>
              <a:gd name="T20" fmla="*/ 71302258 w 609"/>
              <a:gd name="T21" fmla="*/ 70567284 h 573"/>
              <a:gd name="T22" fmla="*/ 67678707 w 609"/>
              <a:gd name="T23" fmla="*/ 74199556 h 573"/>
              <a:gd name="T24" fmla="*/ 64961313 w 609"/>
              <a:gd name="T25" fmla="*/ 73291578 h 573"/>
              <a:gd name="T26" fmla="*/ 59397024 w 609"/>
              <a:gd name="T27" fmla="*/ 67843350 h 573"/>
              <a:gd name="T28" fmla="*/ 39339251 w 609"/>
              <a:gd name="T29" fmla="*/ 74199556 h 573"/>
              <a:gd name="T30" fmla="*/ 19151975 w 609"/>
              <a:gd name="T31" fmla="*/ 67843350 h 573"/>
              <a:gd name="T32" fmla="*/ 13716829 w 609"/>
              <a:gd name="T33" fmla="*/ 73291578 h 573"/>
              <a:gd name="T34" fmla="*/ 10999436 w 609"/>
              <a:gd name="T35" fmla="*/ 74199556 h 573"/>
              <a:gd name="T36" fmla="*/ 7246742 w 609"/>
              <a:gd name="T37" fmla="*/ 70567284 h 573"/>
              <a:gd name="T38" fmla="*/ 9187840 w 609"/>
              <a:gd name="T39" fmla="*/ 68751328 h 573"/>
              <a:gd name="T40" fmla="*/ 13716829 w 609"/>
              <a:gd name="T41" fmla="*/ 63173440 h 573"/>
              <a:gd name="T42" fmla="*/ 3623191 w 609"/>
              <a:gd name="T43" fmla="*/ 39434553 h 573"/>
              <a:gd name="T44" fmla="*/ 39339251 w 609"/>
              <a:gd name="T45" fmla="*/ 3632272 h 573"/>
              <a:gd name="T46" fmla="*/ 74925449 w 609"/>
              <a:gd name="T47" fmla="*/ 39434553 h 573"/>
              <a:gd name="T48" fmla="*/ 39339251 w 609"/>
              <a:gd name="T49" fmla="*/ 11026116 h 573"/>
              <a:gd name="T50" fmla="*/ 39339251 w 609"/>
              <a:gd name="T51" fmla="*/ 11026116 h 573"/>
              <a:gd name="T52" fmla="*/ 10999436 w 609"/>
              <a:gd name="T53" fmla="*/ 39434553 h 573"/>
              <a:gd name="T54" fmla="*/ 39339251 w 609"/>
              <a:gd name="T55" fmla="*/ 66935372 h 573"/>
              <a:gd name="T56" fmla="*/ 67678707 w 609"/>
              <a:gd name="T57" fmla="*/ 39434553 h 573"/>
              <a:gd name="T58" fmla="*/ 39339251 w 609"/>
              <a:gd name="T59" fmla="*/ 11026116 h 573"/>
              <a:gd name="T60" fmla="*/ 53961878 w 609"/>
              <a:gd name="T61" fmla="*/ 43066825 h 573"/>
              <a:gd name="T62" fmla="*/ 53961878 w 609"/>
              <a:gd name="T63" fmla="*/ 43066825 h 573"/>
              <a:gd name="T64" fmla="*/ 39339251 w 609"/>
              <a:gd name="T65" fmla="*/ 43066825 h 573"/>
              <a:gd name="T66" fmla="*/ 35715700 w 609"/>
              <a:gd name="T67" fmla="*/ 39434553 h 573"/>
              <a:gd name="T68" fmla="*/ 35715700 w 609"/>
              <a:gd name="T69" fmla="*/ 19198638 h 573"/>
              <a:gd name="T70" fmla="*/ 39339251 w 609"/>
              <a:gd name="T71" fmla="*/ 15566366 h 573"/>
              <a:gd name="T72" fmla="*/ 42962442 w 609"/>
              <a:gd name="T73" fmla="*/ 19198638 h 573"/>
              <a:gd name="T74" fmla="*/ 42962442 w 609"/>
              <a:gd name="T75" fmla="*/ 35672981 h 573"/>
              <a:gd name="T76" fmla="*/ 53961878 w 609"/>
              <a:gd name="T77" fmla="*/ 35672981 h 573"/>
              <a:gd name="T78" fmla="*/ 57585069 w 609"/>
              <a:gd name="T79" fmla="*/ 39434553 h 573"/>
              <a:gd name="T80" fmla="*/ 53961878 w 609"/>
              <a:gd name="T81" fmla="*/ 43066825 h 573"/>
              <a:gd name="T82" fmla="*/ 3623191 w 609"/>
              <a:gd name="T83" fmla="*/ 23738527 h 573"/>
              <a:gd name="T84" fmla="*/ 3623191 w 609"/>
              <a:gd name="T85" fmla="*/ 23738527 h 573"/>
              <a:gd name="T86" fmla="*/ 0 w 609"/>
              <a:gd name="T87" fmla="*/ 14658388 h 573"/>
              <a:gd name="T88" fmla="*/ 14622627 w 609"/>
              <a:gd name="T89" fmla="*/ 0 h 573"/>
              <a:gd name="T90" fmla="*/ 23810467 w 609"/>
              <a:gd name="T91" fmla="*/ 2723934 h 573"/>
              <a:gd name="T92" fmla="*/ 3623191 w 609"/>
              <a:gd name="T93" fmla="*/ 23738527 h 57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609" h="573">
                <a:moveTo>
                  <a:pt x="579" y="176"/>
                </a:moveTo>
                <a:lnTo>
                  <a:pt x="579" y="176"/>
                </a:lnTo>
                <a:cubicBezTo>
                  <a:pt x="551" y="106"/>
                  <a:pt x="495" y="56"/>
                  <a:pt x="424" y="21"/>
                </a:cubicBezTo>
                <a:cubicBezTo>
                  <a:pt x="445" y="7"/>
                  <a:pt x="466" y="0"/>
                  <a:pt x="495" y="0"/>
                </a:cubicBezTo>
                <a:cubicBezTo>
                  <a:pt x="558" y="0"/>
                  <a:pt x="608" y="49"/>
                  <a:pt x="608" y="113"/>
                </a:cubicBezTo>
                <a:cubicBezTo>
                  <a:pt x="608" y="134"/>
                  <a:pt x="594" y="162"/>
                  <a:pt x="579" y="176"/>
                </a:cubicBezTo>
                <a:close/>
                <a:moveTo>
                  <a:pt x="579" y="304"/>
                </a:moveTo>
                <a:lnTo>
                  <a:pt x="579" y="304"/>
                </a:lnTo>
                <a:cubicBezTo>
                  <a:pt x="579" y="374"/>
                  <a:pt x="551" y="438"/>
                  <a:pt x="502" y="487"/>
                </a:cubicBezTo>
                <a:cubicBezTo>
                  <a:pt x="544" y="530"/>
                  <a:pt x="544" y="530"/>
                  <a:pt x="544" y="530"/>
                </a:cubicBezTo>
                <a:cubicBezTo>
                  <a:pt x="544" y="530"/>
                  <a:pt x="551" y="537"/>
                  <a:pt x="551" y="544"/>
                </a:cubicBezTo>
                <a:cubicBezTo>
                  <a:pt x="551" y="565"/>
                  <a:pt x="537" y="572"/>
                  <a:pt x="523" y="572"/>
                </a:cubicBezTo>
                <a:cubicBezTo>
                  <a:pt x="516" y="572"/>
                  <a:pt x="509" y="572"/>
                  <a:pt x="502" y="565"/>
                </a:cubicBezTo>
                <a:cubicBezTo>
                  <a:pt x="459" y="523"/>
                  <a:pt x="459" y="523"/>
                  <a:pt x="459" y="523"/>
                </a:cubicBezTo>
                <a:cubicBezTo>
                  <a:pt x="417" y="558"/>
                  <a:pt x="360" y="572"/>
                  <a:pt x="304" y="572"/>
                </a:cubicBezTo>
                <a:cubicBezTo>
                  <a:pt x="247" y="572"/>
                  <a:pt x="191" y="558"/>
                  <a:pt x="148" y="523"/>
                </a:cubicBezTo>
                <a:cubicBezTo>
                  <a:pt x="106" y="565"/>
                  <a:pt x="106" y="565"/>
                  <a:pt x="106" y="565"/>
                </a:cubicBezTo>
                <a:cubicBezTo>
                  <a:pt x="99" y="572"/>
                  <a:pt x="92" y="572"/>
                  <a:pt x="85" y="572"/>
                </a:cubicBezTo>
                <a:cubicBezTo>
                  <a:pt x="71" y="572"/>
                  <a:pt x="56" y="565"/>
                  <a:pt x="56" y="544"/>
                </a:cubicBezTo>
                <a:cubicBezTo>
                  <a:pt x="56" y="537"/>
                  <a:pt x="64" y="530"/>
                  <a:pt x="71" y="530"/>
                </a:cubicBezTo>
                <a:cubicBezTo>
                  <a:pt x="106" y="487"/>
                  <a:pt x="106" y="487"/>
                  <a:pt x="106" y="487"/>
                </a:cubicBezTo>
                <a:cubicBezTo>
                  <a:pt x="56" y="438"/>
                  <a:pt x="28" y="374"/>
                  <a:pt x="28" y="304"/>
                </a:cubicBezTo>
                <a:cubicBezTo>
                  <a:pt x="28" y="148"/>
                  <a:pt x="155" y="28"/>
                  <a:pt x="304" y="28"/>
                </a:cubicBezTo>
                <a:cubicBezTo>
                  <a:pt x="452" y="28"/>
                  <a:pt x="579" y="148"/>
                  <a:pt x="579" y="304"/>
                </a:cubicBezTo>
                <a:close/>
                <a:moveTo>
                  <a:pt x="304" y="85"/>
                </a:moveTo>
                <a:lnTo>
                  <a:pt x="304" y="85"/>
                </a:lnTo>
                <a:cubicBezTo>
                  <a:pt x="184" y="85"/>
                  <a:pt x="85" y="183"/>
                  <a:pt x="85" y="304"/>
                </a:cubicBezTo>
                <a:cubicBezTo>
                  <a:pt x="85" y="424"/>
                  <a:pt x="184" y="516"/>
                  <a:pt x="304" y="516"/>
                </a:cubicBezTo>
                <a:cubicBezTo>
                  <a:pt x="424" y="516"/>
                  <a:pt x="523" y="424"/>
                  <a:pt x="523" y="304"/>
                </a:cubicBezTo>
                <a:cubicBezTo>
                  <a:pt x="523" y="183"/>
                  <a:pt x="424" y="85"/>
                  <a:pt x="304" y="85"/>
                </a:cubicBezTo>
                <a:close/>
                <a:moveTo>
                  <a:pt x="417" y="332"/>
                </a:moveTo>
                <a:lnTo>
                  <a:pt x="417" y="332"/>
                </a:lnTo>
                <a:cubicBezTo>
                  <a:pt x="304" y="332"/>
                  <a:pt x="304" y="332"/>
                  <a:pt x="304" y="332"/>
                </a:cubicBezTo>
                <a:cubicBezTo>
                  <a:pt x="290" y="332"/>
                  <a:pt x="276" y="318"/>
                  <a:pt x="276" y="304"/>
                </a:cubicBezTo>
                <a:cubicBezTo>
                  <a:pt x="276" y="148"/>
                  <a:pt x="276" y="148"/>
                  <a:pt x="276" y="148"/>
                </a:cubicBezTo>
                <a:cubicBezTo>
                  <a:pt x="276" y="134"/>
                  <a:pt x="290" y="120"/>
                  <a:pt x="304" y="120"/>
                </a:cubicBezTo>
                <a:cubicBezTo>
                  <a:pt x="318" y="120"/>
                  <a:pt x="332" y="134"/>
                  <a:pt x="332" y="148"/>
                </a:cubicBezTo>
                <a:cubicBezTo>
                  <a:pt x="332" y="275"/>
                  <a:pt x="332" y="275"/>
                  <a:pt x="332" y="275"/>
                </a:cubicBezTo>
                <a:cubicBezTo>
                  <a:pt x="417" y="275"/>
                  <a:pt x="417" y="275"/>
                  <a:pt x="417" y="275"/>
                </a:cubicBezTo>
                <a:cubicBezTo>
                  <a:pt x="431" y="275"/>
                  <a:pt x="445" y="282"/>
                  <a:pt x="445" y="304"/>
                </a:cubicBezTo>
                <a:cubicBezTo>
                  <a:pt x="445" y="318"/>
                  <a:pt x="431" y="332"/>
                  <a:pt x="417" y="332"/>
                </a:cubicBezTo>
                <a:close/>
                <a:moveTo>
                  <a:pt x="28" y="183"/>
                </a:moveTo>
                <a:lnTo>
                  <a:pt x="28" y="183"/>
                </a:lnTo>
                <a:cubicBezTo>
                  <a:pt x="14" y="162"/>
                  <a:pt x="0" y="141"/>
                  <a:pt x="0" y="113"/>
                </a:cubicBezTo>
                <a:cubicBezTo>
                  <a:pt x="0" y="49"/>
                  <a:pt x="49" y="0"/>
                  <a:pt x="113" y="0"/>
                </a:cubicBezTo>
                <a:cubicBezTo>
                  <a:pt x="141" y="0"/>
                  <a:pt x="162" y="7"/>
                  <a:pt x="184" y="21"/>
                </a:cubicBezTo>
                <a:cubicBezTo>
                  <a:pt x="113" y="56"/>
                  <a:pt x="56" y="113"/>
                  <a:pt x="28" y="183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46" name="Freeform 87"/>
          <p:cNvSpPr>
            <a:spLocks noChangeArrowheads="1"/>
          </p:cNvSpPr>
          <p:nvPr/>
        </p:nvSpPr>
        <p:spPr bwMode="auto">
          <a:xfrm>
            <a:off x="8509844" y="3639746"/>
            <a:ext cx="430036" cy="433286"/>
          </a:xfrm>
          <a:custGeom>
            <a:avLst/>
            <a:gdLst>
              <a:gd name="T0" fmla="*/ 39678193 w 602"/>
              <a:gd name="T1" fmla="*/ 78678142 h 609"/>
              <a:gd name="T2" fmla="*/ 39678193 w 602"/>
              <a:gd name="T3" fmla="*/ 78678142 h 609"/>
              <a:gd name="T4" fmla="*/ 0 w 602"/>
              <a:gd name="T5" fmla="*/ 39339251 h 609"/>
              <a:gd name="T6" fmla="*/ 39678193 w 602"/>
              <a:gd name="T7" fmla="*/ 0 h 609"/>
              <a:gd name="T8" fmla="*/ 78442719 w 602"/>
              <a:gd name="T9" fmla="*/ 39339251 h 609"/>
              <a:gd name="T10" fmla="*/ 39678193 w 602"/>
              <a:gd name="T11" fmla="*/ 78678142 h 609"/>
              <a:gd name="T12" fmla="*/ 39678193 w 602"/>
              <a:gd name="T13" fmla="*/ 7376244 h 609"/>
              <a:gd name="T14" fmla="*/ 39678193 w 602"/>
              <a:gd name="T15" fmla="*/ 7376244 h 609"/>
              <a:gd name="T16" fmla="*/ 7308970 w 602"/>
              <a:gd name="T17" fmla="*/ 39339251 h 609"/>
              <a:gd name="T18" fmla="*/ 39678193 w 602"/>
              <a:gd name="T19" fmla="*/ 71431400 h 609"/>
              <a:gd name="T20" fmla="*/ 71002968 w 602"/>
              <a:gd name="T21" fmla="*/ 39339251 h 609"/>
              <a:gd name="T22" fmla="*/ 39678193 w 602"/>
              <a:gd name="T23" fmla="*/ 7376244 h 609"/>
              <a:gd name="T24" fmla="*/ 55340580 w 602"/>
              <a:gd name="T25" fmla="*/ 43091945 h 609"/>
              <a:gd name="T26" fmla="*/ 55340580 w 602"/>
              <a:gd name="T27" fmla="*/ 43091945 h 609"/>
              <a:gd name="T28" fmla="*/ 47900829 w 602"/>
              <a:gd name="T29" fmla="*/ 43091945 h 609"/>
              <a:gd name="T30" fmla="*/ 43332858 w 602"/>
              <a:gd name="T31" fmla="*/ 43091945 h 609"/>
              <a:gd name="T32" fmla="*/ 39678193 w 602"/>
              <a:gd name="T33" fmla="*/ 43091945 h 609"/>
              <a:gd name="T34" fmla="*/ 39678193 w 602"/>
              <a:gd name="T35" fmla="*/ 43091945 h 609"/>
              <a:gd name="T36" fmla="*/ 36023527 w 602"/>
              <a:gd name="T37" fmla="*/ 39339251 h 609"/>
              <a:gd name="T38" fmla="*/ 36023527 w 602"/>
              <a:gd name="T39" fmla="*/ 17469523 h 609"/>
              <a:gd name="T40" fmla="*/ 39678193 w 602"/>
              <a:gd name="T41" fmla="*/ 13846331 h 609"/>
              <a:gd name="T42" fmla="*/ 43332858 w 602"/>
              <a:gd name="T43" fmla="*/ 17469523 h 609"/>
              <a:gd name="T44" fmla="*/ 43332858 w 602"/>
              <a:gd name="T45" fmla="*/ 35715700 h 609"/>
              <a:gd name="T46" fmla="*/ 47900829 w 602"/>
              <a:gd name="T47" fmla="*/ 35715700 h 609"/>
              <a:gd name="T48" fmla="*/ 55340580 w 602"/>
              <a:gd name="T49" fmla="*/ 35715700 h 609"/>
              <a:gd name="T50" fmla="*/ 58995246 w 602"/>
              <a:gd name="T51" fmla="*/ 39339251 h 609"/>
              <a:gd name="T52" fmla="*/ 55340580 w 602"/>
              <a:gd name="T53" fmla="*/ 43091945 h 60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602" h="609">
                <a:moveTo>
                  <a:pt x="304" y="608"/>
                </a:moveTo>
                <a:lnTo>
                  <a:pt x="304" y="608"/>
                </a:lnTo>
                <a:cubicBezTo>
                  <a:pt x="134" y="608"/>
                  <a:pt x="0" y="474"/>
                  <a:pt x="0" y="304"/>
                </a:cubicBezTo>
                <a:cubicBezTo>
                  <a:pt x="0" y="135"/>
                  <a:pt x="134" y="0"/>
                  <a:pt x="304" y="0"/>
                </a:cubicBezTo>
                <a:cubicBezTo>
                  <a:pt x="466" y="0"/>
                  <a:pt x="601" y="135"/>
                  <a:pt x="601" y="304"/>
                </a:cubicBezTo>
                <a:cubicBezTo>
                  <a:pt x="601" y="474"/>
                  <a:pt x="466" y="608"/>
                  <a:pt x="304" y="608"/>
                </a:cubicBezTo>
                <a:close/>
                <a:moveTo>
                  <a:pt x="304" y="57"/>
                </a:moveTo>
                <a:lnTo>
                  <a:pt x="304" y="57"/>
                </a:lnTo>
                <a:cubicBezTo>
                  <a:pt x="169" y="57"/>
                  <a:pt x="56" y="170"/>
                  <a:pt x="56" y="304"/>
                </a:cubicBezTo>
                <a:cubicBezTo>
                  <a:pt x="56" y="439"/>
                  <a:pt x="169" y="552"/>
                  <a:pt x="304" y="552"/>
                </a:cubicBezTo>
                <a:cubicBezTo>
                  <a:pt x="438" y="552"/>
                  <a:pt x="544" y="439"/>
                  <a:pt x="544" y="304"/>
                </a:cubicBezTo>
                <a:cubicBezTo>
                  <a:pt x="544" y="170"/>
                  <a:pt x="438" y="57"/>
                  <a:pt x="304" y="57"/>
                </a:cubicBezTo>
                <a:close/>
                <a:moveTo>
                  <a:pt x="424" y="333"/>
                </a:moveTo>
                <a:lnTo>
                  <a:pt x="424" y="333"/>
                </a:lnTo>
                <a:cubicBezTo>
                  <a:pt x="367" y="333"/>
                  <a:pt x="367" y="333"/>
                  <a:pt x="367" y="333"/>
                </a:cubicBezTo>
                <a:cubicBezTo>
                  <a:pt x="332" y="333"/>
                  <a:pt x="332" y="333"/>
                  <a:pt x="332" y="333"/>
                </a:cubicBezTo>
                <a:cubicBezTo>
                  <a:pt x="304" y="333"/>
                  <a:pt x="304" y="333"/>
                  <a:pt x="304" y="333"/>
                </a:cubicBezTo>
                <a:cubicBezTo>
                  <a:pt x="283" y="333"/>
                  <a:pt x="276" y="319"/>
                  <a:pt x="276" y="304"/>
                </a:cubicBezTo>
                <a:cubicBezTo>
                  <a:pt x="276" y="135"/>
                  <a:pt x="276" y="135"/>
                  <a:pt x="276" y="135"/>
                </a:cubicBezTo>
                <a:cubicBezTo>
                  <a:pt x="276" y="121"/>
                  <a:pt x="283" y="107"/>
                  <a:pt x="304" y="107"/>
                </a:cubicBezTo>
                <a:cubicBezTo>
                  <a:pt x="318" y="107"/>
                  <a:pt x="332" y="121"/>
                  <a:pt x="332" y="135"/>
                </a:cubicBezTo>
                <a:cubicBezTo>
                  <a:pt x="332" y="276"/>
                  <a:pt x="332" y="276"/>
                  <a:pt x="332" y="276"/>
                </a:cubicBezTo>
                <a:cubicBezTo>
                  <a:pt x="367" y="276"/>
                  <a:pt x="367" y="276"/>
                  <a:pt x="367" y="276"/>
                </a:cubicBezTo>
                <a:cubicBezTo>
                  <a:pt x="424" y="276"/>
                  <a:pt x="424" y="276"/>
                  <a:pt x="424" y="276"/>
                </a:cubicBezTo>
                <a:cubicBezTo>
                  <a:pt x="438" y="276"/>
                  <a:pt x="452" y="290"/>
                  <a:pt x="452" y="304"/>
                </a:cubicBezTo>
                <a:cubicBezTo>
                  <a:pt x="452" y="319"/>
                  <a:pt x="438" y="333"/>
                  <a:pt x="424" y="333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47" name="Freeform 88"/>
          <p:cNvSpPr>
            <a:spLocks noChangeArrowheads="1"/>
          </p:cNvSpPr>
          <p:nvPr/>
        </p:nvSpPr>
        <p:spPr bwMode="auto">
          <a:xfrm>
            <a:off x="7759638" y="3639746"/>
            <a:ext cx="426895" cy="433286"/>
          </a:xfrm>
          <a:custGeom>
            <a:avLst/>
            <a:gdLst>
              <a:gd name="T0" fmla="*/ 38327818 w 601"/>
              <a:gd name="T1" fmla="*/ 78678142 h 609"/>
              <a:gd name="T2" fmla="*/ 38327818 w 601"/>
              <a:gd name="T3" fmla="*/ 78678142 h 609"/>
              <a:gd name="T4" fmla="*/ 0 w 601"/>
              <a:gd name="T5" fmla="*/ 39339251 h 609"/>
              <a:gd name="T6" fmla="*/ 38327818 w 601"/>
              <a:gd name="T7" fmla="*/ 0 h 609"/>
              <a:gd name="T8" fmla="*/ 77429787 w 601"/>
              <a:gd name="T9" fmla="*/ 39339251 h 609"/>
              <a:gd name="T10" fmla="*/ 38327818 w 601"/>
              <a:gd name="T11" fmla="*/ 78678142 h 609"/>
              <a:gd name="T12" fmla="*/ 38327818 w 601"/>
              <a:gd name="T13" fmla="*/ 7376244 h 609"/>
              <a:gd name="T14" fmla="*/ 38327818 w 601"/>
              <a:gd name="T15" fmla="*/ 7376244 h 609"/>
              <a:gd name="T16" fmla="*/ 7226723 w 601"/>
              <a:gd name="T17" fmla="*/ 39339251 h 609"/>
              <a:gd name="T18" fmla="*/ 15485886 w 601"/>
              <a:gd name="T19" fmla="*/ 60431965 h 609"/>
              <a:gd name="T20" fmla="*/ 23616083 w 601"/>
              <a:gd name="T21" fmla="*/ 57714571 h 609"/>
              <a:gd name="T22" fmla="*/ 31875246 w 601"/>
              <a:gd name="T23" fmla="*/ 54091380 h 609"/>
              <a:gd name="T24" fmla="*/ 31875246 w 601"/>
              <a:gd name="T25" fmla="*/ 48526731 h 609"/>
              <a:gd name="T26" fmla="*/ 28261705 w 601"/>
              <a:gd name="T27" fmla="*/ 41280349 h 609"/>
              <a:gd name="T28" fmla="*/ 26455114 w 601"/>
              <a:gd name="T29" fmla="*/ 38433453 h 609"/>
              <a:gd name="T30" fmla="*/ 27358589 w 601"/>
              <a:gd name="T31" fmla="*/ 32998307 h 609"/>
              <a:gd name="T32" fmla="*/ 27358589 w 601"/>
              <a:gd name="T33" fmla="*/ 26527860 h 609"/>
              <a:gd name="T34" fmla="*/ 38327818 w 601"/>
              <a:gd name="T35" fmla="*/ 17469523 h 609"/>
              <a:gd name="T36" fmla="*/ 50200163 w 601"/>
              <a:gd name="T37" fmla="*/ 26527860 h 609"/>
              <a:gd name="T38" fmla="*/ 49167722 w 601"/>
              <a:gd name="T39" fmla="*/ 32998307 h 609"/>
              <a:gd name="T40" fmla="*/ 50200163 w 601"/>
              <a:gd name="T41" fmla="*/ 38433453 h 609"/>
              <a:gd name="T42" fmla="*/ 48264607 w 601"/>
              <a:gd name="T43" fmla="*/ 41280349 h 609"/>
              <a:gd name="T44" fmla="*/ 45554541 w 601"/>
              <a:gd name="T45" fmla="*/ 48526731 h 609"/>
              <a:gd name="T46" fmla="*/ 45554541 w 601"/>
              <a:gd name="T47" fmla="*/ 54091380 h 609"/>
              <a:gd name="T48" fmla="*/ 52910229 w 601"/>
              <a:gd name="T49" fmla="*/ 57714571 h 609"/>
              <a:gd name="T50" fmla="*/ 61943901 w 601"/>
              <a:gd name="T51" fmla="*/ 60431965 h 609"/>
              <a:gd name="T52" fmla="*/ 70203064 w 601"/>
              <a:gd name="T53" fmla="*/ 39339251 h 609"/>
              <a:gd name="T54" fmla="*/ 38327818 w 601"/>
              <a:gd name="T55" fmla="*/ 7376244 h 609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601" h="609">
                <a:moveTo>
                  <a:pt x="297" y="608"/>
                </a:moveTo>
                <a:lnTo>
                  <a:pt x="297" y="608"/>
                </a:lnTo>
                <a:cubicBezTo>
                  <a:pt x="134" y="608"/>
                  <a:pt x="0" y="474"/>
                  <a:pt x="0" y="304"/>
                </a:cubicBezTo>
                <a:cubicBezTo>
                  <a:pt x="0" y="135"/>
                  <a:pt x="134" y="0"/>
                  <a:pt x="297" y="0"/>
                </a:cubicBezTo>
                <a:cubicBezTo>
                  <a:pt x="466" y="0"/>
                  <a:pt x="600" y="135"/>
                  <a:pt x="600" y="304"/>
                </a:cubicBezTo>
                <a:cubicBezTo>
                  <a:pt x="600" y="474"/>
                  <a:pt x="466" y="608"/>
                  <a:pt x="297" y="608"/>
                </a:cubicBezTo>
                <a:close/>
                <a:moveTo>
                  <a:pt x="297" y="57"/>
                </a:moveTo>
                <a:lnTo>
                  <a:pt x="297" y="57"/>
                </a:lnTo>
                <a:cubicBezTo>
                  <a:pt x="162" y="57"/>
                  <a:pt x="56" y="170"/>
                  <a:pt x="56" y="304"/>
                </a:cubicBezTo>
                <a:cubicBezTo>
                  <a:pt x="56" y="368"/>
                  <a:pt x="78" y="425"/>
                  <a:pt x="120" y="467"/>
                </a:cubicBezTo>
                <a:cubicBezTo>
                  <a:pt x="155" y="453"/>
                  <a:pt x="141" y="467"/>
                  <a:pt x="183" y="446"/>
                </a:cubicBezTo>
                <a:cubicBezTo>
                  <a:pt x="233" y="425"/>
                  <a:pt x="247" y="418"/>
                  <a:pt x="247" y="418"/>
                </a:cubicBezTo>
                <a:cubicBezTo>
                  <a:pt x="247" y="375"/>
                  <a:pt x="247" y="375"/>
                  <a:pt x="247" y="375"/>
                </a:cubicBezTo>
                <a:cubicBezTo>
                  <a:pt x="247" y="375"/>
                  <a:pt x="226" y="361"/>
                  <a:pt x="219" y="319"/>
                </a:cubicBezTo>
                <a:cubicBezTo>
                  <a:pt x="212" y="326"/>
                  <a:pt x="205" y="304"/>
                  <a:pt x="205" y="297"/>
                </a:cubicBezTo>
                <a:cubicBezTo>
                  <a:pt x="205" y="283"/>
                  <a:pt x="198" y="255"/>
                  <a:pt x="212" y="255"/>
                </a:cubicBezTo>
                <a:cubicBezTo>
                  <a:pt x="212" y="234"/>
                  <a:pt x="212" y="220"/>
                  <a:pt x="212" y="205"/>
                </a:cubicBezTo>
                <a:cubicBezTo>
                  <a:pt x="212" y="177"/>
                  <a:pt x="247" y="135"/>
                  <a:pt x="297" y="135"/>
                </a:cubicBezTo>
                <a:cubicBezTo>
                  <a:pt x="360" y="135"/>
                  <a:pt x="381" y="177"/>
                  <a:pt x="389" y="205"/>
                </a:cubicBezTo>
                <a:cubicBezTo>
                  <a:pt x="389" y="220"/>
                  <a:pt x="389" y="234"/>
                  <a:pt x="381" y="255"/>
                </a:cubicBezTo>
                <a:cubicBezTo>
                  <a:pt x="396" y="255"/>
                  <a:pt x="389" y="283"/>
                  <a:pt x="389" y="297"/>
                </a:cubicBezTo>
                <a:cubicBezTo>
                  <a:pt x="389" y="304"/>
                  <a:pt x="389" y="326"/>
                  <a:pt x="374" y="319"/>
                </a:cubicBezTo>
                <a:cubicBezTo>
                  <a:pt x="367" y="361"/>
                  <a:pt x="353" y="375"/>
                  <a:pt x="353" y="375"/>
                </a:cubicBezTo>
                <a:cubicBezTo>
                  <a:pt x="353" y="418"/>
                  <a:pt x="353" y="418"/>
                  <a:pt x="353" y="418"/>
                </a:cubicBezTo>
                <a:cubicBezTo>
                  <a:pt x="353" y="418"/>
                  <a:pt x="367" y="425"/>
                  <a:pt x="410" y="446"/>
                </a:cubicBezTo>
                <a:cubicBezTo>
                  <a:pt x="459" y="467"/>
                  <a:pt x="445" y="453"/>
                  <a:pt x="480" y="467"/>
                </a:cubicBezTo>
                <a:cubicBezTo>
                  <a:pt x="523" y="425"/>
                  <a:pt x="544" y="368"/>
                  <a:pt x="544" y="304"/>
                </a:cubicBezTo>
                <a:cubicBezTo>
                  <a:pt x="544" y="170"/>
                  <a:pt x="431" y="57"/>
                  <a:pt x="297" y="57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48" name="Freeform 89"/>
          <p:cNvSpPr>
            <a:spLocks noChangeArrowheads="1"/>
          </p:cNvSpPr>
          <p:nvPr/>
        </p:nvSpPr>
        <p:spPr bwMode="auto">
          <a:xfrm>
            <a:off x="7006294" y="3762196"/>
            <a:ext cx="433174" cy="301417"/>
          </a:xfrm>
          <a:custGeom>
            <a:avLst/>
            <a:gdLst>
              <a:gd name="T0" fmla="*/ 78807547 w 608"/>
              <a:gd name="T1" fmla="*/ 52720001 h 425"/>
              <a:gd name="T2" fmla="*/ 78807547 w 608"/>
              <a:gd name="T3" fmla="*/ 52720001 h 425"/>
              <a:gd name="T4" fmla="*/ 78807547 w 608"/>
              <a:gd name="T5" fmla="*/ 52720001 h 425"/>
              <a:gd name="T6" fmla="*/ 76081000 w 608"/>
              <a:gd name="T7" fmla="*/ 54520114 h 425"/>
              <a:gd name="T8" fmla="*/ 57774906 w 608"/>
              <a:gd name="T9" fmla="*/ 54520114 h 425"/>
              <a:gd name="T10" fmla="*/ 60501092 w 608"/>
              <a:gd name="T11" fmla="*/ 51819944 h 425"/>
              <a:gd name="T12" fmla="*/ 60501092 w 608"/>
              <a:gd name="T13" fmla="*/ 51819944 h 425"/>
              <a:gd name="T14" fmla="*/ 60501092 w 608"/>
              <a:gd name="T15" fmla="*/ 51819944 h 425"/>
              <a:gd name="T16" fmla="*/ 52321812 w 608"/>
              <a:gd name="T17" fmla="*/ 37289949 h 425"/>
              <a:gd name="T18" fmla="*/ 46739003 w 608"/>
              <a:gd name="T19" fmla="*/ 35489478 h 425"/>
              <a:gd name="T20" fmla="*/ 46739003 w 608"/>
              <a:gd name="T21" fmla="*/ 30989195 h 425"/>
              <a:gd name="T22" fmla="*/ 44012816 w 608"/>
              <a:gd name="T23" fmla="*/ 24559708 h 425"/>
              <a:gd name="T24" fmla="*/ 43103727 w 608"/>
              <a:gd name="T25" fmla="*/ 21859539 h 425"/>
              <a:gd name="T26" fmla="*/ 43103727 w 608"/>
              <a:gd name="T27" fmla="*/ 18130580 h 425"/>
              <a:gd name="T28" fmla="*/ 43103727 w 608"/>
              <a:gd name="T29" fmla="*/ 12729882 h 425"/>
              <a:gd name="T30" fmla="*/ 52321812 w 608"/>
              <a:gd name="T31" fmla="*/ 5529072 h 425"/>
              <a:gd name="T32" fmla="*/ 62318910 w 608"/>
              <a:gd name="T33" fmla="*/ 12729882 h 425"/>
              <a:gd name="T34" fmla="*/ 61410182 w 608"/>
              <a:gd name="T35" fmla="*/ 18130580 h 425"/>
              <a:gd name="T36" fmla="*/ 62318910 w 608"/>
              <a:gd name="T37" fmla="*/ 21859539 h 425"/>
              <a:gd name="T38" fmla="*/ 60501092 w 608"/>
              <a:gd name="T39" fmla="*/ 24559708 h 425"/>
              <a:gd name="T40" fmla="*/ 57774906 w 608"/>
              <a:gd name="T41" fmla="*/ 30989195 h 425"/>
              <a:gd name="T42" fmla="*/ 57774906 w 608"/>
              <a:gd name="T43" fmla="*/ 35489478 h 425"/>
              <a:gd name="T44" fmla="*/ 64136368 w 608"/>
              <a:gd name="T45" fmla="*/ 38190006 h 425"/>
              <a:gd name="T46" fmla="*/ 71536996 w 608"/>
              <a:gd name="T47" fmla="*/ 40890175 h 425"/>
              <a:gd name="T48" fmla="*/ 78807547 w 608"/>
              <a:gd name="T49" fmla="*/ 52720001 h 425"/>
              <a:gd name="T50" fmla="*/ 42194998 w 608"/>
              <a:gd name="T51" fmla="*/ 36389534 h 425"/>
              <a:gd name="T52" fmla="*/ 42194998 w 608"/>
              <a:gd name="T53" fmla="*/ 36389534 h 425"/>
              <a:gd name="T54" fmla="*/ 50374278 w 608"/>
              <a:gd name="T55" fmla="*/ 39090062 h 425"/>
              <a:gd name="T56" fmla="*/ 57774906 w 608"/>
              <a:gd name="T57" fmla="*/ 51819944 h 425"/>
              <a:gd name="T58" fmla="*/ 57774906 w 608"/>
              <a:gd name="T59" fmla="*/ 51819944 h 425"/>
              <a:gd name="T60" fmla="*/ 57774906 w 608"/>
              <a:gd name="T61" fmla="*/ 51819944 h 425"/>
              <a:gd name="T62" fmla="*/ 55048359 w 608"/>
              <a:gd name="T63" fmla="*/ 54520114 h 425"/>
              <a:gd name="T64" fmla="*/ 2726547 w 608"/>
              <a:gd name="T65" fmla="*/ 54520114 h 425"/>
              <a:gd name="T66" fmla="*/ 0 w 608"/>
              <a:gd name="T67" fmla="*/ 51819944 h 425"/>
              <a:gd name="T68" fmla="*/ 0 w 608"/>
              <a:gd name="T69" fmla="*/ 51819944 h 425"/>
              <a:gd name="T70" fmla="*/ 0 w 608"/>
              <a:gd name="T71" fmla="*/ 51819944 h 425"/>
              <a:gd name="T72" fmla="*/ 7270552 w 608"/>
              <a:gd name="T73" fmla="*/ 39090062 h 425"/>
              <a:gd name="T74" fmla="*/ 15579547 w 608"/>
              <a:gd name="T75" fmla="*/ 36389534 h 425"/>
              <a:gd name="T76" fmla="*/ 22850099 w 608"/>
              <a:gd name="T77" fmla="*/ 33689365 h 425"/>
              <a:gd name="T78" fmla="*/ 22850099 w 608"/>
              <a:gd name="T79" fmla="*/ 28160293 h 425"/>
              <a:gd name="T80" fmla="*/ 20123912 w 608"/>
              <a:gd name="T81" fmla="*/ 21859539 h 425"/>
              <a:gd name="T82" fmla="*/ 18306094 w 608"/>
              <a:gd name="T83" fmla="*/ 19159369 h 425"/>
              <a:gd name="T84" fmla="*/ 19214823 w 608"/>
              <a:gd name="T85" fmla="*/ 14529995 h 425"/>
              <a:gd name="T86" fmla="*/ 18306094 w 608"/>
              <a:gd name="T87" fmla="*/ 9129656 h 425"/>
              <a:gd name="T88" fmla="*/ 28432908 w 608"/>
              <a:gd name="T89" fmla="*/ 0 h 425"/>
              <a:gd name="T90" fmla="*/ 39468811 w 608"/>
              <a:gd name="T91" fmla="*/ 9129656 h 425"/>
              <a:gd name="T92" fmla="*/ 38559722 w 608"/>
              <a:gd name="T93" fmla="*/ 14529995 h 425"/>
              <a:gd name="T94" fmla="*/ 39468811 w 608"/>
              <a:gd name="T95" fmla="*/ 19159369 h 425"/>
              <a:gd name="T96" fmla="*/ 37650993 w 608"/>
              <a:gd name="T97" fmla="*/ 21859539 h 425"/>
              <a:gd name="T98" fmla="*/ 34794731 w 608"/>
              <a:gd name="T99" fmla="*/ 28160293 h 425"/>
              <a:gd name="T100" fmla="*/ 34794731 w 608"/>
              <a:gd name="T101" fmla="*/ 33689365 h 425"/>
              <a:gd name="T102" fmla="*/ 42194998 w 608"/>
              <a:gd name="T103" fmla="*/ 36389534 h 4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608" h="425">
                <a:moveTo>
                  <a:pt x="607" y="410"/>
                </a:moveTo>
                <a:lnTo>
                  <a:pt x="607" y="410"/>
                </a:lnTo>
                <a:cubicBezTo>
                  <a:pt x="607" y="417"/>
                  <a:pt x="593" y="424"/>
                  <a:pt x="586" y="424"/>
                </a:cubicBezTo>
                <a:cubicBezTo>
                  <a:pt x="445" y="424"/>
                  <a:pt x="445" y="424"/>
                  <a:pt x="445" y="424"/>
                </a:cubicBezTo>
                <a:cubicBezTo>
                  <a:pt x="459" y="424"/>
                  <a:pt x="466" y="417"/>
                  <a:pt x="466" y="403"/>
                </a:cubicBezTo>
                <a:cubicBezTo>
                  <a:pt x="466" y="403"/>
                  <a:pt x="466" y="318"/>
                  <a:pt x="403" y="290"/>
                </a:cubicBezTo>
                <a:cubicBezTo>
                  <a:pt x="374" y="276"/>
                  <a:pt x="374" y="276"/>
                  <a:pt x="360" y="276"/>
                </a:cubicBezTo>
                <a:cubicBezTo>
                  <a:pt x="360" y="241"/>
                  <a:pt x="360" y="241"/>
                  <a:pt x="360" y="241"/>
                </a:cubicBezTo>
                <a:cubicBezTo>
                  <a:pt x="360" y="241"/>
                  <a:pt x="346" y="226"/>
                  <a:pt x="339" y="191"/>
                </a:cubicBezTo>
                <a:cubicBezTo>
                  <a:pt x="332" y="191"/>
                  <a:pt x="332" y="184"/>
                  <a:pt x="332" y="170"/>
                </a:cubicBezTo>
                <a:cubicBezTo>
                  <a:pt x="332" y="163"/>
                  <a:pt x="325" y="141"/>
                  <a:pt x="332" y="141"/>
                </a:cubicBezTo>
                <a:cubicBezTo>
                  <a:pt x="332" y="127"/>
                  <a:pt x="332" y="106"/>
                  <a:pt x="332" y="99"/>
                </a:cubicBezTo>
                <a:cubicBezTo>
                  <a:pt x="332" y="71"/>
                  <a:pt x="360" y="43"/>
                  <a:pt x="403" y="43"/>
                </a:cubicBezTo>
                <a:cubicBezTo>
                  <a:pt x="452" y="43"/>
                  <a:pt x="473" y="71"/>
                  <a:pt x="480" y="99"/>
                </a:cubicBezTo>
                <a:cubicBezTo>
                  <a:pt x="480" y="106"/>
                  <a:pt x="473" y="127"/>
                  <a:pt x="473" y="141"/>
                </a:cubicBezTo>
                <a:cubicBezTo>
                  <a:pt x="487" y="141"/>
                  <a:pt x="480" y="163"/>
                  <a:pt x="480" y="170"/>
                </a:cubicBezTo>
                <a:cubicBezTo>
                  <a:pt x="480" y="184"/>
                  <a:pt x="473" y="191"/>
                  <a:pt x="466" y="191"/>
                </a:cubicBezTo>
                <a:cubicBezTo>
                  <a:pt x="459" y="226"/>
                  <a:pt x="445" y="241"/>
                  <a:pt x="445" y="241"/>
                </a:cubicBezTo>
                <a:cubicBezTo>
                  <a:pt x="445" y="276"/>
                  <a:pt x="445" y="276"/>
                  <a:pt x="445" y="276"/>
                </a:cubicBezTo>
                <a:cubicBezTo>
                  <a:pt x="445" y="276"/>
                  <a:pt x="459" y="276"/>
                  <a:pt x="494" y="297"/>
                </a:cubicBezTo>
                <a:cubicBezTo>
                  <a:pt x="537" y="311"/>
                  <a:pt x="523" y="297"/>
                  <a:pt x="551" y="318"/>
                </a:cubicBezTo>
                <a:cubicBezTo>
                  <a:pt x="607" y="339"/>
                  <a:pt x="607" y="410"/>
                  <a:pt x="607" y="410"/>
                </a:cubicBezTo>
                <a:close/>
                <a:moveTo>
                  <a:pt x="325" y="283"/>
                </a:moveTo>
                <a:lnTo>
                  <a:pt x="325" y="283"/>
                </a:lnTo>
                <a:cubicBezTo>
                  <a:pt x="367" y="297"/>
                  <a:pt x="353" y="290"/>
                  <a:pt x="388" y="304"/>
                </a:cubicBezTo>
                <a:cubicBezTo>
                  <a:pt x="445" y="332"/>
                  <a:pt x="445" y="403"/>
                  <a:pt x="445" y="403"/>
                </a:cubicBezTo>
                <a:cubicBezTo>
                  <a:pt x="445" y="417"/>
                  <a:pt x="431" y="424"/>
                  <a:pt x="424" y="424"/>
                </a:cubicBezTo>
                <a:cubicBezTo>
                  <a:pt x="21" y="424"/>
                  <a:pt x="21" y="424"/>
                  <a:pt x="21" y="424"/>
                </a:cubicBezTo>
                <a:cubicBezTo>
                  <a:pt x="14" y="424"/>
                  <a:pt x="0" y="417"/>
                  <a:pt x="0" y="403"/>
                </a:cubicBezTo>
                <a:cubicBezTo>
                  <a:pt x="0" y="403"/>
                  <a:pt x="0" y="332"/>
                  <a:pt x="56" y="304"/>
                </a:cubicBezTo>
                <a:cubicBezTo>
                  <a:pt x="92" y="290"/>
                  <a:pt x="77" y="304"/>
                  <a:pt x="120" y="283"/>
                </a:cubicBezTo>
                <a:cubicBezTo>
                  <a:pt x="162" y="269"/>
                  <a:pt x="176" y="262"/>
                  <a:pt x="176" y="262"/>
                </a:cubicBezTo>
                <a:cubicBezTo>
                  <a:pt x="176" y="219"/>
                  <a:pt x="176" y="219"/>
                  <a:pt x="176" y="219"/>
                </a:cubicBezTo>
                <a:cubicBezTo>
                  <a:pt x="176" y="219"/>
                  <a:pt x="155" y="205"/>
                  <a:pt x="155" y="170"/>
                </a:cubicBezTo>
                <a:cubicBezTo>
                  <a:pt x="141" y="170"/>
                  <a:pt x="141" y="156"/>
                  <a:pt x="141" y="149"/>
                </a:cubicBezTo>
                <a:cubicBezTo>
                  <a:pt x="141" y="141"/>
                  <a:pt x="134" y="113"/>
                  <a:pt x="148" y="113"/>
                </a:cubicBezTo>
                <a:cubicBezTo>
                  <a:pt x="141" y="92"/>
                  <a:pt x="141" y="78"/>
                  <a:pt x="141" y="71"/>
                </a:cubicBezTo>
                <a:cubicBezTo>
                  <a:pt x="148" y="35"/>
                  <a:pt x="176" y="7"/>
                  <a:pt x="219" y="0"/>
                </a:cubicBezTo>
                <a:cubicBezTo>
                  <a:pt x="275" y="7"/>
                  <a:pt x="297" y="35"/>
                  <a:pt x="304" y="71"/>
                </a:cubicBezTo>
                <a:cubicBezTo>
                  <a:pt x="304" y="78"/>
                  <a:pt x="304" y="92"/>
                  <a:pt x="297" y="113"/>
                </a:cubicBezTo>
                <a:cubicBezTo>
                  <a:pt x="311" y="113"/>
                  <a:pt x="304" y="141"/>
                  <a:pt x="304" y="149"/>
                </a:cubicBezTo>
                <a:cubicBezTo>
                  <a:pt x="304" y="156"/>
                  <a:pt x="304" y="170"/>
                  <a:pt x="290" y="170"/>
                </a:cubicBezTo>
                <a:cubicBezTo>
                  <a:pt x="282" y="205"/>
                  <a:pt x="268" y="219"/>
                  <a:pt x="268" y="219"/>
                </a:cubicBezTo>
                <a:cubicBezTo>
                  <a:pt x="268" y="262"/>
                  <a:pt x="268" y="262"/>
                  <a:pt x="268" y="262"/>
                </a:cubicBezTo>
                <a:cubicBezTo>
                  <a:pt x="268" y="262"/>
                  <a:pt x="282" y="262"/>
                  <a:pt x="325" y="283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49" name="Freeform 90"/>
          <p:cNvSpPr>
            <a:spLocks noChangeArrowheads="1"/>
          </p:cNvSpPr>
          <p:nvPr/>
        </p:nvSpPr>
        <p:spPr bwMode="auto">
          <a:xfrm>
            <a:off x="6256087" y="3649164"/>
            <a:ext cx="426895" cy="414448"/>
          </a:xfrm>
          <a:custGeom>
            <a:avLst/>
            <a:gdLst>
              <a:gd name="T0" fmla="*/ 76526312 w 601"/>
              <a:gd name="T1" fmla="*/ 66441079 h 580"/>
              <a:gd name="T2" fmla="*/ 76526312 w 601"/>
              <a:gd name="T3" fmla="*/ 66441079 h 580"/>
              <a:gd name="T4" fmla="*/ 76526312 w 601"/>
              <a:gd name="T5" fmla="*/ 66441079 h 580"/>
              <a:gd name="T6" fmla="*/ 68396114 w 601"/>
              <a:gd name="T7" fmla="*/ 74664833 h 580"/>
              <a:gd name="T8" fmla="*/ 68396114 w 601"/>
              <a:gd name="T9" fmla="*/ 74664833 h 580"/>
              <a:gd name="T10" fmla="*/ 65557083 w 601"/>
              <a:gd name="T11" fmla="*/ 75578543 h 580"/>
              <a:gd name="T12" fmla="*/ 61943901 w 601"/>
              <a:gd name="T13" fmla="*/ 71923702 h 580"/>
              <a:gd name="T14" fmla="*/ 62847017 w 601"/>
              <a:gd name="T15" fmla="*/ 70095920 h 580"/>
              <a:gd name="T16" fmla="*/ 62847017 w 601"/>
              <a:gd name="T17" fmla="*/ 70095920 h 580"/>
              <a:gd name="T18" fmla="*/ 65557083 w 601"/>
              <a:gd name="T19" fmla="*/ 67354789 h 580"/>
              <a:gd name="T20" fmla="*/ 48264607 w 601"/>
              <a:gd name="T21" fmla="*/ 67354789 h 580"/>
              <a:gd name="T22" fmla="*/ 44651066 w 601"/>
              <a:gd name="T23" fmla="*/ 63569522 h 580"/>
              <a:gd name="T24" fmla="*/ 48264607 w 601"/>
              <a:gd name="T25" fmla="*/ 59914681 h 580"/>
              <a:gd name="T26" fmla="*/ 65557083 w 601"/>
              <a:gd name="T27" fmla="*/ 59914681 h 580"/>
              <a:gd name="T28" fmla="*/ 62847017 w 601"/>
              <a:gd name="T29" fmla="*/ 57173188 h 580"/>
              <a:gd name="T30" fmla="*/ 62847017 w 601"/>
              <a:gd name="T31" fmla="*/ 57173188 h 580"/>
              <a:gd name="T32" fmla="*/ 61943901 w 601"/>
              <a:gd name="T33" fmla="*/ 55345768 h 580"/>
              <a:gd name="T34" fmla="*/ 65557083 w 601"/>
              <a:gd name="T35" fmla="*/ 51690927 h 580"/>
              <a:gd name="T36" fmla="*/ 68396114 w 601"/>
              <a:gd name="T37" fmla="*/ 52604637 h 580"/>
              <a:gd name="T38" fmla="*/ 68396114 w 601"/>
              <a:gd name="T39" fmla="*/ 52604637 h 580"/>
              <a:gd name="T40" fmla="*/ 76526312 w 601"/>
              <a:gd name="T41" fmla="*/ 60828391 h 580"/>
              <a:gd name="T42" fmla="*/ 76526312 w 601"/>
              <a:gd name="T43" fmla="*/ 60828391 h 580"/>
              <a:gd name="T44" fmla="*/ 77429787 w 601"/>
              <a:gd name="T45" fmla="*/ 63569522 h 580"/>
              <a:gd name="T46" fmla="*/ 76526312 w 601"/>
              <a:gd name="T47" fmla="*/ 66441079 h 580"/>
              <a:gd name="T48" fmla="*/ 58330360 w 601"/>
              <a:gd name="T49" fmla="*/ 56259478 h 580"/>
              <a:gd name="T50" fmla="*/ 58330360 w 601"/>
              <a:gd name="T51" fmla="*/ 56259478 h 580"/>
              <a:gd name="T52" fmla="*/ 48264607 w 601"/>
              <a:gd name="T53" fmla="*/ 56259478 h 580"/>
              <a:gd name="T54" fmla="*/ 41037884 w 601"/>
              <a:gd name="T55" fmla="*/ 63569522 h 580"/>
              <a:gd name="T56" fmla="*/ 48264607 w 601"/>
              <a:gd name="T57" fmla="*/ 71009630 h 580"/>
              <a:gd name="T58" fmla="*/ 58330360 w 601"/>
              <a:gd name="T59" fmla="*/ 71009630 h 580"/>
              <a:gd name="T60" fmla="*/ 58330360 w 601"/>
              <a:gd name="T61" fmla="*/ 71923702 h 580"/>
              <a:gd name="T62" fmla="*/ 59233835 w 601"/>
              <a:gd name="T63" fmla="*/ 75578543 h 580"/>
              <a:gd name="T64" fmla="*/ 3613541 w 601"/>
              <a:gd name="T65" fmla="*/ 75578543 h 580"/>
              <a:gd name="T66" fmla="*/ 0 w 601"/>
              <a:gd name="T67" fmla="*/ 71923702 h 580"/>
              <a:gd name="T68" fmla="*/ 0 w 601"/>
              <a:gd name="T69" fmla="*/ 71923702 h 580"/>
              <a:gd name="T70" fmla="*/ 0 w 601"/>
              <a:gd name="T71" fmla="*/ 71923702 h 580"/>
              <a:gd name="T72" fmla="*/ 9936789 w 601"/>
              <a:gd name="T73" fmla="*/ 53518347 h 580"/>
              <a:gd name="T74" fmla="*/ 20906017 w 601"/>
              <a:gd name="T75" fmla="*/ 49733080 h 580"/>
              <a:gd name="T76" fmla="*/ 30068655 w 601"/>
              <a:gd name="T77" fmla="*/ 46077877 h 580"/>
              <a:gd name="T78" fmla="*/ 30068655 w 601"/>
              <a:gd name="T79" fmla="*/ 38637768 h 580"/>
              <a:gd name="T80" fmla="*/ 26326149 w 601"/>
              <a:gd name="T81" fmla="*/ 29500304 h 580"/>
              <a:gd name="T82" fmla="*/ 24519558 w 601"/>
              <a:gd name="T83" fmla="*/ 25845463 h 580"/>
              <a:gd name="T84" fmla="*/ 25422674 w 601"/>
              <a:gd name="T85" fmla="*/ 19318704 h 580"/>
              <a:gd name="T86" fmla="*/ 24519558 w 601"/>
              <a:gd name="T87" fmla="*/ 12009021 h 580"/>
              <a:gd name="T88" fmla="*/ 39230934 w 601"/>
              <a:gd name="T89" fmla="*/ 0 h 580"/>
              <a:gd name="T90" fmla="*/ 52910229 w 601"/>
              <a:gd name="T91" fmla="*/ 12009021 h 580"/>
              <a:gd name="T92" fmla="*/ 51877788 w 601"/>
              <a:gd name="T93" fmla="*/ 19318704 h 580"/>
              <a:gd name="T94" fmla="*/ 53813704 w 601"/>
              <a:gd name="T95" fmla="*/ 25845463 h 580"/>
              <a:gd name="T96" fmla="*/ 50974673 w 601"/>
              <a:gd name="T97" fmla="*/ 29500304 h 580"/>
              <a:gd name="T98" fmla="*/ 47361132 w 601"/>
              <a:gd name="T99" fmla="*/ 38637768 h 580"/>
              <a:gd name="T100" fmla="*/ 47361132 w 601"/>
              <a:gd name="T101" fmla="*/ 46077877 h 580"/>
              <a:gd name="T102" fmla="*/ 56523770 w 601"/>
              <a:gd name="T103" fmla="*/ 49733080 h 580"/>
              <a:gd name="T104" fmla="*/ 59233835 w 601"/>
              <a:gd name="T105" fmla="*/ 50646790 h 580"/>
              <a:gd name="T106" fmla="*/ 58330360 w 601"/>
              <a:gd name="T107" fmla="*/ 55345768 h 580"/>
              <a:gd name="T108" fmla="*/ 58330360 w 601"/>
              <a:gd name="T109" fmla="*/ 56259478 h 580"/>
              <a:gd name="T110" fmla="*/ 77429787 w 601"/>
              <a:gd name="T111" fmla="*/ 71923702 h 580"/>
              <a:gd name="T112" fmla="*/ 77429787 w 601"/>
              <a:gd name="T113" fmla="*/ 71923702 h 580"/>
              <a:gd name="T114" fmla="*/ 77429787 w 601"/>
              <a:gd name="T115" fmla="*/ 71923702 h 580"/>
              <a:gd name="T116" fmla="*/ 77429787 w 601"/>
              <a:gd name="T117" fmla="*/ 71923702 h 580"/>
              <a:gd name="T118" fmla="*/ 73816246 w 601"/>
              <a:gd name="T119" fmla="*/ 75578543 h 580"/>
              <a:gd name="T120" fmla="*/ 72009655 w 601"/>
              <a:gd name="T121" fmla="*/ 75578543 h 580"/>
              <a:gd name="T122" fmla="*/ 77429787 w 601"/>
              <a:gd name="T123" fmla="*/ 70095920 h 580"/>
              <a:gd name="T124" fmla="*/ 77429787 w 601"/>
              <a:gd name="T125" fmla="*/ 71923702 h 58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601" h="580">
                <a:moveTo>
                  <a:pt x="593" y="509"/>
                </a:moveTo>
                <a:lnTo>
                  <a:pt x="593" y="509"/>
                </a:lnTo>
                <a:cubicBezTo>
                  <a:pt x="530" y="572"/>
                  <a:pt x="530" y="572"/>
                  <a:pt x="530" y="572"/>
                </a:cubicBezTo>
                <a:cubicBezTo>
                  <a:pt x="523" y="579"/>
                  <a:pt x="515" y="579"/>
                  <a:pt x="508" y="579"/>
                </a:cubicBezTo>
                <a:cubicBezTo>
                  <a:pt x="494" y="579"/>
                  <a:pt x="480" y="572"/>
                  <a:pt x="480" y="551"/>
                </a:cubicBezTo>
                <a:cubicBezTo>
                  <a:pt x="480" y="544"/>
                  <a:pt x="480" y="537"/>
                  <a:pt x="487" y="537"/>
                </a:cubicBezTo>
                <a:cubicBezTo>
                  <a:pt x="508" y="516"/>
                  <a:pt x="508" y="516"/>
                  <a:pt x="508" y="516"/>
                </a:cubicBezTo>
                <a:cubicBezTo>
                  <a:pt x="374" y="516"/>
                  <a:pt x="374" y="516"/>
                  <a:pt x="374" y="516"/>
                </a:cubicBezTo>
                <a:cubicBezTo>
                  <a:pt x="360" y="516"/>
                  <a:pt x="346" y="502"/>
                  <a:pt x="346" y="487"/>
                </a:cubicBezTo>
                <a:cubicBezTo>
                  <a:pt x="346" y="473"/>
                  <a:pt x="360" y="459"/>
                  <a:pt x="374" y="459"/>
                </a:cubicBezTo>
                <a:cubicBezTo>
                  <a:pt x="508" y="459"/>
                  <a:pt x="508" y="459"/>
                  <a:pt x="508" y="459"/>
                </a:cubicBezTo>
                <a:cubicBezTo>
                  <a:pt x="487" y="438"/>
                  <a:pt x="487" y="438"/>
                  <a:pt x="487" y="438"/>
                </a:cubicBezTo>
                <a:cubicBezTo>
                  <a:pt x="480" y="438"/>
                  <a:pt x="480" y="431"/>
                  <a:pt x="480" y="424"/>
                </a:cubicBezTo>
                <a:cubicBezTo>
                  <a:pt x="480" y="403"/>
                  <a:pt x="494" y="396"/>
                  <a:pt x="508" y="396"/>
                </a:cubicBezTo>
                <a:cubicBezTo>
                  <a:pt x="515" y="396"/>
                  <a:pt x="523" y="396"/>
                  <a:pt x="530" y="403"/>
                </a:cubicBezTo>
                <a:cubicBezTo>
                  <a:pt x="593" y="466"/>
                  <a:pt x="593" y="466"/>
                  <a:pt x="593" y="466"/>
                </a:cubicBezTo>
                <a:cubicBezTo>
                  <a:pt x="600" y="473"/>
                  <a:pt x="600" y="480"/>
                  <a:pt x="600" y="487"/>
                </a:cubicBezTo>
                <a:cubicBezTo>
                  <a:pt x="600" y="494"/>
                  <a:pt x="600" y="502"/>
                  <a:pt x="593" y="509"/>
                </a:cubicBezTo>
                <a:close/>
                <a:moveTo>
                  <a:pt x="452" y="431"/>
                </a:moveTo>
                <a:lnTo>
                  <a:pt x="452" y="431"/>
                </a:lnTo>
                <a:cubicBezTo>
                  <a:pt x="374" y="431"/>
                  <a:pt x="374" y="431"/>
                  <a:pt x="374" y="431"/>
                </a:cubicBezTo>
                <a:cubicBezTo>
                  <a:pt x="346" y="431"/>
                  <a:pt x="318" y="459"/>
                  <a:pt x="318" y="487"/>
                </a:cubicBezTo>
                <a:cubicBezTo>
                  <a:pt x="318" y="516"/>
                  <a:pt x="346" y="544"/>
                  <a:pt x="374" y="544"/>
                </a:cubicBezTo>
                <a:cubicBezTo>
                  <a:pt x="452" y="544"/>
                  <a:pt x="452" y="544"/>
                  <a:pt x="452" y="544"/>
                </a:cubicBezTo>
                <a:lnTo>
                  <a:pt x="452" y="551"/>
                </a:lnTo>
                <a:cubicBezTo>
                  <a:pt x="452" y="565"/>
                  <a:pt x="452" y="572"/>
                  <a:pt x="459" y="579"/>
                </a:cubicBezTo>
                <a:cubicBezTo>
                  <a:pt x="28" y="579"/>
                  <a:pt x="28" y="579"/>
                  <a:pt x="28" y="579"/>
                </a:cubicBezTo>
                <a:cubicBezTo>
                  <a:pt x="14" y="579"/>
                  <a:pt x="0" y="572"/>
                  <a:pt x="0" y="551"/>
                </a:cubicBezTo>
                <a:cubicBezTo>
                  <a:pt x="0" y="551"/>
                  <a:pt x="0" y="452"/>
                  <a:pt x="77" y="410"/>
                </a:cubicBezTo>
                <a:cubicBezTo>
                  <a:pt x="120" y="388"/>
                  <a:pt x="106" y="410"/>
                  <a:pt x="162" y="381"/>
                </a:cubicBezTo>
                <a:cubicBezTo>
                  <a:pt x="219" y="360"/>
                  <a:pt x="233" y="353"/>
                  <a:pt x="233" y="353"/>
                </a:cubicBezTo>
                <a:cubicBezTo>
                  <a:pt x="233" y="296"/>
                  <a:pt x="233" y="296"/>
                  <a:pt x="233" y="296"/>
                </a:cubicBezTo>
                <a:cubicBezTo>
                  <a:pt x="233" y="296"/>
                  <a:pt x="212" y="275"/>
                  <a:pt x="204" y="226"/>
                </a:cubicBezTo>
                <a:cubicBezTo>
                  <a:pt x="190" y="233"/>
                  <a:pt x="190" y="212"/>
                  <a:pt x="190" y="198"/>
                </a:cubicBezTo>
                <a:cubicBezTo>
                  <a:pt x="190" y="183"/>
                  <a:pt x="183" y="148"/>
                  <a:pt x="197" y="148"/>
                </a:cubicBezTo>
                <a:cubicBezTo>
                  <a:pt x="190" y="127"/>
                  <a:pt x="190" y="99"/>
                  <a:pt x="190" y="92"/>
                </a:cubicBezTo>
                <a:cubicBezTo>
                  <a:pt x="197" y="49"/>
                  <a:pt x="240" y="0"/>
                  <a:pt x="304" y="0"/>
                </a:cubicBezTo>
                <a:cubicBezTo>
                  <a:pt x="374" y="0"/>
                  <a:pt x="410" y="49"/>
                  <a:pt x="410" y="92"/>
                </a:cubicBezTo>
                <a:cubicBezTo>
                  <a:pt x="410" y="99"/>
                  <a:pt x="410" y="127"/>
                  <a:pt x="402" y="148"/>
                </a:cubicBezTo>
                <a:cubicBezTo>
                  <a:pt x="424" y="148"/>
                  <a:pt x="417" y="183"/>
                  <a:pt x="417" y="198"/>
                </a:cubicBezTo>
                <a:cubicBezTo>
                  <a:pt x="417" y="212"/>
                  <a:pt x="410" y="233"/>
                  <a:pt x="395" y="226"/>
                </a:cubicBezTo>
                <a:cubicBezTo>
                  <a:pt x="388" y="275"/>
                  <a:pt x="367" y="296"/>
                  <a:pt x="367" y="296"/>
                </a:cubicBezTo>
                <a:cubicBezTo>
                  <a:pt x="367" y="353"/>
                  <a:pt x="367" y="353"/>
                  <a:pt x="367" y="353"/>
                </a:cubicBezTo>
                <a:cubicBezTo>
                  <a:pt x="367" y="353"/>
                  <a:pt x="381" y="360"/>
                  <a:pt x="438" y="381"/>
                </a:cubicBezTo>
                <a:cubicBezTo>
                  <a:pt x="445" y="388"/>
                  <a:pt x="452" y="388"/>
                  <a:pt x="459" y="388"/>
                </a:cubicBezTo>
                <a:cubicBezTo>
                  <a:pt x="452" y="403"/>
                  <a:pt x="452" y="410"/>
                  <a:pt x="452" y="424"/>
                </a:cubicBezTo>
                <a:lnTo>
                  <a:pt x="452" y="431"/>
                </a:lnTo>
                <a:close/>
                <a:moveTo>
                  <a:pt x="600" y="551"/>
                </a:moveTo>
                <a:lnTo>
                  <a:pt x="600" y="551"/>
                </a:lnTo>
                <a:cubicBezTo>
                  <a:pt x="600" y="572"/>
                  <a:pt x="593" y="579"/>
                  <a:pt x="572" y="579"/>
                </a:cubicBezTo>
                <a:cubicBezTo>
                  <a:pt x="558" y="579"/>
                  <a:pt x="558" y="579"/>
                  <a:pt x="558" y="579"/>
                </a:cubicBezTo>
                <a:cubicBezTo>
                  <a:pt x="600" y="537"/>
                  <a:pt x="600" y="537"/>
                  <a:pt x="600" y="537"/>
                </a:cubicBezTo>
                <a:cubicBezTo>
                  <a:pt x="600" y="551"/>
                  <a:pt x="600" y="551"/>
                  <a:pt x="600" y="551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50" name="Freeform 91"/>
          <p:cNvSpPr>
            <a:spLocks noChangeArrowheads="1"/>
          </p:cNvSpPr>
          <p:nvPr/>
        </p:nvSpPr>
        <p:spPr bwMode="auto">
          <a:xfrm>
            <a:off x="5505881" y="3649164"/>
            <a:ext cx="426895" cy="414448"/>
          </a:xfrm>
          <a:custGeom>
            <a:avLst/>
            <a:gdLst>
              <a:gd name="T0" fmla="*/ 73816246 w 601"/>
              <a:gd name="T1" fmla="*/ 67354789 h 580"/>
              <a:gd name="T2" fmla="*/ 59233835 w 601"/>
              <a:gd name="T3" fmla="*/ 70095920 h 580"/>
              <a:gd name="T4" fmla="*/ 60136951 w 601"/>
              <a:gd name="T5" fmla="*/ 71923702 h 580"/>
              <a:gd name="T6" fmla="*/ 54716819 w 601"/>
              <a:gd name="T7" fmla="*/ 74664833 h 580"/>
              <a:gd name="T8" fmla="*/ 45554541 w 601"/>
              <a:gd name="T9" fmla="*/ 66441079 h 580"/>
              <a:gd name="T10" fmla="*/ 44651066 w 601"/>
              <a:gd name="T11" fmla="*/ 63569522 h 580"/>
              <a:gd name="T12" fmla="*/ 45554541 w 601"/>
              <a:gd name="T13" fmla="*/ 60828391 h 580"/>
              <a:gd name="T14" fmla="*/ 54716819 w 601"/>
              <a:gd name="T15" fmla="*/ 52604637 h 580"/>
              <a:gd name="T16" fmla="*/ 60136951 w 601"/>
              <a:gd name="T17" fmla="*/ 55345768 h 580"/>
              <a:gd name="T18" fmla="*/ 59233835 w 601"/>
              <a:gd name="T19" fmla="*/ 57173188 h 580"/>
              <a:gd name="T20" fmla="*/ 73816246 w 601"/>
              <a:gd name="T21" fmla="*/ 59914681 h 580"/>
              <a:gd name="T22" fmla="*/ 73816246 w 601"/>
              <a:gd name="T23" fmla="*/ 67354789 h 580"/>
              <a:gd name="T24" fmla="*/ 63750492 w 601"/>
              <a:gd name="T25" fmla="*/ 55345768 h 580"/>
              <a:gd name="T26" fmla="*/ 67363674 w 601"/>
              <a:gd name="T27" fmla="*/ 53518347 h 580"/>
              <a:gd name="T28" fmla="*/ 63750492 w 601"/>
              <a:gd name="T29" fmla="*/ 56259478 h 580"/>
              <a:gd name="T30" fmla="*/ 50974673 w 601"/>
              <a:gd name="T31" fmla="*/ 29500304 h 580"/>
              <a:gd name="T32" fmla="*/ 47361132 w 601"/>
              <a:gd name="T33" fmla="*/ 38637768 h 580"/>
              <a:gd name="T34" fmla="*/ 52781263 w 601"/>
              <a:gd name="T35" fmla="*/ 48819369 h 580"/>
              <a:gd name="T36" fmla="*/ 51877788 w 601"/>
              <a:gd name="T37" fmla="*/ 49733080 h 580"/>
              <a:gd name="T38" fmla="*/ 42844475 w 601"/>
              <a:gd name="T39" fmla="*/ 58086899 h 580"/>
              <a:gd name="T40" fmla="*/ 42844475 w 601"/>
              <a:gd name="T41" fmla="*/ 69182210 h 580"/>
              <a:gd name="T42" fmla="*/ 50071198 w 601"/>
              <a:gd name="T43" fmla="*/ 75578543 h 580"/>
              <a:gd name="T44" fmla="*/ 0 w 601"/>
              <a:gd name="T45" fmla="*/ 71923702 h 580"/>
              <a:gd name="T46" fmla="*/ 0 w 601"/>
              <a:gd name="T47" fmla="*/ 71923702 h 580"/>
              <a:gd name="T48" fmla="*/ 20906017 w 601"/>
              <a:gd name="T49" fmla="*/ 49733080 h 580"/>
              <a:gd name="T50" fmla="*/ 30068655 w 601"/>
              <a:gd name="T51" fmla="*/ 38637768 h 580"/>
              <a:gd name="T52" fmla="*/ 23616083 w 601"/>
              <a:gd name="T53" fmla="*/ 25845463 h 580"/>
              <a:gd name="T54" fmla="*/ 24519558 w 601"/>
              <a:gd name="T55" fmla="*/ 12009021 h 580"/>
              <a:gd name="T56" fmla="*/ 52781263 w 601"/>
              <a:gd name="T57" fmla="*/ 12009021 h 580"/>
              <a:gd name="T58" fmla="*/ 52781263 w 601"/>
              <a:gd name="T59" fmla="*/ 25845463 h 580"/>
              <a:gd name="T60" fmla="*/ 63750492 w 601"/>
              <a:gd name="T61" fmla="*/ 71009630 h 580"/>
              <a:gd name="T62" fmla="*/ 73816246 w 601"/>
              <a:gd name="T63" fmla="*/ 71009630 h 580"/>
              <a:gd name="T64" fmla="*/ 77429787 w 601"/>
              <a:gd name="T65" fmla="*/ 71923702 h 580"/>
              <a:gd name="T66" fmla="*/ 77429787 w 601"/>
              <a:gd name="T67" fmla="*/ 71923702 h 580"/>
              <a:gd name="T68" fmla="*/ 62847017 w 601"/>
              <a:gd name="T69" fmla="*/ 75578543 h 580"/>
              <a:gd name="T70" fmla="*/ 63750492 w 601"/>
              <a:gd name="T71" fmla="*/ 71009630 h 58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01" h="580">
                <a:moveTo>
                  <a:pt x="572" y="516"/>
                </a:moveTo>
                <a:lnTo>
                  <a:pt x="572" y="516"/>
                </a:lnTo>
                <a:cubicBezTo>
                  <a:pt x="445" y="516"/>
                  <a:pt x="445" y="516"/>
                  <a:pt x="445" y="516"/>
                </a:cubicBezTo>
                <a:cubicBezTo>
                  <a:pt x="459" y="537"/>
                  <a:pt x="459" y="537"/>
                  <a:pt x="459" y="537"/>
                </a:cubicBezTo>
                <a:cubicBezTo>
                  <a:pt x="466" y="537"/>
                  <a:pt x="466" y="544"/>
                  <a:pt x="466" y="551"/>
                </a:cubicBezTo>
                <a:cubicBezTo>
                  <a:pt x="466" y="572"/>
                  <a:pt x="459" y="579"/>
                  <a:pt x="438" y="579"/>
                </a:cubicBezTo>
                <a:cubicBezTo>
                  <a:pt x="431" y="579"/>
                  <a:pt x="424" y="579"/>
                  <a:pt x="424" y="572"/>
                </a:cubicBezTo>
                <a:cubicBezTo>
                  <a:pt x="353" y="509"/>
                  <a:pt x="353" y="509"/>
                  <a:pt x="353" y="509"/>
                </a:cubicBezTo>
                <a:cubicBezTo>
                  <a:pt x="346" y="502"/>
                  <a:pt x="346" y="494"/>
                  <a:pt x="346" y="487"/>
                </a:cubicBezTo>
                <a:cubicBezTo>
                  <a:pt x="346" y="480"/>
                  <a:pt x="346" y="473"/>
                  <a:pt x="353" y="466"/>
                </a:cubicBezTo>
                <a:cubicBezTo>
                  <a:pt x="424" y="403"/>
                  <a:pt x="424" y="403"/>
                  <a:pt x="424" y="403"/>
                </a:cubicBezTo>
                <a:cubicBezTo>
                  <a:pt x="424" y="396"/>
                  <a:pt x="431" y="396"/>
                  <a:pt x="438" y="396"/>
                </a:cubicBezTo>
                <a:cubicBezTo>
                  <a:pt x="459" y="396"/>
                  <a:pt x="466" y="403"/>
                  <a:pt x="466" y="424"/>
                </a:cubicBezTo>
                <a:cubicBezTo>
                  <a:pt x="466" y="431"/>
                  <a:pt x="466" y="438"/>
                  <a:pt x="459" y="438"/>
                </a:cubicBezTo>
                <a:cubicBezTo>
                  <a:pt x="445" y="459"/>
                  <a:pt x="445" y="459"/>
                  <a:pt x="445" y="459"/>
                </a:cubicBezTo>
                <a:cubicBezTo>
                  <a:pt x="572" y="459"/>
                  <a:pt x="572" y="459"/>
                  <a:pt x="572" y="459"/>
                </a:cubicBezTo>
                <a:cubicBezTo>
                  <a:pt x="586" y="459"/>
                  <a:pt x="600" y="473"/>
                  <a:pt x="600" y="487"/>
                </a:cubicBezTo>
                <a:cubicBezTo>
                  <a:pt x="600" y="502"/>
                  <a:pt x="586" y="516"/>
                  <a:pt x="572" y="516"/>
                </a:cubicBezTo>
                <a:close/>
                <a:moveTo>
                  <a:pt x="494" y="424"/>
                </a:moveTo>
                <a:lnTo>
                  <a:pt x="494" y="424"/>
                </a:lnTo>
                <a:cubicBezTo>
                  <a:pt x="494" y="417"/>
                  <a:pt x="494" y="410"/>
                  <a:pt x="494" y="403"/>
                </a:cubicBezTo>
                <a:cubicBezTo>
                  <a:pt x="501" y="403"/>
                  <a:pt x="508" y="403"/>
                  <a:pt x="522" y="410"/>
                </a:cubicBezTo>
                <a:cubicBezTo>
                  <a:pt x="537" y="417"/>
                  <a:pt x="544" y="424"/>
                  <a:pt x="551" y="431"/>
                </a:cubicBezTo>
                <a:cubicBezTo>
                  <a:pt x="494" y="431"/>
                  <a:pt x="494" y="431"/>
                  <a:pt x="494" y="431"/>
                </a:cubicBezTo>
                <a:lnTo>
                  <a:pt x="494" y="424"/>
                </a:lnTo>
                <a:close/>
                <a:moveTo>
                  <a:pt x="395" y="226"/>
                </a:moveTo>
                <a:lnTo>
                  <a:pt x="395" y="226"/>
                </a:lnTo>
                <a:cubicBezTo>
                  <a:pt x="388" y="275"/>
                  <a:pt x="367" y="296"/>
                  <a:pt x="367" y="296"/>
                </a:cubicBezTo>
                <a:cubicBezTo>
                  <a:pt x="367" y="353"/>
                  <a:pt x="367" y="353"/>
                  <a:pt x="367" y="353"/>
                </a:cubicBezTo>
                <a:cubicBezTo>
                  <a:pt x="367" y="353"/>
                  <a:pt x="374" y="353"/>
                  <a:pt x="409" y="374"/>
                </a:cubicBezTo>
                <a:lnTo>
                  <a:pt x="402" y="381"/>
                </a:lnTo>
                <a:cubicBezTo>
                  <a:pt x="332" y="445"/>
                  <a:pt x="332" y="445"/>
                  <a:pt x="332" y="445"/>
                </a:cubicBezTo>
                <a:cubicBezTo>
                  <a:pt x="325" y="459"/>
                  <a:pt x="318" y="473"/>
                  <a:pt x="318" y="487"/>
                </a:cubicBezTo>
                <a:cubicBezTo>
                  <a:pt x="318" y="502"/>
                  <a:pt x="325" y="516"/>
                  <a:pt x="332" y="530"/>
                </a:cubicBezTo>
                <a:cubicBezTo>
                  <a:pt x="388" y="579"/>
                  <a:pt x="388" y="579"/>
                  <a:pt x="388" y="579"/>
                </a:cubicBezTo>
                <a:cubicBezTo>
                  <a:pt x="28" y="579"/>
                  <a:pt x="28" y="579"/>
                  <a:pt x="28" y="579"/>
                </a:cubicBezTo>
                <a:cubicBezTo>
                  <a:pt x="7" y="579"/>
                  <a:pt x="0" y="572"/>
                  <a:pt x="0" y="551"/>
                </a:cubicBezTo>
                <a:cubicBezTo>
                  <a:pt x="0" y="551"/>
                  <a:pt x="0" y="452"/>
                  <a:pt x="70" y="410"/>
                </a:cubicBezTo>
                <a:cubicBezTo>
                  <a:pt x="120" y="388"/>
                  <a:pt x="98" y="410"/>
                  <a:pt x="162" y="381"/>
                </a:cubicBezTo>
                <a:cubicBezTo>
                  <a:pt x="219" y="360"/>
                  <a:pt x="233" y="353"/>
                  <a:pt x="233" y="353"/>
                </a:cubicBezTo>
                <a:cubicBezTo>
                  <a:pt x="233" y="296"/>
                  <a:pt x="233" y="296"/>
                  <a:pt x="233" y="296"/>
                </a:cubicBezTo>
                <a:cubicBezTo>
                  <a:pt x="233" y="296"/>
                  <a:pt x="211" y="275"/>
                  <a:pt x="204" y="226"/>
                </a:cubicBezTo>
                <a:cubicBezTo>
                  <a:pt x="190" y="233"/>
                  <a:pt x="183" y="212"/>
                  <a:pt x="183" y="198"/>
                </a:cubicBezTo>
                <a:cubicBezTo>
                  <a:pt x="183" y="183"/>
                  <a:pt x="176" y="148"/>
                  <a:pt x="197" y="148"/>
                </a:cubicBezTo>
                <a:cubicBezTo>
                  <a:pt x="190" y="127"/>
                  <a:pt x="190" y="99"/>
                  <a:pt x="190" y="92"/>
                </a:cubicBezTo>
                <a:cubicBezTo>
                  <a:pt x="190" y="49"/>
                  <a:pt x="233" y="0"/>
                  <a:pt x="296" y="0"/>
                </a:cubicBezTo>
                <a:cubicBezTo>
                  <a:pt x="374" y="0"/>
                  <a:pt x="402" y="49"/>
                  <a:pt x="409" y="92"/>
                </a:cubicBezTo>
                <a:cubicBezTo>
                  <a:pt x="409" y="99"/>
                  <a:pt x="409" y="127"/>
                  <a:pt x="402" y="148"/>
                </a:cubicBezTo>
                <a:cubicBezTo>
                  <a:pt x="424" y="148"/>
                  <a:pt x="417" y="183"/>
                  <a:pt x="409" y="198"/>
                </a:cubicBezTo>
                <a:cubicBezTo>
                  <a:pt x="409" y="212"/>
                  <a:pt x="409" y="233"/>
                  <a:pt x="395" y="226"/>
                </a:cubicBezTo>
                <a:close/>
                <a:moveTo>
                  <a:pt x="494" y="544"/>
                </a:moveTo>
                <a:lnTo>
                  <a:pt x="494" y="544"/>
                </a:lnTo>
                <a:cubicBezTo>
                  <a:pt x="572" y="544"/>
                  <a:pt x="572" y="544"/>
                  <a:pt x="572" y="544"/>
                </a:cubicBezTo>
                <a:cubicBezTo>
                  <a:pt x="579" y="544"/>
                  <a:pt x="593" y="544"/>
                  <a:pt x="600" y="537"/>
                </a:cubicBezTo>
                <a:cubicBezTo>
                  <a:pt x="600" y="544"/>
                  <a:pt x="600" y="551"/>
                  <a:pt x="600" y="551"/>
                </a:cubicBezTo>
                <a:cubicBezTo>
                  <a:pt x="600" y="572"/>
                  <a:pt x="586" y="579"/>
                  <a:pt x="572" y="579"/>
                </a:cubicBezTo>
                <a:cubicBezTo>
                  <a:pt x="487" y="579"/>
                  <a:pt x="487" y="579"/>
                  <a:pt x="487" y="579"/>
                </a:cubicBezTo>
                <a:cubicBezTo>
                  <a:pt x="494" y="572"/>
                  <a:pt x="494" y="565"/>
                  <a:pt x="494" y="551"/>
                </a:cubicBezTo>
                <a:lnTo>
                  <a:pt x="494" y="544"/>
                </a:ln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51" name="Freeform 92"/>
          <p:cNvSpPr>
            <a:spLocks noChangeArrowheads="1"/>
          </p:cNvSpPr>
          <p:nvPr/>
        </p:nvSpPr>
        <p:spPr bwMode="auto">
          <a:xfrm>
            <a:off x="4752536" y="3649164"/>
            <a:ext cx="433174" cy="414448"/>
          </a:xfrm>
          <a:custGeom>
            <a:avLst/>
            <a:gdLst>
              <a:gd name="T0" fmla="*/ 72337558 w 609"/>
              <a:gd name="T1" fmla="*/ 64483232 h 580"/>
              <a:gd name="T2" fmla="*/ 72337558 w 609"/>
              <a:gd name="T3" fmla="*/ 64483232 h 580"/>
              <a:gd name="T4" fmla="*/ 76866547 w 609"/>
              <a:gd name="T5" fmla="*/ 70095920 h 580"/>
              <a:gd name="T6" fmla="*/ 78678142 w 609"/>
              <a:gd name="T7" fmla="*/ 71923702 h 580"/>
              <a:gd name="T8" fmla="*/ 75054951 w 609"/>
              <a:gd name="T9" fmla="*/ 75578543 h 580"/>
              <a:gd name="T10" fmla="*/ 72337558 w 609"/>
              <a:gd name="T11" fmla="*/ 74664833 h 580"/>
              <a:gd name="T12" fmla="*/ 67678707 w 609"/>
              <a:gd name="T13" fmla="*/ 70095920 h 580"/>
              <a:gd name="T14" fmla="*/ 62243920 w 609"/>
              <a:gd name="T15" fmla="*/ 74664833 h 580"/>
              <a:gd name="T16" fmla="*/ 60431965 w 609"/>
              <a:gd name="T17" fmla="*/ 75578543 h 580"/>
              <a:gd name="T18" fmla="*/ 56808774 w 609"/>
              <a:gd name="T19" fmla="*/ 71923702 h 580"/>
              <a:gd name="T20" fmla="*/ 57714571 w 609"/>
              <a:gd name="T21" fmla="*/ 70095920 h 580"/>
              <a:gd name="T22" fmla="*/ 57714571 w 609"/>
              <a:gd name="T23" fmla="*/ 70095920 h 580"/>
              <a:gd name="T24" fmla="*/ 62243920 w 609"/>
              <a:gd name="T25" fmla="*/ 64483232 h 580"/>
              <a:gd name="T26" fmla="*/ 57714571 w 609"/>
              <a:gd name="T27" fmla="*/ 59914681 h 580"/>
              <a:gd name="T28" fmla="*/ 56808774 w 609"/>
              <a:gd name="T29" fmla="*/ 57173188 h 580"/>
              <a:gd name="T30" fmla="*/ 60431965 w 609"/>
              <a:gd name="T31" fmla="*/ 53518347 h 580"/>
              <a:gd name="T32" fmla="*/ 62243920 w 609"/>
              <a:gd name="T33" fmla="*/ 55345768 h 580"/>
              <a:gd name="T34" fmla="*/ 67678707 w 609"/>
              <a:gd name="T35" fmla="*/ 59914681 h 580"/>
              <a:gd name="T36" fmla="*/ 72337558 w 609"/>
              <a:gd name="T37" fmla="*/ 55345768 h 580"/>
              <a:gd name="T38" fmla="*/ 72337558 w 609"/>
              <a:gd name="T39" fmla="*/ 55345768 h 580"/>
              <a:gd name="T40" fmla="*/ 75054951 w 609"/>
              <a:gd name="T41" fmla="*/ 53518347 h 580"/>
              <a:gd name="T42" fmla="*/ 78678142 w 609"/>
              <a:gd name="T43" fmla="*/ 57173188 h 580"/>
              <a:gd name="T44" fmla="*/ 76866547 w 609"/>
              <a:gd name="T45" fmla="*/ 59914681 h 580"/>
              <a:gd name="T46" fmla="*/ 72337558 w 609"/>
              <a:gd name="T47" fmla="*/ 64483232 h 580"/>
              <a:gd name="T48" fmla="*/ 53056080 w 609"/>
              <a:gd name="T49" fmla="*/ 57173188 h 580"/>
              <a:gd name="T50" fmla="*/ 53056080 w 609"/>
              <a:gd name="T51" fmla="*/ 57173188 h 580"/>
              <a:gd name="T52" fmla="*/ 54867675 w 609"/>
              <a:gd name="T53" fmla="*/ 62655811 h 580"/>
              <a:gd name="T54" fmla="*/ 54867675 w 609"/>
              <a:gd name="T55" fmla="*/ 62655811 h 580"/>
              <a:gd name="T56" fmla="*/ 56808774 w 609"/>
              <a:gd name="T57" fmla="*/ 64483232 h 580"/>
              <a:gd name="T58" fmla="*/ 54867675 w 609"/>
              <a:gd name="T59" fmla="*/ 67354789 h 580"/>
              <a:gd name="T60" fmla="*/ 53056080 w 609"/>
              <a:gd name="T61" fmla="*/ 71923702 h 580"/>
              <a:gd name="T62" fmla="*/ 53961878 w 609"/>
              <a:gd name="T63" fmla="*/ 75578543 h 580"/>
              <a:gd name="T64" fmla="*/ 3752694 w 609"/>
              <a:gd name="T65" fmla="*/ 75578543 h 580"/>
              <a:gd name="T66" fmla="*/ 0 w 609"/>
              <a:gd name="T67" fmla="*/ 71923702 h 580"/>
              <a:gd name="T68" fmla="*/ 0 w 609"/>
              <a:gd name="T69" fmla="*/ 71923702 h 580"/>
              <a:gd name="T70" fmla="*/ 0 w 609"/>
              <a:gd name="T71" fmla="*/ 71923702 h 580"/>
              <a:gd name="T72" fmla="*/ 10093638 w 609"/>
              <a:gd name="T73" fmla="*/ 53518347 h 580"/>
              <a:gd name="T74" fmla="*/ 21093073 w 609"/>
              <a:gd name="T75" fmla="*/ 49733080 h 580"/>
              <a:gd name="T76" fmla="*/ 31186711 w 609"/>
              <a:gd name="T77" fmla="*/ 46077877 h 580"/>
              <a:gd name="T78" fmla="*/ 31186711 w 609"/>
              <a:gd name="T79" fmla="*/ 38637768 h 580"/>
              <a:gd name="T80" fmla="*/ 27434018 w 609"/>
              <a:gd name="T81" fmla="*/ 29500304 h 580"/>
              <a:gd name="T82" fmla="*/ 24716265 w 609"/>
              <a:gd name="T83" fmla="*/ 25845463 h 580"/>
              <a:gd name="T84" fmla="*/ 25622062 w 609"/>
              <a:gd name="T85" fmla="*/ 19318704 h 580"/>
              <a:gd name="T86" fmla="*/ 25622062 w 609"/>
              <a:gd name="T87" fmla="*/ 12009021 h 580"/>
              <a:gd name="T88" fmla="*/ 39339251 w 609"/>
              <a:gd name="T89" fmla="*/ 0 h 580"/>
              <a:gd name="T90" fmla="*/ 53961878 w 609"/>
              <a:gd name="T91" fmla="*/ 12009021 h 580"/>
              <a:gd name="T92" fmla="*/ 53056080 w 609"/>
              <a:gd name="T93" fmla="*/ 19318704 h 580"/>
              <a:gd name="T94" fmla="*/ 53961878 w 609"/>
              <a:gd name="T95" fmla="*/ 25845463 h 580"/>
              <a:gd name="T96" fmla="*/ 51244484 w 609"/>
              <a:gd name="T97" fmla="*/ 29500304 h 580"/>
              <a:gd name="T98" fmla="*/ 47620933 w 609"/>
              <a:gd name="T99" fmla="*/ 38637768 h 580"/>
              <a:gd name="T100" fmla="*/ 47620933 w 609"/>
              <a:gd name="T101" fmla="*/ 46077877 h 580"/>
              <a:gd name="T102" fmla="*/ 57714571 w 609"/>
              <a:gd name="T103" fmla="*/ 49733080 h 580"/>
              <a:gd name="T104" fmla="*/ 58620369 w 609"/>
              <a:gd name="T105" fmla="*/ 50646790 h 580"/>
              <a:gd name="T106" fmla="*/ 53056080 w 609"/>
              <a:gd name="T107" fmla="*/ 57173188 h 58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609" h="580">
                <a:moveTo>
                  <a:pt x="559" y="494"/>
                </a:moveTo>
                <a:lnTo>
                  <a:pt x="559" y="494"/>
                </a:lnTo>
                <a:cubicBezTo>
                  <a:pt x="594" y="537"/>
                  <a:pt x="594" y="537"/>
                  <a:pt x="594" y="537"/>
                </a:cubicBezTo>
                <a:cubicBezTo>
                  <a:pt x="601" y="537"/>
                  <a:pt x="608" y="544"/>
                  <a:pt x="608" y="551"/>
                </a:cubicBezTo>
                <a:cubicBezTo>
                  <a:pt x="608" y="572"/>
                  <a:pt x="594" y="579"/>
                  <a:pt x="580" y="579"/>
                </a:cubicBezTo>
                <a:cubicBezTo>
                  <a:pt x="573" y="579"/>
                  <a:pt x="566" y="579"/>
                  <a:pt x="559" y="572"/>
                </a:cubicBezTo>
                <a:cubicBezTo>
                  <a:pt x="523" y="537"/>
                  <a:pt x="523" y="537"/>
                  <a:pt x="523" y="537"/>
                </a:cubicBezTo>
                <a:cubicBezTo>
                  <a:pt x="481" y="572"/>
                  <a:pt x="481" y="572"/>
                  <a:pt x="481" y="572"/>
                </a:cubicBezTo>
                <a:cubicBezTo>
                  <a:pt x="481" y="579"/>
                  <a:pt x="474" y="579"/>
                  <a:pt x="467" y="579"/>
                </a:cubicBezTo>
                <a:cubicBezTo>
                  <a:pt x="446" y="579"/>
                  <a:pt x="439" y="572"/>
                  <a:pt x="439" y="551"/>
                </a:cubicBezTo>
                <a:cubicBezTo>
                  <a:pt x="439" y="544"/>
                  <a:pt x="439" y="537"/>
                  <a:pt x="446" y="537"/>
                </a:cubicBezTo>
                <a:cubicBezTo>
                  <a:pt x="481" y="494"/>
                  <a:pt x="481" y="494"/>
                  <a:pt x="481" y="494"/>
                </a:cubicBezTo>
                <a:cubicBezTo>
                  <a:pt x="446" y="459"/>
                  <a:pt x="446" y="459"/>
                  <a:pt x="446" y="459"/>
                </a:cubicBezTo>
                <a:cubicBezTo>
                  <a:pt x="439" y="452"/>
                  <a:pt x="439" y="445"/>
                  <a:pt x="439" y="438"/>
                </a:cubicBezTo>
                <a:cubicBezTo>
                  <a:pt x="439" y="424"/>
                  <a:pt x="446" y="410"/>
                  <a:pt x="467" y="410"/>
                </a:cubicBezTo>
                <a:cubicBezTo>
                  <a:pt x="474" y="410"/>
                  <a:pt x="481" y="417"/>
                  <a:pt x="481" y="424"/>
                </a:cubicBezTo>
                <a:cubicBezTo>
                  <a:pt x="523" y="459"/>
                  <a:pt x="523" y="459"/>
                  <a:pt x="523" y="459"/>
                </a:cubicBezTo>
                <a:cubicBezTo>
                  <a:pt x="559" y="424"/>
                  <a:pt x="559" y="424"/>
                  <a:pt x="559" y="424"/>
                </a:cubicBezTo>
                <a:cubicBezTo>
                  <a:pt x="566" y="417"/>
                  <a:pt x="573" y="410"/>
                  <a:pt x="580" y="410"/>
                </a:cubicBezTo>
                <a:cubicBezTo>
                  <a:pt x="594" y="410"/>
                  <a:pt x="608" y="424"/>
                  <a:pt x="608" y="438"/>
                </a:cubicBezTo>
                <a:cubicBezTo>
                  <a:pt x="608" y="445"/>
                  <a:pt x="601" y="452"/>
                  <a:pt x="594" y="459"/>
                </a:cubicBezTo>
                <a:lnTo>
                  <a:pt x="559" y="494"/>
                </a:lnTo>
                <a:close/>
                <a:moveTo>
                  <a:pt x="410" y="438"/>
                </a:moveTo>
                <a:lnTo>
                  <a:pt x="410" y="438"/>
                </a:lnTo>
                <a:cubicBezTo>
                  <a:pt x="410" y="459"/>
                  <a:pt x="417" y="473"/>
                  <a:pt x="424" y="480"/>
                </a:cubicBezTo>
                <a:cubicBezTo>
                  <a:pt x="439" y="494"/>
                  <a:pt x="439" y="494"/>
                  <a:pt x="439" y="494"/>
                </a:cubicBezTo>
                <a:cubicBezTo>
                  <a:pt x="424" y="516"/>
                  <a:pt x="424" y="516"/>
                  <a:pt x="424" y="516"/>
                </a:cubicBezTo>
                <a:cubicBezTo>
                  <a:pt x="417" y="523"/>
                  <a:pt x="410" y="537"/>
                  <a:pt x="410" y="551"/>
                </a:cubicBezTo>
                <a:cubicBezTo>
                  <a:pt x="410" y="565"/>
                  <a:pt x="410" y="572"/>
                  <a:pt x="417" y="579"/>
                </a:cubicBezTo>
                <a:cubicBezTo>
                  <a:pt x="29" y="579"/>
                  <a:pt x="29" y="579"/>
                  <a:pt x="29" y="579"/>
                </a:cubicBezTo>
                <a:cubicBezTo>
                  <a:pt x="15" y="579"/>
                  <a:pt x="0" y="572"/>
                  <a:pt x="0" y="551"/>
                </a:cubicBezTo>
                <a:cubicBezTo>
                  <a:pt x="0" y="551"/>
                  <a:pt x="0" y="452"/>
                  <a:pt x="78" y="410"/>
                </a:cubicBezTo>
                <a:cubicBezTo>
                  <a:pt x="128" y="388"/>
                  <a:pt x="106" y="410"/>
                  <a:pt x="163" y="381"/>
                </a:cubicBezTo>
                <a:cubicBezTo>
                  <a:pt x="226" y="360"/>
                  <a:pt x="241" y="353"/>
                  <a:pt x="241" y="353"/>
                </a:cubicBezTo>
                <a:cubicBezTo>
                  <a:pt x="241" y="296"/>
                  <a:pt x="241" y="296"/>
                  <a:pt x="241" y="296"/>
                </a:cubicBezTo>
                <a:cubicBezTo>
                  <a:pt x="241" y="296"/>
                  <a:pt x="219" y="275"/>
                  <a:pt x="212" y="226"/>
                </a:cubicBezTo>
                <a:cubicBezTo>
                  <a:pt x="198" y="233"/>
                  <a:pt x="191" y="212"/>
                  <a:pt x="191" y="198"/>
                </a:cubicBezTo>
                <a:cubicBezTo>
                  <a:pt x="191" y="183"/>
                  <a:pt x="184" y="148"/>
                  <a:pt x="198" y="148"/>
                </a:cubicBezTo>
                <a:cubicBezTo>
                  <a:pt x="198" y="127"/>
                  <a:pt x="191" y="99"/>
                  <a:pt x="198" y="92"/>
                </a:cubicBezTo>
                <a:cubicBezTo>
                  <a:pt x="198" y="49"/>
                  <a:pt x="241" y="0"/>
                  <a:pt x="304" y="0"/>
                </a:cubicBezTo>
                <a:cubicBezTo>
                  <a:pt x="382" y="0"/>
                  <a:pt x="410" y="49"/>
                  <a:pt x="417" y="92"/>
                </a:cubicBezTo>
                <a:cubicBezTo>
                  <a:pt x="417" y="99"/>
                  <a:pt x="410" y="127"/>
                  <a:pt x="410" y="148"/>
                </a:cubicBezTo>
                <a:cubicBezTo>
                  <a:pt x="424" y="148"/>
                  <a:pt x="417" y="183"/>
                  <a:pt x="417" y="198"/>
                </a:cubicBezTo>
                <a:cubicBezTo>
                  <a:pt x="417" y="212"/>
                  <a:pt x="410" y="233"/>
                  <a:pt x="396" y="226"/>
                </a:cubicBezTo>
                <a:cubicBezTo>
                  <a:pt x="389" y="275"/>
                  <a:pt x="368" y="296"/>
                  <a:pt x="368" y="296"/>
                </a:cubicBezTo>
                <a:cubicBezTo>
                  <a:pt x="368" y="353"/>
                  <a:pt x="368" y="353"/>
                  <a:pt x="368" y="353"/>
                </a:cubicBezTo>
                <a:cubicBezTo>
                  <a:pt x="368" y="353"/>
                  <a:pt x="382" y="360"/>
                  <a:pt x="446" y="381"/>
                </a:cubicBezTo>
                <a:cubicBezTo>
                  <a:pt x="446" y="381"/>
                  <a:pt x="446" y="388"/>
                  <a:pt x="453" y="388"/>
                </a:cubicBezTo>
                <a:cubicBezTo>
                  <a:pt x="424" y="396"/>
                  <a:pt x="410" y="417"/>
                  <a:pt x="410" y="438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52" name="Freeform 93"/>
          <p:cNvSpPr>
            <a:spLocks noChangeArrowheads="1"/>
          </p:cNvSpPr>
          <p:nvPr/>
        </p:nvSpPr>
        <p:spPr bwMode="auto">
          <a:xfrm>
            <a:off x="4002329" y="3649164"/>
            <a:ext cx="430036" cy="414448"/>
          </a:xfrm>
          <a:custGeom>
            <a:avLst/>
            <a:gdLst>
              <a:gd name="T0" fmla="*/ 67348302 w 602"/>
              <a:gd name="T1" fmla="*/ 71923702 h 580"/>
              <a:gd name="T2" fmla="*/ 67348302 w 602"/>
              <a:gd name="T3" fmla="*/ 71923702 h 580"/>
              <a:gd name="T4" fmla="*/ 65520970 w 602"/>
              <a:gd name="T5" fmla="*/ 73751123 h 580"/>
              <a:gd name="T6" fmla="*/ 62780332 w 602"/>
              <a:gd name="T7" fmla="*/ 71923702 h 580"/>
              <a:gd name="T8" fmla="*/ 58212000 w 602"/>
              <a:gd name="T9" fmla="*/ 67354789 h 580"/>
              <a:gd name="T10" fmla="*/ 56254247 w 602"/>
              <a:gd name="T11" fmla="*/ 64483232 h 580"/>
              <a:gd name="T12" fmla="*/ 60039333 w 602"/>
              <a:gd name="T13" fmla="*/ 60828391 h 580"/>
              <a:gd name="T14" fmla="*/ 62780332 w 602"/>
              <a:gd name="T15" fmla="*/ 62655811 h 580"/>
              <a:gd name="T16" fmla="*/ 65520970 w 602"/>
              <a:gd name="T17" fmla="*/ 64483232 h 580"/>
              <a:gd name="T18" fmla="*/ 72960721 w 602"/>
              <a:gd name="T19" fmla="*/ 57173188 h 580"/>
              <a:gd name="T20" fmla="*/ 72960721 w 602"/>
              <a:gd name="T21" fmla="*/ 57173188 h 580"/>
              <a:gd name="T22" fmla="*/ 74788054 w 602"/>
              <a:gd name="T23" fmla="*/ 56259478 h 580"/>
              <a:gd name="T24" fmla="*/ 78442719 w 602"/>
              <a:gd name="T25" fmla="*/ 59914681 h 580"/>
              <a:gd name="T26" fmla="*/ 77529053 w 602"/>
              <a:gd name="T27" fmla="*/ 62655811 h 580"/>
              <a:gd name="T28" fmla="*/ 67348302 w 602"/>
              <a:gd name="T29" fmla="*/ 71923702 h 580"/>
              <a:gd name="T30" fmla="*/ 65520970 w 602"/>
              <a:gd name="T31" fmla="*/ 59000609 h 580"/>
              <a:gd name="T32" fmla="*/ 65520970 w 602"/>
              <a:gd name="T33" fmla="*/ 59000609 h 580"/>
              <a:gd name="T34" fmla="*/ 60039333 w 602"/>
              <a:gd name="T35" fmla="*/ 57173188 h 580"/>
              <a:gd name="T36" fmla="*/ 52599581 w 602"/>
              <a:gd name="T37" fmla="*/ 64483232 h 580"/>
              <a:gd name="T38" fmla="*/ 55340580 w 602"/>
              <a:gd name="T39" fmla="*/ 70095920 h 580"/>
              <a:gd name="T40" fmla="*/ 60039333 w 602"/>
              <a:gd name="T41" fmla="*/ 74664833 h 580"/>
              <a:gd name="T42" fmla="*/ 60952999 w 602"/>
              <a:gd name="T43" fmla="*/ 75578543 h 580"/>
              <a:gd name="T44" fmla="*/ 3785086 w 602"/>
              <a:gd name="T45" fmla="*/ 75578543 h 580"/>
              <a:gd name="T46" fmla="*/ 0 w 602"/>
              <a:gd name="T47" fmla="*/ 71923702 h 580"/>
              <a:gd name="T48" fmla="*/ 0 w 602"/>
              <a:gd name="T49" fmla="*/ 71923702 h 580"/>
              <a:gd name="T50" fmla="*/ 0 w 602"/>
              <a:gd name="T51" fmla="*/ 71923702 h 580"/>
              <a:gd name="T52" fmla="*/ 10180751 w 602"/>
              <a:gd name="T53" fmla="*/ 53518347 h 580"/>
              <a:gd name="T54" fmla="*/ 21274806 w 602"/>
              <a:gd name="T55" fmla="*/ 49733080 h 580"/>
              <a:gd name="T56" fmla="*/ 30411109 w 602"/>
              <a:gd name="T57" fmla="*/ 46077877 h 580"/>
              <a:gd name="T58" fmla="*/ 30411109 w 602"/>
              <a:gd name="T59" fmla="*/ 38637768 h 580"/>
              <a:gd name="T60" fmla="*/ 26756804 w 602"/>
              <a:gd name="T61" fmla="*/ 29500304 h 580"/>
              <a:gd name="T62" fmla="*/ 24929472 w 602"/>
              <a:gd name="T63" fmla="*/ 25845463 h 580"/>
              <a:gd name="T64" fmla="*/ 25843138 w 602"/>
              <a:gd name="T65" fmla="*/ 19318704 h 580"/>
              <a:gd name="T66" fmla="*/ 24929472 w 602"/>
              <a:gd name="T67" fmla="*/ 12009021 h 580"/>
              <a:gd name="T68" fmla="*/ 39678193 w 602"/>
              <a:gd name="T69" fmla="*/ 0 h 580"/>
              <a:gd name="T70" fmla="*/ 53513248 w 602"/>
              <a:gd name="T71" fmla="*/ 12009021 h 580"/>
              <a:gd name="T72" fmla="*/ 52599581 w 602"/>
              <a:gd name="T73" fmla="*/ 19318704 h 580"/>
              <a:gd name="T74" fmla="*/ 54426914 w 602"/>
              <a:gd name="T75" fmla="*/ 25845463 h 580"/>
              <a:gd name="T76" fmla="*/ 51685915 w 602"/>
              <a:gd name="T77" fmla="*/ 29500304 h 580"/>
              <a:gd name="T78" fmla="*/ 48031249 w 602"/>
              <a:gd name="T79" fmla="*/ 38637768 h 580"/>
              <a:gd name="T80" fmla="*/ 48031249 w 602"/>
              <a:gd name="T81" fmla="*/ 46077877 h 580"/>
              <a:gd name="T82" fmla="*/ 57298334 w 602"/>
              <a:gd name="T83" fmla="*/ 49733080 h 580"/>
              <a:gd name="T84" fmla="*/ 69175635 w 602"/>
              <a:gd name="T85" fmla="*/ 53518347 h 580"/>
              <a:gd name="T86" fmla="*/ 70089301 w 602"/>
              <a:gd name="T87" fmla="*/ 54432058 h 580"/>
              <a:gd name="T88" fmla="*/ 70089301 w 602"/>
              <a:gd name="T89" fmla="*/ 54432058 h 580"/>
              <a:gd name="T90" fmla="*/ 65520970 w 602"/>
              <a:gd name="T91" fmla="*/ 59000609 h 580"/>
              <a:gd name="T92" fmla="*/ 78442719 w 602"/>
              <a:gd name="T93" fmla="*/ 67354789 h 580"/>
              <a:gd name="T94" fmla="*/ 78442719 w 602"/>
              <a:gd name="T95" fmla="*/ 67354789 h 580"/>
              <a:gd name="T96" fmla="*/ 78442719 w 602"/>
              <a:gd name="T97" fmla="*/ 71923702 h 580"/>
              <a:gd name="T98" fmla="*/ 78442719 w 602"/>
              <a:gd name="T99" fmla="*/ 71923702 h 580"/>
              <a:gd name="T100" fmla="*/ 78442719 w 602"/>
              <a:gd name="T101" fmla="*/ 71923702 h 580"/>
              <a:gd name="T102" fmla="*/ 74788054 w 602"/>
              <a:gd name="T103" fmla="*/ 75578543 h 580"/>
              <a:gd name="T104" fmla="*/ 69175635 w 602"/>
              <a:gd name="T105" fmla="*/ 75578543 h 580"/>
              <a:gd name="T106" fmla="*/ 70089301 w 602"/>
              <a:gd name="T107" fmla="*/ 74664833 h 580"/>
              <a:gd name="T108" fmla="*/ 78442719 w 602"/>
              <a:gd name="T109" fmla="*/ 67354789 h 58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602" h="580">
                <a:moveTo>
                  <a:pt x="516" y="551"/>
                </a:moveTo>
                <a:lnTo>
                  <a:pt x="516" y="551"/>
                </a:lnTo>
                <a:cubicBezTo>
                  <a:pt x="516" y="558"/>
                  <a:pt x="509" y="565"/>
                  <a:pt x="502" y="565"/>
                </a:cubicBezTo>
                <a:cubicBezTo>
                  <a:pt x="495" y="565"/>
                  <a:pt x="488" y="558"/>
                  <a:pt x="481" y="551"/>
                </a:cubicBezTo>
                <a:cubicBezTo>
                  <a:pt x="446" y="516"/>
                  <a:pt x="446" y="516"/>
                  <a:pt x="446" y="516"/>
                </a:cubicBezTo>
                <a:cubicBezTo>
                  <a:pt x="439" y="509"/>
                  <a:pt x="431" y="502"/>
                  <a:pt x="431" y="494"/>
                </a:cubicBezTo>
                <a:cubicBezTo>
                  <a:pt x="431" y="480"/>
                  <a:pt x="446" y="466"/>
                  <a:pt x="460" y="466"/>
                </a:cubicBezTo>
                <a:cubicBezTo>
                  <a:pt x="467" y="466"/>
                  <a:pt x="474" y="473"/>
                  <a:pt x="481" y="480"/>
                </a:cubicBezTo>
                <a:cubicBezTo>
                  <a:pt x="502" y="494"/>
                  <a:pt x="502" y="494"/>
                  <a:pt x="502" y="494"/>
                </a:cubicBezTo>
                <a:cubicBezTo>
                  <a:pt x="559" y="438"/>
                  <a:pt x="559" y="438"/>
                  <a:pt x="559" y="438"/>
                </a:cubicBezTo>
                <a:cubicBezTo>
                  <a:pt x="559" y="431"/>
                  <a:pt x="566" y="431"/>
                  <a:pt x="573" y="431"/>
                </a:cubicBezTo>
                <a:cubicBezTo>
                  <a:pt x="594" y="431"/>
                  <a:pt x="601" y="445"/>
                  <a:pt x="601" y="459"/>
                </a:cubicBezTo>
                <a:cubicBezTo>
                  <a:pt x="601" y="466"/>
                  <a:pt x="601" y="473"/>
                  <a:pt x="594" y="480"/>
                </a:cubicBezTo>
                <a:lnTo>
                  <a:pt x="516" y="551"/>
                </a:lnTo>
                <a:close/>
                <a:moveTo>
                  <a:pt x="502" y="452"/>
                </a:moveTo>
                <a:lnTo>
                  <a:pt x="502" y="452"/>
                </a:lnTo>
                <a:cubicBezTo>
                  <a:pt x="488" y="445"/>
                  <a:pt x="474" y="438"/>
                  <a:pt x="460" y="438"/>
                </a:cubicBezTo>
                <a:cubicBezTo>
                  <a:pt x="431" y="438"/>
                  <a:pt x="403" y="466"/>
                  <a:pt x="403" y="494"/>
                </a:cubicBezTo>
                <a:cubicBezTo>
                  <a:pt x="403" y="516"/>
                  <a:pt x="410" y="530"/>
                  <a:pt x="424" y="537"/>
                </a:cubicBezTo>
                <a:cubicBezTo>
                  <a:pt x="460" y="572"/>
                  <a:pt x="460" y="572"/>
                  <a:pt x="460" y="572"/>
                </a:cubicBezTo>
                <a:cubicBezTo>
                  <a:pt x="460" y="579"/>
                  <a:pt x="467" y="579"/>
                  <a:pt x="467" y="579"/>
                </a:cubicBezTo>
                <a:cubicBezTo>
                  <a:pt x="29" y="579"/>
                  <a:pt x="29" y="579"/>
                  <a:pt x="29" y="579"/>
                </a:cubicBezTo>
                <a:cubicBezTo>
                  <a:pt x="15" y="579"/>
                  <a:pt x="0" y="572"/>
                  <a:pt x="0" y="551"/>
                </a:cubicBezTo>
                <a:cubicBezTo>
                  <a:pt x="0" y="551"/>
                  <a:pt x="0" y="452"/>
                  <a:pt x="78" y="410"/>
                </a:cubicBezTo>
                <a:cubicBezTo>
                  <a:pt x="120" y="388"/>
                  <a:pt x="106" y="410"/>
                  <a:pt x="163" y="381"/>
                </a:cubicBezTo>
                <a:cubicBezTo>
                  <a:pt x="219" y="360"/>
                  <a:pt x="233" y="353"/>
                  <a:pt x="233" y="353"/>
                </a:cubicBezTo>
                <a:cubicBezTo>
                  <a:pt x="233" y="296"/>
                  <a:pt x="233" y="296"/>
                  <a:pt x="233" y="296"/>
                </a:cubicBezTo>
                <a:cubicBezTo>
                  <a:pt x="233" y="296"/>
                  <a:pt x="212" y="275"/>
                  <a:pt x="205" y="226"/>
                </a:cubicBezTo>
                <a:cubicBezTo>
                  <a:pt x="191" y="233"/>
                  <a:pt x="191" y="212"/>
                  <a:pt x="191" y="198"/>
                </a:cubicBezTo>
                <a:cubicBezTo>
                  <a:pt x="191" y="183"/>
                  <a:pt x="184" y="148"/>
                  <a:pt x="198" y="148"/>
                </a:cubicBezTo>
                <a:cubicBezTo>
                  <a:pt x="191" y="127"/>
                  <a:pt x="191" y="99"/>
                  <a:pt x="191" y="92"/>
                </a:cubicBezTo>
                <a:cubicBezTo>
                  <a:pt x="198" y="49"/>
                  <a:pt x="241" y="0"/>
                  <a:pt x="304" y="0"/>
                </a:cubicBezTo>
                <a:cubicBezTo>
                  <a:pt x="375" y="0"/>
                  <a:pt x="410" y="49"/>
                  <a:pt x="410" y="92"/>
                </a:cubicBezTo>
                <a:cubicBezTo>
                  <a:pt x="410" y="99"/>
                  <a:pt x="410" y="127"/>
                  <a:pt x="403" y="148"/>
                </a:cubicBezTo>
                <a:cubicBezTo>
                  <a:pt x="424" y="148"/>
                  <a:pt x="417" y="183"/>
                  <a:pt x="417" y="198"/>
                </a:cubicBezTo>
                <a:cubicBezTo>
                  <a:pt x="417" y="212"/>
                  <a:pt x="410" y="233"/>
                  <a:pt x="396" y="226"/>
                </a:cubicBezTo>
                <a:cubicBezTo>
                  <a:pt x="389" y="275"/>
                  <a:pt x="368" y="296"/>
                  <a:pt x="368" y="296"/>
                </a:cubicBezTo>
                <a:cubicBezTo>
                  <a:pt x="368" y="353"/>
                  <a:pt x="368" y="353"/>
                  <a:pt x="368" y="353"/>
                </a:cubicBezTo>
                <a:cubicBezTo>
                  <a:pt x="368" y="353"/>
                  <a:pt x="382" y="360"/>
                  <a:pt x="439" y="381"/>
                </a:cubicBezTo>
                <a:cubicBezTo>
                  <a:pt x="502" y="410"/>
                  <a:pt x="481" y="388"/>
                  <a:pt x="530" y="410"/>
                </a:cubicBezTo>
                <a:cubicBezTo>
                  <a:pt x="530" y="417"/>
                  <a:pt x="530" y="417"/>
                  <a:pt x="537" y="417"/>
                </a:cubicBezTo>
                <a:lnTo>
                  <a:pt x="502" y="452"/>
                </a:lnTo>
                <a:close/>
                <a:moveTo>
                  <a:pt x="601" y="516"/>
                </a:moveTo>
                <a:lnTo>
                  <a:pt x="601" y="516"/>
                </a:lnTo>
                <a:cubicBezTo>
                  <a:pt x="601" y="537"/>
                  <a:pt x="601" y="551"/>
                  <a:pt x="601" y="551"/>
                </a:cubicBezTo>
                <a:cubicBezTo>
                  <a:pt x="601" y="572"/>
                  <a:pt x="594" y="579"/>
                  <a:pt x="573" y="579"/>
                </a:cubicBezTo>
                <a:cubicBezTo>
                  <a:pt x="530" y="579"/>
                  <a:pt x="530" y="579"/>
                  <a:pt x="530" y="579"/>
                </a:cubicBezTo>
                <a:cubicBezTo>
                  <a:pt x="537" y="579"/>
                  <a:pt x="537" y="579"/>
                  <a:pt x="537" y="572"/>
                </a:cubicBezTo>
                <a:lnTo>
                  <a:pt x="601" y="516"/>
                </a:ln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53" name="Freeform 94"/>
          <p:cNvSpPr>
            <a:spLocks noChangeArrowheads="1"/>
          </p:cNvSpPr>
          <p:nvPr/>
        </p:nvSpPr>
        <p:spPr bwMode="auto">
          <a:xfrm>
            <a:off x="3252123" y="3649164"/>
            <a:ext cx="430034" cy="414448"/>
          </a:xfrm>
          <a:custGeom>
            <a:avLst/>
            <a:gdLst>
              <a:gd name="T0" fmla="*/ 78441997 w 602"/>
              <a:gd name="T1" fmla="*/ 71923702 h 580"/>
              <a:gd name="T2" fmla="*/ 78441997 w 602"/>
              <a:gd name="T3" fmla="*/ 71923702 h 580"/>
              <a:gd name="T4" fmla="*/ 78441997 w 602"/>
              <a:gd name="T5" fmla="*/ 71923702 h 580"/>
              <a:gd name="T6" fmla="*/ 74787349 w 602"/>
              <a:gd name="T7" fmla="*/ 75578543 h 580"/>
              <a:gd name="T8" fmla="*/ 3785069 w 602"/>
              <a:gd name="T9" fmla="*/ 75578543 h 580"/>
              <a:gd name="T10" fmla="*/ 0 w 602"/>
              <a:gd name="T11" fmla="*/ 71923702 h 580"/>
              <a:gd name="T12" fmla="*/ 0 w 602"/>
              <a:gd name="T13" fmla="*/ 71923702 h 580"/>
              <a:gd name="T14" fmla="*/ 0 w 602"/>
              <a:gd name="T15" fmla="*/ 71923702 h 580"/>
              <a:gd name="T16" fmla="*/ 9266680 w 602"/>
              <a:gd name="T17" fmla="*/ 53518347 h 580"/>
              <a:gd name="T18" fmla="*/ 21274708 w 602"/>
              <a:gd name="T19" fmla="*/ 49733080 h 580"/>
              <a:gd name="T20" fmla="*/ 30410969 w 602"/>
              <a:gd name="T21" fmla="*/ 46077877 h 580"/>
              <a:gd name="T22" fmla="*/ 30410969 w 602"/>
              <a:gd name="T23" fmla="*/ 38637768 h 580"/>
              <a:gd name="T24" fmla="*/ 26756320 w 602"/>
              <a:gd name="T25" fmla="*/ 29500304 h 580"/>
              <a:gd name="T26" fmla="*/ 24015334 w 602"/>
              <a:gd name="T27" fmla="*/ 25845463 h 580"/>
              <a:gd name="T28" fmla="*/ 25842658 w 602"/>
              <a:gd name="T29" fmla="*/ 19318704 h 580"/>
              <a:gd name="T30" fmla="*/ 24928996 w 602"/>
              <a:gd name="T31" fmla="*/ 12009021 h 580"/>
              <a:gd name="T32" fmla="*/ 38763987 w 602"/>
              <a:gd name="T33" fmla="*/ 0 h 580"/>
              <a:gd name="T34" fmla="*/ 53512640 w 602"/>
              <a:gd name="T35" fmla="*/ 12009021 h 580"/>
              <a:gd name="T36" fmla="*/ 52598978 w 602"/>
              <a:gd name="T37" fmla="*/ 19318704 h 580"/>
              <a:gd name="T38" fmla="*/ 53512640 w 602"/>
              <a:gd name="T39" fmla="*/ 25845463 h 580"/>
              <a:gd name="T40" fmla="*/ 51685677 w 602"/>
              <a:gd name="T41" fmla="*/ 29500304 h 580"/>
              <a:gd name="T42" fmla="*/ 48031029 w 602"/>
              <a:gd name="T43" fmla="*/ 38637768 h 580"/>
              <a:gd name="T44" fmla="*/ 48031029 w 602"/>
              <a:gd name="T45" fmla="*/ 46077877 h 580"/>
              <a:gd name="T46" fmla="*/ 57167289 w 602"/>
              <a:gd name="T47" fmla="*/ 49733080 h 580"/>
              <a:gd name="T48" fmla="*/ 68261294 w 602"/>
              <a:gd name="T49" fmla="*/ 53518347 h 580"/>
              <a:gd name="T50" fmla="*/ 72960024 w 602"/>
              <a:gd name="T51" fmla="*/ 57173188 h 580"/>
              <a:gd name="T52" fmla="*/ 59125033 w 602"/>
              <a:gd name="T53" fmla="*/ 57173188 h 580"/>
              <a:gd name="T54" fmla="*/ 51685677 w 602"/>
              <a:gd name="T55" fmla="*/ 64483232 h 580"/>
              <a:gd name="T56" fmla="*/ 59125033 w 602"/>
              <a:gd name="T57" fmla="*/ 71923702 h 580"/>
              <a:gd name="T58" fmla="*/ 73873686 w 602"/>
              <a:gd name="T59" fmla="*/ 71923702 h 580"/>
              <a:gd name="T60" fmla="*/ 78441997 w 602"/>
              <a:gd name="T61" fmla="*/ 70095920 h 580"/>
              <a:gd name="T62" fmla="*/ 78441997 w 602"/>
              <a:gd name="T63" fmla="*/ 71923702 h 580"/>
              <a:gd name="T64" fmla="*/ 73873686 w 602"/>
              <a:gd name="T65" fmla="*/ 68268500 h 580"/>
              <a:gd name="T66" fmla="*/ 73873686 w 602"/>
              <a:gd name="T67" fmla="*/ 68268500 h 580"/>
              <a:gd name="T68" fmla="*/ 59125033 w 602"/>
              <a:gd name="T69" fmla="*/ 68268500 h 580"/>
              <a:gd name="T70" fmla="*/ 55339965 w 602"/>
              <a:gd name="T71" fmla="*/ 64483232 h 580"/>
              <a:gd name="T72" fmla="*/ 59125033 w 602"/>
              <a:gd name="T73" fmla="*/ 60828391 h 580"/>
              <a:gd name="T74" fmla="*/ 73873686 w 602"/>
              <a:gd name="T75" fmla="*/ 60828391 h 580"/>
              <a:gd name="T76" fmla="*/ 77528335 w 602"/>
              <a:gd name="T77" fmla="*/ 64483232 h 580"/>
              <a:gd name="T78" fmla="*/ 73873686 w 602"/>
              <a:gd name="T79" fmla="*/ 68268500 h 580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602" h="580">
                <a:moveTo>
                  <a:pt x="601" y="551"/>
                </a:moveTo>
                <a:lnTo>
                  <a:pt x="601" y="551"/>
                </a:lnTo>
                <a:cubicBezTo>
                  <a:pt x="601" y="572"/>
                  <a:pt x="587" y="579"/>
                  <a:pt x="573" y="579"/>
                </a:cubicBezTo>
                <a:cubicBezTo>
                  <a:pt x="29" y="579"/>
                  <a:pt x="29" y="579"/>
                  <a:pt x="29" y="579"/>
                </a:cubicBezTo>
                <a:cubicBezTo>
                  <a:pt x="7" y="579"/>
                  <a:pt x="0" y="572"/>
                  <a:pt x="0" y="551"/>
                </a:cubicBezTo>
                <a:cubicBezTo>
                  <a:pt x="0" y="551"/>
                  <a:pt x="0" y="452"/>
                  <a:pt x="71" y="410"/>
                </a:cubicBezTo>
                <a:cubicBezTo>
                  <a:pt x="120" y="388"/>
                  <a:pt x="99" y="410"/>
                  <a:pt x="163" y="381"/>
                </a:cubicBezTo>
                <a:cubicBezTo>
                  <a:pt x="219" y="360"/>
                  <a:pt x="233" y="353"/>
                  <a:pt x="233" y="353"/>
                </a:cubicBezTo>
                <a:cubicBezTo>
                  <a:pt x="233" y="296"/>
                  <a:pt x="233" y="296"/>
                  <a:pt x="233" y="296"/>
                </a:cubicBezTo>
                <a:cubicBezTo>
                  <a:pt x="233" y="296"/>
                  <a:pt x="212" y="275"/>
                  <a:pt x="205" y="226"/>
                </a:cubicBezTo>
                <a:cubicBezTo>
                  <a:pt x="191" y="233"/>
                  <a:pt x="184" y="212"/>
                  <a:pt x="184" y="198"/>
                </a:cubicBezTo>
                <a:cubicBezTo>
                  <a:pt x="184" y="183"/>
                  <a:pt x="177" y="148"/>
                  <a:pt x="198" y="148"/>
                </a:cubicBezTo>
                <a:cubicBezTo>
                  <a:pt x="191" y="127"/>
                  <a:pt x="191" y="99"/>
                  <a:pt x="191" y="92"/>
                </a:cubicBezTo>
                <a:cubicBezTo>
                  <a:pt x="191" y="49"/>
                  <a:pt x="233" y="0"/>
                  <a:pt x="297" y="0"/>
                </a:cubicBezTo>
                <a:cubicBezTo>
                  <a:pt x="375" y="0"/>
                  <a:pt x="403" y="49"/>
                  <a:pt x="410" y="92"/>
                </a:cubicBezTo>
                <a:cubicBezTo>
                  <a:pt x="410" y="99"/>
                  <a:pt x="410" y="127"/>
                  <a:pt x="403" y="148"/>
                </a:cubicBezTo>
                <a:cubicBezTo>
                  <a:pt x="424" y="148"/>
                  <a:pt x="417" y="183"/>
                  <a:pt x="410" y="198"/>
                </a:cubicBezTo>
                <a:cubicBezTo>
                  <a:pt x="410" y="212"/>
                  <a:pt x="410" y="233"/>
                  <a:pt x="396" y="226"/>
                </a:cubicBezTo>
                <a:cubicBezTo>
                  <a:pt x="389" y="275"/>
                  <a:pt x="368" y="296"/>
                  <a:pt x="368" y="296"/>
                </a:cubicBezTo>
                <a:cubicBezTo>
                  <a:pt x="368" y="353"/>
                  <a:pt x="368" y="353"/>
                  <a:pt x="368" y="353"/>
                </a:cubicBezTo>
                <a:cubicBezTo>
                  <a:pt x="368" y="353"/>
                  <a:pt x="382" y="360"/>
                  <a:pt x="438" y="381"/>
                </a:cubicBezTo>
                <a:cubicBezTo>
                  <a:pt x="495" y="410"/>
                  <a:pt x="481" y="388"/>
                  <a:pt x="523" y="410"/>
                </a:cubicBezTo>
                <a:cubicBezTo>
                  <a:pt x="537" y="417"/>
                  <a:pt x="551" y="431"/>
                  <a:pt x="559" y="438"/>
                </a:cubicBezTo>
                <a:cubicBezTo>
                  <a:pt x="453" y="438"/>
                  <a:pt x="453" y="438"/>
                  <a:pt x="453" y="438"/>
                </a:cubicBezTo>
                <a:cubicBezTo>
                  <a:pt x="417" y="438"/>
                  <a:pt x="396" y="466"/>
                  <a:pt x="396" y="494"/>
                </a:cubicBezTo>
                <a:cubicBezTo>
                  <a:pt x="396" y="530"/>
                  <a:pt x="417" y="551"/>
                  <a:pt x="453" y="551"/>
                </a:cubicBezTo>
                <a:cubicBezTo>
                  <a:pt x="566" y="551"/>
                  <a:pt x="566" y="551"/>
                  <a:pt x="566" y="551"/>
                </a:cubicBezTo>
                <a:cubicBezTo>
                  <a:pt x="580" y="551"/>
                  <a:pt x="587" y="551"/>
                  <a:pt x="601" y="537"/>
                </a:cubicBezTo>
                <a:cubicBezTo>
                  <a:pt x="601" y="551"/>
                  <a:pt x="601" y="551"/>
                  <a:pt x="601" y="551"/>
                </a:cubicBezTo>
                <a:close/>
                <a:moveTo>
                  <a:pt x="566" y="523"/>
                </a:moveTo>
                <a:lnTo>
                  <a:pt x="566" y="523"/>
                </a:lnTo>
                <a:cubicBezTo>
                  <a:pt x="453" y="523"/>
                  <a:pt x="453" y="523"/>
                  <a:pt x="453" y="523"/>
                </a:cubicBezTo>
                <a:cubicBezTo>
                  <a:pt x="431" y="523"/>
                  <a:pt x="424" y="516"/>
                  <a:pt x="424" y="494"/>
                </a:cubicBezTo>
                <a:cubicBezTo>
                  <a:pt x="424" y="480"/>
                  <a:pt x="431" y="466"/>
                  <a:pt x="453" y="466"/>
                </a:cubicBezTo>
                <a:cubicBezTo>
                  <a:pt x="566" y="466"/>
                  <a:pt x="566" y="466"/>
                  <a:pt x="566" y="466"/>
                </a:cubicBezTo>
                <a:cubicBezTo>
                  <a:pt x="580" y="466"/>
                  <a:pt x="594" y="480"/>
                  <a:pt x="594" y="494"/>
                </a:cubicBezTo>
                <a:cubicBezTo>
                  <a:pt x="594" y="516"/>
                  <a:pt x="580" y="523"/>
                  <a:pt x="566" y="523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54" name="Freeform 95"/>
          <p:cNvSpPr>
            <a:spLocks noChangeArrowheads="1"/>
          </p:cNvSpPr>
          <p:nvPr/>
        </p:nvSpPr>
        <p:spPr bwMode="auto">
          <a:xfrm>
            <a:off x="2498778" y="3649164"/>
            <a:ext cx="433174" cy="414448"/>
          </a:xfrm>
          <a:custGeom>
            <a:avLst/>
            <a:gdLst>
              <a:gd name="T0" fmla="*/ 78678142 w 609"/>
              <a:gd name="T1" fmla="*/ 71923702 h 580"/>
              <a:gd name="T2" fmla="*/ 78678142 w 609"/>
              <a:gd name="T3" fmla="*/ 71923702 h 580"/>
              <a:gd name="T4" fmla="*/ 78678142 w 609"/>
              <a:gd name="T5" fmla="*/ 71923702 h 580"/>
              <a:gd name="T6" fmla="*/ 75054951 w 609"/>
              <a:gd name="T7" fmla="*/ 75578543 h 580"/>
              <a:gd name="T8" fmla="*/ 72208055 w 609"/>
              <a:gd name="T9" fmla="*/ 75578543 h 580"/>
              <a:gd name="T10" fmla="*/ 73113853 w 609"/>
              <a:gd name="T11" fmla="*/ 71923702 h 580"/>
              <a:gd name="T12" fmla="*/ 78678142 w 609"/>
              <a:gd name="T13" fmla="*/ 70095920 h 580"/>
              <a:gd name="T14" fmla="*/ 78678142 w 609"/>
              <a:gd name="T15" fmla="*/ 71923702 h 580"/>
              <a:gd name="T16" fmla="*/ 73113853 w 609"/>
              <a:gd name="T17" fmla="*/ 68268500 h 580"/>
              <a:gd name="T18" fmla="*/ 73113853 w 609"/>
              <a:gd name="T19" fmla="*/ 68268500 h 580"/>
              <a:gd name="T20" fmla="*/ 69490662 w 609"/>
              <a:gd name="T21" fmla="*/ 68268500 h 580"/>
              <a:gd name="T22" fmla="*/ 69490662 w 609"/>
              <a:gd name="T23" fmla="*/ 71923702 h 580"/>
              <a:gd name="T24" fmla="*/ 65867111 w 609"/>
              <a:gd name="T25" fmla="*/ 75578543 h 580"/>
              <a:gd name="T26" fmla="*/ 62243920 w 609"/>
              <a:gd name="T27" fmla="*/ 71923702 h 580"/>
              <a:gd name="T28" fmla="*/ 62243920 w 609"/>
              <a:gd name="T29" fmla="*/ 68268500 h 580"/>
              <a:gd name="T30" fmla="*/ 58491226 w 609"/>
              <a:gd name="T31" fmla="*/ 68268500 h 580"/>
              <a:gd name="T32" fmla="*/ 54867675 w 609"/>
              <a:gd name="T33" fmla="*/ 64483232 h 580"/>
              <a:gd name="T34" fmla="*/ 58491226 w 609"/>
              <a:gd name="T35" fmla="*/ 60828391 h 580"/>
              <a:gd name="T36" fmla="*/ 62243920 w 609"/>
              <a:gd name="T37" fmla="*/ 60828391 h 580"/>
              <a:gd name="T38" fmla="*/ 62243920 w 609"/>
              <a:gd name="T39" fmla="*/ 57173188 h 580"/>
              <a:gd name="T40" fmla="*/ 65867111 w 609"/>
              <a:gd name="T41" fmla="*/ 53518347 h 580"/>
              <a:gd name="T42" fmla="*/ 69490662 w 609"/>
              <a:gd name="T43" fmla="*/ 57173188 h 580"/>
              <a:gd name="T44" fmla="*/ 69490662 w 609"/>
              <a:gd name="T45" fmla="*/ 60828391 h 580"/>
              <a:gd name="T46" fmla="*/ 73113853 w 609"/>
              <a:gd name="T47" fmla="*/ 60828391 h 580"/>
              <a:gd name="T48" fmla="*/ 76866547 w 609"/>
              <a:gd name="T49" fmla="*/ 64483232 h 580"/>
              <a:gd name="T50" fmla="*/ 73113853 w 609"/>
              <a:gd name="T51" fmla="*/ 68268500 h 580"/>
              <a:gd name="T52" fmla="*/ 58491226 w 609"/>
              <a:gd name="T53" fmla="*/ 57173188 h 580"/>
              <a:gd name="T54" fmla="*/ 58491226 w 609"/>
              <a:gd name="T55" fmla="*/ 57173188 h 580"/>
              <a:gd name="T56" fmla="*/ 51244484 w 609"/>
              <a:gd name="T57" fmla="*/ 64483232 h 580"/>
              <a:gd name="T58" fmla="*/ 58491226 w 609"/>
              <a:gd name="T59" fmla="*/ 71923702 h 580"/>
              <a:gd name="T60" fmla="*/ 59397024 w 609"/>
              <a:gd name="T61" fmla="*/ 75578543 h 580"/>
              <a:gd name="T62" fmla="*/ 3623191 w 609"/>
              <a:gd name="T63" fmla="*/ 75578543 h 580"/>
              <a:gd name="T64" fmla="*/ 0 w 609"/>
              <a:gd name="T65" fmla="*/ 71923702 h 580"/>
              <a:gd name="T66" fmla="*/ 0 w 609"/>
              <a:gd name="T67" fmla="*/ 71923702 h 580"/>
              <a:gd name="T68" fmla="*/ 0 w 609"/>
              <a:gd name="T69" fmla="*/ 71923702 h 580"/>
              <a:gd name="T70" fmla="*/ 10093638 w 609"/>
              <a:gd name="T71" fmla="*/ 53518347 h 580"/>
              <a:gd name="T72" fmla="*/ 21093073 w 609"/>
              <a:gd name="T73" fmla="*/ 49733080 h 580"/>
              <a:gd name="T74" fmla="*/ 31057209 w 609"/>
              <a:gd name="T75" fmla="*/ 46077877 h 580"/>
              <a:gd name="T76" fmla="*/ 31057209 w 609"/>
              <a:gd name="T77" fmla="*/ 38637768 h 580"/>
              <a:gd name="T78" fmla="*/ 27434018 w 609"/>
              <a:gd name="T79" fmla="*/ 29500304 h 580"/>
              <a:gd name="T80" fmla="*/ 24716265 w 609"/>
              <a:gd name="T81" fmla="*/ 25845463 h 580"/>
              <a:gd name="T82" fmla="*/ 25622062 w 609"/>
              <a:gd name="T83" fmla="*/ 19318704 h 580"/>
              <a:gd name="T84" fmla="*/ 25622062 w 609"/>
              <a:gd name="T85" fmla="*/ 12009021 h 580"/>
              <a:gd name="T86" fmla="*/ 39339251 w 609"/>
              <a:gd name="T87" fmla="*/ 0 h 580"/>
              <a:gd name="T88" fmla="*/ 53961878 w 609"/>
              <a:gd name="T89" fmla="*/ 12009021 h 580"/>
              <a:gd name="T90" fmla="*/ 53056080 w 609"/>
              <a:gd name="T91" fmla="*/ 19318704 h 580"/>
              <a:gd name="T92" fmla="*/ 53961878 w 609"/>
              <a:gd name="T93" fmla="*/ 25845463 h 580"/>
              <a:gd name="T94" fmla="*/ 51244484 w 609"/>
              <a:gd name="T95" fmla="*/ 29500304 h 580"/>
              <a:gd name="T96" fmla="*/ 47620933 w 609"/>
              <a:gd name="T97" fmla="*/ 38637768 h 580"/>
              <a:gd name="T98" fmla="*/ 47620933 w 609"/>
              <a:gd name="T99" fmla="*/ 46077877 h 580"/>
              <a:gd name="T100" fmla="*/ 57585069 w 609"/>
              <a:gd name="T101" fmla="*/ 49733080 h 580"/>
              <a:gd name="T102" fmla="*/ 62243920 w 609"/>
              <a:gd name="T103" fmla="*/ 51690927 h 580"/>
              <a:gd name="T104" fmla="*/ 58491226 w 609"/>
              <a:gd name="T105" fmla="*/ 57173188 h 58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609" h="580">
                <a:moveTo>
                  <a:pt x="608" y="551"/>
                </a:moveTo>
                <a:lnTo>
                  <a:pt x="608" y="551"/>
                </a:lnTo>
                <a:cubicBezTo>
                  <a:pt x="608" y="572"/>
                  <a:pt x="594" y="579"/>
                  <a:pt x="580" y="579"/>
                </a:cubicBezTo>
                <a:cubicBezTo>
                  <a:pt x="558" y="579"/>
                  <a:pt x="558" y="579"/>
                  <a:pt x="558" y="579"/>
                </a:cubicBezTo>
                <a:cubicBezTo>
                  <a:pt x="565" y="572"/>
                  <a:pt x="565" y="565"/>
                  <a:pt x="565" y="551"/>
                </a:cubicBezTo>
                <a:cubicBezTo>
                  <a:pt x="580" y="551"/>
                  <a:pt x="594" y="551"/>
                  <a:pt x="608" y="537"/>
                </a:cubicBezTo>
                <a:cubicBezTo>
                  <a:pt x="608" y="551"/>
                  <a:pt x="608" y="551"/>
                  <a:pt x="608" y="551"/>
                </a:cubicBezTo>
                <a:close/>
                <a:moveTo>
                  <a:pt x="565" y="523"/>
                </a:moveTo>
                <a:lnTo>
                  <a:pt x="565" y="523"/>
                </a:lnTo>
                <a:cubicBezTo>
                  <a:pt x="537" y="523"/>
                  <a:pt x="537" y="523"/>
                  <a:pt x="537" y="523"/>
                </a:cubicBezTo>
                <a:cubicBezTo>
                  <a:pt x="537" y="551"/>
                  <a:pt x="537" y="551"/>
                  <a:pt x="537" y="551"/>
                </a:cubicBezTo>
                <a:cubicBezTo>
                  <a:pt x="537" y="572"/>
                  <a:pt x="530" y="579"/>
                  <a:pt x="509" y="579"/>
                </a:cubicBezTo>
                <a:cubicBezTo>
                  <a:pt x="495" y="579"/>
                  <a:pt x="481" y="572"/>
                  <a:pt x="481" y="551"/>
                </a:cubicBezTo>
                <a:cubicBezTo>
                  <a:pt x="481" y="523"/>
                  <a:pt x="481" y="523"/>
                  <a:pt x="481" y="523"/>
                </a:cubicBezTo>
                <a:cubicBezTo>
                  <a:pt x="452" y="523"/>
                  <a:pt x="452" y="523"/>
                  <a:pt x="452" y="523"/>
                </a:cubicBezTo>
                <a:cubicBezTo>
                  <a:pt x="438" y="523"/>
                  <a:pt x="424" y="516"/>
                  <a:pt x="424" y="494"/>
                </a:cubicBezTo>
                <a:cubicBezTo>
                  <a:pt x="424" y="480"/>
                  <a:pt x="438" y="466"/>
                  <a:pt x="452" y="466"/>
                </a:cubicBezTo>
                <a:cubicBezTo>
                  <a:pt x="481" y="466"/>
                  <a:pt x="481" y="466"/>
                  <a:pt x="481" y="466"/>
                </a:cubicBezTo>
                <a:cubicBezTo>
                  <a:pt x="481" y="438"/>
                  <a:pt x="481" y="438"/>
                  <a:pt x="481" y="438"/>
                </a:cubicBezTo>
                <a:cubicBezTo>
                  <a:pt x="481" y="424"/>
                  <a:pt x="495" y="410"/>
                  <a:pt x="509" y="410"/>
                </a:cubicBezTo>
                <a:cubicBezTo>
                  <a:pt x="530" y="410"/>
                  <a:pt x="537" y="424"/>
                  <a:pt x="537" y="438"/>
                </a:cubicBezTo>
                <a:cubicBezTo>
                  <a:pt x="537" y="466"/>
                  <a:pt x="537" y="466"/>
                  <a:pt x="537" y="466"/>
                </a:cubicBezTo>
                <a:cubicBezTo>
                  <a:pt x="565" y="466"/>
                  <a:pt x="565" y="466"/>
                  <a:pt x="565" y="466"/>
                </a:cubicBezTo>
                <a:cubicBezTo>
                  <a:pt x="587" y="466"/>
                  <a:pt x="594" y="480"/>
                  <a:pt x="594" y="494"/>
                </a:cubicBezTo>
                <a:cubicBezTo>
                  <a:pt x="594" y="516"/>
                  <a:pt x="587" y="523"/>
                  <a:pt x="565" y="523"/>
                </a:cubicBezTo>
                <a:close/>
                <a:moveTo>
                  <a:pt x="452" y="438"/>
                </a:moveTo>
                <a:lnTo>
                  <a:pt x="452" y="438"/>
                </a:lnTo>
                <a:cubicBezTo>
                  <a:pt x="424" y="438"/>
                  <a:pt x="396" y="466"/>
                  <a:pt x="396" y="494"/>
                </a:cubicBezTo>
                <a:cubicBezTo>
                  <a:pt x="396" y="530"/>
                  <a:pt x="424" y="551"/>
                  <a:pt x="452" y="551"/>
                </a:cubicBezTo>
                <a:cubicBezTo>
                  <a:pt x="452" y="565"/>
                  <a:pt x="459" y="572"/>
                  <a:pt x="459" y="579"/>
                </a:cubicBezTo>
                <a:cubicBezTo>
                  <a:pt x="28" y="579"/>
                  <a:pt x="28" y="579"/>
                  <a:pt x="28" y="579"/>
                </a:cubicBezTo>
                <a:cubicBezTo>
                  <a:pt x="14" y="579"/>
                  <a:pt x="0" y="572"/>
                  <a:pt x="0" y="551"/>
                </a:cubicBezTo>
                <a:cubicBezTo>
                  <a:pt x="0" y="551"/>
                  <a:pt x="0" y="452"/>
                  <a:pt x="78" y="410"/>
                </a:cubicBezTo>
                <a:cubicBezTo>
                  <a:pt x="127" y="388"/>
                  <a:pt x="106" y="410"/>
                  <a:pt x="163" y="381"/>
                </a:cubicBezTo>
                <a:cubicBezTo>
                  <a:pt x="226" y="360"/>
                  <a:pt x="240" y="353"/>
                  <a:pt x="240" y="353"/>
                </a:cubicBezTo>
                <a:cubicBezTo>
                  <a:pt x="240" y="296"/>
                  <a:pt x="240" y="296"/>
                  <a:pt x="240" y="296"/>
                </a:cubicBezTo>
                <a:cubicBezTo>
                  <a:pt x="240" y="296"/>
                  <a:pt x="219" y="275"/>
                  <a:pt x="212" y="226"/>
                </a:cubicBezTo>
                <a:cubicBezTo>
                  <a:pt x="198" y="233"/>
                  <a:pt x="191" y="212"/>
                  <a:pt x="191" y="198"/>
                </a:cubicBezTo>
                <a:cubicBezTo>
                  <a:pt x="191" y="183"/>
                  <a:pt x="184" y="148"/>
                  <a:pt x="198" y="148"/>
                </a:cubicBezTo>
                <a:cubicBezTo>
                  <a:pt x="198" y="127"/>
                  <a:pt x="191" y="99"/>
                  <a:pt x="198" y="92"/>
                </a:cubicBezTo>
                <a:cubicBezTo>
                  <a:pt x="198" y="49"/>
                  <a:pt x="240" y="0"/>
                  <a:pt x="304" y="0"/>
                </a:cubicBezTo>
                <a:cubicBezTo>
                  <a:pt x="382" y="0"/>
                  <a:pt x="410" y="49"/>
                  <a:pt x="417" y="92"/>
                </a:cubicBezTo>
                <a:cubicBezTo>
                  <a:pt x="417" y="99"/>
                  <a:pt x="410" y="127"/>
                  <a:pt x="410" y="148"/>
                </a:cubicBezTo>
                <a:cubicBezTo>
                  <a:pt x="424" y="148"/>
                  <a:pt x="417" y="183"/>
                  <a:pt x="417" y="198"/>
                </a:cubicBezTo>
                <a:cubicBezTo>
                  <a:pt x="417" y="212"/>
                  <a:pt x="410" y="233"/>
                  <a:pt x="396" y="226"/>
                </a:cubicBezTo>
                <a:cubicBezTo>
                  <a:pt x="389" y="275"/>
                  <a:pt x="368" y="296"/>
                  <a:pt x="368" y="296"/>
                </a:cubicBezTo>
                <a:cubicBezTo>
                  <a:pt x="368" y="353"/>
                  <a:pt x="368" y="353"/>
                  <a:pt x="368" y="353"/>
                </a:cubicBezTo>
                <a:cubicBezTo>
                  <a:pt x="368" y="353"/>
                  <a:pt x="382" y="360"/>
                  <a:pt x="445" y="381"/>
                </a:cubicBezTo>
                <a:cubicBezTo>
                  <a:pt x="459" y="388"/>
                  <a:pt x="467" y="396"/>
                  <a:pt x="481" y="396"/>
                </a:cubicBezTo>
                <a:cubicBezTo>
                  <a:pt x="467" y="403"/>
                  <a:pt x="452" y="424"/>
                  <a:pt x="452" y="438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55" name="Freeform 96"/>
          <p:cNvSpPr>
            <a:spLocks noChangeArrowheads="1"/>
          </p:cNvSpPr>
          <p:nvPr/>
        </p:nvSpPr>
        <p:spPr bwMode="auto">
          <a:xfrm>
            <a:off x="1748571" y="3649164"/>
            <a:ext cx="430036" cy="414448"/>
          </a:xfrm>
          <a:custGeom>
            <a:avLst/>
            <a:gdLst>
              <a:gd name="T0" fmla="*/ 78442719 w 602"/>
              <a:gd name="T1" fmla="*/ 71923702 h 580"/>
              <a:gd name="T2" fmla="*/ 78442719 w 602"/>
              <a:gd name="T3" fmla="*/ 71923702 h 580"/>
              <a:gd name="T4" fmla="*/ 78442719 w 602"/>
              <a:gd name="T5" fmla="*/ 71923702 h 580"/>
              <a:gd name="T6" fmla="*/ 74657633 w 602"/>
              <a:gd name="T7" fmla="*/ 75578543 h 580"/>
              <a:gd name="T8" fmla="*/ 3654665 w 602"/>
              <a:gd name="T9" fmla="*/ 75578543 h 580"/>
              <a:gd name="T10" fmla="*/ 0 w 602"/>
              <a:gd name="T11" fmla="*/ 71923702 h 580"/>
              <a:gd name="T12" fmla="*/ 0 w 602"/>
              <a:gd name="T13" fmla="*/ 71923702 h 580"/>
              <a:gd name="T14" fmla="*/ 0 w 602"/>
              <a:gd name="T15" fmla="*/ 71923702 h 580"/>
              <a:gd name="T16" fmla="*/ 10180751 w 602"/>
              <a:gd name="T17" fmla="*/ 53518347 h 580"/>
              <a:gd name="T18" fmla="*/ 21274806 w 602"/>
              <a:gd name="T19" fmla="*/ 49733080 h 580"/>
              <a:gd name="T20" fmla="*/ 30411109 w 602"/>
              <a:gd name="T21" fmla="*/ 46077877 h 580"/>
              <a:gd name="T22" fmla="*/ 30411109 w 602"/>
              <a:gd name="T23" fmla="*/ 38637768 h 580"/>
              <a:gd name="T24" fmla="*/ 26756804 w 602"/>
              <a:gd name="T25" fmla="*/ 29500304 h 580"/>
              <a:gd name="T26" fmla="*/ 24929472 w 602"/>
              <a:gd name="T27" fmla="*/ 25845463 h 580"/>
              <a:gd name="T28" fmla="*/ 25843138 w 602"/>
              <a:gd name="T29" fmla="*/ 19318704 h 580"/>
              <a:gd name="T30" fmla="*/ 24929472 w 602"/>
              <a:gd name="T31" fmla="*/ 12009021 h 580"/>
              <a:gd name="T32" fmla="*/ 39678193 w 602"/>
              <a:gd name="T33" fmla="*/ 0 h 580"/>
              <a:gd name="T34" fmla="*/ 53513248 w 602"/>
              <a:gd name="T35" fmla="*/ 12009021 h 580"/>
              <a:gd name="T36" fmla="*/ 52599581 w 602"/>
              <a:gd name="T37" fmla="*/ 19318704 h 580"/>
              <a:gd name="T38" fmla="*/ 54426914 w 602"/>
              <a:gd name="T39" fmla="*/ 25845463 h 580"/>
              <a:gd name="T40" fmla="*/ 51685915 w 602"/>
              <a:gd name="T41" fmla="*/ 29500304 h 580"/>
              <a:gd name="T42" fmla="*/ 48031249 w 602"/>
              <a:gd name="T43" fmla="*/ 38637768 h 580"/>
              <a:gd name="T44" fmla="*/ 48031249 w 602"/>
              <a:gd name="T45" fmla="*/ 46077877 h 580"/>
              <a:gd name="T46" fmla="*/ 57167913 w 602"/>
              <a:gd name="T47" fmla="*/ 49733080 h 580"/>
              <a:gd name="T48" fmla="*/ 69175635 w 602"/>
              <a:gd name="T49" fmla="*/ 53518347 h 580"/>
              <a:gd name="T50" fmla="*/ 78442719 w 602"/>
              <a:gd name="T51" fmla="*/ 71923702 h 58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602" h="580">
                <a:moveTo>
                  <a:pt x="601" y="551"/>
                </a:moveTo>
                <a:lnTo>
                  <a:pt x="601" y="551"/>
                </a:lnTo>
                <a:cubicBezTo>
                  <a:pt x="601" y="572"/>
                  <a:pt x="594" y="579"/>
                  <a:pt x="572" y="579"/>
                </a:cubicBezTo>
                <a:cubicBezTo>
                  <a:pt x="28" y="579"/>
                  <a:pt x="28" y="579"/>
                  <a:pt x="28" y="579"/>
                </a:cubicBezTo>
                <a:cubicBezTo>
                  <a:pt x="14" y="579"/>
                  <a:pt x="0" y="572"/>
                  <a:pt x="0" y="551"/>
                </a:cubicBezTo>
                <a:cubicBezTo>
                  <a:pt x="0" y="551"/>
                  <a:pt x="0" y="452"/>
                  <a:pt x="78" y="410"/>
                </a:cubicBezTo>
                <a:cubicBezTo>
                  <a:pt x="120" y="388"/>
                  <a:pt x="106" y="410"/>
                  <a:pt x="163" y="381"/>
                </a:cubicBezTo>
                <a:cubicBezTo>
                  <a:pt x="219" y="360"/>
                  <a:pt x="233" y="353"/>
                  <a:pt x="233" y="353"/>
                </a:cubicBezTo>
                <a:cubicBezTo>
                  <a:pt x="233" y="296"/>
                  <a:pt x="233" y="296"/>
                  <a:pt x="233" y="296"/>
                </a:cubicBezTo>
                <a:cubicBezTo>
                  <a:pt x="233" y="296"/>
                  <a:pt x="212" y="275"/>
                  <a:pt x="205" y="226"/>
                </a:cubicBezTo>
                <a:cubicBezTo>
                  <a:pt x="191" y="233"/>
                  <a:pt x="191" y="212"/>
                  <a:pt x="191" y="198"/>
                </a:cubicBezTo>
                <a:cubicBezTo>
                  <a:pt x="191" y="183"/>
                  <a:pt x="184" y="148"/>
                  <a:pt x="198" y="148"/>
                </a:cubicBezTo>
                <a:cubicBezTo>
                  <a:pt x="191" y="127"/>
                  <a:pt x="191" y="99"/>
                  <a:pt x="191" y="92"/>
                </a:cubicBezTo>
                <a:cubicBezTo>
                  <a:pt x="198" y="49"/>
                  <a:pt x="240" y="0"/>
                  <a:pt x="304" y="0"/>
                </a:cubicBezTo>
                <a:cubicBezTo>
                  <a:pt x="375" y="0"/>
                  <a:pt x="410" y="49"/>
                  <a:pt x="410" y="92"/>
                </a:cubicBezTo>
                <a:cubicBezTo>
                  <a:pt x="410" y="99"/>
                  <a:pt x="410" y="127"/>
                  <a:pt x="403" y="148"/>
                </a:cubicBezTo>
                <a:cubicBezTo>
                  <a:pt x="424" y="148"/>
                  <a:pt x="417" y="183"/>
                  <a:pt x="417" y="198"/>
                </a:cubicBezTo>
                <a:cubicBezTo>
                  <a:pt x="417" y="212"/>
                  <a:pt x="410" y="233"/>
                  <a:pt x="396" y="226"/>
                </a:cubicBezTo>
                <a:cubicBezTo>
                  <a:pt x="389" y="275"/>
                  <a:pt x="368" y="296"/>
                  <a:pt x="368" y="296"/>
                </a:cubicBezTo>
                <a:cubicBezTo>
                  <a:pt x="368" y="353"/>
                  <a:pt x="368" y="353"/>
                  <a:pt x="368" y="353"/>
                </a:cubicBezTo>
                <a:cubicBezTo>
                  <a:pt x="368" y="353"/>
                  <a:pt x="382" y="360"/>
                  <a:pt x="438" y="381"/>
                </a:cubicBezTo>
                <a:cubicBezTo>
                  <a:pt x="502" y="410"/>
                  <a:pt x="481" y="388"/>
                  <a:pt x="530" y="410"/>
                </a:cubicBezTo>
                <a:cubicBezTo>
                  <a:pt x="601" y="452"/>
                  <a:pt x="601" y="551"/>
                  <a:pt x="601" y="551"/>
                </a:cubicBez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56" name="Freeform 97"/>
          <p:cNvSpPr>
            <a:spLocks noChangeArrowheads="1"/>
          </p:cNvSpPr>
          <p:nvPr/>
        </p:nvSpPr>
        <p:spPr bwMode="auto">
          <a:xfrm>
            <a:off x="10013396" y="2914460"/>
            <a:ext cx="430034" cy="376771"/>
          </a:xfrm>
          <a:custGeom>
            <a:avLst/>
            <a:gdLst>
              <a:gd name="T0" fmla="*/ 56253627 w 602"/>
              <a:gd name="T1" fmla="*/ 0 h 531"/>
              <a:gd name="T2" fmla="*/ 56253627 w 602"/>
              <a:gd name="T3" fmla="*/ 0 h 531"/>
              <a:gd name="T4" fmla="*/ 41504973 w 602"/>
              <a:gd name="T5" fmla="*/ 6306590 h 531"/>
              <a:gd name="T6" fmla="*/ 41504973 w 602"/>
              <a:gd name="T7" fmla="*/ 6306590 h 531"/>
              <a:gd name="T8" fmla="*/ 41504973 w 602"/>
              <a:gd name="T9" fmla="*/ 6306590 h 531"/>
              <a:gd name="T10" fmla="*/ 38763987 w 602"/>
              <a:gd name="T11" fmla="*/ 9009466 h 531"/>
              <a:gd name="T12" fmla="*/ 36937024 w 602"/>
              <a:gd name="T13" fmla="*/ 6306590 h 531"/>
              <a:gd name="T14" fmla="*/ 36937024 w 602"/>
              <a:gd name="T15" fmla="*/ 6306590 h 531"/>
              <a:gd name="T16" fmla="*/ 36937024 w 602"/>
              <a:gd name="T17" fmla="*/ 6306590 h 531"/>
              <a:gd name="T18" fmla="*/ 36937024 w 602"/>
              <a:gd name="T19" fmla="*/ 6306590 h 531"/>
              <a:gd name="T20" fmla="*/ 22188371 w 602"/>
              <a:gd name="T21" fmla="*/ 0 h 531"/>
              <a:gd name="T22" fmla="*/ 6526055 w 602"/>
              <a:gd name="T23" fmla="*/ 6306590 h 531"/>
              <a:gd name="T24" fmla="*/ 0 w 602"/>
              <a:gd name="T25" fmla="*/ 21751441 h 531"/>
              <a:gd name="T26" fmla="*/ 6526055 w 602"/>
              <a:gd name="T27" fmla="*/ 37325085 h 531"/>
              <a:gd name="T28" fmla="*/ 36023362 w 602"/>
              <a:gd name="T29" fmla="*/ 66412749 h 531"/>
              <a:gd name="T30" fmla="*/ 38763987 w 602"/>
              <a:gd name="T31" fmla="*/ 68214427 h 531"/>
              <a:gd name="T32" fmla="*/ 42418636 w 602"/>
              <a:gd name="T33" fmla="*/ 66412749 h 531"/>
              <a:gd name="T34" fmla="*/ 71915942 w 602"/>
              <a:gd name="T35" fmla="*/ 37325085 h 531"/>
              <a:gd name="T36" fmla="*/ 78441997 w 602"/>
              <a:gd name="T37" fmla="*/ 21751441 h 531"/>
              <a:gd name="T38" fmla="*/ 71915942 w 602"/>
              <a:gd name="T39" fmla="*/ 6306590 h 531"/>
              <a:gd name="T40" fmla="*/ 56253627 w 602"/>
              <a:gd name="T41" fmla="*/ 0 h 531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602" h="531">
                <a:moveTo>
                  <a:pt x="431" y="0"/>
                </a:moveTo>
                <a:lnTo>
                  <a:pt x="431" y="0"/>
                </a:lnTo>
                <a:cubicBezTo>
                  <a:pt x="389" y="0"/>
                  <a:pt x="346" y="21"/>
                  <a:pt x="318" y="49"/>
                </a:cubicBezTo>
                <a:cubicBezTo>
                  <a:pt x="297" y="70"/>
                  <a:pt x="297" y="70"/>
                  <a:pt x="297" y="70"/>
                </a:cubicBezTo>
                <a:cubicBezTo>
                  <a:pt x="283" y="49"/>
                  <a:pt x="283" y="49"/>
                  <a:pt x="283" y="49"/>
                </a:cubicBezTo>
                <a:cubicBezTo>
                  <a:pt x="248" y="21"/>
                  <a:pt x="212" y="0"/>
                  <a:pt x="170" y="0"/>
                </a:cubicBezTo>
                <a:cubicBezTo>
                  <a:pt x="120" y="0"/>
                  <a:pt x="78" y="21"/>
                  <a:pt x="50" y="49"/>
                </a:cubicBezTo>
                <a:cubicBezTo>
                  <a:pt x="14" y="84"/>
                  <a:pt x="0" y="127"/>
                  <a:pt x="0" y="169"/>
                </a:cubicBezTo>
                <a:cubicBezTo>
                  <a:pt x="0" y="219"/>
                  <a:pt x="14" y="261"/>
                  <a:pt x="50" y="290"/>
                </a:cubicBezTo>
                <a:cubicBezTo>
                  <a:pt x="276" y="516"/>
                  <a:pt x="276" y="516"/>
                  <a:pt x="276" y="516"/>
                </a:cubicBezTo>
                <a:cubicBezTo>
                  <a:pt x="283" y="523"/>
                  <a:pt x="290" y="530"/>
                  <a:pt x="297" y="530"/>
                </a:cubicBezTo>
                <a:cubicBezTo>
                  <a:pt x="311" y="530"/>
                  <a:pt x="318" y="523"/>
                  <a:pt x="325" y="516"/>
                </a:cubicBezTo>
                <a:cubicBezTo>
                  <a:pt x="551" y="290"/>
                  <a:pt x="551" y="290"/>
                  <a:pt x="551" y="290"/>
                </a:cubicBezTo>
                <a:cubicBezTo>
                  <a:pt x="587" y="261"/>
                  <a:pt x="601" y="219"/>
                  <a:pt x="601" y="169"/>
                </a:cubicBezTo>
                <a:cubicBezTo>
                  <a:pt x="601" y="127"/>
                  <a:pt x="587" y="84"/>
                  <a:pt x="551" y="49"/>
                </a:cubicBezTo>
                <a:cubicBezTo>
                  <a:pt x="516" y="21"/>
                  <a:pt x="474" y="0"/>
                  <a:pt x="431" y="0"/>
                </a:cubicBezTo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57" name="Freeform 98"/>
          <p:cNvSpPr>
            <a:spLocks noChangeArrowheads="1"/>
          </p:cNvSpPr>
          <p:nvPr/>
        </p:nvSpPr>
        <p:spPr bwMode="auto">
          <a:xfrm>
            <a:off x="9272607" y="2911322"/>
            <a:ext cx="417478" cy="389330"/>
          </a:xfrm>
          <a:custGeom>
            <a:avLst/>
            <a:gdLst>
              <a:gd name="T0" fmla="*/ 65628418 w 588"/>
              <a:gd name="T1" fmla="*/ 20221371 h 545"/>
              <a:gd name="T2" fmla="*/ 53766324 w 588"/>
              <a:gd name="T3" fmla="*/ 36789640 h 545"/>
              <a:gd name="T4" fmla="*/ 46546013 w 588"/>
              <a:gd name="T5" fmla="*/ 10045490 h 545"/>
              <a:gd name="T6" fmla="*/ 26431982 w 588"/>
              <a:gd name="T7" fmla="*/ 61707599 h 545"/>
              <a:gd name="T8" fmla="*/ 40099153 w 588"/>
              <a:gd name="T9" fmla="*/ 55315211 h 545"/>
              <a:gd name="T10" fmla="*/ 24626905 w 588"/>
              <a:gd name="T11" fmla="*/ 70970385 h 545"/>
              <a:gd name="T12" fmla="*/ 22821827 w 588"/>
              <a:gd name="T13" fmla="*/ 70970385 h 545"/>
              <a:gd name="T14" fmla="*/ 1805078 w 588"/>
              <a:gd name="T15" fmla="*/ 56228306 h 545"/>
              <a:gd name="T16" fmla="*/ 0 w 588"/>
              <a:gd name="T17" fmla="*/ 3652741 h 545"/>
              <a:gd name="T18" fmla="*/ 5544142 w 588"/>
              <a:gd name="T19" fmla="*/ 913095 h 545"/>
              <a:gd name="T20" fmla="*/ 23724186 w 588"/>
              <a:gd name="T21" fmla="*/ 13828622 h 545"/>
              <a:gd name="T22" fmla="*/ 48351091 w 588"/>
              <a:gd name="T23" fmla="*/ 0 h 545"/>
              <a:gd name="T24" fmla="*/ 51961247 w 588"/>
              <a:gd name="T25" fmla="*/ 913095 h 545"/>
              <a:gd name="T26" fmla="*/ 71043651 w 588"/>
              <a:gd name="T27" fmla="*/ 15655173 h 545"/>
              <a:gd name="T28" fmla="*/ 71043651 w 588"/>
              <a:gd name="T29" fmla="*/ 15655173 h 545"/>
              <a:gd name="T30" fmla="*/ 72977637 w 588"/>
              <a:gd name="T31" fmla="*/ 18394820 h 545"/>
              <a:gd name="T32" fmla="*/ 65628418 w 588"/>
              <a:gd name="T33" fmla="*/ 36789640 h 545"/>
              <a:gd name="T34" fmla="*/ 19082404 w 588"/>
              <a:gd name="T35" fmla="*/ 20221371 h 545"/>
              <a:gd name="T36" fmla="*/ 7349219 w 588"/>
              <a:gd name="T37" fmla="*/ 10958585 h 545"/>
              <a:gd name="T38" fmla="*/ 19082404 w 588"/>
              <a:gd name="T39" fmla="*/ 59881048 h 545"/>
              <a:gd name="T40" fmla="*/ 59181557 w 588"/>
              <a:gd name="T41" fmla="*/ 39660038 h 545"/>
              <a:gd name="T42" fmla="*/ 75685433 w 588"/>
              <a:gd name="T43" fmla="*/ 55315211 h 545"/>
              <a:gd name="T44" fmla="*/ 43709309 w 588"/>
              <a:gd name="T45" fmla="*/ 55315211 h 545"/>
              <a:gd name="T46" fmla="*/ 51961247 w 588"/>
              <a:gd name="T47" fmla="*/ 58054858 h 545"/>
              <a:gd name="T48" fmla="*/ 51058528 w 588"/>
              <a:gd name="T49" fmla="*/ 59881048 h 545"/>
              <a:gd name="T50" fmla="*/ 57376480 w 588"/>
              <a:gd name="T51" fmla="*/ 62620694 h 545"/>
              <a:gd name="T52" fmla="*/ 62018262 w 588"/>
              <a:gd name="T53" fmla="*/ 62620694 h 545"/>
              <a:gd name="T54" fmla="*/ 68336214 w 588"/>
              <a:gd name="T55" fmla="*/ 59881048 h 545"/>
              <a:gd name="T56" fmla="*/ 64725699 w 588"/>
              <a:gd name="T57" fmla="*/ 55315211 h 545"/>
              <a:gd name="T58" fmla="*/ 68336214 w 588"/>
              <a:gd name="T59" fmla="*/ 50618623 h 545"/>
              <a:gd name="T60" fmla="*/ 62018262 w 588"/>
              <a:gd name="T61" fmla="*/ 47878977 h 545"/>
              <a:gd name="T62" fmla="*/ 57376480 w 588"/>
              <a:gd name="T63" fmla="*/ 47878977 h 545"/>
              <a:gd name="T64" fmla="*/ 51058528 w 588"/>
              <a:gd name="T65" fmla="*/ 50618623 h 545"/>
              <a:gd name="T66" fmla="*/ 54668684 w 588"/>
              <a:gd name="T67" fmla="*/ 55315211 h 54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588" h="545">
                <a:moveTo>
                  <a:pt x="509" y="155"/>
                </a:moveTo>
                <a:lnTo>
                  <a:pt x="509" y="155"/>
                </a:lnTo>
                <a:cubicBezTo>
                  <a:pt x="417" y="84"/>
                  <a:pt x="417" y="84"/>
                  <a:pt x="417" y="84"/>
                </a:cubicBezTo>
                <a:cubicBezTo>
                  <a:pt x="417" y="282"/>
                  <a:pt x="417" y="282"/>
                  <a:pt x="417" y="282"/>
                </a:cubicBezTo>
                <a:cubicBezTo>
                  <a:pt x="396" y="289"/>
                  <a:pt x="375" y="297"/>
                  <a:pt x="361" y="318"/>
                </a:cubicBezTo>
                <a:cubicBezTo>
                  <a:pt x="361" y="77"/>
                  <a:pt x="361" y="77"/>
                  <a:pt x="361" y="77"/>
                </a:cubicBezTo>
                <a:cubicBezTo>
                  <a:pt x="205" y="155"/>
                  <a:pt x="205" y="155"/>
                  <a:pt x="205" y="155"/>
                </a:cubicBezTo>
                <a:cubicBezTo>
                  <a:pt x="205" y="473"/>
                  <a:pt x="205" y="473"/>
                  <a:pt x="205" y="473"/>
                </a:cubicBezTo>
                <a:cubicBezTo>
                  <a:pt x="311" y="417"/>
                  <a:pt x="311" y="417"/>
                  <a:pt x="311" y="417"/>
                </a:cubicBezTo>
                <a:lnTo>
                  <a:pt x="311" y="424"/>
                </a:lnTo>
                <a:cubicBezTo>
                  <a:pt x="311" y="438"/>
                  <a:pt x="311" y="459"/>
                  <a:pt x="318" y="473"/>
                </a:cubicBezTo>
                <a:cubicBezTo>
                  <a:pt x="191" y="544"/>
                  <a:pt x="191" y="544"/>
                  <a:pt x="191" y="544"/>
                </a:cubicBezTo>
                <a:cubicBezTo>
                  <a:pt x="191" y="544"/>
                  <a:pt x="184" y="544"/>
                  <a:pt x="177" y="544"/>
                </a:cubicBezTo>
                <a:cubicBezTo>
                  <a:pt x="170" y="544"/>
                  <a:pt x="170" y="544"/>
                  <a:pt x="163" y="544"/>
                </a:cubicBezTo>
                <a:cubicBezTo>
                  <a:pt x="14" y="431"/>
                  <a:pt x="14" y="431"/>
                  <a:pt x="14" y="431"/>
                </a:cubicBezTo>
                <a:cubicBezTo>
                  <a:pt x="7" y="424"/>
                  <a:pt x="0" y="417"/>
                  <a:pt x="0" y="40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14" y="0"/>
                  <a:pt x="28" y="0"/>
                </a:cubicBezTo>
                <a:cubicBezTo>
                  <a:pt x="35" y="0"/>
                  <a:pt x="43" y="0"/>
                  <a:pt x="43" y="7"/>
                </a:cubicBezTo>
                <a:cubicBezTo>
                  <a:pt x="184" y="106"/>
                  <a:pt x="184" y="106"/>
                  <a:pt x="184" y="106"/>
                </a:cubicBezTo>
                <a:cubicBezTo>
                  <a:pt x="375" y="0"/>
                  <a:pt x="375" y="0"/>
                  <a:pt x="375" y="0"/>
                </a:cubicBezTo>
                <a:cubicBezTo>
                  <a:pt x="375" y="0"/>
                  <a:pt x="382" y="0"/>
                  <a:pt x="389" y="0"/>
                </a:cubicBezTo>
                <a:cubicBezTo>
                  <a:pt x="396" y="0"/>
                  <a:pt x="396" y="0"/>
                  <a:pt x="403" y="7"/>
                </a:cubicBezTo>
                <a:cubicBezTo>
                  <a:pt x="551" y="120"/>
                  <a:pt x="551" y="120"/>
                  <a:pt x="551" y="120"/>
                </a:cubicBezTo>
                <a:cubicBezTo>
                  <a:pt x="558" y="127"/>
                  <a:pt x="566" y="134"/>
                  <a:pt x="566" y="141"/>
                </a:cubicBezTo>
                <a:cubicBezTo>
                  <a:pt x="566" y="318"/>
                  <a:pt x="566" y="318"/>
                  <a:pt x="566" y="318"/>
                </a:cubicBezTo>
                <a:cubicBezTo>
                  <a:pt x="551" y="297"/>
                  <a:pt x="530" y="289"/>
                  <a:pt x="509" y="282"/>
                </a:cubicBezTo>
                <a:lnTo>
                  <a:pt x="509" y="155"/>
                </a:lnTo>
                <a:close/>
                <a:moveTo>
                  <a:pt x="148" y="155"/>
                </a:moveTo>
                <a:lnTo>
                  <a:pt x="148" y="155"/>
                </a:lnTo>
                <a:cubicBezTo>
                  <a:pt x="57" y="84"/>
                  <a:pt x="57" y="84"/>
                  <a:pt x="57" y="84"/>
                </a:cubicBezTo>
                <a:cubicBezTo>
                  <a:pt x="57" y="388"/>
                  <a:pt x="57" y="388"/>
                  <a:pt x="57" y="388"/>
                </a:cubicBezTo>
                <a:cubicBezTo>
                  <a:pt x="148" y="459"/>
                  <a:pt x="148" y="459"/>
                  <a:pt x="148" y="459"/>
                </a:cubicBezTo>
                <a:lnTo>
                  <a:pt x="148" y="155"/>
                </a:lnTo>
                <a:close/>
                <a:moveTo>
                  <a:pt x="459" y="304"/>
                </a:moveTo>
                <a:lnTo>
                  <a:pt x="459" y="304"/>
                </a:lnTo>
                <a:cubicBezTo>
                  <a:pt x="530" y="304"/>
                  <a:pt x="587" y="353"/>
                  <a:pt x="587" y="424"/>
                </a:cubicBezTo>
                <a:cubicBezTo>
                  <a:pt x="587" y="495"/>
                  <a:pt x="530" y="544"/>
                  <a:pt x="459" y="544"/>
                </a:cubicBezTo>
                <a:cubicBezTo>
                  <a:pt x="396" y="544"/>
                  <a:pt x="339" y="495"/>
                  <a:pt x="339" y="424"/>
                </a:cubicBezTo>
                <a:cubicBezTo>
                  <a:pt x="339" y="353"/>
                  <a:pt x="396" y="304"/>
                  <a:pt x="459" y="304"/>
                </a:cubicBezTo>
                <a:close/>
                <a:moveTo>
                  <a:pt x="403" y="445"/>
                </a:moveTo>
                <a:lnTo>
                  <a:pt x="403" y="445"/>
                </a:lnTo>
                <a:cubicBezTo>
                  <a:pt x="396" y="445"/>
                  <a:pt x="396" y="452"/>
                  <a:pt x="396" y="459"/>
                </a:cubicBezTo>
                <a:cubicBezTo>
                  <a:pt x="396" y="480"/>
                  <a:pt x="410" y="487"/>
                  <a:pt x="424" y="487"/>
                </a:cubicBezTo>
                <a:cubicBezTo>
                  <a:pt x="431" y="487"/>
                  <a:pt x="438" y="487"/>
                  <a:pt x="445" y="480"/>
                </a:cubicBezTo>
                <a:cubicBezTo>
                  <a:pt x="459" y="466"/>
                  <a:pt x="459" y="466"/>
                  <a:pt x="459" y="466"/>
                </a:cubicBezTo>
                <a:cubicBezTo>
                  <a:pt x="481" y="480"/>
                  <a:pt x="481" y="480"/>
                  <a:pt x="481" y="480"/>
                </a:cubicBezTo>
                <a:cubicBezTo>
                  <a:pt x="488" y="487"/>
                  <a:pt x="495" y="487"/>
                  <a:pt x="502" y="487"/>
                </a:cubicBezTo>
                <a:cubicBezTo>
                  <a:pt x="516" y="487"/>
                  <a:pt x="530" y="480"/>
                  <a:pt x="530" y="459"/>
                </a:cubicBezTo>
                <a:cubicBezTo>
                  <a:pt x="530" y="452"/>
                  <a:pt x="523" y="445"/>
                  <a:pt x="516" y="445"/>
                </a:cubicBezTo>
                <a:cubicBezTo>
                  <a:pt x="502" y="424"/>
                  <a:pt x="502" y="424"/>
                  <a:pt x="502" y="424"/>
                </a:cubicBezTo>
                <a:cubicBezTo>
                  <a:pt x="516" y="402"/>
                  <a:pt x="516" y="402"/>
                  <a:pt x="516" y="402"/>
                </a:cubicBezTo>
                <a:cubicBezTo>
                  <a:pt x="523" y="402"/>
                  <a:pt x="530" y="395"/>
                  <a:pt x="530" y="388"/>
                </a:cubicBezTo>
                <a:cubicBezTo>
                  <a:pt x="530" y="367"/>
                  <a:pt x="516" y="360"/>
                  <a:pt x="502" y="360"/>
                </a:cubicBezTo>
                <a:cubicBezTo>
                  <a:pt x="495" y="360"/>
                  <a:pt x="488" y="360"/>
                  <a:pt x="481" y="367"/>
                </a:cubicBezTo>
                <a:cubicBezTo>
                  <a:pt x="459" y="381"/>
                  <a:pt x="459" y="381"/>
                  <a:pt x="459" y="381"/>
                </a:cubicBezTo>
                <a:cubicBezTo>
                  <a:pt x="445" y="367"/>
                  <a:pt x="445" y="367"/>
                  <a:pt x="445" y="367"/>
                </a:cubicBezTo>
                <a:cubicBezTo>
                  <a:pt x="438" y="360"/>
                  <a:pt x="431" y="360"/>
                  <a:pt x="424" y="360"/>
                </a:cubicBezTo>
                <a:cubicBezTo>
                  <a:pt x="410" y="360"/>
                  <a:pt x="396" y="367"/>
                  <a:pt x="396" y="388"/>
                </a:cubicBezTo>
                <a:cubicBezTo>
                  <a:pt x="396" y="395"/>
                  <a:pt x="396" y="402"/>
                  <a:pt x="403" y="402"/>
                </a:cubicBezTo>
                <a:cubicBezTo>
                  <a:pt x="424" y="424"/>
                  <a:pt x="424" y="424"/>
                  <a:pt x="424" y="424"/>
                </a:cubicBezTo>
                <a:lnTo>
                  <a:pt x="403" y="445"/>
                </a:ln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58" name="Freeform 99"/>
          <p:cNvSpPr>
            <a:spLocks noChangeArrowheads="1"/>
          </p:cNvSpPr>
          <p:nvPr/>
        </p:nvSpPr>
        <p:spPr bwMode="auto">
          <a:xfrm>
            <a:off x="8522400" y="2911322"/>
            <a:ext cx="414340" cy="389330"/>
          </a:xfrm>
          <a:custGeom>
            <a:avLst/>
            <a:gdLst>
              <a:gd name="T0" fmla="*/ 66212751 w 581"/>
              <a:gd name="T1" fmla="*/ 20221371 h 545"/>
              <a:gd name="T2" fmla="*/ 66212751 w 581"/>
              <a:gd name="T3" fmla="*/ 20221371 h 545"/>
              <a:gd name="T4" fmla="*/ 53334262 w 581"/>
              <a:gd name="T5" fmla="*/ 10958585 h 545"/>
              <a:gd name="T6" fmla="*/ 53334262 w 581"/>
              <a:gd name="T7" fmla="*/ 36789640 h 545"/>
              <a:gd name="T8" fmla="*/ 45919582 w 581"/>
              <a:gd name="T9" fmla="*/ 41486228 h 545"/>
              <a:gd name="T10" fmla="*/ 45919582 w 581"/>
              <a:gd name="T11" fmla="*/ 10045490 h 545"/>
              <a:gd name="T12" fmla="*/ 26667311 w 581"/>
              <a:gd name="T13" fmla="*/ 20221371 h 545"/>
              <a:gd name="T14" fmla="*/ 26667311 w 581"/>
              <a:gd name="T15" fmla="*/ 61707599 h 545"/>
              <a:gd name="T16" fmla="*/ 40456134 w 581"/>
              <a:gd name="T17" fmla="*/ 54401755 h 545"/>
              <a:gd name="T18" fmla="*/ 40456134 w 581"/>
              <a:gd name="T19" fmla="*/ 55315211 h 545"/>
              <a:gd name="T20" fmla="*/ 41366468 w 581"/>
              <a:gd name="T21" fmla="*/ 61707599 h 545"/>
              <a:gd name="T22" fmla="*/ 24845922 w 581"/>
              <a:gd name="T23" fmla="*/ 70970385 h 545"/>
              <a:gd name="T24" fmla="*/ 24845922 w 581"/>
              <a:gd name="T25" fmla="*/ 70970385 h 545"/>
              <a:gd name="T26" fmla="*/ 23024892 w 581"/>
              <a:gd name="T27" fmla="*/ 70970385 h 545"/>
              <a:gd name="T28" fmla="*/ 21203502 w 581"/>
              <a:gd name="T29" fmla="*/ 70970385 h 545"/>
              <a:gd name="T30" fmla="*/ 910695 w 581"/>
              <a:gd name="T31" fmla="*/ 56228306 h 545"/>
              <a:gd name="T32" fmla="*/ 0 w 581"/>
              <a:gd name="T33" fmla="*/ 52444813 h 545"/>
              <a:gd name="T34" fmla="*/ 0 w 581"/>
              <a:gd name="T35" fmla="*/ 3652741 h 545"/>
              <a:gd name="T36" fmla="*/ 3642419 w 581"/>
              <a:gd name="T37" fmla="*/ 0 h 545"/>
              <a:gd name="T38" fmla="*/ 5463448 w 581"/>
              <a:gd name="T39" fmla="*/ 913095 h 545"/>
              <a:gd name="T40" fmla="*/ 5463448 w 581"/>
              <a:gd name="T41" fmla="*/ 913095 h 545"/>
              <a:gd name="T42" fmla="*/ 23024892 w 581"/>
              <a:gd name="T43" fmla="*/ 13828622 h 545"/>
              <a:gd name="T44" fmla="*/ 48781509 w 581"/>
              <a:gd name="T45" fmla="*/ 0 h 545"/>
              <a:gd name="T46" fmla="*/ 48781509 w 581"/>
              <a:gd name="T47" fmla="*/ 0 h 545"/>
              <a:gd name="T48" fmla="*/ 49691843 w 581"/>
              <a:gd name="T49" fmla="*/ 0 h 545"/>
              <a:gd name="T50" fmla="*/ 52423928 w 581"/>
              <a:gd name="T51" fmla="*/ 913095 h 545"/>
              <a:gd name="T52" fmla="*/ 52423928 w 581"/>
              <a:gd name="T53" fmla="*/ 913095 h 545"/>
              <a:gd name="T54" fmla="*/ 71676199 w 581"/>
              <a:gd name="T55" fmla="*/ 15655173 h 545"/>
              <a:gd name="T56" fmla="*/ 71676199 w 581"/>
              <a:gd name="T57" fmla="*/ 15655173 h 545"/>
              <a:gd name="T58" fmla="*/ 71676199 w 581"/>
              <a:gd name="T59" fmla="*/ 15655173 h 545"/>
              <a:gd name="T60" fmla="*/ 71676199 w 581"/>
              <a:gd name="T61" fmla="*/ 15655173 h 545"/>
              <a:gd name="T62" fmla="*/ 73497228 w 581"/>
              <a:gd name="T63" fmla="*/ 18394820 h 545"/>
              <a:gd name="T64" fmla="*/ 73497228 w 581"/>
              <a:gd name="T65" fmla="*/ 41486228 h 545"/>
              <a:gd name="T66" fmla="*/ 66212751 w 581"/>
              <a:gd name="T67" fmla="*/ 36789640 h 545"/>
              <a:gd name="T68" fmla="*/ 66212751 w 581"/>
              <a:gd name="T69" fmla="*/ 20221371 h 545"/>
              <a:gd name="T70" fmla="*/ 19252271 w 581"/>
              <a:gd name="T71" fmla="*/ 20221371 h 545"/>
              <a:gd name="T72" fmla="*/ 19252271 w 581"/>
              <a:gd name="T73" fmla="*/ 20221371 h 545"/>
              <a:gd name="T74" fmla="*/ 7414680 w 581"/>
              <a:gd name="T75" fmla="*/ 10958585 h 545"/>
              <a:gd name="T76" fmla="*/ 7414680 w 581"/>
              <a:gd name="T77" fmla="*/ 50618623 h 545"/>
              <a:gd name="T78" fmla="*/ 19252271 w 581"/>
              <a:gd name="T79" fmla="*/ 59881048 h 545"/>
              <a:gd name="T80" fmla="*/ 19252271 w 581"/>
              <a:gd name="T81" fmla="*/ 20221371 h 545"/>
              <a:gd name="T82" fmla="*/ 59708405 w 581"/>
              <a:gd name="T83" fmla="*/ 39660038 h 545"/>
              <a:gd name="T84" fmla="*/ 59708405 w 581"/>
              <a:gd name="T85" fmla="*/ 39660038 h 545"/>
              <a:gd name="T86" fmla="*/ 75448459 w 581"/>
              <a:gd name="T87" fmla="*/ 55315211 h 545"/>
              <a:gd name="T88" fmla="*/ 59708405 w 581"/>
              <a:gd name="T89" fmla="*/ 70970385 h 545"/>
              <a:gd name="T90" fmla="*/ 44098553 w 581"/>
              <a:gd name="T91" fmla="*/ 55315211 h 545"/>
              <a:gd name="T92" fmla="*/ 59708405 w 581"/>
              <a:gd name="T93" fmla="*/ 39660038 h 545"/>
              <a:gd name="T94" fmla="*/ 49691843 w 581"/>
              <a:gd name="T95" fmla="*/ 58967953 h 545"/>
              <a:gd name="T96" fmla="*/ 49691843 w 581"/>
              <a:gd name="T97" fmla="*/ 58967953 h 545"/>
              <a:gd name="T98" fmla="*/ 55155652 w 581"/>
              <a:gd name="T99" fmla="*/ 63534150 h 545"/>
              <a:gd name="T100" fmla="*/ 56976681 w 581"/>
              <a:gd name="T101" fmla="*/ 65491092 h 545"/>
              <a:gd name="T102" fmla="*/ 59708405 w 581"/>
              <a:gd name="T103" fmla="*/ 63534150 h 545"/>
              <a:gd name="T104" fmla="*/ 69854809 w 581"/>
              <a:gd name="T105" fmla="*/ 54401755 h 545"/>
              <a:gd name="T106" fmla="*/ 70765504 w 581"/>
              <a:gd name="T107" fmla="*/ 51531718 h 545"/>
              <a:gd name="T108" fmla="*/ 67123085 w 581"/>
              <a:gd name="T109" fmla="*/ 47878977 h 545"/>
              <a:gd name="T110" fmla="*/ 64391361 w 581"/>
              <a:gd name="T111" fmla="*/ 48792072 h 545"/>
              <a:gd name="T112" fmla="*/ 56976681 w 581"/>
              <a:gd name="T113" fmla="*/ 56228306 h 545"/>
              <a:gd name="T114" fmla="*/ 55155652 w 581"/>
              <a:gd name="T115" fmla="*/ 54401755 h 545"/>
              <a:gd name="T116" fmla="*/ 52423928 w 581"/>
              <a:gd name="T117" fmla="*/ 52444813 h 545"/>
              <a:gd name="T118" fmla="*/ 48781509 w 581"/>
              <a:gd name="T119" fmla="*/ 56228306 h 545"/>
              <a:gd name="T120" fmla="*/ 49691843 w 581"/>
              <a:gd name="T121" fmla="*/ 58967953 h 54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581" h="545">
                <a:moveTo>
                  <a:pt x="509" y="155"/>
                </a:moveTo>
                <a:lnTo>
                  <a:pt x="509" y="155"/>
                </a:lnTo>
                <a:cubicBezTo>
                  <a:pt x="410" y="84"/>
                  <a:pt x="410" y="84"/>
                  <a:pt x="410" y="84"/>
                </a:cubicBezTo>
                <a:cubicBezTo>
                  <a:pt x="410" y="282"/>
                  <a:pt x="410" y="282"/>
                  <a:pt x="410" y="282"/>
                </a:cubicBezTo>
                <a:cubicBezTo>
                  <a:pt x="389" y="289"/>
                  <a:pt x="375" y="297"/>
                  <a:pt x="353" y="318"/>
                </a:cubicBezTo>
                <a:cubicBezTo>
                  <a:pt x="353" y="77"/>
                  <a:pt x="353" y="77"/>
                  <a:pt x="353" y="77"/>
                </a:cubicBezTo>
                <a:cubicBezTo>
                  <a:pt x="205" y="155"/>
                  <a:pt x="205" y="155"/>
                  <a:pt x="205" y="155"/>
                </a:cubicBezTo>
                <a:cubicBezTo>
                  <a:pt x="205" y="473"/>
                  <a:pt x="205" y="473"/>
                  <a:pt x="205" y="473"/>
                </a:cubicBezTo>
                <a:cubicBezTo>
                  <a:pt x="311" y="417"/>
                  <a:pt x="311" y="417"/>
                  <a:pt x="311" y="417"/>
                </a:cubicBezTo>
                <a:lnTo>
                  <a:pt x="311" y="424"/>
                </a:lnTo>
                <a:cubicBezTo>
                  <a:pt x="311" y="438"/>
                  <a:pt x="311" y="459"/>
                  <a:pt x="318" y="473"/>
                </a:cubicBezTo>
                <a:cubicBezTo>
                  <a:pt x="191" y="544"/>
                  <a:pt x="191" y="544"/>
                  <a:pt x="191" y="544"/>
                </a:cubicBezTo>
                <a:cubicBezTo>
                  <a:pt x="184" y="544"/>
                  <a:pt x="184" y="544"/>
                  <a:pt x="177" y="544"/>
                </a:cubicBezTo>
                <a:cubicBezTo>
                  <a:pt x="170" y="544"/>
                  <a:pt x="163" y="544"/>
                  <a:pt x="163" y="544"/>
                </a:cubicBezTo>
                <a:cubicBezTo>
                  <a:pt x="7" y="431"/>
                  <a:pt x="7" y="431"/>
                  <a:pt x="7" y="431"/>
                </a:cubicBezTo>
                <a:cubicBezTo>
                  <a:pt x="0" y="424"/>
                  <a:pt x="0" y="417"/>
                  <a:pt x="0" y="40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7" y="0"/>
                  <a:pt x="28" y="0"/>
                </a:cubicBezTo>
                <a:cubicBezTo>
                  <a:pt x="35" y="0"/>
                  <a:pt x="35" y="0"/>
                  <a:pt x="42" y="7"/>
                </a:cubicBezTo>
                <a:cubicBezTo>
                  <a:pt x="177" y="106"/>
                  <a:pt x="177" y="106"/>
                  <a:pt x="177" y="106"/>
                </a:cubicBezTo>
                <a:cubicBezTo>
                  <a:pt x="375" y="0"/>
                  <a:pt x="375" y="0"/>
                  <a:pt x="375" y="0"/>
                </a:cubicBezTo>
                <a:lnTo>
                  <a:pt x="382" y="0"/>
                </a:lnTo>
                <a:cubicBezTo>
                  <a:pt x="389" y="0"/>
                  <a:pt x="396" y="0"/>
                  <a:pt x="403" y="7"/>
                </a:cubicBezTo>
                <a:cubicBezTo>
                  <a:pt x="551" y="120"/>
                  <a:pt x="551" y="120"/>
                  <a:pt x="551" y="120"/>
                </a:cubicBezTo>
                <a:cubicBezTo>
                  <a:pt x="558" y="127"/>
                  <a:pt x="565" y="134"/>
                  <a:pt x="565" y="141"/>
                </a:cubicBezTo>
                <a:cubicBezTo>
                  <a:pt x="565" y="318"/>
                  <a:pt x="565" y="318"/>
                  <a:pt x="565" y="318"/>
                </a:cubicBezTo>
                <a:cubicBezTo>
                  <a:pt x="544" y="297"/>
                  <a:pt x="530" y="289"/>
                  <a:pt x="509" y="282"/>
                </a:cubicBezTo>
                <a:lnTo>
                  <a:pt x="509" y="155"/>
                </a:lnTo>
                <a:close/>
                <a:moveTo>
                  <a:pt x="148" y="155"/>
                </a:moveTo>
                <a:lnTo>
                  <a:pt x="148" y="155"/>
                </a:lnTo>
                <a:cubicBezTo>
                  <a:pt x="57" y="84"/>
                  <a:pt x="57" y="84"/>
                  <a:pt x="57" y="84"/>
                </a:cubicBezTo>
                <a:cubicBezTo>
                  <a:pt x="57" y="388"/>
                  <a:pt x="57" y="388"/>
                  <a:pt x="57" y="388"/>
                </a:cubicBezTo>
                <a:cubicBezTo>
                  <a:pt x="148" y="459"/>
                  <a:pt x="148" y="459"/>
                  <a:pt x="148" y="459"/>
                </a:cubicBezTo>
                <a:lnTo>
                  <a:pt x="148" y="155"/>
                </a:lnTo>
                <a:close/>
                <a:moveTo>
                  <a:pt x="459" y="304"/>
                </a:moveTo>
                <a:lnTo>
                  <a:pt x="459" y="304"/>
                </a:lnTo>
                <a:cubicBezTo>
                  <a:pt x="530" y="304"/>
                  <a:pt x="580" y="353"/>
                  <a:pt x="580" y="424"/>
                </a:cubicBezTo>
                <a:cubicBezTo>
                  <a:pt x="580" y="495"/>
                  <a:pt x="530" y="544"/>
                  <a:pt x="459" y="544"/>
                </a:cubicBezTo>
                <a:cubicBezTo>
                  <a:pt x="389" y="544"/>
                  <a:pt x="339" y="495"/>
                  <a:pt x="339" y="424"/>
                </a:cubicBezTo>
                <a:cubicBezTo>
                  <a:pt x="339" y="353"/>
                  <a:pt x="389" y="304"/>
                  <a:pt x="459" y="304"/>
                </a:cubicBezTo>
                <a:close/>
                <a:moveTo>
                  <a:pt x="382" y="452"/>
                </a:moveTo>
                <a:lnTo>
                  <a:pt x="382" y="452"/>
                </a:lnTo>
                <a:cubicBezTo>
                  <a:pt x="424" y="487"/>
                  <a:pt x="424" y="487"/>
                  <a:pt x="424" y="487"/>
                </a:cubicBezTo>
                <a:cubicBezTo>
                  <a:pt x="424" y="495"/>
                  <a:pt x="431" y="502"/>
                  <a:pt x="438" y="502"/>
                </a:cubicBezTo>
                <a:cubicBezTo>
                  <a:pt x="445" y="502"/>
                  <a:pt x="452" y="495"/>
                  <a:pt x="459" y="487"/>
                </a:cubicBezTo>
                <a:cubicBezTo>
                  <a:pt x="537" y="417"/>
                  <a:pt x="537" y="417"/>
                  <a:pt x="537" y="417"/>
                </a:cubicBezTo>
                <a:cubicBezTo>
                  <a:pt x="544" y="410"/>
                  <a:pt x="544" y="402"/>
                  <a:pt x="544" y="395"/>
                </a:cubicBezTo>
                <a:cubicBezTo>
                  <a:pt x="544" y="381"/>
                  <a:pt x="530" y="367"/>
                  <a:pt x="516" y="367"/>
                </a:cubicBezTo>
                <a:cubicBezTo>
                  <a:pt x="509" y="367"/>
                  <a:pt x="502" y="367"/>
                  <a:pt x="495" y="374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24" y="417"/>
                  <a:pt x="424" y="417"/>
                  <a:pt x="424" y="417"/>
                </a:cubicBezTo>
                <a:cubicBezTo>
                  <a:pt x="417" y="410"/>
                  <a:pt x="410" y="402"/>
                  <a:pt x="403" y="402"/>
                </a:cubicBezTo>
                <a:cubicBezTo>
                  <a:pt x="389" y="402"/>
                  <a:pt x="375" y="417"/>
                  <a:pt x="375" y="431"/>
                </a:cubicBezTo>
                <a:cubicBezTo>
                  <a:pt x="375" y="438"/>
                  <a:pt x="375" y="445"/>
                  <a:pt x="382" y="452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59" name="Freeform 100"/>
          <p:cNvSpPr>
            <a:spLocks noChangeArrowheads="1"/>
          </p:cNvSpPr>
          <p:nvPr/>
        </p:nvSpPr>
        <p:spPr bwMode="auto">
          <a:xfrm>
            <a:off x="7769054" y="2911322"/>
            <a:ext cx="417479" cy="389330"/>
          </a:xfrm>
          <a:custGeom>
            <a:avLst/>
            <a:gdLst>
              <a:gd name="T0" fmla="*/ 65852755 w 587"/>
              <a:gd name="T1" fmla="*/ 20221371 h 545"/>
              <a:gd name="T2" fmla="*/ 65852755 w 587"/>
              <a:gd name="T3" fmla="*/ 20221371 h 545"/>
              <a:gd name="T4" fmla="*/ 53950255 w 587"/>
              <a:gd name="T5" fmla="*/ 10958585 h 545"/>
              <a:gd name="T6" fmla="*/ 53950255 w 587"/>
              <a:gd name="T7" fmla="*/ 36789640 h 545"/>
              <a:gd name="T8" fmla="*/ 46575532 w 587"/>
              <a:gd name="T9" fmla="*/ 41486228 h 545"/>
              <a:gd name="T10" fmla="*/ 46575532 w 587"/>
              <a:gd name="T11" fmla="*/ 10045490 h 545"/>
              <a:gd name="T12" fmla="*/ 27427797 w 587"/>
              <a:gd name="T13" fmla="*/ 20221371 h 545"/>
              <a:gd name="T14" fmla="*/ 27427797 w 587"/>
              <a:gd name="T15" fmla="*/ 61707599 h 545"/>
              <a:gd name="T16" fmla="*/ 40236356 w 587"/>
              <a:gd name="T17" fmla="*/ 54401755 h 545"/>
              <a:gd name="T18" fmla="*/ 40236356 w 587"/>
              <a:gd name="T19" fmla="*/ 55315211 h 545"/>
              <a:gd name="T20" fmla="*/ 42047395 w 587"/>
              <a:gd name="T21" fmla="*/ 61707599 h 545"/>
              <a:gd name="T22" fmla="*/ 25616758 w 587"/>
              <a:gd name="T23" fmla="*/ 70970385 h 545"/>
              <a:gd name="T24" fmla="*/ 25616758 w 587"/>
              <a:gd name="T25" fmla="*/ 70970385 h 545"/>
              <a:gd name="T26" fmla="*/ 23805360 w 587"/>
              <a:gd name="T27" fmla="*/ 70970385 h 545"/>
              <a:gd name="T28" fmla="*/ 20959133 w 587"/>
              <a:gd name="T29" fmla="*/ 70970385 h 545"/>
              <a:gd name="T30" fmla="*/ 1811399 w 587"/>
              <a:gd name="T31" fmla="*/ 56228306 h 545"/>
              <a:gd name="T32" fmla="*/ 0 w 587"/>
              <a:gd name="T33" fmla="*/ 52444813 h 545"/>
              <a:gd name="T34" fmla="*/ 0 w 587"/>
              <a:gd name="T35" fmla="*/ 3652741 h 545"/>
              <a:gd name="T36" fmla="*/ 3622437 w 587"/>
              <a:gd name="T37" fmla="*/ 0 h 545"/>
              <a:gd name="T38" fmla="*/ 6339535 w 587"/>
              <a:gd name="T39" fmla="*/ 913095 h 545"/>
              <a:gd name="T40" fmla="*/ 6339535 w 587"/>
              <a:gd name="T41" fmla="*/ 913095 h 545"/>
              <a:gd name="T42" fmla="*/ 23805360 w 587"/>
              <a:gd name="T43" fmla="*/ 13828622 h 545"/>
              <a:gd name="T44" fmla="*/ 48516419 w 587"/>
              <a:gd name="T45" fmla="*/ 0 h 545"/>
              <a:gd name="T46" fmla="*/ 48516419 w 587"/>
              <a:gd name="T47" fmla="*/ 0 h 545"/>
              <a:gd name="T48" fmla="*/ 50327458 w 587"/>
              <a:gd name="T49" fmla="*/ 0 h 545"/>
              <a:gd name="T50" fmla="*/ 52138857 w 587"/>
              <a:gd name="T51" fmla="*/ 913095 h 545"/>
              <a:gd name="T52" fmla="*/ 52138857 w 587"/>
              <a:gd name="T53" fmla="*/ 913095 h 545"/>
              <a:gd name="T54" fmla="*/ 71286591 w 587"/>
              <a:gd name="T55" fmla="*/ 15655173 h 545"/>
              <a:gd name="T56" fmla="*/ 72192291 w 587"/>
              <a:gd name="T57" fmla="*/ 15655173 h 545"/>
              <a:gd name="T58" fmla="*/ 72192291 w 587"/>
              <a:gd name="T59" fmla="*/ 15655173 h 545"/>
              <a:gd name="T60" fmla="*/ 72192291 w 587"/>
              <a:gd name="T61" fmla="*/ 15655173 h 545"/>
              <a:gd name="T62" fmla="*/ 73097990 w 587"/>
              <a:gd name="T63" fmla="*/ 18394820 h 545"/>
              <a:gd name="T64" fmla="*/ 73097990 w 587"/>
              <a:gd name="T65" fmla="*/ 41486228 h 545"/>
              <a:gd name="T66" fmla="*/ 65852755 w 587"/>
              <a:gd name="T67" fmla="*/ 36789640 h 545"/>
              <a:gd name="T68" fmla="*/ 65852755 w 587"/>
              <a:gd name="T69" fmla="*/ 20221371 h 545"/>
              <a:gd name="T70" fmla="*/ 20053434 w 587"/>
              <a:gd name="T71" fmla="*/ 20221371 h 545"/>
              <a:gd name="T72" fmla="*/ 20053434 w 587"/>
              <a:gd name="T73" fmla="*/ 20221371 h 545"/>
              <a:gd name="T74" fmla="*/ 7245235 w 587"/>
              <a:gd name="T75" fmla="*/ 10958585 h 545"/>
              <a:gd name="T76" fmla="*/ 7245235 w 587"/>
              <a:gd name="T77" fmla="*/ 50618623 h 545"/>
              <a:gd name="T78" fmla="*/ 20053434 w 587"/>
              <a:gd name="T79" fmla="*/ 59881048 h 545"/>
              <a:gd name="T80" fmla="*/ 20053434 w 587"/>
              <a:gd name="T81" fmla="*/ 20221371 h 545"/>
              <a:gd name="T82" fmla="*/ 60289790 w 587"/>
              <a:gd name="T83" fmla="*/ 39660038 h 545"/>
              <a:gd name="T84" fmla="*/ 60289790 w 587"/>
              <a:gd name="T85" fmla="*/ 39660038 h 545"/>
              <a:gd name="T86" fmla="*/ 75814728 w 587"/>
              <a:gd name="T87" fmla="*/ 55315211 h 545"/>
              <a:gd name="T88" fmla="*/ 60289790 w 587"/>
              <a:gd name="T89" fmla="*/ 70970385 h 545"/>
              <a:gd name="T90" fmla="*/ 43858794 w 587"/>
              <a:gd name="T91" fmla="*/ 55315211 h 545"/>
              <a:gd name="T92" fmla="*/ 60289790 w 587"/>
              <a:gd name="T93" fmla="*/ 39660038 h 545"/>
              <a:gd name="T94" fmla="*/ 53044556 w 587"/>
              <a:gd name="T95" fmla="*/ 58967953 h 545"/>
              <a:gd name="T96" fmla="*/ 53044556 w 587"/>
              <a:gd name="T97" fmla="*/ 58967953 h 545"/>
              <a:gd name="T98" fmla="*/ 67664154 w 587"/>
              <a:gd name="T99" fmla="*/ 58967953 h 545"/>
              <a:gd name="T100" fmla="*/ 71286591 w 587"/>
              <a:gd name="T101" fmla="*/ 55315211 h 545"/>
              <a:gd name="T102" fmla="*/ 67664154 w 587"/>
              <a:gd name="T103" fmla="*/ 51531718 h 545"/>
              <a:gd name="T104" fmla="*/ 53044556 w 587"/>
              <a:gd name="T105" fmla="*/ 51531718 h 545"/>
              <a:gd name="T106" fmla="*/ 49422118 w 587"/>
              <a:gd name="T107" fmla="*/ 55315211 h 545"/>
              <a:gd name="T108" fmla="*/ 53044556 w 587"/>
              <a:gd name="T109" fmla="*/ 58967953 h 54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587" h="545">
                <a:moveTo>
                  <a:pt x="509" y="155"/>
                </a:moveTo>
                <a:lnTo>
                  <a:pt x="509" y="155"/>
                </a:lnTo>
                <a:cubicBezTo>
                  <a:pt x="417" y="84"/>
                  <a:pt x="417" y="84"/>
                  <a:pt x="417" y="84"/>
                </a:cubicBezTo>
                <a:cubicBezTo>
                  <a:pt x="417" y="282"/>
                  <a:pt x="417" y="282"/>
                  <a:pt x="417" y="282"/>
                </a:cubicBezTo>
                <a:cubicBezTo>
                  <a:pt x="396" y="289"/>
                  <a:pt x="375" y="297"/>
                  <a:pt x="360" y="318"/>
                </a:cubicBezTo>
                <a:cubicBezTo>
                  <a:pt x="360" y="77"/>
                  <a:pt x="360" y="77"/>
                  <a:pt x="360" y="77"/>
                </a:cubicBezTo>
                <a:cubicBezTo>
                  <a:pt x="212" y="155"/>
                  <a:pt x="212" y="155"/>
                  <a:pt x="212" y="155"/>
                </a:cubicBezTo>
                <a:cubicBezTo>
                  <a:pt x="212" y="473"/>
                  <a:pt x="212" y="473"/>
                  <a:pt x="212" y="473"/>
                </a:cubicBezTo>
                <a:cubicBezTo>
                  <a:pt x="311" y="417"/>
                  <a:pt x="311" y="417"/>
                  <a:pt x="311" y="417"/>
                </a:cubicBezTo>
                <a:lnTo>
                  <a:pt x="311" y="424"/>
                </a:lnTo>
                <a:cubicBezTo>
                  <a:pt x="311" y="438"/>
                  <a:pt x="318" y="459"/>
                  <a:pt x="325" y="473"/>
                </a:cubicBezTo>
                <a:cubicBezTo>
                  <a:pt x="198" y="544"/>
                  <a:pt x="198" y="544"/>
                  <a:pt x="198" y="544"/>
                </a:cubicBezTo>
                <a:cubicBezTo>
                  <a:pt x="191" y="544"/>
                  <a:pt x="184" y="544"/>
                  <a:pt x="184" y="544"/>
                </a:cubicBezTo>
                <a:cubicBezTo>
                  <a:pt x="177" y="544"/>
                  <a:pt x="169" y="544"/>
                  <a:pt x="162" y="544"/>
                </a:cubicBezTo>
                <a:cubicBezTo>
                  <a:pt x="14" y="431"/>
                  <a:pt x="14" y="431"/>
                  <a:pt x="14" y="431"/>
                </a:cubicBezTo>
                <a:cubicBezTo>
                  <a:pt x="7" y="424"/>
                  <a:pt x="0" y="417"/>
                  <a:pt x="0" y="40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14" y="0"/>
                  <a:pt x="28" y="0"/>
                </a:cubicBezTo>
                <a:cubicBezTo>
                  <a:pt x="35" y="0"/>
                  <a:pt x="42" y="0"/>
                  <a:pt x="49" y="7"/>
                </a:cubicBezTo>
                <a:cubicBezTo>
                  <a:pt x="184" y="106"/>
                  <a:pt x="184" y="106"/>
                  <a:pt x="184" y="106"/>
                </a:cubicBezTo>
                <a:cubicBezTo>
                  <a:pt x="375" y="0"/>
                  <a:pt x="375" y="0"/>
                  <a:pt x="375" y="0"/>
                </a:cubicBezTo>
                <a:cubicBezTo>
                  <a:pt x="382" y="0"/>
                  <a:pt x="382" y="0"/>
                  <a:pt x="389" y="0"/>
                </a:cubicBezTo>
                <a:cubicBezTo>
                  <a:pt x="396" y="0"/>
                  <a:pt x="403" y="0"/>
                  <a:pt x="403" y="7"/>
                </a:cubicBezTo>
                <a:cubicBezTo>
                  <a:pt x="551" y="120"/>
                  <a:pt x="551" y="120"/>
                  <a:pt x="551" y="120"/>
                </a:cubicBezTo>
                <a:cubicBezTo>
                  <a:pt x="558" y="120"/>
                  <a:pt x="558" y="120"/>
                  <a:pt x="558" y="120"/>
                </a:cubicBezTo>
                <a:cubicBezTo>
                  <a:pt x="565" y="127"/>
                  <a:pt x="565" y="134"/>
                  <a:pt x="565" y="141"/>
                </a:cubicBezTo>
                <a:cubicBezTo>
                  <a:pt x="565" y="318"/>
                  <a:pt x="565" y="318"/>
                  <a:pt x="565" y="318"/>
                </a:cubicBezTo>
                <a:cubicBezTo>
                  <a:pt x="551" y="297"/>
                  <a:pt x="530" y="289"/>
                  <a:pt x="509" y="282"/>
                </a:cubicBezTo>
                <a:lnTo>
                  <a:pt x="509" y="155"/>
                </a:lnTo>
                <a:close/>
                <a:moveTo>
                  <a:pt x="155" y="155"/>
                </a:moveTo>
                <a:lnTo>
                  <a:pt x="155" y="155"/>
                </a:lnTo>
                <a:cubicBezTo>
                  <a:pt x="56" y="84"/>
                  <a:pt x="56" y="84"/>
                  <a:pt x="56" y="84"/>
                </a:cubicBezTo>
                <a:cubicBezTo>
                  <a:pt x="56" y="388"/>
                  <a:pt x="56" y="388"/>
                  <a:pt x="56" y="388"/>
                </a:cubicBezTo>
                <a:cubicBezTo>
                  <a:pt x="155" y="459"/>
                  <a:pt x="155" y="459"/>
                  <a:pt x="155" y="459"/>
                </a:cubicBezTo>
                <a:lnTo>
                  <a:pt x="155" y="155"/>
                </a:lnTo>
                <a:close/>
                <a:moveTo>
                  <a:pt x="466" y="304"/>
                </a:moveTo>
                <a:lnTo>
                  <a:pt x="466" y="304"/>
                </a:lnTo>
                <a:cubicBezTo>
                  <a:pt x="530" y="304"/>
                  <a:pt x="586" y="353"/>
                  <a:pt x="586" y="424"/>
                </a:cubicBezTo>
                <a:cubicBezTo>
                  <a:pt x="586" y="495"/>
                  <a:pt x="530" y="544"/>
                  <a:pt x="466" y="544"/>
                </a:cubicBezTo>
                <a:cubicBezTo>
                  <a:pt x="396" y="544"/>
                  <a:pt x="339" y="495"/>
                  <a:pt x="339" y="424"/>
                </a:cubicBezTo>
                <a:cubicBezTo>
                  <a:pt x="339" y="353"/>
                  <a:pt x="396" y="304"/>
                  <a:pt x="466" y="304"/>
                </a:cubicBezTo>
                <a:close/>
                <a:moveTo>
                  <a:pt x="410" y="452"/>
                </a:moveTo>
                <a:lnTo>
                  <a:pt x="410" y="452"/>
                </a:lnTo>
                <a:cubicBezTo>
                  <a:pt x="523" y="452"/>
                  <a:pt x="523" y="452"/>
                  <a:pt x="523" y="452"/>
                </a:cubicBezTo>
                <a:cubicBezTo>
                  <a:pt x="537" y="452"/>
                  <a:pt x="551" y="438"/>
                  <a:pt x="551" y="424"/>
                </a:cubicBezTo>
                <a:cubicBezTo>
                  <a:pt x="551" y="410"/>
                  <a:pt x="537" y="395"/>
                  <a:pt x="523" y="395"/>
                </a:cubicBezTo>
                <a:cubicBezTo>
                  <a:pt x="410" y="395"/>
                  <a:pt x="410" y="395"/>
                  <a:pt x="410" y="395"/>
                </a:cubicBezTo>
                <a:cubicBezTo>
                  <a:pt x="389" y="395"/>
                  <a:pt x="382" y="410"/>
                  <a:pt x="382" y="424"/>
                </a:cubicBezTo>
                <a:cubicBezTo>
                  <a:pt x="382" y="438"/>
                  <a:pt x="389" y="452"/>
                  <a:pt x="410" y="452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60" name="Freeform 101"/>
          <p:cNvSpPr>
            <a:spLocks noChangeArrowheads="1"/>
          </p:cNvSpPr>
          <p:nvPr/>
        </p:nvSpPr>
        <p:spPr bwMode="auto">
          <a:xfrm>
            <a:off x="7018849" y="2911322"/>
            <a:ext cx="417478" cy="389330"/>
          </a:xfrm>
          <a:custGeom>
            <a:avLst/>
            <a:gdLst>
              <a:gd name="T0" fmla="*/ 65852084 w 587"/>
              <a:gd name="T1" fmla="*/ 20221371 h 545"/>
              <a:gd name="T2" fmla="*/ 53949640 w 587"/>
              <a:gd name="T3" fmla="*/ 36789640 h 545"/>
              <a:gd name="T4" fmla="*/ 46575312 w 587"/>
              <a:gd name="T5" fmla="*/ 10045490 h 545"/>
              <a:gd name="T6" fmla="*/ 26521972 w 587"/>
              <a:gd name="T7" fmla="*/ 61707599 h 545"/>
              <a:gd name="T8" fmla="*/ 40235806 w 587"/>
              <a:gd name="T9" fmla="*/ 55315211 h 545"/>
              <a:gd name="T10" fmla="*/ 24710582 w 587"/>
              <a:gd name="T11" fmla="*/ 70970385 h 545"/>
              <a:gd name="T12" fmla="*/ 22770064 w 587"/>
              <a:gd name="T13" fmla="*/ 70970385 h 545"/>
              <a:gd name="T14" fmla="*/ 1811390 w 587"/>
              <a:gd name="T15" fmla="*/ 56228306 h 545"/>
              <a:gd name="T16" fmla="*/ 0 w 587"/>
              <a:gd name="T17" fmla="*/ 3652741 h 545"/>
              <a:gd name="T18" fmla="*/ 5433810 w 587"/>
              <a:gd name="T19" fmla="*/ 913095 h 545"/>
              <a:gd name="T20" fmla="*/ 23805247 w 587"/>
              <a:gd name="T21" fmla="*/ 13828622 h 545"/>
              <a:gd name="T22" fmla="*/ 48386342 w 587"/>
              <a:gd name="T23" fmla="*/ 0 h 545"/>
              <a:gd name="T24" fmla="*/ 52138250 w 587"/>
              <a:gd name="T25" fmla="*/ 913095 h 545"/>
              <a:gd name="T26" fmla="*/ 71285894 w 587"/>
              <a:gd name="T27" fmla="*/ 15655173 h 545"/>
              <a:gd name="T28" fmla="*/ 71285894 w 587"/>
              <a:gd name="T29" fmla="*/ 15655173 h 545"/>
              <a:gd name="T30" fmla="*/ 73097284 w 587"/>
              <a:gd name="T31" fmla="*/ 18394820 h 545"/>
              <a:gd name="T32" fmla="*/ 65852084 w 587"/>
              <a:gd name="T33" fmla="*/ 36789640 h 545"/>
              <a:gd name="T34" fmla="*/ 19147644 w 587"/>
              <a:gd name="T35" fmla="*/ 20221371 h 545"/>
              <a:gd name="T36" fmla="*/ 7245200 w 587"/>
              <a:gd name="T37" fmla="*/ 10958585 h 545"/>
              <a:gd name="T38" fmla="*/ 19147644 w 587"/>
              <a:gd name="T39" fmla="*/ 59881048 h 545"/>
              <a:gd name="T40" fmla="*/ 59383450 w 587"/>
              <a:gd name="T41" fmla="*/ 39660038 h 545"/>
              <a:gd name="T42" fmla="*/ 75814009 w 587"/>
              <a:gd name="T43" fmla="*/ 55315211 h 545"/>
              <a:gd name="T44" fmla="*/ 43858227 w 587"/>
              <a:gd name="T45" fmla="*/ 55315211 h 545"/>
              <a:gd name="T46" fmla="*/ 52138250 w 587"/>
              <a:gd name="T47" fmla="*/ 58967953 h 545"/>
              <a:gd name="T48" fmla="*/ 55761030 w 587"/>
              <a:gd name="T49" fmla="*/ 58967953 h 545"/>
              <a:gd name="T50" fmla="*/ 59383450 w 587"/>
              <a:gd name="T51" fmla="*/ 66404187 h 545"/>
              <a:gd name="T52" fmla="*/ 63005871 w 587"/>
              <a:gd name="T53" fmla="*/ 58967953 h 545"/>
              <a:gd name="T54" fmla="*/ 70380199 w 587"/>
              <a:gd name="T55" fmla="*/ 55315211 h 545"/>
              <a:gd name="T56" fmla="*/ 63005871 w 587"/>
              <a:gd name="T57" fmla="*/ 51531718 h 545"/>
              <a:gd name="T58" fmla="*/ 59383450 w 587"/>
              <a:gd name="T59" fmla="*/ 44225874 h 545"/>
              <a:gd name="T60" fmla="*/ 55761030 w 587"/>
              <a:gd name="T61" fmla="*/ 51531718 h 545"/>
              <a:gd name="T62" fmla="*/ 48386342 w 587"/>
              <a:gd name="T63" fmla="*/ 55315211 h 54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587" h="545">
                <a:moveTo>
                  <a:pt x="509" y="155"/>
                </a:moveTo>
                <a:lnTo>
                  <a:pt x="509" y="155"/>
                </a:lnTo>
                <a:cubicBezTo>
                  <a:pt x="417" y="84"/>
                  <a:pt x="417" y="84"/>
                  <a:pt x="417" y="84"/>
                </a:cubicBezTo>
                <a:cubicBezTo>
                  <a:pt x="417" y="282"/>
                  <a:pt x="417" y="282"/>
                  <a:pt x="417" y="282"/>
                </a:cubicBezTo>
                <a:cubicBezTo>
                  <a:pt x="396" y="289"/>
                  <a:pt x="374" y="297"/>
                  <a:pt x="360" y="318"/>
                </a:cubicBezTo>
                <a:cubicBezTo>
                  <a:pt x="360" y="77"/>
                  <a:pt x="360" y="77"/>
                  <a:pt x="360" y="77"/>
                </a:cubicBezTo>
                <a:cubicBezTo>
                  <a:pt x="205" y="155"/>
                  <a:pt x="205" y="155"/>
                  <a:pt x="205" y="155"/>
                </a:cubicBezTo>
                <a:cubicBezTo>
                  <a:pt x="205" y="473"/>
                  <a:pt x="205" y="473"/>
                  <a:pt x="205" y="473"/>
                </a:cubicBezTo>
                <a:cubicBezTo>
                  <a:pt x="311" y="417"/>
                  <a:pt x="311" y="417"/>
                  <a:pt x="311" y="417"/>
                </a:cubicBezTo>
                <a:lnTo>
                  <a:pt x="311" y="424"/>
                </a:lnTo>
                <a:cubicBezTo>
                  <a:pt x="311" y="438"/>
                  <a:pt x="311" y="459"/>
                  <a:pt x="318" y="473"/>
                </a:cubicBezTo>
                <a:cubicBezTo>
                  <a:pt x="191" y="544"/>
                  <a:pt x="191" y="544"/>
                  <a:pt x="191" y="544"/>
                </a:cubicBezTo>
                <a:cubicBezTo>
                  <a:pt x="191" y="544"/>
                  <a:pt x="184" y="544"/>
                  <a:pt x="176" y="544"/>
                </a:cubicBezTo>
                <a:cubicBezTo>
                  <a:pt x="169" y="544"/>
                  <a:pt x="169" y="544"/>
                  <a:pt x="162" y="544"/>
                </a:cubicBezTo>
                <a:cubicBezTo>
                  <a:pt x="14" y="431"/>
                  <a:pt x="14" y="431"/>
                  <a:pt x="14" y="431"/>
                </a:cubicBezTo>
                <a:cubicBezTo>
                  <a:pt x="7" y="424"/>
                  <a:pt x="0" y="417"/>
                  <a:pt x="0" y="40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14" y="0"/>
                  <a:pt x="28" y="0"/>
                </a:cubicBezTo>
                <a:cubicBezTo>
                  <a:pt x="35" y="0"/>
                  <a:pt x="42" y="0"/>
                  <a:pt x="42" y="7"/>
                </a:cubicBezTo>
                <a:cubicBezTo>
                  <a:pt x="184" y="106"/>
                  <a:pt x="184" y="106"/>
                  <a:pt x="184" y="106"/>
                </a:cubicBezTo>
                <a:cubicBezTo>
                  <a:pt x="374" y="0"/>
                  <a:pt x="374" y="0"/>
                  <a:pt x="374" y="0"/>
                </a:cubicBezTo>
                <a:cubicBezTo>
                  <a:pt x="374" y="0"/>
                  <a:pt x="382" y="0"/>
                  <a:pt x="389" y="0"/>
                </a:cubicBezTo>
                <a:cubicBezTo>
                  <a:pt x="396" y="0"/>
                  <a:pt x="396" y="0"/>
                  <a:pt x="403" y="7"/>
                </a:cubicBezTo>
                <a:cubicBezTo>
                  <a:pt x="551" y="120"/>
                  <a:pt x="551" y="120"/>
                  <a:pt x="551" y="120"/>
                </a:cubicBezTo>
                <a:cubicBezTo>
                  <a:pt x="558" y="127"/>
                  <a:pt x="565" y="134"/>
                  <a:pt x="565" y="141"/>
                </a:cubicBezTo>
                <a:cubicBezTo>
                  <a:pt x="565" y="318"/>
                  <a:pt x="565" y="318"/>
                  <a:pt x="565" y="318"/>
                </a:cubicBezTo>
                <a:cubicBezTo>
                  <a:pt x="551" y="297"/>
                  <a:pt x="530" y="289"/>
                  <a:pt x="509" y="282"/>
                </a:cubicBezTo>
                <a:lnTo>
                  <a:pt x="509" y="155"/>
                </a:lnTo>
                <a:close/>
                <a:moveTo>
                  <a:pt x="148" y="155"/>
                </a:moveTo>
                <a:lnTo>
                  <a:pt x="148" y="155"/>
                </a:lnTo>
                <a:cubicBezTo>
                  <a:pt x="56" y="84"/>
                  <a:pt x="56" y="84"/>
                  <a:pt x="56" y="84"/>
                </a:cubicBezTo>
                <a:cubicBezTo>
                  <a:pt x="56" y="388"/>
                  <a:pt x="56" y="388"/>
                  <a:pt x="56" y="388"/>
                </a:cubicBezTo>
                <a:cubicBezTo>
                  <a:pt x="148" y="459"/>
                  <a:pt x="148" y="459"/>
                  <a:pt x="148" y="459"/>
                </a:cubicBezTo>
                <a:lnTo>
                  <a:pt x="148" y="155"/>
                </a:lnTo>
                <a:close/>
                <a:moveTo>
                  <a:pt x="459" y="304"/>
                </a:moveTo>
                <a:lnTo>
                  <a:pt x="459" y="304"/>
                </a:lnTo>
                <a:cubicBezTo>
                  <a:pt x="530" y="304"/>
                  <a:pt x="586" y="353"/>
                  <a:pt x="586" y="424"/>
                </a:cubicBezTo>
                <a:cubicBezTo>
                  <a:pt x="586" y="495"/>
                  <a:pt x="530" y="544"/>
                  <a:pt x="459" y="544"/>
                </a:cubicBezTo>
                <a:cubicBezTo>
                  <a:pt x="396" y="544"/>
                  <a:pt x="339" y="495"/>
                  <a:pt x="339" y="424"/>
                </a:cubicBezTo>
                <a:cubicBezTo>
                  <a:pt x="339" y="353"/>
                  <a:pt x="396" y="304"/>
                  <a:pt x="459" y="304"/>
                </a:cubicBezTo>
                <a:close/>
                <a:moveTo>
                  <a:pt x="403" y="452"/>
                </a:moveTo>
                <a:lnTo>
                  <a:pt x="403" y="452"/>
                </a:lnTo>
                <a:cubicBezTo>
                  <a:pt x="431" y="452"/>
                  <a:pt x="431" y="452"/>
                  <a:pt x="431" y="452"/>
                </a:cubicBezTo>
                <a:cubicBezTo>
                  <a:pt x="431" y="480"/>
                  <a:pt x="431" y="480"/>
                  <a:pt x="431" y="480"/>
                </a:cubicBezTo>
                <a:cubicBezTo>
                  <a:pt x="431" y="495"/>
                  <a:pt x="445" y="509"/>
                  <a:pt x="459" y="509"/>
                </a:cubicBezTo>
                <a:cubicBezTo>
                  <a:pt x="480" y="509"/>
                  <a:pt x="487" y="495"/>
                  <a:pt x="487" y="480"/>
                </a:cubicBezTo>
                <a:cubicBezTo>
                  <a:pt x="487" y="452"/>
                  <a:pt x="487" y="452"/>
                  <a:pt x="487" y="452"/>
                </a:cubicBezTo>
                <a:cubicBezTo>
                  <a:pt x="516" y="452"/>
                  <a:pt x="516" y="452"/>
                  <a:pt x="516" y="452"/>
                </a:cubicBezTo>
                <a:cubicBezTo>
                  <a:pt x="537" y="452"/>
                  <a:pt x="544" y="438"/>
                  <a:pt x="544" y="424"/>
                </a:cubicBezTo>
                <a:cubicBezTo>
                  <a:pt x="544" y="410"/>
                  <a:pt x="537" y="395"/>
                  <a:pt x="516" y="395"/>
                </a:cubicBezTo>
                <a:cubicBezTo>
                  <a:pt x="487" y="395"/>
                  <a:pt x="487" y="395"/>
                  <a:pt x="487" y="395"/>
                </a:cubicBezTo>
                <a:cubicBezTo>
                  <a:pt x="487" y="367"/>
                  <a:pt x="487" y="367"/>
                  <a:pt x="487" y="367"/>
                </a:cubicBezTo>
                <a:cubicBezTo>
                  <a:pt x="487" y="353"/>
                  <a:pt x="480" y="339"/>
                  <a:pt x="459" y="339"/>
                </a:cubicBezTo>
                <a:cubicBezTo>
                  <a:pt x="445" y="339"/>
                  <a:pt x="431" y="353"/>
                  <a:pt x="431" y="367"/>
                </a:cubicBezTo>
                <a:cubicBezTo>
                  <a:pt x="431" y="395"/>
                  <a:pt x="431" y="395"/>
                  <a:pt x="431" y="395"/>
                </a:cubicBezTo>
                <a:cubicBezTo>
                  <a:pt x="403" y="395"/>
                  <a:pt x="403" y="395"/>
                  <a:pt x="403" y="395"/>
                </a:cubicBezTo>
                <a:cubicBezTo>
                  <a:pt x="389" y="395"/>
                  <a:pt x="374" y="410"/>
                  <a:pt x="374" y="424"/>
                </a:cubicBezTo>
                <a:cubicBezTo>
                  <a:pt x="374" y="438"/>
                  <a:pt x="389" y="452"/>
                  <a:pt x="403" y="452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61" name="Freeform 102"/>
          <p:cNvSpPr>
            <a:spLocks noChangeArrowheads="1"/>
          </p:cNvSpPr>
          <p:nvPr/>
        </p:nvSpPr>
        <p:spPr bwMode="auto">
          <a:xfrm>
            <a:off x="6268642" y="2911322"/>
            <a:ext cx="401784" cy="389330"/>
          </a:xfrm>
          <a:custGeom>
            <a:avLst/>
            <a:gdLst>
              <a:gd name="T0" fmla="*/ 72822069 w 566"/>
              <a:gd name="T1" fmla="*/ 67317282 h 545"/>
              <a:gd name="T2" fmla="*/ 72822069 w 566"/>
              <a:gd name="T3" fmla="*/ 67317282 h 545"/>
              <a:gd name="T4" fmla="*/ 69213295 w 566"/>
              <a:gd name="T5" fmla="*/ 70970385 h 545"/>
              <a:gd name="T6" fmla="*/ 66506355 w 566"/>
              <a:gd name="T7" fmla="*/ 70970385 h 545"/>
              <a:gd name="T8" fmla="*/ 66506355 w 566"/>
              <a:gd name="T9" fmla="*/ 70970385 h 545"/>
              <a:gd name="T10" fmla="*/ 49106547 w 566"/>
              <a:gd name="T11" fmla="*/ 57141401 h 545"/>
              <a:gd name="T12" fmla="*/ 24617716 w 566"/>
              <a:gd name="T13" fmla="*/ 70970385 h 545"/>
              <a:gd name="T14" fmla="*/ 24617716 w 566"/>
              <a:gd name="T15" fmla="*/ 70970385 h 545"/>
              <a:gd name="T16" fmla="*/ 22684444 w 566"/>
              <a:gd name="T17" fmla="*/ 70970385 h 545"/>
              <a:gd name="T18" fmla="*/ 20880057 w 566"/>
              <a:gd name="T19" fmla="*/ 70970385 h 545"/>
              <a:gd name="T20" fmla="*/ 902194 w 566"/>
              <a:gd name="T21" fmla="*/ 56228306 h 545"/>
              <a:gd name="T22" fmla="*/ 0 w 566"/>
              <a:gd name="T23" fmla="*/ 52444813 h 545"/>
              <a:gd name="T24" fmla="*/ 0 w 566"/>
              <a:gd name="T25" fmla="*/ 3652741 h 545"/>
              <a:gd name="T26" fmla="*/ 3608775 w 566"/>
              <a:gd name="T27" fmla="*/ 0 h 545"/>
              <a:gd name="T28" fmla="*/ 5413162 w 566"/>
              <a:gd name="T29" fmla="*/ 913095 h 545"/>
              <a:gd name="T30" fmla="*/ 5413162 w 566"/>
              <a:gd name="T31" fmla="*/ 913095 h 545"/>
              <a:gd name="T32" fmla="*/ 22684444 w 566"/>
              <a:gd name="T33" fmla="*/ 13828622 h 545"/>
              <a:gd name="T34" fmla="*/ 48204353 w 566"/>
              <a:gd name="T35" fmla="*/ 0 h 545"/>
              <a:gd name="T36" fmla="*/ 48204353 w 566"/>
              <a:gd name="T37" fmla="*/ 0 h 545"/>
              <a:gd name="T38" fmla="*/ 49106547 w 566"/>
              <a:gd name="T39" fmla="*/ 0 h 545"/>
              <a:gd name="T40" fmla="*/ 51942013 w 566"/>
              <a:gd name="T41" fmla="*/ 913095 h 545"/>
              <a:gd name="T42" fmla="*/ 51942013 w 566"/>
              <a:gd name="T43" fmla="*/ 913095 h 545"/>
              <a:gd name="T44" fmla="*/ 71017682 w 566"/>
              <a:gd name="T45" fmla="*/ 15655173 h 545"/>
              <a:gd name="T46" fmla="*/ 71017682 w 566"/>
              <a:gd name="T47" fmla="*/ 15655173 h 545"/>
              <a:gd name="T48" fmla="*/ 71017682 w 566"/>
              <a:gd name="T49" fmla="*/ 15655173 h 545"/>
              <a:gd name="T50" fmla="*/ 71017682 w 566"/>
              <a:gd name="T51" fmla="*/ 15655173 h 545"/>
              <a:gd name="T52" fmla="*/ 72822069 w 566"/>
              <a:gd name="T53" fmla="*/ 18394820 h 545"/>
              <a:gd name="T54" fmla="*/ 72822069 w 566"/>
              <a:gd name="T55" fmla="*/ 67317282 h 545"/>
              <a:gd name="T56" fmla="*/ 19075669 w 566"/>
              <a:gd name="T57" fmla="*/ 59881048 h 545"/>
              <a:gd name="T58" fmla="*/ 19075669 w 566"/>
              <a:gd name="T59" fmla="*/ 59881048 h 545"/>
              <a:gd name="T60" fmla="*/ 19075669 w 566"/>
              <a:gd name="T61" fmla="*/ 20221371 h 545"/>
              <a:gd name="T62" fmla="*/ 7217908 w 566"/>
              <a:gd name="T63" fmla="*/ 10958585 h 545"/>
              <a:gd name="T64" fmla="*/ 7217908 w 566"/>
              <a:gd name="T65" fmla="*/ 50618623 h 545"/>
              <a:gd name="T66" fmla="*/ 19075669 w 566"/>
              <a:gd name="T67" fmla="*/ 59881048 h 545"/>
              <a:gd name="T68" fmla="*/ 45497772 w 566"/>
              <a:gd name="T69" fmla="*/ 10045490 h 545"/>
              <a:gd name="T70" fmla="*/ 45497772 w 566"/>
              <a:gd name="T71" fmla="*/ 10045490 h 545"/>
              <a:gd name="T72" fmla="*/ 26422103 w 566"/>
              <a:gd name="T73" fmla="*/ 20221371 h 545"/>
              <a:gd name="T74" fmla="*/ 26422103 w 566"/>
              <a:gd name="T75" fmla="*/ 61707599 h 545"/>
              <a:gd name="T76" fmla="*/ 45497772 w 566"/>
              <a:gd name="T77" fmla="*/ 50618623 h 545"/>
              <a:gd name="T78" fmla="*/ 45497772 w 566"/>
              <a:gd name="T79" fmla="*/ 10045490 h 545"/>
              <a:gd name="T80" fmla="*/ 65604161 w 566"/>
              <a:gd name="T81" fmla="*/ 20221371 h 545"/>
              <a:gd name="T82" fmla="*/ 65604161 w 566"/>
              <a:gd name="T83" fmla="*/ 20221371 h 545"/>
              <a:gd name="T84" fmla="*/ 52844206 w 566"/>
              <a:gd name="T85" fmla="*/ 10958585 h 545"/>
              <a:gd name="T86" fmla="*/ 52844206 w 566"/>
              <a:gd name="T87" fmla="*/ 50618623 h 545"/>
              <a:gd name="T88" fmla="*/ 65604161 w 566"/>
              <a:gd name="T89" fmla="*/ 59881048 h 545"/>
              <a:gd name="T90" fmla="*/ 65604161 w 566"/>
              <a:gd name="T91" fmla="*/ 20221371 h 545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566" h="545">
                <a:moveTo>
                  <a:pt x="565" y="516"/>
                </a:moveTo>
                <a:lnTo>
                  <a:pt x="565" y="516"/>
                </a:lnTo>
                <a:cubicBezTo>
                  <a:pt x="565" y="537"/>
                  <a:pt x="551" y="544"/>
                  <a:pt x="537" y="544"/>
                </a:cubicBezTo>
                <a:cubicBezTo>
                  <a:pt x="530" y="544"/>
                  <a:pt x="523" y="544"/>
                  <a:pt x="516" y="544"/>
                </a:cubicBezTo>
                <a:cubicBezTo>
                  <a:pt x="381" y="438"/>
                  <a:pt x="381" y="438"/>
                  <a:pt x="381" y="438"/>
                </a:cubicBezTo>
                <a:cubicBezTo>
                  <a:pt x="191" y="544"/>
                  <a:pt x="191" y="544"/>
                  <a:pt x="191" y="544"/>
                </a:cubicBezTo>
                <a:cubicBezTo>
                  <a:pt x="183" y="544"/>
                  <a:pt x="183" y="544"/>
                  <a:pt x="176" y="544"/>
                </a:cubicBezTo>
                <a:cubicBezTo>
                  <a:pt x="169" y="544"/>
                  <a:pt x="162" y="544"/>
                  <a:pt x="162" y="544"/>
                </a:cubicBezTo>
                <a:cubicBezTo>
                  <a:pt x="7" y="431"/>
                  <a:pt x="7" y="431"/>
                  <a:pt x="7" y="431"/>
                </a:cubicBezTo>
                <a:cubicBezTo>
                  <a:pt x="0" y="424"/>
                  <a:pt x="0" y="417"/>
                  <a:pt x="0" y="40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7" y="0"/>
                  <a:pt x="28" y="0"/>
                </a:cubicBezTo>
                <a:cubicBezTo>
                  <a:pt x="35" y="0"/>
                  <a:pt x="35" y="0"/>
                  <a:pt x="42" y="7"/>
                </a:cubicBezTo>
                <a:cubicBezTo>
                  <a:pt x="176" y="106"/>
                  <a:pt x="176" y="106"/>
                  <a:pt x="176" y="106"/>
                </a:cubicBezTo>
                <a:cubicBezTo>
                  <a:pt x="374" y="0"/>
                  <a:pt x="374" y="0"/>
                  <a:pt x="374" y="0"/>
                </a:cubicBezTo>
                <a:lnTo>
                  <a:pt x="381" y="0"/>
                </a:lnTo>
                <a:cubicBezTo>
                  <a:pt x="389" y="0"/>
                  <a:pt x="396" y="0"/>
                  <a:pt x="403" y="7"/>
                </a:cubicBezTo>
                <a:cubicBezTo>
                  <a:pt x="551" y="120"/>
                  <a:pt x="551" y="120"/>
                  <a:pt x="551" y="120"/>
                </a:cubicBezTo>
                <a:cubicBezTo>
                  <a:pt x="558" y="127"/>
                  <a:pt x="565" y="134"/>
                  <a:pt x="565" y="141"/>
                </a:cubicBezTo>
                <a:lnTo>
                  <a:pt x="565" y="516"/>
                </a:lnTo>
                <a:close/>
                <a:moveTo>
                  <a:pt x="148" y="459"/>
                </a:moveTo>
                <a:lnTo>
                  <a:pt x="148" y="459"/>
                </a:lnTo>
                <a:cubicBezTo>
                  <a:pt x="148" y="155"/>
                  <a:pt x="148" y="155"/>
                  <a:pt x="148" y="155"/>
                </a:cubicBezTo>
                <a:cubicBezTo>
                  <a:pt x="56" y="84"/>
                  <a:pt x="56" y="84"/>
                  <a:pt x="56" y="84"/>
                </a:cubicBezTo>
                <a:cubicBezTo>
                  <a:pt x="56" y="388"/>
                  <a:pt x="56" y="388"/>
                  <a:pt x="56" y="388"/>
                </a:cubicBezTo>
                <a:lnTo>
                  <a:pt x="148" y="459"/>
                </a:lnTo>
                <a:close/>
                <a:moveTo>
                  <a:pt x="353" y="77"/>
                </a:moveTo>
                <a:lnTo>
                  <a:pt x="353" y="77"/>
                </a:lnTo>
                <a:cubicBezTo>
                  <a:pt x="205" y="155"/>
                  <a:pt x="205" y="155"/>
                  <a:pt x="205" y="155"/>
                </a:cubicBezTo>
                <a:cubicBezTo>
                  <a:pt x="205" y="473"/>
                  <a:pt x="205" y="473"/>
                  <a:pt x="205" y="473"/>
                </a:cubicBezTo>
                <a:cubicBezTo>
                  <a:pt x="353" y="388"/>
                  <a:pt x="353" y="388"/>
                  <a:pt x="353" y="388"/>
                </a:cubicBezTo>
                <a:lnTo>
                  <a:pt x="353" y="77"/>
                </a:lnTo>
                <a:close/>
                <a:moveTo>
                  <a:pt x="509" y="155"/>
                </a:moveTo>
                <a:lnTo>
                  <a:pt x="509" y="155"/>
                </a:lnTo>
                <a:cubicBezTo>
                  <a:pt x="410" y="84"/>
                  <a:pt x="410" y="84"/>
                  <a:pt x="410" y="84"/>
                </a:cubicBezTo>
                <a:cubicBezTo>
                  <a:pt x="410" y="388"/>
                  <a:pt x="410" y="388"/>
                  <a:pt x="410" y="388"/>
                </a:cubicBezTo>
                <a:cubicBezTo>
                  <a:pt x="509" y="459"/>
                  <a:pt x="509" y="459"/>
                  <a:pt x="509" y="459"/>
                </a:cubicBezTo>
                <a:lnTo>
                  <a:pt x="509" y="155"/>
                </a:ln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62" name="Freeform 103"/>
          <p:cNvSpPr>
            <a:spLocks noChangeArrowheads="1"/>
          </p:cNvSpPr>
          <p:nvPr/>
        </p:nvSpPr>
        <p:spPr bwMode="auto">
          <a:xfrm>
            <a:off x="5505881" y="2889343"/>
            <a:ext cx="426895" cy="430147"/>
          </a:xfrm>
          <a:custGeom>
            <a:avLst/>
            <a:gdLst>
              <a:gd name="T0" fmla="*/ 73816246 w 601"/>
              <a:gd name="T1" fmla="*/ 43463279 h 602"/>
              <a:gd name="T2" fmla="*/ 63750492 w 601"/>
              <a:gd name="T3" fmla="*/ 43463279 h 602"/>
              <a:gd name="T4" fmla="*/ 63750492 w 601"/>
              <a:gd name="T5" fmla="*/ 36023527 h 602"/>
              <a:gd name="T6" fmla="*/ 73816246 w 601"/>
              <a:gd name="T7" fmla="*/ 36023527 h 602"/>
              <a:gd name="T8" fmla="*/ 73816246 w 601"/>
              <a:gd name="T9" fmla="*/ 43463279 h 602"/>
              <a:gd name="T10" fmla="*/ 67363674 w 601"/>
              <a:gd name="T11" fmla="*/ 14748721 h 602"/>
              <a:gd name="T12" fmla="*/ 59233835 w 601"/>
              <a:gd name="T13" fmla="*/ 23102139 h 602"/>
              <a:gd name="T14" fmla="*/ 59233835 w 601"/>
              <a:gd name="T15" fmla="*/ 23102139 h 602"/>
              <a:gd name="T16" fmla="*/ 52781263 w 601"/>
              <a:gd name="T17" fmla="*/ 21274806 h 602"/>
              <a:gd name="T18" fmla="*/ 54716819 w 601"/>
              <a:gd name="T19" fmla="*/ 18533807 h 602"/>
              <a:gd name="T20" fmla="*/ 56523770 w 601"/>
              <a:gd name="T21" fmla="*/ 16706474 h 602"/>
              <a:gd name="T22" fmla="*/ 62847017 w 601"/>
              <a:gd name="T23" fmla="*/ 10180751 h 602"/>
              <a:gd name="T24" fmla="*/ 69299589 w 601"/>
              <a:gd name="T25" fmla="*/ 12007722 h 602"/>
              <a:gd name="T26" fmla="*/ 38198494 w 601"/>
              <a:gd name="T27" fmla="*/ 54426914 h 602"/>
              <a:gd name="T28" fmla="*/ 25422674 w 601"/>
              <a:gd name="T29" fmla="*/ 47117944 h 602"/>
              <a:gd name="T30" fmla="*/ 23616083 w 601"/>
              <a:gd name="T31" fmla="*/ 39678193 h 602"/>
              <a:gd name="T32" fmla="*/ 52781263 w 601"/>
              <a:gd name="T33" fmla="*/ 39678193 h 602"/>
              <a:gd name="T34" fmla="*/ 38198494 w 601"/>
              <a:gd name="T35" fmla="*/ 32368862 h 602"/>
              <a:gd name="T36" fmla="*/ 30971771 w 601"/>
              <a:gd name="T37" fmla="*/ 39678193 h 602"/>
              <a:gd name="T38" fmla="*/ 45554541 w 601"/>
              <a:gd name="T39" fmla="*/ 39678193 h 602"/>
              <a:gd name="T40" fmla="*/ 38198494 w 601"/>
              <a:gd name="T41" fmla="*/ 17620141 h 602"/>
              <a:gd name="T42" fmla="*/ 34585312 w 601"/>
              <a:gd name="T43" fmla="*/ 13835055 h 602"/>
              <a:gd name="T44" fmla="*/ 34585312 w 601"/>
              <a:gd name="T45" fmla="*/ 3785086 h 602"/>
              <a:gd name="T46" fmla="*/ 41941000 w 601"/>
              <a:gd name="T47" fmla="*/ 3785086 h 602"/>
              <a:gd name="T48" fmla="*/ 41941000 w 601"/>
              <a:gd name="T49" fmla="*/ 13835055 h 602"/>
              <a:gd name="T50" fmla="*/ 22712608 w 601"/>
              <a:gd name="T51" fmla="*/ 60039333 h 602"/>
              <a:gd name="T52" fmla="*/ 22712608 w 601"/>
              <a:gd name="T53" fmla="*/ 60039333 h 602"/>
              <a:gd name="T54" fmla="*/ 14582770 w 601"/>
              <a:gd name="T55" fmla="*/ 69306056 h 602"/>
              <a:gd name="T56" fmla="*/ 11743379 w 601"/>
              <a:gd name="T57" fmla="*/ 70219722 h 602"/>
              <a:gd name="T58" fmla="*/ 9033313 w 601"/>
              <a:gd name="T59" fmla="*/ 63693998 h 602"/>
              <a:gd name="T60" fmla="*/ 15485886 w 601"/>
              <a:gd name="T61" fmla="*/ 57298334 h 602"/>
              <a:gd name="T62" fmla="*/ 18195951 w 601"/>
              <a:gd name="T63" fmla="*/ 55340580 h 602"/>
              <a:gd name="T64" fmla="*/ 20002542 w 601"/>
              <a:gd name="T65" fmla="*/ 54426914 h 602"/>
              <a:gd name="T66" fmla="*/ 22712608 w 601"/>
              <a:gd name="T67" fmla="*/ 60039333 h 602"/>
              <a:gd name="T68" fmla="*/ 20002542 w 601"/>
              <a:gd name="T69" fmla="*/ 24929472 h 602"/>
              <a:gd name="T70" fmla="*/ 18195951 w 601"/>
              <a:gd name="T71" fmla="*/ 23102139 h 602"/>
              <a:gd name="T72" fmla="*/ 15485886 w 601"/>
              <a:gd name="T73" fmla="*/ 21274806 h 602"/>
              <a:gd name="T74" fmla="*/ 9033313 w 601"/>
              <a:gd name="T75" fmla="*/ 14748721 h 602"/>
              <a:gd name="T76" fmla="*/ 11743379 w 601"/>
              <a:gd name="T77" fmla="*/ 8353418 h 602"/>
              <a:gd name="T78" fmla="*/ 14582770 w 601"/>
              <a:gd name="T79" fmla="*/ 10180751 h 602"/>
              <a:gd name="T80" fmla="*/ 22712608 w 601"/>
              <a:gd name="T81" fmla="*/ 18533807 h 602"/>
              <a:gd name="T82" fmla="*/ 22712608 w 601"/>
              <a:gd name="T83" fmla="*/ 18533807 h 602"/>
              <a:gd name="T84" fmla="*/ 20002542 w 601"/>
              <a:gd name="T85" fmla="*/ 24929472 h 602"/>
              <a:gd name="T86" fmla="*/ 12646854 w 601"/>
              <a:gd name="T87" fmla="*/ 36023527 h 602"/>
              <a:gd name="T88" fmla="*/ 12646854 w 601"/>
              <a:gd name="T89" fmla="*/ 43463279 h 602"/>
              <a:gd name="T90" fmla="*/ 3613541 w 601"/>
              <a:gd name="T91" fmla="*/ 43463279 h 602"/>
              <a:gd name="T92" fmla="*/ 3613541 w 601"/>
              <a:gd name="T93" fmla="*/ 36023527 h 602"/>
              <a:gd name="T94" fmla="*/ 38198494 w 601"/>
              <a:gd name="T95" fmla="*/ 61866665 h 602"/>
              <a:gd name="T96" fmla="*/ 41941000 w 601"/>
              <a:gd name="T97" fmla="*/ 65520970 h 602"/>
              <a:gd name="T98" fmla="*/ 41941000 w 601"/>
              <a:gd name="T99" fmla="*/ 74788054 h 602"/>
              <a:gd name="T100" fmla="*/ 34585312 w 601"/>
              <a:gd name="T101" fmla="*/ 74788054 h 602"/>
              <a:gd name="T102" fmla="*/ 34585312 w 601"/>
              <a:gd name="T103" fmla="*/ 65520970 h 602"/>
              <a:gd name="T104" fmla="*/ 56523770 w 601"/>
              <a:gd name="T105" fmla="*/ 54426914 h 602"/>
              <a:gd name="T106" fmla="*/ 59233835 w 601"/>
              <a:gd name="T107" fmla="*/ 55340580 h 602"/>
              <a:gd name="T108" fmla="*/ 59233835 w 601"/>
              <a:gd name="T109" fmla="*/ 55340580 h 602"/>
              <a:gd name="T110" fmla="*/ 61040426 w 601"/>
              <a:gd name="T111" fmla="*/ 57298334 h 602"/>
              <a:gd name="T112" fmla="*/ 67363674 w 601"/>
              <a:gd name="T113" fmla="*/ 63693998 h 602"/>
              <a:gd name="T114" fmla="*/ 65557083 w 601"/>
              <a:gd name="T115" fmla="*/ 70219722 h 602"/>
              <a:gd name="T116" fmla="*/ 62847017 w 601"/>
              <a:gd name="T117" fmla="*/ 69306056 h 602"/>
              <a:gd name="T118" fmla="*/ 54716819 w 601"/>
              <a:gd name="T119" fmla="*/ 60039333 h 602"/>
              <a:gd name="T120" fmla="*/ 54716819 w 601"/>
              <a:gd name="T121" fmla="*/ 60039333 h 602"/>
              <a:gd name="T122" fmla="*/ 52781263 w 601"/>
              <a:gd name="T123" fmla="*/ 58212000 h 60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601" h="602">
                <a:moveTo>
                  <a:pt x="572" y="333"/>
                </a:moveTo>
                <a:lnTo>
                  <a:pt x="572" y="333"/>
                </a:lnTo>
                <a:cubicBezTo>
                  <a:pt x="494" y="333"/>
                  <a:pt x="494" y="333"/>
                  <a:pt x="494" y="333"/>
                </a:cubicBezTo>
                <a:cubicBezTo>
                  <a:pt x="480" y="333"/>
                  <a:pt x="466" y="318"/>
                  <a:pt x="466" y="304"/>
                </a:cubicBezTo>
                <a:cubicBezTo>
                  <a:pt x="466" y="283"/>
                  <a:pt x="480" y="276"/>
                  <a:pt x="494" y="276"/>
                </a:cubicBezTo>
                <a:cubicBezTo>
                  <a:pt x="572" y="276"/>
                  <a:pt x="572" y="276"/>
                  <a:pt x="572" y="276"/>
                </a:cubicBezTo>
                <a:cubicBezTo>
                  <a:pt x="586" y="276"/>
                  <a:pt x="600" y="283"/>
                  <a:pt x="600" y="304"/>
                </a:cubicBezTo>
                <a:cubicBezTo>
                  <a:pt x="600" y="318"/>
                  <a:pt x="586" y="333"/>
                  <a:pt x="572" y="333"/>
                </a:cubicBezTo>
                <a:close/>
                <a:moveTo>
                  <a:pt x="522" y="113"/>
                </a:moveTo>
                <a:lnTo>
                  <a:pt x="522" y="113"/>
                </a:lnTo>
                <a:cubicBezTo>
                  <a:pt x="473" y="163"/>
                  <a:pt x="473" y="163"/>
                  <a:pt x="473" y="163"/>
                </a:cubicBezTo>
                <a:cubicBezTo>
                  <a:pt x="459" y="177"/>
                  <a:pt x="459" y="177"/>
                  <a:pt x="459" y="177"/>
                </a:cubicBezTo>
                <a:cubicBezTo>
                  <a:pt x="452" y="184"/>
                  <a:pt x="445" y="191"/>
                  <a:pt x="438" y="191"/>
                </a:cubicBezTo>
                <a:cubicBezTo>
                  <a:pt x="424" y="191"/>
                  <a:pt x="409" y="177"/>
                  <a:pt x="409" y="163"/>
                </a:cubicBezTo>
                <a:cubicBezTo>
                  <a:pt x="409" y="156"/>
                  <a:pt x="417" y="149"/>
                  <a:pt x="424" y="142"/>
                </a:cubicBezTo>
                <a:cubicBezTo>
                  <a:pt x="438" y="128"/>
                  <a:pt x="438" y="128"/>
                  <a:pt x="438" y="128"/>
                </a:cubicBezTo>
                <a:cubicBezTo>
                  <a:pt x="487" y="78"/>
                  <a:pt x="487" y="78"/>
                  <a:pt x="487" y="78"/>
                </a:cubicBezTo>
                <a:cubicBezTo>
                  <a:pt x="494" y="71"/>
                  <a:pt x="501" y="64"/>
                  <a:pt x="508" y="64"/>
                </a:cubicBezTo>
                <a:cubicBezTo>
                  <a:pt x="522" y="64"/>
                  <a:pt x="537" y="78"/>
                  <a:pt x="537" y="92"/>
                </a:cubicBezTo>
                <a:cubicBezTo>
                  <a:pt x="537" y="99"/>
                  <a:pt x="530" y="106"/>
                  <a:pt x="522" y="113"/>
                </a:cubicBezTo>
                <a:close/>
                <a:moveTo>
                  <a:pt x="296" y="417"/>
                </a:moveTo>
                <a:lnTo>
                  <a:pt x="296" y="417"/>
                </a:lnTo>
                <a:cubicBezTo>
                  <a:pt x="254" y="417"/>
                  <a:pt x="219" y="389"/>
                  <a:pt x="197" y="361"/>
                </a:cubicBezTo>
                <a:cubicBezTo>
                  <a:pt x="190" y="333"/>
                  <a:pt x="190" y="333"/>
                  <a:pt x="190" y="333"/>
                </a:cubicBezTo>
                <a:cubicBezTo>
                  <a:pt x="190" y="318"/>
                  <a:pt x="183" y="311"/>
                  <a:pt x="183" y="304"/>
                </a:cubicBezTo>
                <a:cubicBezTo>
                  <a:pt x="183" y="241"/>
                  <a:pt x="233" y="191"/>
                  <a:pt x="296" y="191"/>
                </a:cubicBezTo>
                <a:cubicBezTo>
                  <a:pt x="360" y="191"/>
                  <a:pt x="409" y="241"/>
                  <a:pt x="409" y="304"/>
                </a:cubicBezTo>
                <a:cubicBezTo>
                  <a:pt x="409" y="368"/>
                  <a:pt x="360" y="417"/>
                  <a:pt x="296" y="417"/>
                </a:cubicBezTo>
                <a:close/>
                <a:moveTo>
                  <a:pt x="296" y="248"/>
                </a:moveTo>
                <a:lnTo>
                  <a:pt x="296" y="248"/>
                </a:lnTo>
                <a:cubicBezTo>
                  <a:pt x="268" y="248"/>
                  <a:pt x="240" y="269"/>
                  <a:pt x="240" y="304"/>
                </a:cubicBezTo>
                <a:cubicBezTo>
                  <a:pt x="240" y="333"/>
                  <a:pt x="268" y="361"/>
                  <a:pt x="296" y="361"/>
                </a:cubicBezTo>
                <a:cubicBezTo>
                  <a:pt x="332" y="361"/>
                  <a:pt x="353" y="333"/>
                  <a:pt x="353" y="304"/>
                </a:cubicBezTo>
                <a:cubicBezTo>
                  <a:pt x="353" y="269"/>
                  <a:pt x="332" y="248"/>
                  <a:pt x="296" y="248"/>
                </a:cubicBezTo>
                <a:close/>
                <a:moveTo>
                  <a:pt x="296" y="135"/>
                </a:moveTo>
                <a:lnTo>
                  <a:pt x="296" y="135"/>
                </a:lnTo>
                <a:cubicBezTo>
                  <a:pt x="282" y="135"/>
                  <a:pt x="268" y="120"/>
                  <a:pt x="268" y="106"/>
                </a:cubicBezTo>
                <a:cubicBezTo>
                  <a:pt x="268" y="29"/>
                  <a:pt x="268" y="29"/>
                  <a:pt x="268" y="29"/>
                </a:cubicBezTo>
                <a:cubicBezTo>
                  <a:pt x="268" y="15"/>
                  <a:pt x="282" y="0"/>
                  <a:pt x="296" y="0"/>
                </a:cubicBezTo>
                <a:cubicBezTo>
                  <a:pt x="318" y="0"/>
                  <a:pt x="325" y="15"/>
                  <a:pt x="325" y="29"/>
                </a:cubicBezTo>
                <a:cubicBezTo>
                  <a:pt x="325" y="106"/>
                  <a:pt x="325" y="106"/>
                  <a:pt x="325" y="106"/>
                </a:cubicBezTo>
                <a:cubicBezTo>
                  <a:pt x="325" y="120"/>
                  <a:pt x="318" y="135"/>
                  <a:pt x="296" y="135"/>
                </a:cubicBezTo>
                <a:close/>
                <a:moveTo>
                  <a:pt x="176" y="460"/>
                </a:moveTo>
                <a:lnTo>
                  <a:pt x="176" y="460"/>
                </a:lnTo>
                <a:cubicBezTo>
                  <a:pt x="162" y="481"/>
                  <a:pt x="162" y="481"/>
                  <a:pt x="162" y="481"/>
                </a:cubicBezTo>
                <a:cubicBezTo>
                  <a:pt x="113" y="531"/>
                  <a:pt x="113" y="531"/>
                  <a:pt x="113" y="531"/>
                </a:cubicBezTo>
                <a:cubicBezTo>
                  <a:pt x="106" y="538"/>
                  <a:pt x="98" y="538"/>
                  <a:pt x="91" y="538"/>
                </a:cubicBezTo>
                <a:cubicBezTo>
                  <a:pt x="77" y="538"/>
                  <a:pt x="63" y="524"/>
                  <a:pt x="63" y="509"/>
                </a:cubicBezTo>
                <a:cubicBezTo>
                  <a:pt x="63" y="502"/>
                  <a:pt x="63" y="495"/>
                  <a:pt x="70" y="488"/>
                </a:cubicBezTo>
                <a:cubicBezTo>
                  <a:pt x="120" y="439"/>
                  <a:pt x="120" y="439"/>
                  <a:pt x="120" y="439"/>
                </a:cubicBezTo>
                <a:cubicBezTo>
                  <a:pt x="141" y="424"/>
                  <a:pt x="141" y="424"/>
                  <a:pt x="141" y="424"/>
                </a:cubicBezTo>
                <a:cubicBezTo>
                  <a:pt x="141" y="417"/>
                  <a:pt x="148" y="417"/>
                  <a:pt x="155" y="417"/>
                </a:cubicBezTo>
                <a:cubicBezTo>
                  <a:pt x="176" y="417"/>
                  <a:pt x="183" y="424"/>
                  <a:pt x="183" y="446"/>
                </a:cubicBezTo>
                <a:cubicBezTo>
                  <a:pt x="183" y="453"/>
                  <a:pt x="183" y="460"/>
                  <a:pt x="176" y="460"/>
                </a:cubicBezTo>
                <a:close/>
                <a:moveTo>
                  <a:pt x="155" y="191"/>
                </a:moveTo>
                <a:lnTo>
                  <a:pt x="155" y="191"/>
                </a:lnTo>
                <a:cubicBezTo>
                  <a:pt x="148" y="191"/>
                  <a:pt x="141" y="184"/>
                  <a:pt x="141" y="177"/>
                </a:cubicBezTo>
                <a:cubicBezTo>
                  <a:pt x="120" y="163"/>
                  <a:pt x="120" y="163"/>
                  <a:pt x="120" y="163"/>
                </a:cubicBezTo>
                <a:cubicBezTo>
                  <a:pt x="70" y="113"/>
                  <a:pt x="70" y="113"/>
                  <a:pt x="70" y="113"/>
                </a:cubicBezTo>
                <a:cubicBezTo>
                  <a:pt x="63" y="106"/>
                  <a:pt x="63" y="99"/>
                  <a:pt x="63" y="92"/>
                </a:cubicBezTo>
                <a:cubicBezTo>
                  <a:pt x="63" y="78"/>
                  <a:pt x="77" y="64"/>
                  <a:pt x="91" y="64"/>
                </a:cubicBezTo>
                <a:cubicBezTo>
                  <a:pt x="98" y="64"/>
                  <a:pt x="106" y="71"/>
                  <a:pt x="113" y="78"/>
                </a:cubicBezTo>
                <a:cubicBezTo>
                  <a:pt x="162" y="128"/>
                  <a:pt x="162" y="128"/>
                  <a:pt x="162" y="128"/>
                </a:cubicBezTo>
                <a:cubicBezTo>
                  <a:pt x="176" y="142"/>
                  <a:pt x="176" y="142"/>
                  <a:pt x="176" y="142"/>
                </a:cubicBezTo>
                <a:cubicBezTo>
                  <a:pt x="183" y="149"/>
                  <a:pt x="183" y="156"/>
                  <a:pt x="183" y="163"/>
                </a:cubicBezTo>
                <a:cubicBezTo>
                  <a:pt x="183" y="177"/>
                  <a:pt x="176" y="191"/>
                  <a:pt x="155" y="191"/>
                </a:cubicBezTo>
                <a:close/>
                <a:moveTo>
                  <a:pt x="98" y="276"/>
                </a:moveTo>
                <a:lnTo>
                  <a:pt x="98" y="276"/>
                </a:lnTo>
                <a:cubicBezTo>
                  <a:pt x="120" y="276"/>
                  <a:pt x="127" y="283"/>
                  <a:pt x="127" y="304"/>
                </a:cubicBezTo>
                <a:cubicBezTo>
                  <a:pt x="127" y="318"/>
                  <a:pt x="120" y="333"/>
                  <a:pt x="98" y="333"/>
                </a:cubicBezTo>
                <a:cubicBezTo>
                  <a:pt x="28" y="333"/>
                  <a:pt x="28" y="333"/>
                  <a:pt x="28" y="333"/>
                </a:cubicBezTo>
                <a:cubicBezTo>
                  <a:pt x="7" y="333"/>
                  <a:pt x="0" y="318"/>
                  <a:pt x="0" y="304"/>
                </a:cubicBezTo>
                <a:cubicBezTo>
                  <a:pt x="0" y="283"/>
                  <a:pt x="7" y="276"/>
                  <a:pt x="28" y="276"/>
                </a:cubicBezTo>
                <a:cubicBezTo>
                  <a:pt x="98" y="276"/>
                  <a:pt x="98" y="276"/>
                  <a:pt x="98" y="276"/>
                </a:cubicBezTo>
                <a:close/>
                <a:moveTo>
                  <a:pt x="296" y="474"/>
                </a:moveTo>
                <a:lnTo>
                  <a:pt x="296" y="474"/>
                </a:lnTo>
                <a:cubicBezTo>
                  <a:pt x="318" y="474"/>
                  <a:pt x="325" y="481"/>
                  <a:pt x="325" y="502"/>
                </a:cubicBezTo>
                <a:cubicBezTo>
                  <a:pt x="325" y="573"/>
                  <a:pt x="325" y="573"/>
                  <a:pt x="325" y="573"/>
                </a:cubicBezTo>
                <a:cubicBezTo>
                  <a:pt x="325" y="594"/>
                  <a:pt x="318" y="601"/>
                  <a:pt x="296" y="601"/>
                </a:cubicBezTo>
                <a:cubicBezTo>
                  <a:pt x="282" y="601"/>
                  <a:pt x="268" y="594"/>
                  <a:pt x="268" y="573"/>
                </a:cubicBezTo>
                <a:cubicBezTo>
                  <a:pt x="268" y="502"/>
                  <a:pt x="268" y="502"/>
                  <a:pt x="268" y="502"/>
                </a:cubicBezTo>
                <a:cubicBezTo>
                  <a:pt x="268" y="481"/>
                  <a:pt x="282" y="474"/>
                  <a:pt x="296" y="474"/>
                </a:cubicBezTo>
                <a:close/>
                <a:moveTo>
                  <a:pt x="438" y="417"/>
                </a:moveTo>
                <a:lnTo>
                  <a:pt x="438" y="417"/>
                </a:lnTo>
                <a:cubicBezTo>
                  <a:pt x="445" y="417"/>
                  <a:pt x="452" y="417"/>
                  <a:pt x="459" y="424"/>
                </a:cubicBezTo>
                <a:cubicBezTo>
                  <a:pt x="473" y="439"/>
                  <a:pt x="473" y="439"/>
                  <a:pt x="473" y="439"/>
                </a:cubicBezTo>
                <a:cubicBezTo>
                  <a:pt x="522" y="488"/>
                  <a:pt x="522" y="488"/>
                  <a:pt x="522" y="488"/>
                </a:cubicBezTo>
                <a:cubicBezTo>
                  <a:pt x="530" y="495"/>
                  <a:pt x="537" y="502"/>
                  <a:pt x="537" y="509"/>
                </a:cubicBezTo>
                <a:cubicBezTo>
                  <a:pt x="537" y="524"/>
                  <a:pt x="522" y="538"/>
                  <a:pt x="508" y="538"/>
                </a:cubicBezTo>
                <a:cubicBezTo>
                  <a:pt x="501" y="538"/>
                  <a:pt x="494" y="538"/>
                  <a:pt x="487" y="531"/>
                </a:cubicBezTo>
                <a:cubicBezTo>
                  <a:pt x="438" y="481"/>
                  <a:pt x="438" y="481"/>
                  <a:pt x="438" y="481"/>
                </a:cubicBezTo>
                <a:cubicBezTo>
                  <a:pt x="424" y="460"/>
                  <a:pt x="424" y="460"/>
                  <a:pt x="424" y="460"/>
                </a:cubicBezTo>
                <a:cubicBezTo>
                  <a:pt x="417" y="460"/>
                  <a:pt x="409" y="453"/>
                  <a:pt x="409" y="446"/>
                </a:cubicBezTo>
                <a:cubicBezTo>
                  <a:pt x="409" y="424"/>
                  <a:pt x="424" y="417"/>
                  <a:pt x="438" y="417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63" name="Freeform 104"/>
          <p:cNvSpPr>
            <a:spLocks noChangeArrowheads="1"/>
          </p:cNvSpPr>
          <p:nvPr/>
        </p:nvSpPr>
        <p:spPr bwMode="auto">
          <a:xfrm>
            <a:off x="4790203" y="2930160"/>
            <a:ext cx="351562" cy="348512"/>
          </a:xfrm>
          <a:custGeom>
            <a:avLst/>
            <a:gdLst>
              <a:gd name="T0" fmla="*/ 59880602 w 496"/>
              <a:gd name="T1" fmla="*/ 35839503 h 489"/>
              <a:gd name="T2" fmla="*/ 53584117 w 496"/>
              <a:gd name="T3" fmla="*/ 32073827 h 489"/>
              <a:gd name="T4" fmla="*/ 59880602 w 496"/>
              <a:gd name="T5" fmla="*/ 28437878 h 489"/>
              <a:gd name="T6" fmla="*/ 59880602 w 496"/>
              <a:gd name="T7" fmla="*/ 35839503 h 489"/>
              <a:gd name="T8" fmla="*/ 54483512 w 496"/>
              <a:gd name="T9" fmla="*/ 13764355 h 489"/>
              <a:gd name="T10" fmla="*/ 52684721 w 496"/>
              <a:gd name="T11" fmla="*/ 15582330 h 489"/>
              <a:gd name="T12" fmla="*/ 46259545 w 496"/>
              <a:gd name="T13" fmla="*/ 13764355 h 489"/>
              <a:gd name="T14" fmla="*/ 47159299 w 496"/>
              <a:gd name="T15" fmla="*/ 11037574 h 489"/>
              <a:gd name="T16" fmla="*/ 49986176 w 496"/>
              <a:gd name="T17" fmla="*/ 8180705 h 489"/>
              <a:gd name="T18" fmla="*/ 56282662 w 496"/>
              <a:gd name="T19" fmla="*/ 11037574 h 489"/>
              <a:gd name="T20" fmla="*/ 31739451 w 496"/>
              <a:gd name="T21" fmla="*/ 46747350 h 489"/>
              <a:gd name="T22" fmla="*/ 19017789 w 496"/>
              <a:gd name="T23" fmla="*/ 39475452 h 489"/>
              <a:gd name="T24" fmla="*/ 17218998 w 496"/>
              <a:gd name="T25" fmla="*/ 32073827 h 489"/>
              <a:gd name="T26" fmla="*/ 46259545 w 496"/>
              <a:gd name="T27" fmla="*/ 32073827 h 489"/>
              <a:gd name="T28" fmla="*/ 31739451 w 496"/>
              <a:gd name="T29" fmla="*/ 24801929 h 489"/>
              <a:gd name="T30" fmla="*/ 24543211 w 496"/>
              <a:gd name="T31" fmla="*/ 32073827 h 489"/>
              <a:gd name="T32" fmla="*/ 39063664 w 496"/>
              <a:gd name="T33" fmla="*/ 32073827 h 489"/>
              <a:gd name="T34" fmla="*/ 31739451 w 496"/>
              <a:gd name="T35" fmla="*/ 10128406 h 489"/>
              <a:gd name="T36" fmla="*/ 28141152 w 496"/>
              <a:gd name="T37" fmla="*/ 6362731 h 489"/>
              <a:gd name="T38" fmla="*/ 31739451 w 496"/>
              <a:gd name="T39" fmla="*/ 0 h 489"/>
              <a:gd name="T40" fmla="*/ 35465723 w 496"/>
              <a:gd name="T41" fmla="*/ 6362731 h 489"/>
              <a:gd name="T42" fmla="*/ 13621057 w 496"/>
              <a:gd name="T43" fmla="*/ 17400304 h 489"/>
              <a:gd name="T44" fmla="*/ 10922512 w 496"/>
              <a:gd name="T45" fmla="*/ 15582330 h 489"/>
              <a:gd name="T46" fmla="*/ 9123363 w 496"/>
              <a:gd name="T47" fmla="*/ 13764355 h 489"/>
              <a:gd name="T48" fmla="*/ 7195881 w 496"/>
              <a:gd name="T49" fmla="*/ 11037574 h 489"/>
              <a:gd name="T50" fmla="*/ 13621057 w 496"/>
              <a:gd name="T51" fmla="*/ 8180705 h 489"/>
              <a:gd name="T52" fmla="*/ 16319244 w 496"/>
              <a:gd name="T53" fmla="*/ 11037574 h 489"/>
              <a:gd name="T54" fmla="*/ 17218998 w 496"/>
              <a:gd name="T55" fmla="*/ 13764355 h 489"/>
              <a:gd name="T56" fmla="*/ 10022758 w 496"/>
              <a:gd name="T57" fmla="*/ 32073827 h 489"/>
              <a:gd name="T58" fmla="*/ 6296486 w 496"/>
              <a:gd name="T59" fmla="*/ 35839503 h 489"/>
              <a:gd name="T60" fmla="*/ 0 w 496"/>
              <a:gd name="T61" fmla="*/ 32073827 h 489"/>
              <a:gd name="T62" fmla="*/ 6296486 w 496"/>
              <a:gd name="T63" fmla="*/ 28437878 h 489"/>
              <a:gd name="T64" fmla="*/ 10922512 w 496"/>
              <a:gd name="T65" fmla="*/ 47656157 h 489"/>
              <a:gd name="T66" fmla="*/ 13621057 w 496"/>
              <a:gd name="T67" fmla="*/ 46747350 h 489"/>
              <a:gd name="T68" fmla="*/ 16319244 w 496"/>
              <a:gd name="T69" fmla="*/ 52331000 h 489"/>
              <a:gd name="T70" fmla="*/ 10922512 w 496"/>
              <a:gd name="T71" fmla="*/ 55966949 h 489"/>
              <a:gd name="T72" fmla="*/ 9123363 w 496"/>
              <a:gd name="T73" fmla="*/ 50513026 h 489"/>
              <a:gd name="T74" fmla="*/ 31739451 w 496"/>
              <a:gd name="T75" fmla="*/ 54148975 h 489"/>
              <a:gd name="T76" fmla="*/ 35465723 w 496"/>
              <a:gd name="T77" fmla="*/ 57784924 h 489"/>
              <a:gd name="T78" fmla="*/ 31739451 w 496"/>
              <a:gd name="T79" fmla="*/ 63368574 h 489"/>
              <a:gd name="T80" fmla="*/ 28141152 w 496"/>
              <a:gd name="T81" fmla="*/ 57784924 h 489"/>
              <a:gd name="T82" fmla="*/ 49986176 w 496"/>
              <a:gd name="T83" fmla="*/ 46747350 h 489"/>
              <a:gd name="T84" fmla="*/ 52684721 w 496"/>
              <a:gd name="T85" fmla="*/ 47656157 h 489"/>
              <a:gd name="T86" fmla="*/ 56282662 w 496"/>
              <a:gd name="T87" fmla="*/ 52331000 h 489"/>
              <a:gd name="T88" fmla="*/ 49986176 w 496"/>
              <a:gd name="T89" fmla="*/ 55057782 h 489"/>
              <a:gd name="T90" fmla="*/ 46259545 w 496"/>
              <a:gd name="T91" fmla="*/ 50513026 h 489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496" h="489">
                <a:moveTo>
                  <a:pt x="466" y="276"/>
                </a:moveTo>
                <a:lnTo>
                  <a:pt x="466" y="276"/>
                </a:lnTo>
                <a:cubicBezTo>
                  <a:pt x="445" y="276"/>
                  <a:pt x="445" y="276"/>
                  <a:pt x="445" y="276"/>
                </a:cubicBezTo>
                <a:cubicBezTo>
                  <a:pt x="431" y="276"/>
                  <a:pt x="417" y="261"/>
                  <a:pt x="417" y="247"/>
                </a:cubicBezTo>
                <a:cubicBezTo>
                  <a:pt x="417" y="226"/>
                  <a:pt x="431" y="219"/>
                  <a:pt x="445" y="219"/>
                </a:cubicBezTo>
                <a:cubicBezTo>
                  <a:pt x="466" y="219"/>
                  <a:pt x="466" y="219"/>
                  <a:pt x="466" y="219"/>
                </a:cubicBezTo>
                <a:cubicBezTo>
                  <a:pt x="480" y="219"/>
                  <a:pt x="495" y="226"/>
                  <a:pt x="495" y="247"/>
                </a:cubicBezTo>
                <a:cubicBezTo>
                  <a:pt x="495" y="261"/>
                  <a:pt x="480" y="276"/>
                  <a:pt x="466" y="276"/>
                </a:cubicBezTo>
                <a:close/>
                <a:moveTo>
                  <a:pt x="424" y="106"/>
                </a:moveTo>
                <a:lnTo>
                  <a:pt x="424" y="106"/>
                </a:lnTo>
                <a:cubicBezTo>
                  <a:pt x="410" y="120"/>
                  <a:pt x="410" y="120"/>
                  <a:pt x="410" y="120"/>
                </a:cubicBezTo>
                <a:cubicBezTo>
                  <a:pt x="403" y="127"/>
                  <a:pt x="396" y="134"/>
                  <a:pt x="389" y="134"/>
                </a:cubicBezTo>
                <a:cubicBezTo>
                  <a:pt x="375" y="134"/>
                  <a:pt x="360" y="120"/>
                  <a:pt x="360" y="106"/>
                </a:cubicBezTo>
                <a:cubicBezTo>
                  <a:pt x="360" y="99"/>
                  <a:pt x="360" y="92"/>
                  <a:pt x="367" y="85"/>
                </a:cubicBezTo>
                <a:cubicBezTo>
                  <a:pt x="389" y="63"/>
                  <a:pt x="389" y="63"/>
                  <a:pt x="389" y="63"/>
                </a:cubicBezTo>
                <a:cubicBezTo>
                  <a:pt x="396" y="56"/>
                  <a:pt x="403" y="56"/>
                  <a:pt x="410" y="56"/>
                </a:cubicBezTo>
                <a:cubicBezTo>
                  <a:pt x="424" y="56"/>
                  <a:pt x="438" y="71"/>
                  <a:pt x="438" y="85"/>
                </a:cubicBezTo>
                <a:cubicBezTo>
                  <a:pt x="438" y="92"/>
                  <a:pt x="431" y="99"/>
                  <a:pt x="424" y="106"/>
                </a:cubicBezTo>
                <a:close/>
                <a:moveTo>
                  <a:pt x="247" y="360"/>
                </a:moveTo>
                <a:lnTo>
                  <a:pt x="247" y="360"/>
                </a:lnTo>
                <a:cubicBezTo>
                  <a:pt x="205" y="360"/>
                  <a:pt x="169" y="332"/>
                  <a:pt x="148" y="304"/>
                </a:cubicBezTo>
                <a:cubicBezTo>
                  <a:pt x="141" y="276"/>
                  <a:pt x="141" y="276"/>
                  <a:pt x="141" y="276"/>
                </a:cubicBezTo>
                <a:cubicBezTo>
                  <a:pt x="134" y="261"/>
                  <a:pt x="134" y="254"/>
                  <a:pt x="134" y="247"/>
                </a:cubicBezTo>
                <a:cubicBezTo>
                  <a:pt x="134" y="184"/>
                  <a:pt x="184" y="134"/>
                  <a:pt x="247" y="134"/>
                </a:cubicBezTo>
                <a:cubicBezTo>
                  <a:pt x="311" y="134"/>
                  <a:pt x="360" y="184"/>
                  <a:pt x="360" y="247"/>
                </a:cubicBezTo>
                <a:cubicBezTo>
                  <a:pt x="360" y="311"/>
                  <a:pt x="311" y="360"/>
                  <a:pt x="247" y="360"/>
                </a:cubicBezTo>
                <a:close/>
                <a:moveTo>
                  <a:pt x="247" y="191"/>
                </a:moveTo>
                <a:lnTo>
                  <a:pt x="247" y="191"/>
                </a:lnTo>
                <a:cubicBezTo>
                  <a:pt x="219" y="191"/>
                  <a:pt x="191" y="212"/>
                  <a:pt x="191" y="247"/>
                </a:cubicBezTo>
                <a:cubicBezTo>
                  <a:pt x="191" y="276"/>
                  <a:pt x="219" y="304"/>
                  <a:pt x="247" y="304"/>
                </a:cubicBezTo>
                <a:cubicBezTo>
                  <a:pt x="276" y="304"/>
                  <a:pt x="304" y="276"/>
                  <a:pt x="304" y="247"/>
                </a:cubicBezTo>
                <a:cubicBezTo>
                  <a:pt x="304" y="212"/>
                  <a:pt x="276" y="191"/>
                  <a:pt x="247" y="191"/>
                </a:cubicBezTo>
                <a:close/>
                <a:moveTo>
                  <a:pt x="247" y="78"/>
                </a:moveTo>
                <a:lnTo>
                  <a:pt x="247" y="78"/>
                </a:lnTo>
                <a:cubicBezTo>
                  <a:pt x="233" y="78"/>
                  <a:pt x="219" y="63"/>
                  <a:pt x="219" y="49"/>
                </a:cubicBezTo>
                <a:cubicBezTo>
                  <a:pt x="219" y="28"/>
                  <a:pt x="219" y="28"/>
                  <a:pt x="219" y="28"/>
                </a:cubicBezTo>
                <a:cubicBezTo>
                  <a:pt x="219" y="14"/>
                  <a:pt x="233" y="0"/>
                  <a:pt x="247" y="0"/>
                </a:cubicBezTo>
                <a:cubicBezTo>
                  <a:pt x="261" y="0"/>
                  <a:pt x="276" y="14"/>
                  <a:pt x="276" y="28"/>
                </a:cubicBezTo>
                <a:cubicBezTo>
                  <a:pt x="276" y="49"/>
                  <a:pt x="276" y="49"/>
                  <a:pt x="276" y="49"/>
                </a:cubicBezTo>
                <a:cubicBezTo>
                  <a:pt x="276" y="63"/>
                  <a:pt x="261" y="78"/>
                  <a:pt x="247" y="78"/>
                </a:cubicBezTo>
                <a:close/>
                <a:moveTo>
                  <a:pt x="106" y="134"/>
                </a:moveTo>
                <a:lnTo>
                  <a:pt x="106" y="134"/>
                </a:lnTo>
                <a:cubicBezTo>
                  <a:pt x="99" y="134"/>
                  <a:pt x="92" y="127"/>
                  <a:pt x="85" y="120"/>
                </a:cubicBezTo>
                <a:cubicBezTo>
                  <a:pt x="71" y="106"/>
                  <a:pt x="71" y="106"/>
                  <a:pt x="71" y="106"/>
                </a:cubicBezTo>
                <a:cubicBezTo>
                  <a:pt x="64" y="99"/>
                  <a:pt x="56" y="92"/>
                  <a:pt x="56" y="85"/>
                </a:cubicBezTo>
                <a:cubicBezTo>
                  <a:pt x="56" y="71"/>
                  <a:pt x="71" y="56"/>
                  <a:pt x="85" y="56"/>
                </a:cubicBezTo>
                <a:cubicBezTo>
                  <a:pt x="92" y="56"/>
                  <a:pt x="99" y="56"/>
                  <a:pt x="106" y="63"/>
                </a:cubicBezTo>
                <a:cubicBezTo>
                  <a:pt x="127" y="85"/>
                  <a:pt x="127" y="85"/>
                  <a:pt x="127" y="85"/>
                </a:cubicBezTo>
                <a:cubicBezTo>
                  <a:pt x="134" y="92"/>
                  <a:pt x="134" y="99"/>
                  <a:pt x="134" y="106"/>
                </a:cubicBezTo>
                <a:cubicBezTo>
                  <a:pt x="134" y="120"/>
                  <a:pt x="120" y="134"/>
                  <a:pt x="106" y="134"/>
                </a:cubicBezTo>
                <a:close/>
                <a:moveTo>
                  <a:pt x="78" y="247"/>
                </a:moveTo>
                <a:lnTo>
                  <a:pt x="78" y="247"/>
                </a:lnTo>
                <a:cubicBezTo>
                  <a:pt x="78" y="261"/>
                  <a:pt x="64" y="276"/>
                  <a:pt x="49" y="276"/>
                </a:cubicBezTo>
                <a:cubicBezTo>
                  <a:pt x="28" y="276"/>
                  <a:pt x="28" y="276"/>
                  <a:pt x="28" y="276"/>
                </a:cubicBezTo>
                <a:cubicBezTo>
                  <a:pt x="14" y="276"/>
                  <a:pt x="0" y="261"/>
                  <a:pt x="0" y="247"/>
                </a:cubicBezTo>
                <a:cubicBezTo>
                  <a:pt x="0" y="226"/>
                  <a:pt x="14" y="219"/>
                  <a:pt x="28" y="219"/>
                </a:cubicBezTo>
                <a:cubicBezTo>
                  <a:pt x="49" y="219"/>
                  <a:pt x="49" y="219"/>
                  <a:pt x="49" y="219"/>
                </a:cubicBezTo>
                <a:cubicBezTo>
                  <a:pt x="64" y="219"/>
                  <a:pt x="78" y="226"/>
                  <a:pt x="78" y="247"/>
                </a:cubicBezTo>
                <a:close/>
                <a:moveTo>
                  <a:pt x="85" y="367"/>
                </a:moveTo>
                <a:lnTo>
                  <a:pt x="85" y="367"/>
                </a:lnTo>
                <a:cubicBezTo>
                  <a:pt x="92" y="360"/>
                  <a:pt x="99" y="360"/>
                  <a:pt x="106" y="360"/>
                </a:cubicBezTo>
                <a:cubicBezTo>
                  <a:pt x="120" y="360"/>
                  <a:pt x="134" y="367"/>
                  <a:pt x="134" y="389"/>
                </a:cubicBezTo>
                <a:cubicBezTo>
                  <a:pt x="134" y="396"/>
                  <a:pt x="134" y="403"/>
                  <a:pt x="127" y="403"/>
                </a:cubicBezTo>
                <a:cubicBezTo>
                  <a:pt x="106" y="424"/>
                  <a:pt x="106" y="424"/>
                  <a:pt x="106" y="424"/>
                </a:cubicBezTo>
                <a:cubicBezTo>
                  <a:pt x="99" y="431"/>
                  <a:pt x="92" y="431"/>
                  <a:pt x="85" y="431"/>
                </a:cubicBezTo>
                <a:cubicBezTo>
                  <a:pt x="71" y="431"/>
                  <a:pt x="56" y="424"/>
                  <a:pt x="56" y="403"/>
                </a:cubicBezTo>
                <a:cubicBezTo>
                  <a:pt x="56" y="396"/>
                  <a:pt x="64" y="389"/>
                  <a:pt x="71" y="389"/>
                </a:cubicBezTo>
                <a:lnTo>
                  <a:pt x="85" y="367"/>
                </a:lnTo>
                <a:close/>
                <a:moveTo>
                  <a:pt x="247" y="417"/>
                </a:moveTo>
                <a:lnTo>
                  <a:pt x="247" y="417"/>
                </a:lnTo>
                <a:cubicBezTo>
                  <a:pt x="261" y="417"/>
                  <a:pt x="276" y="424"/>
                  <a:pt x="276" y="445"/>
                </a:cubicBezTo>
                <a:cubicBezTo>
                  <a:pt x="276" y="459"/>
                  <a:pt x="276" y="459"/>
                  <a:pt x="276" y="459"/>
                </a:cubicBezTo>
                <a:cubicBezTo>
                  <a:pt x="276" y="481"/>
                  <a:pt x="261" y="488"/>
                  <a:pt x="247" y="488"/>
                </a:cubicBezTo>
                <a:cubicBezTo>
                  <a:pt x="233" y="488"/>
                  <a:pt x="219" y="481"/>
                  <a:pt x="219" y="459"/>
                </a:cubicBezTo>
                <a:cubicBezTo>
                  <a:pt x="219" y="445"/>
                  <a:pt x="219" y="445"/>
                  <a:pt x="219" y="445"/>
                </a:cubicBezTo>
                <a:cubicBezTo>
                  <a:pt x="219" y="424"/>
                  <a:pt x="233" y="417"/>
                  <a:pt x="247" y="417"/>
                </a:cubicBezTo>
                <a:close/>
                <a:moveTo>
                  <a:pt x="389" y="360"/>
                </a:moveTo>
                <a:lnTo>
                  <a:pt x="389" y="360"/>
                </a:lnTo>
                <a:cubicBezTo>
                  <a:pt x="396" y="360"/>
                  <a:pt x="403" y="360"/>
                  <a:pt x="410" y="367"/>
                </a:cubicBezTo>
                <a:cubicBezTo>
                  <a:pt x="424" y="389"/>
                  <a:pt x="424" y="389"/>
                  <a:pt x="424" y="389"/>
                </a:cubicBezTo>
                <a:cubicBezTo>
                  <a:pt x="431" y="389"/>
                  <a:pt x="438" y="396"/>
                  <a:pt x="438" y="403"/>
                </a:cubicBezTo>
                <a:cubicBezTo>
                  <a:pt x="438" y="424"/>
                  <a:pt x="424" y="431"/>
                  <a:pt x="410" y="431"/>
                </a:cubicBezTo>
                <a:cubicBezTo>
                  <a:pt x="403" y="431"/>
                  <a:pt x="396" y="431"/>
                  <a:pt x="389" y="424"/>
                </a:cubicBezTo>
                <a:cubicBezTo>
                  <a:pt x="367" y="403"/>
                  <a:pt x="367" y="403"/>
                  <a:pt x="367" y="403"/>
                </a:cubicBezTo>
                <a:cubicBezTo>
                  <a:pt x="360" y="403"/>
                  <a:pt x="360" y="396"/>
                  <a:pt x="360" y="389"/>
                </a:cubicBezTo>
                <a:cubicBezTo>
                  <a:pt x="360" y="367"/>
                  <a:pt x="375" y="360"/>
                  <a:pt x="389" y="360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64" name="Freeform 105"/>
          <p:cNvSpPr>
            <a:spLocks noChangeArrowheads="1"/>
          </p:cNvSpPr>
          <p:nvPr/>
        </p:nvSpPr>
        <p:spPr bwMode="auto">
          <a:xfrm>
            <a:off x="4002329" y="2889343"/>
            <a:ext cx="430036" cy="430147"/>
          </a:xfrm>
          <a:custGeom>
            <a:avLst/>
            <a:gdLst>
              <a:gd name="T0" fmla="*/ 74788054 w 602"/>
              <a:gd name="T1" fmla="*/ 63693998 h 602"/>
              <a:gd name="T2" fmla="*/ 74788054 w 602"/>
              <a:gd name="T3" fmla="*/ 63693998 h 602"/>
              <a:gd name="T4" fmla="*/ 62780332 w 602"/>
              <a:gd name="T5" fmla="*/ 63693998 h 602"/>
              <a:gd name="T6" fmla="*/ 62780332 w 602"/>
              <a:gd name="T7" fmla="*/ 45290612 h 602"/>
              <a:gd name="T8" fmla="*/ 71002968 w 602"/>
              <a:gd name="T9" fmla="*/ 45290612 h 602"/>
              <a:gd name="T10" fmla="*/ 71002968 w 602"/>
              <a:gd name="T11" fmla="*/ 7439751 h 602"/>
              <a:gd name="T12" fmla="*/ 26756804 w 602"/>
              <a:gd name="T13" fmla="*/ 7439751 h 602"/>
              <a:gd name="T14" fmla="*/ 26756804 w 602"/>
              <a:gd name="T15" fmla="*/ 11094056 h 602"/>
              <a:gd name="T16" fmla="*/ 19447473 w 602"/>
              <a:gd name="T17" fmla="*/ 11094056 h 602"/>
              <a:gd name="T18" fmla="*/ 19447473 w 602"/>
              <a:gd name="T19" fmla="*/ 3785086 h 602"/>
              <a:gd name="T20" fmla="*/ 23102139 w 602"/>
              <a:gd name="T21" fmla="*/ 0 h 602"/>
              <a:gd name="T22" fmla="*/ 74788054 w 602"/>
              <a:gd name="T23" fmla="*/ 0 h 602"/>
              <a:gd name="T24" fmla="*/ 78442719 w 602"/>
              <a:gd name="T25" fmla="*/ 3785086 h 602"/>
              <a:gd name="T26" fmla="*/ 78442719 w 602"/>
              <a:gd name="T27" fmla="*/ 60039333 h 602"/>
              <a:gd name="T28" fmla="*/ 74788054 w 602"/>
              <a:gd name="T29" fmla="*/ 63693998 h 602"/>
              <a:gd name="T30" fmla="*/ 59125666 w 602"/>
              <a:gd name="T31" fmla="*/ 18533807 h 602"/>
              <a:gd name="T32" fmla="*/ 59125666 w 602"/>
              <a:gd name="T33" fmla="*/ 18533807 h 602"/>
              <a:gd name="T34" fmla="*/ 59125666 w 602"/>
              <a:gd name="T35" fmla="*/ 74788054 h 602"/>
              <a:gd name="T36" fmla="*/ 55340580 w 602"/>
              <a:gd name="T37" fmla="*/ 78442719 h 602"/>
              <a:gd name="T38" fmla="*/ 3785086 w 602"/>
              <a:gd name="T39" fmla="*/ 78442719 h 602"/>
              <a:gd name="T40" fmla="*/ 0 w 602"/>
              <a:gd name="T41" fmla="*/ 74788054 h 602"/>
              <a:gd name="T42" fmla="*/ 0 w 602"/>
              <a:gd name="T43" fmla="*/ 18533807 h 602"/>
              <a:gd name="T44" fmla="*/ 3785086 w 602"/>
              <a:gd name="T45" fmla="*/ 14748721 h 602"/>
              <a:gd name="T46" fmla="*/ 55340580 w 602"/>
              <a:gd name="T47" fmla="*/ 14748721 h 602"/>
              <a:gd name="T48" fmla="*/ 59125666 w 602"/>
              <a:gd name="T49" fmla="*/ 18533807 h 602"/>
              <a:gd name="T50" fmla="*/ 51685915 w 602"/>
              <a:gd name="T51" fmla="*/ 22188473 h 602"/>
              <a:gd name="T52" fmla="*/ 51685915 w 602"/>
              <a:gd name="T53" fmla="*/ 22188473 h 602"/>
              <a:gd name="T54" fmla="*/ 7439751 w 602"/>
              <a:gd name="T55" fmla="*/ 22188473 h 602"/>
              <a:gd name="T56" fmla="*/ 7439751 w 602"/>
              <a:gd name="T57" fmla="*/ 60039333 h 602"/>
              <a:gd name="T58" fmla="*/ 51685915 w 602"/>
              <a:gd name="T59" fmla="*/ 60039333 h 602"/>
              <a:gd name="T60" fmla="*/ 51685915 w 602"/>
              <a:gd name="T61" fmla="*/ 22188473 h 60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602" h="602">
                <a:moveTo>
                  <a:pt x="573" y="488"/>
                </a:moveTo>
                <a:lnTo>
                  <a:pt x="573" y="488"/>
                </a:lnTo>
                <a:cubicBezTo>
                  <a:pt x="481" y="488"/>
                  <a:pt x="481" y="488"/>
                  <a:pt x="481" y="488"/>
                </a:cubicBezTo>
                <a:cubicBezTo>
                  <a:pt x="481" y="347"/>
                  <a:pt x="481" y="347"/>
                  <a:pt x="481" y="347"/>
                </a:cubicBezTo>
                <a:cubicBezTo>
                  <a:pt x="544" y="347"/>
                  <a:pt x="544" y="347"/>
                  <a:pt x="544" y="347"/>
                </a:cubicBezTo>
                <a:cubicBezTo>
                  <a:pt x="544" y="57"/>
                  <a:pt x="544" y="57"/>
                  <a:pt x="544" y="57"/>
                </a:cubicBezTo>
                <a:cubicBezTo>
                  <a:pt x="205" y="57"/>
                  <a:pt x="205" y="57"/>
                  <a:pt x="205" y="57"/>
                </a:cubicBezTo>
                <a:cubicBezTo>
                  <a:pt x="205" y="85"/>
                  <a:pt x="205" y="85"/>
                  <a:pt x="205" y="85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49" y="29"/>
                  <a:pt x="149" y="29"/>
                  <a:pt x="149" y="29"/>
                </a:cubicBezTo>
                <a:cubicBezTo>
                  <a:pt x="149" y="15"/>
                  <a:pt x="163" y="0"/>
                  <a:pt x="177" y="0"/>
                </a:cubicBezTo>
                <a:cubicBezTo>
                  <a:pt x="573" y="0"/>
                  <a:pt x="573" y="0"/>
                  <a:pt x="573" y="0"/>
                </a:cubicBezTo>
                <a:cubicBezTo>
                  <a:pt x="594" y="0"/>
                  <a:pt x="601" y="15"/>
                  <a:pt x="601" y="29"/>
                </a:cubicBezTo>
                <a:cubicBezTo>
                  <a:pt x="601" y="460"/>
                  <a:pt x="601" y="460"/>
                  <a:pt x="601" y="460"/>
                </a:cubicBezTo>
                <a:cubicBezTo>
                  <a:pt x="601" y="481"/>
                  <a:pt x="594" y="488"/>
                  <a:pt x="573" y="488"/>
                </a:cubicBezTo>
                <a:close/>
                <a:moveTo>
                  <a:pt x="453" y="142"/>
                </a:moveTo>
                <a:lnTo>
                  <a:pt x="453" y="142"/>
                </a:lnTo>
                <a:cubicBezTo>
                  <a:pt x="453" y="573"/>
                  <a:pt x="453" y="573"/>
                  <a:pt x="453" y="573"/>
                </a:cubicBezTo>
                <a:cubicBezTo>
                  <a:pt x="453" y="594"/>
                  <a:pt x="439" y="601"/>
                  <a:pt x="424" y="601"/>
                </a:cubicBezTo>
                <a:cubicBezTo>
                  <a:pt x="29" y="601"/>
                  <a:pt x="29" y="601"/>
                  <a:pt x="29" y="601"/>
                </a:cubicBezTo>
                <a:cubicBezTo>
                  <a:pt x="15" y="601"/>
                  <a:pt x="0" y="594"/>
                  <a:pt x="0" y="573"/>
                </a:cubicBezTo>
                <a:cubicBezTo>
                  <a:pt x="0" y="142"/>
                  <a:pt x="0" y="142"/>
                  <a:pt x="0" y="142"/>
                </a:cubicBezTo>
                <a:cubicBezTo>
                  <a:pt x="0" y="128"/>
                  <a:pt x="15" y="113"/>
                  <a:pt x="29" y="113"/>
                </a:cubicBezTo>
                <a:cubicBezTo>
                  <a:pt x="424" y="113"/>
                  <a:pt x="424" y="113"/>
                  <a:pt x="424" y="113"/>
                </a:cubicBezTo>
                <a:cubicBezTo>
                  <a:pt x="439" y="113"/>
                  <a:pt x="453" y="128"/>
                  <a:pt x="453" y="142"/>
                </a:cubicBezTo>
                <a:close/>
                <a:moveTo>
                  <a:pt x="396" y="170"/>
                </a:moveTo>
                <a:lnTo>
                  <a:pt x="396" y="170"/>
                </a:lnTo>
                <a:cubicBezTo>
                  <a:pt x="57" y="170"/>
                  <a:pt x="57" y="170"/>
                  <a:pt x="57" y="170"/>
                </a:cubicBezTo>
                <a:cubicBezTo>
                  <a:pt x="57" y="460"/>
                  <a:pt x="57" y="460"/>
                  <a:pt x="57" y="460"/>
                </a:cubicBezTo>
                <a:cubicBezTo>
                  <a:pt x="396" y="460"/>
                  <a:pt x="396" y="460"/>
                  <a:pt x="396" y="460"/>
                </a:cubicBezTo>
                <a:lnTo>
                  <a:pt x="396" y="170"/>
                </a:ln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65" name="Freeform 106"/>
          <p:cNvSpPr>
            <a:spLocks noChangeArrowheads="1"/>
          </p:cNvSpPr>
          <p:nvPr/>
        </p:nvSpPr>
        <p:spPr bwMode="auto">
          <a:xfrm>
            <a:off x="3302346" y="2930160"/>
            <a:ext cx="323310" cy="348512"/>
          </a:xfrm>
          <a:custGeom>
            <a:avLst/>
            <a:gdLst>
              <a:gd name="T0" fmla="*/ 55241789 w 453"/>
              <a:gd name="T1" fmla="*/ 63368574 h 489"/>
              <a:gd name="T2" fmla="*/ 55241789 w 453"/>
              <a:gd name="T3" fmla="*/ 63368574 h 489"/>
              <a:gd name="T4" fmla="*/ 3648158 w 453"/>
              <a:gd name="T5" fmla="*/ 63368574 h 489"/>
              <a:gd name="T6" fmla="*/ 0 w 453"/>
              <a:gd name="T7" fmla="*/ 59602538 h 489"/>
              <a:gd name="T8" fmla="*/ 0 w 453"/>
              <a:gd name="T9" fmla="*/ 3635949 h 489"/>
              <a:gd name="T10" fmla="*/ 3648158 w 453"/>
              <a:gd name="T11" fmla="*/ 0 h 489"/>
              <a:gd name="T12" fmla="*/ 55241789 w 453"/>
              <a:gd name="T13" fmla="*/ 0 h 489"/>
              <a:gd name="T14" fmla="*/ 58889948 w 453"/>
              <a:gd name="T15" fmla="*/ 3635949 h 489"/>
              <a:gd name="T16" fmla="*/ 58889948 w 453"/>
              <a:gd name="T17" fmla="*/ 59602538 h 489"/>
              <a:gd name="T18" fmla="*/ 55241789 w 453"/>
              <a:gd name="T19" fmla="*/ 63368574 h 489"/>
              <a:gd name="T20" fmla="*/ 51593992 w 453"/>
              <a:gd name="T21" fmla="*/ 7271898 h 489"/>
              <a:gd name="T22" fmla="*/ 51593992 w 453"/>
              <a:gd name="T23" fmla="*/ 7271898 h 489"/>
              <a:gd name="T24" fmla="*/ 7295956 w 453"/>
              <a:gd name="T25" fmla="*/ 7271898 h 489"/>
              <a:gd name="T26" fmla="*/ 7295956 w 453"/>
              <a:gd name="T27" fmla="*/ 44929375 h 489"/>
              <a:gd name="T28" fmla="*/ 51593992 w 453"/>
              <a:gd name="T29" fmla="*/ 44929375 h 489"/>
              <a:gd name="T30" fmla="*/ 51593992 w 453"/>
              <a:gd name="T31" fmla="*/ 7271898 h 48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453" h="489">
                <a:moveTo>
                  <a:pt x="424" y="488"/>
                </a:moveTo>
                <a:lnTo>
                  <a:pt x="424" y="488"/>
                </a:lnTo>
                <a:cubicBezTo>
                  <a:pt x="28" y="488"/>
                  <a:pt x="28" y="488"/>
                  <a:pt x="28" y="488"/>
                </a:cubicBezTo>
                <a:cubicBezTo>
                  <a:pt x="14" y="488"/>
                  <a:pt x="0" y="481"/>
                  <a:pt x="0" y="459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14" y="0"/>
                  <a:pt x="28" y="0"/>
                </a:cubicBezTo>
                <a:cubicBezTo>
                  <a:pt x="424" y="0"/>
                  <a:pt x="424" y="0"/>
                  <a:pt x="424" y="0"/>
                </a:cubicBezTo>
                <a:cubicBezTo>
                  <a:pt x="445" y="0"/>
                  <a:pt x="452" y="14"/>
                  <a:pt x="452" y="28"/>
                </a:cubicBezTo>
                <a:cubicBezTo>
                  <a:pt x="452" y="459"/>
                  <a:pt x="452" y="459"/>
                  <a:pt x="452" y="459"/>
                </a:cubicBezTo>
                <a:cubicBezTo>
                  <a:pt x="452" y="481"/>
                  <a:pt x="445" y="488"/>
                  <a:pt x="424" y="488"/>
                </a:cubicBezTo>
                <a:close/>
                <a:moveTo>
                  <a:pt x="396" y="56"/>
                </a:moveTo>
                <a:lnTo>
                  <a:pt x="396" y="56"/>
                </a:lnTo>
                <a:cubicBezTo>
                  <a:pt x="56" y="56"/>
                  <a:pt x="56" y="56"/>
                  <a:pt x="56" y="56"/>
                </a:cubicBezTo>
                <a:cubicBezTo>
                  <a:pt x="56" y="346"/>
                  <a:pt x="56" y="346"/>
                  <a:pt x="56" y="346"/>
                </a:cubicBezTo>
                <a:cubicBezTo>
                  <a:pt x="396" y="346"/>
                  <a:pt x="396" y="346"/>
                  <a:pt x="396" y="346"/>
                </a:cubicBezTo>
                <a:lnTo>
                  <a:pt x="396" y="56"/>
                </a:ln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66" name="Freeform 107"/>
          <p:cNvSpPr>
            <a:spLocks noChangeArrowheads="1"/>
          </p:cNvSpPr>
          <p:nvPr/>
        </p:nvSpPr>
        <p:spPr bwMode="auto">
          <a:xfrm>
            <a:off x="2511334" y="2905042"/>
            <a:ext cx="404921" cy="401889"/>
          </a:xfrm>
          <a:custGeom>
            <a:avLst/>
            <a:gdLst>
              <a:gd name="T0" fmla="*/ 73833840 w 567"/>
              <a:gd name="T1" fmla="*/ 58257727 h 566"/>
              <a:gd name="T2" fmla="*/ 70963933 w 567"/>
              <a:gd name="T3" fmla="*/ 65604161 h 566"/>
              <a:gd name="T4" fmla="*/ 70050879 w 567"/>
              <a:gd name="T5" fmla="*/ 72822069 h 566"/>
              <a:gd name="T6" fmla="*/ 62745726 w 567"/>
              <a:gd name="T7" fmla="*/ 70115488 h 566"/>
              <a:gd name="T8" fmla="*/ 55310188 w 567"/>
              <a:gd name="T9" fmla="*/ 70115488 h 566"/>
              <a:gd name="T10" fmla="*/ 48005034 w 567"/>
              <a:gd name="T11" fmla="*/ 72822069 h 566"/>
              <a:gd name="T12" fmla="*/ 40569497 w 567"/>
              <a:gd name="T13" fmla="*/ 70115488 h 566"/>
              <a:gd name="T14" fmla="*/ 33264343 w 567"/>
              <a:gd name="T15" fmla="*/ 70115488 h 566"/>
              <a:gd name="T16" fmla="*/ 25828806 w 567"/>
              <a:gd name="T17" fmla="*/ 72822069 h 566"/>
              <a:gd name="T18" fmla="*/ 18523652 w 567"/>
              <a:gd name="T19" fmla="*/ 70115488 h 566"/>
              <a:gd name="T20" fmla="*/ 11088114 w 567"/>
              <a:gd name="T21" fmla="*/ 70115488 h 566"/>
              <a:gd name="T22" fmla="*/ 3782961 w 567"/>
              <a:gd name="T23" fmla="*/ 72822069 h 566"/>
              <a:gd name="T24" fmla="*/ 2869907 w 567"/>
              <a:gd name="T25" fmla="*/ 65604161 h 566"/>
              <a:gd name="T26" fmla="*/ 0 w 567"/>
              <a:gd name="T27" fmla="*/ 58257727 h 566"/>
              <a:gd name="T28" fmla="*/ 2869907 w 567"/>
              <a:gd name="T29" fmla="*/ 50008741 h 566"/>
              <a:gd name="T30" fmla="*/ 2869907 w 567"/>
              <a:gd name="T31" fmla="*/ 43693385 h 566"/>
              <a:gd name="T32" fmla="*/ 0 w 567"/>
              <a:gd name="T33" fmla="*/ 36346592 h 566"/>
              <a:gd name="T34" fmla="*/ 2869907 w 567"/>
              <a:gd name="T35" fmla="*/ 28226490 h 566"/>
              <a:gd name="T36" fmla="*/ 2869907 w 567"/>
              <a:gd name="T37" fmla="*/ 21782250 h 566"/>
              <a:gd name="T38" fmla="*/ 0 w 567"/>
              <a:gd name="T39" fmla="*/ 14564342 h 566"/>
              <a:gd name="T40" fmla="*/ 2869907 w 567"/>
              <a:gd name="T41" fmla="*/ 6315714 h 566"/>
              <a:gd name="T42" fmla="*/ 3782961 w 567"/>
              <a:gd name="T43" fmla="*/ 0 h 566"/>
              <a:gd name="T44" fmla="*/ 11088114 w 567"/>
              <a:gd name="T45" fmla="*/ 1804387 h 566"/>
              <a:gd name="T46" fmla="*/ 18523652 w 567"/>
              <a:gd name="T47" fmla="*/ 1804387 h 566"/>
              <a:gd name="T48" fmla="*/ 25828806 w 567"/>
              <a:gd name="T49" fmla="*/ 0 h 566"/>
              <a:gd name="T50" fmla="*/ 33264343 w 567"/>
              <a:gd name="T51" fmla="*/ 1804387 h 566"/>
              <a:gd name="T52" fmla="*/ 40569497 w 567"/>
              <a:gd name="T53" fmla="*/ 1804387 h 566"/>
              <a:gd name="T54" fmla="*/ 48005034 w 567"/>
              <a:gd name="T55" fmla="*/ 0 h 566"/>
              <a:gd name="T56" fmla="*/ 55310188 w 567"/>
              <a:gd name="T57" fmla="*/ 1804387 h 566"/>
              <a:gd name="T58" fmla="*/ 62745726 w 567"/>
              <a:gd name="T59" fmla="*/ 1804387 h 566"/>
              <a:gd name="T60" fmla="*/ 70050879 w 567"/>
              <a:gd name="T61" fmla="*/ 0 h 566"/>
              <a:gd name="T62" fmla="*/ 70963933 w 567"/>
              <a:gd name="T63" fmla="*/ 6315714 h 566"/>
              <a:gd name="T64" fmla="*/ 73833840 w 567"/>
              <a:gd name="T65" fmla="*/ 14564342 h 566"/>
              <a:gd name="T66" fmla="*/ 70963933 w 567"/>
              <a:gd name="T67" fmla="*/ 21782250 h 566"/>
              <a:gd name="T68" fmla="*/ 70963933 w 567"/>
              <a:gd name="T69" fmla="*/ 28226490 h 566"/>
              <a:gd name="T70" fmla="*/ 73833840 w 567"/>
              <a:gd name="T71" fmla="*/ 36346592 h 566"/>
              <a:gd name="T72" fmla="*/ 70963933 w 567"/>
              <a:gd name="T73" fmla="*/ 43693385 h 566"/>
              <a:gd name="T74" fmla="*/ 70963933 w 567"/>
              <a:gd name="T75" fmla="*/ 50008741 h 566"/>
              <a:gd name="T76" fmla="*/ 73833840 w 567"/>
              <a:gd name="T77" fmla="*/ 58257727 h 566"/>
              <a:gd name="T78" fmla="*/ 63658779 w 567"/>
              <a:gd name="T79" fmla="*/ 9022295 h 566"/>
              <a:gd name="T80" fmla="*/ 10175061 w 567"/>
              <a:gd name="T81" fmla="*/ 62768695 h 566"/>
              <a:gd name="T82" fmla="*/ 63658779 w 567"/>
              <a:gd name="T83" fmla="*/ 9022295 h 566"/>
              <a:gd name="T84" fmla="*/ 32351290 w 567"/>
              <a:gd name="T85" fmla="*/ 48204353 h 566"/>
              <a:gd name="T86" fmla="*/ 60006203 w 567"/>
              <a:gd name="T87" fmla="*/ 44595579 h 566"/>
              <a:gd name="T88" fmla="*/ 13827637 w 567"/>
              <a:gd name="T89" fmla="*/ 59159921 h 566"/>
              <a:gd name="T90" fmla="*/ 32351290 w 567"/>
              <a:gd name="T91" fmla="*/ 48204353 h 566"/>
              <a:gd name="T92" fmla="*/ 24915752 w 567"/>
              <a:gd name="T93" fmla="*/ 30933430 h 566"/>
              <a:gd name="T94" fmla="*/ 24915752 w 567"/>
              <a:gd name="T95" fmla="*/ 16368729 h 566"/>
              <a:gd name="T96" fmla="*/ 24915752 w 567"/>
              <a:gd name="T97" fmla="*/ 30933430 h 56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67" h="566">
                <a:moveTo>
                  <a:pt x="566" y="452"/>
                </a:moveTo>
                <a:lnTo>
                  <a:pt x="566" y="452"/>
                </a:lnTo>
                <a:cubicBezTo>
                  <a:pt x="566" y="459"/>
                  <a:pt x="559" y="473"/>
                  <a:pt x="544" y="473"/>
                </a:cubicBezTo>
                <a:cubicBezTo>
                  <a:pt x="544" y="509"/>
                  <a:pt x="544" y="509"/>
                  <a:pt x="544" y="509"/>
                </a:cubicBezTo>
                <a:cubicBezTo>
                  <a:pt x="559" y="509"/>
                  <a:pt x="566" y="523"/>
                  <a:pt x="566" y="537"/>
                </a:cubicBezTo>
                <a:cubicBezTo>
                  <a:pt x="566" y="551"/>
                  <a:pt x="552" y="565"/>
                  <a:pt x="537" y="565"/>
                </a:cubicBezTo>
                <a:cubicBezTo>
                  <a:pt x="523" y="565"/>
                  <a:pt x="516" y="558"/>
                  <a:pt x="509" y="544"/>
                </a:cubicBezTo>
                <a:cubicBezTo>
                  <a:pt x="481" y="544"/>
                  <a:pt x="481" y="544"/>
                  <a:pt x="481" y="544"/>
                </a:cubicBezTo>
                <a:cubicBezTo>
                  <a:pt x="474" y="558"/>
                  <a:pt x="467" y="565"/>
                  <a:pt x="453" y="565"/>
                </a:cubicBezTo>
                <a:cubicBezTo>
                  <a:pt x="438" y="565"/>
                  <a:pt x="431" y="558"/>
                  <a:pt x="424" y="544"/>
                </a:cubicBezTo>
                <a:cubicBezTo>
                  <a:pt x="396" y="544"/>
                  <a:pt x="396" y="544"/>
                  <a:pt x="396" y="544"/>
                </a:cubicBezTo>
                <a:cubicBezTo>
                  <a:pt x="389" y="558"/>
                  <a:pt x="382" y="565"/>
                  <a:pt x="368" y="565"/>
                </a:cubicBezTo>
                <a:cubicBezTo>
                  <a:pt x="354" y="565"/>
                  <a:pt x="347" y="558"/>
                  <a:pt x="340" y="544"/>
                </a:cubicBezTo>
                <a:cubicBezTo>
                  <a:pt x="311" y="544"/>
                  <a:pt x="311" y="544"/>
                  <a:pt x="311" y="544"/>
                </a:cubicBezTo>
                <a:cubicBezTo>
                  <a:pt x="304" y="558"/>
                  <a:pt x="297" y="565"/>
                  <a:pt x="283" y="565"/>
                </a:cubicBezTo>
                <a:cubicBezTo>
                  <a:pt x="269" y="565"/>
                  <a:pt x="262" y="558"/>
                  <a:pt x="255" y="544"/>
                </a:cubicBezTo>
                <a:cubicBezTo>
                  <a:pt x="226" y="544"/>
                  <a:pt x="226" y="544"/>
                  <a:pt x="226" y="544"/>
                </a:cubicBezTo>
                <a:cubicBezTo>
                  <a:pt x="219" y="558"/>
                  <a:pt x="212" y="565"/>
                  <a:pt x="198" y="565"/>
                </a:cubicBezTo>
                <a:cubicBezTo>
                  <a:pt x="184" y="565"/>
                  <a:pt x="177" y="558"/>
                  <a:pt x="170" y="544"/>
                </a:cubicBezTo>
                <a:cubicBezTo>
                  <a:pt x="142" y="544"/>
                  <a:pt x="142" y="544"/>
                  <a:pt x="142" y="544"/>
                </a:cubicBezTo>
                <a:cubicBezTo>
                  <a:pt x="135" y="558"/>
                  <a:pt x="128" y="565"/>
                  <a:pt x="113" y="565"/>
                </a:cubicBezTo>
                <a:cubicBezTo>
                  <a:pt x="99" y="565"/>
                  <a:pt x="92" y="558"/>
                  <a:pt x="85" y="544"/>
                </a:cubicBezTo>
                <a:cubicBezTo>
                  <a:pt x="57" y="544"/>
                  <a:pt x="57" y="544"/>
                  <a:pt x="57" y="544"/>
                </a:cubicBezTo>
                <a:cubicBezTo>
                  <a:pt x="50" y="558"/>
                  <a:pt x="43" y="565"/>
                  <a:pt x="29" y="565"/>
                </a:cubicBezTo>
                <a:cubicBezTo>
                  <a:pt x="15" y="565"/>
                  <a:pt x="0" y="551"/>
                  <a:pt x="0" y="537"/>
                </a:cubicBezTo>
                <a:cubicBezTo>
                  <a:pt x="0" y="523"/>
                  <a:pt x="7" y="509"/>
                  <a:pt x="22" y="509"/>
                </a:cubicBezTo>
                <a:cubicBezTo>
                  <a:pt x="22" y="473"/>
                  <a:pt x="22" y="473"/>
                  <a:pt x="22" y="473"/>
                </a:cubicBezTo>
                <a:cubicBezTo>
                  <a:pt x="7" y="473"/>
                  <a:pt x="0" y="459"/>
                  <a:pt x="0" y="452"/>
                </a:cubicBezTo>
                <a:cubicBezTo>
                  <a:pt x="0" y="438"/>
                  <a:pt x="7" y="424"/>
                  <a:pt x="22" y="424"/>
                </a:cubicBezTo>
                <a:cubicBezTo>
                  <a:pt x="22" y="388"/>
                  <a:pt x="22" y="388"/>
                  <a:pt x="22" y="388"/>
                </a:cubicBezTo>
                <a:cubicBezTo>
                  <a:pt x="7" y="388"/>
                  <a:pt x="0" y="374"/>
                  <a:pt x="0" y="367"/>
                </a:cubicBezTo>
                <a:cubicBezTo>
                  <a:pt x="0" y="353"/>
                  <a:pt x="7" y="339"/>
                  <a:pt x="22" y="339"/>
                </a:cubicBezTo>
                <a:cubicBezTo>
                  <a:pt x="22" y="304"/>
                  <a:pt x="22" y="304"/>
                  <a:pt x="22" y="304"/>
                </a:cubicBezTo>
                <a:cubicBezTo>
                  <a:pt x="7" y="304"/>
                  <a:pt x="0" y="289"/>
                  <a:pt x="0" y="282"/>
                </a:cubicBezTo>
                <a:cubicBezTo>
                  <a:pt x="0" y="268"/>
                  <a:pt x="7" y="254"/>
                  <a:pt x="22" y="254"/>
                </a:cubicBezTo>
                <a:cubicBezTo>
                  <a:pt x="22" y="219"/>
                  <a:pt x="22" y="219"/>
                  <a:pt x="22" y="219"/>
                </a:cubicBezTo>
                <a:cubicBezTo>
                  <a:pt x="7" y="219"/>
                  <a:pt x="0" y="205"/>
                  <a:pt x="0" y="198"/>
                </a:cubicBezTo>
                <a:cubicBezTo>
                  <a:pt x="0" y="183"/>
                  <a:pt x="7" y="169"/>
                  <a:pt x="22" y="169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7" y="134"/>
                  <a:pt x="0" y="120"/>
                  <a:pt x="0" y="113"/>
                </a:cubicBezTo>
                <a:cubicBezTo>
                  <a:pt x="0" y="98"/>
                  <a:pt x="7" y="84"/>
                  <a:pt x="22" y="84"/>
                </a:cubicBezTo>
                <a:cubicBezTo>
                  <a:pt x="22" y="49"/>
                  <a:pt x="22" y="49"/>
                  <a:pt x="22" y="49"/>
                </a:cubicBezTo>
                <a:cubicBezTo>
                  <a:pt x="7" y="49"/>
                  <a:pt x="0" y="35"/>
                  <a:pt x="0" y="28"/>
                </a:cubicBezTo>
                <a:cubicBezTo>
                  <a:pt x="0" y="7"/>
                  <a:pt x="15" y="0"/>
                  <a:pt x="29" y="0"/>
                </a:cubicBezTo>
                <a:cubicBezTo>
                  <a:pt x="43" y="0"/>
                  <a:pt x="50" y="7"/>
                  <a:pt x="57" y="14"/>
                </a:cubicBezTo>
                <a:cubicBezTo>
                  <a:pt x="85" y="14"/>
                  <a:pt x="85" y="14"/>
                  <a:pt x="85" y="14"/>
                </a:cubicBezTo>
                <a:cubicBezTo>
                  <a:pt x="92" y="7"/>
                  <a:pt x="99" y="0"/>
                  <a:pt x="113" y="0"/>
                </a:cubicBezTo>
                <a:cubicBezTo>
                  <a:pt x="128" y="0"/>
                  <a:pt x="135" y="7"/>
                  <a:pt x="142" y="14"/>
                </a:cubicBezTo>
                <a:cubicBezTo>
                  <a:pt x="170" y="14"/>
                  <a:pt x="170" y="14"/>
                  <a:pt x="170" y="14"/>
                </a:cubicBezTo>
                <a:cubicBezTo>
                  <a:pt x="177" y="7"/>
                  <a:pt x="184" y="0"/>
                  <a:pt x="198" y="0"/>
                </a:cubicBezTo>
                <a:cubicBezTo>
                  <a:pt x="212" y="0"/>
                  <a:pt x="219" y="7"/>
                  <a:pt x="226" y="14"/>
                </a:cubicBezTo>
                <a:cubicBezTo>
                  <a:pt x="255" y="14"/>
                  <a:pt x="255" y="14"/>
                  <a:pt x="255" y="14"/>
                </a:cubicBezTo>
                <a:cubicBezTo>
                  <a:pt x="262" y="7"/>
                  <a:pt x="269" y="0"/>
                  <a:pt x="283" y="0"/>
                </a:cubicBezTo>
                <a:cubicBezTo>
                  <a:pt x="297" y="0"/>
                  <a:pt x="304" y="7"/>
                  <a:pt x="311" y="14"/>
                </a:cubicBezTo>
                <a:cubicBezTo>
                  <a:pt x="340" y="14"/>
                  <a:pt x="340" y="14"/>
                  <a:pt x="340" y="14"/>
                </a:cubicBezTo>
                <a:cubicBezTo>
                  <a:pt x="347" y="7"/>
                  <a:pt x="354" y="0"/>
                  <a:pt x="368" y="0"/>
                </a:cubicBezTo>
                <a:cubicBezTo>
                  <a:pt x="382" y="0"/>
                  <a:pt x="389" y="7"/>
                  <a:pt x="396" y="14"/>
                </a:cubicBezTo>
                <a:cubicBezTo>
                  <a:pt x="424" y="14"/>
                  <a:pt x="424" y="14"/>
                  <a:pt x="424" y="14"/>
                </a:cubicBezTo>
                <a:cubicBezTo>
                  <a:pt x="431" y="7"/>
                  <a:pt x="438" y="0"/>
                  <a:pt x="453" y="0"/>
                </a:cubicBezTo>
                <a:cubicBezTo>
                  <a:pt x="467" y="0"/>
                  <a:pt x="474" y="7"/>
                  <a:pt x="481" y="14"/>
                </a:cubicBezTo>
                <a:cubicBezTo>
                  <a:pt x="509" y="14"/>
                  <a:pt x="509" y="14"/>
                  <a:pt x="509" y="14"/>
                </a:cubicBezTo>
                <a:cubicBezTo>
                  <a:pt x="516" y="7"/>
                  <a:pt x="523" y="0"/>
                  <a:pt x="537" y="0"/>
                </a:cubicBezTo>
                <a:cubicBezTo>
                  <a:pt x="552" y="0"/>
                  <a:pt x="566" y="7"/>
                  <a:pt x="566" y="28"/>
                </a:cubicBezTo>
                <a:cubicBezTo>
                  <a:pt x="566" y="35"/>
                  <a:pt x="559" y="49"/>
                  <a:pt x="544" y="49"/>
                </a:cubicBezTo>
                <a:cubicBezTo>
                  <a:pt x="544" y="84"/>
                  <a:pt x="544" y="84"/>
                  <a:pt x="544" y="84"/>
                </a:cubicBezTo>
                <a:cubicBezTo>
                  <a:pt x="559" y="84"/>
                  <a:pt x="566" y="98"/>
                  <a:pt x="566" y="113"/>
                </a:cubicBezTo>
                <a:cubicBezTo>
                  <a:pt x="566" y="120"/>
                  <a:pt x="559" y="134"/>
                  <a:pt x="544" y="134"/>
                </a:cubicBezTo>
                <a:cubicBezTo>
                  <a:pt x="544" y="169"/>
                  <a:pt x="544" y="169"/>
                  <a:pt x="544" y="169"/>
                </a:cubicBezTo>
                <a:cubicBezTo>
                  <a:pt x="559" y="169"/>
                  <a:pt x="566" y="183"/>
                  <a:pt x="566" y="198"/>
                </a:cubicBezTo>
                <a:cubicBezTo>
                  <a:pt x="566" y="205"/>
                  <a:pt x="559" y="219"/>
                  <a:pt x="544" y="219"/>
                </a:cubicBezTo>
                <a:cubicBezTo>
                  <a:pt x="544" y="254"/>
                  <a:pt x="544" y="254"/>
                  <a:pt x="544" y="254"/>
                </a:cubicBezTo>
                <a:cubicBezTo>
                  <a:pt x="559" y="254"/>
                  <a:pt x="566" y="268"/>
                  <a:pt x="566" y="282"/>
                </a:cubicBezTo>
                <a:cubicBezTo>
                  <a:pt x="566" y="289"/>
                  <a:pt x="559" y="304"/>
                  <a:pt x="544" y="304"/>
                </a:cubicBezTo>
                <a:cubicBezTo>
                  <a:pt x="544" y="339"/>
                  <a:pt x="544" y="339"/>
                  <a:pt x="544" y="339"/>
                </a:cubicBezTo>
                <a:cubicBezTo>
                  <a:pt x="559" y="339"/>
                  <a:pt x="566" y="353"/>
                  <a:pt x="566" y="367"/>
                </a:cubicBezTo>
                <a:cubicBezTo>
                  <a:pt x="566" y="374"/>
                  <a:pt x="559" y="388"/>
                  <a:pt x="544" y="388"/>
                </a:cubicBezTo>
                <a:cubicBezTo>
                  <a:pt x="544" y="424"/>
                  <a:pt x="544" y="424"/>
                  <a:pt x="544" y="424"/>
                </a:cubicBezTo>
                <a:cubicBezTo>
                  <a:pt x="559" y="424"/>
                  <a:pt x="566" y="438"/>
                  <a:pt x="566" y="452"/>
                </a:cubicBezTo>
                <a:close/>
                <a:moveTo>
                  <a:pt x="488" y="70"/>
                </a:moveTo>
                <a:lnTo>
                  <a:pt x="488" y="70"/>
                </a:lnTo>
                <a:cubicBezTo>
                  <a:pt x="78" y="70"/>
                  <a:pt x="78" y="70"/>
                  <a:pt x="78" y="70"/>
                </a:cubicBezTo>
                <a:cubicBezTo>
                  <a:pt x="78" y="487"/>
                  <a:pt x="78" y="487"/>
                  <a:pt x="78" y="487"/>
                </a:cubicBezTo>
                <a:cubicBezTo>
                  <a:pt x="488" y="487"/>
                  <a:pt x="488" y="487"/>
                  <a:pt x="488" y="487"/>
                </a:cubicBezTo>
                <a:lnTo>
                  <a:pt x="488" y="70"/>
                </a:lnTo>
                <a:close/>
                <a:moveTo>
                  <a:pt x="248" y="374"/>
                </a:moveTo>
                <a:lnTo>
                  <a:pt x="248" y="374"/>
                </a:lnTo>
                <a:cubicBezTo>
                  <a:pt x="375" y="212"/>
                  <a:pt x="375" y="212"/>
                  <a:pt x="375" y="212"/>
                </a:cubicBezTo>
                <a:cubicBezTo>
                  <a:pt x="460" y="346"/>
                  <a:pt x="460" y="346"/>
                  <a:pt x="460" y="346"/>
                </a:cubicBezTo>
                <a:cubicBezTo>
                  <a:pt x="460" y="459"/>
                  <a:pt x="460" y="459"/>
                  <a:pt x="460" y="459"/>
                </a:cubicBezTo>
                <a:cubicBezTo>
                  <a:pt x="106" y="459"/>
                  <a:pt x="106" y="459"/>
                  <a:pt x="106" y="459"/>
                </a:cubicBezTo>
                <a:cubicBezTo>
                  <a:pt x="219" y="346"/>
                  <a:pt x="219" y="346"/>
                  <a:pt x="219" y="346"/>
                </a:cubicBezTo>
                <a:lnTo>
                  <a:pt x="248" y="374"/>
                </a:lnTo>
                <a:close/>
                <a:moveTo>
                  <a:pt x="191" y="240"/>
                </a:moveTo>
                <a:lnTo>
                  <a:pt x="191" y="240"/>
                </a:lnTo>
                <a:cubicBezTo>
                  <a:pt x="156" y="240"/>
                  <a:pt x="135" y="219"/>
                  <a:pt x="135" y="183"/>
                </a:cubicBezTo>
                <a:cubicBezTo>
                  <a:pt x="135" y="155"/>
                  <a:pt x="156" y="127"/>
                  <a:pt x="191" y="127"/>
                </a:cubicBezTo>
                <a:cubicBezTo>
                  <a:pt x="219" y="127"/>
                  <a:pt x="248" y="155"/>
                  <a:pt x="248" y="183"/>
                </a:cubicBezTo>
                <a:cubicBezTo>
                  <a:pt x="248" y="219"/>
                  <a:pt x="219" y="240"/>
                  <a:pt x="191" y="240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67" name="Freeform 108"/>
          <p:cNvSpPr>
            <a:spLocks noChangeArrowheads="1"/>
          </p:cNvSpPr>
          <p:nvPr/>
        </p:nvSpPr>
        <p:spPr bwMode="auto">
          <a:xfrm>
            <a:off x="1764266" y="2905042"/>
            <a:ext cx="404921" cy="401889"/>
          </a:xfrm>
          <a:custGeom>
            <a:avLst/>
            <a:gdLst>
              <a:gd name="T0" fmla="*/ 73833840 w 567"/>
              <a:gd name="T1" fmla="*/ 58257727 h 566"/>
              <a:gd name="T2" fmla="*/ 70963933 w 567"/>
              <a:gd name="T3" fmla="*/ 65604161 h 566"/>
              <a:gd name="T4" fmla="*/ 70050879 w 567"/>
              <a:gd name="T5" fmla="*/ 72822069 h 566"/>
              <a:gd name="T6" fmla="*/ 61832672 w 567"/>
              <a:gd name="T7" fmla="*/ 70115488 h 566"/>
              <a:gd name="T8" fmla="*/ 55310188 w 567"/>
              <a:gd name="T9" fmla="*/ 70115488 h 566"/>
              <a:gd name="T10" fmla="*/ 48005034 w 567"/>
              <a:gd name="T11" fmla="*/ 72822069 h 566"/>
              <a:gd name="T12" fmla="*/ 39656443 w 567"/>
              <a:gd name="T13" fmla="*/ 70115488 h 566"/>
              <a:gd name="T14" fmla="*/ 33264343 w 567"/>
              <a:gd name="T15" fmla="*/ 70115488 h 566"/>
              <a:gd name="T16" fmla="*/ 25828806 w 567"/>
              <a:gd name="T17" fmla="*/ 72822069 h 566"/>
              <a:gd name="T18" fmla="*/ 17610598 w 567"/>
              <a:gd name="T19" fmla="*/ 70115488 h 566"/>
              <a:gd name="T20" fmla="*/ 11088114 w 567"/>
              <a:gd name="T21" fmla="*/ 70115488 h 566"/>
              <a:gd name="T22" fmla="*/ 3782961 w 567"/>
              <a:gd name="T23" fmla="*/ 72822069 h 566"/>
              <a:gd name="T24" fmla="*/ 1826108 w 567"/>
              <a:gd name="T25" fmla="*/ 65604161 h 566"/>
              <a:gd name="T26" fmla="*/ 0 w 567"/>
              <a:gd name="T27" fmla="*/ 58257727 h 566"/>
              <a:gd name="T28" fmla="*/ 1826108 w 567"/>
              <a:gd name="T29" fmla="*/ 50008741 h 566"/>
              <a:gd name="T30" fmla="*/ 1826108 w 567"/>
              <a:gd name="T31" fmla="*/ 43693385 h 566"/>
              <a:gd name="T32" fmla="*/ 0 w 567"/>
              <a:gd name="T33" fmla="*/ 36346592 h 566"/>
              <a:gd name="T34" fmla="*/ 1826108 w 567"/>
              <a:gd name="T35" fmla="*/ 28226490 h 566"/>
              <a:gd name="T36" fmla="*/ 1826108 w 567"/>
              <a:gd name="T37" fmla="*/ 21782250 h 566"/>
              <a:gd name="T38" fmla="*/ 0 w 567"/>
              <a:gd name="T39" fmla="*/ 14564342 h 566"/>
              <a:gd name="T40" fmla="*/ 1826108 w 567"/>
              <a:gd name="T41" fmla="*/ 6315714 h 566"/>
              <a:gd name="T42" fmla="*/ 3782961 w 567"/>
              <a:gd name="T43" fmla="*/ 0 h 566"/>
              <a:gd name="T44" fmla="*/ 11088114 w 567"/>
              <a:gd name="T45" fmla="*/ 1804387 h 566"/>
              <a:gd name="T46" fmla="*/ 17610598 w 567"/>
              <a:gd name="T47" fmla="*/ 1804387 h 566"/>
              <a:gd name="T48" fmla="*/ 25828806 w 567"/>
              <a:gd name="T49" fmla="*/ 0 h 566"/>
              <a:gd name="T50" fmla="*/ 33264343 w 567"/>
              <a:gd name="T51" fmla="*/ 1804387 h 566"/>
              <a:gd name="T52" fmla="*/ 39656443 w 567"/>
              <a:gd name="T53" fmla="*/ 1804387 h 566"/>
              <a:gd name="T54" fmla="*/ 48005034 w 567"/>
              <a:gd name="T55" fmla="*/ 0 h 566"/>
              <a:gd name="T56" fmla="*/ 55310188 w 567"/>
              <a:gd name="T57" fmla="*/ 1804387 h 566"/>
              <a:gd name="T58" fmla="*/ 61832672 w 567"/>
              <a:gd name="T59" fmla="*/ 1804387 h 566"/>
              <a:gd name="T60" fmla="*/ 70050879 w 567"/>
              <a:gd name="T61" fmla="*/ 0 h 566"/>
              <a:gd name="T62" fmla="*/ 70963933 w 567"/>
              <a:gd name="T63" fmla="*/ 6315714 h 566"/>
              <a:gd name="T64" fmla="*/ 73833840 w 567"/>
              <a:gd name="T65" fmla="*/ 14564342 h 566"/>
              <a:gd name="T66" fmla="*/ 70963933 w 567"/>
              <a:gd name="T67" fmla="*/ 21782250 h 566"/>
              <a:gd name="T68" fmla="*/ 70963933 w 567"/>
              <a:gd name="T69" fmla="*/ 28226490 h 566"/>
              <a:gd name="T70" fmla="*/ 73833840 w 567"/>
              <a:gd name="T71" fmla="*/ 36346592 h 566"/>
              <a:gd name="T72" fmla="*/ 70963933 w 567"/>
              <a:gd name="T73" fmla="*/ 43693385 h 566"/>
              <a:gd name="T74" fmla="*/ 70963933 w 567"/>
              <a:gd name="T75" fmla="*/ 50008741 h 566"/>
              <a:gd name="T76" fmla="*/ 73833840 w 567"/>
              <a:gd name="T77" fmla="*/ 58257727 h 566"/>
              <a:gd name="T78" fmla="*/ 63658779 w 567"/>
              <a:gd name="T79" fmla="*/ 9022295 h 566"/>
              <a:gd name="T80" fmla="*/ 9262007 w 567"/>
              <a:gd name="T81" fmla="*/ 62768695 h 566"/>
              <a:gd name="T82" fmla="*/ 63658779 w 567"/>
              <a:gd name="T83" fmla="*/ 9022295 h 56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567" h="566">
                <a:moveTo>
                  <a:pt x="566" y="452"/>
                </a:moveTo>
                <a:lnTo>
                  <a:pt x="566" y="452"/>
                </a:lnTo>
                <a:cubicBezTo>
                  <a:pt x="566" y="459"/>
                  <a:pt x="559" y="473"/>
                  <a:pt x="544" y="473"/>
                </a:cubicBezTo>
                <a:cubicBezTo>
                  <a:pt x="544" y="509"/>
                  <a:pt x="544" y="509"/>
                  <a:pt x="544" y="509"/>
                </a:cubicBezTo>
                <a:cubicBezTo>
                  <a:pt x="559" y="509"/>
                  <a:pt x="566" y="523"/>
                  <a:pt x="566" y="537"/>
                </a:cubicBezTo>
                <a:cubicBezTo>
                  <a:pt x="566" y="551"/>
                  <a:pt x="551" y="565"/>
                  <a:pt x="537" y="565"/>
                </a:cubicBezTo>
                <a:cubicBezTo>
                  <a:pt x="523" y="565"/>
                  <a:pt x="509" y="558"/>
                  <a:pt x="509" y="544"/>
                </a:cubicBezTo>
                <a:cubicBezTo>
                  <a:pt x="474" y="544"/>
                  <a:pt x="474" y="544"/>
                  <a:pt x="474" y="544"/>
                </a:cubicBezTo>
                <a:cubicBezTo>
                  <a:pt x="474" y="558"/>
                  <a:pt x="460" y="565"/>
                  <a:pt x="453" y="565"/>
                </a:cubicBezTo>
                <a:cubicBezTo>
                  <a:pt x="438" y="565"/>
                  <a:pt x="424" y="558"/>
                  <a:pt x="424" y="544"/>
                </a:cubicBezTo>
                <a:cubicBezTo>
                  <a:pt x="389" y="544"/>
                  <a:pt x="389" y="544"/>
                  <a:pt x="389" y="544"/>
                </a:cubicBezTo>
                <a:cubicBezTo>
                  <a:pt x="389" y="558"/>
                  <a:pt x="375" y="565"/>
                  <a:pt x="368" y="565"/>
                </a:cubicBezTo>
                <a:cubicBezTo>
                  <a:pt x="354" y="565"/>
                  <a:pt x="340" y="558"/>
                  <a:pt x="340" y="544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4" y="558"/>
                  <a:pt x="290" y="565"/>
                  <a:pt x="283" y="565"/>
                </a:cubicBezTo>
                <a:cubicBezTo>
                  <a:pt x="269" y="565"/>
                  <a:pt x="255" y="558"/>
                  <a:pt x="255" y="544"/>
                </a:cubicBezTo>
                <a:cubicBezTo>
                  <a:pt x="219" y="544"/>
                  <a:pt x="219" y="544"/>
                  <a:pt x="219" y="544"/>
                </a:cubicBezTo>
                <a:cubicBezTo>
                  <a:pt x="219" y="558"/>
                  <a:pt x="205" y="565"/>
                  <a:pt x="198" y="565"/>
                </a:cubicBezTo>
                <a:cubicBezTo>
                  <a:pt x="184" y="565"/>
                  <a:pt x="170" y="558"/>
                  <a:pt x="170" y="544"/>
                </a:cubicBezTo>
                <a:cubicBezTo>
                  <a:pt x="135" y="544"/>
                  <a:pt x="135" y="544"/>
                  <a:pt x="135" y="544"/>
                </a:cubicBezTo>
                <a:cubicBezTo>
                  <a:pt x="135" y="558"/>
                  <a:pt x="120" y="565"/>
                  <a:pt x="113" y="565"/>
                </a:cubicBezTo>
                <a:cubicBezTo>
                  <a:pt x="99" y="565"/>
                  <a:pt x="85" y="558"/>
                  <a:pt x="85" y="544"/>
                </a:cubicBezTo>
                <a:cubicBezTo>
                  <a:pt x="50" y="544"/>
                  <a:pt x="50" y="544"/>
                  <a:pt x="50" y="544"/>
                </a:cubicBezTo>
                <a:cubicBezTo>
                  <a:pt x="50" y="558"/>
                  <a:pt x="36" y="565"/>
                  <a:pt x="29" y="565"/>
                </a:cubicBezTo>
                <a:cubicBezTo>
                  <a:pt x="7" y="565"/>
                  <a:pt x="0" y="551"/>
                  <a:pt x="0" y="537"/>
                </a:cubicBezTo>
                <a:cubicBezTo>
                  <a:pt x="0" y="523"/>
                  <a:pt x="7" y="509"/>
                  <a:pt x="14" y="509"/>
                </a:cubicBezTo>
                <a:cubicBezTo>
                  <a:pt x="14" y="473"/>
                  <a:pt x="14" y="473"/>
                  <a:pt x="14" y="473"/>
                </a:cubicBezTo>
                <a:cubicBezTo>
                  <a:pt x="7" y="473"/>
                  <a:pt x="0" y="459"/>
                  <a:pt x="0" y="452"/>
                </a:cubicBezTo>
                <a:cubicBezTo>
                  <a:pt x="0" y="438"/>
                  <a:pt x="7" y="424"/>
                  <a:pt x="14" y="424"/>
                </a:cubicBezTo>
                <a:cubicBezTo>
                  <a:pt x="14" y="388"/>
                  <a:pt x="14" y="388"/>
                  <a:pt x="14" y="388"/>
                </a:cubicBezTo>
                <a:cubicBezTo>
                  <a:pt x="7" y="388"/>
                  <a:pt x="0" y="374"/>
                  <a:pt x="0" y="367"/>
                </a:cubicBezTo>
                <a:cubicBezTo>
                  <a:pt x="0" y="353"/>
                  <a:pt x="7" y="339"/>
                  <a:pt x="14" y="339"/>
                </a:cubicBezTo>
                <a:cubicBezTo>
                  <a:pt x="14" y="304"/>
                  <a:pt x="14" y="304"/>
                  <a:pt x="14" y="304"/>
                </a:cubicBezTo>
                <a:cubicBezTo>
                  <a:pt x="7" y="304"/>
                  <a:pt x="0" y="289"/>
                  <a:pt x="0" y="282"/>
                </a:cubicBezTo>
                <a:cubicBezTo>
                  <a:pt x="0" y="268"/>
                  <a:pt x="7" y="254"/>
                  <a:pt x="14" y="254"/>
                </a:cubicBezTo>
                <a:cubicBezTo>
                  <a:pt x="14" y="219"/>
                  <a:pt x="14" y="219"/>
                  <a:pt x="14" y="219"/>
                </a:cubicBezTo>
                <a:cubicBezTo>
                  <a:pt x="7" y="219"/>
                  <a:pt x="0" y="205"/>
                  <a:pt x="0" y="198"/>
                </a:cubicBezTo>
                <a:cubicBezTo>
                  <a:pt x="0" y="183"/>
                  <a:pt x="7" y="169"/>
                  <a:pt x="14" y="169"/>
                </a:cubicBezTo>
                <a:cubicBezTo>
                  <a:pt x="14" y="134"/>
                  <a:pt x="14" y="134"/>
                  <a:pt x="14" y="134"/>
                </a:cubicBezTo>
                <a:cubicBezTo>
                  <a:pt x="7" y="134"/>
                  <a:pt x="0" y="120"/>
                  <a:pt x="0" y="113"/>
                </a:cubicBezTo>
                <a:cubicBezTo>
                  <a:pt x="0" y="98"/>
                  <a:pt x="7" y="84"/>
                  <a:pt x="14" y="84"/>
                </a:cubicBezTo>
                <a:cubicBezTo>
                  <a:pt x="14" y="49"/>
                  <a:pt x="14" y="49"/>
                  <a:pt x="14" y="49"/>
                </a:cubicBezTo>
                <a:cubicBezTo>
                  <a:pt x="7" y="49"/>
                  <a:pt x="0" y="35"/>
                  <a:pt x="0" y="28"/>
                </a:cubicBezTo>
                <a:cubicBezTo>
                  <a:pt x="0" y="7"/>
                  <a:pt x="7" y="0"/>
                  <a:pt x="29" y="0"/>
                </a:cubicBezTo>
                <a:cubicBezTo>
                  <a:pt x="36" y="0"/>
                  <a:pt x="50" y="7"/>
                  <a:pt x="50" y="14"/>
                </a:cubicBezTo>
                <a:cubicBezTo>
                  <a:pt x="85" y="14"/>
                  <a:pt x="85" y="14"/>
                  <a:pt x="85" y="14"/>
                </a:cubicBezTo>
                <a:cubicBezTo>
                  <a:pt x="85" y="7"/>
                  <a:pt x="99" y="0"/>
                  <a:pt x="113" y="0"/>
                </a:cubicBezTo>
                <a:cubicBezTo>
                  <a:pt x="120" y="0"/>
                  <a:pt x="135" y="7"/>
                  <a:pt x="135" y="14"/>
                </a:cubicBezTo>
                <a:cubicBezTo>
                  <a:pt x="170" y="14"/>
                  <a:pt x="170" y="14"/>
                  <a:pt x="170" y="14"/>
                </a:cubicBezTo>
                <a:cubicBezTo>
                  <a:pt x="170" y="7"/>
                  <a:pt x="184" y="0"/>
                  <a:pt x="198" y="0"/>
                </a:cubicBezTo>
                <a:cubicBezTo>
                  <a:pt x="205" y="0"/>
                  <a:pt x="219" y="7"/>
                  <a:pt x="219" y="14"/>
                </a:cubicBezTo>
                <a:cubicBezTo>
                  <a:pt x="255" y="14"/>
                  <a:pt x="255" y="14"/>
                  <a:pt x="255" y="14"/>
                </a:cubicBezTo>
                <a:cubicBezTo>
                  <a:pt x="255" y="7"/>
                  <a:pt x="269" y="0"/>
                  <a:pt x="283" y="0"/>
                </a:cubicBezTo>
                <a:cubicBezTo>
                  <a:pt x="290" y="0"/>
                  <a:pt x="304" y="7"/>
                  <a:pt x="304" y="14"/>
                </a:cubicBezTo>
                <a:cubicBezTo>
                  <a:pt x="340" y="14"/>
                  <a:pt x="340" y="14"/>
                  <a:pt x="340" y="14"/>
                </a:cubicBezTo>
                <a:cubicBezTo>
                  <a:pt x="340" y="7"/>
                  <a:pt x="354" y="0"/>
                  <a:pt x="368" y="0"/>
                </a:cubicBezTo>
                <a:cubicBezTo>
                  <a:pt x="375" y="0"/>
                  <a:pt x="389" y="7"/>
                  <a:pt x="389" y="14"/>
                </a:cubicBezTo>
                <a:cubicBezTo>
                  <a:pt x="424" y="14"/>
                  <a:pt x="424" y="14"/>
                  <a:pt x="424" y="14"/>
                </a:cubicBezTo>
                <a:cubicBezTo>
                  <a:pt x="424" y="7"/>
                  <a:pt x="438" y="0"/>
                  <a:pt x="453" y="0"/>
                </a:cubicBezTo>
                <a:cubicBezTo>
                  <a:pt x="460" y="0"/>
                  <a:pt x="474" y="7"/>
                  <a:pt x="474" y="14"/>
                </a:cubicBezTo>
                <a:cubicBezTo>
                  <a:pt x="509" y="14"/>
                  <a:pt x="509" y="14"/>
                  <a:pt x="509" y="14"/>
                </a:cubicBezTo>
                <a:cubicBezTo>
                  <a:pt x="509" y="7"/>
                  <a:pt x="523" y="0"/>
                  <a:pt x="537" y="0"/>
                </a:cubicBezTo>
                <a:cubicBezTo>
                  <a:pt x="551" y="0"/>
                  <a:pt x="566" y="7"/>
                  <a:pt x="566" y="28"/>
                </a:cubicBezTo>
                <a:cubicBezTo>
                  <a:pt x="566" y="35"/>
                  <a:pt x="559" y="49"/>
                  <a:pt x="544" y="49"/>
                </a:cubicBezTo>
                <a:cubicBezTo>
                  <a:pt x="544" y="84"/>
                  <a:pt x="544" y="84"/>
                  <a:pt x="544" y="84"/>
                </a:cubicBezTo>
                <a:cubicBezTo>
                  <a:pt x="559" y="84"/>
                  <a:pt x="566" y="98"/>
                  <a:pt x="566" y="113"/>
                </a:cubicBezTo>
                <a:cubicBezTo>
                  <a:pt x="566" y="120"/>
                  <a:pt x="559" y="134"/>
                  <a:pt x="544" y="134"/>
                </a:cubicBezTo>
                <a:cubicBezTo>
                  <a:pt x="544" y="169"/>
                  <a:pt x="544" y="169"/>
                  <a:pt x="544" y="169"/>
                </a:cubicBezTo>
                <a:cubicBezTo>
                  <a:pt x="559" y="169"/>
                  <a:pt x="566" y="183"/>
                  <a:pt x="566" y="198"/>
                </a:cubicBezTo>
                <a:cubicBezTo>
                  <a:pt x="566" y="205"/>
                  <a:pt x="559" y="219"/>
                  <a:pt x="544" y="219"/>
                </a:cubicBezTo>
                <a:cubicBezTo>
                  <a:pt x="544" y="254"/>
                  <a:pt x="544" y="254"/>
                  <a:pt x="544" y="254"/>
                </a:cubicBezTo>
                <a:cubicBezTo>
                  <a:pt x="559" y="254"/>
                  <a:pt x="566" y="268"/>
                  <a:pt x="566" y="282"/>
                </a:cubicBezTo>
                <a:cubicBezTo>
                  <a:pt x="566" y="289"/>
                  <a:pt x="559" y="304"/>
                  <a:pt x="544" y="304"/>
                </a:cubicBezTo>
                <a:cubicBezTo>
                  <a:pt x="544" y="339"/>
                  <a:pt x="544" y="339"/>
                  <a:pt x="544" y="339"/>
                </a:cubicBezTo>
                <a:cubicBezTo>
                  <a:pt x="559" y="339"/>
                  <a:pt x="566" y="353"/>
                  <a:pt x="566" y="367"/>
                </a:cubicBezTo>
                <a:cubicBezTo>
                  <a:pt x="566" y="374"/>
                  <a:pt x="559" y="388"/>
                  <a:pt x="544" y="388"/>
                </a:cubicBezTo>
                <a:cubicBezTo>
                  <a:pt x="544" y="424"/>
                  <a:pt x="544" y="424"/>
                  <a:pt x="544" y="424"/>
                </a:cubicBezTo>
                <a:cubicBezTo>
                  <a:pt x="559" y="424"/>
                  <a:pt x="566" y="438"/>
                  <a:pt x="566" y="452"/>
                </a:cubicBezTo>
                <a:close/>
                <a:moveTo>
                  <a:pt x="488" y="70"/>
                </a:moveTo>
                <a:lnTo>
                  <a:pt x="488" y="70"/>
                </a:lnTo>
                <a:cubicBezTo>
                  <a:pt x="71" y="70"/>
                  <a:pt x="71" y="70"/>
                  <a:pt x="71" y="70"/>
                </a:cubicBezTo>
                <a:cubicBezTo>
                  <a:pt x="71" y="487"/>
                  <a:pt x="71" y="487"/>
                  <a:pt x="71" y="487"/>
                </a:cubicBezTo>
                <a:cubicBezTo>
                  <a:pt x="488" y="487"/>
                  <a:pt x="488" y="487"/>
                  <a:pt x="488" y="487"/>
                </a:cubicBezTo>
                <a:lnTo>
                  <a:pt x="488" y="70"/>
                </a:ln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68" name="Freeform 109"/>
          <p:cNvSpPr>
            <a:spLocks noChangeArrowheads="1"/>
          </p:cNvSpPr>
          <p:nvPr/>
        </p:nvSpPr>
        <p:spPr bwMode="auto">
          <a:xfrm>
            <a:off x="10013396" y="2138941"/>
            <a:ext cx="430034" cy="430145"/>
          </a:xfrm>
          <a:custGeom>
            <a:avLst/>
            <a:gdLst>
              <a:gd name="T0" fmla="*/ 78441997 w 602"/>
              <a:gd name="T1" fmla="*/ 71002280 h 602"/>
              <a:gd name="T2" fmla="*/ 78441997 w 602"/>
              <a:gd name="T3" fmla="*/ 71002280 h 602"/>
              <a:gd name="T4" fmla="*/ 71002280 w 602"/>
              <a:gd name="T5" fmla="*/ 78441997 h 602"/>
              <a:gd name="T6" fmla="*/ 65520668 w 602"/>
              <a:gd name="T7" fmla="*/ 76614673 h 602"/>
              <a:gd name="T8" fmla="*/ 44245960 w 602"/>
              <a:gd name="T9" fmla="*/ 54426302 h 602"/>
              <a:gd name="T10" fmla="*/ 29497307 w 602"/>
              <a:gd name="T11" fmla="*/ 59125033 h 602"/>
              <a:gd name="T12" fmla="*/ 0 w 602"/>
              <a:gd name="T13" fmla="*/ 29497307 h 602"/>
              <a:gd name="T14" fmla="*/ 29497307 w 602"/>
              <a:gd name="T15" fmla="*/ 0 h 602"/>
              <a:gd name="T16" fmla="*/ 58994613 w 602"/>
              <a:gd name="T17" fmla="*/ 29497307 h 602"/>
              <a:gd name="T18" fmla="*/ 54426302 w 602"/>
              <a:gd name="T19" fmla="*/ 44376380 h 602"/>
              <a:gd name="T20" fmla="*/ 76614673 w 602"/>
              <a:gd name="T21" fmla="*/ 65520668 h 602"/>
              <a:gd name="T22" fmla="*/ 78441997 w 602"/>
              <a:gd name="T23" fmla="*/ 71002280 h 602"/>
              <a:gd name="T24" fmla="*/ 29497307 w 602"/>
              <a:gd name="T25" fmla="*/ 7439717 h 602"/>
              <a:gd name="T26" fmla="*/ 29497307 w 602"/>
              <a:gd name="T27" fmla="*/ 7439717 h 602"/>
              <a:gd name="T28" fmla="*/ 7439717 w 602"/>
              <a:gd name="T29" fmla="*/ 29497307 h 602"/>
              <a:gd name="T30" fmla="*/ 29497307 w 602"/>
              <a:gd name="T31" fmla="*/ 51685677 h 602"/>
              <a:gd name="T32" fmla="*/ 51685677 w 602"/>
              <a:gd name="T33" fmla="*/ 29497307 h 602"/>
              <a:gd name="T34" fmla="*/ 29497307 w 602"/>
              <a:gd name="T35" fmla="*/ 7439717 h 602"/>
              <a:gd name="T36" fmla="*/ 41504973 w 602"/>
              <a:gd name="T37" fmla="*/ 33282375 h 602"/>
              <a:gd name="T38" fmla="*/ 41504973 w 602"/>
              <a:gd name="T39" fmla="*/ 33282375 h 602"/>
              <a:gd name="T40" fmla="*/ 16575978 w 602"/>
              <a:gd name="T41" fmla="*/ 33282375 h 602"/>
              <a:gd name="T42" fmla="*/ 12921329 w 602"/>
              <a:gd name="T43" fmla="*/ 29497307 h 602"/>
              <a:gd name="T44" fmla="*/ 16575978 w 602"/>
              <a:gd name="T45" fmla="*/ 25842658 h 602"/>
              <a:gd name="T46" fmla="*/ 41504973 w 602"/>
              <a:gd name="T47" fmla="*/ 25842658 h 602"/>
              <a:gd name="T48" fmla="*/ 45159622 w 602"/>
              <a:gd name="T49" fmla="*/ 29497307 h 602"/>
              <a:gd name="T50" fmla="*/ 41504973 w 602"/>
              <a:gd name="T51" fmla="*/ 33282375 h 60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602" h="602">
                <a:moveTo>
                  <a:pt x="601" y="544"/>
                </a:moveTo>
                <a:lnTo>
                  <a:pt x="601" y="544"/>
                </a:lnTo>
                <a:cubicBezTo>
                  <a:pt x="601" y="573"/>
                  <a:pt x="573" y="601"/>
                  <a:pt x="544" y="601"/>
                </a:cubicBezTo>
                <a:cubicBezTo>
                  <a:pt x="530" y="601"/>
                  <a:pt x="516" y="594"/>
                  <a:pt x="502" y="587"/>
                </a:cubicBezTo>
                <a:cubicBezTo>
                  <a:pt x="339" y="417"/>
                  <a:pt x="339" y="417"/>
                  <a:pt x="339" y="417"/>
                </a:cubicBezTo>
                <a:cubicBezTo>
                  <a:pt x="304" y="438"/>
                  <a:pt x="269" y="453"/>
                  <a:pt x="226" y="453"/>
                </a:cubicBezTo>
                <a:cubicBezTo>
                  <a:pt x="99" y="453"/>
                  <a:pt x="0" y="347"/>
                  <a:pt x="0" y="226"/>
                </a:cubicBezTo>
                <a:cubicBezTo>
                  <a:pt x="0" y="99"/>
                  <a:pt x="99" y="0"/>
                  <a:pt x="226" y="0"/>
                </a:cubicBezTo>
                <a:cubicBezTo>
                  <a:pt x="346" y="0"/>
                  <a:pt x="452" y="99"/>
                  <a:pt x="452" y="226"/>
                </a:cubicBezTo>
                <a:cubicBezTo>
                  <a:pt x="452" y="269"/>
                  <a:pt x="438" y="304"/>
                  <a:pt x="417" y="340"/>
                </a:cubicBezTo>
                <a:cubicBezTo>
                  <a:pt x="587" y="502"/>
                  <a:pt x="587" y="502"/>
                  <a:pt x="587" y="502"/>
                </a:cubicBezTo>
                <a:cubicBezTo>
                  <a:pt x="594" y="516"/>
                  <a:pt x="601" y="530"/>
                  <a:pt x="601" y="544"/>
                </a:cubicBezTo>
                <a:close/>
                <a:moveTo>
                  <a:pt x="226" y="57"/>
                </a:moveTo>
                <a:lnTo>
                  <a:pt x="226" y="57"/>
                </a:lnTo>
                <a:cubicBezTo>
                  <a:pt x="127" y="57"/>
                  <a:pt x="57" y="127"/>
                  <a:pt x="57" y="226"/>
                </a:cubicBezTo>
                <a:cubicBezTo>
                  <a:pt x="57" y="318"/>
                  <a:pt x="127" y="396"/>
                  <a:pt x="226" y="396"/>
                </a:cubicBezTo>
                <a:cubicBezTo>
                  <a:pt x="318" y="396"/>
                  <a:pt x="396" y="318"/>
                  <a:pt x="396" y="226"/>
                </a:cubicBezTo>
                <a:cubicBezTo>
                  <a:pt x="396" y="127"/>
                  <a:pt x="318" y="57"/>
                  <a:pt x="226" y="57"/>
                </a:cubicBezTo>
                <a:close/>
                <a:moveTo>
                  <a:pt x="318" y="255"/>
                </a:moveTo>
                <a:lnTo>
                  <a:pt x="318" y="255"/>
                </a:lnTo>
                <a:cubicBezTo>
                  <a:pt x="127" y="255"/>
                  <a:pt x="127" y="255"/>
                  <a:pt x="127" y="255"/>
                </a:cubicBezTo>
                <a:cubicBezTo>
                  <a:pt x="113" y="255"/>
                  <a:pt x="99" y="241"/>
                  <a:pt x="99" y="226"/>
                </a:cubicBezTo>
                <a:cubicBezTo>
                  <a:pt x="99" y="205"/>
                  <a:pt x="113" y="198"/>
                  <a:pt x="127" y="198"/>
                </a:cubicBezTo>
                <a:cubicBezTo>
                  <a:pt x="318" y="198"/>
                  <a:pt x="318" y="198"/>
                  <a:pt x="318" y="198"/>
                </a:cubicBezTo>
                <a:cubicBezTo>
                  <a:pt x="332" y="198"/>
                  <a:pt x="346" y="205"/>
                  <a:pt x="346" y="226"/>
                </a:cubicBezTo>
                <a:cubicBezTo>
                  <a:pt x="346" y="241"/>
                  <a:pt x="332" y="255"/>
                  <a:pt x="318" y="255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69" name="Freeform 110"/>
          <p:cNvSpPr>
            <a:spLocks noChangeArrowheads="1"/>
          </p:cNvSpPr>
          <p:nvPr/>
        </p:nvSpPr>
        <p:spPr bwMode="auto">
          <a:xfrm>
            <a:off x="9256912" y="2138941"/>
            <a:ext cx="433174" cy="430145"/>
          </a:xfrm>
          <a:custGeom>
            <a:avLst/>
            <a:gdLst>
              <a:gd name="T0" fmla="*/ 78678142 w 609"/>
              <a:gd name="T1" fmla="*/ 71002280 h 602"/>
              <a:gd name="T2" fmla="*/ 78678142 w 609"/>
              <a:gd name="T3" fmla="*/ 71002280 h 602"/>
              <a:gd name="T4" fmla="*/ 71302258 w 609"/>
              <a:gd name="T5" fmla="*/ 78441997 h 602"/>
              <a:gd name="T6" fmla="*/ 65867111 w 609"/>
              <a:gd name="T7" fmla="*/ 76614673 h 602"/>
              <a:gd name="T8" fmla="*/ 44774038 w 609"/>
              <a:gd name="T9" fmla="*/ 54426302 h 602"/>
              <a:gd name="T10" fmla="*/ 29245613 w 609"/>
              <a:gd name="T11" fmla="*/ 59125033 h 602"/>
              <a:gd name="T12" fmla="*/ 0 w 609"/>
              <a:gd name="T13" fmla="*/ 29497307 h 602"/>
              <a:gd name="T14" fmla="*/ 29245613 w 609"/>
              <a:gd name="T15" fmla="*/ 0 h 602"/>
              <a:gd name="T16" fmla="*/ 58491226 w 609"/>
              <a:gd name="T17" fmla="*/ 29497307 h 602"/>
              <a:gd name="T18" fmla="*/ 54867675 w 609"/>
              <a:gd name="T19" fmla="*/ 44376380 h 602"/>
              <a:gd name="T20" fmla="*/ 75960749 w 609"/>
              <a:gd name="T21" fmla="*/ 65520668 h 602"/>
              <a:gd name="T22" fmla="*/ 78678142 w 609"/>
              <a:gd name="T23" fmla="*/ 71002280 h 602"/>
              <a:gd name="T24" fmla="*/ 29245613 w 609"/>
              <a:gd name="T25" fmla="*/ 7439717 h 602"/>
              <a:gd name="T26" fmla="*/ 29245613 w 609"/>
              <a:gd name="T27" fmla="*/ 7439717 h 602"/>
              <a:gd name="T28" fmla="*/ 7246742 w 609"/>
              <a:gd name="T29" fmla="*/ 29497307 h 602"/>
              <a:gd name="T30" fmla="*/ 29245613 w 609"/>
              <a:gd name="T31" fmla="*/ 51685677 h 602"/>
              <a:gd name="T32" fmla="*/ 51244484 w 609"/>
              <a:gd name="T33" fmla="*/ 29497307 h 602"/>
              <a:gd name="T34" fmla="*/ 29245613 w 609"/>
              <a:gd name="T35" fmla="*/ 7439717 h 602"/>
              <a:gd name="T36" fmla="*/ 42056644 w 609"/>
              <a:gd name="T37" fmla="*/ 33282375 h 602"/>
              <a:gd name="T38" fmla="*/ 42056644 w 609"/>
              <a:gd name="T39" fmla="*/ 33282375 h 602"/>
              <a:gd name="T40" fmla="*/ 32868804 w 609"/>
              <a:gd name="T41" fmla="*/ 33282375 h 602"/>
              <a:gd name="T42" fmla="*/ 32868804 w 609"/>
              <a:gd name="T43" fmla="*/ 41504973 h 602"/>
              <a:gd name="T44" fmla="*/ 29245613 w 609"/>
              <a:gd name="T45" fmla="*/ 45290042 h 602"/>
              <a:gd name="T46" fmla="*/ 25622062 w 609"/>
              <a:gd name="T47" fmla="*/ 41504973 h 602"/>
              <a:gd name="T48" fmla="*/ 25622062 w 609"/>
              <a:gd name="T49" fmla="*/ 33282375 h 602"/>
              <a:gd name="T50" fmla="*/ 17340380 w 609"/>
              <a:gd name="T51" fmla="*/ 33282375 h 602"/>
              <a:gd name="T52" fmla="*/ 13716829 w 609"/>
              <a:gd name="T53" fmla="*/ 29497307 h 602"/>
              <a:gd name="T54" fmla="*/ 17340380 w 609"/>
              <a:gd name="T55" fmla="*/ 25842658 h 602"/>
              <a:gd name="T56" fmla="*/ 25622062 w 609"/>
              <a:gd name="T57" fmla="*/ 25842658 h 602"/>
              <a:gd name="T58" fmla="*/ 25622062 w 609"/>
              <a:gd name="T59" fmla="*/ 16575978 h 602"/>
              <a:gd name="T60" fmla="*/ 29245613 w 609"/>
              <a:gd name="T61" fmla="*/ 12921329 h 602"/>
              <a:gd name="T62" fmla="*/ 32868804 w 609"/>
              <a:gd name="T63" fmla="*/ 16575978 h 602"/>
              <a:gd name="T64" fmla="*/ 32868804 w 609"/>
              <a:gd name="T65" fmla="*/ 25842658 h 602"/>
              <a:gd name="T66" fmla="*/ 42056644 w 609"/>
              <a:gd name="T67" fmla="*/ 25842658 h 602"/>
              <a:gd name="T68" fmla="*/ 45679835 w 609"/>
              <a:gd name="T69" fmla="*/ 29497307 h 602"/>
              <a:gd name="T70" fmla="*/ 42056644 w 609"/>
              <a:gd name="T71" fmla="*/ 33282375 h 60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09" h="602">
                <a:moveTo>
                  <a:pt x="608" y="544"/>
                </a:moveTo>
                <a:lnTo>
                  <a:pt x="608" y="544"/>
                </a:lnTo>
                <a:cubicBezTo>
                  <a:pt x="608" y="573"/>
                  <a:pt x="579" y="601"/>
                  <a:pt x="551" y="601"/>
                </a:cubicBezTo>
                <a:cubicBezTo>
                  <a:pt x="530" y="601"/>
                  <a:pt x="516" y="594"/>
                  <a:pt x="509" y="587"/>
                </a:cubicBezTo>
                <a:cubicBezTo>
                  <a:pt x="346" y="417"/>
                  <a:pt x="346" y="417"/>
                  <a:pt x="346" y="417"/>
                </a:cubicBezTo>
                <a:cubicBezTo>
                  <a:pt x="311" y="438"/>
                  <a:pt x="269" y="453"/>
                  <a:pt x="226" y="453"/>
                </a:cubicBezTo>
                <a:cubicBezTo>
                  <a:pt x="106" y="453"/>
                  <a:pt x="0" y="347"/>
                  <a:pt x="0" y="226"/>
                </a:cubicBezTo>
                <a:cubicBezTo>
                  <a:pt x="0" y="99"/>
                  <a:pt x="106" y="0"/>
                  <a:pt x="226" y="0"/>
                </a:cubicBezTo>
                <a:cubicBezTo>
                  <a:pt x="353" y="0"/>
                  <a:pt x="452" y="99"/>
                  <a:pt x="452" y="226"/>
                </a:cubicBezTo>
                <a:cubicBezTo>
                  <a:pt x="452" y="269"/>
                  <a:pt x="445" y="304"/>
                  <a:pt x="424" y="340"/>
                </a:cubicBezTo>
                <a:cubicBezTo>
                  <a:pt x="587" y="502"/>
                  <a:pt x="587" y="502"/>
                  <a:pt x="587" y="502"/>
                </a:cubicBezTo>
                <a:cubicBezTo>
                  <a:pt x="601" y="516"/>
                  <a:pt x="608" y="530"/>
                  <a:pt x="608" y="544"/>
                </a:cubicBezTo>
                <a:close/>
                <a:moveTo>
                  <a:pt x="226" y="57"/>
                </a:moveTo>
                <a:lnTo>
                  <a:pt x="226" y="57"/>
                </a:lnTo>
                <a:cubicBezTo>
                  <a:pt x="134" y="57"/>
                  <a:pt x="56" y="127"/>
                  <a:pt x="56" y="226"/>
                </a:cubicBezTo>
                <a:cubicBezTo>
                  <a:pt x="56" y="318"/>
                  <a:pt x="134" y="396"/>
                  <a:pt x="226" y="396"/>
                </a:cubicBezTo>
                <a:cubicBezTo>
                  <a:pt x="325" y="396"/>
                  <a:pt x="396" y="318"/>
                  <a:pt x="396" y="226"/>
                </a:cubicBezTo>
                <a:cubicBezTo>
                  <a:pt x="396" y="127"/>
                  <a:pt x="325" y="57"/>
                  <a:pt x="226" y="57"/>
                </a:cubicBezTo>
                <a:close/>
                <a:moveTo>
                  <a:pt x="325" y="255"/>
                </a:moveTo>
                <a:lnTo>
                  <a:pt x="325" y="255"/>
                </a:lnTo>
                <a:cubicBezTo>
                  <a:pt x="254" y="255"/>
                  <a:pt x="254" y="255"/>
                  <a:pt x="254" y="255"/>
                </a:cubicBezTo>
                <a:cubicBezTo>
                  <a:pt x="254" y="318"/>
                  <a:pt x="254" y="318"/>
                  <a:pt x="254" y="318"/>
                </a:cubicBezTo>
                <a:cubicBezTo>
                  <a:pt x="254" y="333"/>
                  <a:pt x="247" y="347"/>
                  <a:pt x="226" y="347"/>
                </a:cubicBezTo>
                <a:cubicBezTo>
                  <a:pt x="212" y="347"/>
                  <a:pt x="198" y="333"/>
                  <a:pt x="198" y="318"/>
                </a:cubicBezTo>
                <a:cubicBezTo>
                  <a:pt x="198" y="255"/>
                  <a:pt x="198" y="255"/>
                  <a:pt x="198" y="255"/>
                </a:cubicBezTo>
                <a:cubicBezTo>
                  <a:pt x="134" y="255"/>
                  <a:pt x="134" y="255"/>
                  <a:pt x="134" y="255"/>
                </a:cubicBezTo>
                <a:cubicBezTo>
                  <a:pt x="120" y="255"/>
                  <a:pt x="106" y="241"/>
                  <a:pt x="106" y="226"/>
                </a:cubicBezTo>
                <a:cubicBezTo>
                  <a:pt x="106" y="205"/>
                  <a:pt x="120" y="198"/>
                  <a:pt x="134" y="198"/>
                </a:cubicBezTo>
                <a:cubicBezTo>
                  <a:pt x="198" y="198"/>
                  <a:pt x="198" y="198"/>
                  <a:pt x="198" y="198"/>
                </a:cubicBezTo>
                <a:cubicBezTo>
                  <a:pt x="198" y="127"/>
                  <a:pt x="198" y="127"/>
                  <a:pt x="198" y="127"/>
                </a:cubicBezTo>
                <a:cubicBezTo>
                  <a:pt x="198" y="113"/>
                  <a:pt x="212" y="99"/>
                  <a:pt x="226" y="99"/>
                </a:cubicBezTo>
                <a:cubicBezTo>
                  <a:pt x="247" y="99"/>
                  <a:pt x="254" y="113"/>
                  <a:pt x="254" y="127"/>
                </a:cubicBezTo>
                <a:cubicBezTo>
                  <a:pt x="254" y="198"/>
                  <a:pt x="254" y="198"/>
                  <a:pt x="254" y="198"/>
                </a:cubicBezTo>
                <a:cubicBezTo>
                  <a:pt x="325" y="198"/>
                  <a:pt x="325" y="198"/>
                  <a:pt x="325" y="198"/>
                </a:cubicBezTo>
                <a:cubicBezTo>
                  <a:pt x="339" y="198"/>
                  <a:pt x="353" y="205"/>
                  <a:pt x="353" y="226"/>
                </a:cubicBezTo>
                <a:cubicBezTo>
                  <a:pt x="353" y="241"/>
                  <a:pt x="339" y="255"/>
                  <a:pt x="325" y="255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70" name="Freeform 111"/>
          <p:cNvSpPr>
            <a:spLocks noChangeArrowheads="1"/>
          </p:cNvSpPr>
          <p:nvPr/>
        </p:nvSpPr>
        <p:spPr bwMode="auto">
          <a:xfrm>
            <a:off x="8509844" y="2138941"/>
            <a:ext cx="430036" cy="430145"/>
          </a:xfrm>
          <a:custGeom>
            <a:avLst/>
            <a:gdLst>
              <a:gd name="T0" fmla="*/ 76484966 w 602"/>
              <a:gd name="T1" fmla="*/ 65520668 h 602"/>
              <a:gd name="T2" fmla="*/ 76484966 w 602"/>
              <a:gd name="T3" fmla="*/ 65520668 h 602"/>
              <a:gd name="T4" fmla="*/ 78442719 w 602"/>
              <a:gd name="T5" fmla="*/ 71002280 h 602"/>
              <a:gd name="T6" fmla="*/ 71002968 w 602"/>
              <a:gd name="T7" fmla="*/ 78441997 h 602"/>
              <a:gd name="T8" fmla="*/ 66434636 w 602"/>
              <a:gd name="T9" fmla="*/ 76614673 h 602"/>
              <a:gd name="T10" fmla="*/ 66434636 w 602"/>
              <a:gd name="T11" fmla="*/ 76614673 h 602"/>
              <a:gd name="T12" fmla="*/ 44246163 w 602"/>
              <a:gd name="T13" fmla="*/ 54426302 h 602"/>
              <a:gd name="T14" fmla="*/ 29497442 w 602"/>
              <a:gd name="T15" fmla="*/ 59125033 h 602"/>
              <a:gd name="T16" fmla="*/ 0 w 602"/>
              <a:gd name="T17" fmla="*/ 29497307 h 602"/>
              <a:gd name="T18" fmla="*/ 29497442 w 602"/>
              <a:gd name="T19" fmla="*/ 0 h 602"/>
              <a:gd name="T20" fmla="*/ 58995246 w 602"/>
              <a:gd name="T21" fmla="*/ 29497307 h 602"/>
              <a:gd name="T22" fmla="*/ 55340580 w 602"/>
              <a:gd name="T23" fmla="*/ 44376380 h 602"/>
              <a:gd name="T24" fmla="*/ 76484966 w 602"/>
              <a:gd name="T25" fmla="*/ 65520668 h 602"/>
              <a:gd name="T26" fmla="*/ 29497442 w 602"/>
              <a:gd name="T27" fmla="*/ 7439717 h 602"/>
              <a:gd name="T28" fmla="*/ 29497442 w 602"/>
              <a:gd name="T29" fmla="*/ 7439717 h 602"/>
              <a:gd name="T30" fmla="*/ 7308970 w 602"/>
              <a:gd name="T31" fmla="*/ 29497307 h 602"/>
              <a:gd name="T32" fmla="*/ 29497442 w 602"/>
              <a:gd name="T33" fmla="*/ 51685677 h 602"/>
              <a:gd name="T34" fmla="*/ 51685915 w 602"/>
              <a:gd name="T35" fmla="*/ 29497307 h 602"/>
              <a:gd name="T36" fmla="*/ 29497442 w 602"/>
              <a:gd name="T37" fmla="*/ 7439717 h 60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602" h="602">
                <a:moveTo>
                  <a:pt x="586" y="502"/>
                </a:moveTo>
                <a:lnTo>
                  <a:pt x="586" y="502"/>
                </a:lnTo>
                <a:cubicBezTo>
                  <a:pt x="594" y="516"/>
                  <a:pt x="601" y="530"/>
                  <a:pt x="601" y="544"/>
                </a:cubicBezTo>
                <a:cubicBezTo>
                  <a:pt x="601" y="573"/>
                  <a:pt x="579" y="601"/>
                  <a:pt x="544" y="601"/>
                </a:cubicBezTo>
                <a:cubicBezTo>
                  <a:pt x="530" y="601"/>
                  <a:pt x="516" y="594"/>
                  <a:pt x="509" y="587"/>
                </a:cubicBezTo>
                <a:cubicBezTo>
                  <a:pt x="339" y="417"/>
                  <a:pt x="339" y="417"/>
                  <a:pt x="339" y="417"/>
                </a:cubicBezTo>
                <a:cubicBezTo>
                  <a:pt x="304" y="438"/>
                  <a:pt x="269" y="453"/>
                  <a:pt x="226" y="453"/>
                </a:cubicBezTo>
                <a:cubicBezTo>
                  <a:pt x="99" y="453"/>
                  <a:pt x="0" y="347"/>
                  <a:pt x="0" y="226"/>
                </a:cubicBezTo>
                <a:cubicBezTo>
                  <a:pt x="0" y="99"/>
                  <a:pt x="99" y="0"/>
                  <a:pt x="226" y="0"/>
                </a:cubicBezTo>
                <a:cubicBezTo>
                  <a:pt x="353" y="0"/>
                  <a:pt x="452" y="99"/>
                  <a:pt x="452" y="226"/>
                </a:cubicBezTo>
                <a:cubicBezTo>
                  <a:pt x="452" y="269"/>
                  <a:pt x="438" y="304"/>
                  <a:pt x="424" y="340"/>
                </a:cubicBezTo>
                <a:cubicBezTo>
                  <a:pt x="586" y="502"/>
                  <a:pt x="586" y="502"/>
                  <a:pt x="586" y="502"/>
                </a:cubicBezTo>
                <a:close/>
                <a:moveTo>
                  <a:pt x="226" y="57"/>
                </a:moveTo>
                <a:lnTo>
                  <a:pt x="226" y="57"/>
                </a:lnTo>
                <a:cubicBezTo>
                  <a:pt x="134" y="57"/>
                  <a:pt x="56" y="127"/>
                  <a:pt x="56" y="226"/>
                </a:cubicBezTo>
                <a:cubicBezTo>
                  <a:pt x="56" y="318"/>
                  <a:pt x="134" y="396"/>
                  <a:pt x="226" y="396"/>
                </a:cubicBezTo>
                <a:cubicBezTo>
                  <a:pt x="318" y="396"/>
                  <a:pt x="396" y="318"/>
                  <a:pt x="396" y="226"/>
                </a:cubicBezTo>
                <a:cubicBezTo>
                  <a:pt x="396" y="127"/>
                  <a:pt x="318" y="57"/>
                  <a:pt x="226" y="57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71" name="Freeform 112"/>
          <p:cNvSpPr>
            <a:spLocks noChangeArrowheads="1"/>
          </p:cNvSpPr>
          <p:nvPr/>
        </p:nvSpPr>
        <p:spPr bwMode="auto">
          <a:xfrm>
            <a:off x="7759638" y="2138941"/>
            <a:ext cx="426895" cy="430145"/>
          </a:xfrm>
          <a:custGeom>
            <a:avLst/>
            <a:gdLst>
              <a:gd name="T0" fmla="*/ 38327818 w 601"/>
              <a:gd name="T1" fmla="*/ 78441997 h 602"/>
              <a:gd name="T2" fmla="*/ 38327818 w 601"/>
              <a:gd name="T3" fmla="*/ 78441997 h 602"/>
              <a:gd name="T4" fmla="*/ 0 w 601"/>
              <a:gd name="T5" fmla="*/ 38763987 h 602"/>
              <a:gd name="T6" fmla="*/ 38327818 w 601"/>
              <a:gd name="T7" fmla="*/ 0 h 602"/>
              <a:gd name="T8" fmla="*/ 77429787 w 601"/>
              <a:gd name="T9" fmla="*/ 38763987 h 602"/>
              <a:gd name="T10" fmla="*/ 38327818 w 601"/>
              <a:gd name="T11" fmla="*/ 78441997 h 602"/>
              <a:gd name="T12" fmla="*/ 38327818 w 601"/>
              <a:gd name="T13" fmla="*/ 7439717 h 602"/>
              <a:gd name="T14" fmla="*/ 38327818 w 601"/>
              <a:gd name="T15" fmla="*/ 7439717 h 602"/>
              <a:gd name="T16" fmla="*/ 7226723 w 601"/>
              <a:gd name="T17" fmla="*/ 38763987 h 602"/>
              <a:gd name="T18" fmla="*/ 38327818 w 601"/>
              <a:gd name="T19" fmla="*/ 71002280 h 602"/>
              <a:gd name="T20" fmla="*/ 70203064 w 601"/>
              <a:gd name="T21" fmla="*/ 38763987 h 602"/>
              <a:gd name="T22" fmla="*/ 38327818 w 601"/>
              <a:gd name="T23" fmla="*/ 7439717 h 602"/>
              <a:gd name="T24" fmla="*/ 56523770 w 601"/>
              <a:gd name="T25" fmla="*/ 41504973 h 602"/>
              <a:gd name="T26" fmla="*/ 56523770 w 601"/>
              <a:gd name="T27" fmla="*/ 41504973 h 602"/>
              <a:gd name="T28" fmla="*/ 56523770 w 601"/>
              <a:gd name="T29" fmla="*/ 41504973 h 602"/>
              <a:gd name="T30" fmla="*/ 44651066 w 601"/>
              <a:gd name="T31" fmla="*/ 52598978 h 602"/>
              <a:gd name="T32" fmla="*/ 44651066 w 601"/>
              <a:gd name="T33" fmla="*/ 52598978 h 602"/>
              <a:gd name="T34" fmla="*/ 41941000 w 601"/>
              <a:gd name="T35" fmla="*/ 53512640 h 602"/>
              <a:gd name="T36" fmla="*/ 38327818 w 601"/>
              <a:gd name="T37" fmla="*/ 49858353 h 602"/>
              <a:gd name="T38" fmla="*/ 40134409 w 601"/>
              <a:gd name="T39" fmla="*/ 47117366 h 602"/>
              <a:gd name="T40" fmla="*/ 40134409 w 601"/>
              <a:gd name="T41" fmla="*/ 47117366 h 602"/>
              <a:gd name="T42" fmla="*/ 44651066 w 601"/>
              <a:gd name="T43" fmla="*/ 42418636 h 602"/>
              <a:gd name="T44" fmla="*/ 22712608 w 601"/>
              <a:gd name="T45" fmla="*/ 42418636 h 602"/>
              <a:gd name="T46" fmla="*/ 19099426 w 601"/>
              <a:gd name="T47" fmla="*/ 38763987 h 602"/>
              <a:gd name="T48" fmla="*/ 22712608 w 601"/>
              <a:gd name="T49" fmla="*/ 35109700 h 602"/>
              <a:gd name="T50" fmla="*/ 44651066 w 601"/>
              <a:gd name="T51" fmla="*/ 35109700 h 602"/>
              <a:gd name="T52" fmla="*/ 40134409 w 601"/>
              <a:gd name="T53" fmla="*/ 30541389 h 602"/>
              <a:gd name="T54" fmla="*/ 40134409 w 601"/>
              <a:gd name="T55" fmla="*/ 30541389 h 602"/>
              <a:gd name="T56" fmla="*/ 38327818 w 601"/>
              <a:gd name="T57" fmla="*/ 27669982 h 602"/>
              <a:gd name="T58" fmla="*/ 41941000 w 601"/>
              <a:gd name="T59" fmla="*/ 24015334 h 602"/>
              <a:gd name="T60" fmla="*/ 44651066 w 601"/>
              <a:gd name="T61" fmla="*/ 24928996 h 602"/>
              <a:gd name="T62" fmla="*/ 44651066 w 601"/>
              <a:gd name="T63" fmla="*/ 24928996 h 602"/>
              <a:gd name="T64" fmla="*/ 56523770 w 601"/>
              <a:gd name="T65" fmla="*/ 36023362 h 602"/>
              <a:gd name="T66" fmla="*/ 56523770 w 601"/>
              <a:gd name="T67" fmla="*/ 36023362 h 602"/>
              <a:gd name="T68" fmla="*/ 58330360 w 601"/>
              <a:gd name="T69" fmla="*/ 38763987 h 602"/>
              <a:gd name="T70" fmla="*/ 56523770 w 601"/>
              <a:gd name="T71" fmla="*/ 41504973 h 60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01" h="602">
                <a:moveTo>
                  <a:pt x="297" y="601"/>
                </a:moveTo>
                <a:lnTo>
                  <a:pt x="297" y="601"/>
                </a:lnTo>
                <a:cubicBezTo>
                  <a:pt x="134" y="601"/>
                  <a:pt x="0" y="467"/>
                  <a:pt x="0" y="297"/>
                </a:cubicBezTo>
                <a:cubicBezTo>
                  <a:pt x="0" y="135"/>
                  <a:pt x="134" y="0"/>
                  <a:pt x="297" y="0"/>
                </a:cubicBezTo>
                <a:cubicBezTo>
                  <a:pt x="466" y="0"/>
                  <a:pt x="600" y="135"/>
                  <a:pt x="600" y="297"/>
                </a:cubicBezTo>
                <a:cubicBezTo>
                  <a:pt x="600" y="467"/>
                  <a:pt x="466" y="601"/>
                  <a:pt x="297" y="601"/>
                </a:cubicBezTo>
                <a:close/>
                <a:moveTo>
                  <a:pt x="297" y="57"/>
                </a:moveTo>
                <a:lnTo>
                  <a:pt x="297" y="57"/>
                </a:lnTo>
                <a:cubicBezTo>
                  <a:pt x="162" y="57"/>
                  <a:pt x="56" y="163"/>
                  <a:pt x="56" y="297"/>
                </a:cubicBezTo>
                <a:cubicBezTo>
                  <a:pt x="56" y="431"/>
                  <a:pt x="162" y="544"/>
                  <a:pt x="297" y="544"/>
                </a:cubicBezTo>
                <a:cubicBezTo>
                  <a:pt x="431" y="544"/>
                  <a:pt x="544" y="431"/>
                  <a:pt x="544" y="297"/>
                </a:cubicBezTo>
                <a:cubicBezTo>
                  <a:pt x="544" y="163"/>
                  <a:pt x="431" y="57"/>
                  <a:pt x="297" y="57"/>
                </a:cubicBezTo>
                <a:close/>
                <a:moveTo>
                  <a:pt x="438" y="318"/>
                </a:moveTo>
                <a:lnTo>
                  <a:pt x="438" y="318"/>
                </a:lnTo>
                <a:cubicBezTo>
                  <a:pt x="346" y="403"/>
                  <a:pt x="346" y="403"/>
                  <a:pt x="346" y="403"/>
                </a:cubicBezTo>
                <a:cubicBezTo>
                  <a:pt x="339" y="410"/>
                  <a:pt x="332" y="410"/>
                  <a:pt x="325" y="410"/>
                </a:cubicBezTo>
                <a:cubicBezTo>
                  <a:pt x="311" y="410"/>
                  <a:pt x="297" y="403"/>
                  <a:pt x="297" y="382"/>
                </a:cubicBezTo>
                <a:cubicBezTo>
                  <a:pt x="297" y="375"/>
                  <a:pt x="304" y="368"/>
                  <a:pt x="311" y="361"/>
                </a:cubicBezTo>
                <a:cubicBezTo>
                  <a:pt x="346" y="325"/>
                  <a:pt x="346" y="325"/>
                  <a:pt x="346" y="325"/>
                </a:cubicBezTo>
                <a:cubicBezTo>
                  <a:pt x="176" y="325"/>
                  <a:pt x="176" y="325"/>
                  <a:pt x="176" y="325"/>
                </a:cubicBezTo>
                <a:cubicBezTo>
                  <a:pt x="162" y="325"/>
                  <a:pt x="148" y="318"/>
                  <a:pt x="148" y="297"/>
                </a:cubicBezTo>
                <a:cubicBezTo>
                  <a:pt x="148" y="283"/>
                  <a:pt x="162" y="269"/>
                  <a:pt x="176" y="269"/>
                </a:cubicBezTo>
                <a:cubicBezTo>
                  <a:pt x="346" y="269"/>
                  <a:pt x="346" y="269"/>
                  <a:pt x="346" y="269"/>
                </a:cubicBezTo>
                <a:cubicBezTo>
                  <a:pt x="311" y="234"/>
                  <a:pt x="311" y="234"/>
                  <a:pt x="311" y="234"/>
                </a:cubicBezTo>
                <a:cubicBezTo>
                  <a:pt x="304" y="234"/>
                  <a:pt x="297" y="226"/>
                  <a:pt x="297" y="212"/>
                </a:cubicBezTo>
                <a:cubicBezTo>
                  <a:pt x="297" y="198"/>
                  <a:pt x="311" y="184"/>
                  <a:pt x="325" y="184"/>
                </a:cubicBezTo>
                <a:cubicBezTo>
                  <a:pt x="332" y="184"/>
                  <a:pt x="339" y="191"/>
                  <a:pt x="346" y="191"/>
                </a:cubicBezTo>
                <a:cubicBezTo>
                  <a:pt x="438" y="276"/>
                  <a:pt x="438" y="276"/>
                  <a:pt x="438" y="276"/>
                </a:cubicBezTo>
                <a:cubicBezTo>
                  <a:pt x="445" y="283"/>
                  <a:pt x="452" y="290"/>
                  <a:pt x="452" y="297"/>
                </a:cubicBezTo>
                <a:cubicBezTo>
                  <a:pt x="452" y="311"/>
                  <a:pt x="445" y="318"/>
                  <a:pt x="438" y="318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72" name="Freeform 113"/>
          <p:cNvSpPr>
            <a:spLocks noChangeArrowheads="1"/>
          </p:cNvSpPr>
          <p:nvPr/>
        </p:nvSpPr>
        <p:spPr bwMode="auto">
          <a:xfrm>
            <a:off x="7006294" y="2138941"/>
            <a:ext cx="433174" cy="430145"/>
          </a:xfrm>
          <a:custGeom>
            <a:avLst/>
            <a:gdLst>
              <a:gd name="T0" fmla="*/ 39468811 w 608"/>
              <a:gd name="T1" fmla="*/ 78441997 h 602"/>
              <a:gd name="T2" fmla="*/ 39468811 w 608"/>
              <a:gd name="T3" fmla="*/ 78441997 h 602"/>
              <a:gd name="T4" fmla="*/ 0 w 608"/>
              <a:gd name="T5" fmla="*/ 38763987 h 602"/>
              <a:gd name="T6" fmla="*/ 39468811 w 608"/>
              <a:gd name="T7" fmla="*/ 0 h 602"/>
              <a:gd name="T8" fmla="*/ 78807547 w 608"/>
              <a:gd name="T9" fmla="*/ 38763987 h 602"/>
              <a:gd name="T10" fmla="*/ 39468811 w 608"/>
              <a:gd name="T11" fmla="*/ 78441997 h 602"/>
              <a:gd name="T12" fmla="*/ 39468811 w 608"/>
              <a:gd name="T13" fmla="*/ 7439717 h 602"/>
              <a:gd name="T14" fmla="*/ 39468811 w 608"/>
              <a:gd name="T15" fmla="*/ 7439717 h 602"/>
              <a:gd name="T16" fmla="*/ 7270552 w 608"/>
              <a:gd name="T17" fmla="*/ 38763987 h 602"/>
              <a:gd name="T18" fmla="*/ 39468811 w 608"/>
              <a:gd name="T19" fmla="*/ 71002280 h 602"/>
              <a:gd name="T20" fmla="*/ 71536996 w 608"/>
              <a:gd name="T21" fmla="*/ 38763987 h 602"/>
              <a:gd name="T22" fmla="*/ 39468811 w 608"/>
              <a:gd name="T23" fmla="*/ 7439717 h 602"/>
              <a:gd name="T24" fmla="*/ 55048359 w 608"/>
              <a:gd name="T25" fmla="*/ 42418636 h 602"/>
              <a:gd name="T26" fmla="*/ 55048359 w 608"/>
              <a:gd name="T27" fmla="*/ 42418636 h 602"/>
              <a:gd name="T28" fmla="*/ 32976913 w 608"/>
              <a:gd name="T29" fmla="*/ 42418636 h 602"/>
              <a:gd name="T30" fmla="*/ 38559722 w 608"/>
              <a:gd name="T31" fmla="*/ 47117366 h 602"/>
              <a:gd name="T32" fmla="*/ 38559722 w 608"/>
              <a:gd name="T33" fmla="*/ 47117366 h 602"/>
              <a:gd name="T34" fmla="*/ 39468811 w 608"/>
              <a:gd name="T35" fmla="*/ 49858353 h 602"/>
              <a:gd name="T36" fmla="*/ 35703460 w 608"/>
              <a:gd name="T37" fmla="*/ 53512640 h 602"/>
              <a:gd name="T38" fmla="*/ 32976913 w 608"/>
              <a:gd name="T39" fmla="*/ 52598978 h 602"/>
              <a:gd name="T40" fmla="*/ 32976913 w 608"/>
              <a:gd name="T41" fmla="*/ 52598978 h 602"/>
              <a:gd name="T42" fmla="*/ 21032641 w 608"/>
              <a:gd name="T43" fmla="*/ 41504973 h 602"/>
              <a:gd name="T44" fmla="*/ 21032641 w 608"/>
              <a:gd name="T45" fmla="*/ 41504973 h 602"/>
              <a:gd name="T46" fmla="*/ 20123912 w 608"/>
              <a:gd name="T47" fmla="*/ 38763987 h 602"/>
              <a:gd name="T48" fmla="*/ 21032641 w 608"/>
              <a:gd name="T49" fmla="*/ 36023362 h 602"/>
              <a:gd name="T50" fmla="*/ 21032641 w 608"/>
              <a:gd name="T51" fmla="*/ 36023362 h 602"/>
              <a:gd name="T52" fmla="*/ 32976913 w 608"/>
              <a:gd name="T53" fmla="*/ 24928996 h 602"/>
              <a:gd name="T54" fmla="*/ 32976913 w 608"/>
              <a:gd name="T55" fmla="*/ 24928996 h 602"/>
              <a:gd name="T56" fmla="*/ 35703460 w 608"/>
              <a:gd name="T57" fmla="*/ 24015334 h 602"/>
              <a:gd name="T58" fmla="*/ 39468811 w 608"/>
              <a:gd name="T59" fmla="*/ 27669982 h 602"/>
              <a:gd name="T60" fmla="*/ 38559722 w 608"/>
              <a:gd name="T61" fmla="*/ 30541389 h 602"/>
              <a:gd name="T62" fmla="*/ 38559722 w 608"/>
              <a:gd name="T63" fmla="*/ 30541389 h 602"/>
              <a:gd name="T64" fmla="*/ 32976913 w 608"/>
              <a:gd name="T65" fmla="*/ 35109700 h 602"/>
              <a:gd name="T66" fmla="*/ 55048359 w 608"/>
              <a:gd name="T67" fmla="*/ 35109700 h 602"/>
              <a:gd name="T68" fmla="*/ 58683635 w 608"/>
              <a:gd name="T69" fmla="*/ 38763987 h 602"/>
              <a:gd name="T70" fmla="*/ 55048359 w 608"/>
              <a:gd name="T71" fmla="*/ 42418636 h 60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08" h="602">
                <a:moveTo>
                  <a:pt x="304" y="601"/>
                </a:moveTo>
                <a:lnTo>
                  <a:pt x="304" y="601"/>
                </a:lnTo>
                <a:cubicBezTo>
                  <a:pt x="134" y="601"/>
                  <a:pt x="0" y="467"/>
                  <a:pt x="0" y="297"/>
                </a:cubicBezTo>
                <a:cubicBezTo>
                  <a:pt x="0" y="135"/>
                  <a:pt x="134" y="0"/>
                  <a:pt x="304" y="0"/>
                </a:cubicBezTo>
                <a:cubicBezTo>
                  <a:pt x="473" y="0"/>
                  <a:pt x="607" y="135"/>
                  <a:pt x="607" y="297"/>
                </a:cubicBezTo>
                <a:cubicBezTo>
                  <a:pt x="607" y="467"/>
                  <a:pt x="473" y="601"/>
                  <a:pt x="304" y="601"/>
                </a:cubicBezTo>
                <a:close/>
                <a:moveTo>
                  <a:pt x="304" y="57"/>
                </a:moveTo>
                <a:lnTo>
                  <a:pt x="304" y="57"/>
                </a:lnTo>
                <a:cubicBezTo>
                  <a:pt x="169" y="57"/>
                  <a:pt x="56" y="163"/>
                  <a:pt x="56" y="297"/>
                </a:cubicBezTo>
                <a:cubicBezTo>
                  <a:pt x="56" y="431"/>
                  <a:pt x="169" y="544"/>
                  <a:pt x="304" y="544"/>
                </a:cubicBezTo>
                <a:cubicBezTo>
                  <a:pt x="438" y="544"/>
                  <a:pt x="551" y="431"/>
                  <a:pt x="551" y="297"/>
                </a:cubicBezTo>
                <a:cubicBezTo>
                  <a:pt x="551" y="163"/>
                  <a:pt x="438" y="57"/>
                  <a:pt x="304" y="57"/>
                </a:cubicBezTo>
                <a:close/>
                <a:moveTo>
                  <a:pt x="424" y="325"/>
                </a:moveTo>
                <a:lnTo>
                  <a:pt x="424" y="325"/>
                </a:lnTo>
                <a:cubicBezTo>
                  <a:pt x="254" y="325"/>
                  <a:pt x="254" y="325"/>
                  <a:pt x="254" y="325"/>
                </a:cubicBezTo>
                <a:cubicBezTo>
                  <a:pt x="297" y="361"/>
                  <a:pt x="297" y="361"/>
                  <a:pt x="297" y="361"/>
                </a:cubicBezTo>
                <a:cubicBezTo>
                  <a:pt x="297" y="368"/>
                  <a:pt x="304" y="375"/>
                  <a:pt x="304" y="382"/>
                </a:cubicBezTo>
                <a:cubicBezTo>
                  <a:pt x="304" y="403"/>
                  <a:pt x="290" y="410"/>
                  <a:pt x="275" y="410"/>
                </a:cubicBezTo>
                <a:cubicBezTo>
                  <a:pt x="268" y="410"/>
                  <a:pt x="261" y="410"/>
                  <a:pt x="254" y="403"/>
                </a:cubicBezTo>
                <a:cubicBezTo>
                  <a:pt x="162" y="318"/>
                  <a:pt x="162" y="318"/>
                  <a:pt x="162" y="318"/>
                </a:cubicBezTo>
                <a:cubicBezTo>
                  <a:pt x="155" y="318"/>
                  <a:pt x="155" y="311"/>
                  <a:pt x="155" y="297"/>
                </a:cubicBezTo>
                <a:cubicBezTo>
                  <a:pt x="155" y="290"/>
                  <a:pt x="155" y="283"/>
                  <a:pt x="162" y="276"/>
                </a:cubicBezTo>
                <a:cubicBezTo>
                  <a:pt x="254" y="191"/>
                  <a:pt x="254" y="191"/>
                  <a:pt x="254" y="191"/>
                </a:cubicBezTo>
                <a:cubicBezTo>
                  <a:pt x="261" y="191"/>
                  <a:pt x="268" y="184"/>
                  <a:pt x="275" y="184"/>
                </a:cubicBezTo>
                <a:cubicBezTo>
                  <a:pt x="290" y="184"/>
                  <a:pt x="304" y="198"/>
                  <a:pt x="304" y="212"/>
                </a:cubicBezTo>
                <a:cubicBezTo>
                  <a:pt x="304" y="226"/>
                  <a:pt x="297" y="234"/>
                  <a:pt x="297" y="234"/>
                </a:cubicBezTo>
                <a:cubicBezTo>
                  <a:pt x="254" y="269"/>
                  <a:pt x="254" y="269"/>
                  <a:pt x="254" y="269"/>
                </a:cubicBezTo>
                <a:cubicBezTo>
                  <a:pt x="424" y="269"/>
                  <a:pt x="424" y="269"/>
                  <a:pt x="424" y="269"/>
                </a:cubicBezTo>
                <a:cubicBezTo>
                  <a:pt x="445" y="269"/>
                  <a:pt x="452" y="283"/>
                  <a:pt x="452" y="297"/>
                </a:cubicBezTo>
                <a:cubicBezTo>
                  <a:pt x="452" y="318"/>
                  <a:pt x="445" y="325"/>
                  <a:pt x="424" y="325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73" name="Freeform 114"/>
          <p:cNvSpPr>
            <a:spLocks noChangeArrowheads="1"/>
          </p:cNvSpPr>
          <p:nvPr/>
        </p:nvSpPr>
        <p:spPr bwMode="auto">
          <a:xfrm>
            <a:off x="6256087" y="2138941"/>
            <a:ext cx="426895" cy="430145"/>
          </a:xfrm>
          <a:custGeom>
            <a:avLst/>
            <a:gdLst>
              <a:gd name="T0" fmla="*/ 39230934 w 601"/>
              <a:gd name="T1" fmla="*/ 78441997 h 602"/>
              <a:gd name="T2" fmla="*/ 39230934 w 601"/>
              <a:gd name="T3" fmla="*/ 78441997 h 602"/>
              <a:gd name="T4" fmla="*/ 0 w 601"/>
              <a:gd name="T5" fmla="*/ 38763987 h 602"/>
              <a:gd name="T6" fmla="*/ 39230934 w 601"/>
              <a:gd name="T7" fmla="*/ 0 h 602"/>
              <a:gd name="T8" fmla="*/ 77429787 w 601"/>
              <a:gd name="T9" fmla="*/ 38763987 h 602"/>
              <a:gd name="T10" fmla="*/ 39230934 w 601"/>
              <a:gd name="T11" fmla="*/ 78441997 h 602"/>
              <a:gd name="T12" fmla="*/ 39230934 w 601"/>
              <a:gd name="T13" fmla="*/ 7439717 h 602"/>
              <a:gd name="T14" fmla="*/ 39230934 w 601"/>
              <a:gd name="T15" fmla="*/ 7439717 h 602"/>
              <a:gd name="T16" fmla="*/ 7226723 w 601"/>
              <a:gd name="T17" fmla="*/ 38763987 h 602"/>
              <a:gd name="T18" fmla="*/ 39230934 w 601"/>
              <a:gd name="T19" fmla="*/ 71002280 h 602"/>
              <a:gd name="T20" fmla="*/ 70203064 w 601"/>
              <a:gd name="T21" fmla="*/ 38763987 h 602"/>
              <a:gd name="T22" fmla="*/ 39230934 w 601"/>
              <a:gd name="T23" fmla="*/ 7439717 h 602"/>
              <a:gd name="T24" fmla="*/ 50071198 w 601"/>
              <a:gd name="T25" fmla="*/ 38763987 h 602"/>
              <a:gd name="T26" fmla="*/ 50071198 w 601"/>
              <a:gd name="T27" fmla="*/ 38763987 h 602"/>
              <a:gd name="T28" fmla="*/ 47361132 w 601"/>
              <a:gd name="T29" fmla="*/ 37850325 h 602"/>
              <a:gd name="T30" fmla="*/ 47361132 w 601"/>
              <a:gd name="T31" fmla="*/ 37850325 h 602"/>
              <a:gd name="T32" fmla="*/ 42844475 w 601"/>
              <a:gd name="T33" fmla="*/ 32368713 h 602"/>
              <a:gd name="T34" fmla="*/ 42844475 w 601"/>
              <a:gd name="T35" fmla="*/ 55339965 h 602"/>
              <a:gd name="T36" fmla="*/ 39230934 w 601"/>
              <a:gd name="T37" fmla="*/ 59125033 h 602"/>
              <a:gd name="T38" fmla="*/ 35488787 w 601"/>
              <a:gd name="T39" fmla="*/ 55339965 h 602"/>
              <a:gd name="T40" fmla="*/ 35488787 w 601"/>
              <a:gd name="T41" fmla="*/ 32368713 h 602"/>
              <a:gd name="T42" fmla="*/ 30971771 w 601"/>
              <a:gd name="T43" fmla="*/ 37850325 h 602"/>
              <a:gd name="T44" fmla="*/ 30971771 w 601"/>
              <a:gd name="T45" fmla="*/ 37850325 h 602"/>
              <a:gd name="T46" fmla="*/ 28261705 w 601"/>
              <a:gd name="T47" fmla="*/ 38763987 h 602"/>
              <a:gd name="T48" fmla="*/ 24519558 w 601"/>
              <a:gd name="T49" fmla="*/ 35109700 h 602"/>
              <a:gd name="T50" fmla="*/ 25422674 w 601"/>
              <a:gd name="T51" fmla="*/ 33282375 h 602"/>
              <a:gd name="T52" fmla="*/ 25422674 w 601"/>
              <a:gd name="T53" fmla="*/ 33282375 h 602"/>
              <a:gd name="T54" fmla="*/ 36391903 w 601"/>
              <a:gd name="T55" fmla="*/ 20361046 h 602"/>
              <a:gd name="T56" fmla="*/ 36391903 w 601"/>
              <a:gd name="T57" fmla="*/ 20361046 h 602"/>
              <a:gd name="T58" fmla="*/ 39230934 w 601"/>
              <a:gd name="T59" fmla="*/ 19447384 h 602"/>
              <a:gd name="T60" fmla="*/ 41941000 w 601"/>
              <a:gd name="T61" fmla="*/ 20361046 h 602"/>
              <a:gd name="T62" fmla="*/ 41941000 w 601"/>
              <a:gd name="T63" fmla="*/ 20361046 h 602"/>
              <a:gd name="T64" fmla="*/ 52910229 w 601"/>
              <a:gd name="T65" fmla="*/ 33282375 h 602"/>
              <a:gd name="T66" fmla="*/ 52910229 w 601"/>
              <a:gd name="T67" fmla="*/ 33282375 h 602"/>
              <a:gd name="T68" fmla="*/ 53813704 w 601"/>
              <a:gd name="T69" fmla="*/ 35109700 h 602"/>
              <a:gd name="T70" fmla="*/ 50071198 w 601"/>
              <a:gd name="T71" fmla="*/ 38763987 h 60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01" h="602">
                <a:moveTo>
                  <a:pt x="304" y="601"/>
                </a:moveTo>
                <a:lnTo>
                  <a:pt x="304" y="601"/>
                </a:lnTo>
                <a:cubicBezTo>
                  <a:pt x="134" y="601"/>
                  <a:pt x="0" y="467"/>
                  <a:pt x="0" y="297"/>
                </a:cubicBezTo>
                <a:cubicBezTo>
                  <a:pt x="0" y="135"/>
                  <a:pt x="134" y="0"/>
                  <a:pt x="304" y="0"/>
                </a:cubicBezTo>
                <a:cubicBezTo>
                  <a:pt x="466" y="0"/>
                  <a:pt x="600" y="135"/>
                  <a:pt x="600" y="297"/>
                </a:cubicBezTo>
                <a:cubicBezTo>
                  <a:pt x="600" y="467"/>
                  <a:pt x="466" y="601"/>
                  <a:pt x="304" y="601"/>
                </a:cubicBezTo>
                <a:close/>
                <a:moveTo>
                  <a:pt x="304" y="57"/>
                </a:moveTo>
                <a:lnTo>
                  <a:pt x="304" y="57"/>
                </a:lnTo>
                <a:cubicBezTo>
                  <a:pt x="169" y="57"/>
                  <a:pt x="56" y="163"/>
                  <a:pt x="56" y="297"/>
                </a:cubicBezTo>
                <a:cubicBezTo>
                  <a:pt x="56" y="431"/>
                  <a:pt x="169" y="544"/>
                  <a:pt x="304" y="544"/>
                </a:cubicBezTo>
                <a:cubicBezTo>
                  <a:pt x="438" y="544"/>
                  <a:pt x="544" y="431"/>
                  <a:pt x="544" y="297"/>
                </a:cubicBezTo>
                <a:cubicBezTo>
                  <a:pt x="544" y="163"/>
                  <a:pt x="438" y="57"/>
                  <a:pt x="304" y="57"/>
                </a:cubicBezTo>
                <a:close/>
                <a:moveTo>
                  <a:pt x="388" y="297"/>
                </a:moveTo>
                <a:lnTo>
                  <a:pt x="388" y="297"/>
                </a:lnTo>
                <a:cubicBezTo>
                  <a:pt x="374" y="297"/>
                  <a:pt x="367" y="297"/>
                  <a:pt x="367" y="290"/>
                </a:cubicBezTo>
                <a:cubicBezTo>
                  <a:pt x="332" y="248"/>
                  <a:pt x="332" y="248"/>
                  <a:pt x="332" y="248"/>
                </a:cubicBezTo>
                <a:cubicBezTo>
                  <a:pt x="332" y="424"/>
                  <a:pt x="332" y="424"/>
                  <a:pt x="332" y="424"/>
                </a:cubicBezTo>
                <a:cubicBezTo>
                  <a:pt x="332" y="438"/>
                  <a:pt x="318" y="453"/>
                  <a:pt x="304" y="453"/>
                </a:cubicBezTo>
                <a:cubicBezTo>
                  <a:pt x="282" y="453"/>
                  <a:pt x="275" y="438"/>
                  <a:pt x="275" y="424"/>
                </a:cubicBezTo>
                <a:cubicBezTo>
                  <a:pt x="275" y="248"/>
                  <a:pt x="275" y="248"/>
                  <a:pt x="275" y="248"/>
                </a:cubicBezTo>
                <a:cubicBezTo>
                  <a:pt x="240" y="290"/>
                  <a:pt x="240" y="290"/>
                  <a:pt x="240" y="290"/>
                </a:cubicBezTo>
                <a:cubicBezTo>
                  <a:pt x="233" y="297"/>
                  <a:pt x="226" y="297"/>
                  <a:pt x="219" y="297"/>
                </a:cubicBezTo>
                <a:cubicBezTo>
                  <a:pt x="197" y="297"/>
                  <a:pt x="190" y="290"/>
                  <a:pt x="190" y="269"/>
                </a:cubicBezTo>
                <a:cubicBezTo>
                  <a:pt x="190" y="262"/>
                  <a:pt x="190" y="255"/>
                  <a:pt x="197" y="255"/>
                </a:cubicBezTo>
                <a:cubicBezTo>
                  <a:pt x="282" y="156"/>
                  <a:pt x="282" y="156"/>
                  <a:pt x="282" y="156"/>
                </a:cubicBezTo>
                <a:cubicBezTo>
                  <a:pt x="282" y="156"/>
                  <a:pt x="289" y="149"/>
                  <a:pt x="304" y="149"/>
                </a:cubicBezTo>
                <a:cubicBezTo>
                  <a:pt x="311" y="149"/>
                  <a:pt x="318" y="156"/>
                  <a:pt x="325" y="156"/>
                </a:cubicBezTo>
                <a:cubicBezTo>
                  <a:pt x="410" y="255"/>
                  <a:pt x="410" y="255"/>
                  <a:pt x="410" y="255"/>
                </a:cubicBezTo>
                <a:cubicBezTo>
                  <a:pt x="410" y="255"/>
                  <a:pt x="417" y="262"/>
                  <a:pt x="417" y="269"/>
                </a:cubicBezTo>
                <a:cubicBezTo>
                  <a:pt x="417" y="290"/>
                  <a:pt x="402" y="297"/>
                  <a:pt x="388" y="297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74" name="Freeform 115"/>
          <p:cNvSpPr>
            <a:spLocks noChangeArrowheads="1"/>
          </p:cNvSpPr>
          <p:nvPr/>
        </p:nvSpPr>
        <p:spPr bwMode="auto">
          <a:xfrm>
            <a:off x="5505881" y="2138941"/>
            <a:ext cx="426895" cy="430145"/>
          </a:xfrm>
          <a:custGeom>
            <a:avLst/>
            <a:gdLst>
              <a:gd name="T0" fmla="*/ 38198494 w 601"/>
              <a:gd name="T1" fmla="*/ 78441997 h 602"/>
              <a:gd name="T2" fmla="*/ 38198494 w 601"/>
              <a:gd name="T3" fmla="*/ 78441997 h 602"/>
              <a:gd name="T4" fmla="*/ 0 w 601"/>
              <a:gd name="T5" fmla="*/ 38763987 h 602"/>
              <a:gd name="T6" fmla="*/ 38198494 w 601"/>
              <a:gd name="T7" fmla="*/ 0 h 602"/>
              <a:gd name="T8" fmla="*/ 77429787 w 601"/>
              <a:gd name="T9" fmla="*/ 38763987 h 602"/>
              <a:gd name="T10" fmla="*/ 38198494 w 601"/>
              <a:gd name="T11" fmla="*/ 78441997 h 602"/>
              <a:gd name="T12" fmla="*/ 38198494 w 601"/>
              <a:gd name="T13" fmla="*/ 7439717 h 602"/>
              <a:gd name="T14" fmla="*/ 38198494 w 601"/>
              <a:gd name="T15" fmla="*/ 7439717 h 602"/>
              <a:gd name="T16" fmla="*/ 7226723 w 601"/>
              <a:gd name="T17" fmla="*/ 38763987 h 602"/>
              <a:gd name="T18" fmla="*/ 38198494 w 601"/>
              <a:gd name="T19" fmla="*/ 71002280 h 602"/>
              <a:gd name="T20" fmla="*/ 70203064 w 601"/>
              <a:gd name="T21" fmla="*/ 38763987 h 602"/>
              <a:gd name="T22" fmla="*/ 38198494 w 601"/>
              <a:gd name="T23" fmla="*/ 7439717 h 602"/>
              <a:gd name="T24" fmla="*/ 51877788 w 601"/>
              <a:gd name="T25" fmla="*/ 45290042 h 602"/>
              <a:gd name="T26" fmla="*/ 51877788 w 601"/>
              <a:gd name="T27" fmla="*/ 45290042 h 602"/>
              <a:gd name="T28" fmla="*/ 41037884 w 601"/>
              <a:gd name="T29" fmla="*/ 57167289 h 602"/>
              <a:gd name="T30" fmla="*/ 41037884 w 601"/>
              <a:gd name="T31" fmla="*/ 57167289 h 602"/>
              <a:gd name="T32" fmla="*/ 38198494 w 601"/>
              <a:gd name="T33" fmla="*/ 59125033 h 602"/>
              <a:gd name="T34" fmla="*/ 35488787 w 601"/>
              <a:gd name="T35" fmla="*/ 57167289 h 602"/>
              <a:gd name="T36" fmla="*/ 35488787 w 601"/>
              <a:gd name="T37" fmla="*/ 57167289 h 602"/>
              <a:gd name="T38" fmla="*/ 24519558 w 601"/>
              <a:gd name="T39" fmla="*/ 45290042 h 602"/>
              <a:gd name="T40" fmla="*/ 24519558 w 601"/>
              <a:gd name="T41" fmla="*/ 45290042 h 602"/>
              <a:gd name="T42" fmla="*/ 23616083 w 601"/>
              <a:gd name="T43" fmla="*/ 42418636 h 602"/>
              <a:gd name="T44" fmla="*/ 27229624 w 601"/>
              <a:gd name="T45" fmla="*/ 38763987 h 602"/>
              <a:gd name="T46" fmla="*/ 30068655 w 601"/>
              <a:gd name="T47" fmla="*/ 40591311 h 602"/>
              <a:gd name="T48" fmla="*/ 30068655 w 601"/>
              <a:gd name="T49" fmla="*/ 40591311 h 602"/>
              <a:gd name="T50" fmla="*/ 34585312 w 601"/>
              <a:gd name="T51" fmla="*/ 45290042 h 602"/>
              <a:gd name="T52" fmla="*/ 34585312 w 601"/>
              <a:gd name="T53" fmla="*/ 23102033 h 602"/>
              <a:gd name="T54" fmla="*/ 38198494 w 601"/>
              <a:gd name="T55" fmla="*/ 19447384 h 602"/>
              <a:gd name="T56" fmla="*/ 41941000 w 601"/>
              <a:gd name="T57" fmla="*/ 23102033 h 602"/>
              <a:gd name="T58" fmla="*/ 41941000 w 601"/>
              <a:gd name="T59" fmla="*/ 45290042 h 602"/>
              <a:gd name="T60" fmla="*/ 46457657 w 601"/>
              <a:gd name="T61" fmla="*/ 40591311 h 602"/>
              <a:gd name="T62" fmla="*/ 46457657 w 601"/>
              <a:gd name="T63" fmla="*/ 40591311 h 602"/>
              <a:gd name="T64" fmla="*/ 49167722 w 601"/>
              <a:gd name="T65" fmla="*/ 38763987 h 602"/>
              <a:gd name="T66" fmla="*/ 52781263 w 601"/>
              <a:gd name="T67" fmla="*/ 42418636 h 602"/>
              <a:gd name="T68" fmla="*/ 51877788 w 601"/>
              <a:gd name="T69" fmla="*/ 45290042 h 60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601" h="602">
                <a:moveTo>
                  <a:pt x="296" y="601"/>
                </a:moveTo>
                <a:lnTo>
                  <a:pt x="296" y="601"/>
                </a:lnTo>
                <a:cubicBezTo>
                  <a:pt x="134" y="601"/>
                  <a:pt x="0" y="467"/>
                  <a:pt x="0" y="297"/>
                </a:cubicBezTo>
                <a:cubicBezTo>
                  <a:pt x="0" y="135"/>
                  <a:pt x="134" y="0"/>
                  <a:pt x="296" y="0"/>
                </a:cubicBezTo>
                <a:cubicBezTo>
                  <a:pt x="466" y="0"/>
                  <a:pt x="600" y="135"/>
                  <a:pt x="600" y="297"/>
                </a:cubicBezTo>
                <a:cubicBezTo>
                  <a:pt x="600" y="467"/>
                  <a:pt x="466" y="601"/>
                  <a:pt x="296" y="601"/>
                </a:cubicBezTo>
                <a:close/>
                <a:moveTo>
                  <a:pt x="296" y="57"/>
                </a:moveTo>
                <a:lnTo>
                  <a:pt x="296" y="57"/>
                </a:lnTo>
                <a:cubicBezTo>
                  <a:pt x="162" y="57"/>
                  <a:pt x="56" y="163"/>
                  <a:pt x="56" y="297"/>
                </a:cubicBezTo>
                <a:cubicBezTo>
                  <a:pt x="56" y="431"/>
                  <a:pt x="162" y="544"/>
                  <a:pt x="296" y="544"/>
                </a:cubicBezTo>
                <a:cubicBezTo>
                  <a:pt x="431" y="544"/>
                  <a:pt x="544" y="431"/>
                  <a:pt x="544" y="297"/>
                </a:cubicBezTo>
                <a:cubicBezTo>
                  <a:pt x="544" y="163"/>
                  <a:pt x="431" y="57"/>
                  <a:pt x="296" y="57"/>
                </a:cubicBezTo>
                <a:close/>
                <a:moveTo>
                  <a:pt x="402" y="347"/>
                </a:moveTo>
                <a:lnTo>
                  <a:pt x="402" y="347"/>
                </a:lnTo>
                <a:cubicBezTo>
                  <a:pt x="318" y="438"/>
                  <a:pt x="318" y="438"/>
                  <a:pt x="318" y="438"/>
                </a:cubicBezTo>
                <a:cubicBezTo>
                  <a:pt x="318" y="446"/>
                  <a:pt x="311" y="453"/>
                  <a:pt x="296" y="453"/>
                </a:cubicBezTo>
                <a:cubicBezTo>
                  <a:pt x="289" y="453"/>
                  <a:pt x="282" y="446"/>
                  <a:pt x="275" y="438"/>
                </a:cubicBezTo>
                <a:cubicBezTo>
                  <a:pt x="190" y="347"/>
                  <a:pt x="190" y="347"/>
                  <a:pt x="190" y="347"/>
                </a:cubicBezTo>
                <a:cubicBezTo>
                  <a:pt x="190" y="340"/>
                  <a:pt x="183" y="333"/>
                  <a:pt x="183" y="325"/>
                </a:cubicBezTo>
                <a:cubicBezTo>
                  <a:pt x="183" y="311"/>
                  <a:pt x="197" y="297"/>
                  <a:pt x="211" y="297"/>
                </a:cubicBezTo>
                <a:cubicBezTo>
                  <a:pt x="226" y="297"/>
                  <a:pt x="233" y="304"/>
                  <a:pt x="233" y="311"/>
                </a:cubicBezTo>
                <a:cubicBezTo>
                  <a:pt x="268" y="347"/>
                  <a:pt x="268" y="347"/>
                  <a:pt x="268" y="347"/>
                </a:cubicBezTo>
                <a:cubicBezTo>
                  <a:pt x="268" y="177"/>
                  <a:pt x="268" y="177"/>
                  <a:pt x="268" y="177"/>
                </a:cubicBezTo>
                <a:cubicBezTo>
                  <a:pt x="268" y="163"/>
                  <a:pt x="282" y="149"/>
                  <a:pt x="296" y="149"/>
                </a:cubicBezTo>
                <a:cubicBezTo>
                  <a:pt x="318" y="149"/>
                  <a:pt x="325" y="163"/>
                  <a:pt x="325" y="177"/>
                </a:cubicBezTo>
                <a:cubicBezTo>
                  <a:pt x="325" y="347"/>
                  <a:pt x="325" y="347"/>
                  <a:pt x="325" y="347"/>
                </a:cubicBezTo>
                <a:cubicBezTo>
                  <a:pt x="360" y="311"/>
                  <a:pt x="360" y="311"/>
                  <a:pt x="360" y="311"/>
                </a:cubicBezTo>
                <a:cubicBezTo>
                  <a:pt x="367" y="304"/>
                  <a:pt x="374" y="297"/>
                  <a:pt x="381" y="297"/>
                </a:cubicBezTo>
                <a:cubicBezTo>
                  <a:pt x="402" y="297"/>
                  <a:pt x="409" y="311"/>
                  <a:pt x="409" y="325"/>
                </a:cubicBezTo>
                <a:cubicBezTo>
                  <a:pt x="409" y="333"/>
                  <a:pt x="409" y="340"/>
                  <a:pt x="402" y="347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75" name="Freeform 116"/>
          <p:cNvSpPr>
            <a:spLocks noChangeArrowheads="1"/>
          </p:cNvSpPr>
          <p:nvPr/>
        </p:nvSpPr>
        <p:spPr bwMode="auto">
          <a:xfrm>
            <a:off x="4752536" y="2138941"/>
            <a:ext cx="433174" cy="430145"/>
          </a:xfrm>
          <a:custGeom>
            <a:avLst/>
            <a:gdLst>
              <a:gd name="T0" fmla="*/ 39339251 w 609"/>
              <a:gd name="T1" fmla="*/ 78441997 h 602"/>
              <a:gd name="T2" fmla="*/ 39339251 w 609"/>
              <a:gd name="T3" fmla="*/ 78441997 h 602"/>
              <a:gd name="T4" fmla="*/ 0 w 609"/>
              <a:gd name="T5" fmla="*/ 38763987 h 602"/>
              <a:gd name="T6" fmla="*/ 39339251 w 609"/>
              <a:gd name="T7" fmla="*/ 0 h 602"/>
              <a:gd name="T8" fmla="*/ 78678142 w 609"/>
              <a:gd name="T9" fmla="*/ 38763987 h 602"/>
              <a:gd name="T10" fmla="*/ 39339251 w 609"/>
              <a:gd name="T11" fmla="*/ 78441997 h 602"/>
              <a:gd name="T12" fmla="*/ 7376244 w 609"/>
              <a:gd name="T13" fmla="*/ 38763987 h 602"/>
              <a:gd name="T14" fmla="*/ 7376244 w 609"/>
              <a:gd name="T15" fmla="*/ 38763987 h 602"/>
              <a:gd name="T16" fmla="*/ 39339251 w 609"/>
              <a:gd name="T17" fmla="*/ 71002280 h 602"/>
              <a:gd name="T18" fmla="*/ 59526167 w 609"/>
              <a:gd name="T19" fmla="*/ 63693344 h 602"/>
              <a:gd name="T20" fmla="*/ 14622627 w 609"/>
              <a:gd name="T21" fmla="*/ 19447384 h 602"/>
              <a:gd name="T22" fmla="*/ 7376244 w 609"/>
              <a:gd name="T23" fmla="*/ 38763987 h 602"/>
              <a:gd name="T24" fmla="*/ 39339251 w 609"/>
              <a:gd name="T25" fmla="*/ 7439717 h 602"/>
              <a:gd name="T26" fmla="*/ 39339251 w 609"/>
              <a:gd name="T27" fmla="*/ 7439717 h 602"/>
              <a:gd name="T28" fmla="*/ 19281478 w 609"/>
              <a:gd name="T29" fmla="*/ 13834991 h 602"/>
              <a:gd name="T30" fmla="*/ 64055516 w 609"/>
              <a:gd name="T31" fmla="*/ 59125033 h 602"/>
              <a:gd name="T32" fmla="*/ 71431400 w 609"/>
              <a:gd name="T33" fmla="*/ 38763987 h 602"/>
              <a:gd name="T34" fmla="*/ 39339251 w 609"/>
              <a:gd name="T35" fmla="*/ 7439717 h 60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609" h="602">
                <a:moveTo>
                  <a:pt x="304" y="601"/>
                </a:moveTo>
                <a:lnTo>
                  <a:pt x="304" y="601"/>
                </a:lnTo>
                <a:cubicBezTo>
                  <a:pt x="135" y="601"/>
                  <a:pt x="0" y="467"/>
                  <a:pt x="0" y="297"/>
                </a:cubicBezTo>
                <a:cubicBezTo>
                  <a:pt x="0" y="135"/>
                  <a:pt x="135" y="0"/>
                  <a:pt x="304" y="0"/>
                </a:cubicBezTo>
                <a:cubicBezTo>
                  <a:pt x="474" y="0"/>
                  <a:pt x="608" y="135"/>
                  <a:pt x="608" y="297"/>
                </a:cubicBezTo>
                <a:cubicBezTo>
                  <a:pt x="608" y="467"/>
                  <a:pt x="474" y="601"/>
                  <a:pt x="304" y="601"/>
                </a:cubicBezTo>
                <a:close/>
                <a:moveTo>
                  <a:pt x="57" y="297"/>
                </a:moveTo>
                <a:lnTo>
                  <a:pt x="57" y="297"/>
                </a:lnTo>
                <a:cubicBezTo>
                  <a:pt x="57" y="431"/>
                  <a:pt x="170" y="544"/>
                  <a:pt x="304" y="544"/>
                </a:cubicBezTo>
                <a:cubicBezTo>
                  <a:pt x="361" y="544"/>
                  <a:pt x="417" y="523"/>
                  <a:pt x="460" y="488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78" y="191"/>
                  <a:pt x="57" y="241"/>
                  <a:pt x="57" y="297"/>
                </a:cubicBezTo>
                <a:close/>
                <a:moveTo>
                  <a:pt x="304" y="57"/>
                </a:moveTo>
                <a:lnTo>
                  <a:pt x="304" y="57"/>
                </a:lnTo>
                <a:cubicBezTo>
                  <a:pt x="248" y="57"/>
                  <a:pt x="191" y="71"/>
                  <a:pt x="149" y="106"/>
                </a:cubicBezTo>
                <a:cubicBezTo>
                  <a:pt x="495" y="453"/>
                  <a:pt x="495" y="453"/>
                  <a:pt x="495" y="453"/>
                </a:cubicBezTo>
                <a:cubicBezTo>
                  <a:pt x="530" y="410"/>
                  <a:pt x="552" y="354"/>
                  <a:pt x="552" y="297"/>
                </a:cubicBezTo>
                <a:cubicBezTo>
                  <a:pt x="552" y="163"/>
                  <a:pt x="439" y="57"/>
                  <a:pt x="304" y="57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76" name="Freeform 117"/>
          <p:cNvSpPr>
            <a:spLocks noChangeArrowheads="1"/>
          </p:cNvSpPr>
          <p:nvPr/>
        </p:nvSpPr>
        <p:spPr bwMode="auto">
          <a:xfrm>
            <a:off x="4002329" y="2138941"/>
            <a:ext cx="430036" cy="430145"/>
          </a:xfrm>
          <a:custGeom>
            <a:avLst/>
            <a:gdLst>
              <a:gd name="T0" fmla="*/ 39678193 w 602"/>
              <a:gd name="T1" fmla="*/ 78441997 h 602"/>
              <a:gd name="T2" fmla="*/ 39678193 w 602"/>
              <a:gd name="T3" fmla="*/ 78441997 h 602"/>
              <a:gd name="T4" fmla="*/ 0 w 602"/>
              <a:gd name="T5" fmla="*/ 38763987 h 602"/>
              <a:gd name="T6" fmla="*/ 39678193 w 602"/>
              <a:gd name="T7" fmla="*/ 0 h 602"/>
              <a:gd name="T8" fmla="*/ 78442719 w 602"/>
              <a:gd name="T9" fmla="*/ 38763987 h 602"/>
              <a:gd name="T10" fmla="*/ 39678193 w 602"/>
              <a:gd name="T11" fmla="*/ 78441997 h 602"/>
              <a:gd name="T12" fmla="*/ 39678193 w 602"/>
              <a:gd name="T13" fmla="*/ 7439717 h 602"/>
              <a:gd name="T14" fmla="*/ 39678193 w 602"/>
              <a:gd name="T15" fmla="*/ 7439717 h 602"/>
              <a:gd name="T16" fmla="*/ 7439751 w 602"/>
              <a:gd name="T17" fmla="*/ 38763987 h 602"/>
              <a:gd name="T18" fmla="*/ 39678193 w 602"/>
              <a:gd name="T19" fmla="*/ 71002280 h 602"/>
              <a:gd name="T20" fmla="*/ 71002968 w 602"/>
              <a:gd name="T21" fmla="*/ 38763987 h 602"/>
              <a:gd name="T22" fmla="*/ 39678193 w 602"/>
              <a:gd name="T23" fmla="*/ 7439717 h 602"/>
              <a:gd name="T24" fmla="*/ 52599581 w 602"/>
              <a:gd name="T25" fmla="*/ 56253627 h 602"/>
              <a:gd name="T26" fmla="*/ 52599581 w 602"/>
              <a:gd name="T27" fmla="*/ 56253627 h 602"/>
              <a:gd name="T28" fmla="*/ 50772248 w 602"/>
              <a:gd name="T29" fmla="*/ 55339965 h 602"/>
              <a:gd name="T30" fmla="*/ 50772248 w 602"/>
              <a:gd name="T31" fmla="*/ 55339965 h 602"/>
              <a:gd name="T32" fmla="*/ 39678193 w 602"/>
              <a:gd name="T33" fmla="*/ 44376380 h 602"/>
              <a:gd name="T34" fmla="*/ 28583776 w 602"/>
              <a:gd name="T35" fmla="*/ 55339965 h 602"/>
              <a:gd name="T36" fmla="*/ 28583776 w 602"/>
              <a:gd name="T37" fmla="*/ 55339965 h 602"/>
              <a:gd name="T38" fmla="*/ 25843138 w 602"/>
              <a:gd name="T39" fmla="*/ 56253627 h 602"/>
              <a:gd name="T40" fmla="*/ 22188473 w 602"/>
              <a:gd name="T41" fmla="*/ 52598978 h 602"/>
              <a:gd name="T42" fmla="*/ 23102139 w 602"/>
              <a:gd name="T43" fmla="*/ 49858353 h 602"/>
              <a:gd name="T44" fmla="*/ 23102139 w 602"/>
              <a:gd name="T45" fmla="*/ 49858353 h 602"/>
              <a:gd name="T46" fmla="*/ 34196195 w 602"/>
              <a:gd name="T47" fmla="*/ 38763987 h 602"/>
              <a:gd name="T48" fmla="*/ 23102139 w 602"/>
              <a:gd name="T49" fmla="*/ 27669982 h 602"/>
              <a:gd name="T50" fmla="*/ 23102139 w 602"/>
              <a:gd name="T51" fmla="*/ 27669982 h 602"/>
              <a:gd name="T52" fmla="*/ 22188473 w 602"/>
              <a:gd name="T53" fmla="*/ 25842658 h 602"/>
              <a:gd name="T54" fmla="*/ 25843138 w 602"/>
              <a:gd name="T55" fmla="*/ 22188371 h 602"/>
              <a:gd name="T56" fmla="*/ 28583776 w 602"/>
              <a:gd name="T57" fmla="*/ 23102033 h 602"/>
              <a:gd name="T58" fmla="*/ 28583776 w 602"/>
              <a:gd name="T59" fmla="*/ 23102033 h 602"/>
              <a:gd name="T60" fmla="*/ 39678193 w 602"/>
              <a:gd name="T61" fmla="*/ 34196037 h 602"/>
              <a:gd name="T62" fmla="*/ 50772248 w 602"/>
              <a:gd name="T63" fmla="*/ 23102033 h 602"/>
              <a:gd name="T64" fmla="*/ 50772248 w 602"/>
              <a:gd name="T65" fmla="*/ 23102033 h 602"/>
              <a:gd name="T66" fmla="*/ 52599581 w 602"/>
              <a:gd name="T67" fmla="*/ 22188371 h 602"/>
              <a:gd name="T68" fmla="*/ 56254247 w 602"/>
              <a:gd name="T69" fmla="*/ 25842658 h 602"/>
              <a:gd name="T70" fmla="*/ 55340580 w 602"/>
              <a:gd name="T71" fmla="*/ 27669982 h 602"/>
              <a:gd name="T72" fmla="*/ 55340580 w 602"/>
              <a:gd name="T73" fmla="*/ 27669982 h 602"/>
              <a:gd name="T74" fmla="*/ 44376945 w 602"/>
              <a:gd name="T75" fmla="*/ 38763987 h 602"/>
              <a:gd name="T76" fmla="*/ 55340580 w 602"/>
              <a:gd name="T77" fmla="*/ 49858353 h 602"/>
              <a:gd name="T78" fmla="*/ 55340580 w 602"/>
              <a:gd name="T79" fmla="*/ 49858353 h 602"/>
              <a:gd name="T80" fmla="*/ 56254247 w 602"/>
              <a:gd name="T81" fmla="*/ 52598978 h 602"/>
              <a:gd name="T82" fmla="*/ 52599581 w 602"/>
              <a:gd name="T83" fmla="*/ 56253627 h 602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602" h="602">
                <a:moveTo>
                  <a:pt x="304" y="601"/>
                </a:moveTo>
                <a:lnTo>
                  <a:pt x="304" y="601"/>
                </a:lnTo>
                <a:cubicBezTo>
                  <a:pt x="135" y="601"/>
                  <a:pt x="0" y="467"/>
                  <a:pt x="0" y="297"/>
                </a:cubicBezTo>
                <a:cubicBezTo>
                  <a:pt x="0" y="135"/>
                  <a:pt x="135" y="0"/>
                  <a:pt x="304" y="0"/>
                </a:cubicBezTo>
                <a:cubicBezTo>
                  <a:pt x="467" y="0"/>
                  <a:pt x="601" y="135"/>
                  <a:pt x="601" y="297"/>
                </a:cubicBezTo>
                <a:cubicBezTo>
                  <a:pt x="601" y="467"/>
                  <a:pt x="467" y="601"/>
                  <a:pt x="304" y="601"/>
                </a:cubicBezTo>
                <a:close/>
                <a:moveTo>
                  <a:pt x="304" y="57"/>
                </a:moveTo>
                <a:lnTo>
                  <a:pt x="304" y="57"/>
                </a:lnTo>
                <a:cubicBezTo>
                  <a:pt x="170" y="57"/>
                  <a:pt x="57" y="163"/>
                  <a:pt x="57" y="297"/>
                </a:cubicBezTo>
                <a:cubicBezTo>
                  <a:pt x="57" y="431"/>
                  <a:pt x="170" y="544"/>
                  <a:pt x="304" y="544"/>
                </a:cubicBezTo>
                <a:cubicBezTo>
                  <a:pt x="439" y="544"/>
                  <a:pt x="544" y="431"/>
                  <a:pt x="544" y="297"/>
                </a:cubicBezTo>
                <a:cubicBezTo>
                  <a:pt x="544" y="163"/>
                  <a:pt x="439" y="57"/>
                  <a:pt x="304" y="57"/>
                </a:cubicBezTo>
                <a:close/>
                <a:moveTo>
                  <a:pt x="403" y="431"/>
                </a:moveTo>
                <a:lnTo>
                  <a:pt x="403" y="431"/>
                </a:lnTo>
                <a:cubicBezTo>
                  <a:pt x="396" y="431"/>
                  <a:pt x="389" y="431"/>
                  <a:pt x="389" y="424"/>
                </a:cubicBezTo>
                <a:cubicBezTo>
                  <a:pt x="304" y="340"/>
                  <a:pt x="304" y="340"/>
                  <a:pt x="304" y="340"/>
                </a:cubicBezTo>
                <a:cubicBezTo>
                  <a:pt x="219" y="424"/>
                  <a:pt x="219" y="424"/>
                  <a:pt x="219" y="424"/>
                </a:cubicBezTo>
                <a:cubicBezTo>
                  <a:pt x="212" y="431"/>
                  <a:pt x="205" y="431"/>
                  <a:pt x="198" y="431"/>
                </a:cubicBezTo>
                <a:cubicBezTo>
                  <a:pt x="184" y="431"/>
                  <a:pt x="170" y="417"/>
                  <a:pt x="170" y="403"/>
                </a:cubicBezTo>
                <a:cubicBezTo>
                  <a:pt x="170" y="396"/>
                  <a:pt x="170" y="389"/>
                  <a:pt x="177" y="382"/>
                </a:cubicBezTo>
                <a:cubicBezTo>
                  <a:pt x="262" y="297"/>
                  <a:pt x="262" y="297"/>
                  <a:pt x="262" y="297"/>
                </a:cubicBezTo>
                <a:cubicBezTo>
                  <a:pt x="177" y="212"/>
                  <a:pt x="177" y="212"/>
                  <a:pt x="177" y="212"/>
                </a:cubicBezTo>
                <a:cubicBezTo>
                  <a:pt x="170" y="212"/>
                  <a:pt x="170" y="205"/>
                  <a:pt x="170" y="198"/>
                </a:cubicBezTo>
                <a:cubicBezTo>
                  <a:pt x="170" y="177"/>
                  <a:pt x="184" y="170"/>
                  <a:pt x="198" y="170"/>
                </a:cubicBezTo>
                <a:cubicBezTo>
                  <a:pt x="205" y="170"/>
                  <a:pt x="212" y="170"/>
                  <a:pt x="219" y="177"/>
                </a:cubicBezTo>
                <a:cubicBezTo>
                  <a:pt x="304" y="262"/>
                  <a:pt x="304" y="262"/>
                  <a:pt x="304" y="262"/>
                </a:cubicBezTo>
                <a:cubicBezTo>
                  <a:pt x="389" y="177"/>
                  <a:pt x="389" y="177"/>
                  <a:pt x="389" y="177"/>
                </a:cubicBezTo>
                <a:cubicBezTo>
                  <a:pt x="389" y="170"/>
                  <a:pt x="396" y="170"/>
                  <a:pt x="403" y="170"/>
                </a:cubicBezTo>
                <a:cubicBezTo>
                  <a:pt x="424" y="170"/>
                  <a:pt x="431" y="177"/>
                  <a:pt x="431" y="198"/>
                </a:cubicBezTo>
                <a:cubicBezTo>
                  <a:pt x="431" y="205"/>
                  <a:pt x="431" y="212"/>
                  <a:pt x="424" y="212"/>
                </a:cubicBezTo>
                <a:cubicBezTo>
                  <a:pt x="340" y="297"/>
                  <a:pt x="340" y="297"/>
                  <a:pt x="340" y="297"/>
                </a:cubicBezTo>
                <a:cubicBezTo>
                  <a:pt x="424" y="382"/>
                  <a:pt x="424" y="382"/>
                  <a:pt x="424" y="382"/>
                </a:cubicBezTo>
                <a:cubicBezTo>
                  <a:pt x="431" y="389"/>
                  <a:pt x="431" y="396"/>
                  <a:pt x="431" y="403"/>
                </a:cubicBezTo>
                <a:cubicBezTo>
                  <a:pt x="431" y="417"/>
                  <a:pt x="424" y="431"/>
                  <a:pt x="403" y="431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77" name="Freeform 118"/>
          <p:cNvSpPr>
            <a:spLocks noChangeArrowheads="1"/>
          </p:cNvSpPr>
          <p:nvPr/>
        </p:nvSpPr>
        <p:spPr bwMode="auto">
          <a:xfrm>
            <a:off x="3252123" y="2138941"/>
            <a:ext cx="430034" cy="430145"/>
          </a:xfrm>
          <a:custGeom>
            <a:avLst/>
            <a:gdLst>
              <a:gd name="T0" fmla="*/ 38763987 w 602"/>
              <a:gd name="T1" fmla="*/ 78441997 h 602"/>
              <a:gd name="T2" fmla="*/ 38763987 w 602"/>
              <a:gd name="T3" fmla="*/ 78441997 h 602"/>
              <a:gd name="T4" fmla="*/ 0 w 602"/>
              <a:gd name="T5" fmla="*/ 38763987 h 602"/>
              <a:gd name="T6" fmla="*/ 38763987 w 602"/>
              <a:gd name="T7" fmla="*/ 0 h 602"/>
              <a:gd name="T8" fmla="*/ 78441997 w 602"/>
              <a:gd name="T9" fmla="*/ 38763987 h 602"/>
              <a:gd name="T10" fmla="*/ 38763987 w 602"/>
              <a:gd name="T11" fmla="*/ 78441997 h 602"/>
              <a:gd name="T12" fmla="*/ 38763987 w 602"/>
              <a:gd name="T13" fmla="*/ 7439717 h 602"/>
              <a:gd name="T14" fmla="*/ 38763987 w 602"/>
              <a:gd name="T15" fmla="*/ 7439717 h 602"/>
              <a:gd name="T16" fmla="*/ 7439717 w 602"/>
              <a:gd name="T17" fmla="*/ 38763987 h 602"/>
              <a:gd name="T18" fmla="*/ 38763987 w 602"/>
              <a:gd name="T19" fmla="*/ 71002280 h 602"/>
              <a:gd name="T20" fmla="*/ 71002280 w 602"/>
              <a:gd name="T21" fmla="*/ 38763987 h 602"/>
              <a:gd name="T22" fmla="*/ 38763987 w 602"/>
              <a:gd name="T23" fmla="*/ 7439717 h 602"/>
              <a:gd name="T24" fmla="*/ 56253627 w 602"/>
              <a:gd name="T25" fmla="*/ 31455051 h 602"/>
              <a:gd name="T26" fmla="*/ 56253627 w 602"/>
              <a:gd name="T27" fmla="*/ 31455051 h 602"/>
              <a:gd name="T28" fmla="*/ 36937024 w 602"/>
              <a:gd name="T29" fmla="*/ 51685677 h 602"/>
              <a:gd name="T30" fmla="*/ 36937024 w 602"/>
              <a:gd name="T31" fmla="*/ 51685677 h 602"/>
              <a:gd name="T32" fmla="*/ 34196037 w 602"/>
              <a:gd name="T33" fmla="*/ 52598978 h 602"/>
              <a:gd name="T34" fmla="*/ 31324631 w 602"/>
              <a:gd name="T35" fmla="*/ 51685677 h 602"/>
              <a:gd name="T36" fmla="*/ 31324631 w 602"/>
              <a:gd name="T37" fmla="*/ 51685677 h 602"/>
              <a:gd name="T38" fmla="*/ 20361046 w 602"/>
              <a:gd name="T39" fmla="*/ 40591311 h 602"/>
              <a:gd name="T40" fmla="*/ 20361046 w 602"/>
              <a:gd name="T41" fmla="*/ 40591311 h 602"/>
              <a:gd name="T42" fmla="*/ 19447384 w 602"/>
              <a:gd name="T43" fmla="*/ 37850325 h 602"/>
              <a:gd name="T44" fmla="*/ 23102033 w 602"/>
              <a:gd name="T45" fmla="*/ 34196037 h 602"/>
              <a:gd name="T46" fmla="*/ 25842658 w 602"/>
              <a:gd name="T47" fmla="*/ 35109700 h 602"/>
              <a:gd name="T48" fmla="*/ 25842658 w 602"/>
              <a:gd name="T49" fmla="*/ 35109700 h 602"/>
              <a:gd name="T50" fmla="*/ 34196037 w 602"/>
              <a:gd name="T51" fmla="*/ 43462718 h 602"/>
              <a:gd name="T52" fmla="*/ 51685677 w 602"/>
              <a:gd name="T53" fmla="*/ 26756320 h 602"/>
              <a:gd name="T54" fmla="*/ 51685677 w 602"/>
              <a:gd name="T55" fmla="*/ 26756320 h 602"/>
              <a:gd name="T56" fmla="*/ 53512640 w 602"/>
              <a:gd name="T57" fmla="*/ 25842658 h 602"/>
              <a:gd name="T58" fmla="*/ 57167289 w 602"/>
              <a:gd name="T59" fmla="*/ 29497307 h 602"/>
              <a:gd name="T60" fmla="*/ 56253627 w 602"/>
              <a:gd name="T61" fmla="*/ 31455051 h 602"/>
              <a:gd name="T62" fmla="*/ 56253627 w 602"/>
              <a:gd name="T63" fmla="*/ 25842658 h 602"/>
              <a:gd name="T64" fmla="*/ 56253627 w 602"/>
              <a:gd name="T65" fmla="*/ 25842658 h 602"/>
              <a:gd name="T66" fmla="*/ 25842658 w 602"/>
              <a:gd name="T67" fmla="*/ 56253627 h 602"/>
              <a:gd name="T68" fmla="*/ 25842658 w 602"/>
              <a:gd name="T69" fmla="*/ 56253627 h 602"/>
              <a:gd name="T70" fmla="*/ 52598978 w 602"/>
              <a:gd name="T71" fmla="*/ 56253627 h 602"/>
              <a:gd name="T72" fmla="*/ 52598978 w 602"/>
              <a:gd name="T73" fmla="*/ 56253627 h 602"/>
              <a:gd name="T74" fmla="*/ 56253627 w 602"/>
              <a:gd name="T75" fmla="*/ 52598978 h 602"/>
              <a:gd name="T76" fmla="*/ 56253627 w 602"/>
              <a:gd name="T77" fmla="*/ 52598978 h 60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602" h="602">
                <a:moveTo>
                  <a:pt x="297" y="601"/>
                </a:moveTo>
                <a:lnTo>
                  <a:pt x="297" y="601"/>
                </a:lnTo>
                <a:cubicBezTo>
                  <a:pt x="135" y="601"/>
                  <a:pt x="0" y="467"/>
                  <a:pt x="0" y="297"/>
                </a:cubicBezTo>
                <a:cubicBezTo>
                  <a:pt x="0" y="135"/>
                  <a:pt x="135" y="0"/>
                  <a:pt x="297" y="0"/>
                </a:cubicBezTo>
                <a:cubicBezTo>
                  <a:pt x="467" y="0"/>
                  <a:pt x="601" y="135"/>
                  <a:pt x="601" y="297"/>
                </a:cubicBezTo>
                <a:cubicBezTo>
                  <a:pt x="601" y="467"/>
                  <a:pt x="467" y="601"/>
                  <a:pt x="297" y="601"/>
                </a:cubicBezTo>
                <a:close/>
                <a:moveTo>
                  <a:pt x="297" y="57"/>
                </a:moveTo>
                <a:lnTo>
                  <a:pt x="297" y="57"/>
                </a:lnTo>
                <a:cubicBezTo>
                  <a:pt x="163" y="57"/>
                  <a:pt x="57" y="163"/>
                  <a:pt x="57" y="297"/>
                </a:cubicBezTo>
                <a:cubicBezTo>
                  <a:pt x="57" y="431"/>
                  <a:pt x="163" y="544"/>
                  <a:pt x="297" y="544"/>
                </a:cubicBezTo>
                <a:cubicBezTo>
                  <a:pt x="431" y="544"/>
                  <a:pt x="544" y="431"/>
                  <a:pt x="544" y="297"/>
                </a:cubicBezTo>
                <a:cubicBezTo>
                  <a:pt x="544" y="163"/>
                  <a:pt x="431" y="57"/>
                  <a:pt x="297" y="57"/>
                </a:cubicBezTo>
                <a:close/>
                <a:moveTo>
                  <a:pt x="431" y="241"/>
                </a:moveTo>
                <a:lnTo>
                  <a:pt x="431" y="241"/>
                </a:lnTo>
                <a:cubicBezTo>
                  <a:pt x="283" y="396"/>
                  <a:pt x="283" y="396"/>
                  <a:pt x="283" y="396"/>
                </a:cubicBezTo>
                <a:cubicBezTo>
                  <a:pt x="276" y="403"/>
                  <a:pt x="269" y="403"/>
                  <a:pt x="262" y="403"/>
                </a:cubicBezTo>
                <a:cubicBezTo>
                  <a:pt x="255" y="403"/>
                  <a:pt x="248" y="403"/>
                  <a:pt x="240" y="396"/>
                </a:cubicBezTo>
                <a:cubicBezTo>
                  <a:pt x="156" y="311"/>
                  <a:pt x="156" y="311"/>
                  <a:pt x="156" y="311"/>
                </a:cubicBezTo>
                <a:cubicBezTo>
                  <a:pt x="149" y="304"/>
                  <a:pt x="149" y="297"/>
                  <a:pt x="149" y="290"/>
                </a:cubicBezTo>
                <a:cubicBezTo>
                  <a:pt x="149" y="276"/>
                  <a:pt x="163" y="262"/>
                  <a:pt x="177" y="262"/>
                </a:cubicBezTo>
                <a:cubicBezTo>
                  <a:pt x="184" y="262"/>
                  <a:pt x="191" y="262"/>
                  <a:pt x="198" y="269"/>
                </a:cubicBezTo>
                <a:cubicBezTo>
                  <a:pt x="262" y="333"/>
                  <a:pt x="262" y="333"/>
                  <a:pt x="262" y="333"/>
                </a:cubicBezTo>
                <a:cubicBezTo>
                  <a:pt x="396" y="205"/>
                  <a:pt x="396" y="205"/>
                  <a:pt x="396" y="205"/>
                </a:cubicBezTo>
                <a:cubicBezTo>
                  <a:pt x="396" y="198"/>
                  <a:pt x="403" y="198"/>
                  <a:pt x="410" y="198"/>
                </a:cubicBezTo>
                <a:cubicBezTo>
                  <a:pt x="431" y="198"/>
                  <a:pt x="438" y="205"/>
                  <a:pt x="438" y="226"/>
                </a:cubicBezTo>
                <a:cubicBezTo>
                  <a:pt x="438" y="234"/>
                  <a:pt x="438" y="241"/>
                  <a:pt x="431" y="241"/>
                </a:cubicBezTo>
                <a:close/>
                <a:moveTo>
                  <a:pt x="431" y="198"/>
                </a:moveTo>
                <a:lnTo>
                  <a:pt x="431" y="198"/>
                </a:lnTo>
                <a:close/>
                <a:moveTo>
                  <a:pt x="198" y="431"/>
                </a:moveTo>
                <a:lnTo>
                  <a:pt x="198" y="431"/>
                </a:lnTo>
                <a:close/>
                <a:moveTo>
                  <a:pt x="403" y="431"/>
                </a:moveTo>
                <a:lnTo>
                  <a:pt x="403" y="431"/>
                </a:lnTo>
                <a:close/>
                <a:moveTo>
                  <a:pt x="431" y="403"/>
                </a:moveTo>
                <a:lnTo>
                  <a:pt x="431" y="403"/>
                </a:ln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78" name="Freeform 119"/>
          <p:cNvSpPr>
            <a:spLocks noChangeArrowheads="1"/>
          </p:cNvSpPr>
          <p:nvPr/>
        </p:nvSpPr>
        <p:spPr bwMode="auto">
          <a:xfrm>
            <a:off x="2498778" y="2138941"/>
            <a:ext cx="433174" cy="430145"/>
          </a:xfrm>
          <a:custGeom>
            <a:avLst/>
            <a:gdLst>
              <a:gd name="T0" fmla="*/ 39339251 w 609"/>
              <a:gd name="T1" fmla="*/ 78441997 h 602"/>
              <a:gd name="T2" fmla="*/ 39339251 w 609"/>
              <a:gd name="T3" fmla="*/ 78441997 h 602"/>
              <a:gd name="T4" fmla="*/ 0 w 609"/>
              <a:gd name="T5" fmla="*/ 38763987 h 602"/>
              <a:gd name="T6" fmla="*/ 39339251 w 609"/>
              <a:gd name="T7" fmla="*/ 0 h 602"/>
              <a:gd name="T8" fmla="*/ 78678142 w 609"/>
              <a:gd name="T9" fmla="*/ 38763987 h 602"/>
              <a:gd name="T10" fmla="*/ 39339251 w 609"/>
              <a:gd name="T11" fmla="*/ 78441997 h 602"/>
              <a:gd name="T12" fmla="*/ 39339251 w 609"/>
              <a:gd name="T13" fmla="*/ 7439717 h 602"/>
              <a:gd name="T14" fmla="*/ 39339251 w 609"/>
              <a:gd name="T15" fmla="*/ 7439717 h 602"/>
              <a:gd name="T16" fmla="*/ 7376244 w 609"/>
              <a:gd name="T17" fmla="*/ 38763987 h 602"/>
              <a:gd name="T18" fmla="*/ 39339251 w 609"/>
              <a:gd name="T19" fmla="*/ 71002280 h 602"/>
              <a:gd name="T20" fmla="*/ 71302258 w 609"/>
              <a:gd name="T21" fmla="*/ 38763987 h 602"/>
              <a:gd name="T22" fmla="*/ 39339251 w 609"/>
              <a:gd name="T23" fmla="*/ 7439717 h 602"/>
              <a:gd name="T24" fmla="*/ 54867675 w 609"/>
              <a:gd name="T25" fmla="*/ 42418636 h 602"/>
              <a:gd name="T26" fmla="*/ 54867675 w 609"/>
              <a:gd name="T27" fmla="*/ 42418636 h 602"/>
              <a:gd name="T28" fmla="*/ 47620933 w 609"/>
              <a:gd name="T29" fmla="*/ 42418636 h 602"/>
              <a:gd name="T30" fmla="*/ 42962442 w 609"/>
              <a:gd name="T31" fmla="*/ 42418636 h 602"/>
              <a:gd name="T32" fmla="*/ 35715700 w 609"/>
              <a:gd name="T33" fmla="*/ 42418636 h 602"/>
              <a:gd name="T34" fmla="*/ 31057209 w 609"/>
              <a:gd name="T35" fmla="*/ 42418636 h 602"/>
              <a:gd name="T36" fmla="*/ 23810467 w 609"/>
              <a:gd name="T37" fmla="*/ 42418636 h 602"/>
              <a:gd name="T38" fmla="*/ 20187276 w 609"/>
              <a:gd name="T39" fmla="*/ 38763987 h 602"/>
              <a:gd name="T40" fmla="*/ 23810467 w 609"/>
              <a:gd name="T41" fmla="*/ 35109700 h 602"/>
              <a:gd name="T42" fmla="*/ 31963007 w 609"/>
              <a:gd name="T43" fmla="*/ 35109700 h 602"/>
              <a:gd name="T44" fmla="*/ 35715700 w 609"/>
              <a:gd name="T45" fmla="*/ 35109700 h 602"/>
              <a:gd name="T46" fmla="*/ 42962442 w 609"/>
              <a:gd name="T47" fmla="*/ 35109700 h 602"/>
              <a:gd name="T48" fmla="*/ 47620933 w 609"/>
              <a:gd name="T49" fmla="*/ 35109700 h 602"/>
              <a:gd name="T50" fmla="*/ 54867675 w 609"/>
              <a:gd name="T51" fmla="*/ 35109700 h 602"/>
              <a:gd name="T52" fmla="*/ 58491226 w 609"/>
              <a:gd name="T53" fmla="*/ 38763987 h 602"/>
              <a:gd name="T54" fmla="*/ 54867675 w 609"/>
              <a:gd name="T55" fmla="*/ 42418636 h 602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609" h="602">
                <a:moveTo>
                  <a:pt x="304" y="601"/>
                </a:moveTo>
                <a:lnTo>
                  <a:pt x="304" y="601"/>
                </a:lnTo>
                <a:cubicBezTo>
                  <a:pt x="134" y="601"/>
                  <a:pt x="0" y="467"/>
                  <a:pt x="0" y="297"/>
                </a:cubicBezTo>
                <a:cubicBezTo>
                  <a:pt x="0" y="135"/>
                  <a:pt x="134" y="0"/>
                  <a:pt x="304" y="0"/>
                </a:cubicBezTo>
                <a:cubicBezTo>
                  <a:pt x="474" y="0"/>
                  <a:pt x="608" y="135"/>
                  <a:pt x="608" y="297"/>
                </a:cubicBezTo>
                <a:cubicBezTo>
                  <a:pt x="608" y="467"/>
                  <a:pt x="474" y="601"/>
                  <a:pt x="304" y="601"/>
                </a:cubicBezTo>
                <a:close/>
                <a:moveTo>
                  <a:pt x="304" y="57"/>
                </a:moveTo>
                <a:lnTo>
                  <a:pt x="304" y="57"/>
                </a:lnTo>
                <a:cubicBezTo>
                  <a:pt x="170" y="57"/>
                  <a:pt x="57" y="163"/>
                  <a:pt x="57" y="297"/>
                </a:cubicBezTo>
                <a:cubicBezTo>
                  <a:pt x="57" y="431"/>
                  <a:pt x="170" y="544"/>
                  <a:pt x="304" y="544"/>
                </a:cubicBezTo>
                <a:cubicBezTo>
                  <a:pt x="438" y="544"/>
                  <a:pt x="551" y="431"/>
                  <a:pt x="551" y="297"/>
                </a:cubicBezTo>
                <a:cubicBezTo>
                  <a:pt x="551" y="163"/>
                  <a:pt x="438" y="57"/>
                  <a:pt x="304" y="57"/>
                </a:cubicBezTo>
                <a:close/>
                <a:moveTo>
                  <a:pt x="424" y="325"/>
                </a:moveTo>
                <a:lnTo>
                  <a:pt x="424" y="325"/>
                </a:lnTo>
                <a:cubicBezTo>
                  <a:pt x="368" y="325"/>
                  <a:pt x="368" y="325"/>
                  <a:pt x="368" y="325"/>
                </a:cubicBezTo>
                <a:cubicBezTo>
                  <a:pt x="332" y="325"/>
                  <a:pt x="332" y="325"/>
                  <a:pt x="332" y="325"/>
                </a:cubicBezTo>
                <a:cubicBezTo>
                  <a:pt x="276" y="325"/>
                  <a:pt x="276" y="325"/>
                  <a:pt x="276" y="325"/>
                </a:cubicBezTo>
                <a:cubicBezTo>
                  <a:pt x="240" y="325"/>
                  <a:pt x="240" y="325"/>
                  <a:pt x="240" y="325"/>
                </a:cubicBezTo>
                <a:cubicBezTo>
                  <a:pt x="184" y="325"/>
                  <a:pt x="184" y="325"/>
                  <a:pt x="184" y="325"/>
                </a:cubicBezTo>
                <a:cubicBezTo>
                  <a:pt x="163" y="325"/>
                  <a:pt x="156" y="318"/>
                  <a:pt x="156" y="297"/>
                </a:cubicBezTo>
                <a:cubicBezTo>
                  <a:pt x="156" y="283"/>
                  <a:pt x="163" y="269"/>
                  <a:pt x="184" y="269"/>
                </a:cubicBezTo>
                <a:cubicBezTo>
                  <a:pt x="247" y="269"/>
                  <a:pt x="247" y="269"/>
                  <a:pt x="247" y="269"/>
                </a:cubicBezTo>
                <a:cubicBezTo>
                  <a:pt x="276" y="269"/>
                  <a:pt x="276" y="269"/>
                  <a:pt x="276" y="269"/>
                </a:cubicBezTo>
                <a:cubicBezTo>
                  <a:pt x="332" y="269"/>
                  <a:pt x="332" y="269"/>
                  <a:pt x="332" y="269"/>
                </a:cubicBezTo>
                <a:cubicBezTo>
                  <a:pt x="368" y="269"/>
                  <a:pt x="368" y="269"/>
                  <a:pt x="368" y="269"/>
                </a:cubicBezTo>
                <a:cubicBezTo>
                  <a:pt x="424" y="269"/>
                  <a:pt x="424" y="269"/>
                  <a:pt x="424" y="269"/>
                </a:cubicBezTo>
                <a:cubicBezTo>
                  <a:pt x="445" y="269"/>
                  <a:pt x="452" y="283"/>
                  <a:pt x="452" y="297"/>
                </a:cubicBezTo>
                <a:cubicBezTo>
                  <a:pt x="452" y="318"/>
                  <a:pt x="445" y="325"/>
                  <a:pt x="424" y="325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79" name="Freeform 120"/>
          <p:cNvSpPr>
            <a:spLocks noChangeArrowheads="1"/>
          </p:cNvSpPr>
          <p:nvPr/>
        </p:nvSpPr>
        <p:spPr bwMode="auto">
          <a:xfrm>
            <a:off x="1748571" y="2138941"/>
            <a:ext cx="430036" cy="430145"/>
          </a:xfrm>
          <a:custGeom>
            <a:avLst/>
            <a:gdLst>
              <a:gd name="T0" fmla="*/ 39678193 w 602"/>
              <a:gd name="T1" fmla="*/ 78441997 h 602"/>
              <a:gd name="T2" fmla="*/ 39678193 w 602"/>
              <a:gd name="T3" fmla="*/ 78441997 h 602"/>
              <a:gd name="T4" fmla="*/ 0 w 602"/>
              <a:gd name="T5" fmla="*/ 38763987 h 602"/>
              <a:gd name="T6" fmla="*/ 39678193 w 602"/>
              <a:gd name="T7" fmla="*/ 0 h 602"/>
              <a:gd name="T8" fmla="*/ 78442719 w 602"/>
              <a:gd name="T9" fmla="*/ 38763987 h 602"/>
              <a:gd name="T10" fmla="*/ 39678193 w 602"/>
              <a:gd name="T11" fmla="*/ 78441997 h 602"/>
              <a:gd name="T12" fmla="*/ 39678193 w 602"/>
              <a:gd name="T13" fmla="*/ 7439717 h 602"/>
              <a:gd name="T14" fmla="*/ 39678193 w 602"/>
              <a:gd name="T15" fmla="*/ 7439717 h 602"/>
              <a:gd name="T16" fmla="*/ 7439751 w 602"/>
              <a:gd name="T17" fmla="*/ 38763987 h 602"/>
              <a:gd name="T18" fmla="*/ 39678193 w 602"/>
              <a:gd name="T19" fmla="*/ 71002280 h 602"/>
              <a:gd name="T20" fmla="*/ 71002968 w 602"/>
              <a:gd name="T21" fmla="*/ 38763987 h 602"/>
              <a:gd name="T22" fmla="*/ 39678193 w 602"/>
              <a:gd name="T23" fmla="*/ 7439717 h 602"/>
              <a:gd name="T24" fmla="*/ 55340580 w 602"/>
              <a:gd name="T25" fmla="*/ 42418636 h 602"/>
              <a:gd name="T26" fmla="*/ 55340580 w 602"/>
              <a:gd name="T27" fmla="*/ 42418636 h 602"/>
              <a:gd name="T28" fmla="*/ 43332858 w 602"/>
              <a:gd name="T29" fmla="*/ 42418636 h 602"/>
              <a:gd name="T30" fmla="*/ 43332858 w 602"/>
              <a:gd name="T31" fmla="*/ 55339965 h 602"/>
              <a:gd name="T32" fmla="*/ 39678193 w 602"/>
              <a:gd name="T33" fmla="*/ 59125033 h 602"/>
              <a:gd name="T34" fmla="*/ 36023527 w 602"/>
              <a:gd name="T35" fmla="*/ 55339965 h 602"/>
              <a:gd name="T36" fmla="*/ 36023527 w 602"/>
              <a:gd name="T37" fmla="*/ 42418636 h 602"/>
              <a:gd name="T38" fmla="*/ 23102139 w 602"/>
              <a:gd name="T39" fmla="*/ 42418636 h 602"/>
              <a:gd name="T40" fmla="*/ 19317053 w 602"/>
              <a:gd name="T41" fmla="*/ 38763987 h 602"/>
              <a:gd name="T42" fmla="*/ 23102139 w 602"/>
              <a:gd name="T43" fmla="*/ 35109700 h 602"/>
              <a:gd name="T44" fmla="*/ 36023527 w 602"/>
              <a:gd name="T45" fmla="*/ 35109700 h 602"/>
              <a:gd name="T46" fmla="*/ 36023527 w 602"/>
              <a:gd name="T47" fmla="*/ 23102033 h 602"/>
              <a:gd name="T48" fmla="*/ 39678193 w 602"/>
              <a:gd name="T49" fmla="*/ 19447384 h 602"/>
              <a:gd name="T50" fmla="*/ 43332858 w 602"/>
              <a:gd name="T51" fmla="*/ 23102033 h 602"/>
              <a:gd name="T52" fmla="*/ 43332858 w 602"/>
              <a:gd name="T53" fmla="*/ 35109700 h 602"/>
              <a:gd name="T54" fmla="*/ 55340580 w 602"/>
              <a:gd name="T55" fmla="*/ 35109700 h 602"/>
              <a:gd name="T56" fmla="*/ 58995246 w 602"/>
              <a:gd name="T57" fmla="*/ 38763987 h 602"/>
              <a:gd name="T58" fmla="*/ 55340580 w 602"/>
              <a:gd name="T59" fmla="*/ 42418636 h 602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602" h="602">
                <a:moveTo>
                  <a:pt x="304" y="601"/>
                </a:moveTo>
                <a:lnTo>
                  <a:pt x="304" y="601"/>
                </a:lnTo>
                <a:cubicBezTo>
                  <a:pt x="134" y="601"/>
                  <a:pt x="0" y="467"/>
                  <a:pt x="0" y="297"/>
                </a:cubicBezTo>
                <a:cubicBezTo>
                  <a:pt x="0" y="135"/>
                  <a:pt x="134" y="0"/>
                  <a:pt x="304" y="0"/>
                </a:cubicBezTo>
                <a:cubicBezTo>
                  <a:pt x="467" y="0"/>
                  <a:pt x="601" y="135"/>
                  <a:pt x="601" y="297"/>
                </a:cubicBezTo>
                <a:cubicBezTo>
                  <a:pt x="601" y="467"/>
                  <a:pt x="467" y="601"/>
                  <a:pt x="304" y="601"/>
                </a:cubicBezTo>
                <a:close/>
                <a:moveTo>
                  <a:pt x="304" y="57"/>
                </a:moveTo>
                <a:lnTo>
                  <a:pt x="304" y="57"/>
                </a:lnTo>
                <a:cubicBezTo>
                  <a:pt x="170" y="57"/>
                  <a:pt x="57" y="163"/>
                  <a:pt x="57" y="297"/>
                </a:cubicBezTo>
                <a:cubicBezTo>
                  <a:pt x="57" y="431"/>
                  <a:pt x="170" y="544"/>
                  <a:pt x="304" y="544"/>
                </a:cubicBezTo>
                <a:cubicBezTo>
                  <a:pt x="438" y="544"/>
                  <a:pt x="544" y="431"/>
                  <a:pt x="544" y="297"/>
                </a:cubicBezTo>
                <a:cubicBezTo>
                  <a:pt x="544" y="163"/>
                  <a:pt x="438" y="57"/>
                  <a:pt x="304" y="57"/>
                </a:cubicBezTo>
                <a:close/>
                <a:moveTo>
                  <a:pt x="424" y="325"/>
                </a:moveTo>
                <a:lnTo>
                  <a:pt x="424" y="325"/>
                </a:lnTo>
                <a:cubicBezTo>
                  <a:pt x="332" y="325"/>
                  <a:pt x="332" y="325"/>
                  <a:pt x="332" y="325"/>
                </a:cubicBezTo>
                <a:cubicBezTo>
                  <a:pt x="332" y="424"/>
                  <a:pt x="332" y="424"/>
                  <a:pt x="332" y="424"/>
                </a:cubicBezTo>
                <a:cubicBezTo>
                  <a:pt x="332" y="438"/>
                  <a:pt x="318" y="453"/>
                  <a:pt x="304" y="453"/>
                </a:cubicBezTo>
                <a:cubicBezTo>
                  <a:pt x="283" y="453"/>
                  <a:pt x="276" y="438"/>
                  <a:pt x="276" y="424"/>
                </a:cubicBezTo>
                <a:cubicBezTo>
                  <a:pt x="276" y="325"/>
                  <a:pt x="276" y="325"/>
                  <a:pt x="276" y="325"/>
                </a:cubicBezTo>
                <a:cubicBezTo>
                  <a:pt x="177" y="325"/>
                  <a:pt x="177" y="325"/>
                  <a:pt x="177" y="325"/>
                </a:cubicBezTo>
                <a:cubicBezTo>
                  <a:pt x="163" y="325"/>
                  <a:pt x="148" y="318"/>
                  <a:pt x="148" y="297"/>
                </a:cubicBezTo>
                <a:cubicBezTo>
                  <a:pt x="148" y="283"/>
                  <a:pt x="163" y="269"/>
                  <a:pt x="177" y="269"/>
                </a:cubicBezTo>
                <a:cubicBezTo>
                  <a:pt x="276" y="269"/>
                  <a:pt x="276" y="269"/>
                  <a:pt x="276" y="269"/>
                </a:cubicBezTo>
                <a:cubicBezTo>
                  <a:pt x="276" y="177"/>
                  <a:pt x="276" y="177"/>
                  <a:pt x="276" y="177"/>
                </a:cubicBezTo>
                <a:cubicBezTo>
                  <a:pt x="276" y="163"/>
                  <a:pt x="283" y="149"/>
                  <a:pt x="304" y="149"/>
                </a:cubicBezTo>
                <a:cubicBezTo>
                  <a:pt x="318" y="149"/>
                  <a:pt x="332" y="163"/>
                  <a:pt x="332" y="177"/>
                </a:cubicBezTo>
                <a:cubicBezTo>
                  <a:pt x="332" y="269"/>
                  <a:pt x="332" y="269"/>
                  <a:pt x="332" y="269"/>
                </a:cubicBezTo>
                <a:cubicBezTo>
                  <a:pt x="424" y="269"/>
                  <a:pt x="424" y="269"/>
                  <a:pt x="424" y="269"/>
                </a:cubicBezTo>
                <a:cubicBezTo>
                  <a:pt x="438" y="269"/>
                  <a:pt x="452" y="283"/>
                  <a:pt x="452" y="297"/>
                </a:cubicBezTo>
                <a:cubicBezTo>
                  <a:pt x="452" y="318"/>
                  <a:pt x="438" y="325"/>
                  <a:pt x="424" y="325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80" name="Freeform 121"/>
          <p:cNvSpPr>
            <a:spLocks noChangeArrowheads="1"/>
          </p:cNvSpPr>
          <p:nvPr/>
        </p:nvSpPr>
        <p:spPr bwMode="auto">
          <a:xfrm>
            <a:off x="10013396" y="1385400"/>
            <a:ext cx="430034" cy="433286"/>
          </a:xfrm>
          <a:custGeom>
            <a:avLst/>
            <a:gdLst>
              <a:gd name="T0" fmla="*/ 8353379 w 602"/>
              <a:gd name="T1" fmla="*/ 46715136 h 609"/>
              <a:gd name="T2" fmla="*/ 25842658 w 602"/>
              <a:gd name="T3" fmla="*/ 10999436 h 609"/>
              <a:gd name="T4" fmla="*/ 25842658 w 602"/>
              <a:gd name="T5" fmla="*/ 11905233 h 609"/>
              <a:gd name="T6" fmla="*/ 26756320 w 602"/>
              <a:gd name="T7" fmla="*/ 13716829 h 609"/>
              <a:gd name="T8" fmla="*/ 24928996 w 602"/>
              <a:gd name="T9" fmla="*/ 15528425 h 609"/>
              <a:gd name="T10" fmla="*/ 25842658 w 602"/>
              <a:gd name="T11" fmla="*/ 16434582 h 609"/>
              <a:gd name="T12" fmla="*/ 23102033 w 602"/>
              <a:gd name="T13" fmla="*/ 18246178 h 609"/>
              <a:gd name="T14" fmla="*/ 22188371 w 602"/>
              <a:gd name="T15" fmla="*/ 21093073 h 609"/>
              <a:gd name="T16" fmla="*/ 20230265 w 602"/>
              <a:gd name="T17" fmla="*/ 22904669 h 609"/>
              <a:gd name="T18" fmla="*/ 18403302 w 602"/>
              <a:gd name="T19" fmla="*/ 21998871 h 609"/>
              <a:gd name="T20" fmla="*/ 17489640 w 602"/>
              <a:gd name="T21" fmla="*/ 20187276 h 609"/>
              <a:gd name="T22" fmla="*/ 16575978 w 602"/>
              <a:gd name="T23" fmla="*/ 19281478 h 609"/>
              <a:gd name="T24" fmla="*/ 17489640 w 602"/>
              <a:gd name="T25" fmla="*/ 17340380 h 609"/>
              <a:gd name="T26" fmla="*/ 13834991 w 602"/>
              <a:gd name="T27" fmla="*/ 20187276 h 609"/>
              <a:gd name="T28" fmla="*/ 13834991 w 602"/>
              <a:gd name="T29" fmla="*/ 23810467 h 609"/>
              <a:gd name="T30" fmla="*/ 17489640 w 602"/>
              <a:gd name="T31" fmla="*/ 27434018 h 609"/>
              <a:gd name="T32" fmla="*/ 14748653 w 602"/>
              <a:gd name="T33" fmla="*/ 31963007 h 609"/>
              <a:gd name="T34" fmla="*/ 12921329 w 602"/>
              <a:gd name="T35" fmla="*/ 31963007 h 609"/>
              <a:gd name="T36" fmla="*/ 10180342 w 602"/>
              <a:gd name="T37" fmla="*/ 33904105 h 609"/>
              <a:gd name="T38" fmla="*/ 10180342 w 602"/>
              <a:gd name="T39" fmla="*/ 34809902 h 609"/>
              <a:gd name="T40" fmla="*/ 10180342 w 602"/>
              <a:gd name="T41" fmla="*/ 35715700 h 609"/>
              <a:gd name="T42" fmla="*/ 10180342 w 602"/>
              <a:gd name="T43" fmla="*/ 41150847 h 609"/>
              <a:gd name="T44" fmla="*/ 12921329 w 602"/>
              <a:gd name="T45" fmla="*/ 46715136 h 609"/>
              <a:gd name="T46" fmla="*/ 22188371 w 602"/>
              <a:gd name="T47" fmla="*/ 52150282 h 609"/>
              <a:gd name="T48" fmla="*/ 69174956 w 602"/>
              <a:gd name="T49" fmla="*/ 42056644 h 609"/>
              <a:gd name="T50" fmla="*/ 64607006 w 602"/>
              <a:gd name="T51" fmla="*/ 39339251 h 609"/>
              <a:gd name="T52" fmla="*/ 54426302 w 602"/>
              <a:gd name="T53" fmla="*/ 36621498 h 609"/>
              <a:gd name="T54" fmla="*/ 55339965 w 602"/>
              <a:gd name="T55" fmla="*/ 38433453 h 609"/>
              <a:gd name="T56" fmla="*/ 45159622 w 602"/>
              <a:gd name="T57" fmla="*/ 32868804 h 609"/>
              <a:gd name="T58" fmla="*/ 45159622 w 602"/>
              <a:gd name="T59" fmla="*/ 30151411 h 609"/>
              <a:gd name="T60" fmla="*/ 46073284 w 602"/>
              <a:gd name="T61" fmla="*/ 28339815 h 609"/>
              <a:gd name="T62" fmla="*/ 42418636 w 602"/>
              <a:gd name="T63" fmla="*/ 31057209 h 609"/>
              <a:gd name="T64" fmla="*/ 40591311 w 602"/>
              <a:gd name="T65" fmla="*/ 30151411 h 609"/>
              <a:gd name="T66" fmla="*/ 39677649 w 602"/>
              <a:gd name="T67" fmla="*/ 31057209 h 609"/>
              <a:gd name="T68" fmla="*/ 30410969 w 602"/>
              <a:gd name="T69" fmla="*/ 31963007 h 609"/>
              <a:gd name="T70" fmla="*/ 34196037 w 602"/>
              <a:gd name="T71" fmla="*/ 26527860 h 609"/>
              <a:gd name="T72" fmla="*/ 37850325 w 602"/>
              <a:gd name="T73" fmla="*/ 23810467 h 609"/>
              <a:gd name="T74" fmla="*/ 43332298 w 602"/>
              <a:gd name="T75" fmla="*/ 21998871 h 609"/>
              <a:gd name="T76" fmla="*/ 43332298 w 602"/>
              <a:gd name="T77" fmla="*/ 19281478 h 609"/>
              <a:gd name="T78" fmla="*/ 39677649 w 602"/>
              <a:gd name="T79" fmla="*/ 23810467 h 609"/>
              <a:gd name="T80" fmla="*/ 36023362 w 602"/>
              <a:gd name="T81" fmla="*/ 21998871 h 609"/>
              <a:gd name="T82" fmla="*/ 38763987 w 602"/>
              <a:gd name="T83" fmla="*/ 18246178 h 609"/>
              <a:gd name="T84" fmla="*/ 45159622 w 602"/>
              <a:gd name="T85" fmla="*/ 16434582 h 609"/>
              <a:gd name="T86" fmla="*/ 53512640 w 602"/>
              <a:gd name="T87" fmla="*/ 17340380 h 609"/>
              <a:gd name="T88" fmla="*/ 54426302 w 602"/>
              <a:gd name="T89" fmla="*/ 12811031 h 609"/>
              <a:gd name="T90" fmla="*/ 51685677 w 602"/>
              <a:gd name="T91" fmla="*/ 30151411 h 609"/>
              <a:gd name="T92" fmla="*/ 54426302 w 602"/>
              <a:gd name="T93" fmla="*/ 15528425 h 609"/>
              <a:gd name="T94" fmla="*/ 39677649 w 602"/>
              <a:gd name="T95" fmla="*/ 10999436 h 609"/>
              <a:gd name="T96" fmla="*/ 33282375 w 602"/>
              <a:gd name="T97" fmla="*/ 26527860 h 609"/>
              <a:gd name="T98" fmla="*/ 33282375 w 602"/>
              <a:gd name="T99" fmla="*/ 23810467 h 609"/>
              <a:gd name="T100" fmla="*/ 31324631 w 602"/>
              <a:gd name="T101" fmla="*/ 24716265 h 609"/>
              <a:gd name="T102" fmla="*/ 43332298 w 602"/>
              <a:gd name="T103" fmla="*/ 34809902 h 609"/>
              <a:gd name="T104" fmla="*/ 52598978 w 602"/>
              <a:gd name="T105" fmla="*/ 42962442 h 609"/>
              <a:gd name="T106" fmla="*/ 42418636 w 602"/>
              <a:gd name="T107" fmla="*/ 58491226 h 609"/>
              <a:gd name="T108" fmla="*/ 37850325 w 602"/>
              <a:gd name="T109" fmla="*/ 45809338 h 609"/>
              <a:gd name="T110" fmla="*/ 28583644 w 602"/>
              <a:gd name="T111" fmla="*/ 41150847 h 609"/>
              <a:gd name="T112" fmla="*/ 26756320 w 602"/>
              <a:gd name="T113" fmla="*/ 18246178 h 609"/>
              <a:gd name="T114" fmla="*/ 52598978 w 602"/>
              <a:gd name="T115" fmla="*/ 52150282 h 609"/>
              <a:gd name="T116" fmla="*/ 36937024 w 602"/>
              <a:gd name="T117" fmla="*/ 30151411 h 609"/>
              <a:gd name="T118" fmla="*/ 17489640 w 602"/>
              <a:gd name="T119" fmla="*/ 31057209 h 609"/>
              <a:gd name="T120" fmla="*/ 17489640 w 602"/>
              <a:gd name="T121" fmla="*/ 31057209 h 609"/>
              <a:gd name="T122" fmla="*/ 11094005 w 602"/>
              <a:gd name="T123" fmla="*/ 42056644 h 609"/>
              <a:gd name="T124" fmla="*/ 38763987 w 602"/>
              <a:gd name="T125" fmla="*/ 24716265 h 60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602" h="609">
                <a:moveTo>
                  <a:pt x="297" y="608"/>
                </a:moveTo>
                <a:lnTo>
                  <a:pt x="297" y="608"/>
                </a:lnTo>
                <a:cubicBezTo>
                  <a:pt x="134" y="608"/>
                  <a:pt x="0" y="474"/>
                  <a:pt x="0" y="304"/>
                </a:cubicBezTo>
                <a:cubicBezTo>
                  <a:pt x="0" y="134"/>
                  <a:pt x="134" y="0"/>
                  <a:pt x="297" y="0"/>
                </a:cubicBezTo>
                <a:cubicBezTo>
                  <a:pt x="466" y="0"/>
                  <a:pt x="601" y="134"/>
                  <a:pt x="601" y="304"/>
                </a:cubicBezTo>
                <a:cubicBezTo>
                  <a:pt x="601" y="474"/>
                  <a:pt x="466" y="608"/>
                  <a:pt x="297" y="608"/>
                </a:cubicBezTo>
                <a:close/>
                <a:moveTo>
                  <a:pt x="466" y="127"/>
                </a:moveTo>
                <a:lnTo>
                  <a:pt x="466" y="127"/>
                </a:lnTo>
                <a:cubicBezTo>
                  <a:pt x="466" y="127"/>
                  <a:pt x="466" y="127"/>
                  <a:pt x="466" y="120"/>
                </a:cubicBezTo>
                <a:lnTo>
                  <a:pt x="459" y="120"/>
                </a:lnTo>
                <a:cubicBezTo>
                  <a:pt x="459" y="120"/>
                  <a:pt x="459" y="120"/>
                  <a:pt x="459" y="127"/>
                </a:cubicBezTo>
                <a:cubicBezTo>
                  <a:pt x="459" y="127"/>
                  <a:pt x="459" y="127"/>
                  <a:pt x="466" y="127"/>
                </a:cubicBezTo>
                <a:cubicBezTo>
                  <a:pt x="466" y="134"/>
                  <a:pt x="466" y="134"/>
                  <a:pt x="459" y="134"/>
                </a:cubicBezTo>
                <a:cubicBezTo>
                  <a:pt x="459" y="141"/>
                  <a:pt x="459" y="141"/>
                  <a:pt x="459" y="141"/>
                </a:cubicBezTo>
                <a:lnTo>
                  <a:pt x="452" y="141"/>
                </a:lnTo>
                <a:cubicBezTo>
                  <a:pt x="452" y="141"/>
                  <a:pt x="452" y="141"/>
                  <a:pt x="459" y="141"/>
                </a:cubicBezTo>
                <a:cubicBezTo>
                  <a:pt x="459" y="141"/>
                  <a:pt x="459" y="141"/>
                  <a:pt x="466" y="141"/>
                </a:cubicBezTo>
                <a:cubicBezTo>
                  <a:pt x="466" y="134"/>
                  <a:pt x="466" y="134"/>
                  <a:pt x="466" y="134"/>
                </a:cubicBezTo>
                <a:cubicBezTo>
                  <a:pt x="466" y="127"/>
                  <a:pt x="466" y="127"/>
                  <a:pt x="474" y="127"/>
                </a:cubicBezTo>
                <a:lnTo>
                  <a:pt x="466" y="127"/>
                </a:lnTo>
                <a:close/>
                <a:moveTo>
                  <a:pt x="474" y="134"/>
                </a:moveTo>
                <a:lnTo>
                  <a:pt x="474" y="134"/>
                </a:lnTo>
                <a:close/>
                <a:moveTo>
                  <a:pt x="544" y="339"/>
                </a:moveTo>
                <a:lnTo>
                  <a:pt x="544" y="339"/>
                </a:lnTo>
                <a:cubicBezTo>
                  <a:pt x="544" y="332"/>
                  <a:pt x="544" y="325"/>
                  <a:pt x="544" y="325"/>
                </a:cubicBezTo>
                <a:cubicBezTo>
                  <a:pt x="544" y="318"/>
                  <a:pt x="544" y="325"/>
                  <a:pt x="537" y="325"/>
                </a:cubicBezTo>
                <a:cubicBezTo>
                  <a:pt x="537" y="318"/>
                  <a:pt x="537" y="318"/>
                  <a:pt x="537" y="318"/>
                </a:cubicBezTo>
                <a:cubicBezTo>
                  <a:pt x="537" y="318"/>
                  <a:pt x="537" y="318"/>
                  <a:pt x="537" y="325"/>
                </a:cubicBezTo>
                <a:cubicBezTo>
                  <a:pt x="537" y="325"/>
                  <a:pt x="530" y="332"/>
                  <a:pt x="537" y="332"/>
                </a:cubicBezTo>
                <a:cubicBezTo>
                  <a:pt x="537" y="339"/>
                  <a:pt x="537" y="339"/>
                  <a:pt x="544" y="339"/>
                </a:cubicBezTo>
                <a:close/>
                <a:moveTo>
                  <a:pt x="64" y="361"/>
                </a:moveTo>
                <a:lnTo>
                  <a:pt x="64" y="361"/>
                </a:lnTo>
                <a:cubicBezTo>
                  <a:pt x="71" y="361"/>
                  <a:pt x="71" y="361"/>
                  <a:pt x="71" y="361"/>
                </a:cubicBezTo>
                <a:cubicBezTo>
                  <a:pt x="71" y="354"/>
                  <a:pt x="71" y="354"/>
                  <a:pt x="71" y="354"/>
                </a:cubicBezTo>
                <a:cubicBezTo>
                  <a:pt x="71" y="354"/>
                  <a:pt x="71" y="354"/>
                  <a:pt x="64" y="354"/>
                </a:cubicBezTo>
                <a:lnTo>
                  <a:pt x="64" y="361"/>
                </a:lnTo>
                <a:cubicBezTo>
                  <a:pt x="64" y="354"/>
                  <a:pt x="64" y="354"/>
                  <a:pt x="64" y="354"/>
                </a:cubicBezTo>
                <a:cubicBezTo>
                  <a:pt x="64" y="354"/>
                  <a:pt x="64" y="354"/>
                  <a:pt x="57" y="354"/>
                </a:cubicBezTo>
                <a:cubicBezTo>
                  <a:pt x="64" y="361"/>
                  <a:pt x="64" y="361"/>
                  <a:pt x="64" y="361"/>
                </a:cubicBezTo>
                <a:close/>
                <a:moveTo>
                  <a:pt x="71" y="269"/>
                </a:moveTo>
                <a:lnTo>
                  <a:pt x="71" y="269"/>
                </a:lnTo>
                <a:close/>
                <a:moveTo>
                  <a:pt x="71" y="226"/>
                </a:moveTo>
                <a:lnTo>
                  <a:pt x="71" y="226"/>
                </a:lnTo>
                <a:lnTo>
                  <a:pt x="71" y="219"/>
                </a:lnTo>
                <a:lnTo>
                  <a:pt x="71" y="226"/>
                </a:lnTo>
                <a:close/>
                <a:moveTo>
                  <a:pt x="134" y="127"/>
                </a:moveTo>
                <a:lnTo>
                  <a:pt x="134" y="127"/>
                </a:lnTo>
                <a:cubicBezTo>
                  <a:pt x="134" y="127"/>
                  <a:pt x="134" y="127"/>
                  <a:pt x="127" y="127"/>
                </a:cubicBezTo>
                <a:cubicBezTo>
                  <a:pt x="134" y="127"/>
                  <a:pt x="134" y="127"/>
                  <a:pt x="134" y="127"/>
                </a:cubicBezTo>
                <a:close/>
                <a:moveTo>
                  <a:pt x="127" y="134"/>
                </a:moveTo>
                <a:lnTo>
                  <a:pt x="127" y="134"/>
                </a:lnTo>
                <a:close/>
                <a:moveTo>
                  <a:pt x="191" y="85"/>
                </a:moveTo>
                <a:lnTo>
                  <a:pt x="191" y="85"/>
                </a:lnTo>
                <a:lnTo>
                  <a:pt x="198" y="85"/>
                </a:lnTo>
                <a:lnTo>
                  <a:pt x="191" y="85"/>
                </a:lnTo>
                <a:cubicBezTo>
                  <a:pt x="198" y="85"/>
                  <a:pt x="198" y="85"/>
                  <a:pt x="198" y="85"/>
                </a:cubicBezTo>
                <a:lnTo>
                  <a:pt x="198" y="92"/>
                </a:lnTo>
                <a:lnTo>
                  <a:pt x="198" y="85"/>
                </a:lnTo>
                <a:cubicBezTo>
                  <a:pt x="191" y="85"/>
                  <a:pt x="191" y="92"/>
                  <a:pt x="191" y="92"/>
                </a:cubicBezTo>
                <a:cubicBezTo>
                  <a:pt x="191" y="92"/>
                  <a:pt x="191" y="92"/>
                  <a:pt x="191" y="8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1" y="92"/>
                  <a:pt x="191" y="92"/>
                  <a:pt x="198" y="92"/>
                </a:cubicBezTo>
                <a:lnTo>
                  <a:pt x="191" y="92"/>
                </a:lnTo>
                <a:lnTo>
                  <a:pt x="198" y="92"/>
                </a:lnTo>
                <a:lnTo>
                  <a:pt x="191" y="92"/>
                </a:lnTo>
                <a:cubicBezTo>
                  <a:pt x="198" y="92"/>
                  <a:pt x="198" y="92"/>
                  <a:pt x="198" y="92"/>
                </a:cubicBezTo>
                <a:cubicBezTo>
                  <a:pt x="198" y="92"/>
                  <a:pt x="205" y="99"/>
                  <a:pt x="198" y="99"/>
                </a:cubicBezTo>
                <a:lnTo>
                  <a:pt x="191" y="99"/>
                </a:lnTo>
                <a:lnTo>
                  <a:pt x="198" y="99"/>
                </a:lnTo>
                <a:cubicBezTo>
                  <a:pt x="191" y="99"/>
                  <a:pt x="191" y="99"/>
                  <a:pt x="191" y="99"/>
                </a:cubicBezTo>
                <a:cubicBezTo>
                  <a:pt x="191" y="106"/>
                  <a:pt x="184" y="106"/>
                  <a:pt x="191" y="106"/>
                </a:cubicBezTo>
                <a:cubicBezTo>
                  <a:pt x="191" y="99"/>
                  <a:pt x="191" y="99"/>
                  <a:pt x="191" y="99"/>
                </a:cubicBezTo>
                <a:cubicBezTo>
                  <a:pt x="191" y="106"/>
                  <a:pt x="191" y="106"/>
                  <a:pt x="191" y="106"/>
                </a:cubicBezTo>
                <a:lnTo>
                  <a:pt x="198" y="106"/>
                </a:lnTo>
                <a:cubicBezTo>
                  <a:pt x="198" y="106"/>
                  <a:pt x="198" y="106"/>
                  <a:pt x="205" y="106"/>
                </a:cubicBezTo>
                <a:cubicBezTo>
                  <a:pt x="212" y="106"/>
                  <a:pt x="212" y="106"/>
                  <a:pt x="212" y="106"/>
                </a:cubicBezTo>
                <a:cubicBezTo>
                  <a:pt x="212" y="113"/>
                  <a:pt x="212" y="113"/>
                  <a:pt x="212" y="113"/>
                </a:cubicBezTo>
                <a:cubicBezTo>
                  <a:pt x="212" y="113"/>
                  <a:pt x="205" y="113"/>
                  <a:pt x="205" y="106"/>
                </a:cubicBezTo>
                <a:cubicBezTo>
                  <a:pt x="205" y="113"/>
                  <a:pt x="212" y="113"/>
                  <a:pt x="205" y="113"/>
                </a:cubicBezTo>
                <a:cubicBezTo>
                  <a:pt x="198" y="106"/>
                  <a:pt x="198" y="106"/>
                  <a:pt x="198" y="106"/>
                </a:cubicBezTo>
                <a:lnTo>
                  <a:pt x="198" y="113"/>
                </a:lnTo>
                <a:cubicBezTo>
                  <a:pt x="191" y="106"/>
                  <a:pt x="191" y="106"/>
                  <a:pt x="191" y="106"/>
                </a:cubicBezTo>
                <a:cubicBezTo>
                  <a:pt x="191" y="106"/>
                  <a:pt x="191" y="106"/>
                  <a:pt x="191" y="113"/>
                </a:cubicBezTo>
                <a:cubicBezTo>
                  <a:pt x="198" y="113"/>
                  <a:pt x="198" y="113"/>
                  <a:pt x="198" y="113"/>
                </a:cubicBezTo>
                <a:lnTo>
                  <a:pt x="198" y="106"/>
                </a:lnTo>
                <a:cubicBezTo>
                  <a:pt x="198" y="113"/>
                  <a:pt x="198" y="113"/>
                  <a:pt x="198" y="113"/>
                </a:cubicBezTo>
                <a:lnTo>
                  <a:pt x="191" y="113"/>
                </a:lnTo>
                <a:cubicBezTo>
                  <a:pt x="198" y="113"/>
                  <a:pt x="191" y="113"/>
                  <a:pt x="191" y="120"/>
                </a:cubicBezTo>
                <a:cubicBezTo>
                  <a:pt x="191" y="120"/>
                  <a:pt x="191" y="113"/>
                  <a:pt x="198" y="113"/>
                </a:cubicBezTo>
                <a:lnTo>
                  <a:pt x="198" y="120"/>
                </a:lnTo>
                <a:cubicBezTo>
                  <a:pt x="198" y="120"/>
                  <a:pt x="198" y="120"/>
                  <a:pt x="198" y="113"/>
                </a:cubicBezTo>
                <a:lnTo>
                  <a:pt x="205" y="113"/>
                </a:lnTo>
                <a:cubicBezTo>
                  <a:pt x="205" y="113"/>
                  <a:pt x="205" y="113"/>
                  <a:pt x="212" y="113"/>
                </a:cubicBezTo>
                <a:lnTo>
                  <a:pt x="205" y="113"/>
                </a:lnTo>
                <a:cubicBezTo>
                  <a:pt x="205" y="120"/>
                  <a:pt x="205" y="120"/>
                  <a:pt x="212" y="120"/>
                </a:cubicBezTo>
                <a:cubicBezTo>
                  <a:pt x="205" y="120"/>
                  <a:pt x="205" y="120"/>
                  <a:pt x="205" y="120"/>
                </a:cubicBezTo>
                <a:lnTo>
                  <a:pt x="205" y="127"/>
                </a:lnTo>
                <a:cubicBezTo>
                  <a:pt x="198" y="127"/>
                  <a:pt x="198" y="127"/>
                  <a:pt x="198" y="127"/>
                </a:cubicBezTo>
                <a:cubicBezTo>
                  <a:pt x="198" y="127"/>
                  <a:pt x="198" y="127"/>
                  <a:pt x="191" y="127"/>
                </a:cubicBezTo>
                <a:lnTo>
                  <a:pt x="191" y="134"/>
                </a:lnTo>
                <a:cubicBezTo>
                  <a:pt x="191" y="134"/>
                  <a:pt x="191" y="134"/>
                  <a:pt x="191" y="141"/>
                </a:cubicBezTo>
                <a:cubicBezTo>
                  <a:pt x="191" y="141"/>
                  <a:pt x="191" y="141"/>
                  <a:pt x="184" y="141"/>
                </a:cubicBezTo>
                <a:cubicBezTo>
                  <a:pt x="184" y="141"/>
                  <a:pt x="184" y="149"/>
                  <a:pt x="177" y="149"/>
                </a:cubicBezTo>
                <a:cubicBezTo>
                  <a:pt x="177" y="149"/>
                  <a:pt x="177" y="149"/>
                  <a:pt x="177" y="141"/>
                </a:cubicBezTo>
                <a:cubicBezTo>
                  <a:pt x="177" y="141"/>
                  <a:pt x="177" y="141"/>
                  <a:pt x="177" y="149"/>
                </a:cubicBezTo>
                <a:cubicBezTo>
                  <a:pt x="170" y="149"/>
                  <a:pt x="177" y="149"/>
                  <a:pt x="170" y="149"/>
                </a:cubicBezTo>
                <a:cubicBezTo>
                  <a:pt x="170" y="149"/>
                  <a:pt x="170" y="149"/>
                  <a:pt x="177" y="149"/>
                </a:cubicBezTo>
                <a:cubicBezTo>
                  <a:pt x="170" y="149"/>
                  <a:pt x="170" y="149"/>
                  <a:pt x="170" y="149"/>
                </a:cubicBezTo>
                <a:cubicBezTo>
                  <a:pt x="170" y="156"/>
                  <a:pt x="170" y="149"/>
                  <a:pt x="170" y="156"/>
                </a:cubicBezTo>
                <a:lnTo>
                  <a:pt x="177" y="156"/>
                </a:lnTo>
                <a:cubicBezTo>
                  <a:pt x="170" y="156"/>
                  <a:pt x="170" y="156"/>
                  <a:pt x="170" y="156"/>
                </a:cubicBezTo>
                <a:cubicBezTo>
                  <a:pt x="170" y="156"/>
                  <a:pt x="170" y="156"/>
                  <a:pt x="170" y="163"/>
                </a:cubicBezTo>
                <a:cubicBezTo>
                  <a:pt x="170" y="163"/>
                  <a:pt x="170" y="163"/>
                  <a:pt x="170" y="170"/>
                </a:cubicBezTo>
                <a:cubicBezTo>
                  <a:pt x="170" y="170"/>
                  <a:pt x="170" y="170"/>
                  <a:pt x="170" y="177"/>
                </a:cubicBezTo>
                <a:cubicBezTo>
                  <a:pt x="170" y="177"/>
                  <a:pt x="170" y="177"/>
                  <a:pt x="163" y="177"/>
                </a:cubicBezTo>
                <a:lnTo>
                  <a:pt x="170" y="177"/>
                </a:lnTo>
                <a:cubicBezTo>
                  <a:pt x="170" y="177"/>
                  <a:pt x="170" y="177"/>
                  <a:pt x="163" y="177"/>
                </a:cubicBezTo>
                <a:cubicBezTo>
                  <a:pt x="155" y="177"/>
                  <a:pt x="163" y="177"/>
                  <a:pt x="155" y="177"/>
                </a:cubicBezTo>
                <a:lnTo>
                  <a:pt x="163" y="177"/>
                </a:lnTo>
                <a:lnTo>
                  <a:pt x="155" y="177"/>
                </a:lnTo>
                <a:lnTo>
                  <a:pt x="155" y="170"/>
                </a:lnTo>
                <a:lnTo>
                  <a:pt x="155" y="177"/>
                </a:lnTo>
                <a:cubicBezTo>
                  <a:pt x="155" y="177"/>
                  <a:pt x="155" y="177"/>
                  <a:pt x="148" y="177"/>
                </a:cubicBezTo>
                <a:lnTo>
                  <a:pt x="148" y="170"/>
                </a:lnTo>
                <a:cubicBezTo>
                  <a:pt x="148" y="177"/>
                  <a:pt x="148" y="170"/>
                  <a:pt x="148" y="170"/>
                </a:cubicBezTo>
                <a:lnTo>
                  <a:pt x="148" y="177"/>
                </a:lnTo>
                <a:cubicBezTo>
                  <a:pt x="141" y="177"/>
                  <a:pt x="141" y="177"/>
                  <a:pt x="141" y="170"/>
                </a:cubicBezTo>
                <a:cubicBezTo>
                  <a:pt x="141" y="170"/>
                  <a:pt x="148" y="170"/>
                  <a:pt x="141" y="170"/>
                </a:cubicBezTo>
                <a:cubicBezTo>
                  <a:pt x="141" y="163"/>
                  <a:pt x="141" y="163"/>
                  <a:pt x="141" y="163"/>
                </a:cubicBezTo>
                <a:lnTo>
                  <a:pt x="141" y="170"/>
                </a:lnTo>
                <a:cubicBezTo>
                  <a:pt x="141" y="170"/>
                  <a:pt x="141" y="170"/>
                  <a:pt x="141" y="163"/>
                </a:cubicBezTo>
                <a:lnTo>
                  <a:pt x="141" y="170"/>
                </a:lnTo>
                <a:cubicBezTo>
                  <a:pt x="134" y="163"/>
                  <a:pt x="141" y="163"/>
                  <a:pt x="141" y="163"/>
                </a:cubicBezTo>
                <a:cubicBezTo>
                  <a:pt x="141" y="163"/>
                  <a:pt x="141" y="163"/>
                  <a:pt x="134" y="163"/>
                </a:cubicBezTo>
                <a:cubicBezTo>
                  <a:pt x="134" y="163"/>
                  <a:pt x="134" y="163"/>
                  <a:pt x="141" y="163"/>
                </a:cubicBezTo>
                <a:cubicBezTo>
                  <a:pt x="141" y="163"/>
                  <a:pt x="141" y="163"/>
                  <a:pt x="141" y="156"/>
                </a:cubicBezTo>
                <a:cubicBezTo>
                  <a:pt x="141" y="163"/>
                  <a:pt x="141" y="163"/>
                  <a:pt x="141" y="163"/>
                </a:cubicBezTo>
                <a:cubicBezTo>
                  <a:pt x="134" y="163"/>
                  <a:pt x="134" y="163"/>
                  <a:pt x="134" y="163"/>
                </a:cubicBezTo>
                <a:cubicBezTo>
                  <a:pt x="134" y="163"/>
                  <a:pt x="134" y="163"/>
                  <a:pt x="134" y="156"/>
                </a:cubicBezTo>
                <a:cubicBezTo>
                  <a:pt x="134" y="156"/>
                  <a:pt x="134" y="156"/>
                  <a:pt x="141" y="156"/>
                </a:cubicBezTo>
                <a:cubicBezTo>
                  <a:pt x="141" y="156"/>
                  <a:pt x="141" y="156"/>
                  <a:pt x="134" y="156"/>
                </a:cubicBezTo>
                <a:lnTo>
                  <a:pt x="134" y="163"/>
                </a:lnTo>
                <a:cubicBezTo>
                  <a:pt x="134" y="163"/>
                  <a:pt x="134" y="163"/>
                  <a:pt x="134" y="156"/>
                </a:cubicBezTo>
                <a:cubicBezTo>
                  <a:pt x="134" y="156"/>
                  <a:pt x="134" y="156"/>
                  <a:pt x="127" y="156"/>
                </a:cubicBezTo>
                <a:lnTo>
                  <a:pt x="127" y="149"/>
                </a:lnTo>
                <a:lnTo>
                  <a:pt x="134" y="149"/>
                </a:lnTo>
                <a:cubicBezTo>
                  <a:pt x="134" y="149"/>
                  <a:pt x="134" y="149"/>
                  <a:pt x="141" y="149"/>
                </a:cubicBezTo>
                <a:cubicBezTo>
                  <a:pt x="134" y="149"/>
                  <a:pt x="134" y="149"/>
                  <a:pt x="134" y="149"/>
                </a:cubicBezTo>
                <a:lnTo>
                  <a:pt x="127" y="149"/>
                </a:lnTo>
                <a:lnTo>
                  <a:pt x="134" y="149"/>
                </a:lnTo>
                <a:cubicBezTo>
                  <a:pt x="127" y="149"/>
                  <a:pt x="127" y="149"/>
                  <a:pt x="127" y="149"/>
                </a:cubicBezTo>
                <a:cubicBezTo>
                  <a:pt x="127" y="141"/>
                  <a:pt x="134" y="141"/>
                  <a:pt x="134" y="141"/>
                </a:cubicBezTo>
                <a:cubicBezTo>
                  <a:pt x="127" y="141"/>
                  <a:pt x="127" y="141"/>
                  <a:pt x="127" y="141"/>
                </a:cubicBezTo>
                <a:cubicBezTo>
                  <a:pt x="127" y="141"/>
                  <a:pt x="127" y="141"/>
                  <a:pt x="134" y="141"/>
                </a:cubicBezTo>
                <a:lnTo>
                  <a:pt x="127" y="141"/>
                </a:lnTo>
                <a:lnTo>
                  <a:pt x="134" y="141"/>
                </a:lnTo>
                <a:cubicBezTo>
                  <a:pt x="127" y="141"/>
                  <a:pt x="127" y="141"/>
                  <a:pt x="127" y="141"/>
                </a:cubicBezTo>
                <a:cubicBezTo>
                  <a:pt x="127" y="141"/>
                  <a:pt x="127" y="141"/>
                  <a:pt x="134" y="141"/>
                </a:cubicBezTo>
                <a:cubicBezTo>
                  <a:pt x="127" y="141"/>
                  <a:pt x="127" y="141"/>
                  <a:pt x="127" y="141"/>
                </a:cubicBezTo>
                <a:cubicBezTo>
                  <a:pt x="127" y="141"/>
                  <a:pt x="127" y="141"/>
                  <a:pt x="134" y="134"/>
                </a:cubicBezTo>
                <a:cubicBezTo>
                  <a:pt x="134" y="127"/>
                  <a:pt x="134" y="127"/>
                  <a:pt x="134" y="127"/>
                </a:cubicBezTo>
                <a:lnTo>
                  <a:pt x="127" y="127"/>
                </a:lnTo>
                <a:cubicBezTo>
                  <a:pt x="127" y="127"/>
                  <a:pt x="127" y="127"/>
                  <a:pt x="134" y="134"/>
                </a:cubicBezTo>
                <a:cubicBezTo>
                  <a:pt x="134" y="134"/>
                  <a:pt x="134" y="134"/>
                  <a:pt x="127" y="134"/>
                </a:cubicBezTo>
                <a:cubicBezTo>
                  <a:pt x="120" y="141"/>
                  <a:pt x="113" y="149"/>
                  <a:pt x="106" y="156"/>
                </a:cubicBezTo>
                <a:lnTo>
                  <a:pt x="113" y="156"/>
                </a:lnTo>
                <a:cubicBezTo>
                  <a:pt x="113" y="156"/>
                  <a:pt x="113" y="163"/>
                  <a:pt x="120" y="163"/>
                </a:cubicBezTo>
                <a:cubicBezTo>
                  <a:pt x="113" y="163"/>
                  <a:pt x="113" y="163"/>
                  <a:pt x="113" y="163"/>
                </a:cubicBezTo>
                <a:lnTo>
                  <a:pt x="113" y="170"/>
                </a:lnTo>
                <a:lnTo>
                  <a:pt x="106" y="170"/>
                </a:lnTo>
                <a:cubicBezTo>
                  <a:pt x="106" y="163"/>
                  <a:pt x="106" y="163"/>
                  <a:pt x="106" y="163"/>
                </a:cubicBezTo>
                <a:lnTo>
                  <a:pt x="99" y="163"/>
                </a:lnTo>
                <a:lnTo>
                  <a:pt x="99" y="170"/>
                </a:lnTo>
                <a:cubicBezTo>
                  <a:pt x="99" y="170"/>
                  <a:pt x="99" y="170"/>
                  <a:pt x="106" y="170"/>
                </a:cubicBezTo>
                <a:cubicBezTo>
                  <a:pt x="106" y="170"/>
                  <a:pt x="106" y="170"/>
                  <a:pt x="106" y="177"/>
                </a:cubicBezTo>
                <a:lnTo>
                  <a:pt x="106" y="170"/>
                </a:lnTo>
                <a:cubicBezTo>
                  <a:pt x="106" y="177"/>
                  <a:pt x="106" y="177"/>
                  <a:pt x="106" y="177"/>
                </a:cubicBezTo>
                <a:cubicBezTo>
                  <a:pt x="99" y="177"/>
                  <a:pt x="99" y="177"/>
                  <a:pt x="99" y="170"/>
                </a:cubicBezTo>
                <a:lnTo>
                  <a:pt x="99" y="177"/>
                </a:lnTo>
                <a:lnTo>
                  <a:pt x="99" y="170"/>
                </a:lnTo>
                <a:cubicBezTo>
                  <a:pt x="99" y="177"/>
                  <a:pt x="99" y="177"/>
                  <a:pt x="99" y="177"/>
                </a:cubicBezTo>
                <a:cubicBezTo>
                  <a:pt x="99" y="177"/>
                  <a:pt x="106" y="177"/>
                  <a:pt x="106" y="184"/>
                </a:cubicBezTo>
                <a:cubicBezTo>
                  <a:pt x="99" y="184"/>
                  <a:pt x="99" y="177"/>
                  <a:pt x="99" y="177"/>
                </a:cubicBezTo>
                <a:cubicBezTo>
                  <a:pt x="99" y="177"/>
                  <a:pt x="99" y="177"/>
                  <a:pt x="92" y="177"/>
                </a:cubicBezTo>
                <a:cubicBezTo>
                  <a:pt x="92" y="177"/>
                  <a:pt x="85" y="177"/>
                  <a:pt x="85" y="184"/>
                </a:cubicBezTo>
                <a:cubicBezTo>
                  <a:pt x="92" y="184"/>
                  <a:pt x="92" y="184"/>
                  <a:pt x="92" y="184"/>
                </a:cubicBezTo>
                <a:lnTo>
                  <a:pt x="92" y="191"/>
                </a:lnTo>
                <a:cubicBezTo>
                  <a:pt x="92" y="191"/>
                  <a:pt x="92" y="191"/>
                  <a:pt x="92" y="198"/>
                </a:cubicBezTo>
                <a:cubicBezTo>
                  <a:pt x="92" y="191"/>
                  <a:pt x="99" y="191"/>
                  <a:pt x="99" y="198"/>
                </a:cubicBezTo>
                <a:lnTo>
                  <a:pt x="99" y="191"/>
                </a:lnTo>
                <a:cubicBezTo>
                  <a:pt x="106" y="191"/>
                  <a:pt x="106" y="198"/>
                  <a:pt x="106" y="198"/>
                </a:cubicBezTo>
                <a:cubicBezTo>
                  <a:pt x="106" y="191"/>
                  <a:pt x="106" y="191"/>
                  <a:pt x="106" y="191"/>
                </a:cubicBezTo>
                <a:lnTo>
                  <a:pt x="113" y="191"/>
                </a:lnTo>
                <a:cubicBezTo>
                  <a:pt x="113" y="198"/>
                  <a:pt x="113" y="198"/>
                  <a:pt x="113" y="198"/>
                </a:cubicBezTo>
                <a:cubicBezTo>
                  <a:pt x="113" y="198"/>
                  <a:pt x="113" y="198"/>
                  <a:pt x="113" y="205"/>
                </a:cubicBezTo>
                <a:cubicBezTo>
                  <a:pt x="113" y="205"/>
                  <a:pt x="113" y="198"/>
                  <a:pt x="113" y="205"/>
                </a:cubicBezTo>
                <a:cubicBezTo>
                  <a:pt x="120" y="205"/>
                  <a:pt x="120" y="205"/>
                  <a:pt x="120" y="205"/>
                </a:cubicBezTo>
                <a:cubicBezTo>
                  <a:pt x="120" y="205"/>
                  <a:pt x="120" y="212"/>
                  <a:pt x="127" y="212"/>
                </a:cubicBezTo>
                <a:cubicBezTo>
                  <a:pt x="120" y="212"/>
                  <a:pt x="120" y="212"/>
                  <a:pt x="120" y="212"/>
                </a:cubicBezTo>
                <a:cubicBezTo>
                  <a:pt x="127" y="212"/>
                  <a:pt x="127" y="212"/>
                  <a:pt x="127" y="212"/>
                </a:cubicBezTo>
                <a:lnTo>
                  <a:pt x="134" y="212"/>
                </a:lnTo>
                <a:cubicBezTo>
                  <a:pt x="134" y="219"/>
                  <a:pt x="134" y="219"/>
                  <a:pt x="134" y="219"/>
                </a:cubicBezTo>
                <a:lnTo>
                  <a:pt x="127" y="219"/>
                </a:lnTo>
                <a:cubicBezTo>
                  <a:pt x="120" y="226"/>
                  <a:pt x="120" y="226"/>
                  <a:pt x="120" y="226"/>
                </a:cubicBezTo>
                <a:cubicBezTo>
                  <a:pt x="120" y="226"/>
                  <a:pt x="120" y="226"/>
                  <a:pt x="113" y="226"/>
                </a:cubicBezTo>
                <a:lnTo>
                  <a:pt x="106" y="226"/>
                </a:lnTo>
                <a:cubicBezTo>
                  <a:pt x="106" y="226"/>
                  <a:pt x="106" y="226"/>
                  <a:pt x="99" y="226"/>
                </a:cubicBezTo>
                <a:cubicBezTo>
                  <a:pt x="99" y="226"/>
                  <a:pt x="99" y="226"/>
                  <a:pt x="99" y="233"/>
                </a:cubicBezTo>
                <a:cubicBezTo>
                  <a:pt x="92" y="233"/>
                  <a:pt x="92" y="233"/>
                  <a:pt x="92" y="240"/>
                </a:cubicBezTo>
                <a:lnTo>
                  <a:pt x="92" y="233"/>
                </a:lnTo>
                <a:cubicBezTo>
                  <a:pt x="99" y="233"/>
                  <a:pt x="99" y="233"/>
                  <a:pt x="99" y="233"/>
                </a:cubicBezTo>
                <a:cubicBezTo>
                  <a:pt x="106" y="226"/>
                  <a:pt x="106" y="226"/>
                  <a:pt x="106" y="233"/>
                </a:cubicBezTo>
                <a:cubicBezTo>
                  <a:pt x="106" y="233"/>
                  <a:pt x="106" y="233"/>
                  <a:pt x="99" y="233"/>
                </a:cubicBezTo>
                <a:cubicBezTo>
                  <a:pt x="106" y="233"/>
                  <a:pt x="106" y="233"/>
                  <a:pt x="106" y="233"/>
                </a:cubicBezTo>
                <a:cubicBezTo>
                  <a:pt x="106" y="233"/>
                  <a:pt x="106" y="233"/>
                  <a:pt x="106" y="240"/>
                </a:cubicBezTo>
                <a:cubicBezTo>
                  <a:pt x="106" y="240"/>
                  <a:pt x="106" y="240"/>
                  <a:pt x="113" y="240"/>
                </a:cubicBezTo>
                <a:cubicBezTo>
                  <a:pt x="113" y="240"/>
                  <a:pt x="113" y="240"/>
                  <a:pt x="106" y="240"/>
                </a:cubicBezTo>
                <a:cubicBezTo>
                  <a:pt x="106" y="240"/>
                  <a:pt x="106" y="240"/>
                  <a:pt x="113" y="240"/>
                </a:cubicBezTo>
                <a:cubicBezTo>
                  <a:pt x="120" y="240"/>
                  <a:pt x="120" y="240"/>
                  <a:pt x="120" y="240"/>
                </a:cubicBezTo>
                <a:cubicBezTo>
                  <a:pt x="113" y="240"/>
                  <a:pt x="120" y="240"/>
                  <a:pt x="113" y="240"/>
                </a:cubicBezTo>
                <a:cubicBezTo>
                  <a:pt x="113" y="240"/>
                  <a:pt x="113" y="240"/>
                  <a:pt x="113" y="247"/>
                </a:cubicBezTo>
                <a:lnTo>
                  <a:pt x="113" y="240"/>
                </a:lnTo>
                <a:cubicBezTo>
                  <a:pt x="113" y="247"/>
                  <a:pt x="113" y="247"/>
                  <a:pt x="113" y="247"/>
                </a:cubicBezTo>
                <a:cubicBezTo>
                  <a:pt x="113" y="247"/>
                  <a:pt x="113" y="247"/>
                  <a:pt x="106" y="247"/>
                </a:cubicBezTo>
                <a:lnTo>
                  <a:pt x="106" y="240"/>
                </a:lnTo>
                <a:cubicBezTo>
                  <a:pt x="106" y="240"/>
                  <a:pt x="106" y="240"/>
                  <a:pt x="106" y="247"/>
                </a:cubicBezTo>
                <a:lnTo>
                  <a:pt x="106" y="240"/>
                </a:lnTo>
                <a:lnTo>
                  <a:pt x="113" y="240"/>
                </a:lnTo>
                <a:cubicBezTo>
                  <a:pt x="106" y="240"/>
                  <a:pt x="106" y="240"/>
                  <a:pt x="106" y="240"/>
                </a:cubicBezTo>
                <a:cubicBezTo>
                  <a:pt x="106" y="240"/>
                  <a:pt x="106" y="247"/>
                  <a:pt x="99" y="247"/>
                </a:cubicBezTo>
                <a:cubicBezTo>
                  <a:pt x="99" y="240"/>
                  <a:pt x="99" y="240"/>
                  <a:pt x="99" y="247"/>
                </a:cubicBezTo>
                <a:lnTo>
                  <a:pt x="99" y="240"/>
                </a:lnTo>
                <a:cubicBezTo>
                  <a:pt x="99" y="247"/>
                  <a:pt x="99" y="247"/>
                  <a:pt x="99" y="247"/>
                </a:cubicBezTo>
                <a:lnTo>
                  <a:pt x="92" y="247"/>
                </a:lnTo>
                <a:lnTo>
                  <a:pt x="92" y="254"/>
                </a:lnTo>
                <a:cubicBezTo>
                  <a:pt x="85" y="254"/>
                  <a:pt x="85" y="254"/>
                  <a:pt x="85" y="262"/>
                </a:cubicBezTo>
                <a:lnTo>
                  <a:pt x="85" y="254"/>
                </a:lnTo>
                <a:lnTo>
                  <a:pt x="85" y="262"/>
                </a:lnTo>
                <a:cubicBezTo>
                  <a:pt x="78" y="262"/>
                  <a:pt x="78" y="262"/>
                  <a:pt x="78" y="262"/>
                </a:cubicBezTo>
                <a:cubicBezTo>
                  <a:pt x="78" y="262"/>
                  <a:pt x="78" y="262"/>
                  <a:pt x="85" y="262"/>
                </a:cubicBezTo>
                <a:lnTo>
                  <a:pt x="78" y="262"/>
                </a:lnTo>
                <a:cubicBezTo>
                  <a:pt x="78" y="269"/>
                  <a:pt x="78" y="269"/>
                  <a:pt x="78" y="269"/>
                </a:cubicBezTo>
                <a:cubicBezTo>
                  <a:pt x="78" y="262"/>
                  <a:pt x="78" y="262"/>
                  <a:pt x="78" y="269"/>
                </a:cubicBezTo>
                <a:cubicBezTo>
                  <a:pt x="78" y="262"/>
                  <a:pt x="78" y="262"/>
                  <a:pt x="78" y="262"/>
                </a:cubicBezTo>
                <a:cubicBezTo>
                  <a:pt x="78" y="262"/>
                  <a:pt x="78" y="262"/>
                  <a:pt x="78" y="269"/>
                </a:cubicBezTo>
                <a:lnTo>
                  <a:pt x="71" y="269"/>
                </a:lnTo>
                <a:cubicBezTo>
                  <a:pt x="78" y="269"/>
                  <a:pt x="78" y="269"/>
                  <a:pt x="78" y="269"/>
                </a:cubicBezTo>
                <a:lnTo>
                  <a:pt x="71" y="269"/>
                </a:lnTo>
                <a:lnTo>
                  <a:pt x="78" y="269"/>
                </a:lnTo>
                <a:lnTo>
                  <a:pt x="71" y="269"/>
                </a:lnTo>
                <a:lnTo>
                  <a:pt x="78" y="269"/>
                </a:lnTo>
                <a:cubicBezTo>
                  <a:pt x="78" y="269"/>
                  <a:pt x="78" y="269"/>
                  <a:pt x="71" y="269"/>
                </a:cubicBezTo>
                <a:cubicBezTo>
                  <a:pt x="78" y="269"/>
                  <a:pt x="78" y="269"/>
                  <a:pt x="78" y="269"/>
                </a:cubicBezTo>
                <a:lnTo>
                  <a:pt x="71" y="269"/>
                </a:lnTo>
                <a:lnTo>
                  <a:pt x="78" y="269"/>
                </a:lnTo>
                <a:cubicBezTo>
                  <a:pt x="78" y="269"/>
                  <a:pt x="78" y="269"/>
                  <a:pt x="78" y="276"/>
                </a:cubicBezTo>
                <a:lnTo>
                  <a:pt x="71" y="276"/>
                </a:lnTo>
                <a:cubicBezTo>
                  <a:pt x="78" y="276"/>
                  <a:pt x="78" y="276"/>
                  <a:pt x="78" y="276"/>
                </a:cubicBezTo>
                <a:cubicBezTo>
                  <a:pt x="71" y="276"/>
                  <a:pt x="71" y="276"/>
                  <a:pt x="71" y="276"/>
                </a:cubicBezTo>
                <a:lnTo>
                  <a:pt x="78" y="276"/>
                </a:lnTo>
                <a:cubicBezTo>
                  <a:pt x="78" y="276"/>
                  <a:pt x="78" y="276"/>
                  <a:pt x="71" y="276"/>
                </a:cubicBezTo>
                <a:lnTo>
                  <a:pt x="78" y="276"/>
                </a:lnTo>
                <a:cubicBezTo>
                  <a:pt x="71" y="276"/>
                  <a:pt x="71" y="276"/>
                  <a:pt x="71" y="276"/>
                </a:cubicBezTo>
                <a:lnTo>
                  <a:pt x="71" y="283"/>
                </a:lnTo>
                <a:cubicBezTo>
                  <a:pt x="71" y="283"/>
                  <a:pt x="71" y="283"/>
                  <a:pt x="64" y="283"/>
                </a:cubicBezTo>
                <a:lnTo>
                  <a:pt x="64" y="290"/>
                </a:lnTo>
                <a:lnTo>
                  <a:pt x="64" y="297"/>
                </a:lnTo>
                <a:lnTo>
                  <a:pt x="64" y="304"/>
                </a:lnTo>
                <a:cubicBezTo>
                  <a:pt x="57" y="304"/>
                  <a:pt x="64" y="304"/>
                  <a:pt x="57" y="304"/>
                </a:cubicBezTo>
                <a:lnTo>
                  <a:pt x="57" y="297"/>
                </a:lnTo>
                <a:cubicBezTo>
                  <a:pt x="57" y="297"/>
                  <a:pt x="57" y="297"/>
                  <a:pt x="57" y="290"/>
                </a:cubicBezTo>
                <a:cubicBezTo>
                  <a:pt x="57" y="297"/>
                  <a:pt x="57" y="297"/>
                  <a:pt x="57" y="304"/>
                </a:cubicBezTo>
                <a:lnTo>
                  <a:pt x="57" y="311"/>
                </a:lnTo>
                <a:cubicBezTo>
                  <a:pt x="64" y="311"/>
                  <a:pt x="64" y="311"/>
                  <a:pt x="64" y="311"/>
                </a:cubicBezTo>
                <a:cubicBezTo>
                  <a:pt x="64" y="311"/>
                  <a:pt x="64" y="311"/>
                  <a:pt x="64" y="318"/>
                </a:cubicBezTo>
                <a:cubicBezTo>
                  <a:pt x="71" y="318"/>
                  <a:pt x="71" y="318"/>
                  <a:pt x="71" y="318"/>
                </a:cubicBezTo>
                <a:lnTo>
                  <a:pt x="78" y="318"/>
                </a:lnTo>
                <a:lnTo>
                  <a:pt x="78" y="325"/>
                </a:lnTo>
                <a:cubicBezTo>
                  <a:pt x="78" y="325"/>
                  <a:pt x="78" y="325"/>
                  <a:pt x="78" y="318"/>
                </a:cubicBezTo>
                <a:cubicBezTo>
                  <a:pt x="71" y="318"/>
                  <a:pt x="71" y="325"/>
                  <a:pt x="71" y="325"/>
                </a:cubicBezTo>
                <a:lnTo>
                  <a:pt x="71" y="318"/>
                </a:lnTo>
                <a:lnTo>
                  <a:pt x="64" y="318"/>
                </a:lnTo>
                <a:lnTo>
                  <a:pt x="57" y="318"/>
                </a:lnTo>
                <a:cubicBezTo>
                  <a:pt x="57" y="318"/>
                  <a:pt x="57" y="318"/>
                  <a:pt x="57" y="311"/>
                </a:cubicBezTo>
                <a:cubicBezTo>
                  <a:pt x="57" y="311"/>
                  <a:pt x="57" y="311"/>
                  <a:pt x="57" y="318"/>
                </a:cubicBezTo>
                <a:cubicBezTo>
                  <a:pt x="57" y="325"/>
                  <a:pt x="57" y="339"/>
                  <a:pt x="57" y="354"/>
                </a:cubicBezTo>
                <a:cubicBezTo>
                  <a:pt x="57" y="354"/>
                  <a:pt x="57" y="354"/>
                  <a:pt x="64" y="354"/>
                </a:cubicBezTo>
                <a:cubicBezTo>
                  <a:pt x="64" y="354"/>
                  <a:pt x="64" y="354"/>
                  <a:pt x="71" y="354"/>
                </a:cubicBezTo>
                <a:cubicBezTo>
                  <a:pt x="71" y="354"/>
                  <a:pt x="71" y="354"/>
                  <a:pt x="71" y="361"/>
                </a:cubicBezTo>
                <a:cubicBezTo>
                  <a:pt x="71" y="354"/>
                  <a:pt x="71" y="354"/>
                  <a:pt x="71" y="354"/>
                </a:cubicBezTo>
                <a:cubicBezTo>
                  <a:pt x="78" y="354"/>
                  <a:pt x="78" y="354"/>
                  <a:pt x="78" y="354"/>
                </a:cubicBezTo>
                <a:cubicBezTo>
                  <a:pt x="71" y="354"/>
                  <a:pt x="71" y="354"/>
                  <a:pt x="71" y="361"/>
                </a:cubicBezTo>
                <a:cubicBezTo>
                  <a:pt x="71" y="361"/>
                  <a:pt x="71" y="361"/>
                  <a:pt x="71" y="368"/>
                </a:cubicBezTo>
                <a:cubicBezTo>
                  <a:pt x="78" y="368"/>
                  <a:pt x="78" y="361"/>
                  <a:pt x="78" y="361"/>
                </a:cubicBezTo>
                <a:cubicBezTo>
                  <a:pt x="78" y="361"/>
                  <a:pt x="78" y="361"/>
                  <a:pt x="71" y="361"/>
                </a:cubicBezTo>
                <a:cubicBezTo>
                  <a:pt x="78" y="361"/>
                  <a:pt x="78" y="361"/>
                  <a:pt x="78" y="361"/>
                </a:cubicBezTo>
                <a:lnTo>
                  <a:pt x="78" y="354"/>
                </a:lnTo>
                <a:cubicBezTo>
                  <a:pt x="78" y="354"/>
                  <a:pt x="78" y="354"/>
                  <a:pt x="78" y="361"/>
                </a:cubicBezTo>
                <a:lnTo>
                  <a:pt x="85" y="361"/>
                </a:lnTo>
                <a:cubicBezTo>
                  <a:pt x="92" y="361"/>
                  <a:pt x="92" y="361"/>
                  <a:pt x="92" y="361"/>
                </a:cubicBezTo>
                <a:cubicBezTo>
                  <a:pt x="99" y="361"/>
                  <a:pt x="99" y="361"/>
                  <a:pt x="99" y="361"/>
                </a:cubicBezTo>
                <a:lnTo>
                  <a:pt x="106" y="361"/>
                </a:lnTo>
                <a:cubicBezTo>
                  <a:pt x="99" y="361"/>
                  <a:pt x="106" y="368"/>
                  <a:pt x="99" y="368"/>
                </a:cubicBezTo>
                <a:cubicBezTo>
                  <a:pt x="99" y="368"/>
                  <a:pt x="99" y="368"/>
                  <a:pt x="106" y="368"/>
                </a:cubicBezTo>
                <a:cubicBezTo>
                  <a:pt x="113" y="368"/>
                  <a:pt x="113" y="368"/>
                  <a:pt x="113" y="375"/>
                </a:cubicBezTo>
                <a:lnTo>
                  <a:pt x="113" y="368"/>
                </a:lnTo>
                <a:lnTo>
                  <a:pt x="113" y="375"/>
                </a:lnTo>
                <a:cubicBezTo>
                  <a:pt x="113" y="375"/>
                  <a:pt x="113" y="375"/>
                  <a:pt x="120" y="375"/>
                </a:cubicBezTo>
                <a:lnTo>
                  <a:pt x="127" y="375"/>
                </a:lnTo>
                <a:lnTo>
                  <a:pt x="127" y="382"/>
                </a:lnTo>
                <a:lnTo>
                  <a:pt x="134" y="382"/>
                </a:lnTo>
                <a:lnTo>
                  <a:pt x="134" y="389"/>
                </a:lnTo>
                <a:lnTo>
                  <a:pt x="127" y="389"/>
                </a:lnTo>
                <a:lnTo>
                  <a:pt x="127" y="396"/>
                </a:lnTo>
                <a:cubicBezTo>
                  <a:pt x="134" y="396"/>
                  <a:pt x="134" y="396"/>
                  <a:pt x="134" y="396"/>
                </a:cubicBezTo>
                <a:cubicBezTo>
                  <a:pt x="141" y="396"/>
                  <a:pt x="141" y="389"/>
                  <a:pt x="141" y="389"/>
                </a:cubicBezTo>
                <a:cubicBezTo>
                  <a:pt x="141" y="396"/>
                  <a:pt x="148" y="396"/>
                  <a:pt x="148" y="396"/>
                </a:cubicBezTo>
                <a:cubicBezTo>
                  <a:pt x="155" y="396"/>
                  <a:pt x="155" y="396"/>
                  <a:pt x="155" y="396"/>
                </a:cubicBezTo>
                <a:lnTo>
                  <a:pt x="163" y="396"/>
                </a:lnTo>
                <a:cubicBezTo>
                  <a:pt x="163" y="396"/>
                  <a:pt x="163" y="403"/>
                  <a:pt x="170" y="403"/>
                </a:cubicBezTo>
                <a:cubicBezTo>
                  <a:pt x="177" y="403"/>
                  <a:pt x="177" y="410"/>
                  <a:pt x="177" y="410"/>
                </a:cubicBezTo>
                <a:cubicBezTo>
                  <a:pt x="177" y="417"/>
                  <a:pt x="170" y="417"/>
                  <a:pt x="170" y="417"/>
                </a:cubicBezTo>
                <a:cubicBezTo>
                  <a:pt x="170" y="417"/>
                  <a:pt x="170" y="417"/>
                  <a:pt x="170" y="424"/>
                </a:cubicBezTo>
                <a:cubicBezTo>
                  <a:pt x="170" y="424"/>
                  <a:pt x="170" y="424"/>
                  <a:pt x="163" y="424"/>
                </a:cubicBezTo>
                <a:cubicBezTo>
                  <a:pt x="163" y="424"/>
                  <a:pt x="163" y="424"/>
                  <a:pt x="163" y="431"/>
                </a:cubicBezTo>
                <a:lnTo>
                  <a:pt x="163" y="438"/>
                </a:lnTo>
                <a:cubicBezTo>
                  <a:pt x="163" y="438"/>
                  <a:pt x="163" y="438"/>
                  <a:pt x="163" y="445"/>
                </a:cubicBezTo>
                <a:cubicBezTo>
                  <a:pt x="155" y="445"/>
                  <a:pt x="155" y="445"/>
                  <a:pt x="155" y="452"/>
                </a:cubicBezTo>
                <a:cubicBezTo>
                  <a:pt x="155" y="452"/>
                  <a:pt x="155" y="452"/>
                  <a:pt x="148" y="452"/>
                </a:cubicBezTo>
                <a:cubicBezTo>
                  <a:pt x="148" y="452"/>
                  <a:pt x="148" y="452"/>
                  <a:pt x="148" y="460"/>
                </a:cubicBezTo>
                <a:cubicBezTo>
                  <a:pt x="148" y="460"/>
                  <a:pt x="148" y="452"/>
                  <a:pt x="141" y="452"/>
                </a:cubicBezTo>
                <a:cubicBezTo>
                  <a:pt x="141" y="460"/>
                  <a:pt x="141" y="460"/>
                  <a:pt x="141" y="460"/>
                </a:cubicBezTo>
                <a:cubicBezTo>
                  <a:pt x="141" y="460"/>
                  <a:pt x="141" y="460"/>
                  <a:pt x="134" y="460"/>
                </a:cubicBezTo>
                <a:cubicBezTo>
                  <a:pt x="141" y="460"/>
                  <a:pt x="134" y="467"/>
                  <a:pt x="134" y="467"/>
                </a:cubicBezTo>
                <a:cubicBezTo>
                  <a:pt x="141" y="474"/>
                  <a:pt x="134" y="474"/>
                  <a:pt x="134" y="474"/>
                </a:cubicBezTo>
                <a:cubicBezTo>
                  <a:pt x="134" y="481"/>
                  <a:pt x="127" y="481"/>
                  <a:pt x="127" y="481"/>
                </a:cubicBezTo>
                <a:cubicBezTo>
                  <a:pt x="127" y="481"/>
                  <a:pt x="134" y="481"/>
                  <a:pt x="134" y="474"/>
                </a:cubicBezTo>
                <a:lnTo>
                  <a:pt x="127" y="474"/>
                </a:lnTo>
                <a:cubicBezTo>
                  <a:pt x="127" y="474"/>
                  <a:pt x="127" y="474"/>
                  <a:pt x="127" y="481"/>
                </a:cubicBezTo>
                <a:cubicBezTo>
                  <a:pt x="170" y="523"/>
                  <a:pt x="233" y="551"/>
                  <a:pt x="297" y="551"/>
                </a:cubicBezTo>
                <a:cubicBezTo>
                  <a:pt x="417" y="551"/>
                  <a:pt x="516" y="460"/>
                  <a:pt x="537" y="347"/>
                </a:cubicBezTo>
                <a:cubicBezTo>
                  <a:pt x="537" y="339"/>
                  <a:pt x="537" y="339"/>
                  <a:pt x="537" y="339"/>
                </a:cubicBezTo>
                <a:cubicBezTo>
                  <a:pt x="537" y="332"/>
                  <a:pt x="530" y="332"/>
                  <a:pt x="530" y="332"/>
                </a:cubicBezTo>
                <a:cubicBezTo>
                  <a:pt x="530" y="332"/>
                  <a:pt x="530" y="332"/>
                  <a:pt x="530" y="325"/>
                </a:cubicBezTo>
                <a:cubicBezTo>
                  <a:pt x="530" y="325"/>
                  <a:pt x="530" y="325"/>
                  <a:pt x="530" y="318"/>
                </a:cubicBezTo>
                <a:lnTo>
                  <a:pt x="530" y="311"/>
                </a:lnTo>
                <a:cubicBezTo>
                  <a:pt x="530" y="311"/>
                  <a:pt x="530" y="311"/>
                  <a:pt x="523" y="311"/>
                </a:cubicBezTo>
                <a:cubicBezTo>
                  <a:pt x="523" y="304"/>
                  <a:pt x="523" y="304"/>
                  <a:pt x="523" y="304"/>
                </a:cubicBezTo>
                <a:cubicBezTo>
                  <a:pt x="516" y="304"/>
                  <a:pt x="516" y="304"/>
                  <a:pt x="516" y="304"/>
                </a:cubicBezTo>
                <a:cubicBezTo>
                  <a:pt x="516" y="304"/>
                  <a:pt x="516" y="304"/>
                  <a:pt x="523" y="304"/>
                </a:cubicBezTo>
                <a:lnTo>
                  <a:pt x="516" y="304"/>
                </a:lnTo>
                <a:lnTo>
                  <a:pt x="516" y="297"/>
                </a:lnTo>
                <a:cubicBezTo>
                  <a:pt x="516" y="297"/>
                  <a:pt x="516" y="297"/>
                  <a:pt x="516" y="290"/>
                </a:cubicBezTo>
                <a:cubicBezTo>
                  <a:pt x="516" y="297"/>
                  <a:pt x="516" y="297"/>
                  <a:pt x="509" y="297"/>
                </a:cubicBezTo>
                <a:cubicBezTo>
                  <a:pt x="509" y="290"/>
                  <a:pt x="509" y="290"/>
                  <a:pt x="509" y="290"/>
                </a:cubicBezTo>
                <a:cubicBezTo>
                  <a:pt x="509" y="290"/>
                  <a:pt x="509" y="290"/>
                  <a:pt x="509" y="297"/>
                </a:cubicBezTo>
                <a:cubicBezTo>
                  <a:pt x="509" y="297"/>
                  <a:pt x="509" y="297"/>
                  <a:pt x="502" y="297"/>
                </a:cubicBezTo>
                <a:lnTo>
                  <a:pt x="502" y="304"/>
                </a:lnTo>
                <a:cubicBezTo>
                  <a:pt x="495" y="304"/>
                  <a:pt x="495" y="304"/>
                  <a:pt x="495" y="304"/>
                </a:cubicBezTo>
                <a:lnTo>
                  <a:pt x="488" y="311"/>
                </a:lnTo>
                <a:cubicBezTo>
                  <a:pt x="481" y="311"/>
                  <a:pt x="481" y="311"/>
                  <a:pt x="481" y="311"/>
                </a:cubicBezTo>
                <a:cubicBezTo>
                  <a:pt x="481" y="311"/>
                  <a:pt x="481" y="311"/>
                  <a:pt x="481" y="318"/>
                </a:cubicBezTo>
                <a:lnTo>
                  <a:pt x="481" y="325"/>
                </a:lnTo>
                <a:cubicBezTo>
                  <a:pt x="481" y="325"/>
                  <a:pt x="481" y="325"/>
                  <a:pt x="481" y="332"/>
                </a:cubicBezTo>
                <a:cubicBezTo>
                  <a:pt x="481" y="332"/>
                  <a:pt x="481" y="332"/>
                  <a:pt x="474" y="332"/>
                </a:cubicBezTo>
                <a:cubicBezTo>
                  <a:pt x="474" y="325"/>
                  <a:pt x="474" y="325"/>
                  <a:pt x="466" y="325"/>
                </a:cubicBezTo>
                <a:cubicBezTo>
                  <a:pt x="466" y="325"/>
                  <a:pt x="466" y="325"/>
                  <a:pt x="466" y="318"/>
                </a:cubicBezTo>
                <a:lnTo>
                  <a:pt x="466" y="311"/>
                </a:lnTo>
                <a:cubicBezTo>
                  <a:pt x="466" y="311"/>
                  <a:pt x="466" y="304"/>
                  <a:pt x="459" y="304"/>
                </a:cubicBezTo>
                <a:cubicBezTo>
                  <a:pt x="459" y="297"/>
                  <a:pt x="459" y="297"/>
                  <a:pt x="459" y="297"/>
                </a:cubicBezTo>
                <a:cubicBezTo>
                  <a:pt x="466" y="297"/>
                  <a:pt x="459" y="297"/>
                  <a:pt x="459" y="297"/>
                </a:cubicBezTo>
                <a:cubicBezTo>
                  <a:pt x="452" y="297"/>
                  <a:pt x="452" y="297"/>
                  <a:pt x="452" y="297"/>
                </a:cubicBezTo>
                <a:cubicBezTo>
                  <a:pt x="452" y="297"/>
                  <a:pt x="452" y="297"/>
                  <a:pt x="452" y="290"/>
                </a:cubicBezTo>
                <a:cubicBezTo>
                  <a:pt x="452" y="297"/>
                  <a:pt x="452" y="290"/>
                  <a:pt x="452" y="290"/>
                </a:cubicBezTo>
                <a:cubicBezTo>
                  <a:pt x="445" y="290"/>
                  <a:pt x="445" y="290"/>
                  <a:pt x="445" y="290"/>
                </a:cubicBezTo>
                <a:cubicBezTo>
                  <a:pt x="445" y="283"/>
                  <a:pt x="445" y="283"/>
                  <a:pt x="445" y="283"/>
                </a:cubicBezTo>
                <a:cubicBezTo>
                  <a:pt x="445" y="283"/>
                  <a:pt x="438" y="290"/>
                  <a:pt x="438" y="283"/>
                </a:cubicBezTo>
                <a:lnTo>
                  <a:pt x="431" y="283"/>
                </a:lnTo>
                <a:cubicBezTo>
                  <a:pt x="431" y="290"/>
                  <a:pt x="431" y="290"/>
                  <a:pt x="431" y="290"/>
                </a:cubicBezTo>
                <a:lnTo>
                  <a:pt x="431" y="283"/>
                </a:lnTo>
                <a:cubicBezTo>
                  <a:pt x="424" y="283"/>
                  <a:pt x="424" y="283"/>
                  <a:pt x="424" y="283"/>
                </a:cubicBezTo>
                <a:cubicBezTo>
                  <a:pt x="417" y="283"/>
                  <a:pt x="417" y="283"/>
                  <a:pt x="417" y="283"/>
                </a:cubicBezTo>
                <a:lnTo>
                  <a:pt x="410" y="283"/>
                </a:lnTo>
                <a:cubicBezTo>
                  <a:pt x="410" y="283"/>
                  <a:pt x="403" y="283"/>
                  <a:pt x="403" y="276"/>
                </a:cubicBezTo>
                <a:cubicBezTo>
                  <a:pt x="403" y="276"/>
                  <a:pt x="403" y="276"/>
                  <a:pt x="403" y="269"/>
                </a:cubicBezTo>
                <a:cubicBezTo>
                  <a:pt x="396" y="269"/>
                  <a:pt x="396" y="269"/>
                  <a:pt x="396" y="269"/>
                </a:cubicBezTo>
                <a:cubicBezTo>
                  <a:pt x="396" y="269"/>
                  <a:pt x="396" y="269"/>
                  <a:pt x="396" y="276"/>
                </a:cubicBezTo>
                <a:cubicBezTo>
                  <a:pt x="396" y="276"/>
                  <a:pt x="396" y="276"/>
                  <a:pt x="396" y="283"/>
                </a:cubicBezTo>
                <a:cubicBezTo>
                  <a:pt x="396" y="283"/>
                  <a:pt x="396" y="283"/>
                  <a:pt x="403" y="283"/>
                </a:cubicBezTo>
                <a:cubicBezTo>
                  <a:pt x="403" y="283"/>
                  <a:pt x="403" y="283"/>
                  <a:pt x="396" y="283"/>
                </a:cubicBezTo>
                <a:lnTo>
                  <a:pt x="403" y="283"/>
                </a:lnTo>
                <a:cubicBezTo>
                  <a:pt x="396" y="283"/>
                  <a:pt x="396" y="283"/>
                  <a:pt x="403" y="283"/>
                </a:cubicBezTo>
                <a:lnTo>
                  <a:pt x="403" y="290"/>
                </a:lnTo>
                <a:cubicBezTo>
                  <a:pt x="403" y="283"/>
                  <a:pt x="403" y="283"/>
                  <a:pt x="403" y="283"/>
                </a:cubicBezTo>
                <a:lnTo>
                  <a:pt x="403" y="290"/>
                </a:lnTo>
                <a:cubicBezTo>
                  <a:pt x="410" y="290"/>
                  <a:pt x="410" y="290"/>
                  <a:pt x="410" y="290"/>
                </a:cubicBezTo>
                <a:cubicBezTo>
                  <a:pt x="417" y="283"/>
                  <a:pt x="417" y="283"/>
                  <a:pt x="417" y="283"/>
                </a:cubicBezTo>
                <a:lnTo>
                  <a:pt x="417" y="290"/>
                </a:lnTo>
                <a:lnTo>
                  <a:pt x="424" y="290"/>
                </a:lnTo>
                <a:cubicBezTo>
                  <a:pt x="424" y="290"/>
                  <a:pt x="424" y="290"/>
                  <a:pt x="424" y="297"/>
                </a:cubicBezTo>
                <a:cubicBezTo>
                  <a:pt x="424" y="304"/>
                  <a:pt x="424" y="304"/>
                  <a:pt x="424" y="304"/>
                </a:cubicBezTo>
                <a:cubicBezTo>
                  <a:pt x="417" y="304"/>
                  <a:pt x="417" y="304"/>
                  <a:pt x="417" y="304"/>
                </a:cubicBezTo>
                <a:lnTo>
                  <a:pt x="417" y="311"/>
                </a:lnTo>
                <a:cubicBezTo>
                  <a:pt x="410" y="311"/>
                  <a:pt x="410" y="311"/>
                  <a:pt x="410" y="311"/>
                </a:cubicBezTo>
                <a:lnTo>
                  <a:pt x="403" y="311"/>
                </a:lnTo>
                <a:cubicBezTo>
                  <a:pt x="403" y="318"/>
                  <a:pt x="403" y="318"/>
                  <a:pt x="396" y="318"/>
                </a:cubicBezTo>
                <a:lnTo>
                  <a:pt x="389" y="318"/>
                </a:lnTo>
                <a:cubicBezTo>
                  <a:pt x="382" y="325"/>
                  <a:pt x="382" y="325"/>
                  <a:pt x="382" y="318"/>
                </a:cubicBezTo>
                <a:cubicBezTo>
                  <a:pt x="382" y="318"/>
                  <a:pt x="382" y="318"/>
                  <a:pt x="382" y="311"/>
                </a:cubicBezTo>
                <a:cubicBezTo>
                  <a:pt x="382" y="311"/>
                  <a:pt x="375" y="311"/>
                  <a:pt x="375" y="304"/>
                </a:cubicBezTo>
                <a:cubicBezTo>
                  <a:pt x="375" y="304"/>
                  <a:pt x="375" y="304"/>
                  <a:pt x="368" y="297"/>
                </a:cubicBezTo>
                <a:cubicBezTo>
                  <a:pt x="368" y="297"/>
                  <a:pt x="368" y="297"/>
                  <a:pt x="368" y="290"/>
                </a:cubicBezTo>
                <a:cubicBezTo>
                  <a:pt x="368" y="283"/>
                  <a:pt x="361" y="283"/>
                  <a:pt x="361" y="283"/>
                </a:cubicBezTo>
                <a:cubicBezTo>
                  <a:pt x="361" y="276"/>
                  <a:pt x="361" y="276"/>
                  <a:pt x="361" y="276"/>
                </a:cubicBezTo>
                <a:cubicBezTo>
                  <a:pt x="361" y="269"/>
                  <a:pt x="353" y="269"/>
                  <a:pt x="353" y="269"/>
                </a:cubicBezTo>
                <a:cubicBezTo>
                  <a:pt x="353" y="269"/>
                  <a:pt x="353" y="269"/>
                  <a:pt x="361" y="262"/>
                </a:cubicBezTo>
                <a:cubicBezTo>
                  <a:pt x="361" y="254"/>
                  <a:pt x="361" y="254"/>
                  <a:pt x="361" y="254"/>
                </a:cubicBezTo>
                <a:cubicBezTo>
                  <a:pt x="361" y="254"/>
                  <a:pt x="361" y="254"/>
                  <a:pt x="353" y="254"/>
                </a:cubicBezTo>
                <a:cubicBezTo>
                  <a:pt x="353" y="254"/>
                  <a:pt x="353" y="254"/>
                  <a:pt x="346" y="254"/>
                </a:cubicBezTo>
                <a:cubicBezTo>
                  <a:pt x="346" y="254"/>
                  <a:pt x="346" y="247"/>
                  <a:pt x="346" y="254"/>
                </a:cubicBezTo>
                <a:cubicBezTo>
                  <a:pt x="346" y="254"/>
                  <a:pt x="346" y="254"/>
                  <a:pt x="339" y="254"/>
                </a:cubicBezTo>
                <a:cubicBezTo>
                  <a:pt x="339" y="247"/>
                  <a:pt x="339" y="247"/>
                  <a:pt x="339" y="247"/>
                </a:cubicBezTo>
                <a:cubicBezTo>
                  <a:pt x="332" y="247"/>
                  <a:pt x="332" y="247"/>
                  <a:pt x="332" y="247"/>
                </a:cubicBezTo>
                <a:cubicBezTo>
                  <a:pt x="339" y="247"/>
                  <a:pt x="339" y="247"/>
                  <a:pt x="332" y="247"/>
                </a:cubicBezTo>
                <a:lnTo>
                  <a:pt x="339" y="247"/>
                </a:lnTo>
                <a:lnTo>
                  <a:pt x="332" y="247"/>
                </a:lnTo>
                <a:cubicBezTo>
                  <a:pt x="332" y="240"/>
                  <a:pt x="332" y="240"/>
                  <a:pt x="332" y="240"/>
                </a:cubicBezTo>
                <a:cubicBezTo>
                  <a:pt x="332" y="240"/>
                  <a:pt x="332" y="240"/>
                  <a:pt x="339" y="240"/>
                </a:cubicBezTo>
                <a:cubicBezTo>
                  <a:pt x="332" y="240"/>
                  <a:pt x="332" y="240"/>
                  <a:pt x="332" y="240"/>
                </a:cubicBezTo>
                <a:lnTo>
                  <a:pt x="339" y="240"/>
                </a:lnTo>
                <a:lnTo>
                  <a:pt x="346" y="240"/>
                </a:lnTo>
                <a:cubicBezTo>
                  <a:pt x="346" y="240"/>
                  <a:pt x="346" y="240"/>
                  <a:pt x="339" y="240"/>
                </a:cubicBezTo>
                <a:cubicBezTo>
                  <a:pt x="339" y="240"/>
                  <a:pt x="339" y="240"/>
                  <a:pt x="339" y="233"/>
                </a:cubicBezTo>
                <a:lnTo>
                  <a:pt x="346" y="240"/>
                </a:lnTo>
                <a:lnTo>
                  <a:pt x="346" y="233"/>
                </a:lnTo>
                <a:cubicBezTo>
                  <a:pt x="346" y="240"/>
                  <a:pt x="346" y="240"/>
                  <a:pt x="346" y="240"/>
                </a:cubicBezTo>
                <a:cubicBezTo>
                  <a:pt x="346" y="233"/>
                  <a:pt x="346" y="233"/>
                  <a:pt x="346" y="233"/>
                </a:cubicBezTo>
                <a:lnTo>
                  <a:pt x="353" y="233"/>
                </a:lnTo>
                <a:cubicBezTo>
                  <a:pt x="353" y="233"/>
                  <a:pt x="353" y="233"/>
                  <a:pt x="361" y="233"/>
                </a:cubicBezTo>
                <a:cubicBezTo>
                  <a:pt x="361" y="233"/>
                  <a:pt x="361" y="240"/>
                  <a:pt x="368" y="240"/>
                </a:cubicBezTo>
                <a:lnTo>
                  <a:pt x="375" y="240"/>
                </a:lnTo>
                <a:lnTo>
                  <a:pt x="375" y="233"/>
                </a:lnTo>
                <a:cubicBezTo>
                  <a:pt x="375" y="226"/>
                  <a:pt x="375" y="226"/>
                  <a:pt x="375" y="226"/>
                </a:cubicBezTo>
                <a:lnTo>
                  <a:pt x="368" y="226"/>
                </a:lnTo>
                <a:lnTo>
                  <a:pt x="361" y="226"/>
                </a:lnTo>
                <a:cubicBezTo>
                  <a:pt x="361" y="226"/>
                  <a:pt x="368" y="226"/>
                  <a:pt x="368" y="219"/>
                </a:cubicBezTo>
                <a:cubicBezTo>
                  <a:pt x="368" y="219"/>
                  <a:pt x="368" y="219"/>
                  <a:pt x="361" y="219"/>
                </a:cubicBezTo>
                <a:cubicBezTo>
                  <a:pt x="353" y="219"/>
                  <a:pt x="353" y="219"/>
                  <a:pt x="353" y="219"/>
                </a:cubicBezTo>
                <a:cubicBezTo>
                  <a:pt x="353" y="219"/>
                  <a:pt x="361" y="219"/>
                  <a:pt x="361" y="226"/>
                </a:cubicBezTo>
                <a:cubicBezTo>
                  <a:pt x="361" y="226"/>
                  <a:pt x="361" y="226"/>
                  <a:pt x="353" y="226"/>
                </a:cubicBezTo>
                <a:cubicBezTo>
                  <a:pt x="353" y="219"/>
                  <a:pt x="353" y="219"/>
                  <a:pt x="353" y="219"/>
                </a:cubicBezTo>
                <a:cubicBezTo>
                  <a:pt x="353" y="219"/>
                  <a:pt x="353" y="219"/>
                  <a:pt x="346" y="219"/>
                </a:cubicBezTo>
                <a:cubicBezTo>
                  <a:pt x="346" y="219"/>
                  <a:pt x="346" y="219"/>
                  <a:pt x="353" y="219"/>
                </a:cubicBezTo>
                <a:cubicBezTo>
                  <a:pt x="346" y="219"/>
                  <a:pt x="346" y="219"/>
                  <a:pt x="346" y="219"/>
                </a:cubicBezTo>
                <a:cubicBezTo>
                  <a:pt x="346" y="219"/>
                  <a:pt x="339" y="219"/>
                  <a:pt x="346" y="219"/>
                </a:cubicBezTo>
                <a:cubicBezTo>
                  <a:pt x="346" y="226"/>
                  <a:pt x="346" y="226"/>
                  <a:pt x="346" y="226"/>
                </a:cubicBezTo>
                <a:cubicBezTo>
                  <a:pt x="346" y="226"/>
                  <a:pt x="346" y="226"/>
                  <a:pt x="339" y="226"/>
                </a:cubicBezTo>
                <a:cubicBezTo>
                  <a:pt x="339" y="226"/>
                  <a:pt x="339" y="226"/>
                  <a:pt x="339" y="233"/>
                </a:cubicBezTo>
                <a:cubicBezTo>
                  <a:pt x="339" y="240"/>
                  <a:pt x="339" y="240"/>
                  <a:pt x="339" y="240"/>
                </a:cubicBezTo>
                <a:lnTo>
                  <a:pt x="332" y="240"/>
                </a:lnTo>
                <a:cubicBezTo>
                  <a:pt x="332" y="240"/>
                  <a:pt x="332" y="240"/>
                  <a:pt x="325" y="240"/>
                </a:cubicBezTo>
                <a:cubicBezTo>
                  <a:pt x="325" y="240"/>
                  <a:pt x="325" y="240"/>
                  <a:pt x="325" y="247"/>
                </a:cubicBezTo>
                <a:cubicBezTo>
                  <a:pt x="325" y="247"/>
                  <a:pt x="325" y="247"/>
                  <a:pt x="325" y="254"/>
                </a:cubicBezTo>
                <a:lnTo>
                  <a:pt x="325" y="247"/>
                </a:lnTo>
                <a:cubicBezTo>
                  <a:pt x="325" y="247"/>
                  <a:pt x="325" y="247"/>
                  <a:pt x="318" y="254"/>
                </a:cubicBezTo>
                <a:cubicBezTo>
                  <a:pt x="318" y="247"/>
                  <a:pt x="318" y="247"/>
                  <a:pt x="318" y="247"/>
                </a:cubicBezTo>
                <a:lnTo>
                  <a:pt x="325" y="247"/>
                </a:lnTo>
                <a:lnTo>
                  <a:pt x="318" y="247"/>
                </a:lnTo>
                <a:cubicBezTo>
                  <a:pt x="318" y="247"/>
                  <a:pt x="318" y="247"/>
                  <a:pt x="318" y="240"/>
                </a:cubicBezTo>
                <a:cubicBezTo>
                  <a:pt x="318" y="247"/>
                  <a:pt x="318" y="240"/>
                  <a:pt x="318" y="240"/>
                </a:cubicBezTo>
                <a:lnTo>
                  <a:pt x="318" y="233"/>
                </a:lnTo>
                <a:cubicBezTo>
                  <a:pt x="318" y="233"/>
                  <a:pt x="318" y="233"/>
                  <a:pt x="311" y="233"/>
                </a:cubicBezTo>
                <a:lnTo>
                  <a:pt x="304" y="226"/>
                </a:lnTo>
                <a:cubicBezTo>
                  <a:pt x="297" y="226"/>
                  <a:pt x="297" y="226"/>
                  <a:pt x="297" y="226"/>
                </a:cubicBezTo>
                <a:lnTo>
                  <a:pt x="297" y="219"/>
                </a:lnTo>
                <a:lnTo>
                  <a:pt x="297" y="226"/>
                </a:lnTo>
                <a:cubicBezTo>
                  <a:pt x="297" y="233"/>
                  <a:pt x="297" y="233"/>
                  <a:pt x="297" y="233"/>
                </a:cubicBezTo>
                <a:lnTo>
                  <a:pt x="304" y="233"/>
                </a:lnTo>
                <a:cubicBezTo>
                  <a:pt x="311" y="240"/>
                  <a:pt x="311" y="240"/>
                  <a:pt x="311" y="240"/>
                </a:cubicBezTo>
                <a:lnTo>
                  <a:pt x="304" y="240"/>
                </a:lnTo>
                <a:cubicBezTo>
                  <a:pt x="311" y="240"/>
                  <a:pt x="311" y="240"/>
                  <a:pt x="311" y="240"/>
                </a:cubicBezTo>
                <a:cubicBezTo>
                  <a:pt x="311" y="240"/>
                  <a:pt x="311" y="240"/>
                  <a:pt x="311" y="247"/>
                </a:cubicBezTo>
                <a:cubicBezTo>
                  <a:pt x="311" y="247"/>
                  <a:pt x="311" y="247"/>
                  <a:pt x="304" y="247"/>
                </a:cubicBezTo>
                <a:lnTo>
                  <a:pt x="304" y="240"/>
                </a:lnTo>
                <a:cubicBezTo>
                  <a:pt x="304" y="240"/>
                  <a:pt x="304" y="240"/>
                  <a:pt x="297" y="240"/>
                </a:cubicBezTo>
                <a:cubicBezTo>
                  <a:pt x="297" y="233"/>
                  <a:pt x="297" y="240"/>
                  <a:pt x="297" y="233"/>
                </a:cubicBezTo>
                <a:cubicBezTo>
                  <a:pt x="297" y="233"/>
                  <a:pt x="297" y="233"/>
                  <a:pt x="290" y="233"/>
                </a:cubicBezTo>
                <a:lnTo>
                  <a:pt x="290" y="226"/>
                </a:lnTo>
                <a:lnTo>
                  <a:pt x="283" y="226"/>
                </a:lnTo>
                <a:cubicBezTo>
                  <a:pt x="283" y="226"/>
                  <a:pt x="283" y="233"/>
                  <a:pt x="276" y="233"/>
                </a:cubicBezTo>
                <a:cubicBezTo>
                  <a:pt x="276" y="226"/>
                  <a:pt x="276" y="233"/>
                  <a:pt x="276" y="233"/>
                </a:cubicBezTo>
                <a:cubicBezTo>
                  <a:pt x="276" y="233"/>
                  <a:pt x="276" y="226"/>
                  <a:pt x="269" y="233"/>
                </a:cubicBezTo>
                <a:cubicBezTo>
                  <a:pt x="269" y="240"/>
                  <a:pt x="262" y="233"/>
                  <a:pt x="262" y="240"/>
                </a:cubicBezTo>
                <a:cubicBezTo>
                  <a:pt x="262" y="240"/>
                  <a:pt x="262" y="240"/>
                  <a:pt x="262" y="247"/>
                </a:cubicBezTo>
                <a:lnTo>
                  <a:pt x="255" y="247"/>
                </a:lnTo>
                <a:cubicBezTo>
                  <a:pt x="255" y="247"/>
                  <a:pt x="255" y="247"/>
                  <a:pt x="255" y="254"/>
                </a:cubicBezTo>
                <a:lnTo>
                  <a:pt x="248" y="254"/>
                </a:lnTo>
                <a:cubicBezTo>
                  <a:pt x="248" y="254"/>
                  <a:pt x="248" y="254"/>
                  <a:pt x="240" y="254"/>
                </a:cubicBezTo>
                <a:cubicBezTo>
                  <a:pt x="240" y="247"/>
                  <a:pt x="240" y="247"/>
                  <a:pt x="240" y="247"/>
                </a:cubicBezTo>
                <a:cubicBezTo>
                  <a:pt x="233" y="247"/>
                  <a:pt x="240" y="247"/>
                  <a:pt x="240" y="247"/>
                </a:cubicBezTo>
                <a:lnTo>
                  <a:pt x="233" y="247"/>
                </a:lnTo>
                <a:cubicBezTo>
                  <a:pt x="233" y="247"/>
                  <a:pt x="233" y="247"/>
                  <a:pt x="240" y="247"/>
                </a:cubicBezTo>
                <a:cubicBezTo>
                  <a:pt x="240" y="247"/>
                  <a:pt x="240" y="247"/>
                  <a:pt x="233" y="247"/>
                </a:cubicBezTo>
                <a:lnTo>
                  <a:pt x="233" y="240"/>
                </a:lnTo>
                <a:cubicBezTo>
                  <a:pt x="240" y="240"/>
                  <a:pt x="240" y="240"/>
                  <a:pt x="240" y="233"/>
                </a:cubicBezTo>
                <a:cubicBezTo>
                  <a:pt x="240" y="233"/>
                  <a:pt x="240" y="233"/>
                  <a:pt x="233" y="233"/>
                </a:cubicBezTo>
                <a:lnTo>
                  <a:pt x="240" y="233"/>
                </a:lnTo>
                <a:cubicBezTo>
                  <a:pt x="240" y="226"/>
                  <a:pt x="240" y="226"/>
                  <a:pt x="240" y="226"/>
                </a:cubicBezTo>
                <a:lnTo>
                  <a:pt x="248" y="226"/>
                </a:lnTo>
                <a:cubicBezTo>
                  <a:pt x="248" y="226"/>
                  <a:pt x="255" y="233"/>
                  <a:pt x="255" y="226"/>
                </a:cubicBezTo>
                <a:lnTo>
                  <a:pt x="255" y="233"/>
                </a:lnTo>
                <a:cubicBezTo>
                  <a:pt x="255" y="226"/>
                  <a:pt x="255" y="226"/>
                  <a:pt x="255" y="226"/>
                </a:cubicBezTo>
                <a:cubicBezTo>
                  <a:pt x="262" y="226"/>
                  <a:pt x="262" y="226"/>
                  <a:pt x="262" y="226"/>
                </a:cubicBezTo>
                <a:lnTo>
                  <a:pt x="255" y="226"/>
                </a:lnTo>
                <a:cubicBezTo>
                  <a:pt x="255" y="226"/>
                  <a:pt x="255" y="226"/>
                  <a:pt x="262" y="219"/>
                </a:cubicBezTo>
                <a:cubicBezTo>
                  <a:pt x="262" y="226"/>
                  <a:pt x="262" y="226"/>
                  <a:pt x="262" y="226"/>
                </a:cubicBezTo>
                <a:lnTo>
                  <a:pt x="262" y="219"/>
                </a:lnTo>
                <a:cubicBezTo>
                  <a:pt x="255" y="219"/>
                  <a:pt x="262" y="219"/>
                  <a:pt x="255" y="219"/>
                </a:cubicBezTo>
                <a:cubicBezTo>
                  <a:pt x="255" y="212"/>
                  <a:pt x="255" y="212"/>
                  <a:pt x="255" y="212"/>
                </a:cubicBezTo>
                <a:lnTo>
                  <a:pt x="255" y="219"/>
                </a:lnTo>
                <a:cubicBezTo>
                  <a:pt x="255" y="212"/>
                  <a:pt x="255" y="212"/>
                  <a:pt x="248" y="212"/>
                </a:cubicBezTo>
                <a:lnTo>
                  <a:pt x="255" y="212"/>
                </a:lnTo>
                <a:cubicBezTo>
                  <a:pt x="255" y="212"/>
                  <a:pt x="255" y="212"/>
                  <a:pt x="255" y="205"/>
                </a:cubicBezTo>
                <a:cubicBezTo>
                  <a:pt x="255" y="205"/>
                  <a:pt x="255" y="205"/>
                  <a:pt x="262" y="205"/>
                </a:cubicBezTo>
                <a:lnTo>
                  <a:pt x="262" y="212"/>
                </a:lnTo>
                <a:cubicBezTo>
                  <a:pt x="262" y="205"/>
                  <a:pt x="262" y="212"/>
                  <a:pt x="262" y="212"/>
                </a:cubicBezTo>
                <a:cubicBezTo>
                  <a:pt x="262" y="205"/>
                  <a:pt x="262" y="205"/>
                  <a:pt x="262" y="205"/>
                </a:cubicBezTo>
                <a:cubicBezTo>
                  <a:pt x="262" y="205"/>
                  <a:pt x="262" y="205"/>
                  <a:pt x="269" y="205"/>
                </a:cubicBezTo>
                <a:cubicBezTo>
                  <a:pt x="269" y="198"/>
                  <a:pt x="269" y="198"/>
                  <a:pt x="269" y="198"/>
                </a:cubicBezTo>
                <a:lnTo>
                  <a:pt x="276" y="198"/>
                </a:lnTo>
                <a:cubicBezTo>
                  <a:pt x="276" y="198"/>
                  <a:pt x="276" y="191"/>
                  <a:pt x="283" y="198"/>
                </a:cubicBezTo>
                <a:cubicBezTo>
                  <a:pt x="283" y="198"/>
                  <a:pt x="283" y="198"/>
                  <a:pt x="283" y="191"/>
                </a:cubicBezTo>
                <a:cubicBezTo>
                  <a:pt x="283" y="191"/>
                  <a:pt x="283" y="191"/>
                  <a:pt x="283" y="198"/>
                </a:cubicBezTo>
                <a:cubicBezTo>
                  <a:pt x="283" y="198"/>
                  <a:pt x="283" y="198"/>
                  <a:pt x="283" y="191"/>
                </a:cubicBezTo>
                <a:cubicBezTo>
                  <a:pt x="283" y="191"/>
                  <a:pt x="283" y="191"/>
                  <a:pt x="290" y="191"/>
                </a:cubicBezTo>
                <a:lnTo>
                  <a:pt x="283" y="191"/>
                </a:lnTo>
                <a:cubicBezTo>
                  <a:pt x="283" y="191"/>
                  <a:pt x="283" y="191"/>
                  <a:pt x="283" y="184"/>
                </a:cubicBezTo>
                <a:cubicBezTo>
                  <a:pt x="283" y="184"/>
                  <a:pt x="283" y="184"/>
                  <a:pt x="290" y="184"/>
                </a:cubicBezTo>
                <a:lnTo>
                  <a:pt x="290" y="191"/>
                </a:lnTo>
                <a:lnTo>
                  <a:pt x="297" y="191"/>
                </a:lnTo>
                <a:lnTo>
                  <a:pt x="304" y="191"/>
                </a:lnTo>
                <a:cubicBezTo>
                  <a:pt x="304" y="191"/>
                  <a:pt x="304" y="191"/>
                  <a:pt x="311" y="191"/>
                </a:cubicBezTo>
                <a:lnTo>
                  <a:pt x="318" y="191"/>
                </a:lnTo>
                <a:cubicBezTo>
                  <a:pt x="318" y="184"/>
                  <a:pt x="318" y="191"/>
                  <a:pt x="318" y="184"/>
                </a:cubicBezTo>
                <a:lnTo>
                  <a:pt x="318" y="177"/>
                </a:lnTo>
                <a:cubicBezTo>
                  <a:pt x="325" y="177"/>
                  <a:pt x="325" y="177"/>
                  <a:pt x="325" y="177"/>
                </a:cubicBezTo>
                <a:cubicBezTo>
                  <a:pt x="325" y="177"/>
                  <a:pt x="325" y="177"/>
                  <a:pt x="325" y="184"/>
                </a:cubicBezTo>
                <a:cubicBezTo>
                  <a:pt x="325" y="184"/>
                  <a:pt x="325" y="184"/>
                  <a:pt x="325" y="177"/>
                </a:cubicBezTo>
                <a:cubicBezTo>
                  <a:pt x="325" y="177"/>
                  <a:pt x="325" y="177"/>
                  <a:pt x="332" y="177"/>
                </a:cubicBezTo>
                <a:lnTo>
                  <a:pt x="325" y="177"/>
                </a:lnTo>
                <a:cubicBezTo>
                  <a:pt x="325" y="177"/>
                  <a:pt x="325" y="177"/>
                  <a:pt x="325" y="170"/>
                </a:cubicBezTo>
                <a:cubicBezTo>
                  <a:pt x="332" y="170"/>
                  <a:pt x="332" y="170"/>
                  <a:pt x="332" y="170"/>
                </a:cubicBezTo>
                <a:lnTo>
                  <a:pt x="339" y="170"/>
                </a:lnTo>
                <a:lnTo>
                  <a:pt x="346" y="170"/>
                </a:lnTo>
                <a:lnTo>
                  <a:pt x="339" y="170"/>
                </a:lnTo>
                <a:lnTo>
                  <a:pt x="339" y="163"/>
                </a:lnTo>
                <a:lnTo>
                  <a:pt x="339" y="170"/>
                </a:lnTo>
                <a:cubicBezTo>
                  <a:pt x="339" y="170"/>
                  <a:pt x="339" y="170"/>
                  <a:pt x="332" y="170"/>
                </a:cubicBezTo>
                <a:cubicBezTo>
                  <a:pt x="325" y="170"/>
                  <a:pt x="325" y="170"/>
                  <a:pt x="325" y="170"/>
                </a:cubicBezTo>
                <a:cubicBezTo>
                  <a:pt x="318" y="170"/>
                  <a:pt x="318" y="163"/>
                  <a:pt x="318" y="163"/>
                </a:cubicBezTo>
                <a:cubicBezTo>
                  <a:pt x="318" y="163"/>
                  <a:pt x="318" y="163"/>
                  <a:pt x="318" y="156"/>
                </a:cubicBezTo>
                <a:lnTo>
                  <a:pt x="325" y="156"/>
                </a:lnTo>
                <a:lnTo>
                  <a:pt x="332" y="149"/>
                </a:lnTo>
                <a:cubicBezTo>
                  <a:pt x="332" y="141"/>
                  <a:pt x="332" y="141"/>
                  <a:pt x="332" y="141"/>
                </a:cubicBezTo>
                <a:cubicBezTo>
                  <a:pt x="332" y="141"/>
                  <a:pt x="332" y="141"/>
                  <a:pt x="325" y="141"/>
                </a:cubicBezTo>
                <a:cubicBezTo>
                  <a:pt x="325" y="141"/>
                  <a:pt x="325" y="141"/>
                  <a:pt x="325" y="149"/>
                </a:cubicBezTo>
                <a:cubicBezTo>
                  <a:pt x="318" y="149"/>
                  <a:pt x="318" y="149"/>
                  <a:pt x="318" y="149"/>
                </a:cubicBezTo>
                <a:cubicBezTo>
                  <a:pt x="318" y="149"/>
                  <a:pt x="318" y="149"/>
                  <a:pt x="318" y="156"/>
                </a:cubicBezTo>
                <a:cubicBezTo>
                  <a:pt x="311" y="156"/>
                  <a:pt x="311" y="156"/>
                  <a:pt x="311" y="156"/>
                </a:cubicBezTo>
                <a:cubicBezTo>
                  <a:pt x="311" y="163"/>
                  <a:pt x="311" y="163"/>
                  <a:pt x="311" y="163"/>
                </a:cubicBezTo>
                <a:cubicBezTo>
                  <a:pt x="311" y="170"/>
                  <a:pt x="311" y="170"/>
                  <a:pt x="311" y="170"/>
                </a:cubicBezTo>
                <a:lnTo>
                  <a:pt x="304" y="170"/>
                </a:lnTo>
                <a:cubicBezTo>
                  <a:pt x="311" y="170"/>
                  <a:pt x="311" y="170"/>
                  <a:pt x="311" y="170"/>
                </a:cubicBezTo>
                <a:lnTo>
                  <a:pt x="311" y="177"/>
                </a:lnTo>
                <a:lnTo>
                  <a:pt x="304" y="177"/>
                </a:lnTo>
                <a:lnTo>
                  <a:pt x="311" y="177"/>
                </a:lnTo>
                <a:cubicBezTo>
                  <a:pt x="304" y="177"/>
                  <a:pt x="304" y="177"/>
                  <a:pt x="304" y="177"/>
                </a:cubicBezTo>
                <a:cubicBezTo>
                  <a:pt x="304" y="184"/>
                  <a:pt x="304" y="184"/>
                  <a:pt x="304" y="184"/>
                </a:cubicBezTo>
                <a:cubicBezTo>
                  <a:pt x="304" y="184"/>
                  <a:pt x="304" y="184"/>
                  <a:pt x="297" y="184"/>
                </a:cubicBezTo>
                <a:cubicBezTo>
                  <a:pt x="297" y="184"/>
                  <a:pt x="297" y="184"/>
                  <a:pt x="297" y="177"/>
                </a:cubicBezTo>
                <a:cubicBezTo>
                  <a:pt x="297" y="177"/>
                  <a:pt x="297" y="177"/>
                  <a:pt x="290" y="177"/>
                </a:cubicBezTo>
                <a:cubicBezTo>
                  <a:pt x="290" y="177"/>
                  <a:pt x="290" y="177"/>
                  <a:pt x="290" y="170"/>
                </a:cubicBezTo>
                <a:lnTo>
                  <a:pt x="290" y="177"/>
                </a:lnTo>
                <a:cubicBezTo>
                  <a:pt x="283" y="177"/>
                  <a:pt x="283" y="177"/>
                  <a:pt x="283" y="177"/>
                </a:cubicBezTo>
                <a:cubicBezTo>
                  <a:pt x="276" y="177"/>
                  <a:pt x="276" y="177"/>
                  <a:pt x="276" y="177"/>
                </a:cubicBezTo>
                <a:lnTo>
                  <a:pt x="276" y="170"/>
                </a:lnTo>
                <a:cubicBezTo>
                  <a:pt x="276" y="170"/>
                  <a:pt x="276" y="170"/>
                  <a:pt x="276" y="177"/>
                </a:cubicBezTo>
                <a:cubicBezTo>
                  <a:pt x="276" y="170"/>
                  <a:pt x="276" y="170"/>
                  <a:pt x="276" y="170"/>
                </a:cubicBezTo>
                <a:lnTo>
                  <a:pt x="276" y="163"/>
                </a:lnTo>
                <a:cubicBezTo>
                  <a:pt x="276" y="170"/>
                  <a:pt x="276" y="163"/>
                  <a:pt x="276" y="163"/>
                </a:cubicBezTo>
                <a:lnTo>
                  <a:pt x="276" y="156"/>
                </a:lnTo>
                <a:cubicBezTo>
                  <a:pt x="283" y="156"/>
                  <a:pt x="283" y="156"/>
                  <a:pt x="283" y="156"/>
                </a:cubicBezTo>
                <a:cubicBezTo>
                  <a:pt x="283" y="156"/>
                  <a:pt x="283" y="156"/>
                  <a:pt x="290" y="156"/>
                </a:cubicBezTo>
                <a:cubicBezTo>
                  <a:pt x="290" y="156"/>
                  <a:pt x="290" y="156"/>
                  <a:pt x="290" y="149"/>
                </a:cubicBezTo>
                <a:cubicBezTo>
                  <a:pt x="297" y="149"/>
                  <a:pt x="297" y="149"/>
                  <a:pt x="297" y="149"/>
                </a:cubicBezTo>
                <a:cubicBezTo>
                  <a:pt x="297" y="141"/>
                  <a:pt x="297" y="141"/>
                  <a:pt x="297" y="141"/>
                </a:cubicBezTo>
                <a:cubicBezTo>
                  <a:pt x="297" y="134"/>
                  <a:pt x="304" y="134"/>
                  <a:pt x="304" y="134"/>
                </a:cubicBezTo>
                <a:cubicBezTo>
                  <a:pt x="311" y="134"/>
                  <a:pt x="311" y="134"/>
                  <a:pt x="311" y="134"/>
                </a:cubicBezTo>
                <a:cubicBezTo>
                  <a:pt x="311" y="134"/>
                  <a:pt x="311" y="134"/>
                  <a:pt x="311" y="127"/>
                </a:cubicBezTo>
                <a:cubicBezTo>
                  <a:pt x="311" y="127"/>
                  <a:pt x="311" y="127"/>
                  <a:pt x="318" y="127"/>
                </a:cubicBezTo>
                <a:cubicBezTo>
                  <a:pt x="318" y="127"/>
                  <a:pt x="318" y="127"/>
                  <a:pt x="318" y="120"/>
                </a:cubicBezTo>
                <a:cubicBezTo>
                  <a:pt x="318" y="127"/>
                  <a:pt x="318" y="127"/>
                  <a:pt x="325" y="127"/>
                </a:cubicBezTo>
                <a:cubicBezTo>
                  <a:pt x="325" y="120"/>
                  <a:pt x="325" y="120"/>
                  <a:pt x="325" y="120"/>
                </a:cubicBezTo>
                <a:cubicBezTo>
                  <a:pt x="332" y="120"/>
                  <a:pt x="332" y="120"/>
                  <a:pt x="332" y="120"/>
                </a:cubicBezTo>
                <a:cubicBezTo>
                  <a:pt x="339" y="120"/>
                  <a:pt x="339" y="120"/>
                  <a:pt x="339" y="120"/>
                </a:cubicBezTo>
                <a:cubicBezTo>
                  <a:pt x="339" y="120"/>
                  <a:pt x="339" y="120"/>
                  <a:pt x="346" y="120"/>
                </a:cubicBezTo>
                <a:cubicBezTo>
                  <a:pt x="346" y="120"/>
                  <a:pt x="346" y="120"/>
                  <a:pt x="339" y="120"/>
                </a:cubicBezTo>
                <a:cubicBezTo>
                  <a:pt x="339" y="127"/>
                  <a:pt x="339" y="127"/>
                  <a:pt x="346" y="127"/>
                </a:cubicBezTo>
                <a:cubicBezTo>
                  <a:pt x="346" y="127"/>
                  <a:pt x="346" y="127"/>
                  <a:pt x="353" y="127"/>
                </a:cubicBezTo>
                <a:lnTo>
                  <a:pt x="361" y="127"/>
                </a:lnTo>
                <a:cubicBezTo>
                  <a:pt x="361" y="127"/>
                  <a:pt x="361" y="127"/>
                  <a:pt x="368" y="127"/>
                </a:cubicBezTo>
                <a:lnTo>
                  <a:pt x="368" y="134"/>
                </a:lnTo>
                <a:cubicBezTo>
                  <a:pt x="368" y="134"/>
                  <a:pt x="368" y="134"/>
                  <a:pt x="375" y="134"/>
                </a:cubicBezTo>
                <a:cubicBezTo>
                  <a:pt x="375" y="141"/>
                  <a:pt x="375" y="141"/>
                  <a:pt x="375" y="141"/>
                </a:cubicBezTo>
                <a:cubicBezTo>
                  <a:pt x="368" y="141"/>
                  <a:pt x="361" y="141"/>
                  <a:pt x="353" y="141"/>
                </a:cubicBezTo>
                <a:lnTo>
                  <a:pt x="353" y="134"/>
                </a:lnTo>
                <a:cubicBezTo>
                  <a:pt x="353" y="141"/>
                  <a:pt x="353" y="141"/>
                  <a:pt x="353" y="141"/>
                </a:cubicBezTo>
                <a:cubicBezTo>
                  <a:pt x="361" y="141"/>
                  <a:pt x="361" y="141"/>
                  <a:pt x="353" y="141"/>
                </a:cubicBezTo>
                <a:cubicBezTo>
                  <a:pt x="353" y="149"/>
                  <a:pt x="361" y="149"/>
                  <a:pt x="361" y="149"/>
                </a:cubicBezTo>
                <a:cubicBezTo>
                  <a:pt x="368" y="156"/>
                  <a:pt x="368" y="156"/>
                  <a:pt x="368" y="149"/>
                </a:cubicBezTo>
                <a:cubicBezTo>
                  <a:pt x="361" y="149"/>
                  <a:pt x="361" y="149"/>
                  <a:pt x="361" y="149"/>
                </a:cubicBezTo>
                <a:cubicBezTo>
                  <a:pt x="368" y="149"/>
                  <a:pt x="368" y="149"/>
                  <a:pt x="368" y="149"/>
                </a:cubicBezTo>
                <a:cubicBezTo>
                  <a:pt x="368" y="149"/>
                  <a:pt x="368" y="149"/>
                  <a:pt x="375" y="149"/>
                </a:cubicBezTo>
                <a:cubicBezTo>
                  <a:pt x="375" y="149"/>
                  <a:pt x="375" y="149"/>
                  <a:pt x="375" y="141"/>
                </a:cubicBezTo>
                <a:cubicBezTo>
                  <a:pt x="382" y="141"/>
                  <a:pt x="382" y="141"/>
                  <a:pt x="382" y="141"/>
                </a:cubicBezTo>
                <a:cubicBezTo>
                  <a:pt x="382" y="141"/>
                  <a:pt x="382" y="141"/>
                  <a:pt x="382" y="134"/>
                </a:cubicBezTo>
                <a:cubicBezTo>
                  <a:pt x="382" y="134"/>
                  <a:pt x="382" y="134"/>
                  <a:pt x="382" y="127"/>
                </a:cubicBezTo>
                <a:lnTo>
                  <a:pt x="382" y="134"/>
                </a:lnTo>
                <a:cubicBezTo>
                  <a:pt x="382" y="134"/>
                  <a:pt x="389" y="134"/>
                  <a:pt x="389" y="127"/>
                </a:cubicBezTo>
                <a:cubicBezTo>
                  <a:pt x="389" y="134"/>
                  <a:pt x="389" y="134"/>
                  <a:pt x="389" y="134"/>
                </a:cubicBezTo>
                <a:cubicBezTo>
                  <a:pt x="389" y="134"/>
                  <a:pt x="389" y="134"/>
                  <a:pt x="382" y="134"/>
                </a:cubicBezTo>
                <a:cubicBezTo>
                  <a:pt x="389" y="134"/>
                  <a:pt x="389" y="141"/>
                  <a:pt x="389" y="141"/>
                </a:cubicBezTo>
                <a:cubicBezTo>
                  <a:pt x="389" y="141"/>
                  <a:pt x="389" y="141"/>
                  <a:pt x="396" y="141"/>
                </a:cubicBezTo>
                <a:cubicBezTo>
                  <a:pt x="396" y="134"/>
                  <a:pt x="396" y="134"/>
                  <a:pt x="396" y="134"/>
                </a:cubicBezTo>
                <a:lnTo>
                  <a:pt x="403" y="134"/>
                </a:lnTo>
                <a:cubicBezTo>
                  <a:pt x="403" y="134"/>
                  <a:pt x="403" y="134"/>
                  <a:pt x="403" y="127"/>
                </a:cubicBezTo>
                <a:lnTo>
                  <a:pt x="403" y="134"/>
                </a:lnTo>
                <a:cubicBezTo>
                  <a:pt x="410" y="134"/>
                  <a:pt x="403" y="127"/>
                  <a:pt x="410" y="127"/>
                </a:cubicBezTo>
                <a:cubicBezTo>
                  <a:pt x="410" y="127"/>
                  <a:pt x="410" y="127"/>
                  <a:pt x="410" y="134"/>
                </a:cubicBezTo>
                <a:cubicBezTo>
                  <a:pt x="410" y="134"/>
                  <a:pt x="410" y="134"/>
                  <a:pt x="417" y="127"/>
                </a:cubicBezTo>
                <a:cubicBezTo>
                  <a:pt x="417" y="127"/>
                  <a:pt x="417" y="134"/>
                  <a:pt x="417" y="127"/>
                </a:cubicBezTo>
                <a:cubicBezTo>
                  <a:pt x="417" y="127"/>
                  <a:pt x="417" y="127"/>
                  <a:pt x="424" y="127"/>
                </a:cubicBezTo>
                <a:cubicBezTo>
                  <a:pt x="424" y="134"/>
                  <a:pt x="424" y="134"/>
                  <a:pt x="424" y="134"/>
                </a:cubicBezTo>
                <a:lnTo>
                  <a:pt x="424" y="127"/>
                </a:lnTo>
                <a:cubicBezTo>
                  <a:pt x="431" y="127"/>
                  <a:pt x="431" y="127"/>
                  <a:pt x="431" y="127"/>
                </a:cubicBezTo>
                <a:cubicBezTo>
                  <a:pt x="431" y="127"/>
                  <a:pt x="431" y="127"/>
                  <a:pt x="438" y="127"/>
                </a:cubicBezTo>
                <a:cubicBezTo>
                  <a:pt x="438" y="127"/>
                  <a:pt x="445" y="127"/>
                  <a:pt x="452" y="134"/>
                </a:cubicBezTo>
                <a:lnTo>
                  <a:pt x="452" y="127"/>
                </a:lnTo>
                <a:cubicBezTo>
                  <a:pt x="445" y="127"/>
                  <a:pt x="452" y="127"/>
                  <a:pt x="445" y="127"/>
                </a:cubicBezTo>
                <a:cubicBezTo>
                  <a:pt x="445" y="120"/>
                  <a:pt x="445" y="120"/>
                  <a:pt x="445" y="120"/>
                </a:cubicBezTo>
                <a:cubicBezTo>
                  <a:pt x="445" y="120"/>
                  <a:pt x="445" y="113"/>
                  <a:pt x="452" y="113"/>
                </a:cubicBezTo>
                <a:cubicBezTo>
                  <a:pt x="445" y="106"/>
                  <a:pt x="438" y="99"/>
                  <a:pt x="431" y="99"/>
                </a:cubicBezTo>
                <a:cubicBezTo>
                  <a:pt x="424" y="99"/>
                  <a:pt x="424" y="99"/>
                  <a:pt x="424" y="99"/>
                </a:cubicBezTo>
                <a:cubicBezTo>
                  <a:pt x="424" y="99"/>
                  <a:pt x="424" y="99"/>
                  <a:pt x="417" y="99"/>
                </a:cubicBezTo>
                <a:cubicBezTo>
                  <a:pt x="417" y="99"/>
                  <a:pt x="417" y="99"/>
                  <a:pt x="417" y="106"/>
                </a:cubicBezTo>
                <a:cubicBezTo>
                  <a:pt x="417" y="106"/>
                  <a:pt x="417" y="106"/>
                  <a:pt x="424" y="106"/>
                </a:cubicBezTo>
                <a:cubicBezTo>
                  <a:pt x="417" y="106"/>
                  <a:pt x="417" y="106"/>
                  <a:pt x="417" y="106"/>
                </a:cubicBezTo>
                <a:cubicBezTo>
                  <a:pt x="410" y="106"/>
                  <a:pt x="410" y="106"/>
                  <a:pt x="410" y="106"/>
                </a:cubicBezTo>
                <a:cubicBezTo>
                  <a:pt x="410" y="106"/>
                  <a:pt x="410" y="99"/>
                  <a:pt x="417" y="99"/>
                </a:cubicBezTo>
                <a:cubicBezTo>
                  <a:pt x="417" y="99"/>
                  <a:pt x="417" y="99"/>
                  <a:pt x="417" y="92"/>
                </a:cubicBezTo>
                <a:lnTo>
                  <a:pt x="417" y="99"/>
                </a:lnTo>
                <a:cubicBezTo>
                  <a:pt x="424" y="92"/>
                  <a:pt x="424" y="92"/>
                  <a:pt x="424" y="92"/>
                </a:cubicBezTo>
                <a:cubicBezTo>
                  <a:pt x="389" y="71"/>
                  <a:pt x="346" y="57"/>
                  <a:pt x="297" y="57"/>
                </a:cubicBezTo>
                <a:cubicBezTo>
                  <a:pt x="262" y="57"/>
                  <a:pt x="226" y="71"/>
                  <a:pt x="191" y="85"/>
                </a:cubicBezTo>
                <a:close/>
                <a:moveTo>
                  <a:pt x="198" y="92"/>
                </a:moveTo>
                <a:lnTo>
                  <a:pt x="198" y="92"/>
                </a:lnTo>
                <a:close/>
                <a:moveTo>
                  <a:pt x="410" y="233"/>
                </a:moveTo>
                <a:lnTo>
                  <a:pt x="410" y="233"/>
                </a:lnTo>
                <a:cubicBezTo>
                  <a:pt x="410" y="233"/>
                  <a:pt x="410" y="233"/>
                  <a:pt x="403" y="233"/>
                </a:cubicBezTo>
                <a:cubicBezTo>
                  <a:pt x="410" y="233"/>
                  <a:pt x="410" y="233"/>
                  <a:pt x="410" y="233"/>
                </a:cubicBezTo>
                <a:lnTo>
                  <a:pt x="403" y="233"/>
                </a:lnTo>
                <a:cubicBezTo>
                  <a:pt x="403" y="226"/>
                  <a:pt x="403" y="226"/>
                  <a:pt x="403" y="226"/>
                </a:cubicBezTo>
                <a:lnTo>
                  <a:pt x="403" y="219"/>
                </a:lnTo>
                <a:lnTo>
                  <a:pt x="410" y="226"/>
                </a:lnTo>
                <a:cubicBezTo>
                  <a:pt x="410" y="219"/>
                  <a:pt x="410" y="219"/>
                  <a:pt x="410" y="219"/>
                </a:cubicBezTo>
                <a:cubicBezTo>
                  <a:pt x="410" y="219"/>
                  <a:pt x="410" y="219"/>
                  <a:pt x="403" y="219"/>
                </a:cubicBezTo>
                <a:cubicBezTo>
                  <a:pt x="403" y="219"/>
                  <a:pt x="403" y="219"/>
                  <a:pt x="396" y="219"/>
                </a:cubicBezTo>
                <a:lnTo>
                  <a:pt x="389" y="226"/>
                </a:lnTo>
                <a:lnTo>
                  <a:pt x="396" y="226"/>
                </a:lnTo>
                <a:cubicBezTo>
                  <a:pt x="396" y="226"/>
                  <a:pt x="389" y="233"/>
                  <a:pt x="396" y="233"/>
                </a:cubicBezTo>
                <a:cubicBezTo>
                  <a:pt x="396" y="233"/>
                  <a:pt x="396" y="233"/>
                  <a:pt x="396" y="240"/>
                </a:cubicBezTo>
                <a:lnTo>
                  <a:pt x="403" y="240"/>
                </a:lnTo>
                <a:cubicBezTo>
                  <a:pt x="396" y="240"/>
                  <a:pt x="396" y="240"/>
                  <a:pt x="396" y="240"/>
                </a:cubicBezTo>
                <a:cubicBezTo>
                  <a:pt x="396" y="247"/>
                  <a:pt x="396" y="247"/>
                  <a:pt x="396" y="247"/>
                </a:cubicBezTo>
                <a:cubicBezTo>
                  <a:pt x="396" y="247"/>
                  <a:pt x="396" y="247"/>
                  <a:pt x="403" y="247"/>
                </a:cubicBezTo>
                <a:cubicBezTo>
                  <a:pt x="403" y="254"/>
                  <a:pt x="403" y="254"/>
                  <a:pt x="410" y="254"/>
                </a:cubicBezTo>
                <a:cubicBezTo>
                  <a:pt x="410" y="247"/>
                  <a:pt x="410" y="247"/>
                  <a:pt x="410" y="247"/>
                </a:cubicBezTo>
                <a:cubicBezTo>
                  <a:pt x="410" y="240"/>
                  <a:pt x="410" y="240"/>
                  <a:pt x="410" y="240"/>
                </a:cubicBezTo>
                <a:cubicBezTo>
                  <a:pt x="410" y="233"/>
                  <a:pt x="410" y="233"/>
                  <a:pt x="410" y="233"/>
                </a:cubicBezTo>
                <a:cubicBezTo>
                  <a:pt x="410" y="233"/>
                  <a:pt x="410" y="233"/>
                  <a:pt x="410" y="240"/>
                </a:cubicBezTo>
                <a:cubicBezTo>
                  <a:pt x="410" y="233"/>
                  <a:pt x="410" y="233"/>
                  <a:pt x="410" y="233"/>
                </a:cubicBezTo>
                <a:close/>
                <a:moveTo>
                  <a:pt x="332" y="233"/>
                </a:moveTo>
                <a:lnTo>
                  <a:pt x="332" y="233"/>
                </a:lnTo>
                <a:close/>
                <a:moveTo>
                  <a:pt x="417" y="106"/>
                </a:moveTo>
                <a:lnTo>
                  <a:pt x="417" y="106"/>
                </a:lnTo>
                <a:cubicBezTo>
                  <a:pt x="417" y="113"/>
                  <a:pt x="417" y="106"/>
                  <a:pt x="417" y="113"/>
                </a:cubicBezTo>
                <a:lnTo>
                  <a:pt x="417" y="120"/>
                </a:lnTo>
                <a:cubicBezTo>
                  <a:pt x="417" y="120"/>
                  <a:pt x="417" y="120"/>
                  <a:pt x="410" y="120"/>
                </a:cubicBezTo>
                <a:lnTo>
                  <a:pt x="410" y="113"/>
                </a:lnTo>
                <a:cubicBezTo>
                  <a:pt x="403" y="113"/>
                  <a:pt x="403" y="113"/>
                  <a:pt x="403" y="113"/>
                </a:cubicBezTo>
                <a:cubicBezTo>
                  <a:pt x="410" y="113"/>
                  <a:pt x="410" y="113"/>
                  <a:pt x="410" y="113"/>
                </a:cubicBezTo>
                <a:cubicBezTo>
                  <a:pt x="410" y="113"/>
                  <a:pt x="410" y="113"/>
                  <a:pt x="403" y="106"/>
                </a:cubicBezTo>
                <a:lnTo>
                  <a:pt x="410" y="106"/>
                </a:lnTo>
                <a:lnTo>
                  <a:pt x="417" y="106"/>
                </a:lnTo>
                <a:close/>
                <a:moveTo>
                  <a:pt x="332" y="71"/>
                </a:moveTo>
                <a:lnTo>
                  <a:pt x="332" y="71"/>
                </a:lnTo>
                <a:cubicBezTo>
                  <a:pt x="325" y="71"/>
                  <a:pt x="325" y="71"/>
                  <a:pt x="325" y="71"/>
                </a:cubicBezTo>
                <a:cubicBezTo>
                  <a:pt x="325" y="71"/>
                  <a:pt x="325" y="71"/>
                  <a:pt x="318" y="71"/>
                </a:cubicBezTo>
                <a:cubicBezTo>
                  <a:pt x="318" y="71"/>
                  <a:pt x="318" y="71"/>
                  <a:pt x="325" y="71"/>
                </a:cubicBezTo>
                <a:cubicBezTo>
                  <a:pt x="318" y="71"/>
                  <a:pt x="311" y="71"/>
                  <a:pt x="311" y="71"/>
                </a:cubicBezTo>
                <a:cubicBezTo>
                  <a:pt x="311" y="71"/>
                  <a:pt x="311" y="71"/>
                  <a:pt x="311" y="64"/>
                </a:cubicBezTo>
                <a:cubicBezTo>
                  <a:pt x="318" y="64"/>
                  <a:pt x="318" y="64"/>
                  <a:pt x="318" y="64"/>
                </a:cubicBezTo>
                <a:cubicBezTo>
                  <a:pt x="318" y="71"/>
                  <a:pt x="318" y="64"/>
                  <a:pt x="325" y="71"/>
                </a:cubicBezTo>
                <a:lnTo>
                  <a:pt x="325" y="64"/>
                </a:lnTo>
                <a:cubicBezTo>
                  <a:pt x="325" y="64"/>
                  <a:pt x="325" y="64"/>
                  <a:pt x="325" y="71"/>
                </a:cubicBezTo>
                <a:cubicBezTo>
                  <a:pt x="325" y="64"/>
                  <a:pt x="325" y="64"/>
                  <a:pt x="332" y="64"/>
                </a:cubicBezTo>
                <a:cubicBezTo>
                  <a:pt x="332" y="64"/>
                  <a:pt x="332" y="71"/>
                  <a:pt x="339" y="71"/>
                </a:cubicBezTo>
                <a:cubicBezTo>
                  <a:pt x="332" y="71"/>
                  <a:pt x="332" y="71"/>
                  <a:pt x="332" y="71"/>
                </a:cubicBezTo>
                <a:close/>
                <a:moveTo>
                  <a:pt x="311" y="71"/>
                </a:moveTo>
                <a:lnTo>
                  <a:pt x="311" y="71"/>
                </a:lnTo>
                <a:cubicBezTo>
                  <a:pt x="318" y="71"/>
                  <a:pt x="318" y="71"/>
                  <a:pt x="318" y="71"/>
                </a:cubicBezTo>
                <a:lnTo>
                  <a:pt x="318" y="78"/>
                </a:lnTo>
                <a:cubicBezTo>
                  <a:pt x="311" y="78"/>
                  <a:pt x="311" y="78"/>
                  <a:pt x="311" y="78"/>
                </a:cubicBezTo>
                <a:cubicBezTo>
                  <a:pt x="311" y="85"/>
                  <a:pt x="311" y="85"/>
                  <a:pt x="311" y="85"/>
                </a:cubicBezTo>
                <a:cubicBezTo>
                  <a:pt x="304" y="85"/>
                  <a:pt x="304" y="85"/>
                  <a:pt x="304" y="85"/>
                </a:cubicBezTo>
                <a:cubicBezTo>
                  <a:pt x="304" y="85"/>
                  <a:pt x="304" y="85"/>
                  <a:pt x="311" y="85"/>
                </a:cubicBezTo>
                <a:cubicBezTo>
                  <a:pt x="304" y="85"/>
                  <a:pt x="304" y="78"/>
                  <a:pt x="304" y="78"/>
                </a:cubicBezTo>
                <a:lnTo>
                  <a:pt x="304" y="85"/>
                </a:lnTo>
                <a:cubicBezTo>
                  <a:pt x="297" y="85"/>
                  <a:pt x="297" y="78"/>
                  <a:pt x="297" y="78"/>
                </a:cubicBezTo>
                <a:cubicBezTo>
                  <a:pt x="304" y="78"/>
                  <a:pt x="304" y="78"/>
                  <a:pt x="304" y="78"/>
                </a:cubicBezTo>
                <a:cubicBezTo>
                  <a:pt x="304" y="78"/>
                  <a:pt x="304" y="78"/>
                  <a:pt x="297" y="78"/>
                </a:cubicBezTo>
                <a:cubicBezTo>
                  <a:pt x="297" y="78"/>
                  <a:pt x="297" y="78"/>
                  <a:pt x="297" y="71"/>
                </a:cubicBezTo>
                <a:cubicBezTo>
                  <a:pt x="297" y="71"/>
                  <a:pt x="297" y="71"/>
                  <a:pt x="290" y="71"/>
                </a:cubicBezTo>
                <a:cubicBezTo>
                  <a:pt x="290" y="71"/>
                  <a:pt x="290" y="71"/>
                  <a:pt x="297" y="71"/>
                </a:cubicBezTo>
                <a:cubicBezTo>
                  <a:pt x="297" y="71"/>
                  <a:pt x="297" y="71"/>
                  <a:pt x="304" y="71"/>
                </a:cubicBezTo>
                <a:lnTo>
                  <a:pt x="311" y="71"/>
                </a:lnTo>
                <a:close/>
                <a:moveTo>
                  <a:pt x="262" y="205"/>
                </a:moveTo>
                <a:lnTo>
                  <a:pt x="262" y="205"/>
                </a:lnTo>
                <a:lnTo>
                  <a:pt x="269" y="205"/>
                </a:lnTo>
                <a:cubicBezTo>
                  <a:pt x="262" y="205"/>
                  <a:pt x="262" y="205"/>
                  <a:pt x="262" y="205"/>
                </a:cubicBezTo>
                <a:cubicBezTo>
                  <a:pt x="255" y="205"/>
                  <a:pt x="255" y="205"/>
                  <a:pt x="255" y="205"/>
                </a:cubicBezTo>
                <a:cubicBezTo>
                  <a:pt x="255" y="205"/>
                  <a:pt x="255" y="205"/>
                  <a:pt x="248" y="205"/>
                </a:cubicBezTo>
                <a:cubicBezTo>
                  <a:pt x="255" y="205"/>
                  <a:pt x="255" y="205"/>
                  <a:pt x="255" y="205"/>
                </a:cubicBezTo>
                <a:lnTo>
                  <a:pt x="255" y="198"/>
                </a:lnTo>
                <a:lnTo>
                  <a:pt x="255" y="205"/>
                </a:lnTo>
                <a:cubicBezTo>
                  <a:pt x="255" y="198"/>
                  <a:pt x="248" y="198"/>
                  <a:pt x="248" y="198"/>
                </a:cubicBezTo>
                <a:lnTo>
                  <a:pt x="255" y="198"/>
                </a:lnTo>
                <a:cubicBezTo>
                  <a:pt x="255" y="191"/>
                  <a:pt x="255" y="191"/>
                  <a:pt x="255" y="191"/>
                </a:cubicBezTo>
                <a:cubicBezTo>
                  <a:pt x="255" y="191"/>
                  <a:pt x="255" y="191"/>
                  <a:pt x="248" y="191"/>
                </a:cubicBezTo>
                <a:lnTo>
                  <a:pt x="248" y="184"/>
                </a:lnTo>
                <a:cubicBezTo>
                  <a:pt x="248" y="177"/>
                  <a:pt x="248" y="177"/>
                  <a:pt x="248" y="177"/>
                </a:cubicBezTo>
                <a:lnTo>
                  <a:pt x="255" y="177"/>
                </a:lnTo>
                <a:lnTo>
                  <a:pt x="248" y="177"/>
                </a:lnTo>
                <a:cubicBezTo>
                  <a:pt x="255" y="177"/>
                  <a:pt x="255" y="177"/>
                  <a:pt x="255" y="177"/>
                </a:cubicBezTo>
                <a:cubicBezTo>
                  <a:pt x="255" y="184"/>
                  <a:pt x="255" y="184"/>
                  <a:pt x="255" y="184"/>
                </a:cubicBezTo>
                <a:cubicBezTo>
                  <a:pt x="255" y="191"/>
                  <a:pt x="255" y="191"/>
                  <a:pt x="255" y="191"/>
                </a:cubicBezTo>
                <a:cubicBezTo>
                  <a:pt x="262" y="191"/>
                  <a:pt x="262" y="191"/>
                  <a:pt x="262" y="191"/>
                </a:cubicBezTo>
                <a:cubicBezTo>
                  <a:pt x="262" y="198"/>
                  <a:pt x="262" y="198"/>
                  <a:pt x="262" y="198"/>
                </a:cubicBezTo>
                <a:lnTo>
                  <a:pt x="269" y="198"/>
                </a:lnTo>
                <a:cubicBezTo>
                  <a:pt x="269" y="198"/>
                  <a:pt x="262" y="198"/>
                  <a:pt x="262" y="205"/>
                </a:cubicBezTo>
                <a:close/>
                <a:moveTo>
                  <a:pt x="248" y="184"/>
                </a:moveTo>
                <a:lnTo>
                  <a:pt x="248" y="184"/>
                </a:lnTo>
                <a:close/>
                <a:moveTo>
                  <a:pt x="248" y="191"/>
                </a:moveTo>
                <a:lnTo>
                  <a:pt x="248" y="191"/>
                </a:lnTo>
                <a:cubicBezTo>
                  <a:pt x="248" y="191"/>
                  <a:pt x="248" y="191"/>
                  <a:pt x="240" y="191"/>
                </a:cubicBezTo>
                <a:cubicBezTo>
                  <a:pt x="248" y="191"/>
                  <a:pt x="248" y="198"/>
                  <a:pt x="248" y="198"/>
                </a:cubicBezTo>
                <a:cubicBezTo>
                  <a:pt x="240" y="198"/>
                  <a:pt x="240" y="198"/>
                  <a:pt x="240" y="198"/>
                </a:cubicBezTo>
                <a:cubicBezTo>
                  <a:pt x="233" y="198"/>
                  <a:pt x="233" y="205"/>
                  <a:pt x="233" y="205"/>
                </a:cubicBezTo>
                <a:cubicBezTo>
                  <a:pt x="233" y="198"/>
                  <a:pt x="233" y="198"/>
                  <a:pt x="233" y="198"/>
                </a:cubicBezTo>
                <a:cubicBezTo>
                  <a:pt x="233" y="198"/>
                  <a:pt x="233" y="198"/>
                  <a:pt x="240" y="198"/>
                </a:cubicBezTo>
                <a:cubicBezTo>
                  <a:pt x="233" y="198"/>
                  <a:pt x="233" y="198"/>
                  <a:pt x="233" y="191"/>
                </a:cubicBezTo>
                <a:cubicBezTo>
                  <a:pt x="233" y="191"/>
                  <a:pt x="233" y="191"/>
                  <a:pt x="240" y="191"/>
                </a:cubicBezTo>
                <a:cubicBezTo>
                  <a:pt x="240" y="191"/>
                  <a:pt x="240" y="191"/>
                  <a:pt x="240" y="184"/>
                </a:cubicBezTo>
                <a:cubicBezTo>
                  <a:pt x="240" y="191"/>
                  <a:pt x="240" y="191"/>
                  <a:pt x="240" y="191"/>
                </a:cubicBezTo>
                <a:cubicBezTo>
                  <a:pt x="240" y="191"/>
                  <a:pt x="248" y="184"/>
                  <a:pt x="248" y="191"/>
                </a:cubicBezTo>
                <a:close/>
                <a:moveTo>
                  <a:pt x="233" y="269"/>
                </a:moveTo>
                <a:lnTo>
                  <a:pt x="233" y="269"/>
                </a:lnTo>
                <a:lnTo>
                  <a:pt x="233" y="262"/>
                </a:lnTo>
                <a:lnTo>
                  <a:pt x="240" y="262"/>
                </a:lnTo>
                <a:lnTo>
                  <a:pt x="248" y="254"/>
                </a:lnTo>
                <a:lnTo>
                  <a:pt x="255" y="254"/>
                </a:lnTo>
                <a:cubicBezTo>
                  <a:pt x="255" y="254"/>
                  <a:pt x="255" y="254"/>
                  <a:pt x="262" y="254"/>
                </a:cubicBezTo>
                <a:lnTo>
                  <a:pt x="269" y="254"/>
                </a:lnTo>
                <a:cubicBezTo>
                  <a:pt x="269" y="254"/>
                  <a:pt x="269" y="254"/>
                  <a:pt x="269" y="247"/>
                </a:cubicBezTo>
                <a:cubicBezTo>
                  <a:pt x="276" y="247"/>
                  <a:pt x="276" y="254"/>
                  <a:pt x="276" y="254"/>
                </a:cubicBezTo>
                <a:lnTo>
                  <a:pt x="276" y="247"/>
                </a:lnTo>
                <a:cubicBezTo>
                  <a:pt x="283" y="247"/>
                  <a:pt x="283" y="247"/>
                  <a:pt x="283" y="247"/>
                </a:cubicBezTo>
                <a:lnTo>
                  <a:pt x="283" y="254"/>
                </a:lnTo>
                <a:lnTo>
                  <a:pt x="290" y="247"/>
                </a:lnTo>
                <a:cubicBezTo>
                  <a:pt x="290" y="247"/>
                  <a:pt x="290" y="247"/>
                  <a:pt x="290" y="254"/>
                </a:cubicBezTo>
                <a:cubicBezTo>
                  <a:pt x="290" y="247"/>
                  <a:pt x="290" y="247"/>
                  <a:pt x="290" y="247"/>
                </a:cubicBezTo>
                <a:cubicBezTo>
                  <a:pt x="290" y="254"/>
                  <a:pt x="290" y="254"/>
                  <a:pt x="290" y="254"/>
                </a:cubicBezTo>
                <a:lnTo>
                  <a:pt x="290" y="262"/>
                </a:lnTo>
                <a:cubicBezTo>
                  <a:pt x="297" y="262"/>
                  <a:pt x="297" y="262"/>
                  <a:pt x="297" y="262"/>
                </a:cubicBezTo>
                <a:cubicBezTo>
                  <a:pt x="297" y="262"/>
                  <a:pt x="297" y="262"/>
                  <a:pt x="304" y="262"/>
                </a:cubicBezTo>
                <a:cubicBezTo>
                  <a:pt x="304" y="269"/>
                  <a:pt x="304" y="269"/>
                  <a:pt x="304" y="269"/>
                </a:cubicBezTo>
                <a:lnTo>
                  <a:pt x="311" y="269"/>
                </a:lnTo>
                <a:lnTo>
                  <a:pt x="318" y="269"/>
                </a:lnTo>
                <a:cubicBezTo>
                  <a:pt x="318" y="262"/>
                  <a:pt x="318" y="262"/>
                  <a:pt x="325" y="262"/>
                </a:cubicBezTo>
                <a:lnTo>
                  <a:pt x="325" y="269"/>
                </a:lnTo>
                <a:cubicBezTo>
                  <a:pt x="332" y="269"/>
                  <a:pt x="332" y="269"/>
                  <a:pt x="332" y="269"/>
                </a:cubicBezTo>
                <a:lnTo>
                  <a:pt x="339" y="269"/>
                </a:lnTo>
                <a:cubicBezTo>
                  <a:pt x="339" y="269"/>
                  <a:pt x="339" y="269"/>
                  <a:pt x="346" y="269"/>
                </a:cubicBezTo>
                <a:cubicBezTo>
                  <a:pt x="353" y="269"/>
                  <a:pt x="353" y="269"/>
                  <a:pt x="353" y="269"/>
                </a:cubicBezTo>
                <a:cubicBezTo>
                  <a:pt x="353" y="269"/>
                  <a:pt x="353" y="269"/>
                  <a:pt x="361" y="276"/>
                </a:cubicBezTo>
                <a:cubicBezTo>
                  <a:pt x="353" y="276"/>
                  <a:pt x="353" y="276"/>
                  <a:pt x="353" y="276"/>
                </a:cubicBezTo>
                <a:cubicBezTo>
                  <a:pt x="353" y="283"/>
                  <a:pt x="353" y="283"/>
                  <a:pt x="353" y="283"/>
                </a:cubicBezTo>
                <a:lnTo>
                  <a:pt x="361" y="290"/>
                </a:lnTo>
                <a:lnTo>
                  <a:pt x="361" y="297"/>
                </a:lnTo>
                <a:cubicBezTo>
                  <a:pt x="368" y="297"/>
                  <a:pt x="361" y="304"/>
                  <a:pt x="368" y="304"/>
                </a:cubicBezTo>
                <a:cubicBezTo>
                  <a:pt x="368" y="311"/>
                  <a:pt x="368" y="311"/>
                  <a:pt x="375" y="318"/>
                </a:cubicBezTo>
                <a:lnTo>
                  <a:pt x="375" y="311"/>
                </a:lnTo>
                <a:lnTo>
                  <a:pt x="375" y="318"/>
                </a:lnTo>
                <a:cubicBezTo>
                  <a:pt x="375" y="318"/>
                  <a:pt x="375" y="318"/>
                  <a:pt x="382" y="318"/>
                </a:cubicBezTo>
                <a:lnTo>
                  <a:pt x="382" y="325"/>
                </a:lnTo>
                <a:cubicBezTo>
                  <a:pt x="389" y="325"/>
                  <a:pt x="389" y="325"/>
                  <a:pt x="389" y="325"/>
                </a:cubicBezTo>
                <a:cubicBezTo>
                  <a:pt x="396" y="325"/>
                  <a:pt x="396" y="325"/>
                  <a:pt x="396" y="325"/>
                </a:cubicBezTo>
                <a:lnTo>
                  <a:pt x="403" y="325"/>
                </a:lnTo>
                <a:cubicBezTo>
                  <a:pt x="403" y="325"/>
                  <a:pt x="403" y="325"/>
                  <a:pt x="403" y="332"/>
                </a:cubicBezTo>
                <a:lnTo>
                  <a:pt x="396" y="332"/>
                </a:lnTo>
                <a:cubicBezTo>
                  <a:pt x="396" y="332"/>
                  <a:pt x="396" y="332"/>
                  <a:pt x="396" y="339"/>
                </a:cubicBezTo>
                <a:cubicBezTo>
                  <a:pt x="396" y="347"/>
                  <a:pt x="396" y="347"/>
                  <a:pt x="389" y="347"/>
                </a:cubicBezTo>
                <a:cubicBezTo>
                  <a:pt x="389" y="347"/>
                  <a:pt x="389" y="347"/>
                  <a:pt x="389" y="354"/>
                </a:cubicBezTo>
                <a:lnTo>
                  <a:pt x="382" y="354"/>
                </a:lnTo>
                <a:cubicBezTo>
                  <a:pt x="382" y="361"/>
                  <a:pt x="375" y="361"/>
                  <a:pt x="375" y="361"/>
                </a:cubicBezTo>
                <a:cubicBezTo>
                  <a:pt x="375" y="368"/>
                  <a:pt x="375" y="368"/>
                  <a:pt x="375" y="368"/>
                </a:cubicBezTo>
                <a:lnTo>
                  <a:pt x="368" y="368"/>
                </a:lnTo>
                <a:lnTo>
                  <a:pt x="368" y="375"/>
                </a:lnTo>
                <a:cubicBezTo>
                  <a:pt x="368" y="375"/>
                  <a:pt x="368" y="375"/>
                  <a:pt x="368" y="382"/>
                </a:cubicBezTo>
                <a:cubicBezTo>
                  <a:pt x="375" y="389"/>
                  <a:pt x="375" y="389"/>
                  <a:pt x="375" y="389"/>
                </a:cubicBezTo>
                <a:cubicBezTo>
                  <a:pt x="375" y="396"/>
                  <a:pt x="375" y="396"/>
                  <a:pt x="375" y="396"/>
                </a:cubicBezTo>
                <a:lnTo>
                  <a:pt x="375" y="403"/>
                </a:lnTo>
                <a:cubicBezTo>
                  <a:pt x="375" y="403"/>
                  <a:pt x="375" y="403"/>
                  <a:pt x="368" y="403"/>
                </a:cubicBezTo>
                <a:cubicBezTo>
                  <a:pt x="361" y="410"/>
                  <a:pt x="361" y="410"/>
                  <a:pt x="361" y="410"/>
                </a:cubicBezTo>
                <a:lnTo>
                  <a:pt x="361" y="417"/>
                </a:lnTo>
                <a:lnTo>
                  <a:pt x="361" y="424"/>
                </a:lnTo>
                <a:cubicBezTo>
                  <a:pt x="361" y="424"/>
                  <a:pt x="353" y="424"/>
                  <a:pt x="353" y="431"/>
                </a:cubicBezTo>
                <a:lnTo>
                  <a:pt x="353" y="438"/>
                </a:lnTo>
                <a:lnTo>
                  <a:pt x="346" y="438"/>
                </a:lnTo>
                <a:cubicBezTo>
                  <a:pt x="346" y="445"/>
                  <a:pt x="339" y="445"/>
                  <a:pt x="339" y="452"/>
                </a:cubicBezTo>
                <a:cubicBezTo>
                  <a:pt x="332" y="452"/>
                  <a:pt x="332" y="452"/>
                  <a:pt x="332" y="452"/>
                </a:cubicBezTo>
                <a:cubicBezTo>
                  <a:pt x="325" y="452"/>
                  <a:pt x="325" y="452"/>
                  <a:pt x="325" y="452"/>
                </a:cubicBezTo>
                <a:lnTo>
                  <a:pt x="318" y="452"/>
                </a:lnTo>
                <a:cubicBezTo>
                  <a:pt x="318" y="460"/>
                  <a:pt x="318" y="452"/>
                  <a:pt x="318" y="452"/>
                </a:cubicBezTo>
                <a:cubicBezTo>
                  <a:pt x="318" y="460"/>
                  <a:pt x="318" y="460"/>
                  <a:pt x="318" y="460"/>
                </a:cubicBezTo>
                <a:cubicBezTo>
                  <a:pt x="311" y="460"/>
                  <a:pt x="311" y="452"/>
                  <a:pt x="311" y="452"/>
                </a:cubicBezTo>
                <a:cubicBezTo>
                  <a:pt x="311" y="445"/>
                  <a:pt x="311" y="445"/>
                  <a:pt x="311" y="445"/>
                </a:cubicBezTo>
                <a:cubicBezTo>
                  <a:pt x="311" y="445"/>
                  <a:pt x="311" y="438"/>
                  <a:pt x="304" y="438"/>
                </a:cubicBezTo>
                <a:cubicBezTo>
                  <a:pt x="304" y="431"/>
                  <a:pt x="304" y="431"/>
                  <a:pt x="304" y="431"/>
                </a:cubicBezTo>
                <a:cubicBezTo>
                  <a:pt x="304" y="431"/>
                  <a:pt x="304" y="431"/>
                  <a:pt x="304" y="424"/>
                </a:cubicBezTo>
                <a:cubicBezTo>
                  <a:pt x="304" y="417"/>
                  <a:pt x="297" y="417"/>
                  <a:pt x="297" y="417"/>
                </a:cubicBezTo>
                <a:lnTo>
                  <a:pt x="297" y="410"/>
                </a:lnTo>
                <a:cubicBezTo>
                  <a:pt x="297" y="403"/>
                  <a:pt x="297" y="403"/>
                  <a:pt x="297" y="403"/>
                </a:cubicBezTo>
                <a:lnTo>
                  <a:pt x="297" y="396"/>
                </a:lnTo>
                <a:cubicBezTo>
                  <a:pt x="297" y="389"/>
                  <a:pt x="297" y="389"/>
                  <a:pt x="297" y="389"/>
                </a:cubicBezTo>
                <a:cubicBezTo>
                  <a:pt x="297" y="382"/>
                  <a:pt x="297" y="382"/>
                  <a:pt x="297" y="382"/>
                </a:cubicBezTo>
                <a:cubicBezTo>
                  <a:pt x="297" y="382"/>
                  <a:pt x="297" y="382"/>
                  <a:pt x="297" y="375"/>
                </a:cubicBezTo>
                <a:lnTo>
                  <a:pt x="297" y="368"/>
                </a:lnTo>
                <a:cubicBezTo>
                  <a:pt x="290" y="368"/>
                  <a:pt x="290" y="368"/>
                  <a:pt x="290" y="368"/>
                </a:cubicBezTo>
                <a:cubicBezTo>
                  <a:pt x="290" y="361"/>
                  <a:pt x="290" y="361"/>
                  <a:pt x="290" y="361"/>
                </a:cubicBezTo>
                <a:cubicBezTo>
                  <a:pt x="283" y="361"/>
                  <a:pt x="283" y="361"/>
                  <a:pt x="283" y="361"/>
                </a:cubicBezTo>
                <a:cubicBezTo>
                  <a:pt x="290" y="361"/>
                  <a:pt x="290" y="361"/>
                  <a:pt x="290" y="354"/>
                </a:cubicBezTo>
                <a:lnTo>
                  <a:pt x="290" y="347"/>
                </a:lnTo>
                <a:cubicBezTo>
                  <a:pt x="283" y="347"/>
                  <a:pt x="290" y="347"/>
                  <a:pt x="283" y="347"/>
                </a:cubicBezTo>
                <a:cubicBezTo>
                  <a:pt x="283" y="347"/>
                  <a:pt x="276" y="347"/>
                  <a:pt x="276" y="339"/>
                </a:cubicBezTo>
                <a:cubicBezTo>
                  <a:pt x="276" y="339"/>
                  <a:pt x="276" y="339"/>
                  <a:pt x="269" y="339"/>
                </a:cubicBezTo>
                <a:cubicBezTo>
                  <a:pt x="262" y="339"/>
                  <a:pt x="262" y="339"/>
                  <a:pt x="262" y="339"/>
                </a:cubicBezTo>
                <a:lnTo>
                  <a:pt x="255" y="347"/>
                </a:lnTo>
                <a:lnTo>
                  <a:pt x="255" y="339"/>
                </a:lnTo>
                <a:cubicBezTo>
                  <a:pt x="255" y="339"/>
                  <a:pt x="255" y="339"/>
                  <a:pt x="255" y="347"/>
                </a:cubicBezTo>
                <a:cubicBezTo>
                  <a:pt x="255" y="347"/>
                  <a:pt x="255" y="339"/>
                  <a:pt x="248" y="339"/>
                </a:cubicBezTo>
                <a:cubicBezTo>
                  <a:pt x="248" y="347"/>
                  <a:pt x="248" y="347"/>
                  <a:pt x="248" y="347"/>
                </a:cubicBezTo>
                <a:cubicBezTo>
                  <a:pt x="240" y="347"/>
                  <a:pt x="240" y="347"/>
                  <a:pt x="240" y="347"/>
                </a:cubicBezTo>
                <a:cubicBezTo>
                  <a:pt x="233" y="339"/>
                  <a:pt x="233" y="339"/>
                  <a:pt x="233" y="339"/>
                </a:cubicBezTo>
                <a:cubicBezTo>
                  <a:pt x="226" y="339"/>
                  <a:pt x="226" y="339"/>
                  <a:pt x="226" y="339"/>
                </a:cubicBezTo>
                <a:cubicBezTo>
                  <a:pt x="226" y="332"/>
                  <a:pt x="226" y="332"/>
                  <a:pt x="226" y="332"/>
                </a:cubicBezTo>
                <a:cubicBezTo>
                  <a:pt x="226" y="332"/>
                  <a:pt x="219" y="332"/>
                  <a:pt x="219" y="325"/>
                </a:cubicBezTo>
                <a:cubicBezTo>
                  <a:pt x="219" y="325"/>
                  <a:pt x="219" y="325"/>
                  <a:pt x="212" y="325"/>
                </a:cubicBezTo>
                <a:cubicBezTo>
                  <a:pt x="212" y="318"/>
                  <a:pt x="212" y="318"/>
                  <a:pt x="212" y="318"/>
                </a:cubicBezTo>
                <a:cubicBezTo>
                  <a:pt x="219" y="318"/>
                  <a:pt x="219" y="318"/>
                  <a:pt x="219" y="318"/>
                </a:cubicBezTo>
                <a:cubicBezTo>
                  <a:pt x="212" y="318"/>
                  <a:pt x="212" y="318"/>
                  <a:pt x="212" y="318"/>
                </a:cubicBezTo>
                <a:lnTo>
                  <a:pt x="219" y="311"/>
                </a:lnTo>
                <a:lnTo>
                  <a:pt x="219" y="304"/>
                </a:lnTo>
                <a:cubicBezTo>
                  <a:pt x="219" y="304"/>
                  <a:pt x="219" y="297"/>
                  <a:pt x="212" y="297"/>
                </a:cubicBezTo>
                <a:cubicBezTo>
                  <a:pt x="219" y="297"/>
                  <a:pt x="219" y="297"/>
                  <a:pt x="219" y="297"/>
                </a:cubicBezTo>
                <a:cubicBezTo>
                  <a:pt x="219" y="290"/>
                  <a:pt x="219" y="290"/>
                  <a:pt x="219" y="290"/>
                </a:cubicBezTo>
                <a:cubicBezTo>
                  <a:pt x="219" y="283"/>
                  <a:pt x="219" y="283"/>
                  <a:pt x="219" y="283"/>
                </a:cubicBezTo>
                <a:lnTo>
                  <a:pt x="226" y="283"/>
                </a:lnTo>
                <a:lnTo>
                  <a:pt x="226" y="276"/>
                </a:lnTo>
                <a:cubicBezTo>
                  <a:pt x="233" y="276"/>
                  <a:pt x="233" y="276"/>
                  <a:pt x="233" y="276"/>
                </a:cubicBezTo>
                <a:cubicBezTo>
                  <a:pt x="233" y="269"/>
                  <a:pt x="233" y="269"/>
                  <a:pt x="233" y="269"/>
                </a:cubicBezTo>
                <a:close/>
                <a:moveTo>
                  <a:pt x="219" y="149"/>
                </a:moveTo>
                <a:lnTo>
                  <a:pt x="219" y="149"/>
                </a:lnTo>
                <a:cubicBezTo>
                  <a:pt x="219" y="149"/>
                  <a:pt x="219" y="149"/>
                  <a:pt x="219" y="156"/>
                </a:cubicBezTo>
                <a:cubicBezTo>
                  <a:pt x="212" y="156"/>
                  <a:pt x="212" y="156"/>
                  <a:pt x="212" y="156"/>
                </a:cubicBezTo>
                <a:lnTo>
                  <a:pt x="205" y="156"/>
                </a:lnTo>
                <a:lnTo>
                  <a:pt x="198" y="156"/>
                </a:lnTo>
                <a:cubicBezTo>
                  <a:pt x="198" y="149"/>
                  <a:pt x="205" y="149"/>
                  <a:pt x="205" y="149"/>
                </a:cubicBezTo>
                <a:cubicBezTo>
                  <a:pt x="198" y="149"/>
                  <a:pt x="198" y="149"/>
                  <a:pt x="198" y="149"/>
                </a:cubicBezTo>
                <a:cubicBezTo>
                  <a:pt x="198" y="149"/>
                  <a:pt x="198" y="149"/>
                  <a:pt x="205" y="149"/>
                </a:cubicBezTo>
                <a:cubicBezTo>
                  <a:pt x="198" y="149"/>
                  <a:pt x="198" y="149"/>
                  <a:pt x="198" y="141"/>
                </a:cubicBezTo>
                <a:cubicBezTo>
                  <a:pt x="198" y="141"/>
                  <a:pt x="198" y="149"/>
                  <a:pt x="198" y="141"/>
                </a:cubicBezTo>
                <a:lnTo>
                  <a:pt x="205" y="141"/>
                </a:lnTo>
                <a:cubicBezTo>
                  <a:pt x="205" y="149"/>
                  <a:pt x="205" y="149"/>
                  <a:pt x="205" y="149"/>
                </a:cubicBezTo>
                <a:cubicBezTo>
                  <a:pt x="205" y="141"/>
                  <a:pt x="205" y="141"/>
                  <a:pt x="205" y="141"/>
                </a:cubicBezTo>
                <a:lnTo>
                  <a:pt x="212" y="141"/>
                </a:lnTo>
                <a:cubicBezTo>
                  <a:pt x="212" y="141"/>
                  <a:pt x="212" y="141"/>
                  <a:pt x="219" y="141"/>
                </a:cubicBezTo>
                <a:lnTo>
                  <a:pt x="226" y="141"/>
                </a:lnTo>
                <a:cubicBezTo>
                  <a:pt x="226" y="149"/>
                  <a:pt x="226" y="149"/>
                  <a:pt x="226" y="149"/>
                </a:cubicBezTo>
                <a:cubicBezTo>
                  <a:pt x="226" y="149"/>
                  <a:pt x="226" y="149"/>
                  <a:pt x="219" y="149"/>
                </a:cubicBezTo>
                <a:close/>
                <a:moveTo>
                  <a:pt x="283" y="347"/>
                </a:moveTo>
                <a:lnTo>
                  <a:pt x="283" y="347"/>
                </a:lnTo>
                <a:close/>
                <a:moveTo>
                  <a:pt x="382" y="417"/>
                </a:moveTo>
                <a:lnTo>
                  <a:pt x="382" y="417"/>
                </a:lnTo>
                <a:lnTo>
                  <a:pt x="382" y="410"/>
                </a:lnTo>
                <a:cubicBezTo>
                  <a:pt x="382" y="410"/>
                  <a:pt x="382" y="410"/>
                  <a:pt x="382" y="403"/>
                </a:cubicBezTo>
                <a:cubicBezTo>
                  <a:pt x="389" y="403"/>
                  <a:pt x="389" y="403"/>
                  <a:pt x="389" y="403"/>
                </a:cubicBezTo>
                <a:cubicBezTo>
                  <a:pt x="389" y="396"/>
                  <a:pt x="389" y="396"/>
                  <a:pt x="389" y="396"/>
                </a:cubicBezTo>
                <a:cubicBezTo>
                  <a:pt x="389" y="396"/>
                  <a:pt x="389" y="396"/>
                  <a:pt x="396" y="396"/>
                </a:cubicBezTo>
                <a:cubicBezTo>
                  <a:pt x="396" y="396"/>
                  <a:pt x="396" y="396"/>
                  <a:pt x="396" y="389"/>
                </a:cubicBezTo>
                <a:cubicBezTo>
                  <a:pt x="396" y="389"/>
                  <a:pt x="396" y="389"/>
                  <a:pt x="396" y="396"/>
                </a:cubicBezTo>
                <a:cubicBezTo>
                  <a:pt x="403" y="396"/>
                  <a:pt x="396" y="396"/>
                  <a:pt x="403" y="396"/>
                </a:cubicBezTo>
                <a:cubicBezTo>
                  <a:pt x="403" y="396"/>
                  <a:pt x="403" y="396"/>
                  <a:pt x="403" y="403"/>
                </a:cubicBezTo>
                <a:cubicBezTo>
                  <a:pt x="396" y="403"/>
                  <a:pt x="396" y="403"/>
                  <a:pt x="396" y="403"/>
                </a:cubicBezTo>
                <a:lnTo>
                  <a:pt x="396" y="410"/>
                </a:lnTo>
                <a:cubicBezTo>
                  <a:pt x="396" y="410"/>
                  <a:pt x="396" y="417"/>
                  <a:pt x="396" y="424"/>
                </a:cubicBezTo>
                <a:cubicBezTo>
                  <a:pt x="396" y="424"/>
                  <a:pt x="389" y="424"/>
                  <a:pt x="389" y="431"/>
                </a:cubicBezTo>
                <a:cubicBezTo>
                  <a:pt x="382" y="431"/>
                  <a:pt x="382" y="431"/>
                  <a:pt x="382" y="424"/>
                </a:cubicBezTo>
                <a:cubicBezTo>
                  <a:pt x="382" y="424"/>
                  <a:pt x="382" y="424"/>
                  <a:pt x="382" y="417"/>
                </a:cubicBezTo>
                <a:close/>
                <a:moveTo>
                  <a:pt x="353" y="254"/>
                </a:moveTo>
                <a:lnTo>
                  <a:pt x="353" y="254"/>
                </a:lnTo>
                <a:close/>
                <a:moveTo>
                  <a:pt x="332" y="254"/>
                </a:moveTo>
                <a:lnTo>
                  <a:pt x="332" y="254"/>
                </a:lnTo>
                <a:cubicBezTo>
                  <a:pt x="325" y="254"/>
                  <a:pt x="325" y="254"/>
                  <a:pt x="325" y="254"/>
                </a:cubicBezTo>
                <a:cubicBezTo>
                  <a:pt x="332" y="254"/>
                  <a:pt x="332" y="254"/>
                  <a:pt x="332" y="254"/>
                </a:cubicBezTo>
                <a:close/>
                <a:moveTo>
                  <a:pt x="304" y="247"/>
                </a:moveTo>
                <a:lnTo>
                  <a:pt x="304" y="247"/>
                </a:lnTo>
                <a:lnTo>
                  <a:pt x="304" y="254"/>
                </a:lnTo>
                <a:cubicBezTo>
                  <a:pt x="304" y="247"/>
                  <a:pt x="297" y="247"/>
                  <a:pt x="297" y="247"/>
                </a:cubicBezTo>
                <a:lnTo>
                  <a:pt x="304" y="247"/>
                </a:lnTo>
                <a:close/>
                <a:moveTo>
                  <a:pt x="290" y="240"/>
                </a:moveTo>
                <a:lnTo>
                  <a:pt x="290" y="240"/>
                </a:lnTo>
                <a:cubicBezTo>
                  <a:pt x="283" y="240"/>
                  <a:pt x="283" y="247"/>
                  <a:pt x="283" y="247"/>
                </a:cubicBezTo>
                <a:cubicBezTo>
                  <a:pt x="283" y="240"/>
                  <a:pt x="283" y="240"/>
                  <a:pt x="283" y="240"/>
                </a:cubicBezTo>
                <a:cubicBezTo>
                  <a:pt x="283" y="240"/>
                  <a:pt x="283" y="240"/>
                  <a:pt x="290" y="240"/>
                </a:cubicBezTo>
                <a:close/>
                <a:moveTo>
                  <a:pt x="290" y="233"/>
                </a:moveTo>
                <a:lnTo>
                  <a:pt x="290" y="233"/>
                </a:lnTo>
                <a:cubicBezTo>
                  <a:pt x="283" y="233"/>
                  <a:pt x="283" y="233"/>
                  <a:pt x="283" y="233"/>
                </a:cubicBezTo>
                <a:lnTo>
                  <a:pt x="290" y="233"/>
                </a:lnTo>
                <a:close/>
                <a:moveTo>
                  <a:pt x="205" y="106"/>
                </a:moveTo>
                <a:lnTo>
                  <a:pt x="205" y="106"/>
                </a:lnTo>
                <a:lnTo>
                  <a:pt x="198" y="106"/>
                </a:lnTo>
                <a:cubicBezTo>
                  <a:pt x="198" y="106"/>
                  <a:pt x="198" y="106"/>
                  <a:pt x="198" y="99"/>
                </a:cubicBezTo>
                <a:cubicBezTo>
                  <a:pt x="198" y="99"/>
                  <a:pt x="198" y="99"/>
                  <a:pt x="205" y="99"/>
                </a:cubicBezTo>
                <a:cubicBezTo>
                  <a:pt x="205" y="99"/>
                  <a:pt x="198" y="99"/>
                  <a:pt x="198" y="106"/>
                </a:cubicBezTo>
                <a:cubicBezTo>
                  <a:pt x="205" y="106"/>
                  <a:pt x="205" y="106"/>
                  <a:pt x="205" y="106"/>
                </a:cubicBezTo>
                <a:close/>
                <a:moveTo>
                  <a:pt x="198" y="99"/>
                </a:moveTo>
                <a:lnTo>
                  <a:pt x="198" y="99"/>
                </a:lnTo>
                <a:close/>
                <a:moveTo>
                  <a:pt x="191" y="99"/>
                </a:moveTo>
                <a:lnTo>
                  <a:pt x="191" y="99"/>
                </a:lnTo>
                <a:lnTo>
                  <a:pt x="198" y="99"/>
                </a:lnTo>
                <a:lnTo>
                  <a:pt x="191" y="99"/>
                </a:lnTo>
                <a:close/>
                <a:moveTo>
                  <a:pt x="198" y="92"/>
                </a:moveTo>
                <a:lnTo>
                  <a:pt x="198" y="92"/>
                </a:lnTo>
                <a:lnTo>
                  <a:pt x="198" y="85"/>
                </a:lnTo>
                <a:lnTo>
                  <a:pt x="198" y="92"/>
                </a:lnTo>
                <a:close/>
                <a:moveTo>
                  <a:pt x="198" y="92"/>
                </a:moveTo>
                <a:lnTo>
                  <a:pt x="198" y="92"/>
                </a:lnTo>
                <a:close/>
                <a:moveTo>
                  <a:pt x="198" y="92"/>
                </a:moveTo>
                <a:lnTo>
                  <a:pt x="198" y="92"/>
                </a:lnTo>
                <a:close/>
                <a:moveTo>
                  <a:pt x="198" y="92"/>
                </a:moveTo>
                <a:lnTo>
                  <a:pt x="198" y="92"/>
                </a:lnTo>
                <a:close/>
                <a:moveTo>
                  <a:pt x="198" y="113"/>
                </a:moveTo>
                <a:lnTo>
                  <a:pt x="198" y="113"/>
                </a:lnTo>
                <a:close/>
                <a:moveTo>
                  <a:pt x="155" y="177"/>
                </a:moveTo>
                <a:lnTo>
                  <a:pt x="155" y="177"/>
                </a:lnTo>
                <a:close/>
                <a:moveTo>
                  <a:pt x="134" y="240"/>
                </a:moveTo>
                <a:lnTo>
                  <a:pt x="134" y="240"/>
                </a:lnTo>
                <a:cubicBezTo>
                  <a:pt x="134" y="233"/>
                  <a:pt x="134" y="233"/>
                  <a:pt x="134" y="233"/>
                </a:cubicBezTo>
                <a:lnTo>
                  <a:pt x="134" y="240"/>
                </a:lnTo>
                <a:lnTo>
                  <a:pt x="134" y="233"/>
                </a:lnTo>
                <a:cubicBezTo>
                  <a:pt x="127" y="233"/>
                  <a:pt x="127" y="233"/>
                  <a:pt x="127" y="233"/>
                </a:cubicBezTo>
                <a:lnTo>
                  <a:pt x="120" y="233"/>
                </a:lnTo>
                <a:lnTo>
                  <a:pt x="127" y="233"/>
                </a:lnTo>
                <a:cubicBezTo>
                  <a:pt x="127" y="226"/>
                  <a:pt x="127" y="226"/>
                  <a:pt x="127" y="226"/>
                </a:cubicBezTo>
                <a:cubicBezTo>
                  <a:pt x="127" y="226"/>
                  <a:pt x="127" y="226"/>
                  <a:pt x="127" y="219"/>
                </a:cubicBezTo>
                <a:lnTo>
                  <a:pt x="134" y="219"/>
                </a:lnTo>
                <a:cubicBezTo>
                  <a:pt x="134" y="226"/>
                  <a:pt x="127" y="226"/>
                  <a:pt x="127" y="226"/>
                </a:cubicBezTo>
                <a:cubicBezTo>
                  <a:pt x="127" y="226"/>
                  <a:pt x="127" y="226"/>
                  <a:pt x="134" y="226"/>
                </a:cubicBezTo>
                <a:cubicBezTo>
                  <a:pt x="134" y="226"/>
                  <a:pt x="134" y="233"/>
                  <a:pt x="134" y="226"/>
                </a:cubicBezTo>
                <a:cubicBezTo>
                  <a:pt x="134" y="226"/>
                  <a:pt x="134" y="226"/>
                  <a:pt x="141" y="226"/>
                </a:cubicBezTo>
                <a:cubicBezTo>
                  <a:pt x="134" y="233"/>
                  <a:pt x="134" y="233"/>
                  <a:pt x="134" y="233"/>
                </a:cubicBezTo>
                <a:lnTo>
                  <a:pt x="141" y="233"/>
                </a:lnTo>
                <a:cubicBezTo>
                  <a:pt x="141" y="233"/>
                  <a:pt x="141" y="233"/>
                  <a:pt x="134" y="233"/>
                </a:cubicBezTo>
                <a:cubicBezTo>
                  <a:pt x="141" y="233"/>
                  <a:pt x="141" y="233"/>
                  <a:pt x="141" y="233"/>
                </a:cubicBezTo>
                <a:lnTo>
                  <a:pt x="141" y="240"/>
                </a:lnTo>
                <a:cubicBezTo>
                  <a:pt x="141" y="240"/>
                  <a:pt x="141" y="240"/>
                  <a:pt x="134" y="240"/>
                </a:cubicBezTo>
                <a:close/>
                <a:moveTo>
                  <a:pt x="134" y="396"/>
                </a:moveTo>
                <a:lnTo>
                  <a:pt x="134" y="396"/>
                </a:lnTo>
                <a:lnTo>
                  <a:pt x="134" y="389"/>
                </a:lnTo>
                <a:lnTo>
                  <a:pt x="134" y="396"/>
                </a:lnTo>
                <a:close/>
                <a:moveTo>
                  <a:pt x="134" y="127"/>
                </a:moveTo>
                <a:lnTo>
                  <a:pt x="134" y="127"/>
                </a:lnTo>
                <a:cubicBezTo>
                  <a:pt x="134" y="134"/>
                  <a:pt x="134" y="134"/>
                  <a:pt x="134" y="134"/>
                </a:cubicBezTo>
                <a:cubicBezTo>
                  <a:pt x="134" y="134"/>
                  <a:pt x="134" y="134"/>
                  <a:pt x="134" y="127"/>
                </a:cubicBezTo>
                <a:close/>
                <a:moveTo>
                  <a:pt x="113" y="240"/>
                </a:moveTo>
                <a:lnTo>
                  <a:pt x="113" y="240"/>
                </a:lnTo>
                <a:lnTo>
                  <a:pt x="120" y="240"/>
                </a:lnTo>
                <a:cubicBezTo>
                  <a:pt x="120" y="240"/>
                  <a:pt x="120" y="240"/>
                  <a:pt x="113" y="240"/>
                </a:cubicBezTo>
                <a:close/>
                <a:moveTo>
                  <a:pt x="99" y="325"/>
                </a:moveTo>
                <a:lnTo>
                  <a:pt x="99" y="325"/>
                </a:lnTo>
                <a:lnTo>
                  <a:pt x="106" y="325"/>
                </a:lnTo>
                <a:cubicBezTo>
                  <a:pt x="106" y="325"/>
                  <a:pt x="106" y="325"/>
                  <a:pt x="99" y="325"/>
                </a:cubicBezTo>
                <a:close/>
                <a:moveTo>
                  <a:pt x="99" y="361"/>
                </a:moveTo>
                <a:lnTo>
                  <a:pt x="99" y="361"/>
                </a:lnTo>
                <a:lnTo>
                  <a:pt x="106" y="361"/>
                </a:lnTo>
                <a:cubicBezTo>
                  <a:pt x="99" y="361"/>
                  <a:pt x="106" y="361"/>
                  <a:pt x="99" y="361"/>
                </a:cubicBezTo>
                <a:close/>
                <a:moveTo>
                  <a:pt x="92" y="325"/>
                </a:moveTo>
                <a:lnTo>
                  <a:pt x="92" y="325"/>
                </a:lnTo>
                <a:cubicBezTo>
                  <a:pt x="92" y="325"/>
                  <a:pt x="92" y="325"/>
                  <a:pt x="85" y="325"/>
                </a:cubicBezTo>
                <a:cubicBezTo>
                  <a:pt x="85" y="325"/>
                  <a:pt x="85" y="325"/>
                  <a:pt x="78" y="325"/>
                </a:cubicBezTo>
                <a:cubicBezTo>
                  <a:pt x="85" y="325"/>
                  <a:pt x="85" y="325"/>
                  <a:pt x="85" y="325"/>
                </a:cubicBezTo>
                <a:lnTo>
                  <a:pt x="92" y="325"/>
                </a:lnTo>
                <a:lnTo>
                  <a:pt x="99" y="325"/>
                </a:lnTo>
                <a:cubicBezTo>
                  <a:pt x="92" y="325"/>
                  <a:pt x="92" y="325"/>
                  <a:pt x="92" y="325"/>
                </a:cubicBezTo>
                <a:close/>
                <a:moveTo>
                  <a:pt x="78" y="276"/>
                </a:moveTo>
                <a:lnTo>
                  <a:pt x="78" y="276"/>
                </a:lnTo>
                <a:close/>
                <a:moveTo>
                  <a:pt x="78" y="276"/>
                </a:moveTo>
                <a:lnTo>
                  <a:pt x="78" y="276"/>
                </a:lnTo>
                <a:close/>
                <a:moveTo>
                  <a:pt x="78" y="276"/>
                </a:moveTo>
                <a:lnTo>
                  <a:pt x="78" y="276"/>
                </a:lnTo>
                <a:close/>
                <a:moveTo>
                  <a:pt x="71" y="325"/>
                </a:moveTo>
                <a:lnTo>
                  <a:pt x="71" y="325"/>
                </a:lnTo>
                <a:cubicBezTo>
                  <a:pt x="71" y="325"/>
                  <a:pt x="71" y="325"/>
                  <a:pt x="78" y="325"/>
                </a:cubicBezTo>
                <a:cubicBezTo>
                  <a:pt x="71" y="325"/>
                  <a:pt x="71" y="325"/>
                  <a:pt x="71" y="325"/>
                </a:cubicBezTo>
                <a:close/>
                <a:moveTo>
                  <a:pt x="481" y="332"/>
                </a:moveTo>
                <a:lnTo>
                  <a:pt x="481" y="332"/>
                </a:lnTo>
                <a:lnTo>
                  <a:pt x="488" y="332"/>
                </a:lnTo>
                <a:lnTo>
                  <a:pt x="488" y="339"/>
                </a:lnTo>
                <a:cubicBezTo>
                  <a:pt x="488" y="339"/>
                  <a:pt x="488" y="339"/>
                  <a:pt x="481" y="339"/>
                </a:cubicBezTo>
                <a:lnTo>
                  <a:pt x="481" y="332"/>
                </a:lnTo>
                <a:close/>
                <a:moveTo>
                  <a:pt x="290" y="177"/>
                </a:moveTo>
                <a:lnTo>
                  <a:pt x="290" y="177"/>
                </a:lnTo>
                <a:cubicBezTo>
                  <a:pt x="290" y="177"/>
                  <a:pt x="290" y="177"/>
                  <a:pt x="290" y="184"/>
                </a:cubicBezTo>
                <a:cubicBezTo>
                  <a:pt x="290" y="184"/>
                  <a:pt x="290" y="184"/>
                  <a:pt x="283" y="184"/>
                </a:cubicBezTo>
                <a:cubicBezTo>
                  <a:pt x="283" y="184"/>
                  <a:pt x="283" y="184"/>
                  <a:pt x="283" y="177"/>
                </a:cubicBezTo>
                <a:lnTo>
                  <a:pt x="290" y="177"/>
                </a:lnTo>
                <a:close/>
                <a:moveTo>
                  <a:pt x="297" y="184"/>
                </a:moveTo>
                <a:lnTo>
                  <a:pt x="297" y="184"/>
                </a:lnTo>
                <a:cubicBezTo>
                  <a:pt x="297" y="191"/>
                  <a:pt x="297" y="184"/>
                  <a:pt x="297" y="191"/>
                </a:cubicBezTo>
                <a:lnTo>
                  <a:pt x="290" y="191"/>
                </a:lnTo>
                <a:cubicBezTo>
                  <a:pt x="290" y="184"/>
                  <a:pt x="290" y="184"/>
                  <a:pt x="297" y="184"/>
                </a:cubicBezTo>
                <a:close/>
                <a:moveTo>
                  <a:pt x="92" y="254"/>
                </a:moveTo>
                <a:lnTo>
                  <a:pt x="92" y="254"/>
                </a:lnTo>
                <a:close/>
                <a:moveTo>
                  <a:pt x="92" y="254"/>
                </a:moveTo>
                <a:lnTo>
                  <a:pt x="92" y="254"/>
                </a:lnTo>
                <a:close/>
                <a:moveTo>
                  <a:pt x="78" y="269"/>
                </a:moveTo>
                <a:lnTo>
                  <a:pt x="78" y="269"/>
                </a:lnTo>
                <a:close/>
                <a:moveTo>
                  <a:pt x="78" y="276"/>
                </a:moveTo>
                <a:lnTo>
                  <a:pt x="78" y="276"/>
                </a:lnTo>
                <a:cubicBezTo>
                  <a:pt x="78" y="269"/>
                  <a:pt x="78" y="269"/>
                  <a:pt x="78" y="269"/>
                </a:cubicBezTo>
                <a:cubicBezTo>
                  <a:pt x="78" y="269"/>
                  <a:pt x="78" y="269"/>
                  <a:pt x="78" y="276"/>
                </a:cubicBezTo>
                <a:close/>
                <a:moveTo>
                  <a:pt x="78" y="269"/>
                </a:moveTo>
                <a:lnTo>
                  <a:pt x="78" y="269"/>
                </a:lnTo>
                <a:close/>
                <a:moveTo>
                  <a:pt x="78" y="269"/>
                </a:moveTo>
                <a:lnTo>
                  <a:pt x="78" y="269"/>
                </a:ln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81" name="Freeform 122"/>
          <p:cNvSpPr>
            <a:spLocks noChangeArrowheads="1"/>
          </p:cNvSpPr>
          <p:nvPr/>
        </p:nvSpPr>
        <p:spPr bwMode="auto">
          <a:xfrm>
            <a:off x="9256912" y="1385400"/>
            <a:ext cx="433174" cy="433286"/>
          </a:xfrm>
          <a:custGeom>
            <a:avLst/>
            <a:gdLst>
              <a:gd name="T0" fmla="*/ 39339251 w 609"/>
              <a:gd name="T1" fmla="*/ 78678142 h 609"/>
              <a:gd name="T2" fmla="*/ 39339251 w 609"/>
              <a:gd name="T3" fmla="*/ 78678142 h 609"/>
              <a:gd name="T4" fmla="*/ 0 w 609"/>
              <a:gd name="T5" fmla="*/ 39339251 h 609"/>
              <a:gd name="T6" fmla="*/ 39339251 w 609"/>
              <a:gd name="T7" fmla="*/ 0 h 609"/>
              <a:gd name="T8" fmla="*/ 78678142 w 609"/>
              <a:gd name="T9" fmla="*/ 39339251 h 609"/>
              <a:gd name="T10" fmla="*/ 39339251 w 609"/>
              <a:gd name="T11" fmla="*/ 78678142 h 609"/>
              <a:gd name="T12" fmla="*/ 39339251 w 609"/>
              <a:gd name="T13" fmla="*/ 7376244 h 609"/>
              <a:gd name="T14" fmla="*/ 39339251 w 609"/>
              <a:gd name="T15" fmla="*/ 7376244 h 609"/>
              <a:gd name="T16" fmla="*/ 7246742 w 609"/>
              <a:gd name="T17" fmla="*/ 39339251 h 609"/>
              <a:gd name="T18" fmla="*/ 39339251 w 609"/>
              <a:gd name="T19" fmla="*/ 71302258 h 609"/>
              <a:gd name="T20" fmla="*/ 71302258 w 609"/>
              <a:gd name="T21" fmla="*/ 39339251 h 609"/>
              <a:gd name="T22" fmla="*/ 39339251 w 609"/>
              <a:gd name="T23" fmla="*/ 7376244 h 609"/>
              <a:gd name="T24" fmla="*/ 31057209 w 609"/>
              <a:gd name="T25" fmla="*/ 46715136 h 609"/>
              <a:gd name="T26" fmla="*/ 31057209 w 609"/>
              <a:gd name="T27" fmla="*/ 46715136 h 609"/>
              <a:gd name="T28" fmla="*/ 20057773 w 609"/>
              <a:gd name="T29" fmla="*/ 20187276 h 609"/>
              <a:gd name="T30" fmla="*/ 47491791 w 609"/>
              <a:gd name="T31" fmla="*/ 31057209 h 609"/>
              <a:gd name="T32" fmla="*/ 58491226 w 609"/>
              <a:gd name="T33" fmla="*/ 58491226 h 609"/>
              <a:gd name="T34" fmla="*/ 58491226 w 609"/>
              <a:gd name="T35" fmla="*/ 58491226 h 609"/>
              <a:gd name="T36" fmla="*/ 31057209 w 609"/>
              <a:gd name="T37" fmla="*/ 46715136 h 609"/>
              <a:gd name="T38" fmla="*/ 39339251 w 609"/>
              <a:gd name="T39" fmla="*/ 35715700 h 609"/>
              <a:gd name="T40" fmla="*/ 39339251 w 609"/>
              <a:gd name="T41" fmla="*/ 35715700 h 609"/>
              <a:gd name="T42" fmla="*/ 35715700 w 609"/>
              <a:gd name="T43" fmla="*/ 39339251 h 609"/>
              <a:gd name="T44" fmla="*/ 39339251 w 609"/>
              <a:gd name="T45" fmla="*/ 42962442 h 609"/>
              <a:gd name="T46" fmla="*/ 42962442 w 609"/>
              <a:gd name="T47" fmla="*/ 39339251 h 609"/>
              <a:gd name="T48" fmla="*/ 39339251 w 609"/>
              <a:gd name="T49" fmla="*/ 35715700 h 60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609" h="609">
                <a:moveTo>
                  <a:pt x="304" y="608"/>
                </a:moveTo>
                <a:lnTo>
                  <a:pt x="304" y="608"/>
                </a:lnTo>
                <a:cubicBezTo>
                  <a:pt x="134" y="608"/>
                  <a:pt x="0" y="474"/>
                  <a:pt x="0" y="304"/>
                </a:cubicBezTo>
                <a:cubicBezTo>
                  <a:pt x="0" y="134"/>
                  <a:pt x="134" y="0"/>
                  <a:pt x="304" y="0"/>
                </a:cubicBezTo>
                <a:cubicBezTo>
                  <a:pt x="473" y="0"/>
                  <a:pt x="608" y="134"/>
                  <a:pt x="608" y="304"/>
                </a:cubicBezTo>
                <a:cubicBezTo>
                  <a:pt x="608" y="474"/>
                  <a:pt x="473" y="608"/>
                  <a:pt x="304" y="608"/>
                </a:cubicBezTo>
                <a:close/>
                <a:moveTo>
                  <a:pt x="304" y="57"/>
                </a:moveTo>
                <a:lnTo>
                  <a:pt x="304" y="57"/>
                </a:lnTo>
                <a:cubicBezTo>
                  <a:pt x="169" y="57"/>
                  <a:pt x="56" y="170"/>
                  <a:pt x="56" y="304"/>
                </a:cubicBezTo>
                <a:cubicBezTo>
                  <a:pt x="56" y="438"/>
                  <a:pt x="169" y="551"/>
                  <a:pt x="304" y="551"/>
                </a:cubicBezTo>
                <a:cubicBezTo>
                  <a:pt x="438" y="551"/>
                  <a:pt x="551" y="438"/>
                  <a:pt x="551" y="304"/>
                </a:cubicBezTo>
                <a:cubicBezTo>
                  <a:pt x="551" y="170"/>
                  <a:pt x="438" y="57"/>
                  <a:pt x="304" y="57"/>
                </a:cubicBezTo>
                <a:close/>
                <a:moveTo>
                  <a:pt x="240" y="361"/>
                </a:moveTo>
                <a:lnTo>
                  <a:pt x="240" y="361"/>
                </a:lnTo>
                <a:cubicBezTo>
                  <a:pt x="155" y="156"/>
                  <a:pt x="155" y="156"/>
                  <a:pt x="155" y="156"/>
                </a:cubicBezTo>
                <a:cubicBezTo>
                  <a:pt x="367" y="240"/>
                  <a:pt x="367" y="240"/>
                  <a:pt x="367" y="240"/>
                </a:cubicBezTo>
                <a:cubicBezTo>
                  <a:pt x="452" y="452"/>
                  <a:pt x="452" y="452"/>
                  <a:pt x="452" y="452"/>
                </a:cubicBezTo>
                <a:lnTo>
                  <a:pt x="240" y="361"/>
                </a:lnTo>
                <a:close/>
                <a:moveTo>
                  <a:pt x="304" y="276"/>
                </a:moveTo>
                <a:lnTo>
                  <a:pt x="304" y="276"/>
                </a:lnTo>
                <a:cubicBezTo>
                  <a:pt x="290" y="276"/>
                  <a:pt x="276" y="290"/>
                  <a:pt x="276" y="304"/>
                </a:cubicBezTo>
                <a:cubicBezTo>
                  <a:pt x="276" y="318"/>
                  <a:pt x="290" y="332"/>
                  <a:pt x="304" y="332"/>
                </a:cubicBezTo>
                <a:cubicBezTo>
                  <a:pt x="318" y="332"/>
                  <a:pt x="332" y="318"/>
                  <a:pt x="332" y="304"/>
                </a:cubicBezTo>
                <a:cubicBezTo>
                  <a:pt x="332" y="290"/>
                  <a:pt x="318" y="276"/>
                  <a:pt x="304" y="276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82" name="Freeform 123"/>
          <p:cNvSpPr>
            <a:spLocks noChangeArrowheads="1"/>
          </p:cNvSpPr>
          <p:nvPr/>
        </p:nvSpPr>
        <p:spPr bwMode="auto">
          <a:xfrm>
            <a:off x="8509844" y="1385400"/>
            <a:ext cx="430036" cy="433286"/>
          </a:xfrm>
          <a:custGeom>
            <a:avLst/>
            <a:gdLst>
              <a:gd name="T0" fmla="*/ 74657633 w 602"/>
              <a:gd name="T1" fmla="*/ 42962442 h 609"/>
              <a:gd name="T2" fmla="*/ 74657633 w 602"/>
              <a:gd name="T3" fmla="*/ 42962442 h 609"/>
              <a:gd name="T4" fmla="*/ 71002968 w 602"/>
              <a:gd name="T5" fmla="*/ 42962442 h 609"/>
              <a:gd name="T6" fmla="*/ 43332858 w 602"/>
              <a:gd name="T7" fmla="*/ 70396460 h 609"/>
              <a:gd name="T8" fmla="*/ 43332858 w 602"/>
              <a:gd name="T9" fmla="*/ 75054951 h 609"/>
              <a:gd name="T10" fmla="*/ 39678193 w 602"/>
              <a:gd name="T11" fmla="*/ 78678142 h 609"/>
              <a:gd name="T12" fmla="*/ 36023527 w 602"/>
              <a:gd name="T13" fmla="*/ 75054951 h 609"/>
              <a:gd name="T14" fmla="*/ 36023527 w 602"/>
              <a:gd name="T15" fmla="*/ 70396460 h 609"/>
              <a:gd name="T16" fmla="*/ 7308970 w 602"/>
              <a:gd name="T17" fmla="*/ 42962442 h 609"/>
              <a:gd name="T18" fmla="*/ 3654665 w 602"/>
              <a:gd name="T19" fmla="*/ 42962442 h 609"/>
              <a:gd name="T20" fmla="*/ 0 w 602"/>
              <a:gd name="T21" fmla="*/ 39339251 h 609"/>
              <a:gd name="T22" fmla="*/ 3654665 w 602"/>
              <a:gd name="T23" fmla="*/ 35715700 h 609"/>
              <a:gd name="T24" fmla="*/ 7308970 w 602"/>
              <a:gd name="T25" fmla="*/ 35715700 h 609"/>
              <a:gd name="T26" fmla="*/ 36023527 w 602"/>
              <a:gd name="T27" fmla="*/ 8282042 h 609"/>
              <a:gd name="T28" fmla="*/ 36023527 w 602"/>
              <a:gd name="T29" fmla="*/ 3623191 h 609"/>
              <a:gd name="T30" fmla="*/ 39678193 w 602"/>
              <a:gd name="T31" fmla="*/ 0 h 609"/>
              <a:gd name="T32" fmla="*/ 43332858 w 602"/>
              <a:gd name="T33" fmla="*/ 3623191 h 609"/>
              <a:gd name="T34" fmla="*/ 43332858 w 602"/>
              <a:gd name="T35" fmla="*/ 8282042 h 609"/>
              <a:gd name="T36" fmla="*/ 71002968 w 602"/>
              <a:gd name="T37" fmla="*/ 35715700 h 609"/>
              <a:gd name="T38" fmla="*/ 74657633 w 602"/>
              <a:gd name="T39" fmla="*/ 35715700 h 609"/>
              <a:gd name="T40" fmla="*/ 78442719 w 602"/>
              <a:gd name="T41" fmla="*/ 39339251 h 609"/>
              <a:gd name="T42" fmla="*/ 74657633 w 602"/>
              <a:gd name="T43" fmla="*/ 42962442 h 609"/>
              <a:gd name="T44" fmla="*/ 56254247 w 602"/>
              <a:gd name="T45" fmla="*/ 35715700 h 609"/>
              <a:gd name="T46" fmla="*/ 56254247 w 602"/>
              <a:gd name="T47" fmla="*/ 35715700 h 609"/>
              <a:gd name="T48" fmla="*/ 63563216 w 602"/>
              <a:gd name="T49" fmla="*/ 35715700 h 609"/>
              <a:gd name="T50" fmla="*/ 43332858 w 602"/>
              <a:gd name="T51" fmla="*/ 15528425 h 609"/>
              <a:gd name="T52" fmla="*/ 43332858 w 602"/>
              <a:gd name="T53" fmla="*/ 21998871 h 609"/>
              <a:gd name="T54" fmla="*/ 39678193 w 602"/>
              <a:gd name="T55" fmla="*/ 25622062 h 609"/>
              <a:gd name="T56" fmla="*/ 36023527 w 602"/>
              <a:gd name="T57" fmla="*/ 21998871 h 609"/>
              <a:gd name="T58" fmla="*/ 36023527 w 602"/>
              <a:gd name="T59" fmla="*/ 15528425 h 609"/>
              <a:gd name="T60" fmla="*/ 14748721 w 602"/>
              <a:gd name="T61" fmla="*/ 35715700 h 609"/>
              <a:gd name="T62" fmla="*/ 22058052 w 602"/>
              <a:gd name="T63" fmla="*/ 35715700 h 609"/>
              <a:gd name="T64" fmla="*/ 25843138 w 602"/>
              <a:gd name="T65" fmla="*/ 39339251 h 609"/>
              <a:gd name="T66" fmla="*/ 22058052 w 602"/>
              <a:gd name="T67" fmla="*/ 42962442 h 609"/>
              <a:gd name="T68" fmla="*/ 14748721 w 602"/>
              <a:gd name="T69" fmla="*/ 42962442 h 609"/>
              <a:gd name="T70" fmla="*/ 36023527 w 602"/>
              <a:gd name="T71" fmla="*/ 63149718 h 609"/>
              <a:gd name="T72" fmla="*/ 36023527 w 602"/>
              <a:gd name="T73" fmla="*/ 56679271 h 609"/>
              <a:gd name="T74" fmla="*/ 39678193 w 602"/>
              <a:gd name="T75" fmla="*/ 53056080 h 609"/>
              <a:gd name="T76" fmla="*/ 43332858 w 602"/>
              <a:gd name="T77" fmla="*/ 56679271 h 609"/>
              <a:gd name="T78" fmla="*/ 43332858 w 602"/>
              <a:gd name="T79" fmla="*/ 63149718 h 609"/>
              <a:gd name="T80" fmla="*/ 63563216 w 602"/>
              <a:gd name="T81" fmla="*/ 42962442 h 609"/>
              <a:gd name="T82" fmla="*/ 56254247 w 602"/>
              <a:gd name="T83" fmla="*/ 42962442 h 609"/>
              <a:gd name="T84" fmla="*/ 52599581 w 602"/>
              <a:gd name="T85" fmla="*/ 39339251 h 609"/>
              <a:gd name="T86" fmla="*/ 56254247 w 602"/>
              <a:gd name="T87" fmla="*/ 35715700 h 609"/>
              <a:gd name="T88" fmla="*/ 39678193 w 602"/>
              <a:gd name="T89" fmla="*/ 42962442 h 609"/>
              <a:gd name="T90" fmla="*/ 39678193 w 602"/>
              <a:gd name="T91" fmla="*/ 42962442 h 609"/>
              <a:gd name="T92" fmla="*/ 36023527 w 602"/>
              <a:gd name="T93" fmla="*/ 39339251 h 609"/>
              <a:gd name="T94" fmla="*/ 39678193 w 602"/>
              <a:gd name="T95" fmla="*/ 35715700 h 609"/>
              <a:gd name="T96" fmla="*/ 43332858 w 602"/>
              <a:gd name="T97" fmla="*/ 39339251 h 609"/>
              <a:gd name="T98" fmla="*/ 39678193 w 602"/>
              <a:gd name="T99" fmla="*/ 42962442 h 60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602" h="609">
                <a:moveTo>
                  <a:pt x="572" y="332"/>
                </a:moveTo>
                <a:lnTo>
                  <a:pt x="572" y="332"/>
                </a:lnTo>
                <a:cubicBezTo>
                  <a:pt x="544" y="332"/>
                  <a:pt x="544" y="332"/>
                  <a:pt x="544" y="332"/>
                </a:cubicBezTo>
                <a:cubicBezTo>
                  <a:pt x="530" y="445"/>
                  <a:pt x="445" y="537"/>
                  <a:pt x="332" y="544"/>
                </a:cubicBezTo>
                <a:cubicBezTo>
                  <a:pt x="332" y="580"/>
                  <a:pt x="332" y="580"/>
                  <a:pt x="332" y="580"/>
                </a:cubicBezTo>
                <a:cubicBezTo>
                  <a:pt x="332" y="594"/>
                  <a:pt x="318" y="608"/>
                  <a:pt x="304" y="608"/>
                </a:cubicBezTo>
                <a:cubicBezTo>
                  <a:pt x="283" y="608"/>
                  <a:pt x="276" y="594"/>
                  <a:pt x="276" y="580"/>
                </a:cubicBezTo>
                <a:cubicBezTo>
                  <a:pt x="276" y="544"/>
                  <a:pt x="276" y="544"/>
                  <a:pt x="276" y="544"/>
                </a:cubicBezTo>
                <a:cubicBezTo>
                  <a:pt x="162" y="537"/>
                  <a:pt x="71" y="445"/>
                  <a:pt x="56" y="332"/>
                </a:cubicBezTo>
                <a:cubicBezTo>
                  <a:pt x="28" y="332"/>
                  <a:pt x="28" y="332"/>
                  <a:pt x="28" y="332"/>
                </a:cubicBezTo>
                <a:cubicBezTo>
                  <a:pt x="14" y="332"/>
                  <a:pt x="0" y="318"/>
                  <a:pt x="0" y="304"/>
                </a:cubicBezTo>
                <a:cubicBezTo>
                  <a:pt x="0" y="290"/>
                  <a:pt x="14" y="276"/>
                  <a:pt x="28" y="276"/>
                </a:cubicBezTo>
                <a:cubicBezTo>
                  <a:pt x="56" y="276"/>
                  <a:pt x="56" y="276"/>
                  <a:pt x="56" y="276"/>
                </a:cubicBezTo>
                <a:cubicBezTo>
                  <a:pt x="71" y="163"/>
                  <a:pt x="162" y="71"/>
                  <a:pt x="276" y="64"/>
                </a:cubicBezTo>
                <a:cubicBezTo>
                  <a:pt x="276" y="28"/>
                  <a:pt x="276" y="28"/>
                  <a:pt x="276" y="28"/>
                </a:cubicBezTo>
                <a:cubicBezTo>
                  <a:pt x="276" y="14"/>
                  <a:pt x="283" y="0"/>
                  <a:pt x="304" y="0"/>
                </a:cubicBezTo>
                <a:cubicBezTo>
                  <a:pt x="318" y="0"/>
                  <a:pt x="332" y="14"/>
                  <a:pt x="332" y="28"/>
                </a:cubicBezTo>
                <a:cubicBezTo>
                  <a:pt x="332" y="64"/>
                  <a:pt x="332" y="64"/>
                  <a:pt x="332" y="64"/>
                </a:cubicBezTo>
                <a:cubicBezTo>
                  <a:pt x="445" y="71"/>
                  <a:pt x="530" y="163"/>
                  <a:pt x="544" y="276"/>
                </a:cubicBezTo>
                <a:cubicBezTo>
                  <a:pt x="572" y="276"/>
                  <a:pt x="572" y="276"/>
                  <a:pt x="572" y="276"/>
                </a:cubicBezTo>
                <a:cubicBezTo>
                  <a:pt x="594" y="276"/>
                  <a:pt x="601" y="290"/>
                  <a:pt x="601" y="304"/>
                </a:cubicBezTo>
                <a:cubicBezTo>
                  <a:pt x="601" y="318"/>
                  <a:pt x="594" y="332"/>
                  <a:pt x="572" y="332"/>
                </a:cubicBezTo>
                <a:close/>
                <a:moveTo>
                  <a:pt x="431" y="276"/>
                </a:moveTo>
                <a:lnTo>
                  <a:pt x="431" y="276"/>
                </a:lnTo>
                <a:cubicBezTo>
                  <a:pt x="487" y="276"/>
                  <a:pt x="487" y="276"/>
                  <a:pt x="487" y="276"/>
                </a:cubicBezTo>
                <a:cubicBezTo>
                  <a:pt x="473" y="191"/>
                  <a:pt x="410" y="127"/>
                  <a:pt x="332" y="120"/>
                </a:cubicBezTo>
                <a:cubicBezTo>
                  <a:pt x="332" y="170"/>
                  <a:pt x="332" y="170"/>
                  <a:pt x="332" y="170"/>
                </a:cubicBezTo>
                <a:cubicBezTo>
                  <a:pt x="332" y="191"/>
                  <a:pt x="318" y="198"/>
                  <a:pt x="304" y="198"/>
                </a:cubicBezTo>
                <a:cubicBezTo>
                  <a:pt x="283" y="198"/>
                  <a:pt x="276" y="191"/>
                  <a:pt x="276" y="170"/>
                </a:cubicBezTo>
                <a:cubicBezTo>
                  <a:pt x="276" y="120"/>
                  <a:pt x="276" y="120"/>
                  <a:pt x="276" y="120"/>
                </a:cubicBezTo>
                <a:cubicBezTo>
                  <a:pt x="191" y="127"/>
                  <a:pt x="127" y="191"/>
                  <a:pt x="113" y="276"/>
                </a:cubicBezTo>
                <a:cubicBezTo>
                  <a:pt x="169" y="276"/>
                  <a:pt x="169" y="276"/>
                  <a:pt x="169" y="276"/>
                </a:cubicBezTo>
                <a:cubicBezTo>
                  <a:pt x="184" y="276"/>
                  <a:pt x="198" y="290"/>
                  <a:pt x="198" y="304"/>
                </a:cubicBezTo>
                <a:cubicBezTo>
                  <a:pt x="198" y="318"/>
                  <a:pt x="184" y="332"/>
                  <a:pt x="169" y="332"/>
                </a:cubicBezTo>
                <a:cubicBezTo>
                  <a:pt x="113" y="332"/>
                  <a:pt x="113" y="332"/>
                  <a:pt x="113" y="332"/>
                </a:cubicBezTo>
                <a:cubicBezTo>
                  <a:pt x="127" y="417"/>
                  <a:pt x="191" y="481"/>
                  <a:pt x="276" y="488"/>
                </a:cubicBezTo>
                <a:cubicBezTo>
                  <a:pt x="276" y="438"/>
                  <a:pt x="276" y="438"/>
                  <a:pt x="276" y="438"/>
                </a:cubicBezTo>
                <a:cubicBezTo>
                  <a:pt x="276" y="417"/>
                  <a:pt x="283" y="410"/>
                  <a:pt x="304" y="410"/>
                </a:cubicBezTo>
                <a:cubicBezTo>
                  <a:pt x="318" y="410"/>
                  <a:pt x="332" y="417"/>
                  <a:pt x="332" y="438"/>
                </a:cubicBezTo>
                <a:cubicBezTo>
                  <a:pt x="332" y="488"/>
                  <a:pt x="332" y="488"/>
                  <a:pt x="332" y="488"/>
                </a:cubicBezTo>
                <a:cubicBezTo>
                  <a:pt x="410" y="481"/>
                  <a:pt x="473" y="417"/>
                  <a:pt x="487" y="332"/>
                </a:cubicBezTo>
                <a:cubicBezTo>
                  <a:pt x="431" y="332"/>
                  <a:pt x="431" y="332"/>
                  <a:pt x="431" y="332"/>
                </a:cubicBezTo>
                <a:cubicBezTo>
                  <a:pt x="417" y="332"/>
                  <a:pt x="403" y="318"/>
                  <a:pt x="403" y="304"/>
                </a:cubicBezTo>
                <a:cubicBezTo>
                  <a:pt x="403" y="290"/>
                  <a:pt x="417" y="276"/>
                  <a:pt x="431" y="276"/>
                </a:cubicBezTo>
                <a:close/>
                <a:moveTo>
                  <a:pt x="304" y="332"/>
                </a:moveTo>
                <a:lnTo>
                  <a:pt x="304" y="332"/>
                </a:lnTo>
                <a:cubicBezTo>
                  <a:pt x="283" y="332"/>
                  <a:pt x="276" y="318"/>
                  <a:pt x="276" y="304"/>
                </a:cubicBezTo>
                <a:cubicBezTo>
                  <a:pt x="276" y="290"/>
                  <a:pt x="283" y="276"/>
                  <a:pt x="304" y="276"/>
                </a:cubicBezTo>
                <a:cubicBezTo>
                  <a:pt x="318" y="276"/>
                  <a:pt x="332" y="290"/>
                  <a:pt x="332" y="304"/>
                </a:cubicBezTo>
                <a:cubicBezTo>
                  <a:pt x="332" y="318"/>
                  <a:pt x="318" y="332"/>
                  <a:pt x="304" y="332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83" name="Freeform 124"/>
          <p:cNvSpPr>
            <a:spLocks noChangeArrowheads="1"/>
          </p:cNvSpPr>
          <p:nvPr/>
        </p:nvSpPr>
        <p:spPr bwMode="auto">
          <a:xfrm>
            <a:off x="7809862" y="1385400"/>
            <a:ext cx="323310" cy="433286"/>
          </a:xfrm>
          <a:custGeom>
            <a:avLst/>
            <a:gdLst>
              <a:gd name="T0" fmla="*/ 29445126 w 454"/>
              <a:gd name="T1" fmla="*/ 78678142 h 609"/>
              <a:gd name="T2" fmla="*/ 29445126 w 454"/>
              <a:gd name="T3" fmla="*/ 78678142 h 609"/>
              <a:gd name="T4" fmla="*/ 0 w 454"/>
              <a:gd name="T5" fmla="*/ 29245613 h 609"/>
              <a:gd name="T6" fmla="*/ 29445126 w 454"/>
              <a:gd name="T7" fmla="*/ 0 h 609"/>
              <a:gd name="T8" fmla="*/ 58760594 w 454"/>
              <a:gd name="T9" fmla="*/ 29245613 h 609"/>
              <a:gd name="T10" fmla="*/ 29445126 w 454"/>
              <a:gd name="T11" fmla="*/ 78678142 h 609"/>
              <a:gd name="T12" fmla="*/ 29445126 w 454"/>
              <a:gd name="T13" fmla="*/ 10093638 h 609"/>
              <a:gd name="T14" fmla="*/ 29445126 w 454"/>
              <a:gd name="T15" fmla="*/ 10093638 h 609"/>
              <a:gd name="T16" fmla="*/ 10117575 w 454"/>
              <a:gd name="T17" fmla="*/ 29245613 h 609"/>
              <a:gd name="T18" fmla="*/ 29445126 w 454"/>
              <a:gd name="T19" fmla="*/ 49432889 h 609"/>
              <a:gd name="T20" fmla="*/ 49550979 w 454"/>
              <a:gd name="T21" fmla="*/ 29245613 h 609"/>
              <a:gd name="T22" fmla="*/ 29445126 w 454"/>
              <a:gd name="T23" fmla="*/ 10093638 h 609"/>
              <a:gd name="T24" fmla="*/ 39433044 w 454"/>
              <a:gd name="T25" fmla="*/ 32868804 h 609"/>
              <a:gd name="T26" fmla="*/ 39433044 w 454"/>
              <a:gd name="T27" fmla="*/ 32868804 h 609"/>
              <a:gd name="T28" fmla="*/ 20235510 w 454"/>
              <a:gd name="T29" fmla="*/ 32868804 h 609"/>
              <a:gd name="T30" fmla="*/ 16603311 w 454"/>
              <a:gd name="T31" fmla="*/ 29245613 h 609"/>
              <a:gd name="T32" fmla="*/ 20235510 w 454"/>
              <a:gd name="T33" fmla="*/ 25622062 h 609"/>
              <a:gd name="T34" fmla="*/ 39433044 w 454"/>
              <a:gd name="T35" fmla="*/ 25622062 h 609"/>
              <a:gd name="T36" fmla="*/ 43194900 w 454"/>
              <a:gd name="T37" fmla="*/ 29245613 h 609"/>
              <a:gd name="T38" fmla="*/ 39433044 w 454"/>
              <a:gd name="T39" fmla="*/ 32868804 h 609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454" h="609">
                <a:moveTo>
                  <a:pt x="227" y="608"/>
                </a:moveTo>
                <a:lnTo>
                  <a:pt x="227" y="608"/>
                </a:lnTo>
                <a:cubicBezTo>
                  <a:pt x="227" y="608"/>
                  <a:pt x="0" y="354"/>
                  <a:pt x="0" y="226"/>
                </a:cubicBezTo>
                <a:cubicBezTo>
                  <a:pt x="0" y="106"/>
                  <a:pt x="106" y="0"/>
                  <a:pt x="227" y="0"/>
                </a:cubicBezTo>
                <a:cubicBezTo>
                  <a:pt x="354" y="0"/>
                  <a:pt x="453" y="106"/>
                  <a:pt x="453" y="226"/>
                </a:cubicBezTo>
                <a:cubicBezTo>
                  <a:pt x="453" y="354"/>
                  <a:pt x="227" y="608"/>
                  <a:pt x="227" y="608"/>
                </a:cubicBezTo>
                <a:close/>
                <a:moveTo>
                  <a:pt x="227" y="78"/>
                </a:moveTo>
                <a:lnTo>
                  <a:pt x="227" y="78"/>
                </a:lnTo>
                <a:cubicBezTo>
                  <a:pt x="149" y="78"/>
                  <a:pt x="78" y="149"/>
                  <a:pt x="78" y="226"/>
                </a:cubicBezTo>
                <a:cubicBezTo>
                  <a:pt x="78" y="311"/>
                  <a:pt x="149" y="382"/>
                  <a:pt x="227" y="382"/>
                </a:cubicBezTo>
                <a:cubicBezTo>
                  <a:pt x="311" y="382"/>
                  <a:pt x="382" y="311"/>
                  <a:pt x="382" y="226"/>
                </a:cubicBezTo>
                <a:cubicBezTo>
                  <a:pt x="382" y="149"/>
                  <a:pt x="311" y="78"/>
                  <a:pt x="227" y="78"/>
                </a:cubicBezTo>
                <a:close/>
                <a:moveTo>
                  <a:pt x="304" y="254"/>
                </a:moveTo>
                <a:lnTo>
                  <a:pt x="304" y="254"/>
                </a:lnTo>
                <a:cubicBezTo>
                  <a:pt x="156" y="254"/>
                  <a:pt x="156" y="254"/>
                  <a:pt x="156" y="254"/>
                </a:cubicBezTo>
                <a:cubicBezTo>
                  <a:pt x="135" y="254"/>
                  <a:pt x="128" y="247"/>
                  <a:pt x="128" y="226"/>
                </a:cubicBezTo>
                <a:cubicBezTo>
                  <a:pt x="128" y="212"/>
                  <a:pt x="135" y="198"/>
                  <a:pt x="156" y="198"/>
                </a:cubicBezTo>
                <a:cubicBezTo>
                  <a:pt x="304" y="198"/>
                  <a:pt x="304" y="198"/>
                  <a:pt x="304" y="198"/>
                </a:cubicBezTo>
                <a:cubicBezTo>
                  <a:pt x="319" y="198"/>
                  <a:pt x="333" y="212"/>
                  <a:pt x="333" y="226"/>
                </a:cubicBezTo>
                <a:cubicBezTo>
                  <a:pt x="333" y="247"/>
                  <a:pt x="319" y="254"/>
                  <a:pt x="304" y="254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84" name="Freeform 125"/>
          <p:cNvSpPr>
            <a:spLocks noChangeArrowheads="1"/>
          </p:cNvSpPr>
          <p:nvPr/>
        </p:nvSpPr>
        <p:spPr bwMode="auto">
          <a:xfrm>
            <a:off x="7059655" y="1385400"/>
            <a:ext cx="323312" cy="433286"/>
          </a:xfrm>
          <a:custGeom>
            <a:avLst/>
            <a:gdLst>
              <a:gd name="T0" fmla="*/ 29445666 w 454"/>
              <a:gd name="T1" fmla="*/ 78678142 h 609"/>
              <a:gd name="T2" fmla="*/ 29445666 w 454"/>
              <a:gd name="T3" fmla="*/ 78678142 h 609"/>
              <a:gd name="T4" fmla="*/ 0 w 454"/>
              <a:gd name="T5" fmla="*/ 29245613 h 609"/>
              <a:gd name="T6" fmla="*/ 29445666 w 454"/>
              <a:gd name="T7" fmla="*/ 0 h 609"/>
              <a:gd name="T8" fmla="*/ 58761314 w 454"/>
              <a:gd name="T9" fmla="*/ 29245613 h 609"/>
              <a:gd name="T10" fmla="*/ 29445666 w 454"/>
              <a:gd name="T11" fmla="*/ 78678142 h 609"/>
              <a:gd name="T12" fmla="*/ 29445666 w 454"/>
              <a:gd name="T13" fmla="*/ 10093638 h 609"/>
              <a:gd name="T14" fmla="*/ 29445666 w 454"/>
              <a:gd name="T15" fmla="*/ 10093638 h 609"/>
              <a:gd name="T16" fmla="*/ 10117997 w 454"/>
              <a:gd name="T17" fmla="*/ 29245613 h 609"/>
              <a:gd name="T18" fmla="*/ 29445666 w 454"/>
              <a:gd name="T19" fmla="*/ 49432889 h 609"/>
              <a:gd name="T20" fmla="*/ 48643317 w 454"/>
              <a:gd name="T21" fmla="*/ 29245613 h 609"/>
              <a:gd name="T22" fmla="*/ 29445666 w 454"/>
              <a:gd name="T23" fmla="*/ 10093638 h 609"/>
              <a:gd name="T24" fmla="*/ 39433645 w 454"/>
              <a:gd name="T25" fmla="*/ 32868804 h 609"/>
              <a:gd name="T26" fmla="*/ 39433645 w 454"/>
              <a:gd name="T27" fmla="*/ 32868804 h 609"/>
              <a:gd name="T28" fmla="*/ 33077527 w 454"/>
              <a:gd name="T29" fmla="*/ 32868804 h 609"/>
              <a:gd name="T30" fmla="*/ 33077527 w 454"/>
              <a:gd name="T31" fmla="*/ 39339251 h 609"/>
              <a:gd name="T32" fmla="*/ 29445666 w 454"/>
              <a:gd name="T33" fmla="*/ 42962442 h 609"/>
              <a:gd name="T34" fmla="*/ 25683786 w 454"/>
              <a:gd name="T35" fmla="*/ 39339251 h 609"/>
              <a:gd name="T36" fmla="*/ 25683786 w 454"/>
              <a:gd name="T37" fmla="*/ 32868804 h 609"/>
              <a:gd name="T38" fmla="*/ 19327669 w 454"/>
              <a:gd name="T39" fmla="*/ 32868804 h 609"/>
              <a:gd name="T40" fmla="*/ 15565789 w 454"/>
              <a:gd name="T41" fmla="*/ 29245613 h 609"/>
              <a:gd name="T42" fmla="*/ 19327669 w 454"/>
              <a:gd name="T43" fmla="*/ 25622062 h 609"/>
              <a:gd name="T44" fmla="*/ 25683786 w 454"/>
              <a:gd name="T45" fmla="*/ 25622062 h 609"/>
              <a:gd name="T46" fmla="*/ 25683786 w 454"/>
              <a:gd name="T47" fmla="*/ 20187276 h 609"/>
              <a:gd name="T48" fmla="*/ 29445666 w 454"/>
              <a:gd name="T49" fmla="*/ 16434582 h 609"/>
              <a:gd name="T50" fmla="*/ 33077527 w 454"/>
              <a:gd name="T51" fmla="*/ 20187276 h 609"/>
              <a:gd name="T52" fmla="*/ 33077527 w 454"/>
              <a:gd name="T53" fmla="*/ 25622062 h 609"/>
              <a:gd name="T54" fmla="*/ 39433645 w 454"/>
              <a:gd name="T55" fmla="*/ 25622062 h 609"/>
              <a:gd name="T56" fmla="*/ 43195525 w 454"/>
              <a:gd name="T57" fmla="*/ 29245613 h 609"/>
              <a:gd name="T58" fmla="*/ 39433645 w 454"/>
              <a:gd name="T59" fmla="*/ 32868804 h 60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454" h="609">
                <a:moveTo>
                  <a:pt x="227" y="608"/>
                </a:moveTo>
                <a:lnTo>
                  <a:pt x="227" y="608"/>
                </a:lnTo>
                <a:cubicBezTo>
                  <a:pt x="227" y="608"/>
                  <a:pt x="0" y="354"/>
                  <a:pt x="0" y="226"/>
                </a:cubicBezTo>
                <a:cubicBezTo>
                  <a:pt x="0" y="106"/>
                  <a:pt x="99" y="0"/>
                  <a:pt x="227" y="0"/>
                </a:cubicBezTo>
                <a:cubicBezTo>
                  <a:pt x="354" y="0"/>
                  <a:pt x="453" y="106"/>
                  <a:pt x="453" y="226"/>
                </a:cubicBezTo>
                <a:cubicBezTo>
                  <a:pt x="453" y="354"/>
                  <a:pt x="227" y="608"/>
                  <a:pt x="227" y="608"/>
                </a:cubicBezTo>
                <a:close/>
                <a:moveTo>
                  <a:pt x="227" y="78"/>
                </a:moveTo>
                <a:lnTo>
                  <a:pt x="227" y="78"/>
                </a:lnTo>
                <a:cubicBezTo>
                  <a:pt x="142" y="78"/>
                  <a:pt x="78" y="149"/>
                  <a:pt x="78" y="226"/>
                </a:cubicBezTo>
                <a:cubicBezTo>
                  <a:pt x="78" y="311"/>
                  <a:pt x="142" y="382"/>
                  <a:pt x="227" y="382"/>
                </a:cubicBezTo>
                <a:cubicBezTo>
                  <a:pt x="311" y="382"/>
                  <a:pt x="375" y="311"/>
                  <a:pt x="375" y="226"/>
                </a:cubicBezTo>
                <a:cubicBezTo>
                  <a:pt x="375" y="149"/>
                  <a:pt x="311" y="78"/>
                  <a:pt x="227" y="78"/>
                </a:cubicBezTo>
                <a:close/>
                <a:moveTo>
                  <a:pt x="304" y="254"/>
                </a:moveTo>
                <a:lnTo>
                  <a:pt x="304" y="254"/>
                </a:lnTo>
                <a:cubicBezTo>
                  <a:pt x="255" y="254"/>
                  <a:pt x="255" y="254"/>
                  <a:pt x="255" y="254"/>
                </a:cubicBezTo>
                <a:cubicBezTo>
                  <a:pt x="255" y="304"/>
                  <a:pt x="255" y="304"/>
                  <a:pt x="255" y="304"/>
                </a:cubicBezTo>
                <a:cubicBezTo>
                  <a:pt x="255" y="318"/>
                  <a:pt x="241" y="332"/>
                  <a:pt x="227" y="332"/>
                </a:cubicBezTo>
                <a:cubicBezTo>
                  <a:pt x="213" y="332"/>
                  <a:pt x="198" y="318"/>
                  <a:pt x="198" y="304"/>
                </a:cubicBezTo>
                <a:cubicBezTo>
                  <a:pt x="198" y="254"/>
                  <a:pt x="198" y="254"/>
                  <a:pt x="198" y="254"/>
                </a:cubicBezTo>
                <a:cubicBezTo>
                  <a:pt x="149" y="254"/>
                  <a:pt x="149" y="254"/>
                  <a:pt x="149" y="254"/>
                </a:cubicBezTo>
                <a:cubicBezTo>
                  <a:pt x="135" y="254"/>
                  <a:pt x="120" y="247"/>
                  <a:pt x="120" y="226"/>
                </a:cubicBezTo>
                <a:cubicBezTo>
                  <a:pt x="120" y="212"/>
                  <a:pt x="135" y="198"/>
                  <a:pt x="149" y="198"/>
                </a:cubicBezTo>
                <a:cubicBezTo>
                  <a:pt x="198" y="198"/>
                  <a:pt x="198" y="198"/>
                  <a:pt x="198" y="198"/>
                </a:cubicBezTo>
                <a:cubicBezTo>
                  <a:pt x="198" y="156"/>
                  <a:pt x="198" y="156"/>
                  <a:pt x="198" y="156"/>
                </a:cubicBezTo>
                <a:cubicBezTo>
                  <a:pt x="198" y="134"/>
                  <a:pt x="213" y="127"/>
                  <a:pt x="227" y="127"/>
                </a:cubicBezTo>
                <a:cubicBezTo>
                  <a:pt x="241" y="127"/>
                  <a:pt x="255" y="134"/>
                  <a:pt x="255" y="156"/>
                </a:cubicBezTo>
                <a:cubicBezTo>
                  <a:pt x="255" y="198"/>
                  <a:pt x="255" y="198"/>
                  <a:pt x="255" y="198"/>
                </a:cubicBezTo>
                <a:cubicBezTo>
                  <a:pt x="304" y="198"/>
                  <a:pt x="304" y="198"/>
                  <a:pt x="304" y="198"/>
                </a:cubicBezTo>
                <a:cubicBezTo>
                  <a:pt x="318" y="198"/>
                  <a:pt x="333" y="212"/>
                  <a:pt x="333" y="226"/>
                </a:cubicBezTo>
                <a:cubicBezTo>
                  <a:pt x="333" y="247"/>
                  <a:pt x="318" y="254"/>
                  <a:pt x="304" y="254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85" name="Freeform 126"/>
          <p:cNvSpPr>
            <a:spLocks noChangeArrowheads="1"/>
          </p:cNvSpPr>
          <p:nvPr/>
        </p:nvSpPr>
        <p:spPr bwMode="auto">
          <a:xfrm>
            <a:off x="6309449" y="1385400"/>
            <a:ext cx="323310" cy="433286"/>
          </a:xfrm>
          <a:custGeom>
            <a:avLst/>
            <a:gdLst>
              <a:gd name="T0" fmla="*/ 29445126 w 454"/>
              <a:gd name="T1" fmla="*/ 78678142 h 609"/>
              <a:gd name="T2" fmla="*/ 29445126 w 454"/>
              <a:gd name="T3" fmla="*/ 78678142 h 609"/>
              <a:gd name="T4" fmla="*/ 0 w 454"/>
              <a:gd name="T5" fmla="*/ 29245613 h 609"/>
              <a:gd name="T6" fmla="*/ 29445126 w 454"/>
              <a:gd name="T7" fmla="*/ 0 h 609"/>
              <a:gd name="T8" fmla="*/ 58760594 w 454"/>
              <a:gd name="T9" fmla="*/ 29245613 h 609"/>
              <a:gd name="T10" fmla="*/ 29445126 w 454"/>
              <a:gd name="T11" fmla="*/ 78678142 h 609"/>
              <a:gd name="T12" fmla="*/ 29445126 w 454"/>
              <a:gd name="T13" fmla="*/ 10093638 h 609"/>
              <a:gd name="T14" fmla="*/ 29445126 w 454"/>
              <a:gd name="T15" fmla="*/ 10093638 h 609"/>
              <a:gd name="T16" fmla="*/ 9209615 w 454"/>
              <a:gd name="T17" fmla="*/ 29245613 h 609"/>
              <a:gd name="T18" fmla="*/ 29445126 w 454"/>
              <a:gd name="T19" fmla="*/ 49432889 h 609"/>
              <a:gd name="T20" fmla="*/ 48642659 w 454"/>
              <a:gd name="T21" fmla="*/ 29245613 h 609"/>
              <a:gd name="T22" fmla="*/ 29445126 w 454"/>
              <a:gd name="T23" fmla="*/ 10093638 h 609"/>
              <a:gd name="T24" fmla="*/ 29445126 w 454"/>
              <a:gd name="T25" fmla="*/ 39339251 h 609"/>
              <a:gd name="T26" fmla="*/ 29445126 w 454"/>
              <a:gd name="T27" fmla="*/ 39339251 h 609"/>
              <a:gd name="T28" fmla="*/ 19327551 w 454"/>
              <a:gd name="T29" fmla="*/ 29245613 h 609"/>
              <a:gd name="T30" fmla="*/ 29445126 w 454"/>
              <a:gd name="T31" fmla="*/ 20187276 h 609"/>
              <a:gd name="T32" fmla="*/ 38525084 w 454"/>
              <a:gd name="T33" fmla="*/ 29245613 h 609"/>
              <a:gd name="T34" fmla="*/ 29445126 w 454"/>
              <a:gd name="T35" fmla="*/ 39339251 h 60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454" h="609">
                <a:moveTo>
                  <a:pt x="227" y="608"/>
                </a:moveTo>
                <a:lnTo>
                  <a:pt x="227" y="608"/>
                </a:lnTo>
                <a:cubicBezTo>
                  <a:pt x="227" y="608"/>
                  <a:pt x="0" y="354"/>
                  <a:pt x="0" y="226"/>
                </a:cubicBezTo>
                <a:cubicBezTo>
                  <a:pt x="0" y="106"/>
                  <a:pt x="99" y="0"/>
                  <a:pt x="227" y="0"/>
                </a:cubicBezTo>
                <a:cubicBezTo>
                  <a:pt x="347" y="0"/>
                  <a:pt x="453" y="106"/>
                  <a:pt x="453" y="226"/>
                </a:cubicBezTo>
                <a:cubicBezTo>
                  <a:pt x="453" y="354"/>
                  <a:pt x="227" y="608"/>
                  <a:pt x="227" y="608"/>
                </a:cubicBezTo>
                <a:close/>
                <a:moveTo>
                  <a:pt x="227" y="78"/>
                </a:moveTo>
                <a:lnTo>
                  <a:pt x="227" y="78"/>
                </a:lnTo>
                <a:cubicBezTo>
                  <a:pt x="142" y="78"/>
                  <a:pt x="71" y="149"/>
                  <a:pt x="71" y="226"/>
                </a:cubicBezTo>
                <a:cubicBezTo>
                  <a:pt x="71" y="311"/>
                  <a:pt x="142" y="382"/>
                  <a:pt x="227" y="382"/>
                </a:cubicBezTo>
                <a:cubicBezTo>
                  <a:pt x="304" y="382"/>
                  <a:pt x="375" y="311"/>
                  <a:pt x="375" y="226"/>
                </a:cubicBezTo>
                <a:cubicBezTo>
                  <a:pt x="375" y="149"/>
                  <a:pt x="304" y="78"/>
                  <a:pt x="227" y="78"/>
                </a:cubicBezTo>
                <a:close/>
                <a:moveTo>
                  <a:pt x="227" y="304"/>
                </a:moveTo>
                <a:lnTo>
                  <a:pt x="227" y="304"/>
                </a:lnTo>
                <a:cubicBezTo>
                  <a:pt x="184" y="304"/>
                  <a:pt x="149" y="269"/>
                  <a:pt x="149" y="226"/>
                </a:cubicBezTo>
                <a:cubicBezTo>
                  <a:pt x="149" y="184"/>
                  <a:pt x="184" y="156"/>
                  <a:pt x="227" y="156"/>
                </a:cubicBezTo>
                <a:cubicBezTo>
                  <a:pt x="269" y="156"/>
                  <a:pt x="297" y="184"/>
                  <a:pt x="297" y="226"/>
                </a:cubicBezTo>
                <a:cubicBezTo>
                  <a:pt x="297" y="269"/>
                  <a:pt x="269" y="304"/>
                  <a:pt x="227" y="304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86" name="Freeform 127"/>
          <p:cNvSpPr>
            <a:spLocks noChangeArrowheads="1"/>
          </p:cNvSpPr>
          <p:nvPr/>
        </p:nvSpPr>
        <p:spPr bwMode="auto">
          <a:xfrm>
            <a:off x="5556104" y="1385400"/>
            <a:ext cx="323310" cy="433286"/>
          </a:xfrm>
          <a:custGeom>
            <a:avLst/>
            <a:gdLst>
              <a:gd name="T0" fmla="*/ 29445154 w 453"/>
              <a:gd name="T1" fmla="*/ 78678142 h 609"/>
              <a:gd name="T2" fmla="*/ 29445154 w 453"/>
              <a:gd name="T3" fmla="*/ 78678142 h 609"/>
              <a:gd name="T4" fmla="*/ 0 w 453"/>
              <a:gd name="T5" fmla="*/ 29245613 h 609"/>
              <a:gd name="T6" fmla="*/ 29445154 w 453"/>
              <a:gd name="T7" fmla="*/ 0 h 609"/>
              <a:gd name="T8" fmla="*/ 58889948 w 453"/>
              <a:gd name="T9" fmla="*/ 29245613 h 609"/>
              <a:gd name="T10" fmla="*/ 29445154 w 453"/>
              <a:gd name="T11" fmla="*/ 78678142 h 609"/>
              <a:gd name="T12" fmla="*/ 29445154 w 453"/>
              <a:gd name="T13" fmla="*/ 10093638 h 609"/>
              <a:gd name="T14" fmla="*/ 29445154 w 453"/>
              <a:gd name="T15" fmla="*/ 10093638 h 609"/>
              <a:gd name="T16" fmla="*/ 10162289 w 453"/>
              <a:gd name="T17" fmla="*/ 29245613 h 609"/>
              <a:gd name="T18" fmla="*/ 29445154 w 453"/>
              <a:gd name="T19" fmla="*/ 49432889 h 609"/>
              <a:gd name="T20" fmla="*/ 49769732 w 453"/>
              <a:gd name="T21" fmla="*/ 29245613 h 609"/>
              <a:gd name="T22" fmla="*/ 29445154 w 453"/>
              <a:gd name="T23" fmla="*/ 10093638 h 60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53" h="609">
                <a:moveTo>
                  <a:pt x="226" y="608"/>
                </a:moveTo>
                <a:lnTo>
                  <a:pt x="226" y="608"/>
                </a:lnTo>
                <a:cubicBezTo>
                  <a:pt x="226" y="608"/>
                  <a:pt x="0" y="354"/>
                  <a:pt x="0" y="226"/>
                </a:cubicBezTo>
                <a:cubicBezTo>
                  <a:pt x="0" y="106"/>
                  <a:pt x="106" y="0"/>
                  <a:pt x="226" y="0"/>
                </a:cubicBezTo>
                <a:cubicBezTo>
                  <a:pt x="354" y="0"/>
                  <a:pt x="452" y="106"/>
                  <a:pt x="452" y="226"/>
                </a:cubicBezTo>
                <a:cubicBezTo>
                  <a:pt x="452" y="354"/>
                  <a:pt x="226" y="608"/>
                  <a:pt x="226" y="608"/>
                </a:cubicBezTo>
                <a:close/>
                <a:moveTo>
                  <a:pt x="226" y="78"/>
                </a:moveTo>
                <a:lnTo>
                  <a:pt x="226" y="78"/>
                </a:lnTo>
                <a:cubicBezTo>
                  <a:pt x="149" y="78"/>
                  <a:pt x="78" y="149"/>
                  <a:pt x="78" y="226"/>
                </a:cubicBezTo>
                <a:cubicBezTo>
                  <a:pt x="78" y="311"/>
                  <a:pt x="149" y="382"/>
                  <a:pt x="226" y="382"/>
                </a:cubicBezTo>
                <a:cubicBezTo>
                  <a:pt x="311" y="382"/>
                  <a:pt x="382" y="311"/>
                  <a:pt x="382" y="226"/>
                </a:cubicBezTo>
                <a:cubicBezTo>
                  <a:pt x="382" y="149"/>
                  <a:pt x="311" y="78"/>
                  <a:pt x="226" y="78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87" name="Freeform 128"/>
          <p:cNvSpPr>
            <a:spLocks noChangeArrowheads="1"/>
          </p:cNvSpPr>
          <p:nvPr/>
        </p:nvSpPr>
        <p:spPr bwMode="auto">
          <a:xfrm>
            <a:off x="4752536" y="1445054"/>
            <a:ext cx="433174" cy="373632"/>
          </a:xfrm>
          <a:custGeom>
            <a:avLst/>
            <a:gdLst>
              <a:gd name="T0" fmla="*/ 60431965 w 609"/>
              <a:gd name="T1" fmla="*/ 54199644 h 524"/>
              <a:gd name="T2" fmla="*/ 60431965 w 609"/>
              <a:gd name="T3" fmla="*/ 46791299 h 524"/>
              <a:gd name="T4" fmla="*/ 67678707 w 609"/>
              <a:gd name="T5" fmla="*/ 27554619 h 524"/>
              <a:gd name="T6" fmla="*/ 66772909 w 609"/>
              <a:gd name="T7" fmla="*/ 26645025 h 524"/>
              <a:gd name="T8" fmla="*/ 65867111 w 609"/>
              <a:gd name="T9" fmla="*/ 26645025 h 524"/>
              <a:gd name="T10" fmla="*/ 64961313 w 609"/>
              <a:gd name="T11" fmla="*/ 25735070 h 524"/>
              <a:gd name="T12" fmla="*/ 64055516 w 609"/>
              <a:gd name="T13" fmla="*/ 25735070 h 524"/>
              <a:gd name="T14" fmla="*/ 63149718 w 609"/>
              <a:gd name="T15" fmla="*/ 24825476 h 524"/>
              <a:gd name="T16" fmla="*/ 61338122 w 609"/>
              <a:gd name="T17" fmla="*/ 24825476 h 524"/>
              <a:gd name="T18" fmla="*/ 60431965 w 609"/>
              <a:gd name="T19" fmla="*/ 24825476 h 524"/>
              <a:gd name="T20" fmla="*/ 59526167 w 609"/>
              <a:gd name="T21" fmla="*/ 23005566 h 524"/>
              <a:gd name="T22" fmla="*/ 58620369 w 609"/>
              <a:gd name="T23" fmla="*/ 21055868 h 524"/>
              <a:gd name="T24" fmla="*/ 57714571 w 609"/>
              <a:gd name="T25" fmla="*/ 19236319 h 524"/>
              <a:gd name="T26" fmla="*/ 56808774 w 609"/>
              <a:gd name="T27" fmla="*/ 17416769 h 524"/>
              <a:gd name="T28" fmla="*/ 21998871 w 609"/>
              <a:gd name="T29" fmla="*/ 17416769 h 524"/>
              <a:gd name="T30" fmla="*/ 21093073 w 609"/>
              <a:gd name="T31" fmla="*/ 19236319 h 524"/>
              <a:gd name="T32" fmla="*/ 20187276 w 609"/>
              <a:gd name="T33" fmla="*/ 21055868 h 524"/>
              <a:gd name="T34" fmla="*/ 19281478 w 609"/>
              <a:gd name="T35" fmla="*/ 23005566 h 524"/>
              <a:gd name="T36" fmla="*/ 18375680 w 609"/>
              <a:gd name="T37" fmla="*/ 24825476 h 524"/>
              <a:gd name="T38" fmla="*/ 17469523 w 609"/>
              <a:gd name="T39" fmla="*/ 24825476 h 524"/>
              <a:gd name="T40" fmla="*/ 15657927 w 609"/>
              <a:gd name="T41" fmla="*/ 24825476 h 524"/>
              <a:gd name="T42" fmla="*/ 14622627 w 609"/>
              <a:gd name="T43" fmla="*/ 25735070 h 524"/>
              <a:gd name="T44" fmla="*/ 13716829 w 609"/>
              <a:gd name="T45" fmla="*/ 25735070 h 524"/>
              <a:gd name="T46" fmla="*/ 12811031 w 609"/>
              <a:gd name="T47" fmla="*/ 26645025 h 524"/>
              <a:gd name="T48" fmla="*/ 11905233 w 609"/>
              <a:gd name="T49" fmla="*/ 26645025 h 524"/>
              <a:gd name="T50" fmla="*/ 10999436 w 609"/>
              <a:gd name="T51" fmla="*/ 27554619 h 524"/>
              <a:gd name="T52" fmla="*/ 18375680 w 609"/>
              <a:gd name="T53" fmla="*/ 46791299 h 524"/>
              <a:gd name="T54" fmla="*/ 18375680 w 609"/>
              <a:gd name="T55" fmla="*/ 54199644 h 524"/>
              <a:gd name="T56" fmla="*/ 12811031 w 609"/>
              <a:gd name="T57" fmla="*/ 18326364 h 524"/>
              <a:gd name="T58" fmla="*/ 65867111 w 609"/>
              <a:gd name="T59" fmla="*/ 18326364 h 524"/>
              <a:gd name="T60" fmla="*/ 60431965 w 609"/>
              <a:gd name="T61" fmla="*/ 54199644 h 524"/>
              <a:gd name="T62" fmla="*/ 25622062 w 609"/>
              <a:gd name="T63" fmla="*/ 45881344 h 524"/>
              <a:gd name="T64" fmla="*/ 36621498 w 609"/>
              <a:gd name="T65" fmla="*/ 33013628 h 524"/>
              <a:gd name="T66" fmla="*/ 42186147 w 609"/>
              <a:gd name="T67" fmla="*/ 33013628 h 524"/>
              <a:gd name="T68" fmla="*/ 53056080 w 609"/>
              <a:gd name="T69" fmla="*/ 45881344 h 524"/>
              <a:gd name="T70" fmla="*/ 53961878 w 609"/>
              <a:gd name="T71" fmla="*/ 47700893 h 524"/>
              <a:gd name="T72" fmla="*/ 47620933 w 609"/>
              <a:gd name="T73" fmla="*/ 50560546 h 524"/>
              <a:gd name="T74" fmla="*/ 43091945 w 609"/>
              <a:gd name="T75" fmla="*/ 44971389 h 524"/>
              <a:gd name="T76" fmla="*/ 39339251 w 609"/>
              <a:gd name="T77" fmla="*/ 67976954 h 524"/>
              <a:gd name="T78" fmla="*/ 35715700 w 609"/>
              <a:gd name="T79" fmla="*/ 44971389 h 524"/>
              <a:gd name="T80" fmla="*/ 31186711 w 609"/>
              <a:gd name="T81" fmla="*/ 50560546 h 524"/>
              <a:gd name="T82" fmla="*/ 24716265 w 609"/>
              <a:gd name="T83" fmla="*/ 47700893 h 52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609" h="524">
                <a:moveTo>
                  <a:pt x="467" y="417"/>
                </a:moveTo>
                <a:lnTo>
                  <a:pt x="467" y="417"/>
                </a:lnTo>
                <a:cubicBezTo>
                  <a:pt x="446" y="417"/>
                  <a:pt x="439" y="403"/>
                  <a:pt x="439" y="389"/>
                </a:cubicBezTo>
                <a:cubicBezTo>
                  <a:pt x="439" y="375"/>
                  <a:pt x="446" y="360"/>
                  <a:pt x="467" y="360"/>
                </a:cubicBezTo>
                <a:cubicBezTo>
                  <a:pt x="509" y="360"/>
                  <a:pt x="552" y="325"/>
                  <a:pt x="552" y="276"/>
                </a:cubicBezTo>
                <a:cubicBezTo>
                  <a:pt x="552" y="247"/>
                  <a:pt x="537" y="226"/>
                  <a:pt x="523" y="212"/>
                </a:cubicBezTo>
                <a:cubicBezTo>
                  <a:pt x="516" y="212"/>
                  <a:pt x="516" y="212"/>
                  <a:pt x="516" y="205"/>
                </a:cubicBezTo>
                <a:lnTo>
                  <a:pt x="509" y="205"/>
                </a:lnTo>
                <a:lnTo>
                  <a:pt x="502" y="198"/>
                </a:lnTo>
                <a:lnTo>
                  <a:pt x="495" y="198"/>
                </a:lnTo>
                <a:cubicBezTo>
                  <a:pt x="495" y="198"/>
                  <a:pt x="488" y="198"/>
                  <a:pt x="488" y="191"/>
                </a:cubicBezTo>
                <a:cubicBezTo>
                  <a:pt x="481" y="191"/>
                  <a:pt x="481" y="191"/>
                  <a:pt x="481" y="191"/>
                </a:cubicBezTo>
                <a:cubicBezTo>
                  <a:pt x="481" y="191"/>
                  <a:pt x="481" y="191"/>
                  <a:pt x="474" y="191"/>
                </a:cubicBezTo>
                <a:cubicBezTo>
                  <a:pt x="467" y="191"/>
                  <a:pt x="467" y="191"/>
                  <a:pt x="467" y="191"/>
                </a:cubicBezTo>
                <a:lnTo>
                  <a:pt x="460" y="191"/>
                </a:lnTo>
                <a:cubicBezTo>
                  <a:pt x="460" y="184"/>
                  <a:pt x="460" y="184"/>
                  <a:pt x="460" y="177"/>
                </a:cubicBezTo>
                <a:cubicBezTo>
                  <a:pt x="460" y="169"/>
                  <a:pt x="453" y="169"/>
                  <a:pt x="453" y="162"/>
                </a:cubicBezTo>
                <a:cubicBezTo>
                  <a:pt x="453" y="155"/>
                  <a:pt x="453" y="155"/>
                  <a:pt x="446" y="148"/>
                </a:cubicBezTo>
                <a:cubicBezTo>
                  <a:pt x="446" y="141"/>
                  <a:pt x="446" y="141"/>
                  <a:pt x="439" y="134"/>
                </a:cubicBezTo>
                <a:cubicBezTo>
                  <a:pt x="410" y="92"/>
                  <a:pt x="361" y="56"/>
                  <a:pt x="304" y="56"/>
                </a:cubicBezTo>
                <a:cubicBezTo>
                  <a:pt x="248" y="56"/>
                  <a:pt x="198" y="92"/>
                  <a:pt x="170" y="134"/>
                </a:cubicBezTo>
                <a:cubicBezTo>
                  <a:pt x="163" y="141"/>
                  <a:pt x="163" y="141"/>
                  <a:pt x="163" y="148"/>
                </a:cubicBezTo>
                <a:cubicBezTo>
                  <a:pt x="156" y="155"/>
                  <a:pt x="156" y="155"/>
                  <a:pt x="156" y="162"/>
                </a:cubicBezTo>
                <a:cubicBezTo>
                  <a:pt x="156" y="169"/>
                  <a:pt x="149" y="169"/>
                  <a:pt x="149" y="177"/>
                </a:cubicBezTo>
                <a:cubicBezTo>
                  <a:pt x="149" y="184"/>
                  <a:pt x="149" y="184"/>
                  <a:pt x="149" y="191"/>
                </a:cubicBezTo>
                <a:lnTo>
                  <a:pt x="142" y="191"/>
                </a:lnTo>
                <a:cubicBezTo>
                  <a:pt x="142" y="191"/>
                  <a:pt x="142" y="191"/>
                  <a:pt x="135" y="191"/>
                </a:cubicBezTo>
                <a:cubicBezTo>
                  <a:pt x="128" y="191"/>
                  <a:pt x="128" y="191"/>
                  <a:pt x="128" y="191"/>
                </a:cubicBezTo>
                <a:cubicBezTo>
                  <a:pt x="128" y="191"/>
                  <a:pt x="128" y="191"/>
                  <a:pt x="121" y="191"/>
                </a:cubicBezTo>
                <a:cubicBezTo>
                  <a:pt x="121" y="198"/>
                  <a:pt x="113" y="198"/>
                  <a:pt x="113" y="198"/>
                </a:cubicBezTo>
                <a:lnTo>
                  <a:pt x="106" y="198"/>
                </a:lnTo>
                <a:lnTo>
                  <a:pt x="99" y="205"/>
                </a:lnTo>
                <a:lnTo>
                  <a:pt x="92" y="205"/>
                </a:lnTo>
                <a:cubicBezTo>
                  <a:pt x="92" y="212"/>
                  <a:pt x="92" y="212"/>
                  <a:pt x="85" y="212"/>
                </a:cubicBezTo>
                <a:cubicBezTo>
                  <a:pt x="71" y="226"/>
                  <a:pt x="57" y="247"/>
                  <a:pt x="57" y="276"/>
                </a:cubicBezTo>
                <a:cubicBezTo>
                  <a:pt x="57" y="325"/>
                  <a:pt x="99" y="360"/>
                  <a:pt x="142" y="360"/>
                </a:cubicBezTo>
                <a:cubicBezTo>
                  <a:pt x="163" y="360"/>
                  <a:pt x="170" y="375"/>
                  <a:pt x="170" y="389"/>
                </a:cubicBezTo>
                <a:cubicBezTo>
                  <a:pt x="170" y="403"/>
                  <a:pt x="163" y="417"/>
                  <a:pt x="142" y="417"/>
                </a:cubicBezTo>
                <a:cubicBezTo>
                  <a:pt x="64" y="417"/>
                  <a:pt x="0" y="353"/>
                  <a:pt x="0" y="276"/>
                </a:cubicBezTo>
                <a:cubicBezTo>
                  <a:pt x="0" y="212"/>
                  <a:pt x="43" y="155"/>
                  <a:pt x="99" y="141"/>
                </a:cubicBezTo>
                <a:cubicBezTo>
                  <a:pt x="135" y="56"/>
                  <a:pt x="212" y="0"/>
                  <a:pt x="304" y="0"/>
                </a:cubicBezTo>
                <a:cubicBezTo>
                  <a:pt x="396" y="0"/>
                  <a:pt x="474" y="56"/>
                  <a:pt x="509" y="141"/>
                </a:cubicBezTo>
                <a:cubicBezTo>
                  <a:pt x="566" y="155"/>
                  <a:pt x="608" y="212"/>
                  <a:pt x="608" y="276"/>
                </a:cubicBezTo>
                <a:cubicBezTo>
                  <a:pt x="608" y="353"/>
                  <a:pt x="545" y="417"/>
                  <a:pt x="467" y="417"/>
                </a:cubicBezTo>
                <a:close/>
                <a:moveTo>
                  <a:pt x="198" y="353"/>
                </a:moveTo>
                <a:lnTo>
                  <a:pt x="198" y="353"/>
                </a:lnTo>
                <a:cubicBezTo>
                  <a:pt x="283" y="254"/>
                  <a:pt x="283" y="254"/>
                  <a:pt x="283" y="254"/>
                </a:cubicBezTo>
                <a:cubicBezTo>
                  <a:pt x="290" y="254"/>
                  <a:pt x="297" y="247"/>
                  <a:pt x="304" y="247"/>
                </a:cubicBezTo>
                <a:cubicBezTo>
                  <a:pt x="311" y="247"/>
                  <a:pt x="318" y="254"/>
                  <a:pt x="326" y="254"/>
                </a:cubicBezTo>
                <a:cubicBezTo>
                  <a:pt x="410" y="353"/>
                  <a:pt x="410" y="353"/>
                  <a:pt x="410" y="353"/>
                </a:cubicBezTo>
                <a:cubicBezTo>
                  <a:pt x="417" y="353"/>
                  <a:pt x="417" y="360"/>
                  <a:pt x="417" y="367"/>
                </a:cubicBezTo>
                <a:cubicBezTo>
                  <a:pt x="417" y="389"/>
                  <a:pt x="403" y="396"/>
                  <a:pt x="389" y="396"/>
                </a:cubicBezTo>
                <a:cubicBezTo>
                  <a:pt x="382" y="396"/>
                  <a:pt x="375" y="396"/>
                  <a:pt x="368" y="389"/>
                </a:cubicBezTo>
                <a:cubicBezTo>
                  <a:pt x="333" y="346"/>
                  <a:pt x="333" y="346"/>
                  <a:pt x="333" y="346"/>
                </a:cubicBezTo>
                <a:cubicBezTo>
                  <a:pt x="333" y="495"/>
                  <a:pt x="333" y="495"/>
                  <a:pt x="333" y="495"/>
                </a:cubicBezTo>
                <a:cubicBezTo>
                  <a:pt x="333" y="509"/>
                  <a:pt x="318" y="523"/>
                  <a:pt x="304" y="523"/>
                </a:cubicBezTo>
                <a:cubicBezTo>
                  <a:pt x="290" y="523"/>
                  <a:pt x="276" y="509"/>
                  <a:pt x="276" y="495"/>
                </a:cubicBezTo>
                <a:cubicBezTo>
                  <a:pt x="276" y="346"/>
                  <a:pt x="276" y="346"/>
                  <a:pt x="276" y="346"/>
                </a:cubicBezTo>
                <a:cubicBezTo>
                  <a:pt x="241" y="389"/>
                  <a:pt x="241" y="389"/>
                  <a:pt x="241" y="389"/>
                </a:cubicBezTo>
                <a:cubicBezTo>
                  <a:pt x="234" y="396"/>
                  <a:pt x="226" y="396"/>
                  <a:pt x="219" y="396"/>
                </a:cubicBezTo>
                <a:cubicBezTo>
                  <a:pt x="205" y="396"/>
                  <a:pt x="191" y="389"/>
                  <a:pt x="191" y="367"/>
                </a:cubicBezTo>
                <a:cubicBezTo>
                  <a:pt x="191" y="360"/>
                  <a:pt x="191" y="353"/>
                  <a:pt x="198" y="353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88" name="Freeform 129"/>
          <p:cNvSpPr>
            <a:spLocks noChangeArrowheads="1"/>
          </p:cNvSpPr>
          <p:nvPr/>
        </p:nvSpPr>
        <p:spPr bwMode="auto">
          <a:xfrm>
            <a:off x="4002329" y="1445054"/>
            <a:ext cx="430036" cy="373632"/>
          </a:xfrm>
          <a:custGeom>
            <a:avLst/>
            <a:gdLst>
              <a:gd name="T0" fmla="*/ 60039333 w 602"/>
              <a:gd name="T1" fmla="*/ 54199644 h 524"/>
              <a:gd name="T2" fmla="*/ 60039333 w 602"/>
              <a:gd name="T3" fmla="*/ 46791299 h 524"/>
              <a:gd name="T4" fmla="*/ 67348302 w 602"/>
              <a:gd name="T5" fmla="*/ 27554619 h 524"/>
              <a:gd name="T6" fmla="*/ 66434636 w 602"/>
              <a:gd name="T7" fmla="*/ 26645025 h 524"/>
              <a:gd name="T8" fmla="*/ 66434636 w 602"/>
              <a:gd name="T9" fmla="*/ 26645025 h 524"/>
              <a:gd name="T10" fmla="*/ 64607303 w 602"/>
              <a:gd name="T11" fmla="*/ 25735070 h 524"/>
              <a:gd name="T12" fmla="*/ 63693998 w 602"/>
              <a:gd name="T13" fmla="*/ 25735070 h 524"/>
              <a:gd name="T14" fmla="*/ 62780332 w 602"/>
              <a:gd name="T15" fmla="*/ 24825476 h 524"/>
              <a:gd name="T16" fmla="*/ 61866665 w 602"/>
              <a:gd name="T17" fmla="*/ 24825476 h 524"/>
              <a:gd name="T18" fmla="*/ 60039333 w 602"/>
              <a:gd name="T19" fmla="*/ 24825476 h 524"/>
              <a:gd name="T20" fmla="*/ 60039333 w 602"/>
              <a:gd name="T21" fmla="*/ 23005566 h 524"/>
              <a:gd name="T22" fmla="*/ 59125666 w 602"/>
              <a:gd name="T23" fmla="*/ 21055868 h 524"/>
              <a:gd name="T24" fmla="*/ 58212000 w 602"/>
              <a:gd name="T25" fmla="*/ 19236319 h 524"/>
              <a:gd name="T26" fmla="*/ 57298334 w 602"/>
              <a:gd name="T27" fmla="*/ 17416769 h 524"/>
              <a:gd name="T28" fmla="*/ 21274806 w 602"/>
              <a:gd name="T29" fmla="*/ 17416769 h 524"/>
              <a:gd name="T30" fmla="*/ 20361140 w 602"/>
              <a:gd name="T31" fmla="*/ 19236319 h 524"/>
              <a:gd name="T32" fmla="*/ 19447473 w 602"/>
              <a:gd name="T33" fmla="*/ 21055868 h 524"/>
              <a:gd name="T34" fmla="*/ 19447473 w 602"/>
              <a:gd name="T35" fmla="*/ 23005566 h 524"/>
              <a:gd name="T36" fmla="*/ 18533807 w 602"/>
              <a:gd name="T37" fmla="*/ 24825476 h 524"/>
              <a:gd name="T38" fmla="*/ 16706474 w 602"/>
              <a:gd name="T39" fmla="*/ 24825476 h 524"/>
              <a:gd name="T40" fmla="*/ 15662387 w 602"/>
              <a:gd name="T41" fmla="*/ 24825476 h 524"/>
              <a:gd name="T42" fmla="*/ 14748721 w 602"/>
              <a:gd name="T43" fmla="*/ 25735070 h 524"/>
              <a:gd name="T44" fmla="*/ 13835055 w 602"/>
              <a:gd name="T45" fmla="*/ 25735070 h 524"/>
              <a:gd name="T46" fmla="*/ 12921388 w 602"/>
              <a:gd name="T47" fmla="*/ 26645025 h 524"/>
              <a:gd name="T48" fmla="*/ 12007722 w 602"/>
              <a:gd name="T49" fmla="*/ 26645025 h 524"/>
              <a:gd name="T50" fmla="*/ 11094056 w 602"/>
              <a:gd name="T51" fmla="*/ 27554619 h 524"/>
              <a:gd name="T52" fmla="*/ 18533807 w 602"/>
              <a:gd name="T53" fmla="*/ 46791299 h 524"/>
              <a:gd name="T54" fmla="*/ 18533807 w 602"/>
              <a:gd name="T55" fmla="*/ 54199644 h 524"/>
              <a:gd name="T56" fmla="*/ 12921388 w 602"/>
              <a:gd name="T57" fmla="*/ 18326364 h 524"/>
              <a:gd name="T58" fmla="*/ 65520970 w 602"/>
              <a:gd name="T59" fmla="*/ 18326364 h 524"/>
              <a:gd name="T60" fmla="*/ 60039333 w 602"/>
              <a:gd name="T61" fmla="*/ 54199644 h 524"/>
              <a:gd name="T62" fmla="*/ 28583776 w 602"/>
              <a:gd name="T63" fmla="*/ 47700893 h 524"/>
              <a:gd name="T64" fmla="*/ 31455196 w 602"/>
              <a:gd name="T65" fmla="*/ 49650591 h 524"/>
              <a:gd name="T66" fmla="*/ 36023527 w 602"/>
              <a:gd name="T67" fmla="*/ 35873281 h 524"/>
              <a:gd name="T68" fmla="*/ 43463279 w 602"/>
              <a:gd name="T69" fmla="*/ 35873281 h 524"/>
              <a:gd name="T70" fmla="*/ 48031249 w 602"/>
              <a:gd name="T71" fmla="*/ 49650591 h 524"/>
              <a:gd name="T72" fmla="*/ 50772248 w 602"/>
              <a:gd name="T73" fmla="*/ 47700893 h 524"/>
              <a:gd name="T74" fmla="*/ 53513248 w 602"/>
              <a:gd name="T75" fmla="*/ 54199644 h 524"/>
              <a:gd name="T76" fmla="*/ 42419192 w 602"/>
              <a:gd name="T77" fmla="*/ 66157405 h 524"/>
              <a:gd name="T78" fmla="*/ 39678193 w 602"/>
              <a:gd name="T79" fmla="*/ 67976954 h 524"/>
              <a:gd name="T80" fmla="*/ 36937194 w 602"/>
              <a:gd name="T81" fmla="*/ 66157405 h 524"/>
              <a:gd name="T82" fmla="*/ 25843138 w 602"/>
              <a:gd name="T83" fmla="*/ 54199644 h 524"/>
              <a:gd name="T84" fmla="*/ 28583776 w 602"/>
              <a:gd name="T85" fmla="*/ 47700893 h 524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602" h="524">
                <a:moveTo>
                  <a:pt x="460" y="417"/>
                </a:moveTo>
                <a:lnTo>
                  <a:pt x="460" y="417"/>
                </a:lnTo>
                <a:cubicBezTo>
                  <a:pt x="446" y="417"/>
                  <a:pt x="431" y="403"/>
                  <a:pt x="431" y="389"/>
                </a:cubicBezTo>
                <a:cubicBezTo>
                  <a:pt x="431" y="375"/>
                  <a:pt x="446" y="360"/>
                  <a:pt x="460" y="360"/>
                </a:cubicBezTo>
                <a:cubicBezTo>
                  <a:pt x="509" y="360"/>
                  <a:pt x="544" y="325"/>
                  <a:pt x="544" y="276"/>
                </a:cubicBezTo>
                <a:cubicBezTo>
                  <a:pt x="544" y="247"/>
                  <a:pt x="537" y="226"/>
                  <a:pt x="516" y="212"/>
                </a:cubicBezTo>
                <a:cubicBezTo>
                  <a:pt x="516" y="212"/>
                  <a:pt x="516" y="212"/>
                  <a:pt x="509" y="205"/>
                </a:cubicBezTo>
                <a:cubicBezTo>
                  <a:pt x="502" y="205"/>
                  <a:pt x="502" y="198"/>
                  <a:pt x="502" y="198"/>
                </a:cubicBezTo>
                <a:cubicBezTo>
                  <a:pt x="502" y="198"/>
                  <a:pt x="502" y="198"/>
                  <a:pt x="495" y="198"/>
                </a:cubicBezTo>
                <a:cubicBezTo>
                  <a:pt x="495" y="198"/>
                  <a:pt x="495" y="198"/>
                  <a:pt x="488" y="198"/>
                </a:cubicBezTo>
                <a:cubicBezTo>
                  <a:pt x="488" y="198"/>
                  <a:pt x="488" y="198"/>
                  <a:pt x="488" y="191"/>
                </a:cubicBezTo>
                <a:lnTo>
                  <a:pt x="481" y="191"/>
                </a:lnTo>
                <a:cubicBezTo>
                  <a:pt x="474" y="191"/>
                  <a:pt x="474" y="191"/>
                  <a:pt x="474" y="191"/>
                </a:cubicBezTo>
                <a:cubicBezTo>
                  <a:pt x="467" y="191"/>
                  <a:pt x="467" y="191"/>
                  <a:pt x="460" y="191"/>
                </a:cubicBezTo>
                <a:cubicBezTo>
                  <a:pt x="460" y="184"/>
                  <a:pt x="460" y="184"/>
                  <a:pt x="460" y="177"/>
                </a:cubicBezTo>
                <a:cubicBezTo>
                  <a:pt x="453" y="177"/>
                  <a:pt x="453" y="177"/>
                  <a:pt x="453" y="177"/>
                </a:cubicBezTo>
                <a:cubicBezTo>
                  <a:pt x="453" y="169"/>
                  <a:pt x="453" y="169"/>
                  <a:pt x="453" y="162"/>
                </a:cubicBezTo>
                <a:cubicBezTo>
                  <a:pt x="446" y="155"/>
                  <a:pt x="446" y="155"/>
                  <a:pt x="446" y="148"/>
                </a:cubicBezTo>
                <a:cubicBezTo>
                  <a:pt x="446" y="141"/>
                  <a:pt x="439" y="141"/>
                  <a:pt x="439" y="134"/>
                </a:cubicBezTo>
                <a:cubicBezTo>
                  <a:pt x="410" y="92"/>
                  <a:pt x="361" y="56"/>
                  <a:pt x="304" y="56"/>
                </a:cubicBezTo>
                <a:cubicBezTo>
                  <a:pt x="241" y="56"/>
                  <a:pt x="191" y="92"/>
                  <a:pt x="163" y="134"/>
                </a:cubicBezTo>
                <a:cubicBezTo>
                  <a:pt x="163" y="141"/>
                  <a:pt x="163" y="141"/>
                  <a:pt x="156" y="148"/>
                </a:cubicBezTo>
                <a:cubicBezTo>
                  <a:pt x="156" y="155"/>
                  <a:pt x="156" y="155"/>
                  <a:pt x="156" y="162"/>
                </a:cubicBezTo>
                <a:cubicBezTo>
                  <a:pt x="156" y="162"/>
                  <a:pt x="156" y="162"/>
                  <a:pt x="149" y="162"/>
                </a:cubicBezTo>
                <a:cubicBezTo>
                  <a:pt x="149" y="169"/>
                  <a:pt x="149" y="169"/>
                  <a:pt x="149" y="177"/>
                </a:cubicBezTo>
                <a:cubicBezTo>
                  <a:pt x="149" y="184"/>
                  <a:pt x="142" y="184"/>
                  <a:pt x="142" y="191"/>
                </a:cubicBezTo>
                <a:lnTo>
                  <a:pt x="135" y="191"/>
                </a:lnTo>
                <a:cubicBezTo>
                  <a:pt x="135" y="191"/>
                  <a:pt x="135" y="191"/>
                  <a:pt x="128" y="191"/>
                </a:cubicBezTo>
                <a:cubicBezTo>
                  <a:pt x="120" y="191"/>
                  <a:pt x="120" y="191"/>
                  <a:pt x="120" y="191"/>
                </a:cubicBezTo>
                <a:cubicBezTo>
                  <a:pt x="113" y="198"/>
                  <a:pt x="113" y="198"/>
                  <a:pt x="113" y="198"/>
                </a:cubicBezTo>
                <a:cubicBezTo>
                  <a:pt x="106" y="198"/>
                  <a:pt x="106" y="198"/>
                  <a:pt x="106" y="198"/>
                </a:cubicBezTo>
                <a:cubicBezTo>
                  <a:pt x="99" y="198"/>
                  <a:pt x="99" y="205"/>
                  <a:pt x="99" y="205"/>
                </a:cubicBezTo>
                <a:cubicBezTo>
                  <a:pt x="92" y="205"/>
                  <a:pt x="92" y="205"/>
                  <a:pt x="92" y="205"/>
                </a:cubicBezTo>
                <a:cubicBezTo>
                  <a:pt x="92" y="212"/>
                  <a:pt x="85" y="212"/>
                  <a:pt x="85" y="212"/>
                </a:cubicBezTo>
                <a:cubicBezTo>
                  <a:pt x="71" y="226"/>
                  <a:pt x="57" y="247"/>
                  <a:pt x="57" y="276"/>
                </a:cubicBezTo>
                <a:cubicBezTo>
                  <a:pt x="57" y="325"/>
                  <a:pt x="92" y="360"/>
                  <a:pt x="142" y="360"/>
                </a:cubicBezTo>
                <a:cubicBezTo>
                  <a:pt x="156" y="360"/>
                  <a:pt x="170" y="375"/>
                  <a:pt x="170" y="389"/>
                </a:cubicBezTo>
                <a:cubicBezTo>
                  <a:pt x="170" y="403"/>
                  <a:pt x="156" y="417"/>
                  <a:pt x="142" y="417"/>
                </a:cubicBezTo>
                <a:cubicBezTo>
                  <a:pt x="64" y="417"/>
                  <a:pt x="0" y="353"/>
                  <a:pt x="0" y="276"/>
                </a:cubicBezTo>
                <a:cubicBezTo>
                  <a:pt x="0" y="212"/>
                  <a:pt x="43" y="155"/>
                  <a:pt x="99" y="141"/>
                </a:cubicBezTo>
                <a:cubicBezTo>
                  <a:pt x="135" y="56"/>
                  <a:pt x="212" y="0"/>
                  <a:pt x="304" y="0"/>
                </a:cubicBezTo>
                <a:cubicBezTo>
                  <a:pt x="396" y="0"/>
                  <a:pt x="474" y="56"/>
                  <a:pt x="502" y="141"/>
                </a:cubicBezTo>
                <a:cubicBezTo>
                  <a:pt x="559" y="155"/>
                  <a:pt x="601" y="212"/>
                  <a:pt x="601" y="276"/>
                </a:cubicBezTo>
                <a:cubicBezTo>
                  <a:pt x="601" y="353"/>
                  <a:pt x="537" y="417"/>
                  <a:pt x="460" y="417"/>
                </a:cubicBezTo>
                <a:close/>
                <a:moveTo>
                  <a:pt x="219" y="367"/>
                </a:moveTo>
                <a:lnTo>
                  <a:pt x="219" y="367"/>
                </a:lnTo>
                <a:cubicBezTo>
                  <a:pt x="226" y="367"/>
                  <a:pt x="233" y="375"/>
                  <a:pt x="241" y="382"/>
                </a:cubicBezTo>
                <a:cubicBezTo>
                  <a:pt x="276" y="417"/>
                  <a:pt x="276" y="417"/>
                  <a:pt x="276" y="417"/>
                </a:cubicBezTo>
                <a:cubicBezTo>
                  <a:pt x="276" y="276"/>
                  <a:pt x="276" y="276"/>
                  <a:pt x="276" y="276"/>
                </a:cubicBezTo>
                <a:cubicBezTo>
                  <a:pt x="276" y="262"/>
                  <a:pt x="283" y="247"/>
                  <a:pt x="304" y="247"/>
                </a:cubicBezTo>
                <a:cubicBezTo>
                  <a:pt x="318" y="247"/>
                  <a:pt x="333" y="262"/>
                  <a:pt x="333" y="276"/>
                </a:cubicBezTo>
                <a:cubicBezTo>
                  <a:pt x="333" y="417"/>
                  <a:pt x="333" y="417"/>
                  <a:pt x="333" y="417"/>
                </a:cubicBezTo>
                <a:cubicBezTo>
                  <a:pt x="368" y="382"/>
                  <a:pt x="368" y="382"/>
                  <a:pt x="368" y="382"/>
                </a:cubicBezTo>
                <a:cubicBezTo>
                  <a:pt x="368" y="375"/>
                  <a:pt x="375" y="367"/>
                  <a:pt x="389" y="367"/>
                </a:cubicBezTo>
                <a:cubicBezTo>
                  <a:pt x="403" y="367"/>
                  <a:pt x="417" y="382"/>
                  <a:pt x="417" y="396"/>
                </a:cubicBezTo>
                <a:cubicBezTo>
                  <a:pt x="417" y="403"/>
                  <a:pt x="410" y="410"/>
                  <a:pt x="410" y="417"/>
                </a:cubicBezTo>
                <a:cubicBezTo>
                  <a:pt x="325" y="509"/>
                  <a:pt x="325" y="509"/>
                  <a:pt x="325" y="509"/>
                </a:cubicBezTo>
                <a:cubicBezTo>
                  <a:pt x="318" y="516"/>
                  <a:pt x="311" y="523"/>
                  <a:pt x="304" y="523"/>
                </a:cubicBezTo>
                <a:cubicBezTo>
                  <a:pt x="290" y="523"/>
                  <a:pt x="283" y="516"/>
                  <a:pt x="283" y="509"/>
                </a:cubicBezTo>
                <a:cubicBezTo>
                  <a:pt x="198" y="417"/>
                  <a:pt x="198" y="417"/>
                  <a:pt x="198" y="417"/>
                </a:cubicBezTo>
                <a:cubicBezTo>
                  <a:pt x="191" y="410"/>
                  <a:pt x="191" y="403"/>
                  <a:pt x="191" y="396"/>
                </a:cubicBezTo>
                <a:cubicBezTo>
                  <a:pt x="191" y="382"/>
                  <a:pt x="198" y="367"/>
                  <a:pt x="219" y="367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89" name="Freeform 130"/>
          <p:cNvSpPr>
            <a:spLocks noChangeArrowheads="1"/>
          </p:cNvSpPr>
          <p:nvPr/>
        </p:nvSpPr>
        <p:spPr bwMode="auto">
          <a:xfrm>
            <a:off x="3252123" y="1445054"/>
            <a:ext cx="430034" cy="351652"/>
          </a:xfrm>
          <a:custGeom>
            <a:avLst/>
            <a:gdLst>
              <a:gd name="T0" fmla="*/ 60038695 w 602"/>
              <a:gd name="T1" fmla="*/ 53584117 h 496"/>
              <a:gd name="T2" fmla="*/ 60038695 w 602"/>
              <a:gd name="T3" fmla="*/ 46259545 h 496"/>
              <a:gd name="T4" fmla="*/ 67347631 w 602"/>
              <a:gd name="T5" fmla="*/ 27241756 h 496"/>
              <a:gd name="T6" fmla="*/ 66434330 w 602"/>
              <a:gd name="T7" fmla="*/ 26342360 h 496"/>
              <a:gd name="T8" fmla="*/ 65520668 w 602"/>
              <a:gd name="T9" fmla="*/ 26342360 h 496"/>
              <a:gd name="T10" fmla="*/ 64607006 w 602"/>
              <a:gd name="T11" fmla="*/ 25442965 h 496"/>
              <a:gd name="T12" fmla="*/ 63693344 w 602"/>
              <a:gd name="T13" fmla="*/ 25442965 h 496"/>
              <a:gd name="T14" fmla="*/ 62779682 w 602"/>
              <a:gd name="T15" fmla="*/ 24543211 h 496"/>
              <a:gd name="T16" fmla="*/ 61866020 w 602"/>
              <a:gd name="T17" fmla="*/ 24543211 h 496"/>
              <a:gd name="T18" fmla="*/ 60038695 w 602"/>
              <a:gd name="T19" fmla="*/ 24543211 h 496"/>
              <a:gd name="T20" fmla="*/ 59125033 w 602"/>
              <a:gd name="T21" fmla="*/ 22744420 h 496"/>
              <a:gd name="T22" fmla="*/ 59125033 w 602"/>
              <a:gd name="T23" fmla="*/ 20816939 h 496"/>
              <a:gd name="T24" fmla="*/ 58211371 w 602"/>
              <a:gd name="T25" fmla="*/ 19017789 h 496"/>
              <a:gd name="T26" fmla="*/ 57167289 w 602"/>
              <a:gd name="T27" fmla="*/ 17218998 h 496"/>
              <a:gd name="T28" fmla="*/ 21274708 w 602"/>
              <a:gd name="T29" fmla="*/ 17218998 h 496"/>
              <a:gd name="T30" fmla="*/ 20361046 w 602"/>
              <a:gd name="T31" fmla="*/ 19017789 h 496"/>
              <a:gd name="T32" fmla="*/ 19447384 w 602"/>
              <a:gd name="T33" fmla="*/ 20816939 h 496"/>
              <a:gd name="T34" fmla="*/ 18533722 w 602"/>
              <a:gd name="T35" fmla="*/ 22744420 h 496"/>
              <a:gd name="T36" fmla="*/ 18533722 w 602"/>
              <a:gd name="T37" fmla="*/ 24543211 h 496"/>
              <a:gd name="T38" fmla="*/ 16575978 w 602"/>
              <a:gd name="T39" fmla="*/ 24543211 h 496"/>
              <a:gd name="T40" fmla="*/ 15662315 w 602"/>
              <a:gd name="T41" fmla="*/ 24543211 h 496"/>
              <a:gd name="T42" fmla="*/ 14748653 w 602"/>
              <a:gd name="T43" fmla="*/ 25442965 h 496"/>
              <a:gd name="T44" fmla="*/ 13834991 w 602"/>
              <a:gd name="T45" fmla="*/ 25442965 h 496"/>
              <a:gd name="T46" fmla="*/ 12007667 w 602"/>
              <a:gd name="T47" fmla="*/ 26342360 h 496"/>
              <a:gd name="T48" fmla="*/ 12007667 w 602"/>
              <a:gd name="T49" fmla="*/ 26342360 h 496"/>
              <a:gd name="T50" fmla="*/ 11094005 w 602"/>
              <a:gd name="T51" fmla="*/ 27241756 h 496"/>
              <a:gd name="T52" fmla="*/ 18533722 w 602"/>
              <a:gd name="T53" fmla="*/ 46259545 h 496"/>
              <a:gd name="T54" fmla="*/ 18533722 w 602"/>
              <a:gd name="T55" fmla="*/ 53584117 h 496"/>
              <a:gd name="T56" fmla="*/ 12921329 w 602"/>
              <a:gd name="T57" fmla="*/ 18118394 h 496"/>
              <a:gd name="T58" fmla="*/ 65520668 w 602"/>
              <a:gd name="T59" fmla="*/ 18118394 h 496"/>
              <a:gd name="T60" fmla="*/ 60038695 w 602"/>
              <a:gd name="T61" fmla="*/ 53584117 h 496"/>
              <a:gd name="T62" fmla="*/ 29497307 w 602"/>
              <a:gd name="T63" fmla="*/ 36365119 h 496"/>
              <a:gd name="T64" fmla="*/ 31324631 w 602"/>
              <a:gd name="T65" fmla="*/ 38164268 h 496"/>
              <a:gd name="T66" fmla="*/ 46203704 w 602"/>
              <a:gd name="T67" fmla="*/ 38164268 h 496"/>
              <a:gd name="T68" fmla="*/ 48944691 w 602"/>
              <a:gd name="T69" fmla="*/ 36365119 h 496"/>
              <a:gd name="T70" fmla="*/ 51685677 w 602"/>
              <a:gd name="T71" fmla="*/ 42661604 h 496"/>
              <a:gd name="T72" fmla="*/ 44376380 w 602"/>
              <a:gd name="T73" fmla="*/ 49986176 h 496"/>
              <a:gd name="T74" fmla="*/ 51685677 w 602"/>
              <a:gd name="T75" fmla="*/ 57182057 h 496"/>
              <a:gd name="T76" fmla="*/ 48944691 w 602"/>
              <a:gd name="T77" fmla="*/ 63607233 h 496"/>
              <a:gd name="T78" fmla="*/ 46203704 w 602"/>
              <a:gd name="T79" fmla="*/ 61679752 h 496"/>
              <a:gd name="T80" fmla="*/ 31324631 w 602"/>
              <a:gd name="T81" fmla="*/ 61679752 h 496"/>
              <a:gd name="T82" fmla="*/ 29497307 w 602"/>
              <a:gd name="T83" fmla="*/ 63607233 h 496"/>
              <a:gd name="T84" fmla="*/ 26756320 w 602"/>
              <a:gd name="T85" fmla="*/ 57182057 h 496"/>
              <a:gd name="T86" fmla="*/ 34196037 w 602"/>
              <a:gd name="T87" fmla="*/ 49986176 h 496"/>
              <a:gd name="T88" fmla="*/ 26756320 w 602"/>
              <a:gd name="T89" fmla="*/ 42661604 h 496"/>
              <a:gd name="T90" fmla="*/ 29497307 w 602"/>
              <a:gd name="T91" fmla="*/ 36365119 h 49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602" h="496">
                <a:moveTo>
                  <a:pt x="460" y="417"/>
                </a:moveTo>
                <a:lnTo>
                  <a:pt x="460" y="417"/>
                </a:lnTo>
                <a:cubicBezTo>
                  <a:pt x="446" y="417"/>
                  <a:pt x="431" y="403"/>
                  <a:pt x="431" y="389"/>
                </a:cubicBezTo>
                <a:cubicBezTo>
                  <a:pt x="431" y="375"/>
                  <a:pt x="446" y="360"/>
                  <a:pt x="460" y="360"/>
                </a:cubicBezTo>
                <a:cubicBezTo>
                  <a:pt x="509" y="360"/>
                  <a:pt x="544" y="325"/>
                  <a:pt x="544" y="276"/>
                </a:cubicBezTo>
                <a:cubicBezTo>
                  <a:pt x="544" y="247"/>
                  <a:pt x="530" y="226"/>
                  <a:pt x="516" y="212"/>
                </a:cubicBezTo>
                <a:cubicBezTo>
                  <a:pt x="516" y="212"/>
                  <a:pt x="509" y="212"/>
                  <a:pt x="509" y="205"/>
                </a:cubicBezTo>
                <a:cubicBezTo>
                  <a:pt x="509" y="205"/>
                  <a:pt x="509" y="205"/>
                  <a:pt x="502" y="205"/>
                </a:cubicBezTo>
                <a:cubicBezTo>
                  <a:pt x="502" y="205"/>
                  <a:pt x="502" y="198"/>
                  <a:pt x="495" y="198"/>
                </a:cubicBezTo>
                <a:cubicBezTo>
                  <a:pt x="495" y="198"/>
                  <a:pt x="495" y="198"/>
                  <a:pt x="488" y="198"/>
                </a:cubicBezTo>
                <a:cubicBezTo>
                  <a:pt x="488" y="198"/>
                  <a:pt x="488" y="198"/>
                  <a:pt x="481" y="191"/>
                </a:cubicBezTo>
                <a:cubicBezTo>
                  <a:pt x="481" y="191"/>
                  <a:pt x="481" y="191"/>
                  <a:pt x="474" y="191"/>
                </a:cubicBezTo>
                <a:cubicBezTo>
                  <a:pt x="467" y="191"/>
                  <a:pt x="467" y="191"/>
                  <a:pt x="467" y="191"/>
                </a:cubicBezTo>
                <a:lnTo>
                  <a:pt x="460" y="191"/>
                </a:lnTo>
                <a:cubicBezTo>
                  <a:pt x="460" y="184"/>
                  <a:pt x="453" y="184"/>
                  <a:pt x="453" y="177"/>
                </a:cubicBezTo>
                <a:cubicBezTo>
                  <a:pt x="453" y="169"/>
                  <a:pt x="453" y="169"/>
                  <a:pt x="453" y="162"/>
                </a:cubicBezTo>
                <a:cubicBezTo>
                  <a:pt x="446" y="162"/>
                  <a:pt x="446" y="162"/>
                  <a:pt x="446" y="162"/>
                </a:cubicBezTo>
                <a:cubicBezTo>
                  <a:pt x="446" y="155"/>
                  <a:pt x="446" y="155"/>
                  <a:pt x="446" y="148"/>
                </a:cubicBezTo>
                <a:cubicBezTo>
                  <a:pt x="438" y="141"/>
                  <a:pt x="438" y="141"/>
                  <a:pt x="438" y="134"/>
                </a:cubicBezTo>
                <a:cubicBezTo>
                  <a:pt x="410" y="92"/>
                  <a:pt x="361" y="56"/>
                  <a:pt x="297" y="56"/>
                </a:cubicBezTo>
                <a:cubicBezTo>
                  <a:pt x="240" y="56"/>
                  <a:pt x="191" y="92"/>
                  <a:pt x="163" y="134"/>
                </a:cubicBezTo>
                <a:cubicBezTo>
                  <a:pt x="163" y="141"/>
                  <a:pt x="156" y="141"/>
                  <a:pt x="156" y="148"/>
                </a:cubicBezTo>
                <a:cubicBezTo>
                  <a:pt x="156" y="155"/>
                  <a:pt x="156" y="155"/>
                  <a:pt x="149" y="162"/>
                </a:cubicBezTo>
                <a:cubicBezTo>
                  <a:pt x="149" y="169"/>
                  <a:pt x="149" y="169"/>
                  <a:pt x="149" y="177"/>
                </a:cubicBezTo>
                <a:cubicBezTo>
                  <a:pt x="149" y="177"/>
                  <a:pt x="149" y="177"/>
                  <a:pt x="142" y="177"/>
                </a:cubicBezTo>
                <a:cubicBezTo>
                  <a:pt x="142" y="184"/>
                  <a:pt x="142" y="184"/>
                  <a:pt x="142" y="191"/>
                </a:cubicBezTo>
                <a:cubicBezTo>
                  <a:pt x="135" y="191"/>
                  <a:pt x="135" y="191"/>
                  <a:pt x="127" y="191"/>
                </a:cubicBezTo>
                <a:cubicBezTo>
                  <a:pt x="127" y="191"/>
                  <a:pt x="127" y="191"/>
                  <a:pt x="120" y="191"/>
                </a:cubicBezTo>
                <a:lnTo>
                  <a:pt x="113" y="191"/>
                </a:lnTo>
                <a:cubicBezTo>
                  <a:pt x="113" y="198"/>
                  <a:pt x="113" y="198"/>
                  <a:pt x="113" y="198"/>
                </a:cubicBezTo>
                <a:cubicBezTo>
                  <a:pt x="106" y="198"/>
                  <a:pt x="106" y="198"/>
                  <a:pt x="106" y="198"/>
                </a:cubicBezTo>
                <a:cubicBezTo>
                  <a:pt x="99" y="198"/>
                  <a:pt x="99" y="198"/>
                  <a:pt x="99" y="198"/>
                </a:cubicBezTo>
                <a:cubicBezTo>
                  <a:pt x="99" y="198"/>
                  <a:pt x="99" y="205"/>
                  <a:pt x="92" y="205"/>
                </a:cubicBezTo>
                <a:cubicBezTo>
                  <a:pt x="85" y="212"/>
                  <a:pt x="85" y="212"/>
                  <a:pt x="85" y="212"/>
                </a:cubicBezTo>
                <a:cubicBezTo>
                  <a:pt x="64" y="226"/>
                  <a:pt x="57" y="247"/>
                  <a:pt x="57" y="276"/>
                </a:cubicBezTo>
                <a:cubicBezTo>
                  <a:pt x="57" y="325"/>
                  <a:pt x="92" y="360"/>
                  <a:pt x="142" y="360"/>
                </a:cubicBezTo>
                <a:cubicBezTo>
                  <a:pt x="156" y="360"/>
                  <a:pt x="170" y="375"/>
                  <a:pt x="170" y="389"/>
                </a:cubicBezTo>
                <a:cubicBezTo>
                  <a:pt x="170" y="403"/>
                  <a:pt x="156" y="417"/>
                  <a:pt x="142" y="417"/>
                </a:cubicBezTo>
                <a:cubicBezTo>
                  <a:pt x="64" y="417"/>
                  <a:pt x="0" y="353"/>
                  <a:pt x="0" y="276"/>
                </a:cubicBezTo>
                <a:cubicBezTo>
                  <a:pt x="0" y="212"/>
                  <a:pt x="43" y="155"/>
                  <a:pt x="99" y="141"/>
                </a:cubicBezTo>
                <a:cubicBezTo>
                  <a:pt x="127" y="56"/>
                  <a:pt x="205" y="0"/>
                  <a:pt x="297" y="0"/>
                </a:cubicBezTo>
                <a:cubicBezTo>
                  <a:pt x="389" y="0"/>
                  <a:pt x="467" y="56"/>
                  <a:pt x="502" y="141"/>
                </a:cubicBezTo>
                <a:cubicBezTo>
                  <a:pt x="559" y="155"/>
                  <a:pt x="601" y="212"/>
                  <a:pt x="601" y="276"/>
                </a:cubicBezTo>
                <a:cubicBezTo>
                  <a:pt x="601" y="353"/>
                  <a:pt x="537" y="417"/>
                  <a:pt x="460" y="417"/>
                </a:cubicBezTo>
                <a:close/>
                <a:moveTo>
                  <a:pt x="226" y="283"/>
                </a:moveTo>
                <a:lnTo>
                  <a:pt x="226" y="283"/>
                </a:lnTo>
                <a:cubicBezTo>
                  <a:pt x="233" y="283"/>
                  <a:pt x="240" y="290"/>
                  <a:pt x="240" y="297"/>
                </a:cubicBezTo>
                <a:cubicBezTo>
                  <a:pt x="297" y="346"/>
                  <a:pt x="297" y="346"/>
                  <a:pt x="297" y="346"/>
                </a:cubicBezTo>
                <a:cubicBezTo>
                  <a:pt x="354" y="297"/>
                  <a:pt x="354" y="297"/>
                  <a:pt x="354" y="297"/>
                </a:cubicBezTo>
                <a:cubicBezTo>
                  <a:pt x="361" y="290"/>
                  <a:pt x="368" y="283"/>
                  <a:pt x="375" y="283"/>
                </a:cubicBezTo>
                <a:cubicBezTo>
                  <a:pt x="389" y="283"/>
                  <a:pt x="403" y="297"/>
                  <a:pt x="403" y="311"/>
                </a:cubicBezTo>
                <a:cubicBezTo>
                  <a:pt x="403" y="318"/>
                  <a:pt x="403" y="325"/>
                  <a:pt x="396" y="332"/>
                </a:cubicBezTo>
                <a:cubicBezTo>
                  <a:pt x="340" y="389"/>
                  <a:pt x="340" y="389"/>
                  <a:pt x="340" y="389"/>
                </a:cubicBezTo>
                <a:cubicBezTo>
                  <a:pt x="396" y="445"/>
                  <a:pt x="396" y="445"/>
                  <a:pt x="396" y="445"/>
                </a:cubicBezTo>
                <a:cubicBezTo>
                  <a:pt x="403" y="452"/>
                  <a:pt x="403" y="459"/>
                  <a:pt x="403" y="466"/>
                </a:cubicBezTo>
                <a:cubicBezTo>
                  <a:pt x="403" y="480"/>
                  <a:pt x="389" y="495"/>
                  <a:pt x="375" y="495"/>
                </a:cubicBezTo>
                <a:cubicBezTo>
                  <a:pt x="368" y="495"/>
                  <a:pt x="361" y="488"/>
                  <a:pt x="354" y="480"/>
                </a:cubicBezTo>
                <a:cubicBezTo>
                  <a:pt x="297" y="431"/>
                  <a:pt x="297" y="431"/>
                  <a:pt x="297" y="431"/>
                </a:cubicBezTo>
                <a:cubicBezTo>
                  <a:pt x="240" y="480"/>
                  <a:pt x="240" y="480"/>
                  <a:pt x="240" y="480"/>
                </a:cubicBezTo>
                <a:cubicBezTo>
                  <a:pt x="240" y="488"/>
                  <a:pt x="233" y="495"/>
                  <a:pt x="226" y="495"/>
                </a:cubicBezTo>
                <a:cubicBezTo>
                  <a:pt x="205" y="495"/>
                  <a:pt x="198" y="480"/>
                  <a:pt x="198" y="466"/>
                </a:cubicBezTo>
                <a:cubicBezTo>
                  <a:pt x="198" y="459"/>
                  <a:pt x="198" y="452"/>
                  <a:pt x="205" y="445"/>
                </a:cubicBezTo>
                <a:cubicBezTo>
                  <a:pt x="262" y="389"/>
                  <a:pt x="262" y="389"/>
                  <a:pt x="262" y="389"/>
                </a:cubicBezTo>
                <a:cubicBezTo>
                  <a:pt x="205" y="332"/>
                  <a:pt x="205" y="332"/>
                  <a:pt x="205" y="332"/>
                </a:cubicBezTo>
                <a:cubicBezTo>
                  <a:pt x="198" y="325"/>
                  <a:pt x="198" y="318"/>
                  <a:pt x="198" y="311"/>
                </a:cubicBezTo>
                <a:cubicBezTo>
                  <a:pt x="198" y="297"/>
                  <a:pt x="205" y="283"/>
                  <a:pt x="226" y="283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90" name="Freeform 131"/>
          <p:cNvSpPr>
            <a:spLocks noChangeArrowheads="1"/>
          </p:cNvSpPr>
          <p:nvPr/>
        </p:nvSpPr>
        <p:spPr bwMode="auto">
          <a:xfrm>
            <a:off x="2498778" y="1445054"/>
            <a:ext cx="433174" cy="351652"/>
          </a:xfrm>
          <a:custGeom>
            <a:avLst/>
            <a:gdLst>
              <a:gd name="T0" fmla="*/ 60431965 w 609"/>
              <a:gd name="T1" fmla="*/ 53584117 h 496"/>
              <a:gd name="T2" fmla="*/ 60431965 w 609"/>
              <a:gd name="T3" fmla="*/ 46259545 h 496"/>
              <a:gd name="T4" fmla="*/ 67678707 w 609"/>
              <a:gd name="T5" fmla="*/ 27241756 h 496"/>
              <a:gd name="T6" fmla="*/ 66772909 w 609"/>
              <a:gd name="T7" fmla="*/ 26342360 h 496"/>
              <a:gd name="T8" fmla="*/ 65867111 w 609"/>
              <a:gd name="T9" fmla="*/ 26342360 h 496"/>
              <a:gd name="T10" fmla="*/ 64961313 w 609"/>
              <a:gd name="T11" fmla="*/ 25442965 h 496"/>
              <a:gd name="T12" fmla="*/ 64055516 w 609"/>
              <a:gd name="T13" fmla="*/ 25442965 h 496"/>
              <a:gd name="T14" fmla="*/ 63149718 w 609"/>
              <a:gd name="T15" fmla="*/ 24543211 h 496"/>
              <a:gd name="T16" fmla="*/ 61338122 w 609"/>
              <a:gd name="T17" fmla="*/ 24543211 h 496"/>
              <a:gd name="T18" fmla="*/ 60431965 w 609"/>
              <a:gd name="T19" fmla="*/ 24543211 h 496"/>
              <a:gd name="T20" fmla="*/ 59397024 w 609"/>
              <a:gd name="T21" fmla="*/ 22744420 h 496"/>
              <a:gd name="T22" fmla="*/ 58491226 w 609"/>
              <a:gd name="T23" fmla="*/ 20816939 h 496"/>
              <a:gd name="T24" fmla="*/ 57585069 w 609"/>
              <a:gd name="T25" fmla="*/ 19017789 h 496"/>
              <a:gd name="T26" fmla="*/ 56679271 w 609"/>
              <a:gd name="T27" fmla="*/ 17218998 h 496"/>
              <a:gd name="T28" fmla="*/ 21998871 w 609"/>
              <a:gd name="T29" fmla="*/ 17218998 h 496"/>
              <a:gd name="T30" fmla="*/ 21093073 w 609"/>
              <a:gd name="T31" fmla="*/ 19017789 h 496"/>
              <a:gd name="T32" fmla="*/ 20187276 w 609"/>
              <a:gd name="T33" fmla="*/ 20816939 h 496"/>
              <a:gd name="T34" fmla="*/ 19281478 w 609"/>
              <a:gd name="T35" fmla="*/ 22744420 h 496"/>
              <a:gd name="T36" fmla="*/ 18246178 w 609"/>
              <a:gd name="T37" fmla="*/ 24543211 h 496"/>
              <a:gd name="T38" fmla="*/ 17340380 w 609"/>
              <a:gd name="T39" fmla="*/ 24543211 h 496"/>
              <a:gd name="T40" fmla="*/ 15528425 w 609"/>
              <a:gd name="T41" fmla="*/ 24543211 h 496"/>
              <a:gd name="T42" fmla="*/ 14622627 w 609"/>
              <a:gd name="T43" fmla="*/ 25442965 h 496"/>
              <a:gd name="T44" fmla="*/ 13716829 w 609"/>
              <a:gd name="T45" fmla="*/ 25442965 h 496"/>
              <a:gd name="T46" fmla="*/ 12811031 w 609"/>
              <a:gd name="T47" fmla="*/ 26342360 h 496"/>
              <a:gd name="T48" fmla="*/ 11905233 w 609"/>
              <a:gd name="T49" fmla="*/ 26342360 h 496"/>
              <a:gd name="T50" fmla="*/ 10999436 w 609"/>
              <a:gd name="T51" fmla="*/ 27241756 h 496"/>
              <a:gd name="T52" fmla="*/ 18246178 w 609"/>
              <a:gd name="T53" fmla="*/ 46259545 h 496"/>
              <a:gd name="T54" fmla="*/ 18246178 w 609"/>
              <a:gd name="T55" fmla="*/ 53584117 h 496"/>
              <a:gd name="T56" fmla="*/ 12811031 w 609"/>
              <a:gd name="T57" fmla="*/ 18118394 h 496"/>
              <a:gd name="T58" fmla="*/ 65867111 w 609"/>
              <a:gd name="T59" fmla="*/ 18118394 h 496"/>
              <a:gd name="T60" fmla="*/ 60431965 w 609"/>
              <a:gd name="T61" fmla="*/ 53584117 h 496"/>
              <a:gd name="T62" fmla="*/ 29245613 w 609"/>
              <a:gd name="T63" fmla="*/ 46259545 h 496"/>
              <a:gd name="T64" fmla="*/ 31963007 w 609"/>
              <a:gd name="T65" fmla="*/ 47159299 h 496"/>
              <a:gd name="T66" fmla="*/ 49432889 w 609"/>
              <a:gd name="T67" fmla="*/ 38164268 h 496"/>
              <a:gd name="T68" fmla="*/ 56679271 w 609"/>
              <a:gd name="T69" fmla="*/ 39963059 h 496"/>
              <a:gd name="T70" fmla="*/ 42056644 w 609"/>
              <a:gd name="T71" fmla="*/ 61679752 h 496"/>
              <a:gd name="T72" fmla="*/ 36621498 w 609"/>
              <a:gd name="T73" fmla="*/ 61679752 h 496"/>
              <a:gd name="T74" fmla="*/ 27434018 w 609"/>
              <a:gd name="T75" fmla="*/ 52684721 h 496"/>
              <a:gd name="T76" fmla="*/ 25622062 w 609"/>
              <a:gd name="T77" fmla="*/ 49986176 h 49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609" h="496">
                <a:moveTo>
                  <a:pt x="467" y="417"/>
                </a:moveTo>
                <a:lnTo>
                  <a:pt x="467" y="417"/>
                </a:lnTo>
                <a:cubicBezTo>
                  <a:pt x="445" y="417"/>
                  <a:pt x="438" y="403"/>
                  <a:pt x="438" y="389"/>
                </a:cubicBezTo>
                <a:cubicBezTo>
                  <a:pt x="438" y="375"/>
                  <a:pt x="445" y="360"/>
                  <a:pt x="467" y="360"/>
                </a:cubicBezTo>
                <a:cubicBezTo>
                  <a:pt x="509" y="360"/>
                  <a:pt x="551" y="325"/>
                  <a:pt x="551" y="276"/>
                </a:cubicBezTo>
                <a:cubicBezTo>
                  <a:pt x="551" y="247"/>
                  <a:pt x="537" y="226"/>
                  <a:pt x="523" y="212"/>
                </a:cubicBezTo>
                <a:cubicBezTo>
                  <a:pt x="516" y="212"/>
                  <a:pt x="516" y="212"/>
                  <a:pt x="516" y="205"/>
                </a:cubicBezTo>
                <a:lnTo>
                  <a:pt x="509" y="205"/>
                </a:lnTo>
                <a:lnTo>
                  <a:pt x="502" y="198"/>
                </a:lnTo>
                <a:lnTo>
                  <a:pt x="495" y="198"/>
                </a:lnTo>
                <a:cubicBezTo>
                  <a:pt x="495" y="198"/>
                  <a:pt x="488" y="198"/>
                  <a:pt x="488" y="191"/>
                </a:cubicBezTo>
                <a:cubicBezTo>
                  <a:pt x="481" y="191"/>
                  <a:pt x="481" y="191"/>
                  <a:pt x="481" y="191"/>
                </a:cubicBezTo>
                <a:cubicBezTo>
                  <a:pt x="481" y="191"/>
                  <a:pt x="481" y="191"/>
                  <a:pt x="474" y="191"/>
                </a:cubicBezTo>
                <a:cubicBezTo>
                  <a:pt x="467" y="191"/>
                  <a:pt x="467" y="191"/>
                  <a:pt x="467" y="191"/>
                </a:cubicBezTo>
                <a:lnTo>
                  <a:pt x="459" y="191"/>
                </a:lnTo>
                <a:cubicBezTo>
                  <a:pt x="459" y="184"/>
                  <a:pt x="459" y="184"/>
                  <a:pt x="459" y="177"/>
                </a:cubicBezTo>
                <a:cubicBezTo>
                  <a:pt x="459" y="169"/>
                  <a:pt x="452" y="169"/>
                  <a:pt x="452" y="162"/>
                </a:cubicBezTo>
                <a:cubicBezTo>
                  <a:pt x="452" y="155"/>
                  <a:pt x="452" y="155"/>
                  <a:pt x="445" y="148"/>
                </a:cubicBezTo>
                <a:cubicBezTo>
                  <a:pt x="445" y="141"/>
                  <a:pt x="445" y="141"/>
                  <a:pt x="438" y="134"/>
                </a:cubicBezTo>
                <a:cubicBezTo>
                  <a:pt x="410" y="92"/>
                  <a:pt x="361" y="56"/>
                  <a:pt x="304" y="56"/>
                </a:cubicBezTo>
                <a:cubicBezTo>
                  <a:pt x="247" y="56"/>
                  <a:pt x="198" y="92"/>
                  <a:pt x="170" y="134"/>
                </a:cubicBezTo>
                <a:cubicBezTo>
                  <a:pt x="163" y="141"/>
                  <a:pt x="163" y="141"/>
                  <a:pt x="163" y="148"/>
                </a:cubicBezTo>
                <a:cubicBezTo>
                  <a:pt x="156" y="155"/>
                  <a:pt x="156" y="155"/>
                  <a:pt x="156" y="162"/>
                </a:cubicBezTo>
                <a:cubicBezTo>
                  <a:pt x="156" y="169"/>
                  <a:pt x="149" y="169"/>
                  <a:pt x="149" y="177"/>
                </a:cubicBezTo>
                <a:cubicBezTo>
                  <a:pt x="149" y="184"/>
                  <a:pt x="149" y="184"/>
                  <a:pt x="149" y="191"/>
                </a:cubicBezTo>
                <a:lnTo>
                  <a:pt x="141" y="191"/>
                </a:lnTo>
                <a:cubicBezTo>
                  <a:pt x="141" y="191"/>
                  <a:pt x="141" y="191"/>
                  <a:pt x="134" y="191"/>
                </a:cubicBezTo>
                <a:cubicBezTo>
                  <a:pt x="127" y="191"/>
                  <a:pt x="127" y="191"/>
                  <a:pt x="127" y="191"/>
                </a:cubicBezTo>
                <a:cubicBezTo>
                  <a:pt x="127" y="191"/>
                  <a:pt x="127" y="191"/>
                  <a:pt x="120" y="191"/>
                </a:cubicBezTo>
                <a:cubicBezTo>
                  <a:pt x="120" y="198"/>
                  <a:pt x="113" y="198"/>
                  <a:pt x="113" y="198"/>
                </a:cubicBezTo>
                <a:lnTo>
                  <a:pt x="106" y="198"/>
                </a:lnTo>
                <a:lnTo>
                  <a:pt x="99" y="205"/>
                </a:lnTo>
                <a:lnTo>
                  <a:pt x="92" y="205"/>
                </a:lnTo>
                <a:cubicBezTo>
                  <a:pt x="92" y="212"/>
                  <a:pt x="92" y="212"/>
                  <a:pt x="85" y="212"/>
                </a:cubicBezTo>
                <a:cubicBezTo>
                  <a:pt x="71" y="226"/>
                  <a:pt x="57" y="247"/>
                  <a:pt x="57" y="276"/>
                </a:cubicBezTo>
                <a:cubicBezTo>
                  <a:pt x="57" y="325"/>
                  <a:pt x="99" y="360"/>
                  <a:pt x="141" y="360"/>
                </a:cubicBezTo>
                <a:cubicBezTo>
                  <a:pt x="163" y="360"/>
                  <a:pt x="170" y="375"/>
                  <a:pt x="170" y="389"/>
                </a:cubicBezTo>
                <a:cubicBezTo>
                  <a:pt x="170" y="403"/>
                  <a:pt x="163" y="417"/>
                  <a:pt x="141" y="417"/>
                </a:cubicBezTo>
                <a:cubicBezTo>
                  <a:pt x="64" y="417"/>
                  <a:pt x="0" y="353"/>
                  <a:pt x="0" y="276"/>
                </a:cubicBezTo>
                <a:cubicBezTo>
                  <a:pt x="0" y="212"/>
                  <a:pt x="43" y="155"/>
                  <a:pt x="99" y="141"/>
                </a:cubicBezTo>
                <a:cubicBezTo>
                  <a:pt x="134" y="56"/>
                  <a:pt x="212" y="0"/>
                  <a:pt x="304" y="0"/>
                </a:cubicBezTo>
                <a:cubicBezTo>
                  <a:pt x="396" y="0"/>
                  <a:pt x="474" y="56"/>
                  <a:pt x="509" y="141"/>
                </a:cubicBezTo>
                <a:cubicBezTo>
                  <a:pt x="565" y="155"/>
                  <a:pt x="608" y="212"/>
                  <a:pt x="608" y="276"/>
                </a:cubicBezTo>
                <a:cubicBezTo>
                  <a:pt x="608" y="353"/>
                  <a:pt x="544" y="417"/>
                  <a:pt x="467" y="417"/>
                </a:cubicBezTo>
                <a:close/>
                <a:moveTo>
                  <a:pt x="226" y="360"/>
                </a:moveTo>
                <a:lnTo>
                  <a:pt x="226" y="360"/>
                </a:lnTo>
                <a:cubicBezTo>
                  <a:pt x="233" y="360"/>
                  <a:pt x="240" y="360"/>
                  <a:pt x="247" y="367"/>
                </a:cubicBezTo>
                <a:cubicBezTo>
                  <a:pt x="297" y="417"/>
                  <a:pt x="297" y="417"/>
                  <a:pt x="297" y="417"/>
                </a:cubicBezTo>
                <a:cubicBezTo>
                  <a:pt x="382" y="297"/>
                  <a:pt x="382" y="297"/>
                  <a:pt x="382" y="297"/>
                </a:cubicBezTo>
                <a:cubicBezTo>
                  <a:pt x="389" y="290"/>
                  <a:pt x="396" y="283"/>
                  <a:pt x="410" y="283"/>
                </a:cubicBezTo>
                <a:cubicBezTo>
                  <a:pt x="424" y="283"/>
                  <a:pt x="438" y="297"/>
                  <a:pt x="438" y="311"/>
                </a:cubicBezTo>
                <a:cubicBezTo>
                  <a:pt x="438" y="318"/>
                  <a:pt x="431" y="325"/>
                  <a:pt x="431" y="332"/>
                </a:cubicBezTo>
                <a:cubicBezTo>
                  <a:pt x="325" y="480"/>
                  <a:pt x="325" y="480"/>
                  <a:pt x="325" y="480"/>
                </a:cubicBezTo>
                <a:cubicBezTo>
                  <a:pt x="325" y="488"/>
                  <a:pt x="311" y="495"/>
                  <a:pt x="304" y="495"/>
                </a:cubicBezTo>
                <a:cubicBezTo>
                  <a:pt x="297" y="495"/>
                  <a:pt x="290" y="488"/>
                  <a:pt x="283" y="480"/>
                </a:cubicBezTo>
                <a:cubicBezTo>
                  <a:pt x="212" y="410"/>
                  <a:pt x="212" y="410"/>
                  <a:pt x="212" y="410"/>
                </a:cubicBezTo>
                <a:cubicBezTo>
                  <a:pt x="205" y="403"/>
                  <a:pt x="198" y="396"/>
                  <a:pt x="198" y="389"/>
                </a:cubicBezTo>
                <a:cubicBezTo>
                  <a:pt x="198" y="375"/>
                  <a:pt x="212" y="360"/>
                  <a:pt x="226" y="360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91" name="Freeform 132"/>
          <p:cNvSpPr>
            <a:spLocks noChangeArrowheads="1"/>
          </p:cNvSpPr>
          <p:nvPr/>
        </p:nvSpPr>
        <p:spPr bwMode="auto">
          <a:xfrm>
            <a:off x="1748571" y="1445054"/>
            <a:ext cx="430036" cy="298278"/>
          </a:xfrm>
          <a:custGeom>
            <a:avLst/>
            <a:gdLst>
              <a:gd name="T0" fmla="*/ 59908912 w 602"/>
              <a:gd name="T1" fmla="*/ 54282578 h 418"/>
              <a:gd name="T2" fmla="*/ 59908912 w 602"/>
              <a:gd name="T3" fmla="*/ 54282578 h 418"/>
              <a:gd name="T4" fmla="*/ 18403387 w 602"/>
              <a:gd name="T5" fmla="*/ 54282578 h 418"/>
              <a:gd name="T6" fmla="*/ 0 w 602"/>
              <a:gd name="T7" fmla="*/ 35928130 h 418"/>
              <a:gd name="T8" fmla="*/ 12921388 w 602"/>
              <a:gd name="T9" fmla="*/ 18354447 h 418"/>
              <a:gd name="T10" fmla="*/ 39678193 w 602"/>
              <a:gd name="T11" fmla="*/ 0 h 418"/>
              <a:gd name="T12" fmla="*/ 65520970 w 602"/>
              <a:gd name="T13" fmla="*/ 18354447 h 418"/>
              <a:gd name="T14" fmla="*/ 78442719 w 602"/>
              <a:gd name="T15" fmla="*/ 35928130 h 418"/>
              <a:gd name="T16" fmla="*/ 59908912 w 602"/>
              <a:gd name="T17" fmla="*/ 54282578 h 418"/>
              <a:gd name="T18" fmla="*/ 67348302 w 602"/>
              <a:gd name="T19" fmla="*/ 27596975 h 418"/>
              <a:gd name="T20" fmla="*/ 67348302 w 602"/>
              <a:gd name="T21" fmla="*/ 27596975 h 418"/>
              <a:gd name="T22" fmla="*/ 66434636 w 602"/>
              <a:gd name="T23" fmla="*/ 26685603 h 418"/>
              <a:gd name="T24" fmla="*/ 66434636 w 602"/>
              <a:gd name="T25" fmla="*/ 26685603 h 418"/>
              <a:gd name="T26" fmla="*/ 66434636 w 602"/>
              <a:gd name="T27" fmla="*/ 26685603 h 418"/>
              <a:gd name="T28" fmla="*/ 66434636 w 602"/>
              <a:gd name="T29" fmla="*/ 26685603 h 418"/>
              <a:gd name="T30" fmla="*/ 65520970 w 602"/>
              <a:gd name="T31" fmla="*/ 25774591 h 418"/>
              <a:gd name="T32" fmla="*/ 64607303 w 602"/>
              <a:gd name="T33" fmla="*/ 25774591 h 418"/>
              <a:gd name="T34" fmla="*/ 64607303 w 602"/>
              <a:gd name="T35" fmla="*/ 25774591 h 418"/>
              <a:gd name="T36" fmla="*/ 63693998 w 602"/>
              <a:gd name="T37" fmla="*/ 25774591 h 418"/>
              <a:gd name="T38" fmla="*/ 63693998 w 602"/>
              <a:gd name="T39" fmla="*/ 24863219 h 418"/>
              <a:gd name="T40" fmla="*/ 62780332 w 602"/>
              <a:gd name="T41" fmla="*/ 24863219 h 418"/>
              <a:gd name="T42" fmla="*/ 62780332 w 602"/>
              <a:gd name="T43" fmla="*/ 24863219 h 418"/>
              <a:gd name="T44" fmla="*/ 61866665 w 602"/>
              <a:gd name="T45" fmla="*/ 24863219 h 418"/>
              <a:gd name="T46" fmla="*/ 61866665 w 602"/>
              <a:gd name="T47" fmla="*/ 24863219 h 418"/>
              <a:gd name="T48" fmla="*/ 59908912 w 602"/>
              <a:gd name="T49" fmla="*/ 24863219 h 418"/>
              <a:gd name="T50" fmla="*/ 59908912 w 602"/>
              <a:gd name="T51" fmla="*/ 24863219 h 418"/>
              <a:gd name="T52" fmla="*/ 59908912 w 602"/>
              <a:gd name="T53" fmla="*/ 23040835 h 418"/>
              <a:gd name="T54" fmla="*/ 58995246 w 602"/>
              <a:gd name="T55" fmla="*/ 23040835 h 418"/>
              <a:gd name="T56" fmla="*/ 58995246 w 602"/>
              <a:gd name="T57" fmla="*/ 21088203 h 418"/>
              <a:gd name="T58" fmla="*/ 58995246 w 602"/>
              <a:gd name="T59" fmla="*/ 21088203 h 418"/>
              <a:gd name="T60" fmla="*/ 58081579 w 602"/>
              <a:gd name="T61" fmla="*/ 19265820 h 418"/>
              <a:gd name="T62" fmla="*/ 58081579 w 602"/>
              <a:gd name="T63" fmla="*/ 19265820 h 418"/>
              <a:gd name="T64" fmla="*/ 57167913 w 602"/>
              <a:gd name="T65" fmla="*/ 17443436 h 418"/>
              <a:gd name="T66" fmla="*/ 39678193 w 602"/>
              <a:gd name="T67" fmla="*/ 7289896 h 418"/>
              <a:gd name="T68" fmla="*/ 21274806 w 602"/>
              <a:gd name="T69" fmla="*/ 17443436 h 418"/>
              <a:gd name="T70" fmla="*/ 20361140 w 602"/>
              <a:gd name="T71" fmla="*/ 19265820 h 418"/>
              <a:gd name="T72" fmla="*/ 20361140 w 602"/>
              <a:gd name="T73" fmla="*/ 19265820 h 418"/>
              <a:gd name="T74" fmla="*/ 20361140 w 602"/>
              <a:gd name="T75" fmla="*/ 21088203 h 418"/>
              <a:gd name="T76" fmla="*/ 19317053 w 602"/>
              <a:gd name="T77" fmla="*/ 21088203 h 418"/>
              <a:gd name="T78" fmla="*/ 19317053 w 602"/>
              <a:gd name="T79" fmla="*/ 23040835 h 418"/>
              <a:gd name="T80" fmla="*/ 19317053 w 602"/>
              <a:gd name="T81" fmla="*/ 23040835 h 418"/>
              <a:gd name="T82" fmla="*/ 18403387 w 602"/>
              <a:gd name="T83" fmla="*/ 24863219 h 418"/>
              <a:gd name="T84" fmla="*/ 18403387 w 602"/>
              <a:gd name="T85" fmla="*/ 24863219 h 418"/>
              <a:gd name="T86" fmla="*/ 17489720 w 602"/>
              <a:gd name="T87" fmla="*/ 24863219 h 418"/>
              <a:gd name="T88" fmla="*/ 16576054 w 602"/>
              <a:gd name="T89" fmla="*/ 24863219 h 418"/>
              <a:gd name="T90" fmla="*/ 16576054 w 602"/>
              <a:gd name="T91" fmla="*/ 24863219 h 418"/>
              <a:gd name="T92" fmla="*/ 15662387 w 602"/>
              <a:gd name="T93" fmla="*/ 24863219 h 418"/>
              <a:gd name="T94" fmla="*/ 15662387 w 602"/>
              <a:gd name="T95" fmla="*/ 24863219 h 418"/>
              <a:gd name="T96" fmla="*/ 14748721 w 602"/>
              <a:gd name="T97" fmla="*/ 25774591 h 418"/>
              <a:gd name="T98" fmla="*/ 14748721 w 602"/>
              <a:gd name="T99" fmla="*/ 25774591 h 418"/>
              <a:gd name="T100" fmla="*/ 13835055 w 602"/>
              <a:gd name="T101" fmla="*/ 25774591 h 418"/>
              <a:gd name="T102" fmla="*/ 13835055 w 602"/>
              <a:gd name="T103" fmla="*/ 25774591 h 418"/>
              <a:gd name="T104" fmla="*/ 12921388 w 602"/>
              <a:gd name="T105" fmla="*/ 26685603 h 418"/>
              <a:gd name="T106" fmla="*/ 12921388 w 602"/>
              <a:gd name="T107" fmla="*/ 26685603 h 418"/>
              <a:gd name="T108" fmla="*/ 12007722 w 602"/>
              <a:gd name="T109" fmla="*/ 26685603 h 418"/>
              <a:gd name="T110" fmla="*/ 12007722 w 602"/>
              <a:gd name="T111" fmla="*/ 26685603 h 418"/>
              <a:gd name="T112" fmla="*/ 11094056 w 602"/>
              <a:gd name="T113" fmla="*/ 27596975 h 418"/>
              <a:gd name="T114" fmla="*/ 7439751 w 602"/>
              <a:gd name="T115" fmla="*/ 35928130 h 418"/>
              <a:gd name="T116" fmla="*/ 18403387 w 602"/>
              <a:gd name="T117" fmla="*/ 46862795 h 418"/>
              <a:gd name="T118" fmla="*/ 59908912 w 602"/>
              <a:gd name="T119" fmla="*/ 46862795 h 418"/>
              <a:gd name="T120" fmla="*/ 71002968 w 602"/>
              <a:gd name="T121" fmla="*/ 35928130 h 418"/>
              <a:gd name="T122" fmla="*/ 67348302 w 602"/>
              <a:gd name="T123" fmla="*/ 27596975 h 41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602" h="418">
                <a:moveTo>
                  <a:pt x="459" y="417"/>
                </a:moveTo>
                <a:lnTo>
                  <a:pt x="459" y="417"/>
                </a:lnTo>
                <a:cubicBezTo>
                  <a:pt x="141" y="417"/>
                  <a:pt x="141" y="417"/>
                  <a:pt x="141" y="417"/>
                </a:cubicBezTo>
                <a:cubicBezTo>
                  <a:pt x="64" y="417"/>
                  <a:pt x="0" y="353"/>
                  <a:pt x="0" y="276"/>
                </a:cubicBezTo>
                <a:cubicBezTo>
                  <a:pt x="0" y="212"/>
                  <a:pt x="42" y="155"/>
                  <a:pt x="99" y="141"/>
                </a:cubicBezTo>
                <a:cubicBezTo>
                  <a:pt x="134" y="56"/>
                  <a:pt x="212" y="0"/>
                  <a:pt x="304" y="0"/>
                </a:cubicBezTo>
                <a:cubicBezTo>
                  <a:pt x="396" y="0"/>
                  <a:pt x="474" y="56"/>
                  <a:pt x="502" y="141"/>
                </a:cubicBezTo>
                <a:cubicBezTo>
                  <a:pt x="558" y="155"/>
                  <a:pt x="601" y="212"/>
                  <a:pt x="601" y="276"/>
                </a:cubicBezTo>
                <a:cubicBezTo>
                  <a:pt x="601" y="353"/>
                  <a:pt x="537" y="417"/>
                  <a:pt x="459" y="417"/>
                </a:cubicBezTo>
                <a:close/>
                <a:moveTo>
                  <a:pt x="516" y="212"/>
                </a:moveTo>
                <a:lnTo>
                  <a:pt x="516" y="212"/>
                </a:lnTo>
                <a:cubicBezTo>
                  <a:pt x="516" y="212"/>
                  <a:pt x="516" y="212"/>
                  <a:pt x="509" y="205"/>
                </a:cubicBezTo>
                <a:cubicBezTo>
                  <a:pt x="502" y="205"/>
                  <a:pt x="502" y="198"/>
                  <a:pt x="502" y="198"/>
                </a:cubicBezTo>
                <a:cubicBezTo>
                  <a:pt x="502" y="198"/>
                  <a:pt x="502" y="198"/>
                  <a:pt x="495" y="198"/>
                </a:cubicBezTo>
                <a:cubicBezTo>
                  <a:pt x="495" y="198"/>
                  <a:pt x="495" y="198"/>
                  <a:pt x="488" y="198"/>
                </a:cubicBezTo>
                <a:cubicBezTo>
                  <a:pt x="488" y="198"/>
                  <a:pt x="488" y="198"/>
                  <a:pt x="488" y="191"/>
                </a:cubicBezTo>
                <a:lnTo>
                  <a:pt x="481" y="191"/>
                </a:lnTo>
                <a:cubicBezTo>
                  <a:pt x="474" y="191"/>
                  <a:pt x="474" y="191"/>
                  <a:pt x="474" y="191"/>
                </a:cubicBezTo>
                <a:cubicBezTo>
                  <a:pt x="467" y="191"/>
                  <a:pt x="467" y="191"/>
                  <a:pt x="459" y="191"/>
                </a:cubicBezTo>
                <a:cubicBezTo>
                  <a:pt x="459" y="184"/>
                  <a:pt x="459" y="184"/>
                  <a:pt x="459" y="177"/>
                </a:cubicBezTo>
                <a:cubicBezTo>
                  <a:pt x="452" y="177"/>
                  <a:pt x="452" y="177"/>
                  <a:pt x="452" y="177"/>
                </a:cubicBezTo>
                <a:cubicBezTo>
                  <a:pt x="452" y="169"/>
                  <a:pt x="452" y="169"/>
                  <a:pt x="452" y="162"/>
                </a:cubicBezTo>
                <a:cubicBezTo>
                  <a:pt x="445" y="155"/>
                  <a:pt x="445" y="155"/>
                  <a:pt x="445" y="148"/>
                </a:cubicBezTo>
                <a:cubicBezTo>
                  <a:pt x="445" y="141"/>
                  <a:pt x="438" y="141"/>
                  <a:pt x="438" y="134"/>
                </a:cubicBezTo>
                <a:cubicBezTo>
                  <a:pt x="410" y="92"/>
                  <a:pt x="361" y="56"/>
                  <a:pt x="304" y="56"/>
                </a:cubicBezTo>
                <a:cubicBezTo>
                  <a:pt x="240" y="56"/>
                  <a:pt x="191" y="92"/>
                  <a:pt x="163" y="134"/>
                </a:cubicBezTo>
                <a:cubicBezTo>
                  <a:pt x="163" y="141"/>
                  <a:pt x="163" y="141"/>
                  <a:pt x="156" y="148"/>
                </a:cubicBezTo>
                <a:cubicBezTo>
                  <a:pt x="156" y="155"/>
                  <a:pt x="156" y="155"/>
                  <a:pt x="156" y="162"/>
                </a:cubicBezTo>
                <a:cubicBezTo>
                  <a:pt x="156" y="162"/>
                  <a:pt x="156" y="162"/>
                  <a:pt x="148" y="162"/>
                </a:cubicBezTo>
                <a:cubicBezTo>
                  <a:pt x="148" y="169"/>
                  <a:pt x="148" y="169"/>
                  <a:pt x="148" y="177"/>
                </a:cubicBezTo>
                <a:cubicBezTo>
                  <a:pt x="148" y="184"/>
                  <a:pt x="141" y="184"/>
                  <a:pt x="141" y="191"/>
                </a:cubicBezTo>
                <a:lnTo>
                  <a:pt x="134" y="191"/>
                </a:lnTo>
                <a:cubicBezTo>
                  <a:pt x="134" y="191"/>
                  <a:pt x="134" y="191"/>
                  <a:pt x="127" y="191"/>
                </a:cubicBezTo>
                <a:cubicBezTo>
                  <a:pt x="120" y="191"/>
                  <a:pt x="120" y="191"/>
                  <a:pt x="120" y="191"/>
                </a:cubicBezTo>
                <a:cubicBezTo>
                  <a:pt x="113" y="198"/>
                  <a:pt x="113" y="198"/>
                  <a:pt x="113" y="198"/>
                </a:cubicBezTo>
                <a:cubicBezTo>
                  <a:pt x="106" y="198"/>
                  <a:pt x="106" y="198"/>
                  <a:pt x="106" y="198"/>
                </a:cubicBezTo>
                <a:cubicBezTo>
                  <a:pt x="99" y="198"/>
                  <a:pt x="99" y="205"/>
                  <a:pt x="99" y="205"/>
                </a:cubicBezTo>
                <a:cubicBezTo>
                  <a:pt x="92" y="205"/>
                  <a:pt x="92" y="205"/>
                  <a:pt x="92" y="205"/>
                </a:cubicBezTo>
                <a:cubicBezTo>
                  <a:pt x="92" y="212"/>
                  <a:pt x="85" y="212"/>
                  <a:pt x="85" y="212"/>
                </a:cubicBezTo>
                <a:cubicBezTo>
                  <a:pt x="71" y="226"/>
                  <a:pt x="57" y="247"/>
                  <a:pt x="57" y="276"/>
                </a:cubicBezTo>
                <a:cubicBezTo>
                  <a:pt x="57" y="325"/>
                  <a:pt x="92" y="360"/>
                  <a:pt x="141" y="360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509" y="360"/>
                  <a:pt x="544" y="325"/>
                  <a:pt x="544" y="276"/>
                </a:cubicBezTo>
                <a:cubicBezTo>
                  <a:pt x="544" y="247"/>
                  <a:pt x="537" y="226"/>
                  <a:pt x="516" y="212"/>
                </a:cubicBezTo>
                <a:close/>
              </a:path>
            </a:pathLst>
          </a:custGeom>
          <a:solidFill>
            <a:srgbClr val="16856F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1685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文本框 91"/>
          <p:cNvSpPr txBox="1"/>
          <p:nvPr/>
        </p:nvSpPr>
        <p:spPr>
          <a:xfrm>
            <a:off x="2846180" y="99610"/>
            <a:ext cx="64996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赠送可编辑实用图标</a:t>
            </a:r>
            <a:endParaRPr lang="zh-CN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3174</Words>
  <Application>WPS 演示</Application>
  <PresentationFormat>宽屏</PresentationFormat>
  <Paragraphs>420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51" baseType="lpstr">
      <vt:lpstr>Arial</vt:lpstr>
      <vt:lpstr>宋体</vt:lpstr>
      <vt:lpstr>Wingdings</vt:lpstr>
      <vt:lpstr>微软雅黑</vt:lpstr>
      <vt:lpstr>Bebas Neue</vt:lpstr>
      <vt:lpstr>Gill Sans</vt:lpstr>
      <vt:lpstr>ヒラギノ角ゴ ProN W3</vt:lpstr>
      <vt:lpstr>等线 Light</vt:lpstr>
      <vt:lpstr>等线 Light</vt:lpstr>
      <vt:lpstr>GoodVibrationsROB</vt:lpstr>
      <vt:lpstr>等线</vt:lpstr>
      <vt:lpstr>等线</vt:lpstr>
      <vt:lpstr>Calibri</vt:lpstr>
      <vt:lpstr>Helvetica Light</vt:lpstr>
      <vt:lpstr>Arial</vt:lpstr>
      <vt:lpstr>Roboto</vt:lpstr>
      <vt:lpstr>Roboto</vt:lpstr>
      <vt:lpstr>Open Sans</vt:lpstr>
      <vt:lpstr>Helvetica</vt:lpstr>
      <vt:lpstr>Lato Light</vt:lpstr>
      <vt:lpstr>Gill Sans MT</vt:lpstr>
      <vt:lpstr>AjiwaiPro</vt:lpstr>
      <vt:lpstr>Lato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Administrator</cp:lastModifiedBy>
  <cp:revision>9</cp:revision>
  <dcterms:created xsi:type="dcterms:W3CDTF">2017-03-02T15:18:00Z</dcterms:created>
  <dcterms:modified xsi:type="dcterms:W3CDTF">2017-05-19T02:00:09Z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