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0" r:id="rId2"/>
    <p:sldId id="264" r:id="rId3"/>
    <p:sldId id="288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935C"/>
    <a:srgbClr val="161D30"/>
    <a:srgbClr val="1F2942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1" autoAdjust="0"/>
    <p:restoredTop sz="94660"/>
  </p:normalViewPr>
  <p:slideViewPr>
    <p:cSldViewPr snapToGrid="0">
      <p:cViewPr varScale="1">
        <p:scale>
          <a:sx n="87" d="100"/>
          <a:sy n="87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C5-4892-90B0-932EB634FE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F935C">
                <a:alpha val="60000"/>
              </a:srgb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C5-4892-90B0-932EB634F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4918208"/>
        <c:axId val="1824914944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C5-4892-90B0-932EB634FE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2副本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C5-4892-90B0-932EB634F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4918208"/>
        <c:axId val="1824914944"/>
      </c:lineChart>
      <c:catAx>
        <c:axId val="182491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824914944"/>
        <c:crosses val="autoZero"/>
        <c:auto val="1"/>
        <c:lblAlgn val="ctr"/>
        <c:lblOffset val="100"/>
        <c:noMultiLvlLbl val="0"/>
      </c:catAx>
      <c:valAx>
        <c:axId val="18249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8249182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BBFD-C8C8-4725-9EAB-14606A201563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64D7-DA3C-4151-A821-956FF93301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8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43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30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95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55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28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13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6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363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845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95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899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648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138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636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0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19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929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193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630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8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295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549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15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01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247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584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1724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2990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88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176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199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1F2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9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42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nd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5589620" y="3949550"/>
            <a:ext cx="401148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更多精品演示模板请前往下列网址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 &gt;&gt;&gt;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5715000" y="2286000"/>
            <a:ext cx="2013857" cy="33745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设计的匠心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96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720F-F963-452B-8CDA-A747B5310769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F7E1A-B868-4300-A759-796F7896C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6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9.jpeg"/><Relationship Id="rId5" Type="http://schemas.openxmlformats.org/officeDocument/2006/relationships/image" Target="../media/image47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798" y="0"/>
            <a:ext cx="121920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39000" y="1684076"/>
            <a:ext cx="4314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Business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3654392" y="2895376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12900" y="4528285"/>
            <a:ext cx="8238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20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品牌服务设计案例</a:t>
            </a:r>
            <a:r>
              <a:rPr lang="en-US" altLang="zh-CN" sz="3200" spc="2000" dirty="0" err="1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r>
              <a:rPr lang="zh-CN" altLang="en-US" sz="3200" spc="20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模板</a:t>
            </a:r>
            <a:endParaRPr lang="zh-CN" altLang="en-US" sz="3200" spc="20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74825" y="4038512"/>
            <a:ext cx="4842351" cy="267784"/>
            <a:chOff x="3674825" y="4038512"/>
            <a:chExt cx="4842351" cy="267784"/>
          </a:xfrm>
        </p:grpSpPr>
        <p:sp>
          <p:nvSpPr>
            <p:cNvPr id="21" name="任意多边形 2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727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189" y="1360"/>
            <a:ext cx="2390775" cy="48101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439" y="1360"/>
            <a:ext cx="2390775" cy="48101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817" y="1360"/>
            <a:ext cx="2390775" cy="48101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29" y="1360"/>
            <a:ext cx="2390775" cy="4810125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4646405" y="5148884"/>
            <a:ext cx="2899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AF935C"/>
                </a:solidFill>
                <a:cs typeface="+mn-ea"/>
                <a:sym typeface="+mn-lt"/>
              </a:rPr>
              <a:t>Contents</a:t>
            </a:r>
            <a:endParaRPr lang="zh-CN" altLang="en-US" sz="5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1044" y="1879045"/>
            <a:ext cx="121347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43941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28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02526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36619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业务介绍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11267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29297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产品介绍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20007" y="1879045"/>
            <a:ext cx="128849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21976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>
                <a:solidFill>
                  <a:prstClr val="white"/>
                </a:solidFill>
                <a:cs typeface="+mn-ea"/>
                <a:sym typeface="+mn-lt"/>
              </a:rPr>
              <a:t>展望未来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88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9" grpId="0"/>
      <p:bldP spid="19" grpId="1"/>
      <p:bldP spid="22" grpId="0"/>
      <p:bldP spid="23" grpId="0"/>
      <p:bldP spid="23" grpId="1"/>
      <p:bldP spid="24" grpId="0"/>
      <p:bldP spid="25" grpId="0"/>
      <p:bldP spid="25" grpId="1"/>
      <p:bldP spid="26" grpId="0"/>
      <p:bldP spid="27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236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65346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40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40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11311" y="1760274"/>
            <a:ext cx="14542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公司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团队介绍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核心成员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主要成员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发展历程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企业文化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5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2" y="849745"/>
            <a:ext cx="4330698" cy="52832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685589" y="167721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+mj-ea"/>
                <a:ea typeface="+mj-ea"/>
                <a:cs typeface="+mn-ea"/>
                <a:sym typeface="+mn-lt"/>
              </a:rPr>
              <a:t>公司介绍</a:t>
            </a:r>
            <a:endParaRPr lang="zh-CN" altLang="en-US" sz="28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9626" y="2873478"/>
            <a:ext cx="4672882" cy="232067"/>
            <a:chOff x="3399949" y="4067540"/>
            <a:chExt cx="5392103" cy="267784"/>
          </a:xfrm>
        </p:grpSpPr>
        <p:sp>
          <p:nvSpPr>
            <p:cNvPr id="9" name="任意多边形 8"/>
            <p:cNvSpPr/>
            <p:nvPr/>
          </p:nvSpPr>
          <p:spPr>
            <a:xfrm>
              <a:off x="6026598" y="4067540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399949" y="4149586"/>
              <a:ext cx="5392103" cy="0"/>
              <a:chOff x="3394710" y="4250530"/>
              <a:chExt cx="5392103" cy="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itle 20"/>
          <p:cNvSpPr txBox="1">
            <a:spLocks/>
          </p:cNvSpPr>
          <p:nvPr/>
        </p:nvSpPr>
        <p:spPr>
          <a:xfrm>
            <a:off x="1188701" y="3264298"/>
            <a:ext cx="4614732" cy="193989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77236" y="2036022"/>
            <a:ext cx="363766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  Profile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86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70361" y="49420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团队介绍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07" y="147780"/>
            <a:ext cx="4618412" cy="24419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970361" y="13724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因为坚持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Text Box 44"/>
          <p:cNvSpPr txBox="1">
            <a:spLocks noChangeArrowheads="1"/>
          </p:cNvSpPr>
          <p:nvPr/>
        </p:nvSpPr>
        <p:spPr bwMode="auto">
          <a:xfrm>
            <a:off x="6970361" y="2696643"/>
            <a:ext cx="3887220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just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0361" y="194680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我们聚在了一起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07" y="2841022"/>
            <a:ext cx="4618412" cy="295578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970361" y="5354749"/>
            <a:ext cx="217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Team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28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5" grpId="0"/>
      <p:bldP spid="6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501" y="1684422"/>
            <a:ext cx="2076226" cy="2076226"/>
          </a:xfrm>
          <a:prstGeom prst="rect">
            <a:avLst/>
          </a:prstGeom>
          <a:effectLst/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47" y="1684422"/>
            <a:ext cx="2076226" cy="2076226"/>
          </a:xfrm>
          <a:prstGeom prst="rect">
            <a:avLst/>
          </a:prstGeom>
          <a:effectLst/>
        </p:spPr>
      </p:pic>
      <p:sp>
        <p:nvSpPr>
          <p:cNvPr id="4" name="任意多边形 3"/>
          <p:cNvSpPr/>
          <p:nvPr/>
        </p:nvSpPr>
        <p:spPr>
          <a:xfrm>
            <a:off x="3692256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8199710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73" y="3760648"/>
            <a:ext cx="2076226" cy="2076226"/>
          </a:xfrm>
          <a:prstGeom prst="rect">
            <a:avLst/>
          </a:prstGeom>
          <a:effectLst/>
        </p:spPr>
      </p:pic>
      <p:sp>
        <p:nvSpPr>
          <p:cNvPr id="7" name="任意多边形 6"/>
          <p:cNvSpPr/>
          <p:nvPr/>
        </p:nvSpPr>
        <p:spPr>
          <a:xfrm>
            <a:off x="1766047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728" y="3760649"/>
            <a:ext cx="2076226" cy="2076226"/>
          </a:xfrm>
          <a:prstGeom prst="rect">
            <a:avLst/>
          </a:prstGeom>
          <a:effectLst/>
        </p:spPr>
      </p:pic>
      <p:sp>
        <p:nvSpPr>
          <p:cNvPr id="9" name="任意多边形 8"/>
          <p:cNvSpPr/>
          <p:nvPr/>
        </p:nvSpPr>
        <p:spPr>
          <a:xfrm>
            <a:off x="6273501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4026626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1" name="矩形 10"/>
          <p:cNvSpPr/>
          <p:nvPr/>
        </p:nvSpPr>
        <p:spPr>
          <a:xfrm>
            <a:off x="3955214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28"/>
          <p:cNvSpPr txBox="1"/>
          <p:nvPr/>
        </p:nvSpPr>
        <p:spPr>
          <a:xfrm>
            <a:off x="8552618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矩形 12"/>
          <p:cNvSpPr/>
          <p:nvPr/>
        </p:nvSpPr>
        <p:spPr>
          <a:xfrm>
            <a:off x="8481206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28"/>
          <p:cNvSpPr txBox="1"/>
          <p:nvPr/>
        </p:nvSpPr>
        <p:spPr>
          <a:xfrm>
            <a:off x="6476393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5" name="矩形 14"/>
          <p:cNvSpPr/>
          <p:nvPr/>
        </p:nvSpPr>
        <p:spPr>
          <a:xfrm>
            <a:off x="6404981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28"/>
          <p:cNvSpPr txBox="1"/>
          <p:nvPr/>
        </p:nvSpPr>
        <p:spPr>
          <a:xfrm>
            <a:off x="1968938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897526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78409" y="863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核心成员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9770" y="812517"/>
            <a:ext cx="260981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dirty="0" smtClean="0">
                <a:solidFill>
                  <a:srgbClr val="AF935C"/>
                </a:solidFill>
                <a:cs typeface="+mn-ea"/>
                <a:sym typeface="+mn-lt"/>
              </a:rPr>
              <a:t>Core Member</a:t>
            </a:r>
            <a:endParaRPr lang="zh-CN" altLang="en-US" sz="32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31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19" grpId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65" y="752511"/>
            <a:ext cx="2236650" cy="29132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88" y="752510"/>
            <a:ext cx="2236650" cy="29132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507" y="752511"/>
            <a:ext cx="2245253" cy="2913234"/>
          </a:xfrm>
          <a:prstGeom prst="rect">
            <a:avLst/>
          </a:prstGeom>
        </p:spPr>
      </p:pic>
      <p:sp>
        <p:nvSpPr>
          <p:cNvPr id="6" name="AutoShape 31"/>
          <p:cNvSpPr>
            <a:spLocks/>
          </p:cNvSpPr>
          <p:nvPr/>
        </p:nvSpPr>
        <p:spPr bwMode="auto">
          <a:xfrm>
            <a:off x="3760508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AutoShape 31"/>
          <p:cNvSpPr>
            <a:spLocks/>
          </p:cNvSpPr>
          <p:nvPr/>
        </p:nvSpPr>
        <p:spPr bwMode="auto">
          <a:xfrm>
            <a:off x="6331586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AutoShape 31"/>
          <p:cNvSpPr>
            <a:spLocks/>
          </p:cNvSpPr>
          <p:nvPr/>
        </p:nvSpPr>
        <p:spPr bwMode="auto">
          <a:xfrm>
            <a:off x="8902664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6598301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4024602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TextBox 28"/>
          <p:cNvSpPr txBox="1"/>
          <p:nvPr/>
        </p:nvSpPr>
        <p:spPr>
          <a:xfrm>
            <a:off x="9169379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6" name="矩形 15"/>
          <p:cNvSpPr/>
          <p:nvPr/>
        </p:nvSpPr>
        <p:spPr>
          <a:xfrm>
            <a:off x="3887660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58738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29816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1871" y="3665746"/>
            <a:ext cx="1868397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Main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Member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528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3" grpId="0"/>
      <p:bldP spid="16" grpId="0"/>
      <p:bldP spid="17" grpId="0"/>
      <p:bldP spid="18" grpId="0"/>
      <p:bldP spid="19" grpId="0"/>
      <p:bldP spid="19" grpId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5"/>
          <p:cNvSpPr txBox="1"/>
          <p:nvPr/>
        </p:nvSpPr>
        <p:spPr>
          <a:xfrm>
            <a:off x="2416510" y="4037826"/>
            <a:ext cx="1003801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2014.6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1063167" y="3450208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36" name="平行四边形 9"/>
          <p:cNvSpPr/>
          <p:nvPr/>
        </p:nvSpPr>
        <p:spPr>
          <a:xfrm>
            <a:off x="1025381" y="4752104"/>
            <a:ext cx="2565422" cy="12642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cs typeface="+mn-ea"/>
                <a:sym typeface="+mn-lt"/>
              </a:rPr>
              <a:t>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7" name="平行四边形 1"/>
          <p:cNvSpPr/>
          <p:nvPr/>
        </p:nvSpPr>
        <p:spPr>
          <a:xfrm flipH="1">
            <a:off x="3594247" y="3495942"/>
            <a:ext cx="2549672" cy="125645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8" name="平行四边形 9"/>
          <p:cNvSpPr/>
          <p:nvPr/>
        </p:nvSpPr>
        <p:spPr>
          <a:xfrm flipH="1">
            <a:off x="6147771" y="2235773"/>
            <a:ext cx="2549674" cy="1256452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cs typeface="+mn-ea"/>
                <a:sym typeface="+mn-lt"/>
              </a:rPr>
              <a:t>zzzzzz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9" name="平行四边形 1"/>
          <p:cNvSpPr/>
          <p:nvPr/>
        </p:nvSpPr>
        <p:spPr>
          <a:xfrm flipH="1">
            <a:off x="8697445" y="972212"/>
            <a:ext cx="2556556" cy="125984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0" name="平行四边形 9"/>
          <p:cNvSpPr/>
          <p:nvPr/>
        </p:nvSpPr>
        <p:spPr>
          <a:xfrm>
            <a:off x="8697445" y="3492225"/>
            <a:ext cx="2556556" cy="125984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1" name="平行四边形 1"/>
          <p:cNvSpPr/>
          <p:nvPr/>
        </p:nvSpPr>
        <p:spPr>
          <a:xfrm flipH="1">
            <a:off x="6144330" y="4752071"/>
            <a:ext cx="2556556" cy="1259844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2" name="等腰三角形 41"/>
          <p:cNvSpPr/>
          <p:nvPr/>
        </p:nvSpPr>
        <p:spPr>
          <a:xfrm flipV="1">
            <a:off x="2311856" y="4340473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TextBox 19"/>
          <p:cNvSpPr txBox="1"/>
          <p:nvPr/>
        </p:nvSpPr>
        <p:spPr>
          <a:xfrm>
            <a:off x="5007427" y="2819640"/>
            <a:ext cx="960840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2015.5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4" name="TextBox 20"/>
          <p:cNvSpPr txBox="1"/>
          <p:nvPr/>
        </p:nvSpPr>
        <p:spPr>
          <a:xfrm>
            <a:off x="3616297" y="2232022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flipV="1">
            <a:off x="4902773" y="3122287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extBox 22"/>
          <p:cNvSpPr txBox="1"/>
          <p:nvPr/>
        </p:nvSpPr>
        <p:spPr>
          <a:xfrm>
            <a:off x="7575661" y="1614674"/>
            <a:ext cx="1005403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2016.8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6184531" y="102705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8" name="等腰三角形 47"/>
          <p:cNvSpPr/>
          <p:nvPr/>
        </p:nvSpPr>
        <p:spPr>
          <a:xfrm flipV="1">
            <a:off x="7471007" y="191732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extBox 25"/>
          <p:cNvSpPr txBox="1"/>
          <p:nvPr/>
        </p:nvSpPr>
        <p:spPr>
          <a:xfrm>
            <a:off x="7664671" y="4143261"/>
            <a:ext cx="95923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2017.3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0" name="TextBox 26"/>
          <p:cNvSpPr txBox="1"/>
          <p:nvPr/>
        </p:nvSpPr>
        <p:spPr>
          <a:xfrm>
            <a:off x="6273541" y="3555643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7560017" y="4445908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10250200" y="5450229"/>
            <a:ext cx="1007135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2019.6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3" name="TextBox 29"/>
          <p:cNvSpPr txBox="1"/>
          <p:nvPr/>
        </p:nvSpPr>
        <p:spPr>
          <a:xfrm>
            <a:off x="8859070" y="4862611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4" name="等腰三角形 53"/>
          <p:cNvSpPr/>
          <p:nvPr/>
        </p:nvSpPr>
        <p:spPr>
          <a:xfrm>
            <a:off x="10145546" y="5752876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TextBox 31"/>
          <p:cNvSpPr txBox="1"/>
          <p:nvPr/>
        </p:nvSpPr>
        <p:spPr>
          <a:xfrm>
            <a:off x="10225118" y="2867434"/>
            <a:ext cx="100700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2018.9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6" name="TextBox 32"/>
          <p:cNvSpPr txBox="1"/>
          <p:nvPr/>
        </p:nvSpPr>
        <p:spPr>
          <a:xfrm>
            <a:off x="8833988" y="227981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7" name="等腰三角形 56"/>
          <p:cNvSpPr/>
          <p:nvPr/>
        </p:nvSpPr>
        <p:spPr>
          <a:xfrm>
            <a:off x="10120464" y="317008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1964" y="634488"/>
            <a:ext cx="2980175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7106" y="18758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发展历程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559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28" grpId="0"/>
      <p:bldP spid="29" grpId="0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20577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01.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02.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03.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61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  <p:bldP spid="13" grpId="0"/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3987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04.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05.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41737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06.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75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cs typeface="+mn-ea"/>
                <a:sym typeface="+mn-lt"/>
              </a:rPr>
              <a:t>业务介绍</a:t>
            </a:r>
            <a:endParaRPr lang="zh-CN" altLang="en-US" sz="4000" spc="3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95165" y="2551837"/>
            <a:ext cx="1454244" cy="1675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服务流程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业务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分布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438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服务内容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1871" y="3665746"/>
            <a:ext cx="1810560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Content</a:t>
            </a:r>
            <a:endParaRPr lang="en-US" altLang="zh-CN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37917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75509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37917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8"/>
          <p:cNvSpPr/>
          <p:nvPr/>
        </p:nvSpPr>
        <p:spPr>
          <a:xfrm>
            <a:off x="75509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72162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14" y="3027750"/>
            <a:ext cx="3238500" cy="183832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725314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72162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25314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14" y="171221"/>
            <a:ext cx="3238500" cy="18383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14" y="171221"/>
            <a:ext cx="3238500" cy="183832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14" y="3027750"/>
            <a:ext cx="323850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6930" y="394691"/>
            <a:ext cx="319850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6521" y="48711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服务流程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22" name="Straight Connector 31"/>
          <p:cNvCxnSpPr>
            <a:stCxn id="32" idx="2"/>
            <a:endCxn id="30" idx="6"/>
          </p:cNvCxnSpPr>
          <p:nvPr/>
        </p:nvCxnSpPr>
        <p:spPr>
          <a:xfrm flipH="1">
            <a:off x="8621772" y="3255669"/>
            <a:ext cx="8179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6"/>
          <p:cNvCxnSpPr>
            <a:stCxn id="28" idx="3"/>
            <a:endCxn id="27" idx="7"/>
          </p:cNvCxnSpPr>
          <p:nvPr/>
        </p:nvCxnSpPr>
        <p:spPr>
          <a:xfrm flipH="1">
            <a:off x="4309904" y="3458412"/>
            <a:ext cx="628664" cy="3752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0"/>
          <p:cNvCxnSpPr>
            <a:stCxn id="30" idx="3"/>
            <a:endCxn id="29" idx="7"/>
          </p:cNvCxnSpPr>
          <p:nvPr/>
        </p:nvCxnSpPr>
        <p:spPr>
          <a:xfrm flipH="1">
            <a:off x="7005488" y="3720847"/>
            <a:ext cx="491565" cy="2854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7"/>
          <p:cNvCxnSpPr>
            <a:stCxn id="28" idx="5"/>
            <a:endCxn id="29" idx="1"/>
          </p:cNvCxnSpPr>
          <p:nvPr/>
        </p:nvCxnSpPr>
        <p:spPr>
          <a:xfrm>
            <a:off x="5861104" y="3458412"/>
            <a:ext cx="454606" cy="5479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8"/>
          <p:cNvCxnSpPr>
            <a:stCxn id="31" idx="5"/>
            <a:endCxn id="27" idx="1"/>
          </p:cNvCxnSpPr>
          <p:nvPr/>
        </p:nvCxnSpPr>
        <p:spPr>
          <a:xfrm>
            <a:off x="2907003" y="3615665"/>
            <a:ext cx="317761" cy="21795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2"/>
          <p:cNvSpPr>
            <a:spLocks noChangeArrowheads="1"/>
          </p:cNvSpPr>
          <p:nvPr/>
        </p:nvSpPr>
        <p:spPr bwMode="auto">
          <a:xfrm>
            <a:off x="3000024" y="3609214"/>
            <a:ext cx="1534620" cy="1532326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4747505" y="2346478"/>
            <a:ext cx="1304662" cy="1302712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6172852" y="3863696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7304082" y="2597808"/>
            <a:ext cx="1317690" cy="1315722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026995" y="2736971"/>
            <a:ext cx="1030994" cy="1029454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9439688" y="2768651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153774" y="2752565"/>
            <a:ext cx="492125" cy="490538"/>
          </a:xfrm>
          <a:custGeom>
            <a:avLst/>
            <a:gdLst>
              <a:gd name="T0" fmla="*/ 68 w 128"/>
              <a:gd name="T1" fmla="*/ 0 h 128"/>
              <a:gd name="T2" fmla="*/ 68 w 128"/>
              <a:gd name="T3" fmla="*/ 60 h 128"/>
              <a:gd name="T4" fmla="*/ 128 w 128"/>
              <a:gd name="T5" fmla="*/ 60 h 128"/>
              <a:gd name="T6" fmla="*/ 68 w 128"/>
              <a:gd name="T7" fmla="*/ 0 h 128"/>
              <a:gd name="T8" fmla="*/ 76 w 128"/>
              <a:gd name="T9" fmla="*/ 9 h 128"/>
              <a:gd name="T10" fmla="*/ 119 w 128"/>
              <a:gd name="T11" fmla="*/ 52 h 128"/>
              <a:gd name="T12" fmla="*/ 76 w 128"/>
              <a:gd name="T13" fmla="*/ 52 h 128"/>
              <a:gd name="T14" fmla="*/ 76 w 128"/>
              <a:gd name="T15" fmla="*/ 9 h 128"/>
              <a:gd name="T16" fmla="*/ 60 w 128"/>
              <a:gd name="T17" fmla="*/ 8 h 128"/>
              <a:gd name="T18" fmla="*/ 0 w 128"/>
              <a:gd name="T19" fmla="*/ 68 h 128"/>
              <a:gd name="T20" fmla="*/ 60 w 128"/>
              <a:gd name="T21" fmla="*/ 128 h 128"/>
              <a:gd name="T22" fmla="*/ 120 w 128"/>
              <a:gd name="T23" fmla="*/ 68 h 128"/>
              <a:gd name="T24" fmla="*/ 60 w 128"/>
              <a:gd name="T25" fmla="*/ 68 h 128"/>
              <a:gd name="T26" fmla="*/ 60 w 128"/>
              <a:gd name="T27" fmla="*/ 8 h 128"/>
              <a:gd name="T28" fmla="*/ 111 w 128"/>
              <a:gd name="T29" fmla="*/ 76 h 128"/>
              <a:gd name="T30" fmla="*/ 60 w 128"/>
              <a:gd name="T31" fmla="*/ 120 h 128"/>
              <a:gd name="T32" fmla="*/ 8 w 128"/>
              <a:gd name="T33" fmla="*/ 68 h 128"/>
              <a:gd name="T34" fmla="*/ 52 w 128"/>
              <a:gd name="T35" fmla="*/ 17 h 128"/>
              <a:gd name="T36" fmla="*/ 52 w 128"/>
              <a:gd name="T37" fmla="*/ 76 h 128"/>
              <a:gd name="T38" fmla="*/ 111 w 128"/>
              <a:gd name="T39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2345432" y="3055969"/>
            <a:ext cx="394121" cy="391459"/>
          </a:xfrm>
          <a:custGeom>
            <a:avLst/>
            <a:gdLst>
              <a:gd name="T0" fmla="*/ 88 w 128"/>
              <a:gd name="T1" fmla="*/ 60 h 128"/>
              <a:gd name="T2" fmla="*/ 68 w 128"/>
              <a:gd name="T3" fmla="*/ 60 h 128"/>
              <a:gd name="T4" fmla="*/ 68 w 128"/>
              <a:gd name="T5" fmla="*/ 32 h 128"/>
              <a:gd name="T6" fmla="*/ 64 w 128"/>
              <a:gd name="T7" fmla="*/ 28 h 128"/>
              <a:gd name="T8" fmla="*/ 60 w 128"/>
              <a:gd name="T9" fmla="*/ 32 h 128"/>
              <a:gd name="T10" fmla="*/ 60 w 128"/>
              <a:gd name="T11" fmla="*/ 64 h 128"/>
              <a:gd name="T12" fmla="*/ 64 w 128"/>
              <a:gd name="T13" fmla="*/ 68 h 128"/>
              <a:gd name="T14" fmla="*/ 88 w 128"/>
              <a:gd name="T15" fmla="*/ 68 h 128"/>
              <a:gd name="T16" fmla="*/ 92 w 128"/>
              <a:gd name="T17" fmla="*/ 64 h 128"/>
              <a:gd name="T18" fmla="*/ 88 w 128"/>
              <a:gd name="T19" fmla="*/ 60 h 128"/>
              <a:gd name="T20" fmla="*/ 64 w 128"/>
              <a:gd name="T21" fmla="*/ 0 h 128"/>
              <a:gd name="T22" fmla="*/ 0 w 128"/>
              <a:gd name="T23" fmla="*/ 64 h 128"/>
              <a:gd name="T24" fmla="*/ 64 w 128"/>
              <a:gd name="T25" fmla="*/ 128 h 128"/>
              <a:gd name="T26" fmla="*/ 128 w 128"/>
              <a:gd name="T27" fmla="*/ 64 h 128"/>
              <a:gd name="T28" fmla="*/ 64 w 128"/>
              <a:gd name="T29" fmla="*/ 0 h 128"/>
              <a:gd name="T30" fmla="*/ 64 w 128"/>
              <a:gd name="T31" fmla="*/ 120 h 128"/>
              <a:gd name="T32" fmla="*/ 8 w 128"/>
              <a:gd name="T33" fmla="*/ 64 h 128"/>
              <a:gd name="T34" fmla="*/ 64 w 128"/>
              <a:gd name="T35" fmla="*/ 8 h 128"/>
              <a:gd name="T36" fmla="*/ 120 w 128"/>
              <a:gd name="T37" fmla="*/ 64 h 128"/>
              <a:gd name="T38" fmla="*/ 64 w 128"/>
              <a:gd name="T3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2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2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5" name="Freeform 10"/>
          <p:cNvSpPr>
            <a:spLocks noEditPoints="1"/>
          </p:cNvSpPr>
          <p:nvPr/>
        </p:nvSpPr>
        <p:spPr bwMode="auto">
          <a:xfrm>
            <a:off x="9755673" y="3059940"/>
            <a:ext cx="343525" cy="391459"/>
          </a:xfrm>
          <a:custGeom>
            <a:avLst/>
            <a:gdLst>
              <a:gd name="T0" fmla="*/ 100 w 112"/>
              <a:gd name="T1" fmla="*/ 32 h 128"/>
              <a:gd name="T2" fmla="*/ 84 w 112"/>
              <a:gd name="T3" fmla="*/ 32 h 128"/>
              <a:gd name="T4" fmla="*/ 84 w 112"/>
              <a:gd name="T5" fmla="*/ 29 h 128"/>
              <a:gd name="T6" fmla="*/ 56 w 112"/>
              <a:gd name="T7" fmla="*/ 0 h 128"/>
              <a:gd name="T8" fmla="*/ 28 w 112"/>
              <a:gd name="T9" fmla="*/ 29 h 128"/>
              <a:gd name="T10" fmla="*/ 28 w 112"/>
              <a:gd name="T11" fmla="*/ 32 h 128"/>
              <a:gd name="T12" fmla="*/ 12 w 112"/>
              <a:gd name="T13" fmla="*/ 32 h 128"/>
              <a:gd name="T14" fmla="*/ 0 w 112"/>
              <a:gd name="T15" fmla="*/ 44 h 128"/>
              <a:gd name="T16" fmla="*/ 0 w 112"/>
              <a:gd name="T17" fmla="*/ 116 h 128"/>
              <a:gd name="T18" fmla="*/ 12 w 112"/>
              <a:gd name="T19" fmla="*/ 128 h 128"/>
              <a:gd name="T20" fmla="*/ 100 w 112"/>
              <a:gd name="T21" fmla="*/ 128 h 128"/>
              <a:gd name="T22" fmla="*/ 112 w 112"/>
              <a:gd name="T23" fmla="*/ 116 h 128"/>
              <a:gd name="T24" fmla="*/ 112 w 112"/>
              <a:gd name="T25" fmla="*/ 44 h 128"/>
              <a:gd name="T26" fmla="*/ 100 w 112"/>
              <a:gd name="T27" fmla="*/ 32 h 128"/>
              <a:gd name="T28" fmla="*/ 36 w 112"/>
              <a:gd name="T29" fmla="*/ 29 h 128"/>
              <a:gd name="T30" fmla="*/ 56 w 112"/>
              <a:gd name="T31" fmla="*/ 8 h 128"/>
              <a:gd name="T32" fmla="*/ 76 w 112"/>
              <a:gd name="T33" fmla="*/ 29 h 128"/>
              <a:gd name="T34" fmla="*/ 76 w 112"/>
              <a:gd name="T35" fmla="*/ 32 h 128"/>
              <a:gd name="T36" fmla="*/ 36 w 112"/>
              <a:gd name="T37" fmla="*/ 32 h 128"/>
              <a:gd name="T38" fmla="*/ 36 w 112"/>
              <a:gd name="T39" fmla="*/ 29 h 128"/>
              <a:gd name="T40" fmla="*/ 104 w 112"/>
              <a:gd name="T41" fmla="*/ 112 h 128"/>
              <a:gd name="T42" fmla="*/ 96 w 112"/>
              <a:gd name="T43" fmla="*/ 120 h 128"/>
              <a:gd name="T44" fmla="*/ 16 w 112"/>
              <a:gd name="T45" fmla="*/ 120 h 128"/>
              <a:gd name="T46" fmla="*/ 8 w 112"/>
              <a:gd name="T47" fmla="*/ 112 h 128"/>
              <a:gd name="T48" fmla="*/ 8 w 112"/>
              <a:gd name="T49" fmla="*/ 48 h 128"/>
              <a:gd name="T50" fmla="*/ 16 w 112"/>
              <a:gd name="T51" fmla="*/ 40 h 128"/>
              <a:gd name="T52" fmla="*/ 28 w 112"/>
              <a:gd name="T53" fmla="*/ 40 h 128"/>
              <a:gd name="T54" fmla="*/ 28 w 112"/>
              <a:gd name="T55" fmla="*/ 53 h 128"/>
              <a:gd name="T56" fmla="*/ 24 w 112"/>
              <a:gd name="T57" fmla="*/ 60 h 128"/>
              <a:gd name="T58" fmla="*/ 32 w 112"/>
              <a:gd name="T59" fmla="*/ 68 h 128"/>
              <a:gd name="T60" fmla="*/ 40 w 112"/>
              <a:gd name="T61" fmla="*/ 60 h 128"/>
              <a:gd name="T62" fmla="*/ 36 w 112"/>
              <a:gd name="T63" fmla="*/ 53 h 128"/>
              <a:gd name="T64" fmla="*/ 36 w 112"/>
              <a:gd name="T65" fmla="*/ 40 h 128"/>
              <a:gd name="T66" fmla="*/ 76 w 112"/>
              <a:gd name="T67" fmla="*/ 40 h 128"/>
              <a:gd name="T68" fmla="*/ 76 w 112"/>
              <a:gd name="T69" fmla="*/ 53 h 128"/>
              <a:gd name="T70" fmla="*/ 72 w 112"/>
              <a:gd name="T71" fmla="*/ 60 h 128"/>
              <a:gd name="T72" fmla="*/ 80 w 112"/>
              <a:gd name="T73" fmla="*/ 68 h 128"/>
              <a:gd name="T74" fmla="*/ 88 w 112"/>
              <a:gd name="T75" fmla="*/ 60 h 128"/>
              <a:gd name="T76" fmla="*/ 84 w 112"/>
              <a:gd name="T77" fmla="*/ 53 h 128"/>
              <a:gd name="T78" fmla="*/ 84 w 112"/>
              <a:gd name="T79" fmla="*/ 40 h 128"/>
              <a:gd name="T80" fmla="*/ 96 w 112"/>
              <a:gd name="T81" fmla="*/ 40 h 128"/>
              <a:gd name="T82" fmla="*/ 104 w 112"/>
              <a:gd name="T83" fmla="*/ 48 h 128"/>
              <a:gd name="T84" fmla="*/ 104 w 112"/>
              <a:gd name="T8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2" h="128">
                <a:moveTo>
                  <a:pt x="100" y="32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29"/>
                  <a:pt x="84" y="29"/>
                  <a:pt x="84" y="29"/>
                </a:cubicBezTo>
                <a:cubicBezTo>
                  <a:pt x="84" y="13"/>
                  <a:pt x="72" y="0"/>
                  <a:pt x="56" y="0"/>
                </a:cubicBezTo>
                <a:cubicBezTo>
                  <a:pt x="40" y="0"/>
                  <a:pt x="28" y="13"/>
                  <a:pt x="28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37"/>
                  <a:pt x="107" y="32"/>
                  <a:pt x="100" y="32"/>
                </a:cubicBezTo>
                <a:close/>
                <a:moveTo>
                  <a:pt x="36" y="29"/>
                </a:moveTo>
                <a:cubicBezTo>
                  <a:pt x="36" y="17"/>
                  <a:pt x="44" y="8"/>
                  <a:pt x="56" y="8"/>
                </a:cubicBezTo>
                <a:cubicBezTo>
                  <a:pt x="68" y="8"/>
                  <a:pt x="76" y="17"/>
                  <a:pt x="76" y="29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29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4"/>
                  <a:pt x="24" y="57"/>
                  <a:pt x="24" y="60"/>
                </a:cubicBezTo>
                <a:cubicBezTo>
                  <a:pt x="24" y="64"/>
                  <a:pt x="28" y="68"/>
                  <a:pt x="32" y="68"/>
                </a:cubicBezTo>
                <a:cubicBezTo>
                  <a:pt x="36" y="68"/>
                  <a:pt x="40" y="64"/>
                  <a:pt x="40" y="60"/>
                </a:cubicBezTo>
                <a:cubicBezTo>
                  <a:pt x="40" y="57"/>
                  <a:pt x="38" y="54"/>
                  <a:pt x="36" y="53"/>
                </a:cubicBezTo>
                <a:cubicBezTo>
                  <a:pt x="36" y="40"/>
                  <a:pt x="36" y="40"/>
                  <a:pt x="3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4"/>
                  <a:pt x="72" y="57"/>
                  <a:pt x="72" y="60"/>
                </a:cubicBezTo>
                <a:cubicBezTo>
                  <a:pt x="72" y="64"/>
                  <a:pt x="76" y="68"/>
                  <a:pt x="80" y="68"/>
                </a:cubicBezTo>
                <a:cubicBezTo>
                  <a:pt x="84" y="68"/>
                  <a:pt x="88" y="64"/>
                  <a:pt x="88" y="60"/>
                </a:cubicBezTo>
                <a:cubicBezTo>
                  <a:pt x="88" y="57"/>
                  <a:pt x="86" y="54"/>
                  <a:pt x="84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96" y="40"/>
                  <a:pt x="96" y="40"/>
                  <a:pt x="96" y="40"/>
                </a:cubicBezTo>
                <a:cubicBezTo>
                  <a:pt x="100" y="40"/>
                  <a:pt x="104" y="44"/>
                  <a:pt x="104" y="48"/>
                </a:cubicBezTo>
                <a:lnTo>
                  <a:pt x="104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6" name="Freeform 11"/>
          <p:cNvSpPr>
            <a:spLocks noEditPoints="1"/>
          </p:cNvSpPr>
          <p:nvPr/>
        </p:nvSpPr>
        <p:spPr bwMode="auto">
          <a:xfrm>
            <a:off x="6514135" y="4154985"/>
            <a:ext cx="292928" cy="391459"/>
          </a:xfrm>
          <a:custGeom>
            <a:avLst/>
            <a:gdLst>
              <a:gd name="T0" fmla="*/ 48 w 96"/>
              <a:gd name="T1" fmla="*/ 32 h 128"/>
              <a:gd name="T2" fmla="*/ 32 w 96"/>
              <a:gd name="T3" fmla="*/ 48 h 128"/>
              <a:gd name="T4" fmla="*/ 48 w 96"/>
              <a:gd name="T5" fmla="*/ 64 h 128"/>
              <a:gd name="T6" fmla="*/ 64 w 96"/>
              <a:gd name="T7" fmla="*/ 48 h 128"/>
              <a:gd name="T8" fmla="*/ 48 w 96"/>
              <a:gd name="T9" fmla="*/ 32 h 128"/>
              <a:gd name="T10" fmla="*/ 48 w 96"/>
              <a:gd name="T11" fmla="*/ 56 h 128"/>
              <a:gd name="T12" fmla="*/ 40 w 96"/>
              <a:gd name="T13" fmla="*/ 48 h 128"/>
              <a:gd name="T14" fmla="*/ 48 w 96"/>
              <a:gd name="T15" fmla="*/ 40 h 128"/>
              <a:gd name="T16" fmla="*/ 56 w 96"/>
              <a:gd name="T17" fmla="*/ 48 h 128"/>
              <a:gd name="T18" fmla="*/ 48 w 96"/>
              <a:gd name="T19" fmla="*/ 56 h 128"/>
              <a:gd name="T20" fmla="*/ 48 w 96"/>
              <a:gd name="T21" fmla="*/ 0 h 128"/>
              <a:gd name="T22" fmla="*/ 0 w 96"/>
              <a:gd name="T23" fmla="*/ 48 h 128"/>
              <a:gd name="T24" fmla="*/ 48 w 96"/>
              <a:gd name="T25" fmla="*/ 128 h 128"/>
              <a:gd name="T26" fmla="*/ 96 w 96"/>
              <a:gd name="T27" fmla="*/ 48 h 128"/>
              <a:gd name="T28" fmla="*/ 48 w 96"/>
              <a:gd name="T29" fmla="*/ 0 h 128"/>
              <a:gd name="T30" fmla="*/ 8 w 96"/>
              <a:gd name="T31" fmla="*/ 48 h 128"/>
              <a:gd name="T32" fmla="*/ 48 w 96"/>
              <a:gd name="T33" fmla="*/ 8 h 128"/>
              <a:gd name="T34" fmla="*/ 88 w 96"/>
              <a:gd name="T35" fmla="*/ 48 h 128"/>
              <a:gd name="T36" fmla="*/ 48 w 96"/>
              <a:gd name="T37" fmla="*/ 116 h 128"/>
              <a:gd name="T38" fmla="*/ 8 w 96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6" h="128">
                <a:moveTo>
                  <a:pt x="48" y="32"/>
                </a:moveTo>
                <a:cubicBezTo>
                  <a:pt x="39" y="32"/>
                  <a:pt x="32" y="39"/>
                  <a:pt x="32" y="48"/>
                </a:cubicBezTo>
                <a:cubicBezTo>
                  <a:pt x="32" y="57"/>
                  <a:pt x="39" y="64"/>
                  <a:pt x="48" y="64"/>
                </a:cubicBezTo>
                <a:cubicBezTo>
                  <a:pt x="57" y="64"/>
                  <a:pt x="64" y="57"/>
                  <a:pt x="64" y="48"/>
                </a:cubicBezTo>
                <a:cubicBezTo>
                  <a:pt x="64" y="39"/>
                  <a:pt x="57" y="32"/>
                  <a:pt x="48" y="32"/>
                </a:cubicBezTo>
                <a:close/>
                <a:moveTo>
                  <a:pt x="48" y="56"/>
                </a:moveTo>
                <a:cubicBezTo>
                  <a:pt x="44" y="56"/>
                  <a:pt x="40" y="52"/>
                  <a:pt x="40" y="48"/>
                </a:cubicBezTo>
                <a:cubicBezTo>
                  <a:pt x="40" y="44"/>
                  <a:pt x="44" y="40"/>
                  <a:pt x="48" y="40"/>
                </a:cubicBezTo>
                <a:cubicBezTo>
                  <a:pt x="52" y="40"/>
                  <a:pt x="56" y="44"/>
                  <a:pt x="56" y="48"/>
                </a:cubicBezTo>
                <a:cubicBezTo>
                  <a:pt x="56" y="52"/>
                  <a:pt x="52" y="56"/>
                  <a:pt x="48" y="56"/>
                </a:cubicBezTo>
                <a:close/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80"/>
                  <a:pt x="48" y="128"/>
                  <a:pt x="48" y="128"/>
                </a:cubicBezTo>
                <a:cubicBezTo>
                  <a:pt x="48" y="128"/>
                  <a:pt x="96" y="79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8" y="48"/>
                </a:move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75"/>
                  <a:pt x="48" y="116"/>
                  <a:pt x="48" y="116"/>
                </a:cubicBezTo>
                <a:cubicBezTo>
                  <a:pt x="48" y="116"/>
                  <a:pt x="8" y="75"/>
                  <a:pt x="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7" name="Freeform 12"/>
          <p:cNvSpPr>
            <a:spLocks noEditPoints="1"/>
          </p:cNvSpPr>
          <p:nvPr/>
        </p:nvSpPr>
        <p:spPr bwMode="auto">
          <a:xfrm>
            <a:off x="7743219" y="3035961"/>
            <a:ext cx="439416" cy="439416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3481881" y="4088997"/>
            <a:ext cx="570906" cy="572760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0 h 128"/>
              <a:gd name="T14" fmla="*/ 112 w 128"/>
              <a:gd name="T15" fmla="*/ 21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0 w 128"/>
              <a:gd name="T23" fmla="*/ 0 h 128"/>
              <a:gd name="T24" fmla="*/ 46 w 128"/>
              <a:gd name="T25" fmla="*/ 14 h 128"/>
              <a:gd name="T26" fmla="*/ 40 w 128"/>
              <a:gd name="T27" fmla="*/ 15 h 128"/>
              <a:gd name="T28" fmla="*/ 21 w 128"/>
              <a:gd name="T29" fmla="*/ 16 h 128"/>
              <a:gd name="T30" fmla="*/ 12 w 128"/>
              <a:gd name="T31" fmla="*/ 31 h 128"/>
              <a:gd name="T32" fmla="*/ 16 w 128"/>
              <a:gd name="T33" fmla="*/ 41 h 128"/>
              <a:gd name="T34" fmla="*/ 13 w 128"/>
              <a:gd name="T35" fmla="*/ 46 h 128"/>
              <a:gd name="T36" fmla="*/ 0 w 128"/>
              <a:gd name="T37" fmla="*/ 68 h 128"/>
              <a:gd name="T38" fmla="*/ 14 w 128"/>
              <a:gd name="T39" fmla="*/ 82 h 128"/>
              <a:gd name="T40" fmla="*/ 15 w 128"/>
              <a:gd name="T41" fmla="*/ 88 h 128"/>
              <a:gd name="T42" fmla="*/ 16 w 128"/>
              <a:gd name="T43" fmla="*/ 107 h 128"/>
              <a:gd name="T44" fmla="*/ 31 w 128"/>
              <a:gd name="T45" fmla="*/ 116 h 128"/>
              <a:gd name="T46" fmla="*/ 41 w 128"/>
              <a:gd name="T47" fmla="*/ 112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0 h 128"/>
              <a:gd name="T66" fmla="*/ 120 w 128"/>
              <a:gd name="T67" fmla="*/ 68 h 128"/>
              <a:gd name="T68" fmla="*/ 108 w 128"/>
              <a:gd name="T69" fmla="*/ 76 h 128"/>
              <a:gd name="T70" fmla="*/ 106 w 128"/>
              <a:gd name="T71" fmla="*/ 91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3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4 w 128"/>
              <a:gd name="T89" fmla="*/ 86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6 w 128"/>
              <a:gd name="T101" fmla="*/ 21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6 w 128"/>
              <a:gd name="T109" fmla="*/ 24 h 128"/>
              <a:gd name="T110" fmla="*/ 97 w 128"/>
              <a:gd name="T111" fmla="*/ 19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7" y="76"/>
                  <a:pt x="52" y="71"/>
                  <a:pt x="52" y="64"/>
                </a:cubicBezTo>
                <a:cubicBezTo>
                  <a:pt x="52" y="57"/>
                  <a:pt x="57" y="52"/>
                  <a:pt x="64" y="52"/>
                </a:cubicBezTo>
                <a:cubicBezTo>
                  <a:pt x="71" y="52"/>
                  <a:pt x="76" y="57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6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4"/>
                  <a:pt x="113" y="43"/>
                  <a:pt x="112" y="41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5" y="38"/>
                  <a:pt x="116" y="35"/>
                  <a:pt x="116" y="31"/>
                </a:cubicBezTo>
                <a:cubicBezTo>
                  <a:pt x="116" y="28"/>
                  <a:pt x="114" y="24"/>
                  <a:pt x="112" y="21"/>
                </a:cubicBezTo>
                <a:cubicBezTo>
                  <a:pt x="107" y="16"/>
                  <a:pt x="107" y="16"/>
                  <a:pt x="107" y="16"/>
                </a:cubicBezTo>
                <a:cubicBezTo>
                  <a:pt x="104" y="14"/>
                  <a:pt x="100" y="12"/>
                  <a:pt x="97" y="12"/>
                </a:cubicBezTo>
                <a:cubicBezTo>
                  <a:pt x="93" y="12"/>
                  <a:pt x="90" y="13"/>
                  <a:pt x="88" y="15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4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4" y="14"/>
                  <a:pt x="43" y="15"/>
                  <a:pt x="41" y="16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3"/>
                  <a:pt x="35" y="12"/>
                  <a:pt x="31" y="12"/>
                </a:cubicBezTo>
                <a:cubicBezTo>
                  <a:pt x="28" y="12"/>
                  <a:pt x="24" y="14"/>
                  <a:pt x="21" y="16"/>
                </a:cubicBezTo>
                <a:cubicBezTo>
                  <a:pt x="16" y="21"/>
                  <a:pt x="16" y="21"/>
                  <a:pt x="16" y="21"/>
                </a:cubicBezTo>
                <a:cubicBezTo>
                  <a:pt x="14" y="24"/>
                  <a:pt x="12" y="28"/>
                  <a:pt x="12" y="31"/>
                </a:cubicBezTo>
                <a:cubicBezTo>
                  <a:pt x="12" y="35"/>
                  <a:pt x="13" y="38"/>
                  <a:pt x="15" y="40"/>
                </a:cubicBezTo>
                <a:cubicBezTo>
                  <a:pt x="16" y="41"/>
                  <a:pt x="16" y="41"/>
                  <a:pt x="16" y="41"/>
                </a:cubicBezTo>
                <a:cubicBezTo>
                  <a:pt x="15" y="43"/>
                  <a:pt x="14" y="44"/>
                  <a:pt x="14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6" y="47"/>
                  <a:pt x="0" y="53"/>
                  <a:pt x="0" y="6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4" y="84"/>
                  <a:pt x="15" y="85"/>
                  <a:pt x="16" y="87"/>
                </a:cubicBezTo>
                <a:cubicBezTo>
                  <a:pt x="15" y="88"/>
                  <a:pt x="15" y="88"/>
                  <a:pt x="15" y="88"/>
                </a:cubicBezTo>
                <a:cubicBezTo>
                  <a:pt x="13" y="90"/>
                  <a:pt x="12" y="93"/>
                  <a:pt x="12" y="97"/>
                </a:cubicBezTo>
                <a:cubicBezTo>
                  <a:pt x="12" y="100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4"/>
                  <a:pt x="28" y="116"/>
                  <a:pt x="31" y="116"/>
                </a:cubicBezTo>
                <a:cubicBezTo>
                  <a:pt x="35" y="116"/>
                  <a:pt x="38" y="115"/>
                  <a:pt x="40" y="113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3" y="113"/>
                  <a:pt x="44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2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2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2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3" y="116"/>
                  <a:pt x="97" y="116"/>
                </a:cubicBezTo>
                <a:cubicBezTo>
                  <a:pt x="100" y="116"/>
                  <a:pt x="104" y="114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4" y="104"/>
                  <a:pt x="116" y="100"/>
                  <a:pt x="116" y="97"/>
                </a:cubicBezTo>
                <a:cubicBezTo>
                  <a:pt x="116" y="93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5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2" y="81"/>
                  <a:pt x="128" y="75"/>
                  <a:pt x="128" y="68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53"/>
                  <a:pt x="122" y="47"/>
                  <a:pt x="115" y="46"/>
                </a:cubicBezTo>
                <a:close/>
                <a:moveTo>
                  <a:pt x="120" y="68"/>
                </a:moveTo>
                <a:cubicBezTo>
                  <a:pt x="120" y="71"/>
                  <a:pt x="117" y="75"/>
                  <a:pt x="113" y="75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07" y="80"/>
                  <a:pt x="105" y="83"/>
                  <a:pt x="104" y="86"/>
                </a:cubicBezTo>
                <a:cubicBezTo>
                  <a:pt x="106" y="91"/>
                  <a:pt x="106" y="91"/>
                  <a:pt x="106" y="91"/>
                </a:cubicBezTo>
                <a:cubicBezTo>
                  <a:pt x="109" y="94"/>
                  <a:pt x="109" y="98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7"/>
                  <a:pt x="98" y="108"/>
                  <a:pt x="96" y="108"/>
                </a:cubicBezTo>
                <a:cubicBezTo>
                  <a:pt x="94" y="108"/>
                  <a:pt x="93" y="107"/>
                  <a:pt x="91" y="106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3" y="105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1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3" y="117"/>
                  <a:pt x="53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5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5" y="107"/>
                  <a:pt x="34" y="108"/>
                  <a:pt x="32" y="108"/>
                </a:cubicBezTo>
                <a:cubicBezTo>
                  <a:pt x="30" y="108"/>
                  <a:pt x="28" y="107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8"/>
                  <a:pt x="19" y="94"/>
                  <a:pt x="22" y="91"/>
                </a:cubicBezTo>
                <a:cubicBezTo>
                  <a:pt x="24" y="86"/>
                  <a:pt x="24" y="86"/>
                  <a:pt x="24" y="86"/>
                </a:cubicBezTo>
                <a:cubicBezTo>
                  <a:pt x="23" y="83"/>
                  <a:pt x="21" y="80"/>
                  <a:pt x="20" y="76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1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8"/>
                  <a:pt x="23" y="45"/>
                  <a:pt x="24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6" y="21"/>
                </a:cubicBezTo>
                <a:cubicBezTo>
                  <a:pt x="41" y="24"/>
                  <a:pt x="41" y="24"/>
                  <a:pt x="41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1" y="8"/>
                  <a:pt x="75" y="11"/>
                  <a:pt x="75" y="15"/>
                </a:cubicBezTo>
                <a:cubicBezTo>
                  <a:pt x="76" y="20"/>
                  <a:pt x="76" y="20"/>
                  <a:pt x="76" y="20"/>
                </a:cubicBezTo>
                <a:cubicBezTo>
                  <a:pt x="80" y="21"/>
                  <a:pt x="83" y="23"/>
                  <a:pt x="86" y="24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19"/>
                  <a:pt x="97" y="19"/>
                </a:cubicBezTo>
                <a:cubicBezTo>
                  <a:pt x="99" y="19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5" y="45"/>
                  <a:pt x="107" y="48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9" name="TextBox 17"/>
          <p:cNvSpPr txBox="1"/>
          <p:nvPr/>
        </p:nvSpPr>
        <p:spPr>
          <a:xfrm>
            <a:off x="1142383" y="158579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1146085" y="1908877"/>
            <a:ext cx="19281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2781615" y="53478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2" name="TextBox 18"/>
          <p:cNvSpPr txBox="1"/>
          <p:nvPr/>
        </p:nvSpPr>
        <p:spPr>
          <a:xfrm>
            <a:off x="2785317" y="5670889"/>
            <a:ext cx="2760021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3" name="TextBox 17"/>
          <p:cNvSpPr txBox="1"/>
          <p:nvPr/>
        </p:nvSpPr>
        <p:spPr>
          <a:xfrm>
            <a:off x="4177624" y="124896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4" name="TextBox 18"/>
          <p:cNvSpPr txBox="1"/>
          <p:nvPr/>
        </p:nvSpPr>
        <p:spPr>
          <a:xfrm>
            <a:off x="4181326" y="1572046"/>
            <a:ext cx="273561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5" name="TextBox 17"/>
          <p:cNvSpPr txBox="1"/>
          <p:nvPr/>
        </p:nvSpPr>
        <p:spPr>
          <a:xfrm>
            <a:off x="5904493" y="49553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6" name="TextBox 18"/>
          <p:cNvSpPr txBox="1"/>
          <p:nvPr/>
        </p:nvSpPr>
        <p:spPr>
          <a:xfrm>
            <a:off x="5908196" y="5278474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7" name="TextBox 17"/>
          <p:cNvSpPr txBox="1"/>
          <p:nvPr/>
        </p:nvSpPr>
        <p:spPr>
          <a:xfrm>
            <a:off x="7182203" y="15346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8" name="TextBox 18"/>
          <p:cNvSpPr txBox="1"/>
          <p:nvPr/>
        </p:nvSpPr>
        <p:spPr>
          <a:xfrm>
            <a:off x="7185905" y="1857739"/>
            <a:ext cx="282416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9" name="TextBox 17"/>
          <p:cNvSpPr txBox="1"/>
          <p:nvPr/>
        </p:nvSpPr>
        <p:spPr>
          <a:xfrm>
            <a:off x="8998203" y="38389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9001906" y="4162010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841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00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7352" y="795709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352" y="144936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81483" y="1517603"/>
            <a:ext cx="5057212" cy="4257474"/>
            <a:chOff x="981483" y="1517603"/>
            <a:chExt cx="5057212" cy="4257474"/>
          </a:xfrm>
          <a:noFill/>
        </p:grpSpPr>
        <p:sp>
          <p:nvSpPr>
            <p:cNvPr id="5" name="Freeform 67"/>
            <p:cNvSpPr>
              <a:spLocks/>
            </p:cNvSpPr>
            <p:nvPr/>
          </p:nvSpPr>
          <p:spPr bwMode="gray">
            <a:xfrm>
              <a:off x="981483" y="2136060"/>
              <a:ext cx="2021533" cy="153734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69"/>
            <p:cNvSpPr>
              <a:spLocks/>
            </p:cNvSpPr>
            <p:nvPr/>
          </p:nvSpPr>
          <p:spPr bwMode="gray">
            <a:xfrm>
              <a:off x="1224878" y="3593561"/>
              <a:ext cx="1957979" cy="1056926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7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71"/>
            <p:cNvSpPr>
              <a:spLocks/>
            </p:cNvSpPr>
            <p:nvPr/>
          </p:nvSpPr>
          <p:spPr bwMode="gray">
            <a:xfrm>
              <a:off x="3003016" y="4512451"/>
              <a:ext cx="914084" cy="939188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73"/>
            <p:cNvSpPr>
              <a:spLocks/>
            </p:cNvSpPr>
            <p:nvPr/>
          </p:nvSpPr>
          <p:spPr bwMode="gray">
            <a:xfrm>
              <a:off x="3733201" y="4806116"/>
              <a:ext cx="805909" cy="584625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gray">
            <a:xfrm>
              <a:off x="4221343" y="5542310"/>
              <a:ext cx="263679" cy="232767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7"/>
            <p:cNvSpPr>
              <a:spLocks/>
            </p:cNvSpPr>
            <p:nvPr/>
          </p:nvSpPr>
          <p:spPr bwMode="gray">
            <a:xfrm>
              <a:off x="4318701" y="4873781"/>
              <a:ext cx="762638" cy="649583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79"/>
            <p:cNvSpPr>
              <a:spLocks/>
            </p:cNvSpPr>
            <p:nvPr/>
          </p:nvSpPr>
          <p:spPr bwMode="gray">
            <a:xfrm>
              <a:off x="4924485" y="4481325"/>
              <a:ext cx="423238" cy="558912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gray">
            <a:xfrm>
              <a:off x="5073227" y="4136234"/>
              <a:ext cx="382672" cy="430349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83"/>
            <p:cNvSpPr>
              <a:spLocks/>
            </p:cNvSpPr>
            <p:nvPr/>
          </p:nvSpPr>
          <p:spPr bwMode="gray">
            <a:xfrm>
              <a:off x="4905554" y="3704532"/>
              <a:ext cx="517891" cy="460121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85"/>
            <p:cNvSpPr>
              <a:spLocks/>
            </p:cNvSpPr>
            <p:nvPr/>
          </p:nvSpPr>
          <p:spPr bwMode="gray">
            <a:xfrm>
              <a:off x="5211151" y="4042856"/>
              <a:ext cx="78427" cy="104204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87"/>
            <p:cNvSpPr>
              <a:spLocks/>
            </p:cNvSpPr>
            <p:nvPr/>
          </p:nvSpPr>
          <p:spPr bwMode="gray">
            <a:xfrm>
              <a:off x="5029956" y="3896700"/>
              <a:ext cx="50032" cy="43306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89"/>
            <p:cNvSpPr>
              <a:spLocks/>
            </p:cNvSpPr>
            <p:nvPr/>
          </p:nvSpPr>
          <p:spPr bwMode="gray">
            <a:xfrm>
              <a:off x="5102975" y="3919707"/>
              <a:ext cx="50032" cy="70371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91"/>
            <p:cNvSpPr>
              <a:spLocks/>
            </p:cNvSpPr>
            <p:nvPr/>
          </p:nvSpPr>
          <p:spPr bwMode="gray">
            <a:xfrm>
              <a:off x="4674329" y="3368914"/>
              <a:ext cx="666633" cy="447942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93"/>
            <p:cNvSpPr>
              <a:spLocks/>
            </p:cNvSpPr>
            <p:nvPr/>
          </p:nvSpPr>
          <p:spPr bwMode="gray">
            <a:xfrm>
              <a:off x="4499896" y="2869548"/>
              <a:ext cx="540878" cy="784913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gray">
            <a:xfrm>
              <a:off x="4659455" y="3068482"/>
              <a:ext cx="163616" cy="189462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97"/>
            <p:cNvSpPr>
              <a:spLocks/>
            </p:cNvSpPr>
            <p:nvPr/>
          </p:nvSpPr>
          <p:spPr bwMode="gray">
            <a:xfrm>
              <a:off x="4777096" y="3183513"/>
              <a:ext cx="116289" cy="155630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99"/>
            <p:cNvSpPr>
              <a:spLocks/>
            </p:cNvSpPr>
            <p:nvPr/>
          </p:nvSpPr>
          <p:spPr bwMode="gray">
            <a:xfrm>
              <a:off x="4933951" y="2681439"/>
              <a:ext cx="581444" cy="580565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gray">
            <a:xfrm>
              <a:off x="5062409" y="2355295"/>
              <a:ext cx="851883" cy="583272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03"/>
            <p:cNvSpPr>
              <a:spLocks/>
            </p:cNvSpPr>
            <p:nvPr/>
          </p:nvSpPr>
          <p:spPr bwMode="gray">
            <a:xfrm>
              <a:off x="4874454" y="1517603"/>
              <a:ext cx="1164241" cy="105286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05"/>
            <p:cNvSpPr>
              <a:spLocks/>
            </p:cNvSpPr>
            <p:nvPr/>
          </p:nvSpPr>
          <p:spPr bwMode="gray">
            <a:xfrm>
              <a:off x="3069273" y="1578502"/>
              <a:ext cx="2218953" cy="199340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07"/>
            <p:cNvSpPr>
              <a:spLocks/>
            </p:cNvSpPr>
            <p:nvPr/>
          </p:nvSpPr>
          <p:spPr bwMode="gray">
            <a:xfrm>
              <a:off x="2733928" y="2952098"/>
              <a:ext cx="1361661" cy="1177369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gray">
            <a:xfrm>
              <a:off x="2298521" y="3328315"/>
              <a:ext cx="1265655" cy="9012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11"/>
            <p:cNvSpPr>
              <a:spLocks/>
            </p:cNvSpPr>
            <p:nvPr/>
          </p:nvSpPr>
          <p:spPr bwMode="gray">
            <a:xfrm>
              <a:off x="3038173" y="3948125"/>
              <a:ext cx="1231851" cy="937836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113"/>
            <p:cNvSpPr>
              <a:spLocks/>
            </p:cNvSpPr>
            <p:nvPr/>
          </p:nvSpPr>
          <p:spPr bwMode="gray">
            <a:xfrm>
              <a:off x="3638548" y="4502977"/>
              <a:ext cx="612545" cy="538612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15"/>
            <p:cNvSpPr>
              <a:spLocks/>
            </p:cNvSpPr>
            <p:nvPr/>
          </p:nvSpPr>
          <p:spPr bwMode="gray">
            <a:xfrm>
              <a:off x="4191595" y="4374414"/>
              <a:ext cx="543583" cy="619810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7"/>
            <p:cNvSpPr>
              <a:spLocks/>
            </p:cNvSpPr>
            <p:nvPr/>
          </p:nvSpPr>
          <p:spPr bwMode="gray">
            <a:xfrm>
              <a:off x="4654046" y="4312163"/>
              <a:ext cx="481382" cy="664470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19"/>
            <p:cNvSpPr>
              <a:spLocks/>
            </p:cNvSpPr>
            <p:nvPr/>
          </p:nvSpPr>
          <p:spPr bwMode="gray">
            <a:xfrm>
              <a:off x="4709486" y="3761370"/>
              <a:ext cx="488143" cy="604924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21"/>
            <p:cNvSpPr>
              <a:spLocks/>
            </p:cNvSpPr>
            <p:nvPr/>
          </p:nvSpPr>
          <p:spPr bwMode="gray">
            <a:xfrm>
              <a:off x="4110463" y="4017144"/>
              <a:ext cx="768047" cy="481774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23"/>
            <p:cNvSpPr>
              <a:spLocks/>
            </p:cNvSpPr>
            <p:nvPr/>
          </p:nvSpPr>
          <p:spPr bwMode="gray">
            <a:xfrm>
              <a:off x="4253796" y="3638221"/>
              <a:ext cx="605784" cy="538612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25"/>
            <p:cNvSpPr>
              <a:spLocks/>
            </p:cNvSpPr>
            <p:nvPr/>
          </p:nvSpPr>
          <p:spPr bwMode="gray">
            <a:xfrm>
              <a:off x="4237570" y="3156447"/>
              <a:ext cx="339401" cy="711834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27"/>
            <p:cNvSpPr>
              <a:spLocks/>
            </p:cNvSpPr>
            <p:nvPr/>
          </p:nvSpPr>
          <p:spPr bwMode="gray">
            <a:xfrm>
              <a:off x="3707509" y="3297190"/>
              <a:ext cx="627419" cy="89859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28"/>
            <p:cNvSpPr>
              <a:spLocks/>
            </p:cNvSpPr>
            <p:nvPr/>
          </p:nvSpPr>
          <p:spPr bwMode="gray">
            <a:xfrm>
              <a:off x="5399106" y="4764164"/>
              <a:ext cx="163616" cy="412756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圆角矩形 36"/>
          <p:cNvSpPr/>
          <p:nvPr/>
        </p:nvSpPr>
        <p:spPr>
          <a:xfrm>
            <a:off x="6608424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49638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608424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49638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608424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49638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608424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49638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</a:t>
            </a:r>
            <a:r>
              <a:rPr lang="zh-CN" altLang="en-US" sz="1000" dirty="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158395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99609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9158395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099609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158395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099609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9158395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99609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45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世界地图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8687382" y="907531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rgbClr val="AF935C">
              <a:alpha val="40000"/>
            </a:srgbClr>
          </a:solidFill>
          <a:ln w="19050">
            <a:solidFill>
              <a:srgbClr val="AF93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空心弧 15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  <a:endParaRPr lang="zh-CN" altLang="en-US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59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 animBg="1"/>
      <p:bldP spid="13" grpId="0" animBg="1"/>
      <p:bldP spid="14" grpId="0"/>
      <p:bldP spid="15" grpId="0" animBg="1"/>
      <p:bldP spid="16" grpId="0" animBg="1"/>
      <p:bldP spid="17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产品介绍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01449" y="1935042"/>
            <a:ext cx="191590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全年业绩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报表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季度报表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我们的优势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主打产品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其他产品展示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成功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案例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79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4419" y="725772"/>
            <a:ext cx="320119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Annual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4419" y="13794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全年业绩报表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402568882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6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全年销售额突破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82653" y="4341844"/>
            <a:ext cx="24317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127,586,300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88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Graphic spid="4" grpId="0">
        <p:bldAsOne/>
      </p:bldGraphic>
      <p:bldP spid="5" grpId="0"/>
      <p:bldP spid="6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1733" y="596681"/>
            <a:ext cx="330853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Quarter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2503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季度报表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425646" y="2176482"/>
            <a:ext cx="5962995" cy="460804"/>
            <a:chOff x="5376165" y="1813622"/>
            <a:chExt cx="5962995" cy="460804"/>
          </a:xfrm>
        </p:grpSpPr>
        <p:sp>
          <p:nvSpPr>
            <p:cNvPr id="33" name="矩形 32"/>
            <p:cNvSpPr/>
            <p:nvPr/>
          </p:nvSpPr>
          <p:spPr>
            <a:xfrm>
              <a:off x="6298600" y="1813622"/>
              <a:ext cx="504056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1,623,445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298600" y="2082681"/>
              <a:ext cx="352839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1,058,883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2"/>
            <p:cNvSpPr txBox="1"/>
            <p:nvPr/>
          </p:nvSpPr>
          <p:spPr>
            <a:xfrm>
              <a:off x="5376165" y="1899264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1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25646" y="3241648"/>
            <a:ext cx="5602955" cy="460804"/>
            <a:chOff x="5376165" y="2875278"/>
            <a:chExt cx="5602955" cy="460804"/>
          </a:xfrm>
        </p:grpSpPr>
        <p:sp>
          <p:nvSpPr>
            <p:cNvPr id="37" name="矩形 36"/>
            <p:cNvSpPr/>
            <p:nvPr/>
          </p:nvSpPr>
          <p:spPr>
            <a:xfrm>
              <a:off x="6298600" y="2875278"/>
              <a:ext cx="216024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725,091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298600" y="3144337"/>
              <a:ext cx="4680520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1,550,934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74"/>
            <p:cNvSpPr txBox="1"/>
            <p:nvPr/>
          </p:nvSpPr>
          <p:spPr>
            <a:xfrm>
              <a:off x="5376165" y="2971150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2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425646" y="4306814"/>
            <a:ext cx="4234803" cy="460804"/>
            <a:chOff x="5376165" y="3936934"/>
            <a:chExt cx="4234803" cy="460804"/>
          </a:xfrm>
        </p:grpSpPr>
        <p:sp>
          <p:nvSpPr>
            <p:cNvPr id="41" name="矩形 40"/>
            <p:cNvSpPr/>
            <p:nvPr/>
          </p:nvSpPr>
          <p:spPr>
            <a:xfrm>
              <a:off x="6298600" y="3936934"/>
              <a:ext cx="3312368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981,406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298600" y="4205993"/>
              <a:ext cx="244827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846,356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75"/>
            <p:cNvSpPr txBox="1"/>
            <p:nvPr/>
          </p:nvSpPr>
          <p:spPr>
            <a:xfrm>
              <a:off x="5376165" y="40379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3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25646" y="5371979"/>
            <a:ext cx="3946771" cy="460804"/>
            <a:chOff x="5376165" y="4998591"/>
            <a:chExt cx="3946771" cy="460804"/>
          </a:xfrm>
        </p:grpSpPr>
        <p:sp>
          <p:nvSpPr>
            <p:cNvPr id="45" name="矩形 44"/>
            <p:cNvSpPr/>
            <p:nvPr/>
          </p:nvSpPr>
          <p:spPr>
            <a:xfrm>
              <a:off x="6298600" y="4998591"/>
              <a:ext cx="1404156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427,683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8600" y="5267650"/>
              <a:ext cx="3024336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901,124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5376165" y="50557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4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028109" y="2058794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28109" y="3120450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28109" y="4182106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28109" y="5243763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2" name="TextBox 89"/>
          <p:cNvSpPr txBox="1"/>
          <p:nvPr/>
        </p:nvSpPr>
        <p:spPr>
          <a:xfrm>
            <a:off x="1911497" y="2025894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90"/>
          <p:cNvSpPr txBox="1"/>
          <p:nvPr/>
        </p:nvSpPr>
        <p:spPr>
          <a:xfrm>
            <a:off x="1911497" y="3087548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91"/>
          <p:cNvSpPr txBox="1"/>
          <p:nvPr/>
        </p:nvSpPr>
        <p:spPr>
          <a:xfrm>
            <a:off x="1911497" y="4149206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92"/>
          <p:cNvSpPr txBox="1"/>
          <p:nvPr/>
        </p:nvSpPr>
        <p:spPr>
          <a:xfrm>
            <a:off x="1911497" y="5210863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Freeform 24"/>
          <p:cNvSpPr>
            <a:spLocks noEditPoints="1"/>
          </p:cNvSpPr>
          <p:nvPr/>
        </p:nvSpPr>
        <p:spPr bwMode="auto">
          <a:xfrm>
            <a:off x="1269118" y="4418132"/>
            <a:ext cx="291979" cy="301944"/>
          </a:xfrm>
          <a:custGeom>
            <a:avLst/>
            <a:gdLst>
              <a:gd name="T0" fmla="*/ 100 w 124"/>
              <a:gd name="T1" fmla="*/ 80 h 128"/>
              <a:gd name="T2" fmla="*/ 80 w 124"/>
              <a:gd name="T3" fmla="*/ 91 h 128"/>
              <a:gd name="T4" fmla="*/ 46 w 124"/>
              <a:gd name="T5" fmla="*/ 75 h 128"/>
              <a:gd name="T6" fmla="*/ 48 w 124"/>
              <a:gd name="T7" fmla="*/ 64 h 128"/>
              <a:gd name="T8" fmla="*/ 46 w 124"/>
              <a:gd name="T9" fmla="*/ 54 h 128"/>
              <a:gd name="T10" fmla="*/ 81 w 124"/>
              <a:gd name="T11" fmla="*/ 38 h 128"/>
              <a:gd name="T12" fmla="*/ 100 w 124"/>
              <a:gd name="T13" fmla="*/ 48 h 128"/>
              <a:gd name="T14" fmla="*/ 124 w 124"/>
              <a:gd name="T15" fmla="*/ 24 h 128"/>
              <a:gd name="T16" fmla="*/ 100 w 124"/>
              <a:gd name="T17" fmla="*/ 0 h 128"/>
              <a:gd name="T18" fmla="*/ 76 w 124"/>
              <a:gd name="T19" fmla="*/ 24 h 128"/>
              <a:gd name="T20" fmla="*/ 77 w 124"/>
              <a:gd name="T21" fmla="*/ 31 h 128"/>
              <a:gd name="T22" fmla="*/ 41 w 124"/>
              <a:gd name="T23" fmla="*/ 47 h 128"/>
              <a:gd name="T24" fmla="*/ 24 w 124"/>
              <a:gd name="T25" fmla="*/ 40 h 128"/>
              <a:gd name="T26" fmla="*/ 0 w 124"/>
              <a:gd name="T27" fmla="*/ 64 h 128"/>
              <a:gd name="T28" fmla="*/ 24 w 124"/>
              <a:gd name="T29" fmla="*/ 88 h 128"/>
              <a:gd name="T30" fmla="*/ 41 w 124"/>
              <a:gd name="T31" fmla="*/ 82 h 128"/>
              <a:gd name="T32" fmla="*/ 77 w 124"/>
              <a:gd name="T33" fmla="*/ 99 h 128"/>
              <a:gd name="T34" fmla="*/ 76 w 124"/>
              <a:gd name="T35" fmla="*/ 104 h 128"/>
              <a:gd name="T36" fmla="*/ 100 w 124"/>
              <a:gd name="T37" fmla="*/ 128 h 128"/>
              <a:gd name="T38" fmla="*/ 124 w 124"/>
              <a:gd name="T39" fmla="*/ 104 h 128"/>
              <a:gd name="T40" fmla="*/ 100 w 124"/>
              <a:gd name="T41" fmla="*/ 80 h 128"/>
              <a:gd name="T42" fmla="*/ 100 w 124"/>
              <a:gd name="T43" fmla="*/ 8 h 128"/>
              <a:gd name="T44" fmla="*/ 116 w 124"/>
              <a:gd name="T45" fmla="*/ 24 h 128"/>
              <a:gd name="T46" fmla="*/ 100 w 124"/>
              <a:gd name="T47" fmla="*/ 40 h 128"/>
              <a:gd name="T48" fmla="*/ 84 w 124"/>
              <a:gd name="T49" fmla="*/ 24 h 128"/>
              <a:gd name="T50" fmla="*/ 100 w 124"/>
              <a:gd name="T51" fmla="*/ 8 h 128"/>
              <a:gd name="T52" fmla="*/ 24 w 124"/>
              <a:gd name="T53" fmla="*/ 80 h 128"/>
              <a:gd name="T54" fmla="*/ 8 w 124"/>
              <a:gd name="T55" fmla="*/ 64 h 128"/>
              <a:gd name="T56" fmla="*/ 24 w 124"/>
              <a:gd name="T57" fmla="*/ 48 h 128"/>
              <a:gd name="T58" fmla="*/ 40 w 124"/>
              <a:gd name="T59" fmla="*/ 64 h 128"/>
              <a:gd name="T60" fmla="*/ 24 w 124"/>
              <a:gd name="T61" fmla="*/ 80 h 128"/>
              <a:gd name="T62" fmla="*/ 100 w 124"/>
              <a:gd name="T63" fmla="*/ 120 h 128"/>
              <a:gd name="T64" fmla="*/ 84 w 124"/>
              <a:gd name="T65" fmla="*/ 104 h 128"/>
              <a:gd name="T66" fmla="*/ 100 w 124"/>
              <a:gd name="T67" fmla="*/ 88 h 128"/>
              <a:gd name="T68" fmla="*/ 116 w 124"/>
              <a:gd name="T69" fmla="*/ 104 h 128"/>
              <a:gd name="T70" fmla="*/ 100 w 124"/>
              <a:gd name="T7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" h="128">
                <a:moveTo>
                  <a:pt x="100" y="80"/>
                </a:moveTo>
                <a:cubicBezTo>
                  <a:pt x="92" y="80"/>
                  <a:pt x="85" y="85"/>
                  <a:pt x="80" y="91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2"/>
                  <a:pt x="48" y="68"/>
                  <a:pt x="48" y="64"/>
                </a:cubicBezTo>
                <a:cubicBezTo>
                  <a:pt x="48" y="61"/>
                  <a:pt x="47" y="57"/>
                  <a:pt x="46" y="54"/>
                </a:cubicBezTo>
                <a:cubicBezTo>
                  <a:pt x="81" y="38"/>
                  <a:pt x="81" y="38"/>
                  <a:pt x="81" y="38"/>
                </a:cubicBezTo>
                <a:cubicBezTo>
                  <a:pt x="85" y="44"/>
                  <a:pt x="92" y="48"/>
                  <a:pt x="100" y="48"/>
                </a:cubicBezTo>
                <a:cubicBezTo>
                  <a:pt x="113" y="48"/>
                  <a:pt x="124" y="38"/>
                  <a:pt x="124" y="24"/>
                </a:cubicBezTo>
                <a:cubicBezTo>
                  <a:pt x="124" y="11"/>
                  <a:pt x="113" y="0"/>
                  <a:pt x="100" y="0"/>
                </a:cubicBezTo>
                <a:cubicBezTo>
                  <a:pt x="87" y="0"/>
                  <a:pt x="76" y="11"/>
                  <a:pt x="76" y="24"/>
                </a:cubicBezTo>
                <a:cubicBezTo>
                  <a:pt x="76" y="27"/>
                  <a:pt x="77" y="29"/>
                  <a:pt x="77" y="31"/>
                </a:cubicBezTo>
                <a:cubicBezTo>
                  <a:pt x="41" y="47"/>
                  <a:pt x="41" y="47"/>
                  <a:pt x="41" y="47"/>
                </a:cubicBezTo>
                <a:cubicBezTo>
                  <a:pt x="37" y="43"/>
                  <a:pt x="31" y="40"/>
                  <a:pt x="24" y="40"/>
                </a:cubicBezTo>
                <a:cubicBezTo>
                  <a:pt x="11" y="40"/>
                  <a:pt x="0" y="51"/>
                  <a:pt x="0" y="64"/>
                </a:cubicBezTo>
                <a:cubicBezTo>
                  <a:pt x="0" y="78"/>
                  <a:pt x="11" y="88"/>
                  <a:pt x="24" y="88"/>
                </a:cubicBezTo>
                <a:cubicBezTo>
                  <a:pt x="31" y="88"/>
                  <a:pt x="36" y="86"/>
                  <a:pt x="41" y="82"/>
                </a:cubicBezTo>
                <a:cubicBezTo>
                  <a:pt x="77" y="99"/>
                  <a:pt x="77" y="99"/>
                  <a:pt x="77" y="99"/>
                </a:cubicBezTo>
                <a:cubicBezTo>
                  <a:pt x="76" y="100"/>
                  <a:pt x="76" y="102"/>
                  <a:pt x="76" y="104"/>
                </a:cubicBezTo>
                <a:cubicBezTo>
                  <a:pt x="76" y="118"/>
                  <a:pt x="87" y="128"/>
                  <a:pt x="100" y="128"/>
                </a:cubicBezTo>
                <a:cubicBezTo>
                  <a:pt x="113" y="128"/>
                  <a:pt x="124" y="118"/>
                  <a:pt x="124" y="104"/>
                </a:cubicBezTo>
                <a:cubicBezTo>
                  <a:pt x="124" y="91"/>
                  <a:pt x="113" y="80"/>
                  <a:pt x="100" y="80"/>
                </a:cubicBezTo>
                <a:close/>
                <a:moveTo>
                  <a:pt x="100" y="8"/>
                </a:moveTo>
                <a:cubicBezTo>
                  <a:pt x="109" y="8"/>
                  <a:pt x="116" y="15"/>
                  <a:pt x="116" y="24"/>
                </a:cubicBezTo>
                <a:cubicBezTo>
                  <a:pt x="116" y="33"/>
                  <a:pt x="109" y="40"/>
                  <a:pt x="100" y="40"/>
                </a:cubicBezTo>
                <a:cubicBezTo>
                  <a:pt x="91" y="40"/>
                  <a:pt x="84" y="33"/>
                  <a:pt x="84" y="24"/>
                </a:cubicBezTo>
                <a:cubicBezTo>
                  <a:pt x="84" y="15"/>
                  <a:pt x="91" y="8"/>
                  <a:pt x="100" y="8"/>
                </a:cubicBezTo>
                <a:close/>
                <a:moveTo>
                  <a:pt x="24" y="80"/>
                </a:moveTo>
                <a:cubicBezTo>
                  <a:pt x="15" y="80"/>
                  <a:pt x="8" y="73"/>
                  <a:pt x="8" y="64"/>
                </a:cubicBezTo>
                <a:cubicBezTo>
                  <a:pt x="8" y="55"/>
                  <a:pt x="15" y="48"/>
                  <a:pt x="24" y="48"/>
                </a:cubicBezTo>
                <a:cubicBezTo>
                  <a:pt x="33" y="48"/>
                  <a:pt x="40" y="55"/>
                  <a:pt x="40" y="64"/>
                </a:cubicBezTo>
                <a:cubicBezTo>
                  <a:pt x="40" y="73"/>
                  <a:pt x="33" y="80"/>
                  <a:pt x="24" y="80"/>
                </a:cubicBezTo>
                <a:close/>
                <a:moveTo>
                  <a:pt x="100" y="120"/>
                </a:moveTo>
                <a:cubicBezTo>
                  <a:pt x="91" y="120"/>
                  <a:pt x="84" y="113"/>
                  <a:pt x="84" y="104"/>
                </a:cubicBezTo>
                <a:cubicBezTo>
                  <a:pt x="84" y="95"/>
                  <a:pt x="91" y="88"/>
                  <a:pt x="100" y="88"/>
                </a:cubicBezTo>
                <a:cubicBezTo>
                  <a:pt x="109" y="88"/>
                  <a:pt x="116" y="95"/>
                  <a:pt x="116" y="104"/>
                </a:cubicBezTo>
                <a:cubicBezTo>
                  <a:pt x="116" y="113"/>
                  <a:pt x="109" y="120"/>
                  <a:pt x="100" y="1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7" name="Freeform 27"/>
          <p:cNvSpPr>
            <a:spLocks noEditPoints="1"/>
          </p:cNvSpPr>
          <p:nvPr/>
        </p:nvSpPr>
        <p:spPr bwMode="auto">
          <a:xfrm>
            <a:off x="1264135" y="5480287"/>
            <a:ext cx="301944" cy="300948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>
            <a:off x="1264135" y="3356476"/>
            <a:ext cx="301944" cy="30194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>
            <a:off x="1264633" y="2294820"/>
            <a:ext cx="300948" cy="301944"/>
          </a:xfrm>
          <a:custGeom>
            <a:avLst/>
            <a:gdLst>
              <a:gd name="T0" fmla="*/ 20 w 128"/>
              <a:gd name="T1" fmla="*/ 24 h 128"/>
              <a:gd name="T2" fmla="*/ 108 w 128"/>
              <a:gd name="T3" fmla="*/ 24 h 128"/>
              <a:gd name="T4" fmla="*/ 112 w 128"/>
              <a:gd name="T5" fmla="*/ 20 h 128"/>
              <a:gd name="T6" fmla="*/ 108 w 128"/>
              <a:gd name="T7" fmla="*/ 16 h 128"/>
              <a:gd name="T8" fmla="*/ 20 w 128"/>
              <a:gd name="T9" fmla="*/ 16 h 128"/>
              <a:gd name="T10" fmla="*/ 16 w 128"/>
              <a:gd name="T11" fmla="*/ 20 h 128"/>
              <a:gd name="T12" fmla="*/ 20 w 128"/>
              <a:gd name="T13" fmla="*/ 24 h 128"/>
              <a:gd name="T14" fmla="*/ 116 w 128"/>
              <a:gd name="T15" fmla="*/ 32 h 128"/>
              <a:gd name="T16" fmla="*/ 12 w 128"/>
              <a:gd name="T17" fmla="*/ 32 h 128"/>
              <a:gd name="T18" fmla="*/ 0 w 128"/>
              <a:gd name="T19" fmla="*/ 44 h 128"/>
              <a:gd name="T20" fmla="*/ 0 w 128"/>
              <a:gd name="T21" fmla="*/ 116 h 128"/>
              <a:gd name="T22" fmla="*/ 12 w 128"/>
              <a:gd name="T23" fmla="*/ 128 h 128"/>
              <a:gd name="T24" fmla="*/ 116 w 128"/>
              <a:gd name="T25" fmla="*/ 128 h 128"/>
              <a:gd name="T26" fmla="*/ 128 w 128"/>
              <a:gd name="T27" fmla="*/ 116 h 128"/>
              <a:gd name="T28" fmla="*/ 128 w 128"/>
              <a:gd name="T29" fmla="*/ 44 h 128"/>
              <a:gd name="T30" fmla="*/ 116 w 128"/>
              <a:gd name="T31" fmla="*/ 32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48 h 128"/>
              <a:gd name="T42" fmla="*/ 16 w 128"/>
              <a:gd name="T43" fmla="*/ 40 h 128"/>
              <a:gd name="T44" fmla="*/ 112 w 128"/>
              <a:gd name="T45" fmla="*/ 40 h 128"/>
              <a:gd name="T46" fmla="*/ 120 w 128"/>
              <a:gd name="T47" fmla="*/ 48 h 128"/>
              <a:gd name="T48" fmla="*/ 120 w 128"/>
              <a:gd name="T49" fmla="*/ 112 h 128"/>
              <a:gd name="T50" fmla="*/ 32 w 128"/>
              <a:gd name="T51" fmla="*/ 8 h 128"/>
              <a:gd name="T52" fmla="*/ 96 w 128"/>
              <a:gd name="T53" fmla="*/ 8 h 128"/>
              <a:gd name="T54" fmla="*/ 100 w 128"/>
              <a:gd name="T55" fmla="*/ 4 h 128"/>
              <a:gd name="T56" fmla="*/ 96 w 128"/>
              <a:gd name="T57" fmla="*/ 0 h 128"/>
              <a:gd name="T58" fmla="*/ 32 w 128"/>
              <a:gd name="T59" fmla="*/ 0 h 128"/>
              <a:gd name="T60" fmla="*/ 28 w 128"/>
              <a:gd name="T61" fmla="*/ 4 h 128"/>
              <a:gd name="T62" fmla="*/ 32 w 128"/>
              <a:gd name="T63" fmla="*/ 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20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7" y="16"/>
                  <a:pt x="16" y="18"/>
                  <a:pt x="16" y="20"/>
                </a:cubicBezTo>
                <a:cubicBezTo>
                  <a:pt x="16" y="22"/>
                  <a:pt x="17" y="24"/>
                  <a:pt x="20" y="24"/>
                </a:cubicBezTo>
                <a:close/>
                <a:moveTo>
                  <a:pt x="116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112"/>
                </a:lnTo>
                <a:close/>
                <a:moveTo>
                  <a:pt x="32" y="8"/>
                </a:move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6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0"/>
                  <a:pt x="28" y="2"/>
                  <a:pt x="28" y="4"/>
                </a:cubicBezTo>
                <a:cubicBezTo>
                  <a:pt x="28" y="6"/>
                  <a:pt x="29" y="8"/>
                  <a:pt x="3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42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053" y="700105"/>
            <a:ext cx="319061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Advantage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3053" y="1353758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我们的优势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075418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224348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246870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Rectangle 19"/>
          <p:cNvSpPr/>
          <p:nvPr/>
        </p:nvSpPr>
        <p:spPr>
          <a:xfrm>
            <a:off x="7269393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8" name="Rectangle 22"/>
          <p:cNvSpPr/>
          <p:nvPr/>
        </p:nvSpPr>
        <p:spPr>
          <a:xfrm>
            <a:off x="9291915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" name="Freeform 19"/>
          <p:cNvSpPr>
            <a:spLocks noEditPoints="1"/>
          </p:cNvSpPr>
          <p:nvPr/>
        </p:nvSpPr>
        <p:spPr bwMode="auto">
          <a:xfrm>
            <a:off x="1691746" y="2567744"/>
            <a:ext cx="592010" cy="427113"/>
          </a:xfrm>
          <a:custGeom>
            <a:avLst/>
            <a:gdLst>
              <a:gd name="T0" fmla="*/ 373 w 460"/>
              <a:gd name="T1" fmla="*/ 117 h 331"/>
              <a:gd name="T2" fmla="*/ 244 w 460"/>
              <a:gd name="T3" fmla="*/ 0 h 331"/>
              <a:gd name="T4" fmla="*/ 127 w 460"/>
              <a:gd name="T5" fmla="*/ 75 h 331"/>
              <a:gd name="T6" fmla="*/ 108 w 460"/>
              <a:gd name="T7" fmla="*/ 72 h 331"/>
              <a:gd name="T8" fmla="*/ 43 w 460"/>
              <a:gd name="T9" fmla="*/ 137 h 331"/>
              <a:gd name="T10" fmla="*/ 47 w 460"/>
              <a:gd name="T11" fmla="*/ 157 h 331"/>
              <a:gd name="T12" fmla="*/ 0 w 460"/>
              <a:gd name="T13" fmla="*/ 237 h 331"/>
              <a:gd name="T14" fmla="*/ 93 w 460"/>
              <a:gd name="T15" fmla="*/ 331 h 331"/>
              <a:gd name="T16" fmla="*/ 93 w 460"/>
              <a:gd name="T17" fmla="*/ 331 h 331"/>
              <a:gd name="T18" fmla="*/ 352 w 460"/>
              <a:gd name="T19" fmla="*/ 331 h 331"/>
              <a:gd name="T20" fmla="*/ 352 w 460"/>
              <a:gd name="T21" fmla="*/ 331 h 331"/>
              <a:gd name="T22" fmla="*/ 460 w 460"/>
              <a:gd name="T23" fmla="*/ 223 h 331"/>
              <a:gd name="T24" fmla="*/ 373 w 460"/>
              <a:gd name="T25" fmla="*/ 117 h 331"/>
              <a:gd name="T26" fmla="*/ 352 w 460"/>
              <a:gd name="T27" fmla="*/ 302 h 331"/>
              <a:gd name="T28" fmla="*/ 352 w 460"/>
              <a:gd name="T29" fmla="*/ 302 h 331"/>
              <a:gd name="T30" fmla="*/ 93 w 460"/>
              <a:gd name="T31" fmla="*/ 302 h 331"/>
              <a:gd name="T32" fmla="*/ 29 w 460"/>
              <a:gd name="T33" fmla="*/ 237 h 331"/>
              <a:gd name="T34" fmla="*/ 61 w 460"/>
              <a:gd name="T35" fmla="*/ 182 h 331"/>
              <a:gd name="T36" fmla="*/ 74 w 460"/>
              <a:gd name="T37" fmla="*/ 148 h 331"/>
              <a:gd name="T38" fmla="*/ 72 w 460"/>
              <a:gd name="T39" fmla="*/ 137 h 331"/>
              <a:gd name="T40" fmla="*/ 108 w 460"/>
              <a:gd name="T41" fmla="*/ 101 h 331"/>
              <a:gd name="T42" fmla="*/ 127 w 460"/>
              <a:gd name="T43" fmla="*/ 104 h 331"/>
              <a:gd name="T44" fmla="*/ 153 w 460"/>
              <a:gd name="T45" fmla="*/ 87 h 331"/>
              <a:gd name="T46" fmla="*/ 244 w 460"/>
              <a:gd name="T47" fmla="*/ 29 h 331"/>
              <a:gd name="T48" fmla="*/ 344 w 460"/>
              <a:gd name="T49" fmla="*/ 120 h 331"/>
              <a:gd name="T50" fmla="*/ 367 w 460"/>
              <a:gd name="T51" fmla="*/ 145 h 331"/>
              <a:gd name="T52" fmla="*/ 431 w 460"/>
              <a:gd name="T53" fmla="*/ 223 h 331"/>
              <a:gd name="T54" fmla="*/ 352 w 460"/>
              <a:gd name="T55" fmla="*/ 302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0" h="331">
                <a:moveTo>
                  <a:pt x="373" y="117"/>
                </a:moveTo>
                <a:cubicBezTo>
                  <a:pt x="366" y="51"/>
                  <a:pt x="312" y="0"/>
                  <a:pt x="244" y="0"/>
                </a:cubicBezTo>
                <a:cubicBezTo>
                  <a:pt x="192" y="0"/>
                  <a:pt x="148" y="31"/>
                  <a:pt x="127" y="75"/>
                </a:cubicBezTo>
                <a:cubicBezTo>
                  <a:pt x="121" y="73"/>
                  <a:pt x="115" y="72"/>
                  <a:pt x="108" y="72"/>
                </a:cubicBezTo>
                <a:cubicBezTo>
                  <a:pt x="72" y="72"/>
                  <a:pt x="43" y="101"/>
                  <a:pt x="43" y="137"/>
                </a:cubicBezTo>
                <a:cubicBezTo>
                  <a:pt x="43" y="144"/>
                  <a:pt x="45" y="150"/>
                  <a:pt x="47" y="157"/>
                </a:cubicBezTo>
                <a:cubicBezTo>
                  <a:pt x="19" y="173"/>
                  <a:pt x="0" y="203"/>
                  <a:pt x="0" y="237"/>
                </a:cubicBezTo>
                <a:cubicBezTo>
                  <a:pt x="0" y="289"/>
                  <a:pt x="42" y="331"/>
                  <a:pt x="93" y="331"/>
                </a:cubicBezTo>
                <a:cubicBezTo>
                  <a:pt x="93" y="331"/>
                  <a:pt x="93" y="331"/>
                  <a:pt x="93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412" y="331"/>
                  <a:pt x="460" y="282"/>
                  <a:pt x="460" y="223"/>
                </a:cubicBezTo>
                <a:cubicBezTo>
                  <a:pt x="460" y="170"/>
                  <a:pt x="422" y="127"/>
                  <a:pt x="373" y="117"/>
                </a:cubicBezTo>
                <a:close/>
                <a:moveTo>
                  <a:pt x="352" y="302"/>
                </a:moveTo>
                <a:cubicBezTo>
                  <a:pt x="352" y="302"/>
                  <a:pt x="352" y="302"/>
                  <a:pt x="352" y="302"/>
                </a:cubicBezTo>
                <a:cubicBezTo>
                  <a:pt x="93" y="302"/>
                  <a:pt x="93" y="302"/>
                  <a:pt x="93" y="302"/>
                </a:cubicBezTo>
                <a:cubicBezTo>
                  <a:pt x="58" y="302"/>
                  <a:pt x="29" y="273"/>
                  <a:pt x="29" y="237"/>
                </a:cubicBezTo>
                <a:cubicBezTo>
                  <a:pt x="29" y="214"/>
                  <a:pt x="41" y="193"/>
                  <a:pt x="61" y="182"/>
                </a:cubicBezTo>
                <a:cubicBezTo>
                  <a:pt x="81" y="170"/>
                  <a:pt x="82" y="168"/>
                  <a:pt x="74" y="148"/>
                </a:cubicBezTo>
                <a:cubicBezTo>
                  <a:pt x="73" y="144"/>
                  <a:pt x="72" y="140"/>
                  <a:pt x="72" y="137"/>
                </a:cubicBezTo>
                <a:cubicBezTo>
                  <a:pt x="72" y="117"/>
                  <a:pt x="88" y="101"/>
                  <a:pt x="108" y="101"/>
                </a:cubicBezTo>
                <a:cubicBezTo>
                  <a:pt x="108" y="101"/>
                  <a:pt x="117" y="100"/>
                  <a:pt x="127" y="104"/>
                </a:cubicBezTo>
                <a:cubicBezTo>
                  <a:pt x="144" y="111"/>
                  <a:pt x="146" y="104"/>
                  <a:pt x="153" y="87"/>
                </a:cubicBezTo>
                <a:cubicBezTo>
                  <a:pt x="170" y="52"/>
                  <a:pt x="206" y="29"/>
                  <a:pt x="244" y="29"/>
                </a:cubicBezTo>
                <a:cubicBezTo>
                  <a:pt x="296" y="29"/>
                  <a:pt x="339" y="68"/>
                  <a:pt x="344" y="120"/>
                </a:cubicBezTo>
                <a:cubicBezTo>
                  <a:pt x="346" y="140"/>
                  <a:pt x="346" y="140"/>
                  <a:pt x="367" y="145"/>
                </a:cubicBezTo>
                <a:cubicBezTo>
                  <a:pt x="404" y="152"/>
                  <a:pt x="431" y="185"/>
                  <a:pt x="431" y="223"/>
                </a:cubicBezTo>
                <a:cubicBezTo>
                  <a:pt x="431" y="266"/>
                  <a:pt x="396" y="302"/>
                  <a:pt x="352" y="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9956832" y="2535402"/>
            <a:ext cx="494832" cy="491796"/>
          </a:xfrm>
          <a:custGeom>
            <a:avLst/>
            <a:gdLst>
              <a:gd name="T0" fmla="*/ 0 w 512"/>
              <a:gd name="T1" fmla="*/ 256 h 512"/>
              <a:gd name="T2" fmla="*/ 512 w 512"/>
              <a:gd name="T3" fmla="*/ 256 h 512"/>
              <a:gd name="T4" fmla="*/ 479 w 512"/>
              <a:gd name="T5" fmla="*/ 248 h 512"/>
              <a:gd name="T6" fmla="*/ 361 w 512"/>
              <a:gd name="T7" fmla="*/ 144 h 512"/>
              <a:gd name="T8" fmla="*/ 479 w 512"/>
              <a:gd name="T9" fmla="*/ 248 h 512"/>
              <a:gd name="T10" fmla="*/ 180 w 512"/>
              <a:gd name="T11" fmla="*/ 392 h 512"/>
              <a:gd name="T12" fmla="*/ 248 w 512"/>
              <a:gd name="T13" fmla="*/ 479 h 512"/>
              <a:gd name="T14" fmla="*/ 265 w 512"/>
              <a:gd name="T15" fmla="*/ 34 h 512"/>
              <a:gd name="T16" fmla="*/ 264 w 512"/>
              <a:gd name="T17" fmla="*/ 148 h 512"/>
              <a:gd name="T18" fmla="*/ 265 w 512"/>
              <a:gd name="T19" fmla="*/ 34 h 512"/>
              <a:gd name="T20" fmla="*/ 411 w 512"/>
              <a:gd name="T21" fmla="*/ 96 h 512"/>
              <a:gd name="T22" fmla="*/ 293 w 512"/>
              <a:gd name="T23" fmla="*/ 36 h 512"/>
              <a:gd name="T24" fmla="*/ 248 w 512"/>
              <a:gd name="T25" fmla="*/ 148 h 512"/>
              <a:gd name="T26" fmla="*/ 247 w 512"/>
              <a:gd name="T27" fmla="*/ 34 h 512"/>
              <a:gd name="T28" fmla="*/ 158 w 512"/>
              <a:gd name="T29" fmla="*/ 129 h 512"/>
              <a:gd name="T30" fmla="*/ 219 w 512"/>
              <a:gd name="T31" fmla="*/ 36 h 512"/>
              <a:gd name="T32" fmla="*/ 167 w 512"/>
              <a:gd name="T33" fmla="*/ 150 h 512"/>
              <a:gd name="T34" fmla="*/ 248 w 512"/>
              <a:gd name="T35" fmla="*/ 248 h 512"/>
              <a:gd name="T36" fmla="*/ 167 w 512"/>
              <a:gd name="T37" fmla="*/ 150 h 512"/>
              <a:gd name="T38" fmla="*/ 248 w 512"/>
              <a:gd name="T39" fmla="*/ 364 h 512"/>
              <a:gd name="T40" fmla="*/ 149 w 512"/>
              <a:gd name="T41" fmla="*/ 264 h 512"/>
              <a:gd name="T42" fmla="*/ 219 w 512"/>
              <a:gd name="T43" fmla="*/ 476 h 512"/>
              <a:gd name="T44" fmla="*/ 164 w 512"/>
              <a:gd name="T45" fmla="*/ 397 h 512"/>
              <a:gd name="T46" fmla="*/ 264 w 512"/>
              <a:gd name="T47" fmla="*/ 479 h 512"/>
              <a:gd name="T48" fmla="*/ 332 w 512"/>
              <a:gd name="T49" fmla="*/ 392 h 512"/>
              <a:gd name="T50" fmla="*/ 264 w 512"/>
              <a:gd name="T51" fmla="*/ 479 h 512"/>
              <a:gd name="T52" fmla="*/ 401 w 512"/>
              <a:gd name="T53" fmla="*/ 425 h 512"/>
              <a:gd name="T54" fmla="*/ 348 w 512"/>
              <a:gd name="T55" fmla="*/ 397 h 512"/>
              <a:gd name="T56" fmla="*/ 264 w 512"/>
              <a:gd name="T57" fmla="*/ 364 h 512"/>
              <a:gd name="T58" fmla="*/ 363 w 512"/>
              <a:gd name="T59" fmla="*/ 264 h 512"/>
              <a:gd name="T60" fmla="*/ 264 w 512"/>
              <a:gd name="T61" fmla="*/ 248 h 512"/>
              <a:gd name="T62" fmla="*/ 345 w 512"/>
              <a:gd name="T63" fmla="*/ 150 h 512"/>
              <a:gd name="T64" fmla="*/ 264 w 512"/>
              <a:gd name="T65" fmla="*/ 248 h 512"/>
              <a:gd name="T66" fmla="*/ 151 w 512"/>
              <a:gd name="T67" fmla="*/ 144 h 512"/>
              <a:gd name="T68" fmla="*/ 33 w 512"/>
              <a:gd name="T69" fmla="*/ 248 h 512"/>
              <a:gd name="T70" fmla="*/ 33 w 512"/>
              <a:gd name="T71" fmla="*/ 264 h 512"/>
              <a:gd name="T72" fmla="*/ 157 w 512"/>
              <a:gd name="T73" fmla="*/ 382 h 512"/>
              <a:gd name="T74" fmla="*/ 33 w 512"/>
              <a:gd name="T75" fmla="*/ 264 h 512"/>
              <a:gd name="T76" fmla="*/ 355 w 512"/>
              <a:gd name="T77" fmla="*/ 382 h 512"/>
              <a:gd name="T78" fmla="*/ 479 w 512"/>
              <a:gd name="T79" fmla="*/ 26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lose/>
                <a:moveTo>
                  <a:pt x="479" y="248"/>
                </a:moveTo>
                <a:cubicBezTo>
                  <a:pt x="380" y="248"/>
                  <a:pt x="380" y="248"/>
                  <a:pt x="380" y="248"/>
                </a:cubicBezTo>
                <a:cubicBezTo>
                  <a:pt x="379" y="211"/>
                  <a:pt x="372" y="176"/>
                  <a:pt x="361" y="144"/>
                </a:cubicBezTo>
                <a:cubicBezTo>
                  <a:pt x="383" y="135"/>
                  <a:pt x="403" y="123"/>
                  <a:pt x="422" y="108"/>
                </a:cubicBezTo>
                <a:cubicBezTo>
                  <a:pt x="456" y="145"/>
                  <a:pt x="477" y="194"/>
                  <a:pt x="479" y="248"/>
                </a:cubicBezTo>
                <a:close/>
                <a:moveTo>
                  <a:pt x="247" y="479"/>
                </a:moveTo>
                <a:cubicBezTo>
                  <a:pt x="219" y="456"/>
                  <a:pt x="196" y="426"/>
                  <a:pt x="180" y="392"/>
                </a:cubicBezTo>
                <a:cubicBezTo>
                  <a:pt x="201" y="385"/>
                  <a:pt x="224" y="381"/>
                  <a:pt x="248" y="380"/>
                </a:cubicBezTo>
                <a:cubicBezTo>
                  <a:pt x="248" y="479"/>
                  <a:pt x="248" y="479"/>
                  <a:pt x="248" y="479"/>
                </a:cubicBezTo>
                <a:cubicBezTo>
                  <a:pt x="247" y="479"/>
                  <a:pt x="247" y="479"/>
                  <a:pt x="247" y="479"/>
                </a:cubicBezTo>
                <a:close/>
                <a:moveTo>
                  <a:pt x="265" y="34"/>
                </a:moveTo>
                <a:cubicBezTo>
                  <a:pt x="296" y="59"/>
                  <a:pt x="322" y="94"/>
                  <a:pt x="339" y="135"/>
                </a:cubicBezTo>
                <a:cubicBezTo>
                  <a:pt x="315" y="143"/>
                  <a:pt x="290" y="147"/>
                  <a:pt x="264" y="148"/>
                </a:cubicBezTo>
                <a:cubicBezTo>
                  <a:pt x="264" y="33"/>
                  <a:pt x="264" y="33"/>
                  <a:pt x="264" y="33"/>
                </a:cubicBezTo>
                <a:cubicBezTo>
                  <a:pt x="265" y="33"/>
                  <a:pt x="265" y="33"/>
                  <a:pt x="265" y="34"/>
                </a:cubicBezTo>
                <a:close/>
                <a:moveTo>
                  <a:pt x="293" y="36"/>
                </a:moveTo>
                <a:cubicBezTo>
                  <a:pt x="338" y="44"/>
                  <a:pt x="379" y="65"/>
                  <a:pt x="411" y="96"/>
                </a:cubicBezTo>
                <a:cubicBezTo>
                  <a:pt x="394" y="109"/>
                  <a:pt x="375" y="121"/>
                  <a:pt x="354" y="129"/>
                </a:cubicBezTo>
                <a:cubicBezTo>
                  <a:pt x="339" y="93"/>
                  <a:pt x="318" y="62"/>
                  <a:pt x="293" y="36"/>
                </a:cubicBezTo>
                <a:close/>
                <a:moveTo>
                  <a:pt x="248" y="33"/>
                </a:moveTo>
                <a:cubicBezTo>
                  <a:pt x="248" y="148"/>
                  <a:pt x="248" y="148"/>
                  <a:pt x="248" y="148"/>
                </a:cubicBezTo>
                <a:cubicBezTo>
                  <a:pt x="222" y="147"/>
                  <a:pt x="197" y="143"/>
                  <a:pt x="173" y="135"/>
                </a:cubicBezTo>
                <a:cubicBezTo>
                  <a:pt x="190" y="94"/>
                  <a:pt x="216" y="59"/>
                  <a:pt x="247" y="34"/>
                </a:cubicBezTo>
                <a:cubicBezTo>
                  <a:pt x="247" y="33"/>
                  <a:pt x="247" y="33"/>
                  <a:pt x="248" y="33"/>
                </a:cubicBezTo>
                <a:close/>
                <a:moveTo>
                  <a:pt x="158" y="129"/>
                </a:moveTo>
                <a:cubicBezTo>
                  <a:pt x="137" y="121"/>
                  <a:pt x="118" y="109"/>
                  <a:pt x="101" y="96"/>
                </a:cubicBezTo>
                <a:cubicBezTo>
                  <a:pt x="133" y="65"/>
                  <a:pt x="174" y="44"/>
                  <a:pt x="219" y="36"/>
                </a:cubicBezTo>
                <a:cubicBezTo>
                  <a:pt x="194" y="62"/>
                  <a:pt x="173" y="93"/>
                  <a:pt x="158" y="129"/>
                </a:cubicBezTo>
                <a:close/>
                <a:moveTo>
                  <a:pt x="167" y="150"/>
                </a:moveTo>
                <a:cubicBezTo>
                  <a:pt x="192" y="159"/>
                  <a:pt x="220" y="164"/>
                  <a:pt x="248" y="165"/>
                </a:cubicBezTo>
                <a:cubicBezTo>
                  <a:pt x="248" y="248"/>
                  <a:pt x="248" y="248"/>
                  <a:pt x="248" y="248"/>
                </a:cubicBezTo>
                <a:cubicBezTo>
                  <a:pt x="149" y="248"/>
                  <a:pt x="149" y="248"/>
                  <a:pt x="149" y="248"/>
                </a:cubicBezTo>
                <a:cubicBezTo>
                  <a:pt x="150" y="213"/>
                  <a:pt x="156" y="180"/>
                  <a:pt x="167" y="150"/>
                </a:cubicBezTo>
                <a:close/>
                <a:moveTo>
                  <a:pt x="248" y="264"/>
                </a:moveTo>
                <a:cubicBezTo>
                  <a:pt x="248" y="364"/>
                  <a:pt x="248" y="364"/>
                  <a:pt x="248" y="364"/>
                </a:cubicBezTo>
                <a:cubicBezTo>
                  <a:pt x="222" y="365"/>
                  <a:pt x="197" y="369"/>
                  <a:pt x="173" y="376"/>
                </a:cubicBezTo>
                <a:cubicBezTo>
                  <a:pt x="158" y="342"/>
                  <a:pt x="150" y="304"/>
                  <a:pt x="149" y="264"/>
                </a:cubicBezTo>
                <a:lnTo>
                  <a:pt x="248" y="264"/>
                </a:lnTo>
                <a:close/>
                <a:moveTo>
                  <a:pt x="219" y="476"/>
                </a:moveTo>
                <a:cubicBezTo>
                  <a:pt x="179" y="469"/>
                  <a:pt x="141" y="451"/>
                  <a:pt x="111" y="425"/>
                </a:cubicBezTo>
                <a:cubicBezTo>
                  <a:pt x="128" y="414"/>
                  <a:pt x="145" y="404"/>
                  <a:pt x="164" y="397"/>
                </a:cubicBezTo>
                <a:cubicBezTo>
                  <a:pt x="178" y="427"/>
                  <a:pt x="197" y="454"/>
                  <a:pt x="219" y="476"/>
                </a:cubicBezTo>
                <a:close/>
                <a:moveTo>
                  <a:pt x="264" y="479"/>
                </a:moveTo>
                <a:cubicBezTo>
                  <a:pt x="264" y="380"/>
                  <a:pt x="264" y="380"/>
                  <a:pt x="264" y="380"/>
                </a:cubicBezTo>
                <a:cubicBezTo>
                  <a:pt x="288" y="381"/>
                  <a:pt x="311" y="385"/>
                  <a:pt x="332" y="392"/>
                </a:cubicBezTo>
                <a:cubicBezTo>
                  <a:pt x="316" y="426"/>
                  <a:pt x="293" y="456"/>
                  <a:pt x="265" y="479"/>
                </a:cubicBezTo>
                <a:cubicBezTo>
                  <a:pt x="265" y="479"/>
                  <a:pt x="265" y="479"/>
                  <a:pt x="264" y="479"/>
                </a:cubicBezTo>
                <a:close/>
                <a:moveTo>
                  <a:pt x="348" y="397"/>
                </a:moveTo>
                <a:cubicBezTo>
                  <a:pt x="367" y="404"/>
                  <a:pt x="384" y="414"/>
                  <a:pt x="401" y="425"/>
                </a:cubicBezTo>
                <a:cubicBezTo>
                  <a:pt x="371" y="451"/>
                  <a:pt x="333" y="469"/>
                  <a:pt x="293" y="476"/>
                </a:cubicBezTo>
                <a:cubicBezTo>
                  <a:pt x="315" y="454"/>
                  <a:pt x="334" y="427"/>
                  <a:pt x="348" y="397"/>
                </a:cubicBezTo>
                <a:close/>
                <a:moveTo>
                  <a:pt x="339" y="376"/>
                </a:moveTo>
                <a:cubicBezTo>
                  <a:pt x="315" y="369"/>
                  <a:pt x="290" y="365"/>
                  <a:pt x="264" y="364"/>
                </a:cubicBezTo>
                <a:cubicBezTo>
                  <a:pt x="264" y="264"/>
                  <a:pt x="264" y="264"/>
                  <a:pt x="264" y="264"/>
                </a:cubicBezTo>
                <a:cubicBezTo>
                  <a:pt x="363" y="264"/>
                  <a:pt x="363" y="264"/>
                  <a:pt x="363" y="264"/>
                </a:cubicBezTo>
                <a:cubicBezTo>
                  <a:pt x="362" y="304"/>
                  <a:pt x="354" y="342"/>
                  <a:pt x="339" y="376"/>
                </a:cubicBezTo>
                <a:close/>
                <a:moveTo>
                  <a:pt x="264" y="248"/>
                </a:moveTo>
                <a:cubicBezTo>
                  <a:pt x="264" y="165"/>
                  <a:pt x="264" y="165"/>
                  <a:pt x="264" y="165"/>
                </a:cubicBezTo>
                <a:cubicBezTo>
                  <a:pt x="293" y="164"/>
                  <a:pt x="320" y="159"/>
                  <a:pt x="345" y="150"/>
                </a:cubicBezTo>
                <a:cubicBezTo>
                  <a:pt x="356" y="180"/>
                  <a:pt x="362" y="213"/>
                  <a:pt x="363" y="248"/>
                </a:cubicBezTo>
                <a:lnTo>
                  <a:pt x="264" y="248"/>
                </a:lnTo>
                <a:close/>
                <a:moveTo>
                  <a:pt x="90" y="108"/>
                </a:moveTo>
                <a:cubicBezTo>
                  <a:pt x="109" y="123"/>
                  <a:pt x="129" y="135"/>
                  <a:pt x="151" y="144"/>
                </a:cubicBezTo>
                <a:cubicBezTo>
                  <a:pt x="140" y="176"/>
                  <a:pt x="133" y="211"/>
                  <a:pt x="132" y="248"/>
                </a:cubicBezTo>
                <a:cubicBezTo>
                  <a:pt x="33" y="248"/>
                  <a:pt x="33" y="248"/>
                  <a:pt x="33" y="248"/>
                </a:cubicBezTo>
                <a:cubicBezTo>
                  <a:pt x="35" y="194"/>
                  <a:pt x="56" y="145"/>
                  <a:pt x="90" y="108"/>
                </a:cubicBezTo>
                <a:close/>
                <a:moveTo>
                  <a:pt x="33" y="264"/>
                </a:moveTo>
                <a:cubicBezTo>
                  <a:pt x="132" y="264"/>
                  <a:pt x="132" y="264"/>
                  <a:pt x="132" y="264"/>
                </a:cubicBezTo>
                <a:cubicBezTo>
                  <a:pt x="134" y="306"/>
                  <a:pt x="142" y="346"/>
                  <a:pt x="157" y="382"/>
                </a:cubicBezTo>
                <a:cubicBezTo>
                  <a:pt x="136" y="390"/>
                  <a:pt x="117" y="401"/>
                  <a:pt x="99" y="414"/>
                </a:cubicBezTo>
                <a:cubicBezTo>
                  <a:pt x="60" y="375"/>
                  <a:pt x="36" y="323"/>
                  <a:pt x="33" y="264"/>
                </a:cubicBezTo>
                <a:close/>
                <a:moveTo>
                  <a:pt x="413" y="414"/>
                </a:moveTo>
                <a:cubicBezTo>
                  <a:pt x="395" y="401"/>
                  <a:pt x="376" y="390"/>
                  <a:pt x="355" y="382"/>
                </a:cubicBezTo>
                <a:cubicBezTo>
                  <a:pt x="370" y="346"/>
                  <a:pt x="378" y="306"/>
                  <a:pt x="380" y="264"/>
                </a:cubicBezTo>
                <a:cubicBezTo>
                  <a:pt x="479" y="264"/>
                  <a:pt x="479" y="264"/>
                  <a:pt x="479" y="264"/>
                </a:cubicBezTo>
                <a:cubicBezTo>
                  <a:pt x="476" y="323"/>
                  <a:pt x="452" y="375"/>
                  <a:pt x="413" y="4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5909823" y="2540851"/>
            <a:ext cx="498760" cy="480899"/>
          </a:xfrm>
          <a:custGeom>
            <a:avLst/>
            <a:gdLst>
              <a:gd name="T0" fmla="*/ 369 w 372"/>
              <a:gd name="T1" fmla="*/ 133 h 357"/>
              <a:gd name="T2" fmla="*/ 347 w 372"/>
              <a:gd name="T3" fmla="*/ 116 h 357"/>
              <a:gd name="T4" fmla="*/ 252 w 372"/>
              <a:gd name="T5" fmla="*/ 101 h 357"/>
              <a:gd name="T6" fmla="*/ 210 w 372"/>
              <a:gd name="T7" fmla="*/ 15 h 357"/>
              <a:gd name="T8" fmla="*/ 186 w 372"/>
              <a:gd name="T9" fmla="*/ 0 h 357"/>
              <a:gd name="T10" fmla="*/ 162 w 372"/>
              <a:gd name="T11" fmla="*/ 15 h 357"/>
              <a:gd name="T12" fmla="*/ 120 w 372"/>
              <a:gd name="T13" fmla="*/ 101 h 357"/>
              <a:gd name="T14" fmla="*/ 25 w 372"/>
              <a:gd name="T15" fmla="*/ 116 h 357"/>
              <a:gd name="T16" fmla="*/ 3 w 372"/>
              <a:gd name="T17" fmla="*/ 133 h 357"/>
              <a:gd name="T18" fmla="*/ 10 w 372"/>
              <a:gd name="T19" fmla="*/ 159 h 357"/>
              <a:gd name="T20" fmla="*/ 80 w 372"/>
              <a:gd name="T21" fmla="*/ 229 h 357"/>
              <a:gd name="T22" fmla="*/ 63 w 372"/>
              <a:gd name="T23" fmla="*/ 326 h 357"/>
              <a:gd name="T24" fmla="*/ 74 w 372"/>
              <a:gd name="T25" fmla="*/ 352 h 357"/>
              <a:gd name="T26" fmla="*/ 90 w 372"/>
              <a:gd name="T27" fmla="*/ 357 h 357"/>
              <a:gd name="T28" fmla="*/ 103 w 372"/>
              <a:gd name="T29" fmla="*/ 353 h 357"/>
              <a:gd name="T30" fmla="*/ 186 w 372"/>
              <a:gd name="T31" fmla="*/ 308 h 357"/>
              <a:gd name="T32" fmla="*/ 269 w 372"/>
              <a:gd name="T33" fmla="*/ 353 h 357"/>
              <a:gd name="T34" fmla="*/ 282 w 372"/>
              <a:gd name="T35" fmla="*/ 357 h 357"/>
              <a:gd name="T36" fmla="*/ 298 w 372"/>
              <a:gd name="T37" fmla="*/ 352 h 357"/>
              <a:gd name="T38" fmla="*/ 309 w 372"/>
              <a:gd name="T39" fmla="*/ 326 h 357"/>
              <a:gd name="T40" fmla="*/ 292 w 372"/>
              <a:gd name="T41" fmla="*/ 229 h 357"/>
              <a:gd name="T42" fmla="*/ 362 w 372"/>
              <a:gd name="T43" fmla="*/ 159 h 357"/>
              <a:gd name="T44" fmla="*/ 369 w 372"/>
              <a:gd name="T45" fmla="*/ 133 h 357"/>
              <a:gd name="T46" fmla="*/ 273 w 372"/>
              <a:gd name="T47" fmla="*/ 211 h 357"/>
              <a:gd name="T48" fmla="*/ 266 w 372"/>
              <a:gd name="T49" fmla="*/ 233 h 357"/>
              <a:gd name="T50" fmla="*/ 282 w 372"/>
              <a:gd name="T51" fmla="*/ 331 h 357"/>
              <a:gd name="T52" fmla="*/ 199 w 372"/>
              <a:gd name="T53" fmla="*/ 286 h 357"/>
              <a:gd name="T54" fmla="*/ 186 w 372"/>
              <a:gd name="T55" fmla="*/ 282 h 357"/>
              <a:gd name="T56" fmla="*/ 173 w 372"/>
              <a:gd name="T57" fmla="*/ 286 h 357"/>
              <a:gd name="T58" fmla="*/ 90 w 372"/>
              <a:gd name="T59" fmla="*/ 331 h 357"/>
              <a:gd name="T60" fmla="*/ 106 w 372"/>
              <a:gd name="T61" fmla="*/ 233 h 357"/>
              <a:gd name="T62" fmla="*/ 99 w 372"/>
              <a:gd name="T63" fmla="*/ 211 h 357"/>
              <a:gd name="T64" fmla="*/ 29 w 372"/>
              <a:gd name="T65" fmla="*/ 141 h 357"/>
              <a:gd name="T66" fmla="*/ 124 w 372"/>
              <a:gd name="T67" fmla="*/ 127 h 357"/>
              <a:gd name="T68" fmla="*/ 144 w 372"/>
              <a:gd name="T69" fmla="*/ 112 h 357"/>
              <a:gd name="T70" fmla="*/ 186 w 372"/>
              <a:gd name="T71" fmla="*/ 26 h 357"/>
              <a:gd name="T72" fmla="*/ 228 w 372"/>
              <a:gd name="T73" fmla="*/ 112 h 357"/>
              <a:gd name="T74" fmla="*/ 248 w 372"/>
              <a:gd name="T75" fmla="*/ 127 h 357"/>
              <a:gd name="T76" fmla="*/ 343 w 372"/>
              <a:gd name="T77" fmla="*/ 141 h 357"/>
              <a:gd name="T78" fmla="*/ 273 w 372"/>
              <a:gd name="T79" fmla="*/ 211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2" h="357">
                <a:moveTo>
                  <a:pt x="369" y="133"/>
                </a:moveTo>
                <a:cubicBezTo>
                  <a:pt x="365" y="124"/>
                  <a:pt x="357" y="117"/>
                  <a:pt x="347" y="116"/>
                </a:cubicBezTo>
                <a:cubicBezTo>
                  <a:pt x="252" y="101"/>
                  <a:pt x="252" y="101"/>
                  <a:pt x="252" y="101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06" y="6"/>
                  <a:pt x="196" y="0"/>
                  <a:pt x="186" y="0"/>
                </a:cubicBezTo>
                <a:cubicBezTo>
                  <a:pt x="176" y="0"/>
                  <a:pt x="166" y="6"/>
                  <a:pt x="162" y="15"/>
                </a:cubicBezTo>
                <a:cubicBezTo>
                  <a:pt x="120" y="101"/>
                  <a:pt x="120" y="101"/>
                  <a:pt x="120" y="101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5" y="117"/>
                  <a:pt x="7" y="124"/>
                  <a:pt x="3" y="133"/>
                </a:cubicBezTo>
                <a:cubicBezTo>
                  <a:pt x="0" y="142"/>
                  <a:pt x="3" y="152"/>
                  <a:pt x="10" y="159"/>
                </a:cubicBezTo>
                <a:cubicBezTo>
                  <a:pt x="80" y="229"/>
                  <a:pt x="80" y="229"/>
                  <a:pt x="80" y="229"/>
                </a:cubicBezTo>
                <a:cubicBezTo>
                  <a:pt x="63" y="326"/>
                  <a:pt x="63" y="326"/>
                  <a:pt x="63" y="326"/>
                </a:cubicBezTo>
                <a:cubicBezTo>
                  <a:pt x="62" y="336"/>
                  <a:pt x="66" y="346"/>
                  <a:pt x="74" y="352"/>
                </a:cubicBezTo>
                <a:cubicBezTo>
                  <a:pt x="79" y="355"/>
                  <a:pt x="84" y="357"/>
                  <a:pt x="90" y="357"/>
                </a:cubicBezTo>
                <a:cubicBezTo>
                  <a:pt x="94" y="357"/>
                  <a:pt x="99" y="355"/>
                  <a:pt x="103" y="353"/>
                </a:cubicBezTo>
                <a:cubicBezTo>
                  <a:pt x="186" y="308"/>
                  <a:pt x="186" y="308"/>
                  <a:pt x="186" y="308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74" y="355"/>
                  <a:pt x="278" y="357"/>
                  <a:pt x="282" y="357"/>
                </a:cubicBezTo>
                <a:cubicBezTo>
                  <a:pt x="288" y="357"/>
                  <a:pt x="293" y="355"/>
                  <a:pt x="298" y="352"/>
                </a:cubicBezTo>
                <a:cubicBezTo>
                  <a:pt x="306" y="346"/>
                  <a:pt x="310" y="336"/>
                  <a:pt x="309" y="326"/>
                </a:cubicBezTo>
                <a:cubicBezTo>
                  <a:pt x="292" y="229"/>
                  <a:pt x="292" y="229"/>
                  <a:pt x="292" y="229"/>
                </a:cubicBezTo>
                <a:cubicBezTo>
                  <a:pt x="362" y="159"/>
                  <a:pt x="362" y="159"/>
                  <a:pt x="362" y="159"/>
                </a:cubicBezTo>
                <a:cubicBezTo>
                  <a:pt x="369" y="152"/>
                  <a:pt x="372" y="142"/>
                  <a:pt x="369" y="133"/>
                </a:cubicBezTo>
                <a:close/>
                <a:moveTo>
                  <a:pt x="273" y="211"/>
                </a:moveTo>
                <a:cubicBezTo>
                  <a:pt x="267" y="217"/>
                  <a:pt x="265" y="225"/>
                  <a:pt x="266" y="233"/>
                </a:cubicBezTo>
                <a:cubicBezTo>
                  <a:pt x="282" y="331"/>
                  <a:pt x="282" y="331"/>
                  <a:pt x="282" y="331"/>
                </a:cubicBezTo>
                <a:cubicBezTo>
                  <a:pt x="199" y="286"/>
                  <a:pt x="199" y="286"/>
                  <a:pt x="199" y="286"/>
                </a:cubicBezTo>
                <a:cubicBezTo>
                  <a:pt x="195" y="284"/>
                  <a:pt x="190" y="282"/>
                  <a:pt x="186" y="282"/>
                </a:cubicBezTo>
                <a:cubicBezTo>
                  <a:pt x="182" y="282"/>
                  <a:pt x="177" y="284"/>
                  <a:pt x="173" y="286"/>
                </a:cubicBezTo>
                <a:cubicBezTo>
                  <a:pt x="90" y="331"/>
                  <a:pt x="90" y="331"/>
                  <a:pt x="90" y="331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7" y="225"/>
                  <a:pt x="105" y="217"/>
                  <a:pt x="99" y="21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124" y="127"/>
                  <a:pt x="124" y="127"/>
                  <a:pt x="124" y="127"/>
                </a:cubicBezTo>
                <a:cubicBezTo>
                  <a:pt x="133" y="126"/>
                  <a:pt x="141" y="120"/>
                  <a:pt x="144" y="112"/>
                </a:cubicBezTo>
                <a:cubicBezTo>
                  <a:pt x="186" y="26"/>
                  <a:pt x="186" y="26"/>
                  <a:pt x="186" y="26"/>
                </a:cubicBezTo>
                <a:cubicBezTo>
                  <a:pt x="228" y="112"/>
                  <a:pt x="228" y="112"/>
                  <a:pt x="228" y="112"/>
                </a:cubicBezTo>
                <a:cubicBezTo>
                  <a:pt x="231" y="120"/>
                  <a:pt x="239" y="126"/>
                  <a:pt x="248" y="127"/>
                </a:cubicBezTo>
                <a:cubicBezTo>
                  <a:pt x="343" y="141"/>
                  <a:pt x="343" y="141"/>
                  <a:pt x="343" y="141"/>
                </a:cubicBezTo>
                <a:lnTo>
                  <a:pt x="273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7889731" y="2526633"/>
            <a:ext cx="583990" cy="509335"/>
          </a:xfrm>
          <a:custGeom>
            <a:avLst/>
            <a:gdLst>
              <a:gd name="T0" fmla="*/ 202 w 202"/>
              <a:gd name="T1" fmla="*/ 38 h 176"/>
              <a:gd name="T2" fmla="*/ 187 w 202"/>
              <a:gd name="T3" fmla="*/ 19 h 176"/>
              <a:gd name="T4" fmla="*/ 105 w 202"/>
              <a:gd name="T5" fmla="*/ 0 h 176"/>
              <a:gd name="T6" fmla="*/ 101 w 202"/>
              <a:gd name="T7" fmla="*/ 0 h 176"/>
              <a:gd name="T8" fmla="*/ 96 w 202"/>
              <a:gd name="T9" fmla="*/ 0 h 176"/>
              <a:gd name="T10" fmla="*/ 15 w 202"/>
              <a:gd name="T11" fmla="*/ 19 h 176"/>
              <a:gd name="T12" fmla="*/ 0 w 202"/>
              <a:gd name="T13" fmla="*/ 38 h 176"/>
              <a:gd name="T14" fmla="*/ 15 w 202"/>
              <a:gd name="T15" fmla="*/ 56 h 176"/>
              <a:gd name="T16" fmla="*/ 31 w 202"/>
              <a:gd name="T17" fmla="*/ 60 h 176"/>
              <a:gd name="T18" fmla="*/ 31 w 202"/>
              <a:gd name="T19" fmla="*/ 114 h 176"/>
              <a:gd name="T20" fmla="*/ 101 w 202"/>
              <a:gd name="T21" fmla="*/ 145 h 176"/>
              <a:gd name="T22" fmla="*/ 170 w 202"/>
              <a:gd name="T23" fmla="*/ 114 h 176"/>
              <a:gd name="T24" fmla="*/ 170 w 202"/>
              <a:gd name="T25" fmla="*/ 60 h 176"/>
              <a:gd name="T26" fmla="*/ 187 w 202"/>
              <a:gd name="T27" fmla="*/ 56 h 176"/>
              <a:gd name="T28" fmla="*/ 202 w 202"/>
              <a:gd name="T29" fmla="*/ 38 h 176"/>
              <a:gd name="T30" fmla="*/ 158 w 202"/>
              <a:gd name="T31" fmla="*/ 114 h 176"/>
              <a:gd name="T32" fmla="*/ 101 w 202"/>
              <a:gd name="T33" fmla="*/ 132 h 176"/>
              <a:gd name="T34" fmla="*/ 44 w 202"/>
              <a:gd name="T35" fmla="*/ 114 h 176"/>
              <a:gd name="T36" fmla="*/ 44 w 202"/>
              <a:gd name="T37" fmla="*/ 63 h 176"/>
              <a:gd name="T38" fmla="*/ 97 w 202"/>
              <a:gd name="T39" fmla="*/ 75 h 176"/>
              <a:gd name="T40" fmla="*/ 101 w 202"/>
              <a:gd name="T41" fmla="*/ 75 h 176"/>
              <a:gd name="T42" fmla="*/ 105 w 202"/>
              <a:gd name="T43" fmla="*/ 75 h 176"/>
              <a:gd name="T44" fmla="*/ 158 w 202"/>
              <a:gd name="T45" fmla="*/ 63 h 176"/>
              <a:gd name="T46" fmla="*/ 158 w 202"/>
              <a:gd name="T47" fmla="*/ 114 h 176"/>
              <a:gd name="T48" fmla="*/ 102 w 202"/>
              <a:gd name="T49" fmla="*/ 62 h 176"/>
              <a:gd name="T50" fmla="*/ 101 w 202"/>
              <a:gd name="T51" fmla="*/ 63 h 176"/>
              <a:gd name="T52" fmla="*/ 99 w 202"/>
              <a:gd name="T53" fmla="*/ 62 h 176"/>
              <a:gd name="T54" fmla="*/ 17 w 202"/>
              <a:gd name="T55" fmla="*/ 44 h 176"/>
              <a:gd name="T56" fmla="*/ 13 w 202"/>
              <a:gd name="T57" fmla="*/ 38 h 176"/>
              <a:gd name="T58" fmla="*/ 17 w 202"/>
              <a:gd name="T59" fmla="*/ 31 h 176"/>
              <a:gd name="T60" fmla="*/ 99 w 202"/>
              <a:gd name="T61" fmla="*/ 13 h 176"/>
              <a:gd name="T62" fmla="*/ 101 w 202"/>
              <a:gd name="T63" fmla="*/ 13 h 176"/>
              <a:gd name="T64" fmla="*/ 102 w 202"/>
              <a:gd name="T65" fmla="*/ 13 h 176"/>
              <a:gd name="T66" fmla="*/ 184 w 202"/>
              <a:gd name="T67" fmla="*/ 31 h 176"/>
              <a:gd name="T68" fmla="*/ 190 w 202"/>
              <a:gd name="T69" fmla="*/ 38 h 176"/>
              <a:gd name="T70" fmla="*/ 184 w 202"/>
              <a:gd name="T71" fmla="*/ 44 h 176"/>
              <a:gd name="T72" fmla="*/ 102 w 202"/>
              <a:gd name="T73" fmla="*/ 62 h 176"/>
              <a:gd name="T74" fmla="*/ 189 w 202"/>
              <a:gd name="T75" fmla="*/ 63 h 176"/>
              <a:gd name="T76" fmla="*/ 195 w 202"/>
              <a:gd name="T77" fmla="*/ 69 h 176"/>
              <a:gd name="T78" fmla="*/ 195 w 202"/>
              <a:gd name="T79" fmla="*/ 126 h 176"/>
              <a:gd name="T80" fmla="*/ 189 w 202"/>
              <a:gd name="T81" fmla="*/ 132 h 176"/>
              <a:gd name="T82" fmla="*/ 183 w 202"/>
              <a:gd name="T83" fmla="*/ 126 h 176"/>
              <a:gd name="T84" fmla="*/ 183 w 202"/>
              <a:gd name="T85" fmla="*/ 69 h 176"/>
              <a:gd name="T86" fmla="*/ 189 w 202"/>
              <a:gd name="T87" fmla="*/ 63 h 176"/>
              <a:gd name="T88" fmla="*/ 202 w 202"/>
              <a:gd name="T89" fmla="*/ 158 h 176"/>
              <a:gd name="T90" fmla="*/ 189 w 202"/>
              <a:gd name="T91" fmla="*/ 176 h 176"/>
              <a:gd name="T92" fmla="*/ 176 w 202"/>
              <a:gd name="T93" fmla="*/ 158 h 176"/>
              <a:gd name="T94" fmla="*/ 189 w 202"/>
              <a:gd name="T95" fmla="*/ 139 h 176"/>
              <a:gd name="T96" fmla="*/ 202 w 202"/>
              <a:gd name="T97" fmla="*/ 15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2" h="176">
                <a:moveTo>
                  <a:pt x="202" y="38"/>
                </a:moveTo>
                <a:cubicBezTo>
                  <a:pt x="202" y="29"/>
                  <a:pt x="196" y="21"/>
                  <a:pt x="187" y="19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0"/>
                  <a:pt x="102" y="0"/>
                  <a:pt x="101" y="0"/>
                </a:cubicBezTo>
                <a:cubicBezTo>
                  <a:pt x="99" y="0"/>
                  <a:pt x="98" y="0"/>
                  <a:pt x="96" y="0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21"/>
                  <a:pt x="0" y="29"/>
                  <a:pt x="0" y="38"/>
                </a:cubicBezTo>
                <a:cubicBezTo>
                  <a:pt x="0" y="46"/>
                  <a:pt x="6" y="54"/>
                  <a:pt x="15" y="56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30"/>
                  <a:pt x="50" y="145"/>
                  <a:pt x="101" y="145"/>
                </a:cubicBezTo>
                <a:cubicBezTo>
                  <a:pt x="151" y="145"/>
                  <a:pt x="170" y="130"/>
                  <a:pt x="170" y="114"/>
                </a:cubicBezTo>
                <a:cubicBezTo>
                  <a:pt x="170" y="60"/>
                  <a:pt x="170" y="60"/>
                  <a:pt x="170" y="60"/>
                </a:cubicBezTo>
                <a:cubicBezTo>
                  <a:pt x="187" y="56"/>
                  <a:pt x="187" y="56"/>
                  <a:pt x="187" y="56"/>
                </a:cubicBezTo>
                <a:cubicBezTo>
                  <a:pt x="196" y="54"/>
                  <a:pt x="202" y="46"/>
                  <a:pt x="202" y="38"/>
                </a:cubicBezTo>
                <a:close/>
                <a:moveTo>
                  <a:pt x="158" y="114"/>
                </a:moveTo>
                <a:cubicBezTo>
                  <a:pt x="158" y="120"/>
                  <a:pt x="139" y="132"/>
                  <a:pt x="101" y="132"/>
                </a:cubicBezTo>
                <a:cubicBezTo>
                  <a:pt x="63" y="132"/>
                  <a:pt x="44" y="120"/>
                  <a:pt x="44" y="114"/>
                </a:cubicBezTo>
                <a:cubicBezTo>
                  <a:pt x="44" y="63"/>
                  <a:pt x="44" y="63"/>
                  <a:pt x="44" y="63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5"/>
                  <a:pt x="99" y="75"/>
                  <a:pt x="101" y="75"/>
                </a:cubicBezTo>
                <a:cubicBezTo>
                  <a:pt x="102" y="75"/>
                  <a:pt x="103" y="75"/>
                  <a:pt x="105" y="75"/>
                </a:cubicBezTo>
                <a:cubicBezTo>
                  <a:pt x="158" y="63"/>
                  <a:pt x="158" y="63"/>
                  <a:pt x="158" y="63"/>
                </a:cubicBezTo>
                <a:lnTo>
                  <a:pt x="158" y="114"/>
                </a:lnTo>
                <a:close/>
                <a:moveTo>
                  <a:pt x="102" y="62"/>
                </a:moveTo>
                <a:cubicBezTo>
                  <a:pt x="101" y="62"/>
                  <a:pt x="101" y="63"/>
                  <a:pt x="101" y="63"/>
                </a:cubicBezTo>
                <a:cubicBezTo>
                  <a:pt x="100" y="63"/>
                  <a:pt x="100" y="62"/>
                  <a:pt x="99" y="62"/>
                </a:cubicBezTo>
                <a:cubicBezTo>
                  <a:pt x="17" y="44"/>
                  <a:pt x="17" y="44"/>
                  <a:pt x="17" y="44"/>
                </a:cubicBezTo>
                <a:cubicBezTo>
                  <a:pt x="15" y="43"/>
                  <a:pt x="13" y="40"/>
                  <a:pt x="13" y="38"/>
                </a:cubicBezTo>
                <a:cubicBezTo>
                  <a:pt x="13" y="35"/>
                  <a:pt x="15" y="32"/>
                  <a:pt x="17" y="31"/>
                </a:cubicBezTo>
                <a:cubicBezTo>
                  <a:pt x="99" y="13"/>
                  <a:pt x="99" y="13"/>
                  <a:pt x="99" y="13"/>
                </a:cubicBezTo>
                <a:cubicBezTo>
                  <a:pt x="100" y="13"/>
                  <a:pt x="100" y="13"/>
                  <a:pt x="101" y="13"/>
                </a:cubicBezTo>
                <a:cubicBezTo>
                  <a:pt x="101" y="13"/>
                  <a:pt x="101" y="13"/>
                  <a:pt x="102" y="13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87" y="32"/>
                  <a:pt x="190" y="35"/>
                  <a:pt x="190" y="38"/>
                </a:cubicBezTo>
                <a:cubicBezTo>
                  <a:pt x="190" y="40"/>
                  <a:pt x="187" y="43"/>
                  <a:pt x="184" y="44"/>
                </a:cubicBezTo>
                <a:lnTo>
                  <a:pt x="102" y="62"/>
                </a:lnTo>
                <a:close/>
                <a:moveTo>
                  <a:pt x="189" y="63"/>
                </a:moveTo>
                <a:cubicBezTo>
                  <a:pt x="193" y="63"/>
                  <a:pt x="195" y="66"/>
                  <a:pt x="195" y="69"/>
                </a:cubicBezTo>
                <a:cubicBezTo>
                  <a:pt x="195" y="69"/>
                  <a:pt x="195" y="69"/>
                  <a:pt x="195" y="126"/>
                </a:cubicBezTo>
                <a:cubicBezTo>
                  <a:pt x="195" y="129"/>
                  <a:pt x="193" y="132"/>
                  <a:pt x="189" y="132"/>
                </a:cubicBezTo>
                <a:cubicBezTo>
                  <a:pt x="186" y="132"/>
                  <a:pt x="183" y="129"/>
                  <a:pt x="183" y="126"/>
                </a:cubicBezTo>
                <a:cubicBezTo>
                  <a:pt x="183" y="126"/>
                  <a:pt x="183" y="126"/>
                  <a:pt x="183" y="69"/>
                </a:cubicBezTo>
                <a:cubicBezTo>
                  <a:pt x="183" y="66"/>
                  <a:pt x="186" y="63"/>
                  <a:pt x="189" y="63"/>
                </a:cubicBezTo>
                <a:close/>
                <a:moveTo>
                  <a:pt x="202" y="158"/>
                </a:moveTo>
                <a:cubicBezTo>
                  <a:pt x="202" y="168"/>
                  <a:pt x="196" y="176"/>
                  <a:pt x="189" y="176"/>
                </a:cubicBezTo>
                <a:cubicBezTo>
                  <a:pt x="182" y="176"/>
                  <a:pt x="176" y="168"/>
                  <a:pt x="176" y="158"/>
                </a:cubicBezTo>
                <a:cubicBezTo>
                  <a:pt x="176" y="147"/>
                  <a:pt x="182" y="139"/>
                  <a:pt x="189" y="139"/>
                </a:cubicBezTo>
                <a:cubicBezTo>
                  <a:pt x="196" y="139"/>
                  <a:pt x="202" y="147"/>
                  <a:pt x="202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3870036" y="2550055"/>
            <a:ext cx="533291" cy="462491"/>
          </a:xfrm>
          <a:custGeom>
            <a:avLst/>
            <a:gdLst>
              <a:gd name="T0" fmla="*/ 174 w 195"/>
              <a:gd name="T1" fmla="*/ 21 h 168"/>
              <a:gd name="T2" fmla="*/ 98 w 195"/>
              <a:gd name="T3" fmla="*/ 19 h 168"/>
              <a:gd name="T4" fmla="*/ 22 w 195"/>
              <a:gd name="T5" fmla="*/ 21 h 168"/>
              <a:gd name="T6" fmla="*/ 22 w 195"/>
              <a:gd name="T7" fmla="*/ 99 h 168"/>
              <a:gd name="T8" fmla="*/ 85 w 195"/>
              <a:gd name="T9" fmla="*/ 162 h 168"/>
              <a:gd name="T10" fmla="*/ 110 w 195"/>
              <a:gd name="T11" fmla="*/ 162 h 168"/>
              <a:gd name="T12" fmla="*/ 174 w 195"/>
              <a:gd name="T13" fmla="*/ 99 h 168"/>
              <a:gd name="T14" fmla="*/ 174 w 195"/>
              <a:gd name="T15" fmla="*/ 21 h 168"/>
              <a:gd name="T16" fmla="*/ 165 w 195"/>
              <a:gd name="T17" fmla="*/ 90 h 168"/>
              <a:gd name="T18" fmla="*/ 102 w 195"/>
              <a:gd name="T19" fmla="*/ 153 h 168"/>
              <a:gd name="T20" fmla="*/ 94 w 195"/>
              <a:gd name="T21" fmla="*/ 153 h 168"/>
              <a:gd name="T22" fmla="*/ 30 w 195"/>
              <a:gd name="T23" fmla="*/ 90 h 168"/>
              <a:gd name="T24" fmla="*/ 30 w 195"/>
              <a:gd name="T25" fmla="*/ 29 h 168"/>
              <a:gd name="T26" fmla="*/ 90 w 195"/>
              <a:gd name="T27" fmla="*/ 28 h 168"/>
              <a:gd name="T28" fmla="*/ 98 w 195"/>
              <a:gd name="T29" fmla="*/ 35 h 168"/>
              <a:gd name="T30" fmla="*/ 106 w 195"/>
              <a:gd name="T31" fmla="*/ 28 h 168"/>
              <a:gd name="T32" fmla="*/ 165 w 195"/>
              <a:gd name="T33" fmla="*/ 29 h 168"/>
              <a:gd name="T34" fmla="*/ 165 w 195"/>
              <a:gd name="T35" fmla="*/ 90 h 168"/>
              <a:gd name="T36" fmla="*/ 62 w 195"/>
              <a:gd name="T37" fmla="*/ 37 h 168"/>
              <a:gd name="T38" fmla="*/ 59 w 195"/>
              <a:gd name="T39" fmla="*/ 39 h 168"/>
              <a:gd name="T40" fmla="*/ 40 w 195"/>
              <a:gd name="T41" fmla="*/ 59 h 168"/>
              <a:gd name="T42" fmla="*/ 38 w 195"/>
              <a:gd name="T43" fmla="*/ 62 h 168"/>
              <a:gd name="T44" fmla="*/ 34 w 195"/>
              <a:gd name="T45" fmla="*/ 59 h 168"/>
              <a:gd name="T46" fmla="*/ 59 w 195"/>
              <a:gd name="T47" fmla="*/ 33 h 168"/>
              <a:gd name="T48" fmla="*/ 62 w 195"/>
              <a:gd name="T49" fmla="*/ 3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5" h="168">
                <a:moveTo>
                  <a:pt x="174" y="21"/>
                </a:moveTo>
                <a:cubicBezTo>
                  <a:pt x="153" y="1"/>
                  <a:pt x="119" y="0"/>
                  <a:pt x="98" y="19"/>
                </a:cubicBezTo>
                <a:cubicBezTo>
                  <a:pt x="76" y="0"/>
                  <a:pt x="43" y="1"/>
                  <a:pt x="22" y="21"/>
                </a:cubicBezTo>
                <a:cubicBezTo>
                  <a:pt x="0" y="42"/>
                  <a:pt x="0" y="77"/>
                  <a:pt x="22" y="99"/>
                </a:cubicBezTo>
                <a:cubicBezTo>
                  <a:pt x="28" y="105"/>
                  <a:pt x="85" y="162"/>
                  <a:pt x="85" y="162"/>
                </a:cubicBezTo>
                <a:cubicBezTo>
                  <a:pt x="93" y="168"/>
                  <a:pt x="103" y="168"/>
                  <a:pt x="110" y="162"/>
                </a:cubicBezTo>
                <a:cubicBezTo>
                  <a:pt x="110" y="162"/>
                  <a:pt x="173" y="99"/>
                  <a:pt x="174" y="99"/>
                </a:cubicBezTo>
                <a:cubicBezTo>
                  <a:pt x="195" y="77"/>
                  <a:pt x="195" y="42"/>
                  <a:pt x="174" y="21"/>
                </a:cubicBezTo>
                <a:close/>
                <a:moveTo>
                  <a:pt x="165" y="90"/>
                </a:moveTo>
                <a:cubicBezTo>
                  <a:pt x="102" y="153"/>
                  <a:pt x="102" y="153"/>
                  <a:pt x="102" y="153"/>
                </a:cubicBezTo>
                <a:cubicBezTo>
                  <a:pt x="100" y="156"/>
                  <a:pt x="96" y="156"/>
                  <a:pt x="94" y="153"/>
                </a:cubicBezTo>
                <a:cubicBezTo>
                  <a:pt x="30" y="90"/>
                  <a:pt x="30" y="90"/>
                  <a:pt x="30" y="90"/>
                </a:cubicBezTo>
                <a:cubicBezTo>
                  <a:pt x="13" y="73"/>
                  <a:pt x="13" y="46"/>
                  <a:pt x="30" y="29"/>
                </a:cubicBezTo>
                <a:cubicBezTo>
                  <a:pt x="46" y="13"/>
                  <a:pt x="72" y="12"/>
                  <a:pt x="90" y="28"/>
                </a:cubicBezTo>
                <a:cubicBezTo>
                  <a:pt x="98" y="35"/>
                  <a:pt x="98" y="35"/>
                  <a:pt x="98" y="3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23" y="12"/>
                  <a:pt x="149" y="13"/>
                  <a:pt x="165" y="29"/>
                </a:cubicBezTo>
                <a:cubicBezTo>
                  <a:pt x="183" y="46"/>
                  <a:pt x="183" y="73"/>
                  <a:pt x="165" y="90"/>
                </a:cubicBezTo>
                <a:close/>
                <a:moveTo>
                  <a:pt x="62" y="37"/>
                </a:moveTo>
                <a:cubicBezTo>
                  <a:pt x="62" y="38"/>
                  <a:pt x="61" y="39"/>
                  <a:pt x="59" y="39"/>
                </a:cubicBezTo>
                <a:cubicBezTo>
                  <a:pt x="48" y="39"/>
                  <a:pt x="40" y="48"/>
                  <a:pt x="40" y="59"/>
                </a:cubicBezTo>
                <a:cubicBezTo>
                  <a:pt x="40" y="60"/>
                  <a:pt x="39" y="62"/>
                  <a:pt x="38" y="62"/>
                </a:cubicBezTo>
                <a:cubicBezTo>
                  <a:pt x="36" y="62"/>
                  <a:pt x="34" y="60"/>
                  <a:pt x="34" y="59"/>
                </a:cubicBezTo>
                <a:cubicBezTo>
                  <a:pt x="34" y="45"/>
                  <a:pt x="45" y="33"/>
                  <a:pt x="59" y="33"/>
                </a:cubicBezTo>
                <a:cubicBezTo>
                  <a:pt x="61" y="33"/>
                  <a:pt x="62" y="35"/>
                  <a:pt x="6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127986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5" name="TextBox 18"/>
          <p:cNvSpPr txBox="1"/>
          <p:nvPr/>
        </p:nvSpPr>
        <p:spPr>
          <a:xfrm>
            <a:off x="1023669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342879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3172599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1317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5122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473840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7217644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9496362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3" name="TextBox 18"/>
          <p:cNvSpPr txBox="1"/>
          <p:nvPr/>
        </p:nvSpPr>
        <p:spPr>
          <a:xfrm>
            <a:off x="9240166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1185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9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7426" y="500294"/>
            <a:ext cx="367651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Leading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7426" y="11539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主打产品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63" y="3246463"/>
            <a:ext cx="1499824" cy="149982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1032325"/>
            <a:ext cx="2789613" cy="15471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3"/>
          <a:stretch/>
        </p:blipFill>
        <p:spPr>
          <a:xfrm>
            <a:off x="2915419" y="1521579"/>
            <a:ext cx="1577789" cy="10579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108" y="2754746"/>
            <a:ext cx="1849909" cy="11993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79" y="2754746"/>
            <a:ext cx="3185159" cy="199278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655" y="4941453"/>
            <a:ext cx="3232727" cy="136673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0" name="TextBox 29"/>
          <p:cNvSpPr txBox="1"/>
          <p:nvPr/>
        </p:nvSpPr>
        <p:spPr>
          <a:xfrm>
            <a:off x="1242743" y="4956693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42744" y="4546867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913338" y="1750434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cs typeface="+mn-ea"/>
                <a:sym typeface="+mn-lt"/>
              </a:rPr>
              <a:t>字。您的内容打在这里，或者通过复制您的文本后，在此框中选择粘贴，并选择只保留文字。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13339" y="134060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2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63437" y="18560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8157" y="25097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itle 20"/>
          <p:cNvSpPr txBox="1">
            <a:spLocks/>
          </p:cNvSpPr>
          <p:nvPr/>
        </p:nvSpPr>
        <p:spPr>
          <a:xfrm>
            <a:off x="1802838" y="3480198"/>
            <a:ext cx="3581962" cy="12695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42" y="-37916"/>
            <a:ext cx="4204481" cy="263051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3"/>
          <a:stretch/>
        </p:blipFill>
        <p:spPr>
          <a:xfrm>
            <a:off x="6780042" y="2897741"/>
            <a:ext cx="1927801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13" y="2897741"/>
            <a:ext cx="1993710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42" y="4486237"/>
            <a:ext cx="4294358" cy="23625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6749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286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0494" y="4022802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695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2905" y="402698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116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5327" y="4026982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9" name="Freeform 12"/>
          <p:cNvSpPr>
            <a:spLocks/>
          </p:cNvSpPr>
          <p:nvPr/>
        </p:nvSpPr>
        <p:spPr bwMode="auto">
          <a:xfrm>
            <a:off x="5118716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9016296" y="2074002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3169927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7067506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1221137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4" name="TextBox 55"/>
          <p:cNvSpPr txBox="1"/>
          <p:nvPr/>
        </p:nvSpPr>
        <p:spPr>
          <a:xfrm>
            <a:off x="1487646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56"/>
          <p:cNvSpPr txBox="1"/>
          <p:nvPr/>
        </p:nvSpPr>
        <p:spPr>
          <a:xfrm>
            <a:off x="1360107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57"/>
          <p:cNvSpPr txBox="1"/>
          <p:nvPr/>
        </p:nvSpPr>
        <p:spPr>
          <a:xfrm>
            <a:off x="5385225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58"/>
          <p:cNvSpPr txBox="1"/>
          <p:nvPr/>
        </p:nvSpPr>
        <p:spPr>
          <a:xfrm>
            <a:off x="5257686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59"/>
          <p:cNvSpPr txBox="1"/>
          <p:nvPr/>
        </p:nvSpPr>
        <p:spPr>
          <a:xfrm>
            <a:off x="9284899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60"/>
          <p:cNvSpPr txBox="1"/>
          <p:nvPr/>
        </p:nvSpPr>
        <p:spPr>
          <a:xfrm>
            <a:off x="9157360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3436436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3308897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63"/>
          <p:cNvSpPr txBox="1"/>
          <p:nvPr/>
        </p:nvSpPr>
        <p:spPr>
          <a:xfrm>
            <a:off x="7334015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64"/>
          <p:cNvSpPr txBox="1"/>
          <p:nvPr/>
        </p:nvSpPr>
        <p:spPr>
          <a:xfrm>
            <a:off x="7206476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13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93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216" y="2138531"/>
            <a:ext cx="4265855" cy="1422017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914" y="3625852"/>
            <a:ext cx="2778806" cy="22154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64" y="3629118"/>
            <a:ext cx="4265407" cy="22088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09" y="2161358"/>
            <a:ext cx="1376362" cy="13763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12" y="4419241"/>
            <a:ext cx="2745961" cy="142201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03552" y="2341708"/>
            <a:ext cx="3919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119" y="2164435"/>
            <a:ext cx="1370207" cy="13702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365" y="2143377"/>
            <a:ext cx="2766650" cy="22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76067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展望未来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79249" y="1630242"/>
            <a:ext cx="14542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规划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61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9366" y="528928"/>
            <a:ext cx="38682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Plan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9366" y="1182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发展规划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Shape 1320"/>
          <p:cNvSpPr/>
          <p:nvPr/>
        </p:nvSpPr>
        <p:spPr>
          <a:xfrm>
            <a:off x="0" y="4028517"/>
            <a:ext cx="12192000" cy="282948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400">
              <a:cs typeface="+mn-ea"/>
              <a:sym typeface="+mn-lt"/>
            </a:endParaRPr>
          </a:p>
        </p:txBody>
      </p:sp>
      <p:sp>
        <p:nvSpPr>
          <p:cNvPr id="32" name="Shape 1321"/>
          <p:cNvSpPr/>
          <p:nvPr/>
        </p:nvSpPr>
        <p:spPr>
          <a:xfrm>
            <a:off x="6028065" y="4873612"/>
            <a:ext cx="5797227" cy="838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39" tIns="91439" rIns="91439" bIns="91439" numCol="1" anchor="t">
            <a:spAutoFit/>
          </a:bodyPr>
          <a:lstStyle>
            <a:lvl1pPr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ts val="1700"/>
              </a:lnSpc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。。您的内容打在这里，或者通过复制您的文本后，在此框中选择粘贴，并选择只保留文字。</a:t>
            </a:r>
            <a:endParaRPr sz="1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Shape 1322"/>
          <p:cNvSpPr/>
          <p:nvPr/>
        </p:nvSpPr>
        <p:spPr>
          <a:xfrm>
            <a:off x="6028065" y="4479514"/>
            <a:ext cx="1415770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9" tIns="91439" rIns="91439" bIns="91439" numCol="1" anchor="t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4" name="image15.png"/>
          <p:cNvPicPr>
            <a:picLocks noChangeAspect="1"/>
          </p:cNvPicPr>
          <p:nvPr/>
        </p:nvPicPr>
        <p:blipFill>
          <a:blip r:embed="rId4">
            <a:extLst/>
          </a:blip>
          <a:srcRect t="4520" b="50282"/>
          <a:stretch>
            <a:fillRect/>
          </a:stretch>
        </p:blipFill>
        <p:spPr>
          <a:xfrm>
            <a:off x="4019203" y="4573749"/>
            <a:ext cx="1718815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5" name="image1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42462" y="4573749"/>
            <a:ext cx="1595029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6" name="image17.png"/>
          <p:cNvPicPr>
            <a:picLocks noChangeAspect="1"/>
          </p:cNvPicPr>
          <p:nvPr/>
        </p:nvPicPr>
        <p:blipFill>
          <a:blip r:embed="rId6">
            <a:extLst/>
          </a:blip>
          <a:srcRect l="6767" t="16271" r="30982" b="8700"/>
          <a:stretch>
            <a:fillRect/>
          </a:stretch>
        </p:blipFill>
        <p:spPr>
          <a:xfrm>
            <a:off x="564276" y="4573749"/>
            <a:ext cx="1496473" cy="1063873"/>
          </a:xfrm>
          <a:prstGeom prst="rect">
            <a:avLst/>
          </a:prstGeom>
          <a:ln w="12700">
            <a:miter lim="400000"/>
          </a:ln>
          <a:effectLst/>
        </p:spPr>
      </p:pic>
      <p:sp>
        <p:nvSpPr>
          <p:cNvPr id="37" name="燕尾形 36"/>
          <p:cNvSpPr/>
          <p:nvPr/>
        </p:nvSpPr>
        <p:spPr>
          <a:xfrm>
            <a:off x="1026905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8" name="燕尾形 37"/>
          <p:cNvSpPr/>
          <p:nvPr/>
        </p:nvSpPr>
        <p:spPr>
          <a:xfrm>
            <a:off x="3421573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5816241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燕尾形 39"/>
          <p:cNvSpPr/>
          <p:nvPr/>
        </p:nvSpPr>
        <p:spPr>
          <a:xfrm>
            <a:off x="8210909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1" name="Freeform 33"/>
          <p:cNvSpPr>
            <a:spLocks noEditPoints="1"/>
          </p:cNvSpPr>
          <p:nvPr/>
        </p:nvSpPr>
        <p:spPr bwMode="auto">
          <a:xfrm>
            <a:off x="9508515" y="2436646"/>
            <a:ext cx="358974" cy="336464"/>
          </a:xfrm>
          <a:custGeom>
            <a:avLst/>
            <a:gdLst>
              <a:gd name="T0" fmla="*/ 72 w 128"/>
              <a:gd name="T1" fmla="*/ 52 h 120"/>
              <a:gd name="T2" fmla="*/ 28 w 128"/>
              <a:gd name="T3" fmla="*/ 52 h 120"/>
              <a:gd name="T4" fmla="*/ 24 w 128"/>
              <a:gd name="T5" fmla="*/ 56 h 120"/>
              <a:gd name="T6" fmla="*/ 28 w 128"/>
              <a:gd name="T7" fmla="*/ 60 h 120"/>
              <a:gd name="T8" fmla="*/ 72 w 128"/>
              <a:gd name="T9" fmla="*/ 60 h 120"/>
              <a:gd name="T10" fmla="*/ 76 w 128"/>
              <a:gd name="T11" fmla="*/ 56 h 120"/>
              <a:gd name="T12" fmla="*/ 72 w 128"/>
              <a:gd name="T13" fmla="*/ 52 h 120"/>
              <a:gd name="T14" fmla="*/ 64 w 128"/>
              <a:gd name="T15" fmla="*/ 68 h 120"/>
              <a:gd name="T16" fmla="*/ 28 w 128"/>
              <a:gd name="T17" fmla="*/ 68 h 120"/>
              <a:gd name="T18" fmla="*/ 24 w 128"/>
              <a:gd name="T19" fmla="*/ 72 h 120"/>
              <a:gd name="T20" fmla="*/ 28 w 128"/>
              <a:gd name="T21" fmla="*/ 76 h 120"/>
              <a:gd name="T22" fmla="*/ 64 w 128"/>
              <a:gd name="T23" fmla="*/ 76 h 120"/>
              <a:gd name="T24" fmla="*/ 68 w 128"/>
              <a:gd name="T25" fmla="*/ 72 h 120"/>
              <a:gd name="T26" fmla="*/ 64 w 128"/>
              <a:gd name="T27" fmla="*/ 68 h 120"/>
              <a:gd name="T28" fmla="*/ 88 w 128"/>
              <a:gd name="T29" fmla="*/ 28 h 120"/>
              <a:gd name="T30" fmla="*/ 12 w 128"/>
              <a:gd name="T31" fmla="*/ 28 h 120"/>
              <a:gd name="T32" fmla="*/ 0 w 128"/>
              <a:gd name="T33" fmla="*/ 40 h 120"/>
              <a:gd name="T34" fmla="*/ 0 w 128"/>
              <a:gd name="T35" fmla="*/ 88 h 120"/>
              <a:gd name="T36" fmla="*/ 12 w 128"/>
              <a:gd name="T37" fmla="*/ 100 h 120"/>
              <a:gd name="T38" fmla="*/ 20 w 128"/>
              <a:gd name="T39" fmla="*/ 100 h 120"/>
              <a:gd name="T40" fmla="*/ 20 w 128"/>
              <a:gd name="T41" fmla="*/ 109 h 120"/>
              <a:gd name="T42" fmla="*/ 36 w 128"/>
              <a:gd name="T43" fmla="*/ 113 h 120"/>
              <a:gd name="T44" fmla="*/ 51 w 128"/>
              <a:gd name="T45" fmla="*/ 100 h 120"/>
              <a:gd name="T46" fmla="*/ 88 w 128"/>
              <a:gd name="T47" fmla="*/ 100 h 120"/>
              <a:gd name="T48" fmla="*/ 100 w 128"/>
              <a:gd name="T49" fmla="*/ 88 h 120"/>
              <a:gd name="T50" fmla="*/ 100 w 128"/>
              <a:gd name="T51" fmla="*/ 40 h 120"/>
              <a:gd name="T52" fmla="*/ 88 w 128"/>
              <a:gd name="T53" fmla="*/ 28 h 120"/>
              <a:gd name="T54" fmla="*/ 92 w 128"/>
              <a:gd name="T55" fmla="*/ 84 h 120"/>
              <a:gd name="T56" fmla="*/ 84 w 128"/>
              <a:gd name="T57" fmla="*/ 92 h 120"/>
              <a:gd name="T58" fmla="*/ 58 w 128"/>
              <a:gd name="T59" fmla="*/ 92 h 120"/>
              <a:gd name="T60" fmla="*/ 48 w 128"/>
              <a:gd name="T61" fmla="*/ 92 h 120"/>
              <a:gd name="T62" fmla="*/ 31 w 128"/>
              <a:gd name="T63" fmla="*/ 107 h 120"/>
              <a:gd name="T64" fmla="*/ 28 w 128"/>
              <a:gd name="T65" fmla="*/ 104 h 120"/>
              <a:gd name="T66" fmla="*/ 28 w 128"/>
              <a:gd name="T67" fmla="*/ 98 h 120"/>
              <a:gd name="T68" fmla="*/ 28 w 128"/>
              <a:gd name="T69" fmla="*/ 92 h 120"/>
              <a:gd name="T70" fmla="*/ 24 w 128"/>
              <a:gd name="T71" fmla="*/ 92 h 120"/>
              <a:gd name="T72" fmla="*/ 16 w 128"/>
              <a:gd name="T73" fmla="*/ 92 h 120"/>
              <a:gd name="T74" fmla="*/ 8 w 128"/>
              <a:gd name="T75" fmla="*/ 84 h 120"/>
              <a:gd name="T76" fmla="*/ 8 w 128"/>
              <a:gd name="T77" fmla="*/ 44 h 120"/>
              <a:gd name="T78" fmla="*/ 16 w 128"/>
              <a:gd name="T79" fmla="*/ 36 h 120"/>
              <a:gd name="T80" fmla="*/ 84 w 128"/>
              <a:gd name="T81" fmla="*/ 36 h 120"/>
              <a:gd name="T82" fmla="*/ 92 w 128"/>
              <a:gd name="T83" fmla="*/ 44 h 120"/>
              <a:gd name="T84" fmla="*/ 92 w 128"/>
              <a:gd name="T85" fmla="*/ 84 h 120"/>
              <a:gd name="T86" fmla="*/ 116 w 128"/>
              <a:gd name="T87" fmla="*/ 0 h 120"/>
              <a:gd name="T88" fmla="*/ 44 w 128"/>
              <a:gd name="T89" fmla="*/ 0 h 120"/>
              <a:gd name="T90" fmla="*/ 32 w 128"/>
              <a:gd name="T91" fmla="*/ 12 h 120"/>
              <a:gd name="T92" fmla="*/ 32 w 128"/>
              <a:gd name="T93" fmla="*/ 20 h 120"/>
              <a:gd name="T94" fmla="*/ 40 w 128"/>
              <a:gd name="T95" fmla="*/ 20 h 120"/>
              <a:gd name="T96" fmla="*/ 40 w 128"/>
              <a:gd name="T97" fmla="*/ 16 h 120"/>
              <a:gd name="T98" fmla="*/ 48 w 128"/>
              <a:gd name="T99" fmla="*/ 8 h 120"/>
              <a:gd name="T100" fmla="*/ 112 w 128"/>
              <a:gd name="T101" fmla="*/ 8 h 120"/>
              <a:gd name="T102" fmla="*/ 120 w 128"/>
              <a:gd name="T103" fmla="*/ 16 h 120"/>
              <a:gd name="T104" fmla="*/ 120 w 128"/>
              <a:gd name="T105" fmla="*/ 56 h 120"/>
              <a:gd name="T106" fmla="*/ 112 w 128"/>
              <a:gd name="T107" fmla="*/ 64 h 120"/>
              <a:gd name="T108" fmla="*/ 108 w 128"/>
              <a:gd name="T109" fmla="*/ 64 h 120"/>
              <a:gd name="T110" fmla="*/ 108 w 128"/>
              <a:gd name="T111" fmla="*/ 72 h 120"/>
              <a:gd name="T112" fmla="*/ 116 w 128"/>
              <a:gd name="T113" fmla="*/ 72 h 120"/>
              <a:gd name="T114" fmla="*/ 128 w 128"/>
              <a:gd name="T115" fmla="*/ 60 h 120"/>
              <a:gd name="T116" fmla="*/ 128 w 128"/>
              <a:gd name="T117" fmla="*/ 12 h 120"/>
              <a:gd name="T118" fmla="*/ 116 w 128"/>
              <a:gd name="T11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0">
                <a:moveTo>
                  <a:pt x="72" y="52"/>
                </a:moveTo>
                <a:cubicBezTo>
                  <a:pt x="28" y="52"/>
                  <a:pt x="28" y="52"/>
                  <a:pt x="28" y="52"/>
                </a:cubicBezTo>
                <a:cubicBezTo>
                  <a:pt x="25" y="52"/>
                  <a:pt x="24" y="54"/>
                  <a:pt x="24" y="56"/>
                </a:cubicBezTo>
                <a:cubicBezTo>
                  <a:pt x="24" y="58"/>
                  <a:pt x="25" y="60"/>
                  <a:pt x="28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4" y="60"/>
                  <a:pt x="76" y="58"/>
                  <a:pt x="76" y="56"/>
                </a:cubicBezTo>
                <a:cubicBezTo>
                  <a:pt x="76" y="54"/>
                  <a:pt x="74" y="52"/>
                  <a:pt x="72" y="52"/>
                </a:cubicBezTo>
                <a:close/>
                <a:moveTo>
                  <a:pt x="64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5" y="68"/>
                  <a:pt x="24" y="70"/>
                  <a:pt x="24" y="72"/>
                </a:cubicBezTo>
                <a:cubicBezTo>
                  <a:pt x="24" y="74"/>
                  <a:pt x="25" y="76"/>
                  <a:pt x="28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6" y="76"/>
                  <a:pt x="68" y="74"/>
                  <a:pt x="68" y="72"/>
                </a:cubicBezTo>
                <a:cubicBezTo>
                  <a:pt x="68" y="70"/>
                  <a:pt x="66" y="68"/>
                  <a:pt x="64" y="68"/>
                </a:cubicBezTo>
                <a:close/>
                <a:moveTo>
                  <a:pt x="88" y="28"/>
                </a:moveTo>
                <a:cubicBezTo>
                  <a:pt x="12" y="28"/>
                  <a:pt x="12" y="28"/>
                  <a:pt x="12" y="28"/>
                </a:cubicBezTo>
                <a:cubicBezTo>
                  <a:pt x="5" y="28"/>
                  <a:pt x="0" y="33"/>
                  <a:pt x="0" y="4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9"/>
                  <a:pt x="20" y="109"/>
                  <a:pt x="20" y="109"/>
                </a:cubicBezTo>
                <a:cubicBezTo>
                  <a:pt x="21" y="114"/>
                  <a:pt x="27" y="120"/>
                  <a:pt x="36" y="113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94" y="100"/>
                  <a:pt x="100" y="95"/>
                  <a:pt x="100" y="88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33"/>
                  <a:pt x="94" y="28"/>
                  <a:pt x="88" y="28"/>
                </a:cubicBezTo>
                <a:close/>
                <a:moveTo>
                  <a:pt x="92" y="84"/>
                </a:moveTo>
                <a:cubicBezTo>
                  <a:pt x="92" y="88"/>
                  <a:pt x="88" y="92"/>
                  <a:pt x="84" y="92"/>
                </a:cubicBezTo>
                <a:cubicBezTo>
                  <a:pt x="58" y="92"/>
                  <a:pt x="58" y="92"/>
                  <a:pt x="58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27" y="110"/>
                  <a:pt x="28" y="104"/>
                  <a:pt x="28" y="104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95"/>
                  <a:pt x="28" y="92"/>
                  <a:pt x="28" y="92"/>
                </a:cubicBezTo>
                <a:cubicBezTo>
                  <a:pt x="28" y="92"/>
                  <a:pt x="25" y="92"/>
                  <a:pt x="24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1" y="92"/>
                  <a:pt x="8" y="88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9"/>
                  <a:pt x="11" y="36"/>
                  <a:pt x="16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8" y="36"/>
                  <a:pt x="92" y="39"/>
                  <a:pt x="92" y="44"/>
                </a:cubicBezTo>
                <a:lnTo>
                  <a:pt x="92" y="84"/>
                </a:lnTo>
                <a:close/>
                <a:moveTo>
                  <a:pt x="116" y="0"/>
                </a:move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2" y="5"/>
                  <a:pt x="32" y="12"/>
                </a:cubicBezTo>
                <a:cubicBezTo>
                  <a:pt x="32" y="20"/>
                  <a:pt x="32" y="20"/>
                  <a:pt x="32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1"/>
                  <a:pt x="43" y="8"/>
                  <a:pt x="4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0"/>
                  <a:pt x="116" y="64"/>
                  <a:pt x="11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22" y="72"/>
                  <a:pt x="128" y="66"/>
                  <a:pt x="128" y="6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2" name="Freeform 40"/>
          <p:cNvSpPr>
            <a:spLocks noEditPoints="1"/>
          </p:cNvSpPr>
          <p:nvPr/>
        </p:nvSpPr>
        <p:spPr bwMode="auto">
          <a:xfrm>
            <a:off x="4719179" y="2425390"/>
            <a:ext cx="358974" cy="358974"/>
          </a:xfrm>
          <a:custGeom>
            <a:avLst/>
            <a:gdLst>
              <a:gd name="T0" fmla="*/ 40 w 128"/>
              <a:gd name="T1" fmla="*/ 56 h 128"/>
              <a:gd name="T2" fmla="*/ 56 w 128"/>
              <a:gd name="T3" fmla="*/ 40 h 128"/>
              <a:gd name="T4" fmla="*/ 40 w 128"/>
              <a:gd name="T5" fmla="*/ 24 h 128"/>
              <a:gd name="T6" fmla="*/ 24 w 128"/>
              <a:gd name="T7" fmla="*/ 40 h 128"/>
              <a:gd name="T8" fmla="*/ 40 w 128"/>
              <a:gd name="T9" fmla="*/ 56 h 128"/>
              <a:gd name="T10" fmla="*/ 40 w 128"/>
              <a:gd name="T11" fmla="*/ 32 h 128"/>
              <a:gd name="T12" fmla="*/ 48 w 128"/>
              <a:gd name="T13" fmla="*/ 40 h 128"/>
              <a:gd name="T14" fmla="*/ 40 w 128"/>
              <a:gd name="T15" fmla="*/ 48 h 128"/>
              <a:gd name="T16" fmla="*/ 32 w 128"/>
              <a:gd name="T17" fmla="*/ 40 h 128"/>
              <a:gd name="T18" fmla="*/ 40 w 128"/>
              <a:gd name="T19" fmla="*/ 32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16 h 128"/>
              <a:gd name="T48" fmla="*/ 16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95 w 128"/>
              <a:gd name="T57" fmla="*/ 70 h 128"/>
              <a:gd name="T58" fmla="*/ 95 w 128"/>
              <a:gd name="T59" fmla="*/ 69 h 128"/>
              <a:gd name="T60" fmla="*/ 90 w 128"/>
              <a:gd name="T61" fmla="*/ 68 h 128"/>
              <a:gd name="T62" fmla="*/ 89 w 128"/>
              <a:gd name="T63" fmla="*/ 69 h 128"/>
              <a:gd name="T64" fmla="*/ 89 w 128"/>
              <a:gd name="T65" fmla="*/ 69 h 128"/>
              <a:gd name="T66" fmla="*/ 53 w 128"/>
              <a:gd name="T67" fmla="*/ 105 h 128"/>
              <a:gd name="T68" fmla="*/ 53 w 128"/>
              <a:gd name="T69" fmla="*/ 111 h 128"/>
              <a:gd name="T70" fmla="*/ 58 w 128"/>
              <a:gd name="T71" fmla="*/ 111 h 128"/>
              <a:gd name="T72" fmla="*/ 92 w 128"/>
              <a:gd name="T73" fmla="*/ 77 h 128"/>
              <a:gd name="T74" fmla="*/ 105 w 128"/>
              <a:gd name="T75" fmla="*/ 91 h 128"/>
              <a:gd name="T76" fmla="*/ 111 w 128"/>
              <a:gd name="T77" fmla="*/ 91 h 128"/>
              <a:gd name="T78" fmla="*/ 111 w 128"/>
              <a:gd name="T79" fmla="*/ 85 h 128"/>
              <a:gd name="T80" fmla="*/ 95 w 128"/>
              <a:gd name="T81" fmla="*/ 70 h 128"/>
              <a:gd name="T82" fmla="*/ 55 w 128"/>
              <a:gd name="T83" fmla="*/ 95 h 128"/>
              <a:gd name="T84" fmla="*/ 55 w 128"/>
              <a:gd name="T85" fmla="*/ 89 h 128"/>
              <a:gd name="T86" fmla="*/ 43 w 128"/>
              <a:gd name="T87" fmla="*/ 78 h 128"/>
              <a:gd name="T88" fmla="*/ 43 w 128"/>
              <a:gd name="T89" fmla="*/ 77 h 128"/>
              <a:gd name="T90" fmla="*/ 38 w 128"/>
              <a:gd name="T91" fmla="*/ 76 h 128"/>
              <a:gd name="T92" fmla="*/ 37 w 128"/>
              <a:gd name="T93" fmla="*/ 77 h 128"/>
              <a:gd name="T94" fmla="*/ 36 w 128"/>
              <a:gd name="T95" fmla="*/ 77 h 128"/>
              <a:gd name="T96" fmla="*/ 17 w 128"/>
              <a:gd name="T97" fmla="*/ 97 h 128"/>
              <a:gd name="T98" fmla="*/ 17 w 128"/>
              <a:gd name="T99" fmla="*/ 103 h 128"/>
              <a:gd name="T100" fmla="*/ 22 w 128"/>
              <a:gd name="T101" fmla="*/ 103 h 128"/>
              <a:gd name="T102" fmla="*/ 40 w 128"/>
              <a:gd name="T103" fmla="*/ 85 h 128"/>
              <a:gd name="T104" fmla="*/ 49 w 128"/>
              <a:gd name="T105" fmla="*/ 95 h 128"/>
              <a:gd name="T106" fmla="*/ 55 w 128"/>
              <a:gd name="T107" fmla="*/ 9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40" y="56"/>
                </a:move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lose/>
                <a:moveTo>
                  <a:pt x="40" y="32"/>
                </a:moveTo>
                <a:cubicBezTo>
                  <a:pt x="44" y="32"/>
                  <a:pt x="48" y="35"/>
                  <a:pt x="48" y="40"/>
                </a:cubicBezTo>
                <a:cubicBezTo>
                  <a:pt x="48" y="44"/>
                  <a:pt x="44" y="48"/>
                  <a:pt x="40" y="48"/>
                </a:cubicBezTo>
                <a:cubicBezTo>
                  <a:pt x="35" y="48"/>
                  <a:pt x="32" y="44"/>
                  <a:pt x="32" y="40"/>
                </a:cubicBezTo>
                <a:cubicBezTo>
                  <a:pt x="32" y="35"/>
                  <a:pt x="35" y="32"/>
                  <a:pt x="40" y="32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95" y="70"/>
                </a:moveTo>
                <a:cubicBezTo>
                  <a:pt x="95" y="70"/>
                  <a:pt x="95" y="69"/>
                  <a:pt x="95" y="69"/>
                </a:cubicBezTo>
                <a:cubicBezTo>
                  <a:pt x="93" y="68"/>
                  <a:pt x="92" y="67"/>
                  <a:pt x="90" y="68"/>
                </a:cubicBezTo>
                <a:cubicBezTo>
                  <a:pt x="90" y="68"/>
                  <a:pt x="89" y="69"/>
                  <a:pt x="89" y="69"/>
                </a:cubicBezTo>
                <a:cubicBezTo>
                  <a:pt x="89" y="69"/>
                  <a:pt x="89" y="69"/>
                  <a:pt x="89" y="6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1" y="107"/>
                  <a:pt x="51" y="109"/>
                  <a:pt x="53" y="111"/>
                </a:cubicBezTo>
                <a:cubicBezTo>
                  <a:pt x="54" y="112"/>
                  <a:pt x="57" y="112"/>
                  <a:pt x="58" y="11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2"/>
                  <a:pt x="109" y="92"/>
                  <a:pt x="111" y="91"/>
                </a:cubicBezTo>
                <a:cubicBezTo>
                  <a:pt x="112" y="89"/>
                  <a:pt x="112" y="87"/>
                  <a:pt x="111" y="85"/>
                </a:cubicBezTo>
                <a:lnTo>
                  <a:pt x="95" y="70"/>
                </a:lnTo>
                <a:close/>
                <a:moveTo>
                  <a:pt x="55" y="95"/>
                </a:moveTo>
                <a:cubicBezTo>
                  <a:pt x="56" y="93"/>
                  <a:pt x="56" y="91"/>
                  <a:pt x="55" y="89"/>
                </a:cubicBezTo>
                <a:cubicBezTo>
                  <a:pt x="43" y="78"/>
                  <a:pt x="43" y="78"/>
                  <a:pt x="43" y="78"/>
                </a:cubicBezTo>
                <a:cubicBezTo>
                  <a:pt x="43" y="78"/>
                  <a:pt x="43" y="77"/>
                  <a:pt x="43" y="77"/>
                </a:cubicBezTo>
                <a:cubicBezTo>
                  <a:pt x="41" y="76"/>
                  <a:pt x="40" y="75"/>
                  <a:pt x="38" y="76"/>
                </a:cubicBezTo>
                <a:cubicBezTo>
                  <a:pt x="38" y="76"/>
                  <a:pt x="37" y="77"/>
                  <a:pt x="37" y="77"/>
                </a:cubicBezTo>
                <a:cubicBezTo>
                  <a:pt x="37" y="77"/>
                  <a:pt x="37" y="77"/>
                  <a:pt x="36" y="7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9"/>
                  <a:pt x="15" y="101"/>
                  <a:pt x="17" y="103"/>
                </a:cubicBezTo>
                <a:cubicBezTo>
                  <a:pt x="18" y="104"/>
                  <a:pt x="21" y="104"/>
                  <a:pt x="22" y="103"/>
                </a:cubicBezTo>
                <a:cubicBezTo>
                  <a:pt x="40" y="85"/>
                  <a:pt x="40" y="85"/>
                  <a:pt x="40" y="85"/>
                </a:cubicBezTo>
                <a:cubicBezTo>
                  <a:pt x="49" y="95"/>
                  <a:pt x="49" y="95"/>
                  <a:pt x="49" y="95"/>
                </a:cubicBezTo>
                <a:cubicBezTo>
                  <a:pt x="51" y="96"/>
                  <a:pt x="53" y="96"/>
                  <a:pt x="55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3" name="Freeform 43"/>
          <p:cNvSpPr>
            <a:spLocks noEditPoints="1"/>
          </p:cNvSpPr>
          <p:nvPr/>
        </p:nvSpPr>
        <p:spPr bwMode="auto">
          <a:xfrm>
            <a:off x="2324511" y="2425390"/>
            <a:ext cx="358974" cy="358974"/>
          </a:xfrm>
          <a:custGeom>
            <a:avLst/>
            <a:gdLst>
              <a:gd name="T0" fmla="*/ 44 w 128"/>
              <a:gd name="T1" fmla="*/ 36 h 128"/>
              <a:gd name="T2" fmla="*/ 76 w 128"/>
              <a:gd name="T3" fmla="*/ 40 h 128"/>
              <a:gd name="T4" fmla="*/ 88 w 128"/>
              <a:gd name="T5" fmla="*/ 44 h 128"/>
              <a:gd name="T6" fmla="*/ 44 w 128"/>
              <a:gd name="T7" fmla="*/ 48 h 128"/>
              <a:gd name="T8" fmla="*/ 88 w 128"/>
              <a:gd name="T9" fmla="*/ 44 h 128"/>
              <a:gd name="T10" fmla="*/ 124 w 128"/>
              <a:gd name="T11" fmla="*/ 46 h 128"/>
              <a:gd name="T12" fmla="*/ 108 w 128"/>
              <a:gd name="T13" fmla="*/ 16 h 128"/>
              <a:gd name="T14" fmla="*/ 72 w 128"/>
              <a:gd name="T15" fmla="*/ 3 h 128"/>
              <a:gd name="T16" fmla="*/ 40 w 128"/>
              <a:gd name="T17" fmla="*/ 16 h 128"/>
              <a:gd name="T18" fmla="*/ 24 w 128"/>
              <a:gd name="T19" fmla="*/ 30 h 128"/>
              <a:gd name="T20" fmla="*/ 0 w 128"/>
              <a:gd name="T21" fmla="*/ 56 h 128"/>
              <a:gd name="T22" fmla="*/ 12 w 128"/>
              <a:gd name="T23" fmla="*/ 128 h 128"/>
              <a:gd name="T24" fmla="*/ 128 w 128"/>
              <a:gd name="T25" fmla="*/ 116 h 128"/>
              <a:gd name="T26" fmla="*/ 124 w 128"/>
              <a:gd name="T27" fmla="*/ 46 h 128"/>
              <a:gd name="T28" fmla="*/ 115 w 128"/>
              <a:gd name="T29" fmla="*/ 50 h 128"/>
              <a:gd name="T30" fmla="*/ 112 w 128"/>
              <a:gd name="T31" fmla="*/ 52 h 128"/>
              <a:gd name="T32" fmla="*/ 108 w 128"/>
              <a:gd name="T33" fmla="*/ 56 h 128"/>
              <a:gd name="T34" fmla="*/ 61 w 128"/>
              <a:gd name="T35" fmla="*/ 10 h 128"/>
              <a:gd name="T36" fmla="*/ 67 w 128"/>
              <a:gd name="T37" fmla="*/ 9 h 128"/>
              <a:gd name="T38" fmla="*/ 52 w 128"/>
              <a:gd name="T39" fmla="*/ 16 h 128"/>
              <a:gd name="T40" fmla="*/ 32 w 128"/>
              <a:gd name="T41" fmla="*/ 24 h 128"/>
              <a:gd name="T42" fmla="*/ 100 w 128"/>
              <a:gd name="T43" fmla="*/ 63 h 128"/>
              <a:gd name="T44" fmla="*/ 64 w 128"/>
              <a:gd name="T45" fmla="*/ 92 h 128"/>
              <a:gd name="T46" fmla="*/ 32 w 128"/>
              <a:gd name="T47" fmla="*/ 65 h 128"/>
              <a:gd name="T48" fmla="*/ 24 w 128"/>
              <a:gd name="T49" fmla="*/ 40 h 128"/>
              <a:gd name="T50" fmla="*/ 14 w 128"/>
              <a:gd name="T51" fmla="*/ 48 h 128"/>
              <a:gd name="T52" fmla="*/ 8 w 128"/>
              <a:gd name="T53" fmla="*/ 114 h 128"/>
              <a:gd name="T54" fmla="*/ 8 w 128"/>
              <a:gd name="T55" fmla="*/ 60 h 128"/>
              <a:gd name="T56" fmla="*/ 42 w 128"/>
              <a:gd name="T57" fmla="*/ 84 h 128"/>
              <a:gd name="T58" fmla="*/ 112 w 128"/>
              <a:gd name="T59" fmla="*/ 120 h 128"/>
              <a:gd name="T60" fmla="*/ 14 w 128"/>
              <a:gd name="T61" fmla="*/ 120 h 128"/>
              <a:gd name="T62" fmla="*/ 48 w 128"/>
              <a:gd name="T63" fmla="*/ 90 h 128"/>
              <a:gd name="T64" fmla="*/ 72 w 128"/>
              <a:gd name="T65" fmla="*/ 97 h 128"/>
              <a:gd name="T66" fmla="*/ 113 w 128"/>
              <a:gd name="T67" fmla="*/ 120 h 128"/>
              <a:gd name="T68" fmla="*/ 120 w 128"/>
              <a:gd name="T69" fmla="*/ 112 h 128"/>
              <a:gd name="T70" fmla="*/ 86 w 128"/>
              <a:gd name="T71" fmla="*/ 85 h 128"/>
              <a:gd name="T72" fmla="*/ 120 w 128"/>
              <a:gd name="T73" fmla="*/ 60 h 128"/>
              <a:gd name="T74" fmla="*/ 84 w 128"/>
              <a:gd name="T75" fmla="*/ 52 h 128"/>
              <a:gd name="T76" fmla="*/ 44 w 128"/>
              <a:gd name="T77" fmla="*/ 56 h 128"/>
              <a:gd name="T78" fmla="*/ 84 w 128"/>
              <a:gd name="T79" fmla="*/ 5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76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76" y="40"/>
                  <a:pt x="76" y="40"/>
                  <a:pt x="76" y="40"/>
                </a:cubicBezTo>
                <a:lnTo>
                  <a:pt x="76" y="36"/>
                </a:lnTo>
                <a:close/>
                <a:moveTo>
                  <a:pt x="88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48"/>
                  <a:pt x="44" y="48"/>
                  <a:pt x="44" y="48"/>
                </a:cubicBezTo>
                <a:cubicBezTo>
                  <a:pt x="88" y="48"/>
                  <a:pt x="88" y="48"/>
                  <a:pt x="88" y="48"/>
                </a:cubicBezTo>
                <a:lnTo>
                  <a:pt x="88" y="44"/>
                </a:lnTo>
                <a:close/>
                <a:moveTo>
                  <a:pt x="124" y="46"/>
                </a:moveTo>
                <a:cubicBezTo>
                  <a:pt x="124" y="46"/>
                  <a:pt x="124" y="46"/>
                  <a:pt x="124" y="46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88" y="16"/>
                  <a:pt x="88" y="16"/>
                  <a:pt x="88" y="16"/>
                </a:cubicBezTo>
                <a:cubicBezTo>
                  <a:pt x="72" y="3"/>
                  <a:pt x="72" y="3"/>
                  <a:pt x="72" y="3"/>
                </a:cubicBezTo>
                <a:cubicBezTo>
                  <a:pt x="67" y="0"/>
                  <a:pt x="61" y="0"/>
                  <a:pt x="56" y="4"/>
                </a:cubicBezTo>
                <a:cubicBezTo>
                  <a:pt x="40" y="16"/>
                  <a:pt x="40" y="16"/>
                  <a:pt x="4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30"/>
                  <a:pt x="24" y="30"/>
                  <a:pt x="24" y="30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8"/>
                  <a:pt x="0" y="51"/>
                  <a:pt x="0" y="5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1"/>
                  <a:pt x="126" y="48"/>
                  <a:pt x="124" y="46"/>
                </a:cubicBezTo>
                <a:close/>
                <a:moveTo>
                  <a:pt x="108" y="43"/>
                </a:moveTo>
                <a:cubicBezTo>
                  <a:pt x="115" y="50"/>
                  <a:pt x="115" y="50"/>
                  <a:pt x="115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8" y="56"/>
                  <a:pt x="108" y="56"/>
                  <a:pt x="108" y="56"/>
                </a:cubicBezTo>
                <a:lnTo>
                  <a:pt x="108" y="43"/>
                </a:lnTo>
                <a:close/>
                <a:moveTo>
                  <a:pt x="61" y="10"/>
                </a:moveTo>
                <a:cubicBezTo>
                  <a:pt x="62" y="9"/>
                  <a:pt x="63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76" y="16"/>
                  <a:pt x="76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lnTo>
                  <a:pt x="61" y="10"/>
                </a:lnTo>
                <a:close/>
                <a:moveTo>
                  <a:pt x="32" y="24"/>
                </a:moveTo>
                <a:cubicBezTo>
                  <a:pt x="100" y="24"/>
                  <a:pt x="100" y="24"/>
                  <a:pt x="100" y="2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67" y="91"/>
                  <a:pt x="67" y="91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2" y="65"/>
                  <a:pt x="32" y="65"/>
                  <a:pt x="32" y="65"/>
                </a:cubicBezTo>
                <a:lnTo>
                  <a:pt x="32" y="24"/>
                </a:lnTo>
                <a:close/>
                <a:moveTo>
                  <a:pt x="24" y="40"/>
                </a:moveTo>
                <a:cubicBezTo>
                  <a:pt x="24" y="57"/>
                  <a:pt x="24" y="57"/>
                  <a:pt x="24" y="57"/>
                </a:cubicBezTo>
                <a:cubicBezTo>
                  <a:pt x="14" y="48"/>
                  <a:pt x="14" y="48"/>
                  <a:pt x="14" y="48"/>
                </a:cubicBezTo>
                <a:lnTo>
                  <a:pt x="24" y="40"/>
                </a:lnTo>
                <a:close/>
                <a:moveTo>
                  <a:pt x="8" y="114"/>
                </a:moveTo>
                <a:cubicBezTo>
                  <a:pt x="8" y="113"/>
                  <a:pt x="8" y="113"/>
                  <a:pt x="8" y="11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8" y="57"/>
                  <a:pt x="9" y="55"/>
                </a:cubicBezTo>
                <a:cubicBezTo>
                  <a:pt x="42" y="84"/>
                  <a:pt x="42" y="84"/>
                  <a:pt x="42" y="84"/>
                </a:cubicBezTo>
                <a:lnTo>
                  <a:pt x="8" y="114"/>
                </a:lnTo>
                <a:close/>
                <a:moveTo>
                  <a:pt x="112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5" y="120"/>
                  <a:pt x="15" y="120"/>
                  <a:pt x="14" y="12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56" y="97"/>
                  <a:pt x="56" y="97"/>
                  <a:pt x="56" y="97"/>
                </a:cubicBezTo>
                <a:cubicBezTo>
                  <a:pt x="61" y="101"/>
                  <a:pt x="67" y="101"/>
                  <a:pt x="72" y="97"/>
                </a:cubicBezTo>
                <a:cubicBezTo>
                  <a:pt x="80" y="90"/>
                  <a:pt x="80" y="90"/>
                  <a:pt x="80" y="90"/>
                </a:cubicBezTo>
                <a:cubicBezTo>
                  <a:pt x="113" y="120"/>
                  <a:pt x="113" y="120"/>
                  <a:pt x="113" y="120"/>
                </a:cubicBezTo>
                <a:cubicBezTo>
                  <a:pt x="113" y="120"/>
                  <a:pt x="112" y="120"/>
                  <a:pt x="112" y="120"/>
                </a:cubicBezTo>
                <a:close/>
                <a:moveTo>
                  <a:pt x="120" y="112"/>
                </a:moveTo>
                <a:cubicBezTo>
                  <a:pt x="120" y="113"/>
                  <a:pt x="120" y="113"/>
                  <a:pt x="119" y="114"/>
                </a:cubicBezTo>
                <a:cubicBezTo>
                  <a:pt x="86" y="85"/>
                  <a:pt x="86" y="85"/>
                  <a:pt x="86" y="85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8"/>
                  <a:pt x="120" y="59"/>
                  <a:pt x="120" y="60"/>
                </a:cubicBezTo>
                <a:lnTo>
                  <a:pt x="120" y="112"/>
                </a:lnTo>
                <a:close/>
                <a:moveTo>
                  <a:pt x="84" y="52"/>
                </a:moveTo>
                <a:cubicBezTo>
                  <a:pt x="44" y="52"/>
                  <a:pt x="44" y="52"/>
                  <a:pt x="44" y="52"/>
                </a:cubicBezTo>
                <a:cubicBezTo>
                  <a:pt x="44" y="56"/>
                  <a:pt x="44" y="56"/>
                  <a:pt x="44" y="56"/>
                </a:cubicBezTo>
                <a:cubicBezTo>
                  <a:pt x="84" y="56"/>
                  <a:pt x="84" y="56"/>
                  <a:pt x="84" y="56"/>
                </a:cubicBezTo>
                <a:lnTo>
                  <a:pt x="84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4" name="Freeform 48"/>
          <p:cNvSpPr>
            <a:spLocks noEditPoints="1"/>
          </p:cNvSpPr>
          <p:nvPr/>
        </p:nvSpPr>
        <p:spPr bwMode="auto">
          <a:xfrm>
            <a:off x="7113847" y="2425390"/>
            <a:ext cx="358974" cy="358974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92 h 128"/>
              <a:gd name="T8" fmla="*/ 12 w 128"/>
              <a:gd name="T9" fmla="*/ 104 h 128"/>
              <a:gd name="T10" fmla="*/ 44 w 128"/>
              <a:gd name="T11" fmla="*/ 104 h 128"/>
              <a:gd name="T12" fmla="*/ 44 w 128"/>
              <a:gd name="T13" fmla="*/ 120 h 128"/>
              <a:gd name="T14" fmla="*/ 40 w 128"/>
              <a:gd name="T15" fmla="*/ 120 h 128"/>
              <a:gd name="T16" fmla="*/ 36 w 128"/>
              <a:gd name="T17" fmla="*/ 124 h 128"/>
              <a:gd name="T18" fmla="*/ 40 w 128"/>
              <a:gd name="T19" fmla="*/ 128 h 128"/>
              <a:gd name="T20" fmla="*/ 88 w 128"/>
              <a:gd name="T21" fmla="*/ 128 h 128"/>
              <a:gd name="T22" fmla="*/ 92 w 128"/>
              <a:gd name="T23" fmla="*/ 124 h 128"/>
              <a:gd name="T24" fmla="*/ 88 w 128"/>
              <a:gd name="T25" fmla="*/ 120 h 128"/>
              <a:gd name="T26" fmla="*/ 84 w 128"/>
              <a:gd name="T27" fmla="*/ 120 h 128"/>
              <a:gd name="T28" fmla="*/ 84 w 128"/>
              <a:gd name="T29" fmla="*/ 104 h 128"/>
              <a:gd name="T30" fmla="*/ 116 w 128"/>
              <a:gd name="T31" fmla="*/ 104 h 128"/>
              <a:gd name="T32" fmla="*/ 128 w 128"/>
              <a:gd name="T33" fmla="*/ 92 h 128"/>
              <a:gd name="T34" fmla="*/ 128 w 128"/>
              <a:gd name="T35" fmla="*/ 12 h 128"/>
              <a:gd name="T36" fmla="*/ 116 w 128"/>
              <a:gd name="T37" fmla="*/ 0 h 128"/>
              <a:gd name="T38" fmla="*/ 76 w 128"/>
              <a:gd name="T39" fmla="*/ 120 h 128"/>
              <a:gd name="T40" fmla="*/ 52 w 128"/>
              <a:gd name="T41" fmla="*/ 120 h 128"/>
              <a:gd name="T42" fmla="*/ 52 w 128"/>
              <a:gd name="T43" fmla="*/ 104 h 128"/>
              <a:gd name="T44" fmla="*/ 76 w 128"/>
              <a:gd name="T45" fmla="*/ 104 h 128"/>
              <a:gd name="T46" fmla="*/ 76 w 128"/>
              <a:gd name="T47" fmla="*/ 120 h 128"/>
              <a:gd name="T48" fmla="*/ 120 w 128"/>
              <a:gd name="T49" fmla="*/ 88 h 128"/>
              <a:gd name="T50" fmla="*/ 112 w 128"/>
              <a:gd name="T51" fmla="*/ 96 h 128"/>
              <a:gd name="T52" fmla="*/ 16 w 128"/>
              <a:gd name="T53" fmla="*/ 96 h 128"/>
              <a:gd name="T54" fmla="*/ 8 w 128"/>
              <a:gd name="T55" fmla="*/ 88 h 128"/>
              <a:gd name="T56" fmla="*/ 8 w 128"/>
              <a:gd name="T57" fmla="*/ 84 h 128"/>
              <a:gd name="T58" fmla="*/ 120 w 128"/>
              <a:gd name="T59" fmla="*/ 84 h 128"/>
              <a:gd name="T60" fmla="*/ 120 w 128"/>
              <a:gd name="T61" fmla="*/ 88 h 128"/>
              <a:gd name="T62" fmla="*/ 120 w 128"/>
              <a:gd name="T63" fmla="*/ 76 h 128"/>
              <a:gd name="T64" fmla="*/ 8 w 128"/>
              <a:gd name="T65" fmla="*/ 76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22"/>
                  <a:pt x="36" y="124"/>
                </a:cubicBezTo>
                <a:cubicBezTo>
                  <a:pt x="36" y="126"/>
                  <a:pt x="37" y="128"/>
                  <a:pt x="4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0" y="128"/>
                  <a:pt x="92" y="126"/>
                  <a:pt x="92" y="124"/>
                </a:cubicBezTo>
                <a:cubicBezTo>
                  <a:pt x="92" y="122"/>
                  <a:pt x="90" y="120"/>
                  <a:pt x="88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76" y="104"/>
                  <a:pt x="76" y="104"/>
                  <a:pt x="76" y="104"/>
                </a:cubicBezTo>
                <a:lnTo>
                  <a:pt x="76" y="120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84"/>
                  <a:pt x="8" y="84"/>
                  <a:pt x="8" y="84"/>
                </a:cubicBezTo>
                <a:cubicBezTo>
                  <a:pt x="120" y="84"/>
                  <a:pt x="120" y="84"/>
                  <a:pt x="120" y="84"/>
                </a:cubicBezTo>
                <a:lnTo>
                  <a:pt x="120" y="88"/>
                </a:lnTo>
                <a:close/>
                <a:moveTo>
                  <a:pt x="120" y="76"/>
                </a:moveTo>
                <a:cubicBezTo>
                  <a:pt x="8" y="76"/>
                  <a:pt x="8" y="76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96112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90780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85448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980116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56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 animBg="1"/>
      <p:bldP spid="32" grpId="0"/>
      <p:bldP spid="33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rapezoid 6"/>
          <p:cNvSpPr/>
          <p:nvPr/>
        </p:nvSpPr>
        <p:spPr>
          <a:xfrm rot="5400000">
            <a:off x="518321" y="1260416"/>
            <a:ext cx="2994025" cy="4030663"/>
          </a:xfrm>
          <a:prstGeom prst="trapezoid">
            <a:avLst>
              <a:gd name="adj" fmla="val 1068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Trapezoid 7"/>
          <p:cNvSpPr/>
          <p:nvPr/>
        </p:nvSpPr>
        <p:spPr>
          <a:xfrm rot="16200000" flipH="1">
            <a:off x="8679658" y="1260417"/>
            <a:ext cx="2994025" cy="4030662"/>
          </a:xfrm>
          <a:prstGeom prst="trapezoid">
            <a:avLst>
              <a:gd name="adj" fmla="val 1068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743326" y="2096235"/>
            <a:ext cx="4679950" cy="2357438"/>
          </a:xfrm>
          <a:custGeom>
            <a:avLst/>
            <a:gdLst>
              <a:gd name="connsiteX0" fmla="*/ 287338 w 4679950"/>
              <a:gd name="connsiteY0" fmla="*/ 0 h 2357438"/>
              <a:gd name="connsiteX1" fmla="*/ 4418013 w 4679950"/>
              <a:gd name="connsiteY1" fmla="*/ 0 h 2357438"/>
              <a:gd name="connsiteX2" fmla="*/ 4418013 w 4679950"/>
              <a:gd name="connsiteY2" fmla="*/ 1020258 h 2357438"/>
              <a:gd name="connsiteX3" fmla="*/ 4679950 w 4679950"/>
              <a:gd name="connsiteY3" fmla="*/ 1172369 h 2357438"/>
              <a:gd name="connsiteX4" fmla="*/ 4418013 w 4679950"/>
              <a:gd name="connsiteY4" fmla="*/ 1324481 h 2357438"/>
              <a:gd name="connsiteX5" fmla="*/ 4418013 w 4679950"/>
              <a:gd name="connsiteY5" fmla="*/ 2357438 h 2357438"/>
              <a:gd name="connsiteX6" fmla="*/ 287338 w 4679950"/>
              <a:gd name="connsiteY6" fmla="*/ 2357438 h 2357438"/>
              <a:gd name="connsiteX7" fmla="*/ 287338 w 4679950"/>
              <a:gd name="connsiteY7" fmla="*/ 1339230 h 2357438"/>
              <a:gd name="connsiteX8" fmla="*/ 0 w 4679950"/>
              <a:gd name="connsiteY8" fmla="*/ 1172369 h 2357438"/>
              <a:gd name="connsiteX9" fmla="*/ 287338 w 4679950"/>
              <a:gd name="connsiteY9" fmla="*/ 1005507 h 235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950" h="2357438">
                <a:moveTo>
                  <a:pt x="287338" y="0"/>
                </a:moveTo>
                <a:lnTo>
                  <a:pt x="4418013" y="0"/>
                </a:lnTo>
                <a:lnTo>
                  <a:pt x="4418013" y="1020258"/>
                </a:lnTo>
                <a:lnTo>
                  <a:pt x="4679950" y="1172369"/>
                </a:lnTo>
                <a:lnTo>
                  <a:pt x="4418013" y="1324481"/>
                </a:lnTo>
                <a:lnTo>
                  <a:pt x="4418013" y="2357438"/>
                </a:lnTo>
                <a:lnTo>
                  <a:pt x="287338" y="2357438"/>
                </a:lnTo>
                <a:lnTo>
                  <a:pt x="287338" y="1339230"/>
                </a:lnTo>
                <a:lnTo>
                  <a:pt x="0" y="1172369"/>
                </a:lnTo>
                <a:lnTo>
                  <a:pt x="287338" y="100550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7" name="Title 20"/>
          <p:cNvSpPr txBox="1">
            <a:spLocks/>
          </p:cNvSpPr>
          <p:nvPr/>
        </p:nvSpPr>
        <p:spPr>
          <a:xfrm>
            <a:off x="4537075" y="2482474"/>
            <a:ext cx="3092452" cy="15234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8117" y="48510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080274" y="5190581"/>
            <a:ext cx="6031454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37094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37102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43639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177"/>
            <a:ext cx="12191999" cy="2752725"/>
          </a:xfrm>
          <a:prstGeom prst="rect">
            <a:avLst/>
          </a:prstGeom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2514600" y="5147743"/>
            <a:ext cx="7162800" cy="85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231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4" name="Straight Connector 17"/>
          <p:cNvCxnSpPr>
            <a:endCxn id="11" idx="0"/>
          </p:cNvCxnSpPr>
          <p:nvPr/>
        </p:nvCxnSpPr>
        <p:spPr>
          <a:xfrm>
            <a:off x="1223795" y="3026242"/>
            <a:ext cx="0" cy="74668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9"/>
          <p:cNvCxnSpPr>
            <a:stCxn id="12" idx="4"/>
            <a:endCxn id="18" idx="0"/>
          </p:cNvCxnSpPr>
          <p:nvPr/>
        </p:nvCxnSpPr>
        <p:spPr>
          <a:xfrm>
            <a:off x="2777261" y="3924054"/>
            <a:ext cx="4011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>
            <a:stCxn id="15" idx="4"/>
            <a:endCxn id="21" idx="0"/>
          </p:cNvCxnSpPr>
          <p:nvPr/>
        </p:nvCxnSpPr>
        <p:spPr>
          <a:xfrm>
            <a:off x="5884193" y="3924054"/>
            <a:ext cx="4329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>
            <a:stCxn id="16" idx="4"/>
            <a:endCxn id="22" idx="0"/>
          </p:cNvCxnSpPr>
          <p:nvPr/>
        </p:nvCxnSpPr>
        <p:spPr>
          <a:xfrm>
            <a:off x="8991123" y="3924054"/>
            <a:ext cx="0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>
            <a:stCxn id="20" idx="4"/>
            <a:endCxn id="13" idx="0"/>
          </p:cNvCxnSpPr>
          <p:nvPr/>
        </p:nvCxnSpPr>
        <p:spPr>
          <a:xfrm>
            <a:off x="7436596" y="3038932"/>
            <a:ext cx="1063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/>
          <p:cNvCxnSpPr>
            <a:stCxn id="19" idx="4"/>
            <a:endCxn id="14" idx="0"/>
          </p:cNvCxnSpPr>
          <p:nvPr/>
        </p:nvCxnSpPr>
        <p:spPr>
          <a:xfrm flipH="1">
            <a:off x="4330727" y="3038932"/>
            <a:ext cx="1649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4"/>
          <p:cNvSpPr/>
          <p:nvPr/>
        </p:nvSpPr>
        <p:spPr>
          <a:xfrm>
            <a:off x="1223795" y="3830856"/>
            <a:ext cx="1096820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cs typeface="+mn-ea"/>
              <a:sym typeface="+mn-lt"/>
            </a:endParaRPr>
          </a:p>
        </p:txBody>
      </p:sp>
      <p:sp>
        <p:nvSpPr>
          <p:cNvPr id="11" name="Oval 25"/>
          <p:cNvSpPr>
            <a:spLocks noChangeAspect="1"/>
          </p:cNvSpPr>
          <p:nvPr/>
        </p:nvSpPr>
        <p:spPr>
          <a:xfrm>
            <a:off x="1148230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351" dirty="0" smtClean="0">
                <a:solidFill>
                  <a:srgbClr val="26A6CF"/>
                </a:solidFill>
                <a:cs typeface="+mn-ea"/>
                <a:sym typeface="+mn-lt"/>
              </a:rPr>
              <a:t> </a:t>
            </a:r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2" name="Oval 26"/>
          <p:cNvSpPr>
            <a:spLocks noChangeAspect="1"/>
          </p:cNvSpPr>
          <p:nvPr/>
        </p:nvSpPr>
        <p:spPr>
          <a:xfrm>
            <a:off x="2701696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3" name="Oval 27"/>
          <p:cNvSpPr>
            <a:spLocks noChangeAspect="1"/>
          </p:cNvSpPr>
          <p:nvPr/>
        </p:nvSpPr>
        <p:spPr>
          <a:xfrm>
            <a:off x="7362094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4" name="Oval 28"/>
          <p:cNvSpPr>
            <a:spLocks noChangeAspect="1"/>
          </p:cNvSpPr>
          <p:nvPr/>
        </p:nvSpPr>
        <p:spPr>
          <a:xfrm>
            <a:off x="4255162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5" name="Oval 29"/>
          <p:cNvSpPr>
            <a:spLocks noChangeAspect="1"/>
          </p:cNvSpPr>
          <p:nvPr/>
        </p:nvSpPr>
        <p:spPr>
          <a:xfrm>
            <a:off x="580862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6" name="Oval 34"/>
          <p:cNvSpPr>
            <a:spLocks noChangeAspect="1"/>
          </p:cNvSpPr>
          <p:nvPr/>
        </p:nvSpPr>
        <p:spPr>
          <a:xfrm>
            <a:off x="891555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7" name="Oval 49"/>
          <p:cNvSpPr>
            <a:spLocks noChangeAspect="1"/>
          </p:cNvSpPr>
          <p:nvPr/>
        </p:nvSpPr>
        <p:spPr>
          <a:xfrm>
            <a:off x="824494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Oval 50"/>
          <p:cNvSpPr>
            <a:spLocks noChangeAspect="1"/>
          </p:cNvSpPr>
          <p:nvPr/>
        </p:nvSpPr>
        <p:spPr>
          <a:xfrm>
            <a:off x="238197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Oval 53"/>
          <p:cNvSpPr>
            <a:spLocks noChangeAspect="1"/>
          </p:cNvSpPr>
          <p:nvPr/>
        </p:nvSpPr>
        <p:spPr>
          <a:xfrm>
            <a:off x="3933075" y="2240332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0" name="Oval 55"/>
          <p:cNvSpPr>
            <a:spLocks noChangeAspect="1"/>
          </p:cNvSpPr>
          <p:nvPr/>
        </p:nvSpPr>
        <p:spPr>
          <a:xfrm>
            <a:off x="7037295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" name="Oval 57"/>
          <p:cNvSpPr>
            <a:spLocks noChangeAspect="1"/>
          </p:cNvSpPr>
          <p:nvPr/>
        </p:nvSpPr>
        <p:spPr>
          <a:xfrm>
            <a:off x="548922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2" name="Oval 59"/>
          <p:cNvSpPr>
            <a:spLocks noChangeAspect="1"/>
          </p:cNvSpPr>
          <p:nvPr/>
        </p:nvSpPr>
        <p:spPr>
          <a:xfrm>
            <a:off x="8591822" y="4715978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7298244" y="2469785"/>
            <a:ext cx="276704" cy="339694"/>
          </a:xfrm>
          <a:custGeom>
            <a:avLst/>
            <a:gdLst>
              <a:gd name="T0" fmla="*/ 88 w 104"/>
              <a:gd name="T1" fmla="*/ 80 h 128"/>
              <a:gd name="T2" fmla="*/ 100 w 104"/>
              <a:gd name="T3" fmla="*/ 48 h 128"/>
              <a:gd name="T4" fmla="*/ 52 w 104"/>
              <a:gd name="T5" fmla="*/ 0 h 128"/>
              <a:gd name="T6" fmla="*/ 4 w 104"/>
              <a:gd name="T7" fmla="*/ 48 h 128"/>
              <a:gd name="T8" fmla="*/ 16 w 104"/>
              <a:gd name="T9" fmla="*/ 80 h 128"/>
              <a:gd name="T10" fmla="*/ 0 w 104"/>
              <a:gd name="T11" fmla="*/ 108 h 128"/>
              <a:gd name="T12" fmla="*/ 21 w 104"/>
              <a:gd name="T13" fmla="*/ 111 h 128"/>
              <a:gd name="T14" fmla="*/ 34 w 104"/>
              <a:gd name="T15" fmla="*/ 128 h 128"/>
              <a:gd name="T16" fmla="*/ 52 w 104"/>
              <a:gd name="T17" fmla="*/ 97 h 128"/>
              <a:gd name="T18" fmla="*/ 70 w 104"/>
              <a:gd name="T19" fmla="*/ 128 h 128"/>
              <a:gd name="T20" fmla="*/ 83 w 104"/>
              <a:gd name="T21" fmla="*/ 111 h 128"/>
              <a:gd name="T22" fmla="*/ 104 w 104"/>
              <a:gd name="T23" fmla="*/ 108 h 128"/>
              <a:gd name="T24" fmla="*/ 88 w 104"/>
              <a:gd name="T25" fmla="*/ 80 h 128"/>
              <a:gd name="T26" fmla="*/ 32 w 104"/>
              <a:gd name="T27" fmla="*/ 116 h 128"/>
              <a:gd name="T28" fmla="*/ 26 w 104"/>
              <a:gd name="T29" fmla="*/ 103 h 128"/>
              <a:gd name="T30" fmla="*/ 12 w 104"/>
              <a:gd name="T31" fmla="*/ 104 h 128"/>
              <a:gd name="T32" fmla="*/ 22 w 104"/>
              <a:gd name="T33" fmla="*/ 85 h 128"/>
              <a:gd name="T34" fmla="*/ 44 w 104"/>
              <a:gd name="T35" fmla="*/ 95 h 128"/>
              <a:gd name="T36" fmla="*/ 32 w 104"/>
              <a:gd name="T37" fmla="*/ 116 h 128"/>
              <a:gd name="T38" fmla="*/ 12 w 104"/>
              <a:gd name="T39" fmla="*/ 48 h 128"/>
              <a:gd name="T40" fmla="*/ 52 w 104"/>
              <a:gd name="T41" fmla="*/ 8 h 128"/>
              <a:gd name="T42" fmla="*/ 92 w 104"/>
              <a:gd name="T43" fmla="*/ 48 h 128"/>
              <a:gd name="T44" fmla="*/ 52 w 104"/>
              <a:gd name="T45" fmla="*/ 88 h 128"/>
              <a:gd name="T46" fmla="*/ 12 w 104"/>
              <a:gd name="T47" fmla="*/ 48 h 128"/>
              <a:gd name="T48" fmla="*/ 78 w 104"/>
              <a:gd name="T49" fmla="*/ 103 h 128"/>
              <a:gd name="T50" fmla="*/ 72 w 104"/>
              <a:gd name="T51" fmla="*/ 116 h 128"/>
              <a:gd name="T52" fmla="*/ 60 w 104"/>
              <a:gd name="T53" fmla="*/ 95 h 128"/>
              <a:gd name="T54" fmla="*/ 82 w 104"/>
              <a:gd name="T55" fmla="*/ 85 h 128"/>
              <a:gd name="T56" fmla="*/ 92 w 104"/>
              <a:gd name="T57" fmla="*/ 104 h 128"/>
              <a:gd name="T58" fmla="*/ 78 w 104"/>
              <a:gd name="T59" fmla="*/ 103 h 128"/>
              <a:gd name="T60" fmla="*/ 52 w 104"/>
              <a:gd name="T61" fmla="*/ 20 h 128"/>
              <a:gd name="T62" fmla="*/ 24 w 104"/>
              <a:gd name="T63" fmla="*/ 48 h 128"/>
              <a:gd name="T64" fmla="*/ 52 w 104"/>
              <a:gd name="T65" fmla="*/ 76 h 128"/>
              <a:gd name="T66" fmla="*/ 80 w 104"/>
              <a:gd name="T67" fmla="*/ 48 h 128"/>
              <a:gd name="T68" fmla="*/ 52 w 104"/>
              <a:gd name="T69" fmla="*/ 20 h 128"/>
              <a:gd name="T70" fmla="*/ 52 w 104"/>
              <a:gd name="T71" fmla="*/ 68 h 128"/>
              <a:gd name="T72" fmla="*/ 32 w 104"/>
              <a:gd name="T73" fmla="*/ 48 h 128"/>
              <a:gd name="T74" fmla="*/ 52 w 104"/>
              <a:gd name="T75" fmla="*/ 28 h 128"/>
              <a:gd name="T76" fmla="*/ 72 w 104"/>
              <a:gd name="T77" fmla="*/ 48 h 128"/>
              <a:gd name="T78" fmla="*/ 52 w 104"/>
              <a:gd name="T7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88" y="80"/>
                </a:moveTo>
                <a:cubicBezTo>
                  <a:pt x="95" y="71"/>
                  <a:pt x="100" y="60"/>
                  <a:pt x="100" y="48"/>
                </a:cubicBezTo>
                <a:cubicBezTo>
                  <a:pt x="100" y="21"/>
                  <a:pt x="79" y="0"/>
                  <a:pt x="52" y="0"/>
                </a:cubicBezTo>
                <a:cubicBezTo>
                  <a:pt x="25" y="0"/>
                  <a:pt x="4" y="21"/>
                  <a:pt x="4" y="48"/>
                </a:cubicBezTo>
                <a:cubicBezTo>
                  <a:pt x="4" y="60"/>
                  <a:pt x="9" y="71"/>
                  <a:pt x="16" y="80"/>
                </a:cubicBezTo>
                <a:cubicBezTo>
                  <a:pt x="9" y="93"/>
                  <a:pt x="0" y="108"/>
                  <a:pt x="0" y="108"/>
                </a:cubicBezTo>
                <a:cubicBezTo>
                  <a:pt x="21" y="111"/>
                  <a:pt x="21" y="111"/>
                  <a:pt x="21" y="111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1"/>
                  <a:pt x="83" y="111"/>
                  <a:pt x="83" y="111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5" y="93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5"/>
                </a:cubicBezTo>
                <a:cubicBezTo>
                  <a:pt x="28" y="90"/>
                  <a:pt x="35" y="94"/>
                  <a:pt x="44" y="95"/>
                </a:cubicBezTo>
                <a:cubicBezTo>
                  <a:pt x="38" y="105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5"/>
                  <a:pt x="60" y="95"/>
                </a:cubicBezTo>
                <a:cubicBezTo>
                  <a:pt x="69" y="94"/>
                  <a:pt x="76" y="90"/>
                  <a:pt x="82" y="85"/>
                </a:cubicBezTo>
                <a:cubicBezTo>
                  <a:pt x="87" y="95"/>
                  <a:pt x="92" y="104"/>
                  <a:pt x="92" y="104"/>
                </a:cubicBezTo>
                <a:lnTo>
                  <a:pt x="78" y="103"/>
                </a:lnTo>
                <a:close/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3"/>
                  <a:pt x="37" y="76"/>
                  <a:pt x="52" y="76"/>
                </a:cubicBezTo>
                <a:cubicBezTo>
                  <a:pt x="67" y="76"/>
                  <a:pt x="80" y="63"/>
                  <a:pt x="80" y="48"/>
                </a:cubicBezTo>
                <a:cubicBezTo>
                  <a:pt x="80" y="33"/>
                  <a:pt x="67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5738922" y="4945432"/>
            <a:ext cx="299200" cy="339693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6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6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6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7" y="62"/>
                  <a:pt x="44" y="67"/>
                  <a:pt x="44" y="72"/>
                </a:cubicBezTo>
                <a:cubicBezTo>
                  <a:pt x="44" y="79"/>
                  <a:pt x="49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2"/>
                  <a:pt x="60" y="61"/>
                </a:cubicBezTo>
                <a:close/>
                <a:moveTo>
                  <a:pt x="60" y="16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6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6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6"/>
                  <a:pt x="52" y="16"/>
                  <a:pt x="52" y="16"/>
                </a:cubicBezTo>
                <a:cubicBezTo>
                  <a:pt x="23" y="18"/>
                  <a:pt x="0" y="42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2"/>
                  <a:pt x="89" y="18"/>
                  <a:pt x="60" y="16"/>
                </a:cubicBezTo>
                <a:close/>
                <a:moveTo>
                  <a:pt x="56" y="120"/>
                </a:moveTo>
                <a:cubicBezTo>
                  <a:pt x="29" y="120"/>
                  <a:pt x="8" y="99"/>
                  <a:pt x="8" y="72"/>
                </a:cubicBezTo>
                <a:cubicBezTo>
                  <a:pt x="8" y="45"/>
                  <a:pt x="29" y="24"/>
                  <a:pt x="56" y="24"/>
                </a:cubicBezTo>
                <a:cubicBezTo>
                  <a:pt x="83" y="24"/>
                  <a:pt x="104" y="45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8820714" y="4944869"/>
            <a:ext cx="340818" cy="340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0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6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2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3" y="68"/>
                  <a:pt x="104" y="68"/>
                  <a:pt x="104" y="68"/>
                </a:cubicBezTo>
                <a:cubicBezTo>
                  <a:pt x="117" y="68"/>
                  <a:pt x="128" y="56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7"/>
                  <a:pt x="82" y="92"/>
                  <a:pt x="64" y="92"/>
                </a:cubicBezTo>
                <a:cubicBezTo>
                  <a:pt x="46" y="92"/>
                  <a:pt x="32" y="77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2610863" y="4955555"/>
            <a:ext cx="340818" cy="319446"/>
          </a:xfrm>
          <a:custGeom>
            <a:avLst/>
            <a:gdLst>
              <a:gd name="T0" fmla="*/ 100 w 128"/>
              <a:gd name="T1" fmla="*/ 40 h 120"/>
              <a:gd name="T2" fmla="*/ 28 w 128"/>
              <a:gd name="T3" fmla="*/ 40 h 120"/>
              <a:gd name="T4" fmla="*/ 24 w 128"/>
              <a:gd name="T5" fmla="*/ 44 h 120"/>
              <a:gd name="T6" fmla="*/ 28 w 128"/>
              <a:gd name="T7" fmla="*/ 48 h 120"/>
              <a:gd name="T8" fmla="*/ 100 w 128"/>
              <a:gd name="T9" fmla="*/ 48 h 120"/>
              <a:gd name="T10" fmla="*/ 104 w 128"/>
              <a:gd name="T11" fmla="*/ 44 h 120"/>
              <a:gd name="T12" fmla="*/ 100 w 128"/>
              <a:gd name="T13" fmla="*/ 40 h 120"/>
              <a:gd name="T14" fmla="*/ 72 w 128"/>
              <a:gd name="T15" fmla="*/ 56 h 120"/>
              <a:gd name="T16" fmla="*/ 28 w 128"/>
              <a:gd name="T17" fmla="*/ 56 h 120"/>
              <a:gd name="T18" fmla="*/ 24 w 128"/>
              <a:gd name="T19" fmla="*/ 60 h 120"/>
              <a:gd name="T20" fmla="*/ 28 w 128"/>
              <a:gd name="T21" fmla="*/ 64 h 120"/>
              <a:gd name="T22" fmla="*/ 72 w 128"/>
              <a:gd name="T23" fmla="*/ 64 h 120"/>
              <a:gd name="T24" fmla="*/ 76 w 128"/>
              <a:gd name="T25" fmla="*/ 60 h 120"/>
              <a:gd name="T26" fmla="*/ 72 w 128"/>
              <a:gd name="T27" fmla="*/ 56 h 120"/>
              <a:gd name="T28" fmla="*/ 100 w 128"/>
              <a:gd name="T29" fmla="*/ 24 h 120"/>
              <a:gd name="T30" fmla="*/ 28 w 128"/>
              <a:gd name="T31" fmla="*/ 24 h 120"/>
              <a:gd name="T32" fmla="*/ 24 w 128"/>
              <a:gd name="T33" fmla="*/ 28 h 120"/>
              <a:gd name="T34" fmla="*/ 28 w 128"/>
              <a:gd name="T35" fmla="*/ 32 h 120"/>
              <a:gd name="T36" fmla="*/ 100 w 128"/>
              <a:gd name="T37" fmla="*/ 32 h 120"/>
              <a:gd name="T38" fmla="*/ 104 w 128"/>
              <a:gd name="T39" fmla="*/ 28 h 120"/>
              <a:gd name="T40" fmla="*/ 100 w 128"/>
              <a:gd name="T41" fmla="*/ 24 h 120"/>
              <a:gd name="T42" fmla="*/ 116 w 128"/>
              <a:gd name="T43" fmla="*/ 0 h 120"/>
              <a:gd name="T44" fmla="*/ 12 w 128"/>
              <a:gd name="T45" fmla="*/ 0 h 120"/>
              <a:gd name="T46" fmla="*/ 0 w 128"/>
              <a:gd name="T47" fmla="*/ 12 h 120"/>
              <a:gd name="T48" fmla="*/ 0 w 128"/>
              <a:gd name="T49" fmla="*/ 80 h 120"/>
              <a:gd name="T50" fmla="*/ 12 w 128"/>
              <a:gd name="T51" fmla="*/ 92 h 120"/>
              <a:gd name="T52" fmla="*/ 28 w 128"/>
              <a:gd name="T53" fmla="*/ 92 h 120"/>
              <a:gd name="T54" fmla="*/ 28 w 128"/>
              <a:gd name="T55" fmla="*/ 109 h 120"/>
              <a:gd name="T56" fmla="*/ 44 w 128"/>
              <a:gd name="T57" fmla="*/ 114 h 120"/>
              <a:gd name="T58" fmla="*/ 68 w 128"/>
              <a:gd name="T59" fmla="*/ 92 h 120"/>
              <a:gd name="T60" fmla="*/ 116 w 128"/>
              <a:gd name="T61" fmla="*/ 92 h 120"/>
              <a:gd name="T62" fmla="*/ 128 w 128"/>
              <a:gd name="T63" fmla="*/ 80 h 120"/>
              <a:gd name="T64" fmla="*/ 128 w 128"/>
              <a:gd name="T65" fmla="*/ 12 h 120"/>
              <a:gd name="T66" fmla="*/ 116 w 128"/>
              <a:gd name="T67" fmla="*/ 0 h 120"/>
              <a:gd name="T68" fmla="*/ 120 w 128"/>
              <a:gd name="T69" fmla="*/ 76 h 120"/>
              <a:gd name="T70" fmla="*/ 112 w 128"/>
              <a:gd name="T71" fmla="*/ 84 h 120"/>
              <a:gd name="T72" fmla="*/ 66 w 128"/>
              <a:gd name="T73" fmla="*/ 84 h 120"/>
              <a:gd name="T74" fmla="*/ 39 w 128"/>
              <a:gd name="T75" fmla="*/ 108 h 120"/>
              <a:gd name="T76" fmla="*/ 36 w 128"/>
              <a:gd name="T77" fmla="*/ 92 h 120"/>
              <a:gd name="T78" fmla="*/ 36 w 128"/>
              <a:gd name="T79" fmla="*/ 92 h 120"/>
              <a:gd name="T80" fmla="*/ 36 w 128"/>
              <a:gd name="T81" fmla="*/ 84 h 120"/>
              <a:gd name="T82" fmla="*/ 16 w 128"/>
              <a:gd name="T83" fmla="*/ 84 h 120"/>
              <a:gd name="T84" fmla="*/ 8 w 128"/>
              <a:gd name="T85" fmla="*/ 76 h 120"/>
              <a:gd name="T86" fmla="*/ 8 w 128"/>
              <a:gd name="T87" fmla="*/ 16 h 120"/>
              <a:gd name="T88" fmla="*/ 16 w 128"/>
              <a:gd name="T89" fmla="*/ 8 h 120"/>
              <a:gd name="T90" fmla="*/ 112 w 128"/>
              <a:gd name="T91" fmla="*/ 8 h 120"/>
              <a:gd name="T92" fmla="*/ 120 w 128"/>
              <a:gd name="T93" fmla="*/ 16 h 120"/>
              <a:gd name="T94" fmla="*/ 120 w 128"/>
              <a:gd name="T95" fmla="*/ 7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4" y="42"/>
                  <a:pt x="24" y="44"/>
                </a:cubicBezTo>
                <a:cubicBezTo>
                  <a:pt x="24" y="46"/>
                  <a:pt x="26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6" y="24"/>
                  <a:pt x="24" y="26"/>
                  <a:pt x="24" y="28"/>
                </a:cubicBezTo>
                <a:cubicBezTo>
                  <a:pt x="24" y="30"/>
                  <a:pt x="26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7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4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5" y="113"/>
                  <a:pt x="36" y="99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2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1085443" y="2469223"/>
            <a:ext cx="276704" cy="340819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8" y="96"/>
                  <a:pt x="44" y="92"/>
                  <a:pt x="44" y="88"/>
                </a:cubicBezTo>
                <a:cubicBezTo>
                  <a:pt x="44" y="84"/>
                  <a:pt x="48" y="80"/>
                  <a:pt x="52" y="80"/>
                </a:cubicBezTo>
                <a:cubicBezTo>
                  <a:pt x="56" y="80"/>
                  <a:pt x="60" y="84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1"/>
                  <a:pt x="37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1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9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0"/>
                  <a:pt x="12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60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Freeform 11"/>
          <p:cNvSpPr>
            <a:spLocks noEditPoints="1"/>
          </p:cNvSpPr>
          <p:nvPr/>
        </p:nvSpPr>
        <p:spPr bwMode="auto">
          <a:xfrm>
            <a:off x="4162530" y="2469223"/>
            <a:ext cx="339693" cy="340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5 h 128"/>
              <a:gd name="T24" fmla="*/ 47 w 128"/>
              <a:gd name="T25" fmla="*/ 61 h 128"/>
              <a:gd name="T26" fmla="*/ 41 w 128"/>
              <a:gd name="T27" fmla="*/ 61 h 128"/>
              <a:gd name="T28" fmla="*/ 41 w 128"/>
              <a:gd name="T29" fmla="*/ 67 h 128"/>
              <a:gd name="T30" fmla="*/ 57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5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5"/>
                  <a:pt x="60" y="75"/>
                  <a:pt x="60" y="75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0"/>
                  <a:pt x="43" y="60"/>
                  <a:pt x="41" y="61"/>
                </a:cubicBezTo>
                <a:cubicBezTo>
                  <a:pt x="40" y="63"/>
                  <a:pt x="40" y="65"/>
                  <a:pt x="41" y="67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82"/>
                  <a:pt x="57" y="83"/>
                  <a:pt x="57" y="83"/>
                </a:cubicBezTo>
                <a:cubicBezTo>
                  <a:pt x="58" y="84"/>
                  <a:pt x="59" y="84"/>
                  <a:pt x="60" y="84"/>
                </a:cubicBezTo>
                <a:cubicBezTo>
                  <a:pt x="61" y="84"/>
                  <a:pt x="62" y="84"/>
                  <a:pt x="63" y="83"/>
                </a:cubicBezTo>
                <a:cubicBezTo>
                  <a:pt x="63" y="83"/>
                  <a:pt x="63" y="82"/>
                  <a:pt x="63" y="82"/>
                </a:cubicBezTo>
                <a:cubicBezTo>
                  <a:pt x="91" y="55"/>
                  <a:pt x="91" y="55"/>
                  <a:pt x="91" y="55"/>
                </a:cubicBezTo>
                <a:cubicBezTo>
                  <a:pt x="92" y="53"/>
                  <a:pt x="92" y="51"/>
                  <a:pt x="91" y="49"/>
                </a:cubicBezTo>
                <a:cubicBezTo>
                  <a:pt x="89" y="48"/>
                  <a:pt x="87" y="48"/>
                  <a:pt x="8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166628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0" name="TextBox 18"/>
          <p:cNvSpPr txBox="1"/>
          <p:nvPr/>
        </p:nvSpPr>
        <p:spPr>
          <a:xfrm>
            <a:off x="166628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3240525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3240525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TextBox 17"/>
          <p:cNvSpPr txBox="1"/>
          <p:nvPr/>
        </p:nvSpPr>
        <p:spPr>
          <a:xfrm>
            <a:off x="4820457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4" name="TextBox 18"/>
          <p:cNvSpPr txBox="1"/>
          <p:nvPr/>
        </p:nvSpPr>
        <p:spPr>
          <a:xfrm>
            <a:off x="4820457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TextBox 17"/>
          <p:cNvSpPr txBox="1"/>
          <p:nvPr/>
        </p:nvSpPr>
        <p:spPr>
          <a:xfrm>
            <a:off x="6391796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6" name="TextBox 18"/>
          <p:cNvSpPr txBox="1"/>
          <p:nvPr/>
        </p:nvSpPr>
        <p:spPr>
          <a:xfrm>
            <a:off x="6391796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17"/>
          <p:cNvSpPr txBox="1"/>
          <p:nvPr/>
        </p:nvSpPr>
        <p:spPr>
          <a:xfrm>
            <a:off x="792564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8" name="TextBox 18"/>
          <p:cNvSpPr txBox="1"/>
          <p:nvPr/>
        </p:nvSpPr>
        <p:spPr>
          <a:xfrm>
            <a:off x="792564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7"/>
          <p:cNvSpPr txBox="1"/>
          <p:nvPr/>
        </p:nvSpPr>
        <p:spPr>
          <a:xfrm>
            <a:off x="9501018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9501018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9452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>
            <a:off x="1327949" y="2632429"/>
            <a:ext cx="1393628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ADDRESS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Rectangle 59"/>
          <p:cNvSpPr/>
          <p:nvPr/>
        </p:nvSpPr>
        <p:spPr>
          <a:xfrm>
            <a:off x="1327949" y="1240971"/>
            <a:ext cx="1986932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CONTACT INFO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Rectangle 60"/>
          <p:cNvSpPr/>
          <p:nvPr/>
        </p:nvSpPr>
        <p:spPr>
          <a:xfrm>
            <a:off x="1327949" y="4065986"/>
            <a:ext cx="1684157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smtClean="0">
                <a:solidFill>
                  <a:srgbClr val="AF935C"/>
                </a:solidFill>
                <a:cs typeface="+mn-ea"/>
                <a:sym typeface="+mn-lt"/>
              </a:rPr>
              <a:t>TELEPHONE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" name="Freeform 161"/>
          <p:cNvSpPr>
            <a:spLocks noChangeArrowheads="1"/>
          </p:cNvSpPr>
          <p:nvPr/>
        </p:nvSpPr>
        <p:spPr bwMode="auto">
          <a:xfrm>
            <a:off x="926305" y="2791834"/>
            <a:ext cx="318516" cy="414811"/>
          </a:xfrm>
          <a:custGeom>
            <a:avLst/>
            <a:gdLst>
              <a:gd name="T0" fmla="*/ 236 w 472"/>
              <a:gd name="T1" fmla="*/ 0 h 619"/>
              <a:gd name="T2" fmla="*/ 236 w 472"/>
              <a:gd name="T3" fmla="*/ 0 h 619"/>
              <a:gd name="T4" fmla="*/ 0 w 472"/>
              <a:gd name="T5" fmla="*/ 235 h 619"/>
              <a:gd name="T6" fmla="*/ 236 w 472"/>
              <a:gd name="T7" fmla="*/ 618 h 619"/>
              <a:gd name="T8" fmla="*/ 471 w 472"/>
              <a:gd name="T9" fmla="*/ 235 h 619"/>
              <a:gd name="T10" fmla="*/ 236 w 472"/>
              <a:gd name="T11" fmla="*/ 0 h 619"/>
              <a:gd name="T12" fmla="*/ 236 w 472"/>
              <a:gd name="T13" fmla="*/ 559 h 619"/>
              <a:gd name="T14" fmla="*/ 236 w 472"/>
              <a:gd name="T15" fmla="*/ 559 h 619"/>
              <a:gd name="T16" fmla="*/ 45 w 472"/>
              <a:gd name="T17" fmla="*/ 235 h 619"/>
              <a:gd name="T18" fmla="*/ 236 w 472"/>
              <a:gd name="T19" fmla="*/ 29 h 619"/>
              <a:gd name="T20" fmla="*/ 427 w 472"/>
              <a:gd name="T21" fmla="*/ 235 h 619"/>
              <a:gd name="T22" fmla="*/ 236 w 472"/>
              <a:gd name="T23" fmla="*/ 559 h 619"/>
              <a:gd name="T24" fmla="*/ 236 w 472"/>
              <a:gd name="T25" fmla="*/ 132 h 619"/>
              <a:gd name="T26" fmla="*/ 236 w 472"/>
              <a:gd name="T27" fmla="*/ 132 h 619"/>
              <a:gd name="T28" fmla="*/ 133 w 472"/>
              <a:gd name="T29" fmla="*/ 235 h 619"/>
              <a:gd name="T30" fmla="*/ 236 w 472"/>
              <a:gd name="T31" fmla="*/ 323 h 619"/>
              <a:gd name="T32" fmla="*/ 339 w 472"/>
              <a:gd name="T33" fmla="*/ 235 h 619"/>
              <a:gd name="T34" fmla="*/ 236 w 472"/>
              <a:gd name="T35" fmla="*/ 132 h 619"/>
              <a:gd name="T36" fmla="*/ 236 w 472"/>
              <a:gd name="T37" fmla="*/ 294 h 619"/>
              <a:gd name="T38" fmla="*/ 236 w 472"/>
              <a:gd name="T39" fmla="*/ 294 h 619"/>
              <a:gd name="T40" fmla="*/ 177 w 472"/>
              <a:gd name="T41" fmla="*/ 235 h 619"/>
              <a:gd name="T42" fmla="*/ 236 w 472"/>
              <a:gd name="T43" fmla="*/ 176 h 619"/>
              <a:gd name="T44" fmla="*/ 295 w 472"/>
              <a:gd name="T45" fmla="*/ 235 h 619"/>
              <a:gd name="T46" fmla="*/ 236 w 472"/>
              <a:gd name="T47" fmla="*/ 29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2" h="619">
                <a:moveTo>
                  <a:pt x="236" y="0"/>
                </a:moveTo>
                <a:lnTo>
                  <a:pt x="236" y="0"/>
                </a:lnTo>
                <a:cubicBezTo>
                  <a:pt x="104" y="0"/>
                  <a:pt x="0" y="103"/>
                  <a:pt x="0" y="235"/>
                </a:cubicBezTo>
                <a:cubicBezTo>
                  <a:pt x="0" y="323"/>
                  <a:pt x="192" y="618"/>
                  <a:pt x="236" y="618"/>
                </a:cubicBezTo>
                <a:cubicBezTo>
                  <a:pt x="280" y="618"/>
                  <a:pt x="471" y="323"/>
                  <a:pt x="471" y="235"/>
                </a:cubicBezTo>
                <a:cubicBezTo>
                  <a:pt x="471" y="103"/>
                  <a:pt x="368" y="0"/>
                  <a:pt x="236" y="0"/>
                </a:cubicBezTo>
                <a:close/>
                <a:moveTo>
                  <a:pt x="236" y="559"/>
                </a:moveTo>
                <a:lnTo>
                  <a:pt x="236" y="559"/>
                </a:lnTo>
                <a:cubicBezTo>
                  <a:pt x="207" y="559"/>
                  <a:pt x="45" y="309"/>
                  <a:pt x="45" y="235"/>
                </a:cubicBezTo>
                <a:cubicBezTo>
                  <a:pt x="45" y="117"/>
                  <a:pt x="133" y="29"/>
                  <a:pt x="236" y="29"/>
                </a:cubicBezTo>
                <a:cubicBezTo>
                  <a:pt x="339" y="29"/>
                  <a:pt x="427" y="117"/>
                  <a:pt x="427" y="235"/>
                </a:cubicBezTo>
                <a:cubicBezTo>
                  <a:pt x="427" y="309"/>
                  <a:pt x="266" y="559"/>
                  <a:pt x="236" y="559"/>
                </a:cubicBezTo>
                <a:close/>
                <a:moveTo>
                  <a:pt x="236" y="132"/>
                </a:moveTo>
                <a:lnTo>
                  <a:pt x="236" y="132"/>
                </a:lnTo>
                <a:cubicBezTo>
                  <a:pt x="177" y="132"/>
                  <a:pt x="133" y="176"/>
                  <a:pt x="133" y="235"/>
                </a:cubicBezTo>
                <a:cubicBezTo>
                  <a:pt x="133" y="279"/>
                  <a:pt x="177" y="323"/>
                  <a:pt x="236" y="323"/>
                </a:cubicBezTo>
                <a:cubicBezTo>
                  <a:pt x="295" y="323"/>
                  <a:pt x="339" y="279"/>
                  <a:pt x="339" y="235"/>
                </a:cubicBezTo>
                <a:cubicBezTo>
                  <a:pt x="339" y="176"/>
                  <a:pt x="295" y="132"/>
                  <a:pt x="236" y="132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07" y="294"/>
                  <a:pt x="177" y="264"/>
                  <a:pt x="177" y="235"/>
                </a:cubicBezTo>
                <a:cubicBezTo>
                  <a:pt x="177" y="191"/>
                  <a:pt x="207" y="176"/>
                  <a:pt x="236" y="176"/>
                </a:cubicBezTo>
                <a:cubicBezTo>
                  <a:pt x="266" y="176"/>
                  <a:pt x="295" y="191"/>
                  <a:pt x="295" y="235"/>
                </a:cubicBezTo>
                <a:cubicBezTo>
                  <a:pt x="295" y="264"/>
                  <a:pt x="266" y="294"/>
                  <a:pt x="236" y="2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" name="Freeform 185"/>
          <p:cNvSpPr>
            <a:spLocks noChangeArrowheads="1"/>
          </p:cNvSpPr>
          <p:nvPr/>
        </p:nvSpPr>
        <p:spPr bwMode="auto">
          <a:xfrm>
            <a:off x="892194" y="1416074"/>
            <a:ext cx="364984" cy="279197"/>
          </a:xfrm>
          <a:custGeom>
            <a:avLst/>
            <a:gdLst>
              <a:gd name="T0" fmla="*/ 545 w 619"/>
              <a:gd name="T1" fmla="*/ 0 h 472"/>
              <a:gd name="T2" fmla="*/ 545 w 619"/>
              <a:gd name="T3" fmla="*/ 0 h 472"/>
              <a:gd name="T4" fmla="*/ 73 w 619"/>
              <a:gd name="T5" fmla="*/ 0 h 472"/>
              <a:gd name="T6" fmla="*/ 0 w 619"/>
              <a:gd name="T7" fmla="*/ 73 h 472"/>
              <a:gd name="T8" fmla="*/ 0 w 619"/>
              <a:gd name="T9" fmla="*/ 397 h 472"/>
              <a:gd name="T10" fmla="*/ 73 w 619"/>
              <a:gd name="T11" fmla="*/ 471 h 472"/>
              <a:gd name="T12" fmla="*/ 545 w 619"/>
              <a:gd name="T13" fmla="*/ 471 h 472"/>
              <a:gd name="T14" fmla="*/ 618 w 619"/>
              <a:gd name="T15" fmla="*/ 397 h 472"/>
              <a:gd name="T16" fmla="*/ 618 w 619"/>
              <a:gd name="T17" fmla="*/ 73 h 472"/>
              <a:gd name="T18" fmla="*/ 545 w 619"/>
              <a:gd name="T19" fmla="*/ 0 h 472"/>
              <a:gd name="T20" fmla="*/ 559 w 619"/>
              <a:gd name="T21" fmla="*/ 44 h 472"/>
              <a:gd name="T22" fmla="*/ 559 w 619"/>
              <a:gd name="T23" fmla="*/ 44 h 472"/>
              <a:gd name="T24" fmla="*/ 309 w 619"/>
              <a:gd name="T25" fmla="*/ 235 h 472"/>
              <a:gd name="T26" fmla="*/ 59 w 619"/>
              <a:gd name="T27" fmla="*/ 44 h 472"/>
              <a:gd name="T28" fmla="*/ 559 w 619"/>
              <a:gd name="T29" fmla="*/ 44 h 472"/>
              <a:gd name="T30" fmla="*/ 29 w 619"/>
              <a:gd name="T31" fmla="*/ 397 h 472"/>
              <a:gd name="T32" fmla="*/ 29 w 619"/>
              <a:gd name="T33" fmla="*/ 397 h 472"/>
              <a:gd name="T34" fmla="*/ 29 w 619"/>
              <a:gd name="T35" fmla="*/ 73 h 472"/>
              <a:gd name="T36" fmla="*/ 206 w 619"/>
              <a:gd name="T37" fmla="*/ 221 h 472"/>
              <a:gd name="T38" fmla="*/ 29 w 619"/>
              <a:gd name="T39" fmla="*/ 397 h 472"/>
              <a:gd name="T40" fmla="*/ 59 w 619"/>
              <a:gd name="T41" fmla="*/ 427 h 472"/>
              <a:gd name="T42" fmla="*/ 59 w 619"/>
              <a:gd name="T43" fmla="*/ 427 h 472"/>
              <a:gd name="T44" fmla="*/ 236 w 619"/>
              <a:gd name="T45" fmla="*/ 235 h 472"/>
              <a:gd name="T46" fmla="*/ 309 w 619"/>
              <a:gd name="T47" fmla="*/ 294 h 472"/>
              <a:gd name="T48" fmla="*/ 368 w 619"/>
              <a:gd name="T49" fmla="*/ 235 h 472"/>
              <a:gd name="T50" fmla="*/ 559 w 619"/>
              <a:gd name="T51" fmla="*/ 427 h 472"/>
              <a:gd name="T52" fmla="*/ 59 w 619"/>
              <a:gd name="T53" fmla="*/ 427 h 472"/>
              <a:gd name="T54" fmla="*/ 589 w 619"/>
              <a:gd name="T55" fmla="*/ 397 h 472"/>
              <a:gd name="T56" fmla="*/ 589 w 619"/>
              <a:gd name="T57" fmla="*/ 397 h 472"/>
              <a:gd name="T58" fmla="*/ 589 w 619"/>
              <a:gd name="T59" fmla="*/ 397 h 472"/>
              <a:gd name="T60" fmla="*/ 412 w 619"/>
              <a:gd name="T61" fmla="*/ 221 h 472"/>
              <a:gd name="T62" fmla="*/ 589 w 619"/>
              <a:gd name="T63" fmla="*/ 73 h 472"/>
              <a:gd name="T64" fmla="*/ 589 w 619"/>
              <a:gd name="T65" fmla="*/ 39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Freeform 178"/>
          <p:cNvSpPr>
            <a:spLocks noChangeArrowheads="1"/>
          </p:cNvSpPr>
          <p:nvPr/>
        </p:nvSpPr>
        <p:spPr bwMode="auto">
          <a:xfrm>
            <a:off x="892194" y="4252022"/>
            <a:ext cx="368005" cy="357316"/>
          </a:xfrm>
          <a:custGeom>
            <a:avLst/>
            <a:gdLst>
              <a:gd name="T0" fmla="*/ 603 w 634"/>
              <a:gd name="T1" fmla="*/ 74 h 619"/>
              <a:gd name="T2" fmla="*/ 603 w 634"/>
              <a:gd name="T3" fmla="*/ 74 h 619"/>
              <a:gd name="T4" fmla="*/ 545 w 634"/>
              <a:gd name="T5" fmla="*/ 15 h 619"/>
              <a:gd name="T6" fmla="*/ 486 w 634"/>
              <a:gd name="T7" fmla="*/ 15 h 619"/>
              <a:gd name="T8" fmla="*/ 412 w 634"/>
              <a:gd name="T9" fmla="*/ 133 h 619"/>
              <a:gd name="T10" fmla="*/ 412 w 634"/>
              <a:gd name="T11" fmla="*/ 191 h 619"/>
              <a:gd name="T12" fmla="*/ 441 w 634"/>
              <a:gd name="T13" fmla="*/ 221 h 619"/>
              <a:gd name="T14" fmla="*/ 353 w 634"/>
              <a:gd name="T15" fmla="*/ 324 h 619"/>
              <a:gd name="T16" fmla="*/ 235 w 634"/>
              <a:gd name="T17" fmla="*/ 427 h 619"/>
              <a:gd name="T18" fmla="*/ 191 w 634"/>
              <a:gd name="T19" fmla="*/ 397 h 619"/>
              <a:gd name="T20" fmla="*/ 132 w 634"/>
              <a:gd name="T21" fmla="*/ 397 h 619"/>
              <a:gd name="T22" fmla="*/ 29 w 634"/>
              <a:gd name="T23" fmla="*/ 486 h 619"/>
              <a:gd name="T24" fmla="*/ 29 w 634"/>
              <a:gd name="T25" fmla="*/ 530 h 619"/>
              <a:gd name="T26" fmla="*/ 88 w 634"/>
              <a:gd name="T27" fmla="*/ 589 h 619"/>
              <a:gd name="T28" fmla="*/ 191 w 634"/>
              <a:gd name="T29" fmla="*/ 589 h 619"/>
              <a:gd name="T30" fmla="*/ 427 w 634"/>
              <a:gd name="T31" fmla="*/ 412 h 619"/>
              <a:gd name="T32" fmla="*/ 603 w 634"/>
              <a:gd name="T33" fmla="*/ 191 h 619"/>
              <a:gd name="T34" fmla="*/ 603 w 634"/>
              <a:gd name="T35" fmla="*/ 74 h 619"/>
              <a:gd name="T36" fmla="*/ 574 w 634"/>
              <a:gd name="T37" fmla="*/ 162 h 619"/>
              <a:gd name="T38" fmla="*/ 574 w 634"/>
              <a:gd name="T39" fmla="*/ 162 h 619"/>
              <a:gd name="T40" fmla="*/ 412 w 634"/>
              <a:gd name="T41" fmla="*/ 383 h 619"/>
              <a:gd name="T42" fmla="*/ 162 w 634"/>
              <a:gd name="T43" fmla="*/ 559 h 619"/>
              <a:gd name="T44" fmla="*/ 103 w 634"/>
              <a:gd name="T45" fmla="*/ 559 h 619"/>
              <a:gd name="T46" fmla="*/ 73 w 634"/>
              <a:gd name="T47" fmla="*/ 530 h 619"/>
              <a:gd name="T48" fmla="*/ 73 w 634"/>
              <a:gd name="T49" fmla="*/ 486 h 619"/>
              <a:gd name="T50" fmla="*/ 147 w 634"/>
              <a:gd name="T51" fmla="*/ 442 h 619"/>
              <a:gd name="T52" fmla="*/ 177 w 634"/>
              <a:gd name="T53" fmla="*/ 442 h 619"/>
              <a:gd name="T54" fmla="*/ 221 w 634"/>
              <a:gd name="T55" fmla="*/ 486 h 619"/>
              <a:gd name="T56" fmla="*/ 500 w 634"/>
              <a:gd name="T57" fmla="*/ 221 h 619"/>
              <a:gd name="T58" fmla="*/ 441 w 634"/>
              <a:gd name="T59" fmla="*/ 176 h 619"/>
              <a:gd name="T60" fmla="*/ 441 w 634"/>
              <a:gd name="T61" fmla="*/ 133 h 619"/>
              <a:gd name="T62" fmla="*/ 500 w 634"/>
              <a:gd name="T63" fmla="*/ 59 h 619"/>
              <a:gd name="T64" fmla="*/ 545 w 634"/>
              <a:gd name="T65" fmla="*/ 59 h 619"/>
              <a:gd name="T66" fmla="*/ 574 w 634"/>
              <a:gd name="T67" fmla="*/ 103 h 619"/>
              <a:gd name="T68" fmla="*/ 574 w 634"/>
              <a:gd name="T69" fmla="*/ 162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1483288" y="3013403"/>
            <a:ext cx="22974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深圳市熊猫区熊猫路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166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号</a:t>
            </a:r>
            <a:endParaRPr lang="en-US" altLang="zh-CN" sz="1400" dirty="0" smtClean="0"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熊猫大厦</a:t>
            </a:r>
            <a:r>
              <a:rPr lang="en-US" altLang="zh-CN" sz="1400" dirty="0">
                <a:latin typeface="+mn-ea"/>
                <a:cs typeface="+mn-ea"/>
                <a:sym typeface="+mn-lt"/>
              </a:rPr>
              <a:t>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层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室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1483288" y="1605517"/>
            <a:ext cx="2647391" cy="7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Email  yourcompany@mail.com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WEB  www.company.com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1483288" y="4464066"/>
            <a:ext cx="163621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( 0755 ) 8868-9888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( </a:t>
            </a:r>
            <a:r>
              <a:rPr lang="en-US" altLang="zh-CN" sz="1400" dirty="0" smtClean="0">
                <a:cs typeface="+mn-ea"/>
                <a:sym typeface="+mn-lt"/>
              </a:rPr>
              <a:t>0755 ) 8868-9688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186-6866-8886</a:t>
            </a:r>
            <a:endParaRPr lang="en-US" altLang="zh-CN" sz="1400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749" y="480678"/>
            <a:ext cx="7629251" cy="50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1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49180" y="1226876"/>
            <a:ext cx="3693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2988" y="2867025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 smtClean="0">
                <a:latin typeface="+mj-ea"/>
                <a:ea typeface="+mj-ea"/>
                <a:cs typeface="+mn-ea"/>
                <a:sym typeface="+mn-lt"/>
              </a:rPr>
              <a:t>谢谢您的观看</a:t>
            </a:r>
            <a:endParaRPr lang="zh-CN" altLang="en-US" sz="2800" spc="20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13251" y="2364201"/>
            <a:ext cx="3365500" cy="186114"/>
            <a:chOff x="3674825" y="4038512"/>
            <a:chExt cx="4842351" cy="267784"/>
          </a:xfrm>
        </p:grpSpPr>
        <p:sp>
          <p:nvSpPr>
            <p:cNvPr id="8" name="任意多边形 7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391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6911CB8-0FF1-4403-B446-35EEB9DD7CA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QlG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EJRpJ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BCUaSSVTHtKxAgAAVwoAACEAAAB1bml2ZXJzYWwvZmxhc2hfc2tpbl9zZXR0aW5ncy54bWyVVttO4zAQfecrqu47Ya+wkqkEpUhI7IIA8e4k08SqY0e2U7Z/v57EwXbbkNARUj1zzng8t0L0honFyWxGMsmlegZjmCg0anrdjOWX87QxRorTTAoDwpwKqSrK54svNxcoJGmRYyy5BWU5t+1nhLOmGfhrvt+iTKG4O36eowwRMlnVVOzuZSFPU5ptCiUbkY+GVu5qUJyJjUWe/T5frgYv4EybOwNVFNPqAmUapVagNWBIv1YooyxOU+D9TWftZyLHX/Xx6/doW6aZaWlXX1GGaDUtIE7yx9HZwljvnyYY+GewUb6hDEI53YH6lHNZN/VneqRWssCExpyPi/jO4ZLmdvxwrs5QRgn4ILxotAouPT9uUAKQ+xrOPcFxVZI/Yl73FgIWPeWwMKoBkvSnzqZL+fbQGDsfsFhTri0gVHnQow36kTY6gnmlBz7BGxN5iHIaD3mVvKlg2UXswjrUe/xyed0ui9Dpuy4IUcHWKb3PQOmRf21iD5CB0iOfOcvhQfDdYQT7po7UV/maunoGBXDkqALWDILaY+5C6U+9Fa+6x+HVQaxO0WMqmcNCYzwvrAKsHElaXRdTchAUEXTLCmqYFH8Ql+7a12iS7Blctx3vLWKY4XCs5doY7aIO89WeT0YTQrofBv+47jwzdo9fzqkxNCsr+8Ok5zPHu5y3fubJcQquSosHdSfWciqpomoD6kVKPvkeIQ1MBstuwIbgJAmyQJLjeSbOybECiKZKQa1s3Rj0jRPrOlzJipLbP/PK4A3ymDBg7JimtO4EZe99GShcEwBVWdl3bXfoLFXDDeOwhX76A0X74KGXEW27dKjhrsw9rE3Yck4zqSfdsvCtEi26yHCE8GrjkvHaCQ0T2t7QVLcviya/X8Tec7Sa+32GrReusvbsOilybO2HGbRK/IfyP1BLAwQUAAIACAAEJRpJLE+2i/0CAACXCwAAJgAAAHVuaXZlcnNhbC9odG1sX3B1Ymxpc2hpbmdfc2V0dGluZ3MueG1szZbdUhoxFIDveYpMOl7KqrXVMrs4HcHRqRVGaKtXTtgENmM22eYHxKs+TR+sT9KTDSCMlq6OdMoMAznJ+c5fcpL46C4XaMy04UomeLe+gxGTqaJcjhL8pX+yfYiRsURSIpRkCZYKo6NmLS7cQHCT9Zi1sNQgwEjTKGyCM2uLRhRNJpM6N4X2s0o4C3xTT1UeFZoZJi3TUSHIFH7stGAGzwgVAPDNlZypNWs1hOJA+qyoEwxxCp5L7oMi4tTmAkdh1YCktyOtnKTHSiiN9GiQ4Dc75We+JpBaPGfSp8Q0QejFtkEo5d4JInr8nqGM8VEG3h7sYzTh1GYJ3tv3FFgdPaaU7BA58ZRjBSmQdobPmSWUWBKGwZ5ld9bMBUFEp5LkPO3DDPLhJ7jVvzm97rYvz88uPt30O53z/lk3OFHqRKucOFo1FINDyumULezExFqSZuA36AyJMCyOlkXzZUMlV5zzYzRQAlJfamE0BE/FNMEfNScCI26J4Oli1hI9YvaEC4jB6+7Wh9LiB2CIN82INmzZ0HzG+CymzW/KCYqmyiHBbxmyCkFELod/GUPL6UZDrfJSKoixyAhOGRpzNmH0qMzSDPgnQ9dgInegCZuvEMwGC98dv0cDNlQauIyMYauCnJvArz8LXBBjHqBk7uNW7/ys1b45u2i1r7Z8gISOiUyfCYcSsrywG+GTKZLKzvUgHSlxhpVFoZyWc1Viq7+8DIbnToQyv3YxltAbLMlmrDynMH/1oLLZjIzLg+gPV4mGI8ihJIEJEykcdy4dqwpMiURKiikiKTQq44/1mCtnQBIOcECbl3sY9BGX5WgENwdY1JTpSsid3b23++/eHxx+aNSjXz9+bq9VmrXwriDeXOjhx2ub+KKRP+6GceR759Nt2Gr3r7pw97L9tUqmLtpX/UpFavcq4TpVVnU+VVl1Ga6N7tKVUckFaDOjcGyg0Qiec8voa26aFxR+/f0btsUrFX6DUazdvv9vEGG0eG6tvK/i6MkHYA3kq4/pZu03UEsDBBQAAgAIAAQlGknHREcDgQEAAAMGAAAfAAAAdW5pdmVyc2FsL2h0bWxfc2tpbl9zZXR0aW5ncy5qc42UTW/CMAyG7/yKqrtOiH2y7TYNkCZxmLTdph3SYkpFmkRJ2tEh/vvqUqBJ3Y34Ql49vI6dOttBUK0wDoOnYFv/rvdv7r7WADWrc7h0dd6jZ6iHhqcL+Egz4KmA0EMKRJaMGzjquxNCOYeido3Kd/Q1LcNQHs1aoqJETfgaCiwI8JvQNtSff9zimsL2RbVaHeXWSjGMpbAg7FBInbGaCS8mDxjtGj1YFqD36KxeBLpkMTimNzOMPvLkeDfGaHOxzBQT5VwmchixeJ1omYtFX/5VqUBXl77eA6PH8cvUseOpsa8WMj/x9AGjn1QajIEm7/0Ug4Q5i4C3fEf1+gN1jLsFeXSRmtQe6OcrjDatWAKdLnWPUDW08jqXs7CxzS1eYzgEZyXoc6ykytUZF6i0TLAjHbTb8yPKJVukImk+3xEGyeFh0bave6dCbycYoTNC0huhFTGSWd/bQc29p9mD5mQ1XtY5NfScEqm8ktBU7xvUfUas/4zg/jP4+u8svt1g9wtQSwMEFAACAAgABCUa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BCUaSZQTsyJpAAAAbgAAABwAAAB1bml2ZXJzYWwvbG9jYWxfc2V0dGluZ3MueG1sDcwxDoMwDEDRnVNY3int1oHAxlaW0gNYxEWRHBuRgOD2ZPvD02/7MwocvKVg6vD1eCKwzuaDLg5/01C/EVIm9SSm7FANoe+qVmwm+XLOBSZYhS7eJo4lMo8Uixx2EajhU17/wB6brro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AQlGk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BSUaSQj37reyCAAAYh0AABcAAAB1bml2ZXJzYWwvdW5pdmVyc2FsLnBuZ+2Z+VdTZxrHg1Jr3cCxgxs1rUTsnClwrI0QIWGQzZwWqVuRSBKtSzpGlhAiBLK41FoLEoVx2MlQj4JQEx2qARIIPVNZqt6MBbliIGEJXCAnhHBJQva5CfW3+RNyz7k3ue/nPe/z3O/7LD+81788kLh21ZZVKBRqLXF/3CEUypeIQi3PXLkCGflI8u0U8uPDPJS4DyUCAqeRF19aTFIMCvVIsNp+8h3k/b2s/alMFGrdf9y3T3dmw2kUKtBMjIs5kkfRDdc170gZFZ1s3O65/IP813/vvo59FrD+6o6AxLqXxx5GrLoRv6FwPLmiAOxPn+2oV+FpwRWjzn/LoSN41lmVql2aothFTzITotls2Dicq263T1ZlUngOIyi2a3ZG+yBO5G0CK7tTXRHaDyVUVyrGYlJmMmnI+MVE1kCsSJxSiOE7YSF8FRlCCWZ/KpSRMBaz3FUT5h44ZjjH1URdObzVvdJXMhKabRiLz/D1EP5AYn4Q8q+zvMg9lf7pMuT5U+9K5Pkw2AMqvcALvMALvMALvMALvMALvMALvMALvMALvMALvMAL/g+Y8ycsjlwpC6PI8iwWSCi3W7Vi/s+ABR1tG1RQbtzvIgF0BQF0GlXRAZBdIZ9QFrlCzviiUBfR7QKCdWqijMqr2DCLbhZ3WGdevT73XALQAboWz3sOyKerilwFPYskSVOWfuyaTtbNP4lF7F/8CM1bHI0NvZnGc8JCqCWzBuzvEIzYlbX88S1mv5sGEXOZnvnnGZm5YBMGcTEW4HfyDU834vQcDNZ0/LEiCOfq0i+eLSzK5ZoGaeyv9b/jEj7YisxU/co+VDdZJbjXxWsysT+D1G1dTvwZmVZu+KTvjym1TELTj5OVgoYuvnsKbe3oBzwCsUs6863q2t49yAQZwF4YuxV9TXO/bYXknDAxZ5v0voHvt1nfWMpGz7x2S7ZXYI+5e1f0y4M30MEaKjMNHAk5I2s6oOE2nFqO6IoX8qx/B8LQqeRrbmdtmtLk+b2yq0W5r4hRkB9/MdbEd2ipgwKPuX+YHVXHXPWNdAbizmn9SPjkWWSpsVqqfWxjmMskkQ+T1zzaj+xdp3Quljestwgc9Ty4Sm2n2cL4lmcumlLPd9nK5E6jmOqcSZHnm7jFaqdJ4mILYEjJLYYpNKXFmaNkzpCGGrm1TGCiyPCEDOV1MZw85KYAJqYDEGaKxxkq80IzJUuqOKyGSGm8Eaj0NOLIv6p9HLDQxXnsP5+zS2OVxv8J8ZnXAKe+jxVzDoMy43163cjzTLrNUCa3TwyaceF+1Tow0PKJf5otEHFMTTXSfcbS+40tR21R0F698uoPzVkMpWjr9t8GeQE3AaGiXGyofae0T6RlIKahPAirBv0WOSWIWr+EYR8+6wOHeWGs84jVFqOhGw1Vz6dXt05jGdHAWE+6NICYsXOWFjOOdi12N/FCMqK4wnrnQn10e/4LHXkLTd0H7OvV0dVHyKXITjABSyCNkyKV7M9ODwMJtCFanYaEyW/blENWg2Spftx+vh/LTkBiobNsd0OBSGds73/kg0KNDEgX0/fQMqw5l3nDwwxnWiGm220wxUGKaDC3sobJDOmH2SE9/aciMn8U9SJRgYM4oWC5XLG9l0Hu1hqTxaOGjgAioEggl9IQVddxcFfaoDcU9eeekMx4xZlPr2mdrngu7LUyQnjVkWjApCTaKzToZCqzPbmVvKllltBKUGhIcXnWlUBVIz0bCRYAJ9w9wMygcSBAUFCIScaTp1oCvitWRh7OaBfHl9wR9e7+VHX03fa05WGgyUrxhG5W02RpprZSQmBxp6aw1+UBEcXNeVkEgcb08laTsNf5QCmNEz29DTvy+yejirPT+cdZSRmvCAoclAPYtpg3Q+3xJUrGNlqaRM+ylb8Y5El1X9/S9JoPda9A8vo4lWc5A/xF3VVRpVIRs0N800REOyux5/GJuZyYkZ+hYKsE/U0+/hy8EN4pu9EWjKQXNFQ8bg28DZthR9seUJ1p/ivt0oRslnSizRH1z2csrtq4vdcy2ECfL0IC4lIY7UtzFHdY99ZetGM6mXnAsgcYWmBtWKhH9sVY/rxPnQEHb3AoIw/N4i/P35up9MR9JCJMTLEkFYPL/W+aniWNyMGfy2FTCzEQ7a1SoeBvbyYuKI3mesdXS7XCaocVTIrl3tL6JEzrtts40dUrMJQ/NDldQM29GZisT2AfZ+GXNGIVAKB4Fl8bWjJUbMgOiAGMOHCsZRuxrYsbUC4yE1TdyMdUNGgNK9zm5NCaBRKjUWe2HvR8Tb2nEFO5xqNAiPrXimp5xqOxL6wKeq1zReXu6WgHKQrH74AuyJu/yUJyatTWqGV4okBcD45HXWBaWRt7Bnk3Ru/DlcwkQCgkUJjtCl1QAmh01K1OKIObs3jBM/myS4iO78mAViy05smTVIw7vMmLi+MCZoZlylMitg3vFHJKwLG17pI28rakIf2hxzIR1KTNcpcpIdeUSrkmQSr13uvmuuK1iFZi+OlGqiYQPvgK6071Rlh5ntd5ak8ZYu66zM+TwHk1ftH2uXe5hF5BEvkKkpB3rFN3BPNbZHeLch3hvNfArqXyWg1XvI8FOXFYp7t8Whf6kpl2dWyXFIDxrH363yPzvnM3kZOuG61al6+nIdxhd9NXbtbnqyWhNWZC95LPVZ7dU1k+BmhZ/X80mTH7VrCFf7FIzKqF2ejo8xBe/XJ3HGK0qGBBsZNdGvnxNktxpTmnND4BGVx8Gela7/p+9Y7Mtr/NNayOp32hnw4uXOqaKrDP3yWX6Q5v0o7zP9/sPrcbOO05sCtdjzxPJLkXuBiC6DbllgcVRHkg4MAvwls99GmT8Za+wxYa7mnKeY8J8/N8Ptemk1iWeY4McwfiAbApvgQ2StWOUKq7ac81APk9RqPQPQgi5X4CpPJrIt12o35odjIGYpx68FmZa3Whfd2ZSJXELTiKGH8gTrTvxOX/AVBLAwQUAAIACAAFJRpJKwvAbUoAAABrAAAAGwAAAHVuaXZlcnNhbC91bml2ZXJzYWwucG5nLnhtbLOxr8jNUShLLSrOzM+zVTLUM1Cyt+PlsikoSi3LTC1XqACKGekZQICSQiUqtzwzpSQDKGRgbowQzEjNTM8osVWyMDCFC+oDzQQAUEsBAgAAFAACAAgABCUaSRUOrShkBAAABxEAAB0AAAAAAAAAAQAAAAAAAAAAAHVuaXZlcnNhbC9jb21tb25fbWVzc2FnZXMubG5nUEsBAgAAFAACAAgABCUaSc0WweooAwAAhgwAACcAAAAAAAAAAQAAAAAAnwQAAHVuaXZlcnNhbC9mbGFzaF9wdWJsaXNoaW5nX3NldHRpbmdzLnhtbFBLAQIAABQAAgAIAAQlGkklUx7SsQIAAFcKAAAhAAAAAAAAAAEAAAAAAAwIAAB1bml2ZXJzYWwvZmxhc2hfc2tpbl9zZXR0aW5ncy54bWxQSwECAAAUAAIACAAEJRpJLE+2i/0CAACXCwAAJgAAAAAAAAABAAAAAAD8CgAAdW5pdmVyc2FsL2h0bWxfcHVibGlzaGluZ19zZXR0aW5ncy54bWxQSwECAAAUAAIACAAEJRpJx0RHA4EBAAADBgAAHwAAAAAAAAABAAAAAAA9DgAAdW5pdmVyc2FsL2h0bWxfc2tpbl9zZXR0aW5ncy5qc1BLAQIAABQAAgAIAAQlGkk9PC/RwQAAAOUBAAAaAAAAAAAAAAEAAAAAAPsPAAB1bml2ZXJzYWwvaTE4bl9wcmVzZXRzLnhtbFBLAQIAABQAAgAIAAQlGkmUE7MiaQAAAG4AAAAcAAAAAAAAAAEAAAAAAPQQAAB1bml2ZXJzYWwvbG9jYWxfc2V0dGluZ3MueG1sUEsBAgAAFAACAAgARJRXRyO0Tvv7AgAAsAgAABQAAAAAAAAAAQAAAAAAlxEAAHVuaXZlcnNhbC9wbGF5ZXIueG1sUEsBAgAAFAACAAgABCUaSTXb2a1oAQAA8wIAACkAAAAAAAAAAQAAAAAAxBQAAHVuaXZlcnNhbC9za2luX2N1c3RvbWl6YXRpb25fc2V0dGluZ3MueG1sUEsBAgAAFAACAAgABSUaSQj37reyCAAAYh0AABcAAAAAAAAAAAAAAAAAcxYAAHVuaXZlcnNhbC91bml2ZXJzYWwucG5nUEsBAgAAFAACAAgABSUaSSsLwG1KAAAAawAAABsAAAAAAAAAAQAAAAAAWh8AAHVuaXZlcnNhbC91bml2ZXJzYWwucG5nLnhtbFBLBQYAAAAACwALAEkDAADd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高端大气企业宣传PPT模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Constantia 标宋">
      <a:majorFont>
        <a:latin typeface="Constantia"/>
        <a:ea typeface="微软简标宋"/>
        <a:cs typeface=""/>
      </a:majorFont>
      <a:minorFont>
        <a:latin typeface="Constanti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3195</Words>
  <Application>Microsoft Office PowerPoint</Application>
  <PresentationFormat>宽屏</PresentationFormat>
  <Paragraphs>290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宋体</vt:lpstr>
      <vt:lpstr>微软简标宋</vt:lpstr>
      <vt:lpstr>微软雅黑</vt:lpstr>
      <vt:lpstr>Arial</vt:lpstr>
      <vt:lpstr>Calibri</vt:lpstr>
      <vt:lpstr>Constantia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高端大气企业宣传PPT模板</dc:title>
  <dc:creator>kan</dc:creator>
  <cp:keywords/>
  <dc:description>http://www.ypppt.com/</dc:description>
  <cp:lastModifiedBy>faith123</cp:lastModifiedBy>
  <cp:revision>9</cp:revision>
  <dcterms:created xsi:type="dcterms:W3CDTF">2016-09-05T14:08:15Z</dcterms:created>
  <dcterms:modified xsi:type="dcterms:W3CDTF">2020-07-03T06:12:34Z</dcterms:modified>
</cp:coreProperties>
</file>