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4" r:id="rId2"/>
    <p:sldId id="287" r:id="rId3"/>
    <p:sldId id="267" r:id="rId4"/>
    <p:sldId id="266" r:id="rId5"/>
    <p:sldId id="271" r:id="rId6"/>
    <p:sldId id="272" r:id="rId7"/>
    <p:sldId id="273" r:id="rId8"/>
    <p:sldId id="274" r:id="rId9"/>
    <p:sldId id="290" r:id="rId10"/>
    <p:sldId id="275" r:id="rId11"/>
    <p:sldId id="276" r:id="rId12"/>
    <p:sldId id="277" r:id="rId13"/>
    <p:sldId id="278" r:id="rId14"/>
    <p:sldId id="288" r:id="rId15"/>
    <p:sldId id="291" r:id="rId16"/>
    <p:sldId id="279" r:id="rId17"/>
    <p:sldId id="280" r:id="rId18"/>
    <p:sldId id="281" r:id="rId19"/>
    <p:sldId id="282" r:id="rId20"/>
    <p:sldId id="292" r:id="rId21"/>
    <p:sldId id="284" r:id="rId22"/>
    <p:sldId id="285" r:id="rId23"/>
    <p:sldId id="283" r:id="rId24"/>
    <p:sldId id="286" r:id="rId25"/>
    <p:sldId id="289" r:id="rId26"/>
    <p:sldId id="265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41B"/>
    <a:srgbClr val="F9D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4660"/>
  </p:normalViewPr>
  <p:slideViewPr>
    <p:cSldViewPr snapToGrid="0">
      <p:cViewPr varScale="1">
        <p:scale>
          <a:sx n="87" d="100"/>
          <a:sy n="87" d="100"/>
        </p:scale>
        <p:origin x="82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9CFE7-1F66-4D19-B17D-FC9A39FB2EB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53CDA-8329-4436-BC82-260C0A4144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89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08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52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494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03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865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249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599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097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981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762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626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955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898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483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357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273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604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687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252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615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689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88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962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0647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717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3CDA-8329-4436-BC82-260C0A41443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120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F8504F2-DF40-46BC-851F-51448E317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99" y="4035726"/>
            <a:ext cx="1628775" cy="1447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0024B99-FA91-47FA-B356-B4FD7A69CF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662" y="948123"/>
            <a:ext cx="981075" cy="109537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52D1EFA-1C34-4570-ADEA-00F2EF3FD4B5}"/>
              </a:ext>
            </a:extLst>
          </p:cNvPr>
          <p:cNvSpPr/>
          <p:nvPr userDrawn="1"/>
        </p:nvSpPr>
        <p:spPr>
          <a:xfrm>
            <a:off x="442686" y="863601"/>
            <a:ext cx="11306628" cy="5994399"/>
          </a:xfrm>
          <a:prstGeom prst="rect">
            <a:avLst/>
          </a:prstGeom>
          <a:blipFill dpi="0" rotWithShape="1">
            <a:blip r:embed="rId4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59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14CAB1D-0171-4AFB-89FF-7661AFFB4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7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3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27E861D-80B8-49F8-A99A-742713FFD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5B013DC-FCA5-49D7-9240-3785A23EB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9EC780-00EA-437B-86AC-3E6ADB53F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12805C4-B3AC-4CD0-91E2-9D5855D3A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E141A3B-80F5-4FBB-AFA1-10BCDAD7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14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7B6B9D-D114-428A-9A9F-991ACB4C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DE932BC-AE7A-4306-8C5B-6A567B96B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BCF8310-B60F-4ADE-8E3E-F338E9784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46061F4-75C9-4E8D-A8A7-1FC03D48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470468C-0D63-477B-A618-17743B79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4AB775A-5C1A-4F38-BE7B-26304B8C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01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812E08-E0BE-45BE-8CC2-CCB75FAB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9D3D113-4FD9-44BF-A8C9-CB4050D86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CA6C475-F084-460C-B285-6131B2CE0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75733A0-1954-4895-B6C3-043DC8ED4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C4B4980-96B4-45EE-9BA1-05F14E489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049D83C-0AA3-4A50-A15F-A1A30CA8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BE07B7F-492F-4394-8AF8-D7880E39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A955087-1CA8-46D8-9666-8C5C216B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58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85F2848-AAF0-4631-9D01-6C389839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EC62FD1-44CE-4A11-8C4B-F7AF935F0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6885795-C716-4090-9F0C-3C87DE480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B768B71-CE20-442B-931A-11E30FCA8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21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4D1A4AB-2127-4351-BE41-066DCE0D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E28F1928-C382-4A87-A5FE-58F6DA6D7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CF2E5F9-6B27-42B8-83CE-5A23D3C2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26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5E6C582-E43C-4738-B9F1-6C607142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FDD1F19-3D7F-4CE2-80CD-5474F584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2DCEAC4-D5DF-426F-AEA8-2DB014D2C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E600D9F-6B0B-4206-8A2B-AC7F5F64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DDB5A10-1D80-40C7-86E9-EFD806B2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413F934-AFEC-46B1-9B2F-F48A6615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6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7EF704-1C0E-49BD-8E16-A6CA7395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C9DCAC2-FF86-487E-97FE-8737AFEE5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9254B2C-68C0-4D64-9C9D-7BB6F3528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96BB260-E871-4876-A014-5BB557D1D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657AFB8-7F23-4C95-BFDE-35B8776FE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A088664-D362-44DF-B528-34FBE9A9E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54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FFDC2AD-B3EF-414E-9CE5-30B932489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D5457C4-3144-4438-9875-6F811361F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C7EC807-50BD-420E-AD11-98F8EA8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8AEE903-DA38-4AD6-ABB8-DC49E96B7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C74411-9EA6-4630-B16D-55478502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5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902FC67-A53D-4E7A-974C-12F918AD6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0386A3B-5A6F-4FD1-B270-85DDF72EC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6560D9E-7523-4E36-9F08-6BF23110E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2115841-6A6A-491D-BEC4-BDB3F66FE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82B0A4B-8018-4B93-B828-6DB388C7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23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02E2255-E082-4C89-849E-92B852F9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2500CA-733D-4CE3-9078-4A10FBAA4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F31EED-C520-4F08-B358-973BC3F8A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2FAA9-904D-49D2-BDC7-1F4742D9C172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348B0D7-D912-441D-92C2-4E7475BE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B2E594F-1CA7-40B0-A536-BE905E8BD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F4749-209A-403C-9A25-6DD0E41C42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25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6740CF40-2C05-4AA7-A31B-FF8A3BB9E4B2}"/>
              </a:ext>
            </a:extLst>
          </p:cNvPr>
          <p:cNvGrpSpPr/>
          <p:nvPr/>
        </p:nvGrpSpPr>
        <p:grpSpPr>
          <a:xfrm>
            <a:off x="2498627" y="2324098"/>
            <a:ext cx="8454559" cy="1015664"/>
            <a:chOff x="575023" y="1955798"/>
            <a:chExt cx="8454559" cy="101566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7D973B0A-763A-402B-8DF5-77CC80042BDD}"/>
                </a:ext>
              </a:extLst>
            </p:cNvPr>
            <p:cNvSpPr txBox="1"/>
            <p:nvPr/>
          </p:nvSpPr>
          <p:spPr>
            <a:xfrm>
              <a:off x="575023" y="1955799"/>
              <a:ext cx="845455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b="1" dirty="0">
                  <a:ln w="28575">
                    <a:solidFill>
                      <a:schemeClr val="bg1"/>
                    </a:solidFill>
                  </a:ln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培训会开学典礼</a:t>
              </a:r>
              <a:r>
                <a:rPr lang="en-US" altLang="zh-CN" sz="6000" b="1" dirty="0" err="1">
                  <a:ln w="28575">
                    <a:solidFill>
                      <a:schemeClr val="bg1"/>
                    </a:solidFill>
                  </a:ln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6000" b="1" dirty="0">
                  <a:ln w="28575">
                    <a:solidFill>
                      <a:schemeClr val="bg1"/>
                    </a:solidFill>
                  </a:ln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altLang="zh-CN" sz="6000" b="1" dirty="0">
                <a:ln w="28575">
                  <a:solidFill>
                    <a:schemeClr val="bg1"/>
                  </a:solidFill>
                </a:ln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ABA76A4-3A89-4E95-939D-2A48C1ECBF38}"/>
                </a:ext>
              </a:extLst>
            </p:cNvPr>
            <p:cNvSpPr txBox="1"/>
            <p:nvPr/>
          </p:nvSpPr>
          <p:spPr>
            <a:xfrm>
              <a:off x="1292224" y="1955798"/>
              <a:ext cx="18473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0E9B8DA-92AB-4983-A9A1-1CACDDF894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8" b="39995"/>
          <a:stretch/>
        </p:blipFill>
        <p:spPr>
          <a:xfrm>
            <a:off x="4139934" y="368300"/>
            <a:ext cx="3810532" cy="17907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605241B-A237-4BAB-B415-B1FFE802D2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705" y="5282285"/>
            <a:ext cx="2416177" cy="1284181"/>
          </a:xfrm>
          <a:prstGeom prst="rect">
            <a:avLst/>
          </a:prstGeom>
        </p:spPr>
      </p:pic>
      <p:pic>
        <p:nvPicPr>
          <p:cNvPr id="27" name="Joy Gruttmann-Schnappi">
            <a:hlinkClick r:id="" action="ppaction://media"/>
            <a:extLst>
              <a:ext uri="{FF2B5EF4-FFF2-40B4-BE49-F238E27FC236}">
                <a16:creationId xmlns:a16="http://schemas.microsoft.com/office/drawing/2014/main" xmlns="" id="{F508F5E4-8D97-4A63-AE68-86DE3631F3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43586" y="-1152351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39934" y="3339761"/>
            <a:ext cx="452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汇报人：       汇报时间：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859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xmlns="" id="{7EFC0542-0EDE-49A4-B14D-7D37E05F7425}"/>
              </a:ext>
            </a:extLst>
          </p:cNvPr>
          <p:cNvSpPr/>
          <p:nvPr/>
        </p:nvSpPr>
        <p:spPr>
          <a:xfrm rot="5400000">
            <a:off x="4992915" y="-4833259"/>
            <a:ext cx="2206173" cy="12192002"/>
          </a:xfrm>
          <a:prstGeom prst="homePlat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7DC35E68-32A5-4571-A897-F3ADE9F94F49}"/>
              </a:ext>
            </a:extLst>
          </p:cNvPr>
          <p:cNvSpPr/>
          <p:nvPr/>
        </p:nvSpPr>
        <p:spPr>
          <a:xfrm rot="5400000">
            <a:off x="4992914" y="-4992916"/>
            <a:ext cx="2206173" cy="12192002"/>
          </a:xfrm>
          <a:prstGeom prst="homePlat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2B1D945-3656-4CED-AF63-C176E795FD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536908" y="505278"/>
            <a:ext cx="3118184" cy="2937330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B03716-37C2-423D-8082-6E36548CAC1A}"/>
              </a:ext>
            </a:extLst>
          </p:cNvPr>
          <p:cNvSpPr txBox="1"/>
          <p:nvPr/>
        </p:nvSpPr>
        <p:spPr>
          <a:xfrm>
            <a:off x="4688451" y="290290"/>
            <a:ext cx="2582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en-US" altLang="zh-CN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9D6D5AC-4EF7-4D2D-94D0-0827A95BAF87}"/>
              </a:ext>
            </a:extLst>
          </p:cNvPr>
          <p:cNvSpPr txBox="1"/>
          <p:nvPr/>
        </p:nvSpPr>
        <p:spPr>
          <a:xfrm>
            <a:off x="1456364" y="3657596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rgbClr val="FAD4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6667A5A-67EA-42ED-ACA3-95862BFC7581}"/>
              </a:ext>
            </a:extLst>
          </p:cNvPr>
          <p:cNvSpPr txBox="1"/>
          <p:nvPr/>
        </p:nvSpPr>
        <p:spPr>
          <a:xfrm>
            <a:off x="6536364" y="3657596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rgbClr val="FAD41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C047349-3522-4AF6-9A8C-CA873B0E86BF}"/>
              </a:ext>
            </a:extLst>
          </p:cNvPr>
          <p:cNvSpPr txBox="1"/>
          <p:nvPr/>
        </p:nvSpPr>
        <p:spPr>
          <a:xfrm>
            <a:off x="1456364" y="4952787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96025BA-03D0-40B7-9E5F-5573EE1A940F}"/>
              </a:ext>
            </a:extLst>
          </p:cNvPr>
          <p:cNvSpPr txBox="1"/>
          <p:nvPr/>
        </p:nvSpPr>
        <p:spPr>
          <a:xfrm>
            <a:off x="6536364" y="4952787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149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54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3F27E738-64E7-41CC-BC13-910819733179}"/>
              </a:ext>
            </a:extLst>
          </p:cNvPr>
          <p:cNvGrpSpPr/>
          <p:nvPr/>
        </p:nvGrpSpPr>
        <p:grpSpPr>
          <a:xfrm>
            <a:off x="3660767" y="1377952"/>
            <a:ext cx="4870448" cy="4870448"/>
            <a:chOff x="3660767" y="1377952"/>
            <a:chExt cx="4870448" cy="4870448"/>
          </a:xfrm>
        </p:grpSpPr>
        <p:sp>
          <p:nvSpPr>
            <p:cNvPr id="42" name="Shape 41725">
              <a:extLst>
                <a:ext uri="{FF2B5EF4-FFF2-40B4-BE49-F238E27FC236}">
                  <a16:creationId xmlns:a16="http://schemas.microsoft.com/office/drawing/2014/main" xmlns="" id="{98F6253F-BCFD-488C-AB7E-A44B8BD18742}"/>
                </a:ext>
              </a:extLst>
            </p:cNvPr>
            <p:cNvSpPr/>
            <p:nvPr/>
          </p:nvSpPr>
          <p:spPr>
            <a:xfrm>
              <a:off x="3660767" y="1377952"/>
              <a:ext cx="4870448" cy="48704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8938FE30-B079-4803-9F42-E7DCE35C2894}"/>
                </a:ext>
              </a:extLst>
            </p:cNvPr>
            <p:cNvSpPr/>
            <p:nvPr/>
          </p:nvSpPr>
          <p:spPr>
            <a:xfrm>
              <a:off x="4474836" y="3340752"/>
              <a:ext cx="3575378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</a:t>
              </a:r>
              <a:r>
                <a:rPr lang="en-US" altLang="zh-CN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下载高品质正版</a:t>
              </a:r>
              <a:r>
                <a:rPr lang="zh-CN" altLang="en-US" sz="1400" b="0" i="0" dirty="0" smtClean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A33BA776-0E81-4A3F-A647-38B4495FFA7F}"/>
                </a:ext>
              </a:extLst>
            </p:cNvPr>
            <p:cNvSpPr/>
            <p:nvPr/>
          </p:nvSpPr>
          <p:spPr>
            <a:xfrm>
              <a:off x="4577699" y="2540957"/>
              <a:ext cx="35390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41EE8457-38D1-4667-859F-F3CDF88CAD8B}"/>
              </a:ext>
            </a:extLst>
          </p:cNvPr>
          <p:cNvGrpSpPr/>
          <p:nvPr/>
        </p:nvGrpSpPr>
        <p:grpSpPr>
          <a:xfrm>
            <a:off x="2522336" y="1441172"/>
            <a:ext cx="1471499" cy="1461459"/>
            <a:chOff x="2522336" y="1441172"/>
            <a:chExt cx="1471499" cy="1461459"/>
          </a:xfrm>
        </p:grpSpPr>
        <p:sp>
          <p:nvSpPr>
            <p:cNvPr id="38" name="Shape 41730">
              <a:extLst>
                <a:ext uri="{FF2B5EF4-FFF2-40B4-BE49-F238E27FC236}">
                  <a16:creationId xmlns:a16="http://schemas.microsoft.com/office/drawing/2014/main" xmlns="" id="{58D246DE-CC34-427E-AEA2-92A7F108A6AD}"/>
                </a:ext>
              </a:extLst>
            </p:cNvPr>
            <p:cNvSpPr/>
            <p:nvPr/>
          </p:nvSpPr>
          <p:spPr>
            <a:xfrm>
              <a:off x="2522336" y="1441172"/>
              <a:ext cx="1471499" cy="1461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1" h="20133" extrusionOk="0">
                  <a:moveTo>
                    <a:pt x="15210" y="1350"/>
                  </a:moveTo>
                  <a:cubicBezTo>
                    <a:pt x="12963" y="63"/>
                    <a:pt x="10221" y="-374"/>
                    <a:pt x="7517" y="345"/>
                  </a:cubicBezTo>
                  <a:cubicBezTo>
                    <a:pt x="2108" y="1784"/>
                    <a:pt x="-1101" y="7302"/>
                    <a:pt x="348" y="12671"/>
                  </a:cubicBezTo>
                  <a:cubicBezTo>
                    <a:pt x="1797" y="18040"/>
                    <a:pt x="7356" y="21226"/>
                    <a:pt x="12765" y="19787"/>
                  </a:cubicBezTo>
                  <a:cubicBezTo>
                    <a:pt x="15025" y="19186"/>
                    <a:pt x="16894" y="17868"/>
                    <a:pt x="18207" y="16151"/>
                  </a:cubicBezTo>
                  <a:lnTo>
                    <a:pt x="20421" y="15740"/>
                  </a:lnTo>
                  <a:lnTo>
                    <a:pt x="19643" y="13556"/>
                  </a:lnTo>
                  <a:cubicBezTo>
                    <a:pt x="20349" y="11667"/>
                    <a:pt x="20499" y="9556"/>
                    <a:pt x="19934" y="7462"/>
                  </a:cubicBezTo>
                  <a:cubicBezTo>
                    <a:pt x="19209" y="4777"/>
                    <a:pt x="17457" y="2638"/>
                    <a:pt x="15210" y="1350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male-avatar_93">
              <a:extLst>
                <a:ext uri="{FF2B5EF4-FFF2-40B4-BE49-F238E27FC236}">
                  <a16:creationId xmlns:a16="http://schemas.microsoft.com/office/drawing/2014/main" xmlns="" id="{8F56368C-59DF-45CE-A6AA-FA83427CAA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53242" y="1867755"/>
              <a:ext cx="609685" cy="608785"/>
            </a:xfrm>
            <a:custGeom>
              <a:avLst/>
              <a:gdLst>
                <a:gd name="connsiteX0" fmla="*/ 69810 w 606074"/>
                <a:gd name="connsiteY0" fmla="*/ 472023 h 605180"/>
                <a:gd name="connsiteX1" fmla="*/ 133288 w 606074"/>
                <a:gd name="connsiteY1" fmla="*/ 535449 h 605180"/>
                <a:gd name="connsiteX2" fmla="*/ 52364 w 606074"/>
                <a:gd name="connsiteY2" fmla="*/ 567347 h 605180"/>
                <a:gd name="connsiteX3" fmla="*/ 17470 w 606074"/>
                <a:gd name="connsiteY3" fmla="*/ 602213 h 605180"/>
                <a:gd name="connsiteX4" fmla="*/ 10231 w 606074"/>
                <a:gd name="connsiteY4" fmla="*/ 605180 h 605180"/>
                <a:gd name="connsiteX5" fmla="*/ 2992 w 606074"/>
                <a:gd name="connsiteY5" fmla="*/ 602213 h 605180"/>
                <a:gd name="connsiteX6" fmla="*/ 2992 w 606074"/>
                <a:gd name="connsiteY6" fmla="*/ 587747 h 605180"/>
                <a:gd name="connsiteX7" fmla="*/ 37886 w 606074"/>
                <a:gd name="connsiteY7" fmla="*/ 552882 h 605180"/>
                <a:gd name="connsiteX8" fmla="*/ 69810 w 606074"/>
                <a:gd name="connsiteY8" fmla="*/ 472023 h 605180"/>
                <a:gd name="connsiteX9" fmla="*/ 418567 w 606074"/>
                <a:gd name="connsiteY9" fmla="*/ 69165 h 605180"/>
                <a:gd name="connsiteX10" fmla="*/ 536852 w 606074"/>
                <a:gd name="connsiteY10" fmla="*/ 187262 h 605180"/>
                <a:gd name="connsiteX11" fmla="*/ 454963 w 606074"/>
                <a:gd name="connsiteY11" fmla="*/ 281722 h 605180"/>
                <a:gd name="connsiteX12" fmla="*/ 168906 w 606074"/>
                <a:gd name="connsiteY12" fmla="*/ 513374 h 605180"/>
                <a:gd name="connsiteX13" fmla="*/ 91937 w 606074"/>
                <a:gd name="connsiteY13" fmla="*/ 436527 h 605180"/>
                <a:gd name="connsiteX14" fmla="*/ 323957 w 606074"/>
                <a:gd name="connsiteY14" fmla="*/ 150925 h 605180"/>
                <a:gd name="connsiteX15" fmla="*/ 418567 w 606074"/>
                <a:gd name="connsiteY15" fmla="*/ 69165 h 605180"/>
                <a:gd name="connsiteX16" fmla="*/ 456927 w 606074"/>
                <a:gd name="connsiteY16" fmla="*/ 29454 h 605180"/>
                <a:gd name="connsiteX17" fmla="*/ 471365 w 606074"/>
                <a:gd name="connsiteY17" fmla="*/ 35433 h 605180"/>
                <a:gd name="connsiteX18" fmla="*/ 596431 w 606074"/>
                <a:gd name="connsiteY18" fmla="*/ 160293 h 605180"/>
                <a:gd name="connsiteX19" fmla="*/ 601909 w 606074"/>
                <a:gd name="connsiteY19" fmla="*/ 179017 h 605180"/>
                <a:gd name="connsiteX20" fmla="*/ 594481 w 606074"/>
                <a:gd name="connsiteY20" fmla="*/ 213315 h 605180"/>
                <a:gd name="connsiteX21" fmla="*/ 589746 w 606074"/>
                <a:gd name="connsiteY21" fmla="*/ 235283 h 605180"/>
                <a:gd name="connsiteX22" fmla="*/ 448896 w 606074"/>
                <a:gd name="connsiteY22" fmla="*/ 376365 h 605180"/>
                <a:gd name="connsiteX23" fmla="*/ 438404 w 606074"/>
                <a:gd name="connsiteY23" fmla="*/ 378682 h 605180"/>
                <a:gd name="connsiteX24" fmla="*/ 398851 w 606074"/>
                <a:gd name="connsiteY24" fmla="*/ 419561 h 605180"/>
                <a:gd name="connsiteX25" fmla="*/ 378796 w 606074"/>
                <a:gd name="connsiteY25" fmla="*/ 436246 h 605180"/>
                <a:gd name="connsiteX26" fmla="*/ 375082 w 606074"/>
                <a:gd name="connsiteY26" fmla="*/ 435875 h 605180"/>
                <a:gd name="connsiteX27" fmla="*/ 358741 w 606074"/>
                <a:gd name="connsiteY27" fmla="*/ 412145 h 605180"/>
                <a:gd name="connsiteX28" fmla="*/ 429676 w 606074"/>
                <a:gd name="connsiteY28" fmla="*/ 338916 h 605180"/>
                <a:gd name="connsiteX29" fmla="*/ 440168 w 606074"/>
                <a:gd name="connsiteY29" fmla="*/ 336599 h 605180"/>
                <a:gd name="connsiteX30" fmla="*/ 549914 w 606074"/>
                <a:gd name="connsiteY30" fmla="*/ 226755 h 605180"/>
                <a:gd name="connsiteX31" fmla="*/ 554649 w 606074"/>
                <a:gd name="connsiteY31" fmla="*/ 204787 h 605180"/>
                <a:gd name="connsiteX32" fmla="*/ 559663 w 606074"/>
                <a:gd name="connsiteY32" fmla="*/ 181242 h 605180"/>
                <a:gd name="connsiteX33" fmla="*/ 442489 w 606074"/>
                <a:gd name="connsiteY33" fmla="*/ 64261 h 605180"/>
                <a:gd name="connsiteX34" fmla="*/ 442489 w 606074"/>
                <a:gd name="connsiteY34" fmla="*/ 35433 h 605180"/>
                <a:gd name="connsiteX35" fmla="*/ 456927 w 606074"/>
                <a:gd name="connsiteY35" fmla="*/ 29454 h 605180"/>
                <a:gd name="connsiteX36" fmla="*/ 554141 w 606074"/>
                <a:gd name="connsiteY36" fmla="*/ 927 h 605180"/>
                <a:gd name="connsiteX37" fmla="*/ 595871 w 606074"/>
                <a:gd name="connsiteY37" fmla="*/ 10186 h 605180"/>
                <a:gd name="connsiteX38" fmla="*/ 581756 w 606074"/>
                <a:gd name="connsiteY38" fmla="*/ 116797 h 605180"/>
                <a:gd name="connsiteX39" fmla="*/ 489078 w 606074"/>
                <a:gd name="connsiteY39" fmla="*/ 24277 h 605180"/>
                <a:gd name="connsiteX40" fmla="*/ 554141 w 606074"/>
                <a:gd name="connsiteY40" fmla="*/ 927 h 60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6074" h="605180">
                  <a:moveTo>
                    <a:pt x="69810" y="472023"/>
                  </a:moveTo>
                  <a:lnTo>
                    <a:pt x="133288" y="535449"/>
                  </a:lnTo>
                  <a:cubicBezTo>
                    <a:pt x="97559" y="556312"/>
                    <a:pt x="68697" y="568645"/>
                    <a:pt x="52364" y="567347"/>
                  </a:cubicBezTo>
                  <a:lnTo>
                    <a:pt x="17470" y="602213"/>
                  </a:lnTo>
                  <a:cubicBezTo>
                    <a:pt x="15428" y="604160"/>
                    <a:pt x="12829" y="605180"/>
                    <a:pt x="10231" y="605180"/>
                  </a:cubicBezTo>
                  <a:cubicBezTo>
                    <a:pt x="7632" y="605180"/>
                    <a:pt x="5034" y="604160"/>
                    <a:pt x="2992" y="602213"/>
                  </a:cubicBezTo>
                  <a:cubicBezTo>
                    <a:pt x="-998" y="598225"/>
                    <a:pt x="-998" y="591734"/>
                    <a:pt x="2992" y="587747"/>
                  </a:cubicBezTo>
                  <a:lnTo>
                    <a:pt x="37886" y="552882"/>
                  </a:lnTo>
                  <a:cubicBezTo>
                    <a:pt x="36587" y="536654"/>
                    <a:pt x="48930" y="507723"/>
                    <a:pt x="69810" y="472023"/>
                  </a:cubicBezTo>
                  <a:close/>
                  <a:moveTo>
                    <a:pt x="418567" y="69165"/>
                  </a:moveTo>
                  <a:lnTo>
                    <a:pt x="536852" y="187262"/>
                  </a:lnTo>
                  <a:cubicBezTo>
                    <a:pt x="514105" y="218038"/>
                    <a:pt x="486530" y="250204"/>
                    <a:pt x="454963" y="281722"/>
                  </a:cubicBezTo>
                  <a:cubicBezTo>
                    <a:pt x="386257" y="350411"/>
                    <a:pt x="263515" y="451637"/>
                    <a:pt x="168906" y="513374"/>
                  </a:cubicBezTo>
                  <a:lnTo>
                    <a:pt x="91937" y="436527"/>
                  </a:lnTo>
                  <a:cubicBezTo>
                    <a:pt x="153772" y="342068"/>
                    <a:pt x="255159" y="219521"/>
                    <a:pt x="323957" y="150925"/>
                  </a:cubicBezTo>
                  <a:cubicBezTo>
                    <a:pt x="355525" y="119315"/>
                    <a:pt x="387743" y="91876"/>
                    <a:pt x="418567" y="69165"/>
                  </a:cubicBezTo>
                  <a:close/>
                  <a:moveTo>
                    <a:pt x="456927" y="29454"/>
                  </a:moveTo>
                  <a:cubicBezTo>
                    <a:pt x="462150" y="29454"/>
                    <a:pt x="467373" y="31447"/>
                    <a:pt x="471365" y="35433"/>
                  </a:cubicBezTo>
                  <a:lnTo>
                    <a:pt x="596431" y="160293"/>
                  </a:lnTo>
                  <a:cubicBezTo>
                    <a:pt x="601352" y="165206"/>
                    <a:pt x="603394" y="172251"/>
                    <a:pt x="601909" y="179017"/>
                  </a:cubicBezTo>
                  <a:lnTo>
                    <a:pt x="594481" y="213315"/>
                  </a:lnTo>
                  <a:lnTo>
                    <a:pt x="589746" y="235283"/>
                  </a:lnTo>
                  <a:cubicBezTo>
                    <a:pt x="574519" y="305639"/>
                    <a:pt x="519274" y="360978"/>
                    <a:pt x="448896" y="376365"/>
                  </a:cubicBezTo>
                  <a:lnTo>
                    <a:pt x="438404" y="378682"/>
                  </a:lnTo>
                  <a:cubicBezTo>
                    <a:pt x="418163" y="383132"/>
                    <a:pt x="402565" y="399168"/>
                    <a:pt x="398851" y="419561"/>
                  </a:cubicBezTo>
                  <a:cubicBezTo>
                    <a:pt x="397087" y="429387"/>
                    <a:pt x="388452" y="436246"/>
                    <a:pt x="378796" y="436246"/>
                  </a:cubicBezTo>
                  <a:cubicBezTo>
                    <a:pt x="377589" y="436246"/>
                    <a:pt x="376382" y="436153"/>
                    <a:pt x="375082" y="435875"/>
                  </a:cubicBezTo>
                  <a:cubicBezTo>
                    <a:pt x="364033" y="433836"/>
                    <a:pt x="356698" y="423269"/>
                    <a:pt x="358741" y="412145"/>
                  </a:cubicBezTo>
                  <a:cubicBezTo>
                    <a:pt x="365426" y="375623"/>
                    <a:pt x="393280" y="346795"/>
                    <a:pt x="429676" y="338916"/>
                  </a:cubicBezTo>
                  <a:lnTo>
                    <a:pt x="440168" y="336599"/>
                  </a:lnTo>
                  <a:cubicBezTo>
                    <a:pt x="494948" y="324641"/>
                    <a:pt x="538030" y="281445"/>
                    <a:pt x="549914" y="226755"/>
                  </a:cubicBezTo>
                  <a:lnTo>
                    <a:pt x="554649" y="204787"/>
                  </a:lnTo>
                  <a:lnTo>
                    <a:pt x="559663" y="181242"/>
                  </a:lnTo>
                  <a:lnTo>
                    <a:pt x="442489" y="64261"/>
                  </a:lnTo>
                  <a:cubicBezTo>
                    <a:pt x="434505" y="56289"/>
                    <a:pt x="434505" y="43405"/>
                    <a:pt x="442489" y="35433"/>
                  </a:cubicBezTo>
                  <a:cubicBezTo>
                    <a:pt x="446482" y="31447"/>
                    <a:pt x="451704" y="29454"/>
                    <a:pt x="456927" y="29454"/>
                  </a:cubicBezTo>
                  <a:close/>
                  <a:moveTo>
                    <a:pt x="554141" y="927"/>
                  </a:moveTo>
                  <a:cubicBezTo>
                    <a:pt x="572423" y="-1680"/>
                    <a:pt x="586817" y="1147"/>
                    <a:pt x="595871" y="10186"/>
                  </a:cubicBezTo>
                  <a:cubicBezTo>
                    <a:pt x="613979" y="28263"/>
                    <a:pt x="607200" y="67663"/>
                    <a:pt x="581756" y="116797"/>
                  </a:cubicBezTo>
                  <a:lnTo>
                    <a:pt x="489078" y="24277"/>
                  </a:lnTo>
                  <a:cubicBezTo>
                    <a:pt x="513687" y="11577"/>
                    <a:pt x="535858" y="3534"/>
                    <a:pt x="554141" y="9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03408E14-C0C2-457D-B7CA-A0C1E67D1B3A}"/>
              </a:ext>
            </a:extLst>
          </p:cNvPr>
          <p:cNvGrpSpPr/>
          <p:nvPr/>
        </p:nvGrpSpPr>
        <p:grpSpPr>
          <a:xfrm>
            <a:off x="8208311" y="1441029"/>
            <a:ext cx="1461269" cy="1461461"/>
            <a:chOff x="8208311" y="1441029"/>
            <a:chExt cx="1461269" cy="1461461"/>
          </a:xfrm>
        </p:grpSpPr>
        <p:sp>
          <p:nvSpPr>
            <p:cNvPr id="26" name="Shape 41745">
              <a:extLst>
                <a:ext uri="{FF2B5EF4-FFF2-40B4-BE49-F238E27FC236}">
                  <a16:creationId xmlns:a16="http://schemas.microsoft.com/office/drawing/2014/main" xmlns="" id="{457888DF-5FE3-4B9C-9E05-DEB1F77B9F30}"/>
                </a:ext>
              </a:extLst>
            </p:cNvPr>
            <p:cNvSpPr/>
            <p:nvPr/>
          </p:nvSpPr>
          <p:spPr>
            <a:xfrm>
              <a:off x="8208311" y="1441029"/>
              <a:ext cx="1461269" cy="1461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0133" extrusionOk="0">
                  <a:moveTo>
                    <a:pt x="15179" y="18783"/>
                  </a:moveTo>
                  <a:cubicBezTo>
                    <a:pt x="17422" y="17495"/>
                    <a:pt x="19170" y="15356"/>
                    <a:pt x="19893" y="12671"/>
                  </a:cubicBezTo>
                  <a:cubicBezTo>
                    <a:pt x="21340" y="7302"/>
                    <a:pt x="18137" y="1784"/>
                    <a:pt x="12738" y="346"/>
                  </a:cubicBezTo>
                  <a:cubicBezTo>
                    <a:pt x="7339" y="-1093"/>
                    <a:pt x="1791" y="2093"/>
                    <a:pt x="344" y="7462"/>
                  </a:cubicBezTo>
                  <a:cubicBezTo>
                    <a:pt x="-260" y="9705"/>
                    <a:pt x="-45" y="11971"/>
                    <a:pt x="795" y="13958"/>
                  </a:cubicBezTo>
                  <a:lnTo>
                    <a:pt x="48" y="16067"/>
                  </a:lnTo>
                  <a:lnTo>
                    <a:pt x="2338" y="16491"/>
                  </a:lnTo>
                  <a:cubicBezTo>
                    <a:pt x="3630" y="18042"/>
                    <a:pt x="5394" y="19227"/>
                    <a:pt x="7500" y="19788"/>
                  </a:cubicBezTo>
                  <a:cubicBezTo>
                    <a:pt x="10199" y="20507"/>
                    <a:pt x="12936" y="20070"/>
                    <a:pt x="15179" y="18783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male-avatar_93">
              <a:extLst>
                <a:ext uri="{FF2B5EF4-FFF2-40B4-BE49-F238E27FC236}">
                  <a16:creationId xmlns:a16="http://schemas.microsoft.com/office/drawing/2014/main" xmlns="" id="{6180930A-31A0-4045-8DBF-7788E1502A4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39120" y="1867305"/>
              <a:ext cx="399648" cy="609685"/>
            </a:xfrm>
            <a:custGeom>
              <a:avLst/>
              <a:gdLst>
                <a:gd name="connsiteX0" fmla="*/ 115080 w 397613"/>
                <a:gd name="connsiteY0" fmla="*/ 581953 h 606580"/>
                <a:gd name="connsiteX1" fmla="*/ 387331 w 397613"/>
                <a:gd name="connsiteY1" fmla="*/ 581953 h 606580"/>
                <a:gd name="connsiteX2" fmla="*/ 397613 w 397613"/>
                <a:gd name="connsiteY2" fmla="*/ 592132 h 606580"/>
                <a:gd name="connsiteX3" fmla="*/ 397613 w 397613"/>
                <a:gd name="connsiteY3" fmla="*/ 596401 h 606580"/>
                <a:gd name="connsiteX4" fmla="*/ 387331 w 397613"/>
                <a:gd name="connsiteY4" fmla="*/ 606580 h 606580"/>
                <a:gd name="connsiteX5" fmla="*/ 115080 w 397613"/>
                <a:gd name="connsiteY5" fmla="*/ 606580 h 606580"/>
                <a:gd name="connsiteX6" fmla="*/ 104908 w 397613"/>
                <a:gd name="connsiteY6" fmla="*/ 596401 h 606580"/>
                <a:gd name="connsiteX7" fmla="*/ 104908 w 397613"/>
                <a:gd name="connsiteY7" fmla="*/ 592132 h 606580"/>
                <a:gd name="connsiteX8" fmla="*/ 115080 w 397613"/>
                <a:gd name="connsiteY8" fmla="*/ 581953 h 606580"/>
                <a:gd name="connsiteX9" fmla="*/ 36044 w 397613"/>
                <a:gd name="connsiteY9" fmla="*/ 432926 h 606580"/>
                <a:gd name="connsiteX10" fmla="*/ 37904 w 397613"/>
                <a:gd name="connsiteY10" fmla="*/ 445157 h 606580"/>
                <a:gd name="connsiteX11" fmla="*/ 40091 w 397613"/>
                <a:gd name="connsiteY11" fmla="*/ 455533 h 606580"/>
                <a:gd name="connsiteX12" fmla="*/ 54965 w 397613"/>
                <a:gd name="connsiteY12" fmla="*/ 520405 h 606580"/>
                <a:gd name="connsiteX13" fmla="*/ 80777 w 397613"/>
                <a:gd name="connsiteY13" fmla="*/ 531436 h 606580"/>
                <a:gd name="connsiteX14" fmla="*/ 139071 w 397613"/>
                <a:gd name="connsiteY14" fmla="*/ 501620 h 606580"/>
                <a:gd name="connsiteX15" fmla="*/ 148477 w 397613"/>
                <a:gd name="connsiteY15" fmla="*/ 496597 h 606580"/>
                <a:gd name="connsiteX16" fmla="*/ 158976 w 397613"/>
                <a:gd name="connsiteY16" fmla="*/ 490153 h 606580"/>
                <a:gd name="connsiteX17" fmla="*/ 149898 w 397613"/>
                <a:gd name="connsiteY17" fmla="*/ 484146 h 606580"/>
                <a:gd name="connsiteX18" fmla="*/ 140274 w 397613"/>
                <a:gd name="connsiteY18" fmla="*/ 479341 h 606580"/>
                <a:gd name="connsiteX19" fmla="*/ 56387 w 397613"/>
                <a:gd name="connsiteY19" fmla="*/ 440352 h 606580"/>
                <a:gd name="connsiteX20" fmla="*/ 46544 w 397613"/>
                <a:gd name="connsiteY20" fmla="*/ 436093 h 606580"/>
                <a:gd name="connsiteX21" fmla="*/ 36044 w 397613"/>
                <a:gd name="connsiteY21" fmla="*/ 432926 h 606580"/>
                <a:gd name="connsiteX22" fmla="*/ 161164 w 397613"/>
                <a:gd name="connsiteY22" fmla="*/ 71977 h 606580"/>
                <a:gd name="connsiteX23" fmla="*/ 355186 w 397613"/>
                <a:gd name="connsiteY23" fmla="*/ 162296 h 606580"/>
                <a:gd name="connsiteX24" fmla="*/ 357811 w 397613"/>
                <a:gd name="connsiteY24" fmla="*/ 169395 h 606580"/>
                <a:gd name="connsiteX25" fmla="*/ 205130 w 397613"/>
                <a:gd name="connsiteY25" fmla="*/ 496706 h 606580"/>
                <a:gd name="connsiteX26" fmla="*/ 198131 w 397613"/>
                <a:gd name="connsiteY26" fmla="*/ 503914 h 606580"/>
                <a:gd name="connsiteX27" fmla="*/ 46216 w 397613"/>
                <a:gd name="connsiteY27" fmla="*/ 582548 h 606580"/>
                <a:gd name="connsiteX28" fmla="*/ 38778 w 397613"/>
                <a:gd name="connsiteY28" fmla="*/ 579708 h 606580"/>
                <a:gd name="connsiteX29" fmla="*/ 280 w 397613"/>
                <a:gd name="connsiteY29" fmla="*/ 411957 h 606580"/>
                <a:gd name="connsiteX30" fmla="*/ 1374 w 397613"/>
                <a:gd name="connsiteY30" fmla="*/ 401909 h 606580"/>
                <a:gd name="connsiteX31" fmla="*/ 154055 w 397613"/>
                <a:gd name="connsiteY31" fmla="*/ 74598 h 606580"/>
                <a:gd name="connsiteX32" fmla="*/ 161164 w 397613"/>
                <a:gd name="connsiteY32" fmla="*/ 71977 h 606580"/>
                <a:gd name="connsiteX33" fmla="*/ 194208 w 397613"/>
                <a:gd name="connsiteY33" fmla="*/ 533 h 606580"/>
                <a:gd name="connsiteX34" fmla="*/ 388210 w 397613"/>
                <a:gd name="connsiteY34" fmla="*/ 90741 h 606580"/>
                <a:gd name="connsiteX35" fmla="*/ 390835 w 397613"/>
                <a:gd name="connsiteY35" fmla="*/ 97839 h 606580"/>
                <a:gd name="connsiteX36" fmla="*/ 372900 w 397613"/>
                <a:gd name="connsiteY36" fmla="*/ 136390 h 606580"/>
                <a:gd name="connsiteX37" fmla="*/ 365792 w 397613"/>
                <a:gd name="connsiteY37" fmla="*/ 139011 h 606580"/>
                <a:gd name="connsiteX38" fmla="*/ 171680 w 397613"/>
                <a:gd name="connsiteY38" fmla="*/ 48695 h 606580"/>
                <a:gd name="connsiteX39" fmla="*/ 169164 w 397613"/>
                <a:gd name="connsiteY39" fmla="*/ 41596 h 606580"/>
                <a:gd name="connsiteX40" fmla="*/ 187099 w 397613"/>
                <a:gd name="connsiteY40" fmla="*/ 3045 h 606580"/>
                <a:gd name="connsiteX41" fmla="*/ 194208 w 397613"/>
                <a:gd name="connsiteY41" fmla="*/ 533 h 60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7613" h="606580">
                  <a:moveTo>
                    <a:pt x="115080" y="581953"/>
                  </a:moveTo>
                  <a:lnTo>
                    <a:pt x="387331" y="581953"/>
                  </a:lnTo>
                  <a:cubicBezTo>
                    <a:pt x="393019" y="581953"/>
                    <a:pt x="397613" y="586550"/>
                    <a:pt x="397613" y="592132"/>
                  </a:cubicBezTo>
                  <a:lnTo>
                    <a:pt x="397613" y="596401"/>
                  </a:lnTo>
                  <a:cubicBezTo>
                    <a:pt x="397613" y="601983"/>
                    <a:pt x="393019" y="606580"/>
                    <a:pt x="387331" y="606580"/>
                  </a:cubicBezTo>
                  <a:lnTo>
                    <a:pt x="115080" y="606580"/>
                  </a:lnTo>
                  <a:cubicBezTo>
                    <a:pt x="109502" y="606580"/>
                    <a:pt x="104908" y="601983"/>
                    <a:pt x="104908" y="596401"/>
                  </a:cubicBezTo>
                  <a:lnTo>
                    <a:pt x="104908" y="592132"/>
                  </a:lnTo>
                  <a:cubicBezTo>
                    <a:pt x="104908" y="586550"/>
                    <a:pt x="109502" y="581953"/>
                    <a:pt x="115080" y="581953"/>
                  </a:cubicBezTo>
                  <a:close/>
                  <a:moveTo>
                    <a:pt x="36044" y="432926"/>
                  </a:moveTo>
                  <a:cubicBezTo>
                    <a:pt x="35607" y="433909"/>
                    <a:pt x="37904" y="445157"/>
                    <a:pt x="37904" y="445157"/>
                  </a:cubicBezTo>
                  <a:cubicBezTo>
                    <a:pt x="38450" y="447997"/>
                    <a:pt x="39435" y="452693"/>
                    <a:pt x="40091" y="455533"/>
                  </a:cubicBezTo>
                  <a:cubicBezTo>
                    <a:pt x="40091" y="455533"/>
                    <a:pt x="50919" y="502931"/>
                    <a:pt x="54965" y="520405"/>
                  </a:cubicBezTo>
                  <a:cubicBezTo>
                    <a:pt x="56934" y="529033"/>
                    <a:pt x="72902" y="535476"/>
                    <a:pt x="80777" y="531436"/>
                  </a:cubicBezTo>
                  <a:cubicBezTo>
                    <a:pt x="96526" y="523354"/>
                    <a:pt x="139071" y="501620"/>
                    <a:pt x="139071" y="501620"/>
                  </a:cubicBezTo>
                  <a:cubicBezTo>
                    <a:pt x="141696" y="500310"/>
                    <a:pt x="145961" y="498016"/>
                    <a:pt x="148477" y="496597"/>
                  </a:cubicBezTo>
                  <a:cubicBezTo>
                    <a:pt x="148477" y="496597"/>
                    <a:pt x="158539" y="491027"/>
                    <a:pt x="158976" y="490153"/>
                  </a:cubicBezTo>
                  <a:cubicBezTo>
                    <a:pt x="159414" y="489170"/>
                    <a:pt x="149898" y="484146"/>
                    <a:pt x="149898" y="484146"/>
                  </a:cubicBezTo>
                  <a:cubicBezTo>
                    <a:pt x="147274" y="482727"/>
                    <a:pt x="143008" y="480542"/>
                    <a:pt x="140274" y="479341"/>
                  </a:cubicBezTo>
                  <a:lnTo>
                    <a:pt x="56387" y="440352"/>
                  </a:lnTo>
                  <a:cubicBezTo>
                    <a:pt x="53653" y="439042"/>
                    <a:pt x="49278" y="437185"/>
                    <a:pt x="46544" y="436093"/>
                  </a:cubicBezTo>
                  <a:cubicBezTo>
                    <a:pt x="46544" y="436093"/>
                    <a:pt x="36482" y="432052"/>
                    <a:pt x="36044" y="432926"/>
                  </a:cubicBezTo>
                  <a:close/>
                  <a:moveTo>
                    <a:pt x="161164" y="71977"/>
                  </a:moveTo>
                  <a:lnTo>
                    <a:pt x="355186" y="162296"/>
                  </a:lnTo>
                  <a:cubicBezTo>
                    <a:pt x="357811" y="163497"/>
                    <a:pt x="359014" y="166665"/>
                    <a:pt x="357811" y="169395"/>
                  </a:cubicBezTo>
                  <a:lnTo>
                    <a:pt x="205130" y="496706"/>
                  </a:lnTo>
                  <a:cubicBezTo>
                    <a:pt x="203927" y="499327"/>
                    <a:pt x="200756" y="502603"/>
                    <a:pt x="198131" y="503914"/>
                  </a:cubicBezTo>
                  <a:lnTo>
                    <a:pt x="46216" y="582548"/>
                  </a:lnTo>
                  <a:cubicBezTo>
                    <a:pt x="43591" y="583858"/>
                    <a:pt x="39435" y="582548"/>
                    <a:pt x="38778" y="579708"/>
                  </a:cubicBezTo>
                  <a:lnTo>
                    <a:pt x="280" y="411957"/>
                  </a:lnTo>
                  <a:cubicBezTo>
                    <a:pt x="-376" y="409117"/>
                    <a:pt x="171" y="404639"/>
                    <a:pt x="1374" y="401909"/>
                  </a:cubicBezTo>
                  <a:lnTo>
                    <a:pt x="154055" y="74598"/>
                  </a:lnTo>
                  <a:cubicBezTo>
                    <a:pt x="155258" y="71977"/>
                    <a:pt x="158429" y="70776"/>
                    <a:pt x="161164" y="71977"/>
                  </a:cubicBezTo>
                  <a:close/>
                  <a:moveTo>
                    <a:pt x="194208" y="533"/>
                  </a:moveTo>
                  <a:lnTo>
                    <a:pt x="388210" y="90741"/>
                  </a:lnTo>
                  <a:cubicBezTo>
                    <a:pt x="390944" y="91942"/>
                    <a:pt x="392038" y="95218"/>
                    <a:pt x="390835" y="97839"/>
                  </a:cubicBezTo>
                  <a:lnTo>
                    <a:pt x="372900" y="136390"/>
                  </a:lnTo>
                  <a:cubicBezTo>
                    <a:pt x="371588" y="139011"/>
                    <a:pt x="368416" y="140213"/>
                    <a:pt x="365792" y="139011"/>
                  </a:cubicBezTo>
                  <a:lnTo>
                    <a:pt x="171680" y="48695"/>
                  </a:lnTo>
                  <a:cubicBezTo>
                    <a:pt x="169055" y="47494"/>
                    <a:pt x="167852" y="44326"/>
                    <a:pt x="169164" y="41596"/>
                  </a:cubicBezTo>
                  <a:lnTo>
                    <a:pt x="187099" y="3045"/>
                  </a:lnTo>
                  <a:cubicBezTo>
                    <a:pt x="188411" y="424"/>
                    <a:pt x="191583" y="-777"/>
                    <a:pt x="194208" y="5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3768A362-A872-4BC1-8094-49D47A218EA5}"/>
              </a:ext>
            </a:extLst>
          </p:cNvPr>
          <p:cNvGrpSpPr/>
          <p:nvPr/>
        </p:nvGrpSpPr>
        <p:grpSpPr>
          <a:xfrm>
            <a:off x="2522336" y="4723722"/>
            <a:ext cx="1471499" cy="1461459"/>
            <a:chOff x="2522336" y="4723722"/>
            <a:chExt cx="1471499" cy="1461459"/>
          </a:xfrm>
        </p:grpSpPr>
        <p:sp>
          <p:nvSpPr>
            <p:cNvPr id="30" name="Shape 41740">
              <a:extLst>
                <a:ext uri="{FF2B5EF4-FFF2-40B4-BE49-F238E27FC236}">
                  <a16:creationId xmlns:a16="http://schemas.microsoft.com/office/drawing/2014/main" xmlns="" id="{3136F744-FF63-4A72-842D-A46731CB683A}"/>
                </a:ext>
              </a:extLst>
            </p:cNvPr>
            <p:cNvSpPr/>
            <p:nvPr/>
          </p:nvSpPr>
          <p:spPr>
            <a:xfrm>
              <a:off x="2522336" y="4723722"/>
              <a:ext cx="1471499" cy="1461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1" h="20133" extrusionOk="0">
                  <a:moveTo>
                    <a:pt x="15210" y="18783"/>
                  </a:moveTo>
                  <a:cubicBezTo>
                    <a:pt x="12963" y="20070"/>
                    <a:pt x="10221" y="20507"/>
                    <a:pt x="7517" y="19788"/>
                  </a:cubicBezTo>
                  <a:cubicBezTo>
                    <a:pt x="2108" y="18349"/>
                    <a:pt x="-1101" y="12831"/>
                    <a:pt x="348" y="7462"/>
                  </a:cubicBezTo>
                  <a:cubicBezTo>
                    <a:pt x="1797" y="2093"/>
                    <a:pt x="7356" y="-1093"/>
                    <a:pt x="12765" y="346"/>
                  </a:cubicBezTo>
                  <a:cubicBezTo>
                    <a:pt x="15025" y="947"/>
                    <a:pt x="16894" y="2265"/>
                    <a:pt x="18207" y="3982"/>
                  </a:cubicBezTo>
                  <a:lnTo>
                    <a:pt x="20421" y="4393"/>
                  </a:lnTo>
                  <a:lnTo>
                    <a:pt x="19643" y="6577"/>
                  </a:lnTo>
                  <a:cubicBezTo>
                    <a:pt x="20349" y="8466"/>
                    <a:pt x="20499" y="10577"/>
                    <a:pt x="19934" y="12671"/>
                  </a:cubicBezTo>
                  <a:cubicBezTo>
                    <a:pt x="19209" y="15356"/>
                    <a:pt x="17457" y="17495"/>
                    <a:pt x="15210" y="18783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male-avatar_93">
              <a:extLst>
                <a:ext uri="{FF2B5EF4-FFF2-40B4-BE49-F238E27FC236}">
                  <a16:creationId xmlns:a16="http://schemas.microsoft.com/office/drawing/2014/main" xmlns="" id="{2F2AB2F9-76EC-423B-AAF2-DA6E94EAA0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85927" y="5245774"/>
              <a:ext cx="544315" cy="609685"/>
            </a:xfrm>
            <a:custGeom>
              <a:avLst/>
              <a:gdLst>
                <a:gd name="T0" fmla="*/ 455839 w 606244"/>
                <a:gd name="T1" fmla="*/ 455839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600116 w 606244"/>
                <a:gd name="T11" fmla="*/ 600116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600116 w 606244"/>
                <a:gd name="T21" fmla="*/ 600116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600116 w 606244"/>
                <a:gd name="T31" fmla="*/ 600116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455839 w 606244"/>
                <a:gd name="T37" fmla="*/ 455839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38" h="3857">
                  <a:moveTo>
                    <a:pt x="3337" y="35"/>
                  </a:moveTo>
                  <a:cubicBezTo>
                    <a:pt x="3274" y="0"/>
                    <a:pt x="3197" y="0"/>
                    <a:pt x="3136" y="37"/>
                  </a:cubicBezTo>
                  <a:lnTo>
                    <a:pt x="1167" y="1211"/>
                  </a:lnTo>
                  <a:cubicBezTo>
                    <a:pt x="1160" y="1215"/>
                    <a:pt x="1153" y="1220"/>
                    <a:pt x="1147" y="1225"/>
                  </a:cubicBezTo>
                  <a:cubicBezTo>
                    <a:pt x="1139" y="1229"/>
                    <a:pt x="1131" y="1233"/>
                    <a:pt x="1123" y="1237"/>
                  </a:cubicBezTo>
                  <a:lnTo>
                    <a:pt x="98" y="1875"/>
                  </a:lnTo>
                  <a:cubicBezTo>
                    <a:pt x="39" y="1911"/>
                    <a:pt x="0" y="1975"/>
                    <a:pt x="0" y="2044"/>
                  </a:cubicBezTo>
                  <a:lnTo>
                    <a:pt x="0" y="3657"/>
                  </a:lnTo>
                  <a:cubicBezTo>
                    <a:pt x="0" y="3729"/>
                    <a:pt x="42" y="3795"/>
                    <a:pt x="104" y="3831"/>
                  </a:cubicBezTo>
                  <a:cubicBezTo>
                    <a:pt x="135" y="3848"/>
                    <a:pt x="171" y="3857"/>
                    <a:pt x="205" y="3857"/>
                  </a:cubicBezTo>
                  <a:cubicBezTo>
                    <a:pt x="240" y="3857"/>
                    <a:pt x="275" y="3848"/>
                    <a:pt x="306" y="3830"/>
                  </a:cubicBezTo>
                  <a:lnTo>
                    <a:pt x="2063" y="2811"/>
                  </a:lnTo>
                  <a:cubicBezTo>
                    <a:pt x="2070" y="2806"/>
                    <a:pt x="2077" y="2801"/>
                    <a:pt x="2084" y="2796"/>
                  </a:cubicBezTo>
                  <a:cubicBezTo>
                    <a:pt x="2091" y="2793"/>
                    <a:pt x="2098" y="2789"/>
                    <a:pt x="2105" y="2785"/>
                  </a:cubicBezTo>
                  <a:lnTo>
                    <a:pt x="3336" y="2052"/>
                  </a:lnTo>
                  <a:cubicBezTo>
                    <a:pt x="3396" y="2016"/>
                    <a:pt x="3433" y="1951"/>
                    <a:pt x="3433" y="1880"/>
                  </a:cubicBezTo>
                  <a:lnTo>
                    <a:pt x="3438" y="210"/>
                  </a:lnTo>
                  <a:cubicBezTo>
                    <a:pt x="3438" y="137"/>
                    <a:pt x="3400" y="71"/>
                    <a:pt x="3337" y="35"/>
                  </a:cubicBezTo>
                  <a:close/>
                  <a:moveTo>
                    <a:pt x="3034" y="1766"/>
                  </a:moveTo>
                  <a:lnTo>
                    <a:pt x="2072" y="2339"/>
                  </a:lnTo>
                  <a:lnTo>
                    <a:pt x="1543" y="1452"/>
                  </a:lnTo>
                  <a:lnTo>
                    <a:pt x="3037" y="562"/>
                  </a:lnTo>
                  <a:lnTo>
                    <a:pt x="3034" y="17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F503E134-3E9C-4D39-9047-2EE7F3B5FB75}"/>
              </a:ext>
            </a:extLst>
          </p:cNvPr>
          <p:cNvGrpSpPr/>
          <p:nvPr/>
        </p:nvGrpSpPr>
        <p:grpSpPr>
          <a:xfrm>
            <a:off x="8208311" y="4723863"/>
            <a:ext cx="1461269" cy="1461460"/>
            <a:chOff x="8208311" y="4723863"/>
            <a:chExt cx="1461269" cy="1461460"/>
          </a:xfrm>
        </p:grpSpPr>
        <p:sp>
          <p:nvSpPr>
            <p:cNvPr id="18" name="Shape 41755">
              <a:extLst>
                <a:ext uri="{FF2B5EF4-FFF2-40B4-BE49-F238E27FC236}">
                  <a16:creationId xmlns:a16="http://schemas.microsoft.com/office/drawing/2014/main" xmlns="" id="{333C0704-4881-4C84-AA1D-139F8C730E95}"/>
                </a:ext>
              </a:extLst>
            </p:cNvPr>
            <p:cNvSpPr/>
            <p:nvPr/>
          </p:nvSpPr>
          <p:spPr>
            <a:xfrm>
              <a:off x="8208311" y="4723863"/>
              <a:ext cx="1461269" cy="1461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0133" extrusionOk="0">
                  <a:moveTo>
                    <a:pt x="15179" y="1350"/>
                  </a:moveTo>
                  <a:cubicBezTo>
                    <a:pt x="17422" y="2638"/>
                    <a:pt x="19170" y="4777"/>
                    <a:pt x="19893" y="7462"/>
                  </a:cubicBezTo>
                  <a:cubicBezTo>
                    <a:pt x="21340" y="12831"/>
                    <a:pt x="18137" y="18349"/>
                    <a:pt x="12738" y="19787"/>
                  </a:cubicBezTo>
                  <a:cubicBezTo>
                    <a:pt x="7339" y="21226"/>
                    <a:pt x="1791" y="18040"/>
                    <a:pt x="344" y="12671"/>
                  </a:cubicBezTo>
                  <a:cubicBezTo>
                    <a:pt x="-260" y="10428"/>
                    <a:pt x="-45" y="8162"/>
                    <a:pt x="795" y="6175"/>
                  </a:cubicBezTo>
                  <a:lnTo>
                    <a:pt x="48" y="4066"/>
                  </a:lnTo>
                  <a:lnTo>
                    <a:pt x="2338" y="3642"/>
                  </a:lnTo>
                  <a:cubicBezTo>
                    <a:pt x="3630" y="2091"/>
                    <a:pt x="5394" y="906"/>
                    <a:pt x="7500" y="345"/>
                  </a:cubicBezTo>
                  <a:cubicBezTo>
                    <a:pt x="10199" y="-374"/>
                    <a:pt x="12936" y="63"/>
                    <a:pt x="15179" y="1350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male-avatar_93">
              <a:extLst>
                <a:ext uri="{FF2B5EF4-FFF2-40B4-BE49-F238E27FC236}">
                  <a16:creationId xmlns:a16="http://schemas.microsoft.com/office/drawing/2014/main" xmlns="" id="{BA58B261-843F-4F61-94E0-0107847F56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62716" y="5245774"/>
              <a:ext cx="552457" cy="609685"/>
            </a:xfrm>
            <a:custGeom>
              <a:avLst/>
              <a:gdLst>
                <a:gd name="connsiteX0" fmla="*/ 15129 w 522306"/>
                <a:gd name="connsiteY0" fmla="*/ 145716 h 576410"/>
                <a:gd name="connsiteX1" fmla="*/ 18823 w 522306"/>
                <a:gd name="connsiteY1" fmla="*/ 175221 h 576410"/>
                <a:gd name="connsiteX2" fmla="*/ 358652 w 522306"/>
                <a:gd name="connsiteY2" fmla="*/ 512687 h 576410"/>
                <a:gd name="connsiteX3" fmla="*/ 388202 w 522306"/>
                <a:gd name="connsiteY3" fmla="*/ 518220 h 576410"/>
                <a:gd name="connsiteX4" fmla="*/ 521178 w 522306"/>
                <a:gd name="connsiteY4" fmla="*/ 383602 h 576410"/>
                <a:gd name="connsiteX5" fmla="*/ 504556 w 522306"/>
                <a:gd name="connsiteY5" fmla="*/ 448145 h 576410"/>
                <a:gd name="connsiteX6" fmla="*/ 495322 w 522306"/>
                <a:gd name="connsiteY6" fmla="*/ 461053 h 576410"/>
                <a:gd name="connsiteX7" fmla="*/ 386355 w 522306"/>
                <a:gd name="connsiteY7" fmla="*/ 569854 h 576410"/>
                <a:gd name="connsiteX8" fmla="*/ 364192 w 522306"/>
                <a:gd name="connsiteY8" fmla="*/ 575386 h 576410"/>
                <a:gd name="connsiteX9" fmla="*/ 343876 w 522306"/>
                <a:gd name="connsiteY9" fmla="*/ 562477 h 576410"/>
                <a:gd name="connsiteX10" fmla="*/ 13282 w 522306"/>
                <a:gd name="connsiteY10" fmla="*/ 232388 h 576410"/>
                <a:gd name="connsiteX11" fmla="*/ 354 w 522306"/>
                <a:gd name="connsiteY11" fmla="*/ 210259 h 576410"/>
                <a:gd name="connsiteX12" fmla="*/ 5895 w 522306"/>
                <a:gd name="connsiteY12" fmla="*/ 153092 h 576410"/>
                <a:gd name="connsiteX13" fmla="*/ 7742 w 522306"/>
                <a:gd name="connsiteY13" fmla="*/ 153092 h 576410"/>
                <a:gd name="connsiteX14" fmla="*/ 9589 w 522306"/>
                <a:gd name="connsiteY14" fmla="*/ 149404 h 576410"/>
                <a:gd name="connsiteX15" fmla="*/ 153624 w 522306"/>
                <a:gd name="connsiteY15" fmla="*/ 13136 h 576410"/>
                <a:gd name="connsiteX16" fmla="*/ 28076 w 522306"/>
                <a:gd name="connsiteY16" fmla="*/ 136607 h 576410"/>
                <a:gd name="connsiteX17" fmla="*/ 33615 w 522306"/>
                <a:gd name="connsiteY17" fmla="*/ 149506 h 576410"/>
                <a:gd name="connsiteX18" fmla="*/ 168394 w 522306"/>
                <a:gd name="connsiteY18" fmla="*/ 284034 h 576410"/>
                <a:gd name="connsiteX19" fmla="*/ 175780 w 522306"/>
                <a:gd name="connsiteY19" fmla="*/ 261920 h 576410"/>
                <a:gd name="connsiteX20" fmla="*/ 281019 w 522306"/>
                <a:gd name="connsiteY20" fmla="*/ 156878 h 576410"/>
                <a:gd name="connsiteX21" fmla="*/ 297635 w 522306"/>
                <a:gd name="connsiteY21" fmla="*/ 149506 h 576410"/>
                <a:gd name="connsiteX22" fmla="*/ 166548 w 522306"/>
                <a:gd name="connsiteY22" fmla="*/ 18664 h 576410"/>
                <a:gd name="connsiteX23" fmla="*/ 153624 w 522306"/>
                <a:gd name="connsiteY23" fmla="*/ 13136 h 576410"/>
                <a:gd name="connsiteX24" fmla="*/ 158471 w 522306"/>
                <a:gd name="connsiteY24" fmla="*/ 466 h 576410"/>
                <a:gd name="connsiteX25" fmla="*/ 173933 w 522306"/>
                <a:gd name="connsiteY25" fmla="*/ 9450 h 576410"/>
                <a:gd name="connsiteX26" fmla="*/ 513652 w 522306"/>
                <a:gd name="connsiteY26" fmla="*/ 346691 h 576410"/>
                <a:gd name="connsiteX27" fmla="*/ 519191 w 522306"/>
                <a:gd name="connsiteY27" fmla="*/ 376177 h 576410"/>
                <a:gd name="connsiteX28" fmla="*/ 393643 w 522306"/>
                <a:gd name="connsiteY28" fmla="*/ 501491 h 576410"/>
                <a:gd name="connsiteX29" fmla="*/ 364102 w 522306"/>
                <a:gd name="connsiteY29" fmla="*/ 495962 h 576410"/>
                <a:gd name="connsiteX30" fmla="*/ 24383 w 522306"/>
                <a:gd name="connsiteY30" fmla="*/ 158721 h 576410"/>
                <a:gd name="connsiteX31" fmla="*/ 20690 w 522306"/>
                <a:gd name="connsiteY31" fmla="*/ 129235 h 576410"/>
                <a:gd name="connsiteX32" fmla="*/ 144393 w 522306"/>
                <a:gd name="connsiteY32" fmla="*/ 3921 h 576410"/>
                <a:gd name="connsiteX33" fmla="*/ 158471 w 522306"/>
                <a:gd name="connsiteY33" fmla="*/ 466 h 57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22306" h="576410">
                  <a:moveTo>
                    <a:pt x="15129" y="145716"/>
                  </a:moveTo>
                  <a:cubicBezTo>
                    <a:pt x="7742" y="151248"/>
                    <a:pt x="9589" y="166001"/>
                    <a:pt x="18823" y="175221"/>
                  </a:cubicBezTo>
                  <a:lnTo>
                    <a:pt x="358652" y="512687"/>
                  </a:lnTo>
                  <a:cubicBezTo>
                    <a:pt x="367886" y="521908"/>
                    <a:pt x="380814" y="525596"/>
                    <a:pt x="388202" y="518220"/>
                  </a:cubicBezTo>
                  <a:lnTo>
                    <a:pt x="521178" y="383602"/>
                  </a:lnTo>
                  <a:lnTo>
                    <a:pt x="504556" y="448145"/>
                  </a:lnTo>
                  <a:cubicBezTo>
                    <a:pt x="504556" y="449989"/>
                    <a:pt x="500862" y="455521"/>
                    <a:pt x="495322" y="461053"/>
                  </a:cubicBezTo>
                  <a:lnTo>
                    <a:pt x="386355" y="569854"/>
                  </a:lnTo>
                  <a:cubicBezTo>
                    <a:pt x="380814" y="577230"/>
                    <a:pt x="366039" y="577230"/>
                    <a:pt x="364192" y="575386"/>
                  </a:cubicBezTo>
                  <a:cubicBezTo>
                    <a:pt x="362345" y="577230"/>
                    <a:pt x="353111" y="571698"/>
                    <a:pt x="343876" y="562477"/>
                  </a:cubicBezTo>
                  <a:lnTo>
                    <a:pt x="13282" y="232388"/>
                  </a:lnTo>
                  <a:cubicBezTo>
                    <a:pt x="4048" y="223167"/>
                    <a:pt x="-1493" y="213947"/>
                    <a:pt x="354" y="210259"/>
                  </a:cubicBezTo>
                  <a:lnTo>
                    <a:pt x="5895" y="153092"/>
                  </a:lnTo>
                  <a:cubicBezTo>
                    <a:pt x="5895" y="153092"/>
                    <a:pt x="7742" y="153092"/>
                    <a:pt x="7742" y="153092"/>
                  </a:cubicBezTo>
                  <a:cubicBezTo>
                    <a:pt x="7742" y="151248"/>
                    <a:pt x="9589" y="151248"/>
                    <a:pt x="9589" y="149404"/>
                  </a:cubicBezTo>
                  <a:close/>
                  <a:moveTo>
                    <a:pt x="153624" y="13136"/>
                  </a:moveTo>
                  <a:lnTo>
                    <a:pt x="28076" y="136607"/>
                  </a:lnTo>
                  <a:cubicBezTo>
                    <a:pt x="28076" y="138449"/>
                    <a:pt x="28076" y="143978"/>
                    <a:pt x="33615" y="149506"/>
                  </a:cubicBezTo>
                  <a:lnTo>
                    <a:pt x="168394" y="284034"/>
                  </a:lnTo>
                  <a:cubicBezTo>
                    <a:pt x="166548" y="276663"/>
                    <a:pt x="170241" y="267449"/>
                    <a:pt x="175780" y="261920"/>
                  </a:cubicBezTo>
                  <a:lnTo>
                    <a:pt x="281019" y="156878"/>
                  </a:lnTo>
                  <a:cubicBezTo>
                    <a:pt x="284711" y="153192"/>
                    <a:pt x="292096" y="149506"/>
                    <a:pt x="297635" y="149506"/>
                  </a:cubicBezTo>
                  <a:lnTo>
                    <a:pt x="166548" y="18664"/>
                  </a:lnTo>
                  <a:cubicBezTo>
                    <a:pt x="161009" y="13136"/>
                    <a:pt x="155470" y="11293"/>
                    <a:pt x="153624" y="13136"/>
                  </a:cubicBezTo>
                  <a:close/>
                  <a:moveTo>
                    <a:pt x="158471" y="466"/>
                  </a:moveTo>
                  <a:cubicBezTo>
                    <a:pt x="163779" y="1618"/>
                    <a:pt x="169318" y="4843"/>
                    <a:pt x="173933" y="9450"/>
                  </a:cubicBezTo>
                  <a:lnTo>
                    <a:pt x="513652" y="346691"/>
                  </a:lnTo>
                  <a:cubicBezTo>
                    <a:pt x="522884" y="357748"/>
                    <a:pt x="524730" y="370648"/>
                    <a:pt x="519191" y="376177"/>
                  </a:cubicBezTo>
                  <a:lnTo>
                    <a:pt x="393643" y="501491"/>
                  </a:lnTo>
                  <a:cubicBezTo>
                    <a:pt x="386258" y="508862"/>
                    <a:pt x="373334" y="505176"/>
                    <a:pt x="364102" y="495962"/>
                  </a:cubicBezTo>
                  <a:lnTo>
                    <a:pt x="24383" y="158721"/>
                  </a:lnTo>
                  <a:cubicBezTo>
                    <a:pt x="15152" y="147664"/>
                    <a:pt x="13305" y="134764"/>
                    <a:pt x="20690" y="129235"/>
                  </a:cubicBezTo>
                  <a:lnTo>
                    <a:pt x="144393" y="3921"/>
                  </a:lnTo>
                  <a:cubicBezTo>
                    <a:pt x="148085" y="236"/>
                    <a:pt x="153163" y="-686"/>
                    <a:pt x="158471" y="4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5FB62E38-3548-4895-8804-262A602BA931}"/>
              </a:ext>
            </a:extLst>
          </p:cNvPr>
          <p:cNvGrpSpPr/>
          <p:nvPr/>
        </p:nvGrpSpPr>
        <p:grpSpPr>
          <a:xfrm>
            <a:off x="2082757" y="3082693"/>
            <a:ext cx="1578011" cy="1461119"/>
            <a:chOff x="2082757" y="3082693"/>
            <a:chExt cx="1578011" cy="1461119"/>
          </a:xfrm>
        </p:grpSpPr>
        <p:sp>
          <p:nvSpPr>
            <p:cNvPr id="34" name="Shape 41735">
              <a:extLst>
                <a:ext uri="{FF2B5EF4-FFF2-40B4-BE49-F238E27FC236}">
                  <a16:creationId xmlns:a16="http://schemas.microsoft.com/office/drawing/2014/main" xmlns="" id="{8784A960-9FDD-4C09-92AC-A86146BA4A28}"/>
                </a:ext>
              </a:extLst>
            </p:cNvPr>
            <p:cNvSpPr/>
            <p:nvPr/>
          </p:nvSpPr>
          <p:spPr>
            <a:xfrm>
              <a:off x="2082757" y="3082693"/>
              <a:ext cx="1578011" cy="1461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0595" extrusionOk="0">
                  <a:moveTo>
                    <a:pt x="9568" y="0"/>
                  </a:moveTo>
                  <a:cubicBezTo>
                    <a:pt x="7119" y="0"/>
                    <a:pt x="4671" y="1006"/>
                    <a:pt x="2802" y="3016"/>
                  </a:cubicBezTo>
                  <a:cubicBezTo>
                    <a:pt x="-934" y="7038"/>
                    <a:pt x="-934" y="13557"/>
                    <a:pt x="2802" y="17579"/>
                  </a:cubicBezTo>
                  <a:cubicBezTo>
                    <a:pt x="6539" y="21600"/>
                    <a:pt x="12596" y="21600"/>
                    <a:pt x="16333" y="17579"/>
                  </a:cubicBezTo>
                  <a:cubicBezTo>
                    <a:pt x="17894" y="15899"/>
                    <a:pt x="18795" y="13781"/>
                    <a:pt x="19051" y="11593"/>
                  </a:cubicBezTo>
                  <a:lnTo>
                    <a:pt x="20666" y="10104"/>
                  </a:lnTo>
                  <a:lnTo>
                    <a:pt x="18992" y="8564"/>
                  </a:lnTo>
                  <a:cubicBezTo>
                    <a:pt x="18671" y="6532"/>
                    <a:pt x="17790" y="4585"/>
                    <a:pt x="16333" y="3016"/>
                  </a:cubicBezTo>
                  <a:cubicBezTo>
                    <a:pt x="14464" y="1006"/>
                    <a:pt x="12016" y="0"/>
                    <a:pt x="956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male-avatar_93">
              <a:extLst>
                <a:ext uri="{FF2B5EF4-FFF2-40B4-BE49-F238E27FC236}">
                  <a16:creationId xmlns:a16="http://schemas.microsoft.com/office/drawing/2014/main" xmlns="" id="{009A5969-0E1D-4C6A-9D1E-6CEA617C7A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49481" y="3508334"/>
              <a:ext cx="450963" cy="609685"/>
            </a:xfrm>
            <a:custGeom>
              <a:avLst/>
              <a:gdLst>
                <a:gd name="T0" fmla="*/ 466 w 1846"/>
                <a:gd name="T1" fmla="*/ 1172 h 2500"/>
                <a:gd name="T2" fmla="*/ 430 w 1846"/>
                <a:gd name="T3" fmla="*/ 1076 h 2500"/>
                <a:gd name="T4" fmla="*/ 898 w 1846"/>
                <a:gd name="T5" fmla="*/ 1057 h 2500"/>
                <a:gd name="T6" fmla="*/ 961 w 1846"/>
                <a:gd name="T7" fmla="*/ 1058 h 2500"/>
                <a:gd name="T8" fmla="*/ 962 w 1846"/>
                <a:gd name="T9" fmla="*/ 1057 h 2500"/>
                <a:gd name="T10" fmla="*/ 1010 w 1846"/>
                <a:gd name="T11" fmla="*/ 982 h 2500"/>
                <a:gd name="T12" fmla="*/ 974 w 1846"/>
                <a:gd name="T13" fmla="*/ 946 h 2500"/>
                <a:gd name="T14" fmla="*/ 899 w 1846"/>
                <a:gd name="T15" fmla="*/ 1005 h 2500"/>
                <a:gd name="T16" fmla="*/ 1846 w 1846"/>
                <a:gd name="T17" fmla="*/ 2433 h 2500"/>
                <a:gd name="T18" fmla="*/ 66 w 1846"/>
                <a:gd name="T19" fmla="*/ 2500 h 2500"/>
                <a:gd name="T20" fmla="*/ 0 w 1846"/>
                <a:gd name="T21" fmla="*/ 407 h 2500"/>
                <a:gd name="T22" fmla="*/ 0 w 1846"/>
                <a:gd name="T23" fmla="*/ 67 h 2500"/>
                <a:gd name="T24" fmla="*/ 1780 w 1846"/>
                <a:gd name="T25" fmla="*/ 0 h 2500"/>
                <a:gd name="T26" fmla="*/ 1780 w 1846"/>
                <a:gd name="T27" fmla="*/ 133 h 2500"/>
                <a:gd name="T28" fmla="*/ 1706 w 1846"/>
                <a:gd name="T29" fmla="*/ 337 h 2500"/>
                <a:gd name="T30" fmla="*/ 1846 w 1846"/>
                <a:gd name="T31" fmla="*/ 403 h 2500"/>
                <a:gd name="T32" fmla="*/ 1573 w 1846"/>
                <a:gd name="T33" fmla="*/ 337 h 2500"/>
                <a:gd name="T34" fmla="*/ 133 w 1846"/>
                <a:gd name="T35" fmla="*/ 133 h 2500"/>
                <a:gd name="T36" fmla="*/ 689 w 1846"/>
                <a:gd name="T37" fmla="*/ 1380 h 2500"/>
                <a:gd name="T38" fmla="*/ 430 w 1846"/>
                <a:gd name="T39" fmla="*/ 825 h 2500"/>
                <a:gd name="T40" fmla="*/ 368 w 1846"/>
                <a:gd name="T41" fmla="*/ 868 h 2500"/>
                <a:gd name="T42" fmla="*/ 205 w 1846"/>
                <a:gd name="T43" fmla="*/ 1467 h 2500"/>
                <a:gd name="T44" fmla="*/ 292 w 1846"/>
                <a:gd name="T45" fmla="*/ 1429 h 2500"/>
                <a:gd name="T46" fmla="*/ 518 w 1846"/>
                <a:gd name="T47" fmla="*/ 1305 h 2500"/>
                <a:gd name="T48" fmla="*/ 651 w 1846"/>
                <a:gd name="T49" fmla="*/ 1466 h 2500"/>
                <a:gd name="T50" fmla="*/ 1177 w 1846"/>
                <a:gd name="T51" fmla="*/ 1248 h 2500"/>
                <a:gd name="T52" fmla="*/ 1114 w 1846"/>
                <a:gd name="T53" fmla="*/ 1107 h 2500"/>
                <a:gd name="T54" fmla="*/ 1144 w 1846"/>
                <a:gd name="T55" fmla="*/ 982 h 2500"/>
                <a:gd name="T56" fmla="*/ 975 w 1846"/>
                <a:gd name="T57" fmla="*/ 812 h 2500"/>
                <a:gd name="T58" fmla="*/ 832 w 1846"/>
                <a:gd name="T59" fmla="*/ 812 h 2500"/>
                <a:gd name="T60" fmla="*/ 785 w 1846"/>
                <a:gd name="T61" fmla="*/ 831 h 2500"/>
                <a:gd name="T62" fmla="*/ 777 w 1846"/>
                <a:gd name="T63" fmla="*/ 841 h 2500"/>
                <a:gd name="T64" fmla="*/ 771 w 1846"/>
                <a:gd name="T65" fmla="*/ 853 h 2500"/>
                <a:gd name="T66" fmla="*/ 767 w 1846"/>
                <a:gd name="T67" fmla="*/ 865 h 2500"/>
                <a:gd name="T68" fmla="*/ 765 w 1846"/>
                <a:gd name="T69" fmla="*/ 1123 h 2500"/>
                <a:gd name="T70" fmla="*/ 765 w 1846"/>
                <a:gd name="T71" fmla="*/ 1124 h 2500"/>
                <a:gd name="T72" fmla="*/ 764 w 1846"/>
                <a:gd name="T73" fmla="*/ 1403 h 2500"/>
                <a:gd name="T74" fmla="*/ 983 w 1846"/>
                <a:gd name="T75" fmla="*/ 1470 h 2500"/>
                <a:gd name="T76" fmla="*/ 1177 w 1846"/>
                <a:gd name="T77" fmla="*/ 1278 h 2500"/>
                <a:gd name="T78" fmla="*/ 1370 w 1846"/>
                <a:gd name="T79" fmla="*/ 1274 h 2500"/>
                <a:gd name="T80" fmla="*/ 1392 w 1846"/>
                <a:gd name="T81" fmla="*/ 967 h 2500"/>
                <a:gd name="T82" fmla="*/ 1462 w 1846"/>
                <a:gd name="T83" fmla="*/ 945 h 2500"/>
                <a:gd name="T84" fmla="*/ 1615 w 1846"/>
                <a:gd name="T85" fmla="*/ 1075 h 2500"/>
                <a:gd name="T86" fmla="*/ 1682 w 1846"/>
                <a:gd name="T87" fmla="*/ 1008 h 2500"/>
                <a:gd name="T88" fmla="*/ 1458 w 1846"/>
                <a:gd name="T89" fmla="*/ 812 h 2500"/>
                <a:gd name="T90" fmla="*/ 1307 w 1846"/>
                <a:gd name="T91" fmla="*/ 865 h 2500"/>
                <a:gd name="T92" fmla="*/ 1237 w 1846"/>
                <a:gd name="T93" fmla="*/ 1274 h 2500"/>
                <a:gd name="T94" fmla="*/ 1460 w 1846"/>
                <a:gd name="T95" fmla="*/ 1470 h 2500"/>
                <a:gd name="T96" fmla="*/ 1612 w 1846"/>
                <a:gd name="T97" fmla="*/ 1417 h 2500"/>
                <a:gd name="T98" fmla="*/ 1681 w 1846"/>
                <a:gd name="T99" fmla="*/ 1260 h 2500"/>
                <a:gd name="T100" fmla="*/ 1614 w 1846"/>
                <a:gd name="T101" fmla="*/ 1193 h 2500"/>
                <a:gd name="T102" fmla="*/ 1547 w 1846"/>
                <a:gd name="T103" fmla="*/ 1275 h 2500"/>
                <a:gd name="T104" fmla="*/ 1461 w 1846"/>
                <a:gd name="T105" fmla="*/ 1337 h 2500"/>
                <a:gd name="T106" fmla="*/ 1457 w 1846"/>
                <a:gd name="T107" fmla="*/ 1337 h 2500"/>
                <a:gd name="T108" fmla="*/ 988 w 1846"/>
                <a:gd name="T109" fmla="*/ 1191 h 2500"/>
                <a:gd name="T110" fmla="*/ 898 w 1846"/>
                <a:gd name="T111" fmla="*/ 1337 h 2500"/>
                <a:gd name="T112" fmla="*/ 984 w 1846"/>
                <a:gd name="T113" fmla="*/ 1337 h 2500"/>
                <a:gd name="T114" fmla="*/ 1043 w 1846"/>
                <a:gd name="T115" fmla="*/ 1278 h 2500"/>
                <a:gd name="T116" fmla="*/ 1027 w 1846"/>
                <a:gd name="T117" fmla="*/ 1208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46" h="2500">
                  <a:moveTo>
                    <a:pt x="430" y="1076"/>
                  </a:moveTo>
                  <a:lnTo>
                    <a:pt x="466" y="1172"/>
                  </a:lnTo>
                  <a:lnTo>
                    <a:pt x="392" y="1172"/>
                  </a:lnTo>
                  <a:lnTo>
                    <a:pt x="430" y="1076"/>
                  </a:lnTo>
                  <a:close/>
                  <a:moveTo>
                    <a:pt x="899" y="1005"/>
                  </a:moveTo>
                  <a:lnTo>
                    <a:pt x="898" y="1057"/>
                  </a:lnTo>
                  <a:lnTo>
                    <a:pt x="961" y="1057"/>
                  </a:lnTo>
                  <a:lnTo>
                    <a:pt x="961" y="1058"/>
                  </a:lnTo>
                  <a:lnTo>
                    <a:pt x="962" y="1058"/>
                  </a:lnTo>
                  <a:lnTo>
                    <a:pt x="962" y="1057"/>
                  </a:lnTo>
                  <a:cubicBezTo>
                    <a:pt x="988" y="1057"/>
                    <a:pt x="1010" y="1036"/>
                    <a:pt x="1010" y="1009"/>
                  </a:cubicBezTo>
                  <a:lnTo>
                    <a:pt x="1010" y="982"/>
                  </a:lnTo>
                  <a:cubicBezTo>
                    <a:pt x="1010" y="972"/>
                    <a:pt x="1006" y="963"/>
                    <a:pt x="1000" y="956"/>
                  </a:cubicBezTo>
                  <a:cubicBezTo>
                    <a:pt x="993" y="950"/>
                    <a:pt x="984" y="946"/>
                    <a:pt x="974" y="946"/>
                  </a:cubicBezTo>
                  <a:lnTo>
                    <a:pt x="899" y="946"/>
                  </a:lnTo>
                  <a:lnTo>
                    <a:pt x="899" y="1005"/>
                  </a:lnTo>
                  <a:close/>
                  <a:moveTo>
                    <a:pt x="1846" y="403"/>
                  </a:moveTo>
                  <a:lnTo>
                    <a:pt x="1846" y="2433"/>
                  </a:lnTo>
                  <a:cubicBezTo>
                    <a:pt x="1846" y="2470"/>
                    <a:pt x="1816" y="2500"/>
                    <a:pt x="1780" y="2500"/>
                  </a:cubicBezTo>
                  <a:lnTo>
                    <a:pt x="66" y="2500"/>
                  </a:lnTo>
                  <a:cubicBezTo>
                    <a:pt x="30" y="2500"/>
                    <a:pt x="0" y="2470"/>
                    <a:pt x="0" y="2433"/>
                  </a:cubicBezTo>
                  <a:lnTo>
                    <a:pt x="0" y="407"/>
                  </a:lnTo>
                  <a:lnTo>
                    <a:pt x="0" y="403"/>
                  </a:lnTo>
                  <a:lnTo>
                    <a:pt x="0" y="67"/>
                  </a:lnTo>
                  <a:cubicBezTo>
                    <a:pt x="0" y="30"/>
                    <a:pt x="30" y="0"/>
                    <a:pt x="66" y="0"/>
                  </a:cubicBezTo>
                  <a:lnTo>
                    <a:pt x="1780" y="0"/>
                  </a:lnTo>
                  <a:cubicBezTo>
                    <a:pt x="1816" y="0"/>
                    <a:pt x="1846" y="30"/>
                    <a:pt x="1846" y="67"/>
                  </a:cubicBezTo>
                  <a:cubicBezTo>
                    <a:pt x="1846" y="103"/>
                    <a:pt x="1816" y="133"/>
                    <a:pt x="1780" y="133"/>
                  </a:cubicBezTo>
                  <a:lnTo>
                    <a:pt x="1706" y="133"/>
                  </a:lnTo>
                  <a:lnTo>
                    <a:pt x="1706" y="337"/>
                  </a:lnTo>
                  <a:lnTo>
                    <a:pt x="1780" y="337"/>
                  </a:lnTo>
                  <a:cubicBezTo>
                    <a:pt x="1816" y="337"/>
                    <a:pt x="1846" y="367"/>
                    <a:pt x="1846" y="403"/>
                  </a:cubicBezTo>
                  <a:close/>
                  <a:moveTo>
                    <a:pt x="133" y="337"/>
                  </a:moveTo>
                  <a:lnTo>
                    <a:pt x="1573" y="337"/>
                  </a:lnTo>
                  <a:lnTo>
                    <a:pt x="1573" y="133"/>
                  </a:lnTo>
                  <a:lnTo>
                    <a:pt x="133" y="133"/>
                  </a:lnTo>
                  <a:lnTo>
                    <a:pt x="133" y="337"/>
                  </a:lnTo>
                  <a:close/>
                  <a:moveTo>
                    <a:pt x="689" y="1380"/>
                  </a:moveTo>
                  <a:lnTo>
                    <a:pt x="492" y="868"/>
                  </a:lnTo>
                  <a:cubicBezTo>
                    <a:pt x="482" y="842"/>
                    <a:pt x="458" y="825"/>
                    <a:pt x="430" y="825"/>
                  </a:cubicBezTo>
                  <a:lnTo>
                    <a:pt x="430" y="825"/>
                  </a:lnTo>
                  <a:cubicBezTo>
                    <a:pt x="403" y="825"/>
                    <a:pt x="378" y="842"/>
                    <a:pt x="368" y="868"/>
                  </a:cubicBezTo>
                  <a:lnTo>
                    <a:pt x="168" y="1380"/>
                  </a:lnTo>
                  <a:cubicBezTo>
                    <a:pt x="154" y="1415"/>
                    <a:pt x="171" y="1453"/>
                    <a:pt x="205" y="1467"/>
                  </a:cubicBezTo>
                  <a:cubicBezTo>
                    <a:pt x="213" y="1470"/>
                    <a:pt x="222" y="1471"/>
                    <a:pt x="230" y="1471"/>
                  </a:cubicBezTo>
                  <a:cubicBezTo>
                    <a:pt x="256" y="1471"/>
                    <a:pt x="282" y="1455"/>
                    <a:pt x="292" y="1429"/>
                  </a:cubicBezTo>
                  <a:lnTo>
                    <a:pt x="340" y="1305"/>
                  </a:lnTo>
                  <a:lnTo>
                    <a:pt x="518" y="1305"/>
                  </a:lnTo>
                  <a:lnTo>
                    <a:pt x="565" y="1428"/>
                  </a:lnTo>
                  <a:cubicBezTo>
                    <a:pt x="578" y="1462"/>
                    <a:pt x="617" y="1479"/>
                    <a:pt x="651" y="1466"/>
                  </a:cubicBezTo>
                  <a:cubicBezTo>
                    <a:pt x="685" y="1453"/>
                    <a:pt x="703" y="1414"/>
                    <a:pt x="689" y="1380"/>
                  </a:cubicBezTo>
                  <a:close/>
                  <a:moveTo>
                    <a:pt x="1177" y="1248"/>
                  </a:moveTo>
                  <a:cubicBezTo>
                    <a:pt x="1177" y="1197"/>
                    <a:pt x="1157" y="1150"/>
                    <a:pt x="1122" y="1114"/>
                  </a:cubicBezTo>
                  <a:cubicBezTo>
                    <a:pt x="1119" y="1111"/>
                    <a:pt x="1117" y="1109"/>
                    <a:pt x="1114" y="1107"/>
                  </a:cubicBezTo>
                  <a:cubicBezTo>
                    <a:pt x="1133" y="1079"/>
                    <a:pt x="1143" y="1045"/>
                    <a:pt x="1143" y="1009"/>
                  </a:cubicBezTo>
                  <a:lnTo>
                    <a:pt x="1144" y="982"/>
                  </a:lnTo>
                  <a:cubicBezTo>
                    <a:pt x="1144" y="937"/>
                    <a:pt x="1126" y="895"/>
                    <a:pt x="1094" y="862"/>
                  </a:cubicBezTo>
                  <a:cubicBezTo>
                    <a:pt x="1062" y="830"/>
                    <a:pt x="1020" y="813"/>
                    <a:pt x="975" y="812"/>
                  </a:cubicBezTo>
                  <a:lnTo>
                    <a:pt x="833" y="812"/>
                  </a:lnTo>
                  <a:lnTo>
                    <a:pt x="832" y="812"/>
                  </a:lnTo>
                  <a:lnTo>
                    <a:pt x="832" y="812"/>
                  </a:lnTo>
                  <a:cubicBezTo>
                    <a:pt x="814" y="811"/>
                    <a:pt x="798" y="819"/>
                    <a:pt x="785" y="831"/>
                  </a:cubicBezTo>
                  <a:cubicBezTo>
                    <a:pt x="785" y="831"/>
                    <a:pt x="785" y="831"/>
                    <a:pt x="785" y="831"/>
                  </a:cubicBezTo>
                  <a:cubicBezTo>
                    <a:pt x="782" y="834"/>
                    <a:pt x="780" y="838"/>
                    <a:pt x="777" y="841"/>
                  </a:cubicBezTo>
                  <a:cubicBezTo>
                    <a:pt x="776" y="842"/>
                    <a:pt x="776" y="843"/>
                    <a:pt x="775" y="844"/>
                  </a:cubicBezTo>
                  <a:cubicBezTo>
                    <a:pt x="774" y="847"/>
                    <a:pt x="772" y="850"/>
                    <a:pt x="771" y="853"/>
                  </a:cubicBezTo>
                  <a:cubicBezTo>
                    <a:pt x="770" y="854"/>
                    <a:pt x="770" y="856"/>
                    <a:pt x="770" y="857"/>
                  </a:cubicBezTo>
                  <a:cubicBezTo>
                    <a:pt x="769" y="860"/>
                    <a:pt x="768" y="862"/>
                    <a:pt x="767" y="865"/>
                  </a:cubicBezTo>
                  <a:cubicBezTo>
                    <a:pt x="766" y="870"/>
                    <a:pt x="766" y="874"/>
                    <a:pt x="766" y="878"/>
                  </a:cubicBezTo>
                  <a:lnTo>
                    <a:pt x="765" y="1123"/>
                  </a:lnTo>
                  <a:lnTo>
                    <a:pt x="765" y="1123"/>
                  </a:lnTo>
                  <a:lnTo>
                    <a:pt x="765" y="1124"/>
                  </a:lnTo>
                  <a:lnTo>
                    <a:pt x="765" y="1124"/>
                  </a:lnTo>
                  <a:lnTo>
                    <a:pt x="764" y="1403"/>
                  </a:lnTo>
                  <a:cubicBezTo>
                    <a:pt x="764" y="1440"/>
                    <a:pt x="794" y="1470"/>
                    <a:pt x="831" y="1470"/>
                  </a:cubicBezTo>
                  <a:lnTo>
                    <a:pt x="983" y="1470"/>
                  </a:lnTo>
                  <a:cubicBezTo>
                    <a:pt x="983" y="1470"/>
                    <a:pt x="984" y="1470"/>
                    <a:pt x="984" y="1470"/>
                  </a:cubicBezTo>
                  <a:cubicBezTo>
                    <a:pt x="1090" y="1470"/>
                    <a:pt x="1176" y="1384"/>
                    <a:pt x="1177" y="1278"/>
                  </a:cubicBezTo>
                  <a:lnTo>
                    <a:pt x="1177" y="1248"/>
                  </a:lnTo>
                  <a:close/>
                  <a:moveTo>
                    <a:pt x="1370" y="1274"/>
                  </a:moveTo>
                  <a:lnTo>
                    <a:pt x="1371" y="1007"/>
                  </a:lnTo>
                  <a:cubicBezTo>
                    <a:pt x="1371" y="988"/>
                    <a:pt x="1384" y="974"/>
                    <a:pt x="1392" y="967"/>
                  </a:cubicBezTo>
                  <a:cubicBezTo>
                    <a:pt x="1409" y="953"/>
                    <a:pt x="1433" y="945"/>
                    <a:pt x="1458" y="945"/>
                  </a:cubicBezTo>
                  <a:lnTo>
                    <a:pt x="1462" y="945"/>
                  </a:lnTo>
                  <a:cubicBezTo>
                    <a:pt x="1509" y="946"/>
                    <a:pt x="1548" y="974"/>
                    <a:pt x="1548" y="1008"/>
                  </a:cubicBezTo>
                  <a:cubicBezTo>
                    <a:pt x="1548" y="1045"/>
                    <a:pt x="1578" y="1075"/>
                    <a:pt x="1615" y="1075"/>
                  </a:cubicBezTo>
                  <a:lnTo>
                    <a:pt x="1615" y="1075"/>
                  </a:lnTo>
                  <a:cubicBezTo>
                    <a:pt x="1652" y="1075"/>
                    <a:pt x="1681" y="1045"/>
                    <a:pt x="1682" y="1008"/>
                  </a:cubicBezTo>
                  <a:cubicBezTo>
                    <a:pt x="1682" y="900"/>
                    <a:pt x="1583" y="812"/>
                    <a:pt x="1462" y="812"/>
                  </a:cubicBezTo>
                  <a:lnTo>
                    <a:pt x="1458" y="812"/>
                  </a:lnTo>
                  <a:lnTo>
                    <a:pt x="1457" y="812"/>
                  </a:lnTo>
                  <a:cubicBezTo>
                    <a:pt x="1401" y="812"/>
                    <a:pt x="1348" y="831"/>
                    <a:pt x="1307" y="865"/>
                  </a:cubicBezTo>
                  <a:cubicBezTo>
                    <a:pt x="1263" y="902"/>
                    <a:pt x="1238" y="953"/>
                    <a:pt x="1238" y="1007"/>
                  </a:cubicBezTo>
                  <a:lnTo>
                    <a:pt x="1237" y="1274"/>
                  </a:lnTo>
                  <a:cubicBezTo>
                    <a:pt x="1236" y="1382"/>
                    <a:pt x="1335" y="1470"/>
                    <a:pt x="1456" y="1470"/>
                  </a:cubicBezTo>
                  <a:lnTo>
                    <a:pt x="1460" y="1470"/>
                  </a:lnTo>
                  <a:lnTo>
                    <a:pt x="1461" y="1470"/>
                  </a:lnTo>
                  <a:cubicBezTo>
                    <a:pt x="1517" y="1470"/>
                    <a:pt x="1571" y="1451"/>
                    <a:pt x="1612" y="1417"/>
                  </a:cubicBezTo>
                  <a:cubicBezTo>
                    <a:pt x="1655" y="1381"/>
                    <a:pt x="1681" y="1329"/>
                    <a:pt x="1681" y="1275"/>
                  </a:cubicBezTo>
                  <a:lnTo>
                    <a:pt x="1681" y="1260"/>
                  </a:lnTo>
                  <a:cubicBezTo>
                    <a:pt x="1681" y="1223"/>
                    <a:pt x="1651" y="1193"/>
                    <a:pt x="1614" y="1193"/>
                  </a:cubicBezTo>
                  <a:lnTo>
                    <a:pt x="1614" y="1193"/>
                  </a:lnTo>
                  <a:cubicBezTo>
                    <a:pt x="1577" y="1193"/>
                    <a:pt x="1548" y="1222"/>
                    <a:pt x="1547" y="1259"/>
                  </a:cubicBezTo>
                  <a:lnTo>
                    <a:pt x="1547" y="1275"/>
                  </a:lnTo>
                  <a:cubicBezTo>
                    <a:pt x="1547" y="1294"/>
                    <a:pt x="1534" y="1308"/>
                    <a:pt x="1526" y="1315"/>
                  </a:cubicBezTo>
                  <a:cubicBezTo>
                    <a:pt x="1509" y="1329"/>
                    <a:pt x="1486" y="1337"/>
                    <a:pt x="1461" y="1337"/>
                  </a:cubicBezTo>
                  <a:lnTo>
                    <a:pt x="1460" y="1337"/>
                  </a:lnTo>
                  <a:lnTo>
                    <a:pt x="1457" y="1337"/>
                  </a:lnTo>
                  <a:cubicBezTo>
                    <a:pt x="1410" y="1337"/>
                    <a:pt x="1370" y="1308"/>
                    <a:pt x="1370" y="1274"/>
                  </a:cubicBezTo>
                  <a:close/>
                  <a:moveTo>
                    <a:pt x="988" y="1191"/>
                  </a:moveTo>
                  <a:lnTo>
                    <a:pt x="898" y="1191"/>
                  </a:lnTo>
                  <a:lnTo>
                    <a:pt x="898" y="1337"/>
                  </a:lnTo>
                  <a:lnTo>
                    <a:pt x="984" y="1337"/>
                  </a:lnTo>
                  <a:lnTo>
                    <a:pt x="984" y="1337"/>
                  </a:lnTo>
                  <a:lnTo>
                    <a:pt x="984" y="1337"/>
                  </a:lnTo>
                  <a:cubicBezTo>
                    <a:pt x="1017" y="1337"/>
                    <a:pt x="1043" y="1310"/>
                    <a:pt x="1043" y="1278"/>
                  </a:cubicBezTo>
                  <a:lnTo>
                    <a:pt x="1044" y="1248"/>
                  </a:lnTo>
                  <a:cubicBezTo>
                    <a:pt x="1044" y="1233"/>
                    <a:pt x="1038" y="1219"/>
                    <a:pt x="1027" y="1208"/>
                  </a:cubicBezTo>
                  <a:cubicBezTo>
                    <a:pt x="1017" y="1197"/>
                    <a:pt x="1003" y="1191"/>
                    <a:pt x="988" y="1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98AC1DD3-8579-4C87-AD23-D78F57E70303}"/>
              </a:ext>
            </a:extLst>
          </p:cNvPr>
          <p:cNvGrpSpPr/>
          <p:nvPr/>
        </p:nvGrpSpPr>
        <p:grpSpPr>
          <a:xfrm>
            <a:off x="8531233" y="3082693"/>
            <a:ext cx="1578010" cy="1461119"/>
            <a:chOff x="8531233" y="3082693"/>
            <a:chExt cx="1578010" cy="1461119"/>
          </a:xfrm>
        </p:grpSpPr>
        <p:sp>
          <p:nvSpPr>
            <p:cNvPr id="22" name="Shape 41750">
              <a:extLst>
                <a:ext uri="{FF2B5EF4-FFF2-40B4-BE49-F238E27FC236}">
                  <a16:creationId xmlns:a16="http://schemas.microsoft.com/office/drawing/2014/main" xmlns="" id="{CA30C2F2-0147-470E-8A63-1CE3BF835EEB}"/>
                </a:ext>
              </a:extLst>
            </p:cNvPr>
            <p:cNvSpPr/>
            <p:nvPr/>
          </p:nvSpPr>
          <p:spPr>
            <a:xfrm>
              <a:off x="8531233" y="3082693"/>
              <a:ext cx="1578010" cy="1461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0595" extrusionOk="0">
                  <a:moveTo>
                    <a:pt x="11098" y="0"/>
                  </a:moveTo>
                  <a:cubicBezTo>
                    <a:pt x="13547" y="0"/>
                    <a:pt x="15995" y="1006"/>
                    <a:pt x="17864" y="3016"/>
                  </a:cubicBezTo>
                  <a:cubicBezTo>
                    <a:pt x="21600" y="7038"/>
                    <a:pt x="21600" y="13557"/>
                    <a:pt x="17864" y="17579"/>
                  </a:cubicBezTo>
                  <a:cubicBezTo>
                    <a:pt x="14127" y="21600"/>
                    <a:pt x="8070" y="21600"/>
                    <a:pt x="4333" y="17579"/>
                  </a:cubicBezTo>
                  <a:cubicBezTo>
                    <a:pt x="2772" y="15899"/>
                    <a:pt x="1871" y="13781"/>
                    <a:pt x="1615" y="11593"/>
                  </a:cubicBezTo>
                  <a:lnTo>
                    <a:pt x="0" y="10104"/>
                  </a:lnTo>
                  <a:lnTo>
                    <a:pt x="1674" y="8564"/>
                  </a:lnTo>
                  <a:cubicBezTo>
                    <a:pt x="1995" y="6532"/>
                    <a:pt x="2876" y="4585"/>
                    <a:pt x="4333" y="3016"/>
                  </a:cubicBezTo>
                  <a:cubicBezTo>
                    <a:pt x="6202" y="1006"/>
                    <a:pt x="8650" y="0"/>
                    <a:pt x="11098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male-avatar_93">
              <a:extLst>
                <a:ext uri="{FF2B5EF4-FFF2-40B4-BE49-F238E27FC236}">
                  <a16:creationId xmlns:a16="http://schemas.microsoft.com/office/drawing/2014/main" xmlns="" id="{DE1CDC10-BD00-4742-A75C-DA4FE8EA2A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46431" y="3508334"/>
              <a:ext cx="436614" cy="609685"/>
            </a:xfrm>
            <a:custGeom>
              <a:avLst/>
              <a:gdLst>
                <a:gd name="T0" fmla="*/ 2598 w 4104"/>
                <a:gd name="T1" fmla="*/ 14 h 5740"/>
                <a:gd name="T2" fmla="*/ 2522 w 4104"/>
                <a:gd name="T3" fmla="*/ 39 h 5740"/>
                <a:gd name="T4" fmla="*/ 2398 w 4104"/>
                <a:gd name="T5" fmla="*/ 278 h 5740"/>
                <a:gd name="T6" fmla="*/ 2422 w 4104"/>
                <a:gd name="T7" fmla="*/ 354 h 5740"/>
                <a:gd name="T8" fmla="*/ 2808 w 4104"/>
                <a:gd name="T9" fmla="*/ 553 h 5740"/>
                <a:gd name="T10" fmla="*/ 2832 w 4104"/>
                <a:gd name="T11" fmla="*/ 630 h 5740"/>
                <a:gd name="T12" fmla="*/ 2773 w 4104"/>
                <a:gd name="T13" fmla="*/ 745 h 5740"/>
                <a:gd name="T14" fmla="*/ 2696 w 4104"/>
                <a:gd name="T15" fmla="*/ 769 h 5740"/>
                <a:gd name="T16" fmla="*/ 2311 w 4104"/>
                <a:gd name="T17" fmla="*/ 570 h 5740"/>
                <a:gd name="T18" fmla="*/ 2235 w 4104"/>
                <a:gd name="T19" fmla="*/ 594 h 5740"/>
                <a:gd name="T20" fmla="*/ 1979 w 4104"/>
                <a:gd name="T21" fmla="*/ 1090 h 5740"/>
                <a:gd name="T22" fmla="*/ 2003 w 4104"/>
                <a:gd name="T23" fmla="*/ 1166 h 5740"/>
                <a:gd name="T24" fmla="*/ 2686 w 4104"/>
                <a:gd name="T25" fmla="*/ 1519 h 5740"/>
                <a:gd name="T26" fmla="*/ 2711 w 4104"/>
                <a:gd name="T27" fmla="*/ 1595 h 5740"/>
                <a:gd name="T28" fmla="*/ 2651 w 4104"/>
                <a:gd name="T29" fmla="*/ 1710 h 5740"/>
                <a:gd name="T30" fmla="*/ 2575 w 4104"/>
                <a:gd name="T31" fmla="*/ 1735 h 5740"/>
                <a:gd name="T32" fmla="*/ 1892 w 4104"/>
                <a:gd name="T33" fmla="*/ 1382 h 5740"/>
                <a:gd name="T34" fmla="*/ 1815 w 4104"/>
                <a:gd name="T35" fmla="*/ 1406 h 5740"/>
                <a:gd name="T36" fmla="*/ 1560 w 4104"/>
                <a:gd name="T37" fmla="*/ 1901 h 5740"/>
                <a:gd name="T38" fmla="*/ 1584 w 4104"/>
                <a:gd name="T39" fmla="*/ 1978 h 5740"/>
                <a:gd name="T40" fmla="*/ 1969 w 4104"/>
                <a:gd name="T41" fmla="*/ 2177 h 5740"/>
                <a:gd name="T42" fmla="*/ 1994 w 4104"/>
                <a:gd name="T43" fmla="*/ 2253 h 5740"/>
                <a:gd name="T44" fmla="*/ 1934 w 4104"/>
                <a:gd name="T45" fmla="*/ 2368 h 5740"/>
                <a:gd name="T46" fmla="*/ 1858 w 4104"/>
                <a:gd name="T47" fmla="*/ 2392 h 5740"/>
                <a:gd name="T48" fmla="*/ 1473 w 4104"/>
                <a:gd name="T49" fmla="*/ 2193 h 5740"/>
                <a:gd name="T50" fmla="*/ 1396 w 4104"/>
                <a:gd name="T51" fmla="*/ 2218 h 5740"/>
                <a:gd name="T52" fmla="*/ 1140 w 4104"/>
                <a:gd name="T53" fmla="*/ 2713 h 5740"/>
                <a:gd name="T54" fmla="*/ 1165 w 4104"/>
                <a:gd name="T55" fmla="*/ 2789 h 5740"/>
                <a:gd name="T56" fmla="*/ 1848 w 4104"/>
                <a:gd name="T57" fmla="*/ 3142 h 5740"/>
                <a:gd name="T58" fmla="*/ 1872 w 4104"/>
                <a:gd name="T59" fmla="*/ 3218 h 5740"/>
                <a:gd name="T60" fmla="*/ 1813 w 4104"/>
                <a:gd name="T61" fmla="*/ 3334 h 5740"/>
                <a:gd name="T62" fmla="*/ 1737 w 4104"/>
                <a:gd name="T63" fmla="*/ 3358 h 5740"/>
                <a:gd name="T64" fmla="*/ 1053 w 4104"/>
                <a:gd name="T65" fmla="*/ 3005 h 5740"/>
                <a:gd name="T66" fmla="*/ 977 w 4104"/>
                <a:gd name="T67" fmla="*/ 3029 h 5740"/>
                <a:gd name="T68" fmla="*/ 721 w 4104"/>
                <a:gd name="T69" fmla="*/ 3524 h 5740"/>
                <a:gd name="T70" fmla="*/ 745 w 4104"/>
                <a:gd name="T71" fmla="*/ 3601 h 5740"/>
                <a:gd name="T72" fmla="*/ 1131 w 4104"/>
                <a:gd name="T73" fmla="*/ 3800 h 5740"/>
                <a:gd name="T74" fmla="*/ 1155 w 4104"/>
                <a:gd name="T75" fmla="*/ 3876 h 5740"/>
                <a:gd name="T76" fmla="*/ 1096 w 4104"/>
                <a:gd name="T77" fmla="*/ 3991 h 5740"/>
                <a:gd name="T78" fmla="*/ 1019 w 4104"/>
                <a:gd name="T79" fmla="*/ 4016 h 5740"/>
                <a:gd name="T80" fmla="*/ 634 w 4104"/>
                <a:gd name="T81" fmla="*/ 3816 h 5740"/>
                <a:gd name="T82" fmla="*/ 558 w 4104"/>
                <a:gd name="T83" fmla="*/ 3841 h 5740"/>
                <a:gd name="T84" fmla="*/ 302 w 4104"/>
                <a:gd name="T85" fmla="*/ 4336 h 5740"/>
                <a:gd name="T86" fmla="*/ 326 w 4104"/>
                <a:gd name="T87" fmla="*/ 4412 h 5740"/>
                <a:gd name="T88" fmla="*/ 1009 w 4104"/>
                <a:gd name="T89" fmla="*/ 4765 h 5740"/>
                <a:gd name="T90" fmla="*/ 1034 w 4104"/>
                <a:gd name="T91" fmla="*/ 4842 h 5740"/>
                <a:gd name="T92" fmla="*/ 974 w 4104"/>
                <a:gd name="T93" fmla="*/ 4957 h 5740"/>
                <a:gd name="T94" fmla="*/ 898 w 4104"/>
                <a:gd name="T95" fmla="*/ 4981 h 5740"/>
                <a:gd name="T96" fmla="*/ 215 w 4104"/>
                <a:gd name="T97" fmla="*/ 4628 h 5740"/>
                <a:gd name="T98" fmla="*/ 139 w 4104"/>
                <a:gd name="T99" fmla="*/ 4652 h 5740"/>
                <a:gd name="T100" fmla="*/ 15 w 4104"/>
                <a:gd name="T101" fmla="*/ 4892 h 5740"/>
                <a:gd name="T102" fmla="*/ 39 w 4104"/>
                <a:gd name="T103" fmla="*/ 4968 h 5740"/>
                <a:gd name="T104" fmla="*/ 1506 w 4104"/>
                <a:gd name="T105" fmla="*/ 5726 h 5740"/>
                <a:gd name="T106" fmla="*/ 1583 w 4104"/>
                <a:gd name="T107" fmla="*/ 5702 h 5740"/>
                <a:gd name="T108" fmla="*/ 4090 w 4104"/>
                <a:gd name="T109" fmla="*/ 849 h 5740"/>
                <a:gd name="T110" fmla="*/ 4065 w 4104"/>
                <a:gd name="T111" fmla="*/ 772 h 5740"/>
                <a:gd name="T112" fmla="*/ 2598 w 4104"/>
                <a:gd name="T113" fmla="*/ 14 h 5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04" h="5740">
                  <a:moveTo>
                    <a:pt x="2598" y="14"/>
                  </a:moveTo>
                  <a:cubicBezTo>
                    <a:pt x="2571" y="0"/>
                    <a:pt x="2536" y="11"/>
                    <a:pt x="2522" y="39"/>
                  </a:cubicBezTo>
                  <a:lnTo>
                    <a:pt x="2398" y="278"/>
                  </a:lnTo>
                  <a:cubicBezTo>
                    <a:pt x="2384" y="306"/>
                    <a:pt x="2395" y="340"/>
                    <a:pt x="2422" y="354"/>
                  </a:cubicBezTo>
                  <a:lnTo>
                    <a:pt x="2808" y="553"/>
                  </a:lnTo>
                  <a:cubicBezTo>
                    <a:pt x="2836" y="568"/>
                    <a:pt x="2846" y="602"/>
                    <a:pt x="2832" y="630"/>
                  </a:cubicBezTo>
                  <a:lnTo>
                    <a:pt x="2773" y="745"/>
                  </a:lnTo>
                  <a:cubicBezTo>
                    <a:pt x="2758" y="773"/>
                    <a:pt x="2724" y="783"/>
                    <a:pt x="2696" y="769"/>
                  </a:cubicBezTo>
                  <a:lnTo>
                    <a:pt x="2311" y="570"/>
                  </a:lnTo>
                  <a:cubicBezTo>
                    <a:pt x="2283" y="556"/>
                    <a:pt x="2249" y="567"/>
                    <a:pt x="2235" y="594"/>
                  </a:cubicBezTo>
                  <a:lnTo>
                    <a:pt x="1979" y="1090"/>
                  </a:lnTo>
                  <a:cubicBezTo>
                    <a:pt x="1965" y="1117"/>
                    <a:pt x="1976" y="1152"/>
                    <a:pt x="2003" y="1166"/>
                  </a:cubicBezTo>
                  <a:lnTo>
                    <a:pt x="2686" y="1519"/>
                  </a:lnTo>
                  <a:cubicBezTo>
                    <a:pt x="2714" y="1533"/>
                    <a:pt x="2725" y="1568"/>
                    <a:pt x="2711" y="1595"/>
                  </a:cubicBezTo>
                  <a:lnTo>
                    <a:pt x="2651" y="1710"/>
                  </a:lnTo>
                  <a:cubicBezTo>
                    <a:pt x="2637" y="1738"/>
                    <a:pt x="2603" y="1749"/>
                    <a:pt x="2575" y="1735"/>
                  </a:cubicBezTo>
                  <a:lnTo>
                    <a:pt x="1892" y="1382"/>
                  </a:lnTo>
                  <a:cubicBezTo>
                    <a:pt x="1864" y="1367"/>
                    <a:pt x="1830" y="1378"/>
                    <a:pt x="1815" y="1406"/>
                  </a:cubicBezTo>
                  <a:lnTo>
                    <a:pt x="1560" y="1901"/>
                  </a:lnTo>
                  <a:cubicBezTo>
                    <a:pt x="1545" y="1929"/>
                    <a:pt x="1556" y="1963"/>
                    <a:pt x="1584" y="1978"/>
                  </a:cubicBezTo>
                  <a:lnTo>
                    <a:pt x="1969" y="2177"/>
                  </a:lnTo>
                  <a:cubicBezTo>
                    <a:pt x="1997" y="2191"/>
                    <a:pt x="2008" y="2225"/>
                    <a:pt x="1994" y="2253"/>
                  </a:cubicBezTo>
                  <a:lnTo>
                    <a:pt x="1934" y="2368"/>
                  </a:lnTo>
                  <a:cubicBezTo>
                    <a:pt x="1920" y="2396"/>
                    <a:pt x="1886" y="2407"/>
                    <a:pt x="1858" y="2392"/>
                  </a:cubicBezTo>
                  <a:lnTo>
                    <a:pt x="1473" y="2193"/>
                  </a:lnTo>
                  <a:cubicBezTo>
                    <a:pt x="1445" y="2179"/>
                    <a:pt x="1411" y="2190"/>
                    <a:pt x="1396" y="2218"/>
                  </a:cubicBezTo>
                  <a:lnTo>
                    <a:pt x="1140" y="2713"/>
                  </a:lnTo>
                  <a:cubicBezTo>
                    <a:pt x="1126" y="2741"/>
                    <a:pt x="1137" y="2775"/>
                    <a:pt x="1165" y="2789"/>
                  </a:cubicBezTo>
                  <a:lnTo>
                    <a:pt x="1848" y="3142"/>
                  </a:lnTo>
                  <a:cubicBezTo>
                    <a:pt x="1876" y="3156"/>
                    <a:pt x="1887" y="3191"/>
                    <a:pt x="1872" y="3218"/>
                  </a:cubicBezTo>
                  <a:lnTo>
                    <a:pt x="1813" y="3334"/>
                  </a:lnTo>
                  <a:cubicBezTo>
                    <a:pt x="1799" y="3361"/>
                    <a:pt x="1764" y="3372"/>
                    <a:pt x="1737" y="3358"/>
                  </a:cubicBezTo>
                  <a:lnTo>
                    <a:pt x="1053" y="3005"/>
                  </a:lnTo>
                  <a:cubicBezTo>
                    <a:pt x="1026" y="2991"/>
                    <a:pt x="991" y="3002"/>
                    <a:pt x="977" y="3029"/>
                  </a:cubicBezTo>
                  <a:lnTo>
                    <a:pt x="721" y="3524"/>
                  </a:lnTo>
                  <a:cubicBezTo>
                    <a:pt x="707" y="3552"/>
                    <a:pt x="718" y="3586"/>
                    <a:pt x="745" y="3601"/>
                  </a:cubicBezTo>
                  <a:lnTo>
                    <a:pt x="1131" y="3800"/>
                  </a:lnTo>
                  <a:cubicBezTo>
                    <a:pt x="1159" y="3814"/>
                    <a:pt x="1169" y="3848"/>
                    <a:pt x="1155" y="3876"/>
                  </a:cubicBezTo>
                  <a:lnTo>
                    <a:pt x="1096" y="3991"/>
                  </a:lnTo>
                  <a:cubicBezTo>
                    <a:pt x="1081" y="4019"/>
                    <a:pt x="1047" y="4030"/>
                    <a:pt x="1019" y="4016"/>
                  </a:cubicBezTo>
                  <a:lnTo>
                    <a:pt x="634" y="3816"/>
                  </a:lnTo>
                  <a:cubicBezTo>
                    <a:pt x="606" y="3802"/>
                    <a:pt x="572" y="3813"/>
                    <a:pt x="558" y="3841"/>
                  </a:cubicBezTo>
                  <a:lnTo>
                    <a:pt x="302" y="4336"/>
                  </a:lnTo>
                  <a:cubicBezTo>
                    <a:pt x="288" y="4364"/>
                    <a:pt x="299" y="4398"/>
                    <a:pt x="326" y="4412"/>
                  </a:cubicBezTo>
                  <a:lnTo>
                    <a:pt x="1009" y="4765"/>
                  </a:lnTo>
                  <a:cubicBezTo>
                    <a:pt x="1037" y="4780"/>
                    <a:pt x="1048" y="4814"/>
                    <a:pt x="1034" y="4842"/>
                  </a:cubicBezTo>
                  <a:lnTo>
                    <a:pt x="974" y="4957"/>
                  </a:lnTo>
                  <a:cubicBezTo>
                    <a:pt x="960" y="4984"/>
                    <a:pt x="926" y="4995"/>
                    <a:pt x="898" y="4981"/>
                  </a:cubicBezTo>
                  <a:lnTo>
                    <a:pt x="215" y="4628"/>
                  </a:lnTo>
                  <a:cubicBezTo>
                    <a:pt x="187" y="4614"/>
                    <a:pt x="153" y="4625"/>
                    <a:pt x="139" y="4652"/>
                  </a:cubicBezTo>
                  <a:lnTo>
                    <a:pt x="15" y="4892"/>
                  </a:lnTo>
                  <a:cubicBezTo>
                    <a:pt x="0" y="4920"/>
                    <a:pt x="11" y="4954"/>
                    <a:pt x="39" y="4968"/>
                  </a:cubicBezTo>
                  <a:lnTo>
                    <a:pt x="1506" y="5726"/>
                  </a:lnTo>
                  <a:cubicBezTo>
                    <a:pt x="1534" y="5740"/>
                    <a:pt x="1568" y="5729"/>
                    <a:pt x="1583" y="5702"/>
                  </a:cubicBezTo>
                  <a:lnTo>
                    <a:pt x="4090" y="849"/>
                  </a:lnTo>
                  <a:cubicBezTo>
                    <a:pt x="4104" y="821"/>
                    <a:pt x="4093" y="787"/>
                    <a:pt x="4065" y="772"/>
                  </a:cubicBezTo>
                  <a:lnTo>
                    <a:pt x="2598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178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6059">
            <a:extLst>
              <a:ext uri="{FF2B5EF4-FFF2-40B4-BE49-F238E27FC236}">
                <a16:creationId xmlns:a16="http://schemas.microsoft.com/office/drawing/2014/main" xmlns="" id="{10AB8DA7-3C27-48CB-9C92-96C4E9AE3134}"/>
              </a:ext>
            </a:extLst>
          </p:cNvPr>
          <p:cNvSpPr/>
          <p:nvPr/>
        </p:nvSpPr>
        <p:spPr>
          <a:xfrm flipH="1">
            <a:off x="977900" y="2337901"/>
            <a:ext cx="3589633" cy="3589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78" extrusionOk="0">
                <a:moveTo>
                  <a:pt x="2454" y="2451"/>
                </a:moveTo>
                <a:cubicBezTo>
                  <a:pt x="939" y="3965"/>
                  <a:pt x="3" y="6057"/>
                  <a:pt x="0" y="8367"/>
                </a:cubicBezTo>
                <a:cubicBezTo>
                  <a:pt x="-5" y="13001"/>
                  <a:pt x="3746" y="16769"/>
                  <a:pt x="8371" y="16737"/>
                </a:cubicBezTo>
                <a:cubicBezTo>
                  <a:pt x="10402" y="16724"/>
                  <a:pt x="12247" y="15972"/>
                  <a:pt x="13712" y="14784"/>
                </a:cubicBezTo>
                <a:lnTo>
                  <a:pt x="14273" y="15344"/>
                </a:lnTo>
                <a:cubicBezTo>
                  <a:pt x="14244" y="15382"/>
                  <a:pt x="14213" y="15419"/>
                  <a:pt x="14192" y="15460"/>
                </a:cubicBezTo>
                <a:cubicBezTo>
                  <a:pt x="14127" y="15600"/>
                  <a:pt x="14126" y="15761"/>
                  <a:pt x="14190" y="15900"/>
                </a:cubicBezTo>
                <a:cubicBezTo>
                  <a:pt x="14246" y="16007"/>
                  <a:pt x="14330" y="16095"/>
                  <a:pt x="14460" y="16227"/>
                </a:cubicBezTo>
                <a:cubicBezTo>
                  <a:pt x="14465" y="16232"/>
                  <a:pt x="14466" y="16237"/>
                  <a:pt x="14470" y="16242"/>
                </a:cubicBezTo>
                <a:cubicBezTo>
                  <a:pt x="14540" y="16322"/>
                  <a:pt x="14629" y="16411"/>
                  <a:pt x="14748" y="16529"/>
                </a:cubicBezTo>
                <a:lnTo>
                  <a:pt x="15131" y="16912"/>
                </a:lnTo>
                <a:lnTo>
                  <a:pt x="16704" y="18485"/>
                </a:lnTo>
                <a:lnTo>
                  <a:pt x="19468" y="21249"/>
                </a:lnTo>
                <a:lnTo>
                  <a:pt x="19475" y="21242"/>
                </a:lnTo>
                <a:cubicBezTo>
                  <a:pt x="19620" y="21386"/>
                  <a:pt x="19709" y="21472"/>
                  <a:pt x="19820" y="21530"/>
                </a:cubicBezTo>
                <a:cubicBezTo>
                  <a:pt x="19959" y="21595"/>
                  <a:pt x="20121" y="21594"/>
                  <a:pt x="20260" y="21529"/>
                </a:cubicBezTo>
                <a:cubicBezTo>
                  <a:pt x="20383" y="21465"/>
                  <a:pt x="20471" y="21378"/>
                  <a:pt x="20644" y="21205"/>
                </a:cubicBezTo>
                <a:lnTo>
                  <a:pt x="21203" y="20645"/>
                </a:lnTo>
                <a:cubicBezTo>
                  <a:pt x="21379" y="20469"/>
                  <a:pt x="21466" y="20382"/>
                  <a:pt x="21530" y="20259"/>
                </a:cubicBezTo>
                <a:cubicBezTo>
                  <a:pt x="21595" y="20120"/>
                  <a:pt x="21595" y="19960"/>
                  <a:pt x="21530" y="19820"/>
                </a:cubicBezTo>
                <a:cubicBezTo>
                  <a:pt x="21472" y="19709"/>
                  <a:pt x="21386" y="19620"/>
                  <a:pt x="21242" y="19475"/>
                </a:cubicBezTo>
                <a:lnTo>
                  <a:pt x="21250" y="19467"/>
                </a:lnTo>
                <a:lnTo>
                  <a:pt x="18482" y="16698"/>
                </a:lnTo>
                <a:lnTo>
                  <a:pt x="16914" y="15130"/>
                </a:lnTo>
                <a:lnTo>
                  <a:pt x="16526" y="14743"/>
                </a:lnTo>
                <a:cubicBezTo>
                  <a:pt x="16410" y="14626"/>
                  <a:pt x="16323" y="14539"/>
                  <a:pt x="16243" y="14469"/>
                </a:cubicBezTo>
                <a:cubicBezTo>
                  <a:pt x="16235" y="14462"/>
                  <a:pt x="16226" y="14459"/>
                  <a:pt x="16218" y="14452"/>
                </a:cubicBezTo>
                <a:cubicBezTo>
                  <a:pt x="16092" y="14327"/>
                  <a:pt x="16003" y="14244"/>
                  <a:pt x="15900" y="14191"/>
                </a:cubicBezTo>
                <a:cubicBezTo>
                  <a:pt x="15761" y="14126"/>
                  <a:pt x="15601" y="14126"/>
                  <a:pt x="15461" y="14191"/>
                </a:cubicBezTo>
                <a:cubicBezTo>
                  <a:pt x="15419" y="14213"/>
                  <a:pt x="15382" y="14244"/>
                  <a:pt x="15343" y="14275"/>
                </a:cubicBezTo>
                <a:lnTo>
                  <a:pt x="14787" y="13719"/>
                </a:lnTo>
                <a:cubicBezTo>
                  <a:pt x="14841" y="13653"/>
                  <a:pt x="14901" y="13592"/>
                  <a:pt x="14952" y="13524"/>
                </a:cubicBezTo>
                <a:cubicBezTo>
                  <a:pt x="16045" y="12090"/>
                  <a:pt x="16726" y="10311"/>
                  <a:pt x="16738" y="8370"/>
                </a:cubicBezTo>
                <a:cubicBezTo>
                  <a:pt x="16768" y="3746"/>
                  <a:pt x="13001" y="-5"/>
                  <a:pt x="8368" y="0"/>
                </a:cubicBezTo>
                <a:cubicBezTo>
                  <a:pt x="6058" y="2"/>
                  <a:pt x="3968" y="936"/>
                  <a:pt x="2454" y="2451"/>
                </a:cubicBezTo>
                <a:close/>
                <a:moveTo>
                  <a:pt x="3892" y="3889"/>
                </a:moveTo>
                <a:cubicBezTo>
                  <a:pt x="5038" y="2743"/>
                  <a:pt x="6622" y="2036"/>
                  <a:pt x="8371" y="2036"/>
                </a:cubicBezTo>
                <a:cubicBezTo>
                  <a:pt x="11868" y="2036"/>
                  <a:pt x="14702" y="4870"/>
                  <a:pt x="14702" y="8367"/>
                </a:cubicBezTo>
                <a:cubicBezTo>
                  <a:pt x="14702" y="11865"/>
                  <a:pt x="11867" y="14700"/>
                  <a:pt x="8369" y="14700"/>
                </a:cubicBezTo>
                <a:cubicBezTo>
                  <a:pt x="4872" y="14700"/>
                  <a:pt x="2038" y="11866"/>
                  <a:pt x="2038" y="8369"/>
                </a:cubicBezTo>
                <a:cubicBezTo>
                  <a:pt x="2038" y="6620"/>
                  <a:pt x="2746" y="5035"/>
                  <a:pt x="3892" y="3889"/>
                </a:cubicBezTo>
                <a:close/>
              </a:path>
            </a:pathLst>
          </a:custGeom>
          <a:solidFill>
            <a:srgbClr val="E5E5E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3CA2C36A-D4DC-46DC-866C-79DCFAAEF92B}"/>
              </a:ext>
            </a:extLst>
          </p:cNvPr>
          <p:cNvGrpSpPr/>
          <p:nvPr/>
        </p:nvGrpSpPr>
        <p:grpSpPr>
          <a:xfrm>
            <a:off x="5165755" y="4013860"/>
            <a:ext cx="6754814" cy="802238"/>
            <a:chOff x="5165755" y="4013860"/>
            <a:chExt cx="6754814" cy="802238"/>
          </a:xfrm>
        </p:grpSpPr>
        <p:grpSp>
          <p:nvGrpSpPr>
            <p:cNvPr id="20" name="Group 46079">
              <a:extLst>
                <a:ext uri="{FF2B5EF4-FFF2-40B4-BE49-F238E27FC236}">
                  <a16:creationId xmlns:a16="http://schemas.microsoft.com/office/drawing/2014/main" xmlns="" id="{86600372-1660-49A3-9B31-44A3F95DC331}"/>
                </a:ext>
              </a:extLst>
            </p:cNvPr>
            <p:cNvGrpSpPr/>
            <p:nvPr/>
          </p:nvGrpSpPr>
          <p:grpSpPr>
            <a:xfrm>
              <a:off x="5165755" y="4075218"/>
              <a:ext cx="679522" cy="679523"/>
              <a:chOff x="0" y="0"/>
              <a:chExt cx="889000" cy="889000"/>
            </a:xfrm>
          </p:grpSpPr>
          <p:sp>
            <p:nvSpPr>
              <p:cNvPr id="21" name="Shape 46077">
                <a:extLst>
                  <a:ext uri="{FF2B5EF4-FFF2-40B4-BE49-F238E27FC236}">
                    <a16:creationId xmlns:a16="http://schemas.microsoft.com/office/drawing/2014/main" xmlns="" id="{465628FF-2C58-4BA7-91AD-4E9FB9C8993A}"/>
                  </a:ext>
                </a:extLst>
              </p:cNvPr>
              <p:cNvSpPr/>
              <p:nvPr/>
            </p:nvSpPr>
            <p:spPr>
              <a:xfrm>
                <a:off x="0" y="0"/>
                <a:ext cx="889000" cy="889000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Shape 46078">
                <a:extLst>
                  <a:ext uri="{FF2B5EF4-FFF2-40B4-BE49-F238E27FC236}">
                    <a16:creationId xmlns:a16="http://schemas.microsoft.com/office/drawing/2014/main" xmlns="" id="{AC98EB8B-EB64-4D7C-A8C4-D27E5829AE47}"/>
                  </a:ext>
                </a:extLst>
              </p:cNvPr>
              <p:cNvSpPr/>
              <p:nvPr/>
            </p:nvSpPr>
            <p:spPr>
              <a:xfrm>
                <a:off x="222250" y="257057"/>
                <a:ext cx="444500" cy="374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58" y="0"/>
                    </a:moveTo>
                    <a:cubicBezTo>
                      <a:pt x="612" y="0"/>
                      <a:pt x="0" y="713"/>
                      <a:pt x="0" y="1597"/>
                    </a:cubicBezTo>
                    <a:lnTo>
                      <a:pt x="0" y="20003"/>
                    </a:lnTo>
                    <a:cubicBezTo>
                      <a:pt x="0" y="20887"/>
                      <a:pt x="612" y="21600"/>
                      <a:pt x="1358" y="21600"/>
                    </a:cubicBezTo>
                    <a:lnTo>
                      <a:pt x="18896" y="21600"/>
                    </a:lnTo>
                    <a:cubicBezTo>
                      <a:pt x="19641" y="21600"/>
                      <a:pt x="20242" y="20887"/>
                      <a:pt x="20242" y="20003"/>
                    </a:cubicBezTo>
                    <a:lnTo>
                      <a:pt x="20242" y="15200"/>
                    </a:lnTo>
                    <a:lnTo>
                      <a:pt x="15524" y="15200"/>
                    </a:lnTo>
                    <a:cubicBezTo>
                      <a:pt x="14779" y="15200"/>
                      <a:pt x="14177" y="14487"/>
                      <a:pt x="14177" y="13604"/>
                    </a:cubicBezTo>
                    <a:lnTo>
                      <a:pt x="14177" y="10398"/>
                    </a:lnTo>
                    <a:cubicBezTo>
                      <a:pt x="14177" y="9514"/>
                      <a:pt x="14779" y="8801"/>
                      <a:pt x="15524" y="8801"/>
                    </a:cubicBezTo>
                    <a:lnTo>
                      <a:pt x="20242" y="8801"/>
                    </a:lnTo>
                    <a:lnTo>
                      <a:pt x="20242" y="4803"/>
                    </a:lnTo>
                    <a:cubicBezTo>
                      <a:pt x="20242" y="3919"/>
                      <a:pt x="19641" y="3193"/>
                      <a:pt x="18896" y="3193"/>
                    </a:cubicBezTo>
                    <a:lnTo>
                      <a:pt x="18896" y="1597"/>
                    </a:lnTo>
                    <a:cubicBezTo>
                      <a:pt x="18896" y="713"/>
                      <a:pt x="18295" y="0"/>
                      <a:pt x="17549" y="0"/>
                    </a:cubicBezTo>
                    <a:lnTo>
                      <a:pt x="1358" y="0"/>
                    </a:lnTo>
                    <a:close/>
                    <a:moveTo>
                      <a:pt x="2025" y="1597"/>
                    </a:moveTo>
                    <a:lnTo>
                      <a:pt x="16192" y="1597"/>
                    </a:lnTo>
                    <a:cubicBezTo>
                      <a:pt x="16192" y="1597"/>
                      <a:pt x="17549" y="1593"/>
                      <a:pt x="17549" y="3193"/>
                    </a:cubicBezTo>
                    <a:lnTo>
                      <a:pt x="2025" y="3193"/>
                    </a:lnTo>
                    <a:cubicBezTo>
                      <a:pt x="1653" y="3193"/>
                      <a:pt x="1358" y="2844"/>
                      <a:pt x="1358" y="2401"/>
                    </a:cubicBezTo>
                    <a:cubicBezTo>
                      <a:pt x="1358" y="1960"/>
                      <a:pt x="1653" y="1597"/>
                      <a:pt x="2025" y="1597"/>
                    </a:cubicBezTo>
                    <a:close/>
                    <a:moveTo>
                      <a:pt x="16192" y="9606"/>
                    </a:moveTo>
                    <a:cubicBezTo>
                      <a:pt x="15447" y="9606"/>
                      <a:pt x="14845" y="10318"/>
                      <a:pt x="14845" y="11202"/>
                    </a:cubicBezTo>
                    <a:lnTo>
                      <a:pt x="14845" y="12799"/>
                    </a:lnTo>
                    <a:cubicBezTo>
                      <a:pt x="14845" y="13683"/>
                      <a:pt x="15447" y="14396"/>
                      <a:pt x="16192" y="14396"/>
                    </a:cubicBezTo>
                    <a:lnTo>
                      <a:pt x="20242" y="14396"/>
                    </a:lnTo>
                    <a:cubicBezTo>
                      <a:pt x="20988" y="14396"/>
                      <a:pt x="21600" y="13683"/>
                      <a:pt x="21600" y="12799"/>
                    </a:cubicBezTo>
                    <a:lnTo>
                      <a:pt x="21600" y="11202"/>
                    </a:lnTo>
                    <a:cubicBezTo>
                      <a:pt x="21600" y="10318"/>
                      <a:pt x="20988" y="9606"/>
                      <a:pt x="20242" y="9606"/>
                    </a:cubicBezTo>
                    <a:lnTo>
                      <a:pt x="16192" y="9606"/>
                    </a:lnTo>
                    <a:close/>
                    <a:moveTo>
                      <a:pt x="16871" y="11202"/>
                    </a:moveTo>
                    <a:cubicBezTo>
                      <a:pt x="17243" y="11202"/>
                      <a:pt x="17549" y="11552"/>
                      <a:pt x="17549" y="11994"/>
                    </a:cubicBezTo>
                    <a:cubicBezTo>
                      <a:pt x="17549" y="12436"/>
                      <a:pt x="17243" y="12799"/>
                      <a:pt x="16871" y="12799"/>
                    </a:cubicBezTo>
                    <a:cubicBezTo>
                      <a:pt x="16498" y="12799"/>
                      <a:pt x="16192" y="12436"/>
                      <a:pt x="16192" y="11994"/>
                    </a:cubicBezTo>
                    <a:cubicBezTo>
                      <a:pt x="16192" y="11552"/>
                      <a:pt x="16498" y="11202"/>
                      <a:pt x="16871" y="112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90C1F7A2-49C0-4BD3-B171-EC6A064610FC}"/>
                </a:ext>
              </a:extLst>
            </p:cNvPr>
            <p:cNvGrpSpPr/>
            <p:nvPr/>
          </p:nvGrpSpPr>
          <p:grpSpPr>
            <a:xfrm>
              <a:off x="5845277" y="4013860"/>
              <a:ext cx="6075292" cy="802238"/>
              <a:chOff x="5416537" y="1316804"/>
              <a:chExt cx="6075292" cy="802238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="" id="{48939C84-7216-4FCF-8F58-B72A42C0797E}"/>
                  </a:ext>
                </a:extLst>
              </p:cNvPr>
              <p:cNvSpPr/>
              <p:nvPr/>
            </p:nvSpPr>
            <p:spPr>
              <a:xfrm>
                <a:off x="5505516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包图网汇集了各种流行趋势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="" id="{DB767B54-CF97-44F7-B259-34DDA298ED91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ECC89E81-FADD-40A4-BE4E-36863CDCBA4C}"/>
              </a:ext>
            </a:extLst>
          </p:cNvPr>
          <p:cNvGrpSpPr/>
          <p:nvPr/>
        </p:nvGrpSpPr>
        <p:grpSpPr>
          <a:xfrm>
            <a:off x="4567532" y="1316804"/>
            <a:ext cx="6924297" cy="802238"/>
            <a:chOff x="4567532" y="1316804"/>
            <a:chExt cx="6924297" cy="802238"/>
          </a:xfrm>
        </p:grpSpPr>
        <p:grpSp>
          <p:nvGrpSpPr>
            <p:cNvPr id="32" name="Group 46065">
              <a:extLst>
                <a:ext uri="{FF2B5EF4-FFF2-40B4-BE49-F238E27FC236}">
                  <a16:creationId xmlns:a16="http://schemas.microsoft.com/office/drawing/2014/main" xmlns="" id="{C45B068B-3985-4F97-97E3-988D00535EE0}"/>
                </a:ext>
              </a:extLst>
            </p:cNvPr>
            <p:cNvGrpSpPr/>
            <p:nvPr/>
          </p:nvGrpSpPr>
          <p:grpSpPr>
            <a:xfrm>
              <a:off x="4567532" y="1377963"/>
              <a:ext cx="679521" cy="679523"/>
              <a:chOff x="0" y="0"/>
              <a:chExt cx="889000" cy="889000"/>
            </a:xfrm>
          </p:grpSpPr>
          <p:sp>
            <p:nvSpPr>
              <p:cNvPr id="33" name="Shape 46063">
                <a:extLst>
                  <a:ext uri="{FF2B5EF4-FFF2-40B4-BE49-F238E27FC236}">
                    <a16:creationId xmlns:a16="http://schemas.microsoft.com/office/drawing/2014/main" xmlns="" id="{7BED6D71-DE08-4D79-8CFB-2882ED8A1310}"/>
                  </a:ext>
                </a:extLst>
              </p:cNvPr>
              <p:cNvSpPr/>
              <p:nvPr/>
            </p:nvSpPr>
            <p:spPr>
              <a:xfrm>
                <a:off x="0" y="0"/>
                <a:ext cx="889000" cy="889000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Shape 46064">
                <a:extLst>
                  <a:ext uri="{FF2B5EF4-FFF2-40B4-BE49-F238E27FC236}">
                    <a16:creationId xmlns:a16="http://schemas.microsoft.com/office/drawing/2014/main" xmlns="" id="{E96C7650-1C88-48ED-95A3-F82A0F59752D}"/>
                  </a:ext>
                </a:extLst>
              </p:cNvPr>
              <p:cNvSpPr/>
              <p:nvPr/>
            </p:nvSpPr>
            <p:spPr>
              <a:xfrm>
                <a:off x="223863" y="247306"/>
                <a:ext cx="441274" cy="394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84" extrusionOk="0">
                    <a:moveTo>
                      <a:pt x="19415" y="16649"/>
                    </a:moveTo>
                    <a:cubicBezTo>
                      <a:pt x="20161" y="16995"/>
                      <a:pt x="20794" y="17015"/>
                      <a:pt x="20797" y="18016"/>
                    </a:cubicBezTo>
                    <a:lnTo>
                      <a:pt x="21600" y="21484"/>
                    </a:lnTo>
                    <a:lnTo>
                      <a:pt x="0" y="21484"/>
                    </a:lnTo>
                    <a:cubicBezTo>
                      <a:pt x="91" y="20771"/>
                      <a:pt x="349" y="19060"/>
                      <a:pt x="573" y="18136"/>
                    </a:cubicBezTo>
                    <a:cubicBezTo>
                      <a:pt x="679" y="17700"/>
                      <a:pt x="1212" y="16975"/>
                      <a:pt x="2036" y="16624"/>
                    </a:cubicBezTo>
                    <a:cubicBezTo>
                      <a:pt x="4050" y="15766"/>
                      <a:pt x="6877" y="14370"/>
                      <a:pt x="7251" y="13724"/>
                    </a:cubicBezTo>
                    <a:cubicBezTo>
                      <a:pt x="7484" y="13323"/>
                      <a:pt x="7579" y="13743"/>
                      <a:pt x="7681" y="13421"/>
                    </a:cubicBezTo>
                    <a:cubicBezTo>
                      <a:pt x="7916" y="12679"/>
                      <a:pt x="7968" y="11587"/>
                      <a:pt x="7968" y="11587"/>
                    </a:cubicBezTo>
                    <a:cubicBezTo>
                      <a:pt x="7848" y="11494"/>
                      <a:pt x="7572" y="10786"/>
                      <a:pt x="7434" y="10117"/>
                    </a:cubicBezTo>
                    <a:cubicBezTo>
                      <a:pt x="7387" y="9891"/>
                      <a:pt x="7082" y="9884"/>
                      <a:pt x="6846" y="8995"/>
                    </a:cubicBezTo>
                    <a:cubicBezTo>
                      <a:pt x="6653" y="8263"/>
                      <a:pt x="6425" y="7272"/>
                      <a:pt x="6518" y="6932"/>
                    </a:cubicBezTo>
                    <a:cubicBezTo>
                      <a:pt x="6566" y="6758"/>
                      <a:pt x="6695" y="6822"/>
                      <a:pt x="6716" y="6831"/>
                    </a:cubicBezTo>
                    <a:cubicBezTo>
                      <a:pt x="6697" y="6706"/>
                      <a:pt x="6673" y="6705"/>
                      <a:pt x="6649" y="6531"/>
                    </a:cubicBezTo>
                    <a:cubicBezTo>
                      <a:pt x="6603" y="6199"/>
                      <a:pt x="6428" y="5653"/>
                      <a:pt x="6414" y="5330"/>
                    </a:cubicBezTo>
                    <a:cubicBezTo>
                      <a:pt x="6302" y="2941"/>
                      <a:pt x="6814" y="1517"/>
                      <a:pt x="7802" y="834"/>
                    </a:cubicBezTo>
                    <a:cubicBezTo>
                      <a:pt x="8064" y="653"/>
                      <a:pt x="9136" y="145"/>
                      <a:pt x="9462" y="64"/>
                    </a:cubicBezTo>
                    <a:cubicBezTo>
                      <a:pt x="10187" y="-116"/>
                      <a:pt x="11659" y="109"/>
                      <a:pt x="12338" y="443"/>
                    </a:cubicBezTo>
                    <a:cubicBezTo>
                      <a:pt x="14203" y="1346"/>
                      <a:pt x="14766" y="2285"/>
                      <a:pt x="14624" y="5330"/>
                    </a:cubicBezTo>
                    <a:cubicBezTo>
                      <a:pt x="14599" y="5877"/>
                      <a:pt x="14486" y="6618"/>
                      <a:pt x="14433" y="6945"/>
                    </a:cubicBezTo>
                    <a:cubicBezTo>
                      <a:pt x="14521" y="6860"/>
                      <a:pt x="14606" y="6807"/>
                      <a:pt x="14679" y="6813"/>
                    </a:cubicBezTo>
                    <a:cubicBezTo>
                      <a:pt x="14982" y="6833"/>
                      <a:pt x="14696" y="8105"/>
                      <a:pt x="14460" y="8995"/>
                    </a:cubicBezTo>
                    <a:cubicBezTo>
                      <a:pt x="14225" y="9884"/>
                      <a:pt x="13904" y="9888"/>
                      <a:pt x="13872" y="10117"/>
                    </a:cubicBezTo>
                    <a:cubicBezTo>
                      <a:pt x="13761" y="10901"/>
                      <a:pt x="13490" y="11361"/>
                      <a:pt x="13347" y="11576"/>
                    </a:cubicBezTo>
                    <a:cubicBezTo>
                      <a:pt x="13347" y="11576"/>
                      <a:pt x="13436" y="12775"/>
                      <a:pt x="13704" y="13449"/>
                    </a:cubicBezTo>
                    <a:cubicBezTo>
                      <a:pt x="13812" y="13730"/>
                      <a:pt x="13931" y="13430"/>
                      <a:pt x="14102" y="13742"/>
                    </a:cubicBezTo>
                    <a:cubicBezTo>
                      <a:pt x="14018" y="13588"/>
                      <a:pt x="14272" y="14339"/>
                      <a:pt x="15405" y="14858"/>
                    </a:cubicBezTo>
                    <a:cubicBezTo>
                      <a:pt x="17512" y="15825"/>
                      <a:pt x="18500" y="16226"/>
                      <a:pt x="19415" y="166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34242BDC-C882-4670-9A7E-D3A4F6235A2A}"/>
                </a:ext>
              </a:extLst>
            </p:cNvPr>
            <p:cNvGrpSpPr/>
            <p:nvPr/>
          </p:nvGrpSpPr>
          <p:grpSpPr>
            <a:xfrm>
              <a:off x="5416537" y="1316804"/>
              <a:ext cx="6075292" cy="802238"/>
              <a:chOff x="5416537" y="1316804"/>
              <a:chExt cx="6075292" cy="802238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="" id="{AB90A8BC-8329-40A2-98DB-5B69BB5B45E2}"/>
                  </a:ext>
                </a:extLst>
              </p:cNvPr>
              <p:cNvSpPr/>
              <p:nvPr/>
            </p:nvSpPr>
            <p:spPr>
              <a:xfrm>
                <a:off x="5505516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包图网汇集了各种流行趋势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="" id="{B966ED5E-87E3-49FA-B7A0-F0C2B0FA3FE2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D5CB7640-C748-4DF1-B6BB-33DD5ABF614D}"/>
              </a:ext>
            </a:extLst>
          </p:cNvPr>
          <p:cNvGrpSpPr/>
          <p:nvPr/>
        </p:nvGrpSpPr>
        <p:grpSpPr>
          <a:xfrm>
            <a:off x="5165755" y="2679871"/>
            <a:ext cx="6754814" cy="802238"/>
            <a:chOff x="5165755" y="2679871"/>
            <a:chExt cx="6754814" cy="802238"/>
          </a:xfrm>
        </p:grpSpPr>
        <p:grpSp>
          <p:nvGrpSpPr>
            <p:cNvPr id="26" name="Group 46072">
              <a:extLst>
                <a:ext uri="{FF2B5EF4-FFF2-40B4-BE49-F238E27FC236}">
                  <a16:creationId xmlns:a16="http://schemas.microsoft.com/office/drawing/2014/main" xmlns="" id="{DF0765B8-9AED-4341-AE42-67DDB578036A}"/>
                </a:ext>
              </a:extLst>
            </p:cNvPr>
            <p:cNvGrpSpPr/>
            <p:nvPr/>
          </p:nvGrpSpPr>
          <p:grpSpPr>
            <a:xfrm>
              <a:off x="5165755" y="2726591"/>
              <a:ext cx="679522" cy="679523"/>
              <a:chOff x="0" y="0"/>
              <a:chExt cx="889000" cy="889000"/>
            </a:xfrm>
          </p:grpSpPr>
          <p:sp>
            <p:nvSpPr>
              <p:cNvPr id="27" name="Shape 46070">
                <a:extLst>
                  <a:ext uri="{FF2B5EF4-FFF2-40B4-BE49-F238E27FC236}">
                    <a16:creationId xmlns:a16="http://schemas.microsoft.com/office/drawing/2014/main" xmlns="" id="{026F9D3E-4C3E-447C-B81E-2FEDA8E148CB}"/>
                  </a:ext>
                </a:extLst>
              </p:cNvPr>
              <p:cNvSpPr/>
              <p:nvPr/>
            </p:nvSpPr>
            <p:spPr>
              <a:xfrm>
                <a:off x="0" y="0"/>
                <a:ext cx="889000" cy="889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Shape 46071">
                <a:extLst>
                  <a:ext uri="{FF2B5EF4-FFF2-40B4-BE49-F238E27FC236}">
                    <a16:creationId xmlns:a16="http://schemas.microsoft.com/office/drawing/2014/main" xmlns="" id="{0F42C99E-466A-4132-BC03-966C55B16E0F}"/>
                  </a:ext>
                </a:extLst>
              </p:cNvPr>
              <p:cNvSpPr/>
              <p:nvPr/>
            </p:nvSpPr>
            <p:spPr>
              <a:xfrm>
                <a:off x="221731" y="221729"/>
                <a:ext cx="445538" cy="445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60" y="14462"/>
                    </a:moveTo>
                    <a:cubicBezTo>
                      <a:pt x="10237" y="15268"/>
                      <a:pt x="7944" y="14282"/>
                      <a:pt x="7138" y="12260"/>
                    </a:cubicBezTo>
                    <a:cubicBezTo>
                      <a:pt x="6332" y="10238"/>
                      <a:pt x="7318" y="7944"/>
                      <a:pt x="9340" y="7138"/>
                    </a:cubicBezTo>
                    <a:cubicBezTo>
                      <a:pt x="11363" y="6332"/>
                      <a:pt x="13656" y="7318"/>
                      <a:pt x="14462" y="9340"/>
                    </a:cubicBezTo>
                    <a:cubicBezTo>
                      <a:pt x="15268" y="11362"/>
                      <a:pt x="14282" y="13656"/>
                      <a:pt x="12260" y="14462"/>
                    </a:cubicBezTo>
                    <a:close/>
                    <a:moveTo>
                      <a:pt x="19602" y="9782"/>
                    </a:moveTo>
                    <a:cubicBezTo>
                      <a:pt x="20834" y="9090"/>
                      <a:pt x="21600" y="8617"/>
                      <a:pt x="21600" y="8617"/>
                    </a:cubicBezTo>
                    <a:lnTo>
                      <a:pt x="20140" y="4954"/>
                    </a:lnTo>
                    <a:cubicBezTo>
                      <a:pt x="20140" y="4954"/>
                      <a:pt x="19254" y="5138"/>
                      <a:pt x="17878" y="5484"/>
                    </a:cubicBezTo>
                    <a:cubicBezTo>
                      <a:pt x="17340" y="4770"/>
                      <a:pt x="16700" y="4141"/>
                      <a:pt x="15975" y="3619"/>
                    </a:cubicBezTo>
                    <a:cubicBezTo>
                      <a:pt x="16319" y="2115"/>
                      <a:pt x="16483" y="1130"/>
                      <a:pt x="16483" y="1130"/>
                    </a:cubicBezTo>
                    <a:lnTo>
                      <a:pt x="13896" y="17"/>
                    </a:lnTo>
                    <a:cubicBezTo>
                      <a:pt x="13896" y="17"/>
                      <a:pt x="13292" y="816"/>
                      <a:pt x="12435" y="2100"/>
                    </a:cubicBezTo>
                    <a:cubicBezTo>
                      <a:pt x="11667" y="1958"/>
                      <a:pt x="9929" y="1990"/>
                      <a:pt x="9794" y="2006"/>
                    </a:cubicBezTo>
                    <a:cubicBezTo>
                      <a:pt x="9096" y="770"/>
                      <a:pt x="8616" y="0"/>
                      <a:pt x="8616" y="0"/>
                    </a:cubicBezTo>
                    <a:lnTo>
                      <a:pt x="4955" y="1460"/>
                    </a:lnTo>
                    <a:cubicBezTo>
                      <a:pt x="4955" y="1460"/>
                      <a:pt x="5136" y="2351"/>
                      <a:pt x="5481" y="3734"/>
                    </a:cubicBezTo>
                    <a:cubicBezTo>
                      <a:pt x="4778" y="4264"/>
                      <a:pt x="4157" y="4895"/>
                      <a:pt x="3639" y="5608"/>
                    </a:cubicBezTo>
                    <a:cubicBezTo>
                      <a:pt x="2127" y="5266"/>
                      <a:pt x="1135" y="5104"/>
                      <a:pt x="1135" y="5104"/>
                    </a:cubicBezTo>
                    <a:lnTo>
                      <a:pt x="22" y="7692"/>
                    </a:lnTo>
                    <a:cubicBezTo>
                      <a:pt x="22" y="7692"/>
                      <a:pt x="819" y="8298"/>
                      <a:pt x="2103" y="9154"/>
                    </a:cubicBezTo>
                    <a:cubicBezTo>
                      <a:pt x="1955" y="9941"/>
                      <a:pt x="1990" y="11679"/>
                      <a:pt x="2004" y="11801"/>
                    </a:cubicBezTo>
                    <a:cubicBezTo>
                      <a:pt x="768" y="12502"/>
                      <a:pt x="0" y="12983"/>
                      <a:pt x="0" y="12983"/>
                    </a:cubicBezTo>
                    <a:lnTo>
                      <a:pt x="1460" y="16645"/>
                    </a:lnTo>
                    <a:cubicBezTo>
                      <a:pt x="1460" y="16645"/>
                      <a:pt x="2351" y="16467"/>
                      <a:pt x="3732" y="16126"/>
                    </a:cubicBezTo>
                    <a:cubicBezTo>
                      <a:pt x="4263" y="16831"/>
                      <a:pt x="4896" y="17454"/>
                      <a:pt x="5611" y="17973"/>
                    </a:cubicBezTo>
                    <a:cubicBezTo>
                      <a:pt x="5273" y="19468"/>
                      <a:pt x="5112" y="20448"/>
                      <a:pt x="5112" y="20448"/>
                    </a:cubicBezTo>
                    <a:lnTo>
                      <a:pt x="7642" y="21536"/>
                    </a:lnTo>
                    <a:cubicBezTo>
                      <a:pt x="7642" y="21536"/>
                      <a:pt x="8236" y="20755"/>
                      <a:pt x="9083" y="19495"/>
                    </a:cubicBezTo>
                    <a:cubicBezTo>
                      <a:pt x="9914" y="19659"/>
                      <a:pt x="11699" y="19617"/>
                      <a:pt x="11812" y="19605"/>
                    </a:cubicBezTo>
                    <a:cubicBezTo>
                      <a:pt x="12507" y="20836"/>
                      <a:pt x="12984" y="21600"/>
                      <a:pt x="12984" y="21600"/>
                    </a:cubicBezTo>
                    <a:lnTo>
                      <a:pt x="16645" y="20140"/>
                    </a:lnTo>
                    <a:cubicBezTo>
                      <a:pt x="16645" y="20140"/>
                      <a:pt x="16465" y="19256"/>
                      <a:pt x="16122" y="17881"/>
                    </a:cubicBezTo>
                    <a:cubicBezTo>
                      <a:pt x="16854" y="17330"/>
                      <a:pt x="17498" y="16672"/>
                      <a:pt x="18029" y="15924"/>
                    </a:cubicBezTo>
                    <a:cubicBezTo>
                      <a:pt x="19510" y="16258"/>
                      <a:pt x="20478" y="16419"/>
                      <a:pt x="20478" y="16419"/>
                    </a:cubicBezTo>
                    <a:lnTo>
                      <a:pt x="21566" y="13889"/>
                    </a:lnTo>
                    <a:cubicBezTo>
                      <a:pt x="21566" y="13889"/>
                      <a:pt x="20777" y="13294"/>
                      <a:pt x="19508" y="12446"/>
                    </a:cubicBezTo>
                    <a:cubicBezTo>
                      <a:pt x="19652" y="11675"/>
                      <a:pt x="19618" y="9922"/>
                      <a:pt x="19602" y="97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F74C0464-58B6-4714-87E6-53D592A53E1B}"/>
                </a:ext>
              </a:extLst>
            </p:cNvPr>
            <p:cNvGrpSpPr/>
            <p:nvPr/>
          </p:nvGrpSpPr>
          <p:grpSpPr>
            <a:xfrm>
              <a:off x="5917919" y="2679871"/>
              <a:ext cx="6002650" cy="802238"/>
              <a:chOff x="5416537" y="1316804"/>
              <a:chExt cx="6002650" cy="802238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="" id="{44911CC0-F52F-4F9A-971E-4DBD1231EED0}"/>
                  </a:ext>
                </a:extLst>
              </p:cNvPr>
              <p:cNvSpPr/>
              <p:nvPr/>
            </p:nvSpPr>
            <p:spPr>
              <a:xfrm>
                <a:off x="5432874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包图网汇集了各种流行趋势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xmlns="" id="{99278209-68F7-4BC5-B375-0587A57F435A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50FCECE5-A61F-41EB-9C94-A0FDF720E7D6}"/>
              </a:ext>
            </a:extLst>
          </p:cNvPr>
          <p:cNvGrpSpPr/>
          <p:nvPr/>
        </p:nvGrpSpPr>
        <p:grpSpPr>
          <a:xfrm>
            <a:off x="4567532" y="5400963"/>
            <a:ext cx="6924297" cy="802238"/>
            <a:chOff x="4567532" y="5400963"/>
            <a:chExt cx="6924297" cy="802238"/>
          </a:xfrm>
        </p:grpSpPr>
        <p:sp>
          <p:nvSpPr>
            <p:cNvPr id="15" name="Shape 46084">
              <a:extLst>
                <a:ext uri="{FF2B5EF4-FFF2-40B4-BE49-F238E27FC236}">
                  <a16:creationId xmlns:a16="http://schemas.microsoft.com/office/drawing/2014/main" xmlns="" id="{F0C5F6B3-0E2A-4E3B-8B33-1105CE68E3DA}"/>
                </a:ext>
              </a:extLst>
            </p:cNvPr>
            <p:cNvSpPr/>
            <p:nvPr/>
          </p:nvSpPr>
          <p:spPr>
            <a:xfrm>
              <a:off x="4567532" y="5423846"/>
              <a:ext cx="679521" cy="67952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hape 46085">
              <a:extLst>
                <a:ext uri="{FF2B5EF4-FFF2-40B4-BE49-F238E27FC236}">
                  <a16:creationId xmlns:a16="http://schemas.microsoft.com/office/drawing/2014/main" xmlns="" id="{EFF80574-4C20-4C36-80BC-B8DAEF0FF10C}"/>
                </a:ext>
              </a:extLst>
            </p:cNvPr>
            <p:cNvSpPr/>
            <p:nvPr/>
          </p:nvSpPr>
          <p:spPr>
            <a:xfrm>
              <a:off x="4747627" y="5552778"/>
              <a:ext cx="319331" cy="42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6E7C2A26-7B16-4EBE-A32F-2E410A746656}"/>
                </a:ext>
              </a:extLst>
            </p:cNvPr>
            <p:cNvGrpSpPr/>
            <p:nvPr/>
          </p:nvGrpSpPr>
          <p:grpSpPr>
            <a:xfrm>
              <a:off x="5489179" y="5400963"/>
              <a:ext cx="6002650" cy="802238"/>
              <a:chOff x="5416537" y="1316804"/>
              <a:chExt cx="6002650" cy="802238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xmlns="" id="{C3874BE6-2FD4-4757-BD11-971A8B04A9F1}"/>
                  </a:ext>
                </a:extLst>
              </p:cNvPr>
              <p:cNvSpPr/>
              <p:nvPr/>
            </p:nvSpPr>
            <p:spPr>
              <a:xfrm>
                <a:off x="5432874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包图网汇集了各种流行趋势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视觉冲击力强的原创广告设计、电商淘宝。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xmlns="" id="{F1766764-8CDE-4FE2-93FC-3378D854E099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</p:grpSp>
      <p:sp>
        <p:nvSpPr>
          <p:cNvPr id="48" name="abc-book_73353">
            <a:extLst>
              <a:ext uri="{FF2B5EF4-FFF2-40B4-BE49-F238E27FC236}">
                <a16:creationId xmlns:a16="http://schemas.microsoft.com/office/drawing/2014/main" xmlns="" id="{12118614-D0C1-4319-9C20-D6E7B6B8D6E8}"/>
              </a:ext>
            </a:extLst>
          </p:cNvPr>
          <p:cNvSpPr>
            <a:spLocks noChangeAspect="1"/>
          </p:cNvSpPr>
          <p:nvPr/>
        </p:nvSpPr>
        <p:spPr bwMode="auto">
          <a:xfrm>
            <a:off x="2772716" y="3066352"/>
            <a:ext cx="872184" cy="1179160"/>
          </a:xfrm>
          <a:custGeom>
            <a:avLst/>
            <a:gdLst>
              <a:gd name="T0" fmla="*/ 466 w 1846"/>
              <a:gd name="T1" fmla="*/ 1172 h 2500"/>
              <a:gd name="T2" fmla="*/ 430 w 1846"/>
              <a:gd name="T3" fmla="*/ 1076 h 2500"/>
              <a:gd name="T4" fmla="*/ 898 w 1846"/>
              <a:gd name="T5" fmla="*/ 1057 h 2500"/>
              <a:gd name="T6" fmla="*/ 961 w 1846"/>
              <a:gd name="T7" fmla="*/ 1058 h 2500"/>
              <a:gd name="T8" fmla="*/ 962 w 1846"/>
              <a:gd name="T9" fmla="*/ 1057 h 2500"/>
              <a:gd name="T10" fmla="*/ 1010 w 1846"/>
              <a:gd name="T11" fmla="*/ 982 h 2500"/>
              <a:gd name="T12" fmla="*/ 974 w 1846"/>
              <a:gd name="T13" fmla="*/ 946 h 2500"/>
              <a:gd name="T14" fmla="*/ 899 w 1846"/>
              <a:gd name="T15" fmla="*/ 1005 h 2500"/>
              <a:gd name="T16" fmla="*/ 1846 w 1846"/>
              <a:gd name="T17" fmla="*/ 2433 h 2500"/>
              <a:gd name="T18" fmla="*/ 66 w 1846"/>
              <a:gd name="T19" fmla="*/ 2500 h 2500"/>
              <a:gd name="T20" fmla="*/ 0 w 1846"/>
              <a:gd name="T21" fmla="*/ 407 h 2500"/>
              <a:gd name="T22" fmla="*/ 0 w 1846"/>
              <a:gd name="T23" fmla="*/ 67 h 2500"/>
              <a:gd name="T24" fmla="*/ 1780 w 1846"/>
              <a:gd name="T25" fmla="*/ 0 h 2500"/>
              <a:gd name="T26" fmla="*/ 1780 w 1846"/>
              <a:gd name="T27" fmla="*/ 133 h 2500"/>
              <a:gd name="T28" fmla="*/ 1706 w 1846"/>
              <a:gd name="T29" fmla="*/ 337 h 2500"/>
              <a:gd name="T30" fmla="*/ 1846 w 1846"/>
              <a:gd name="T31" fmla="*/ 403 h 2500"/>
              <a:gd name="T32" fmla="*/ 1573 w 1846"/>
              <a:gd name="T33" fmla="*/ 337 h 2500"/>
              <a:gd name="T34" fmla="*/ 133 w 1846"/>
              <a:gd name="T35" fmla="*/ 133 h 2500"/>
              <a:gd name="T36" fmla="*/ 689 w 1846"/>
              <a:gd name="T37" fmla="*/ 1380 h 2500"/>
              <a:gd name="T38" fmla="*/ 430 w 1846"/>
              <a:gd name="T39" fmla="*/ 825 h 2500"/>
              <a:gd name="T40" fmla="*/ 368 w 1846"/>
              <a:gd name="T41" fmla="*/ 868 h 2500"/>
              <a:gd name="T42" fmla="*/ 205 w 1846"/>
              <a:gd name="T43" fmla="*/ 1467 h 2500"/>
              <a:gd name="T44" fmla="*/ 292 w 1846"/>
              <a:gd name="T45" fmla="*/ 1429 h 2500"/>
              <a:gd name="T46" fmla="*/ 518 w 1846"/>
              <a:gd name="T47" fmla="*/ 1305 h 2500"/>
              <a:gd name="T48" fmla="*/ 651 w 1846"/>
              <a:gd name="T49" fmla="*/ 1466 h 2500"/>
              <a:gd name="T50" fmla="*/ 1177 w 1846"/>
              <a:gd name="T51" fmla="*/ 1248 h 2500"/>
              <a:gd name="T52" fmla="*/ 1114 w 1846"/>
              <a:gd name="T53" fmla="*/ 1107 h 2500"/>
              <a:gd name="T54" fmla="*/ 1144 w 1846"/>
              <a:gd name="T55" fmla="*/ 982 h 2500"/>
              <a:gd name="T56" fmla="*/ 975 w 1846"/>
              <a:gd name="T57" fmla="*/ 812 h 2500"/>
              <a:gd name="T58" fmla="*/ 832 w 1846"/>
              <a:gd name="T59" fmla="*/ 812 h 2500"/>
              <a:gd name="T60" fmla="*/ 785 w 1846"/>
              <a:gd name="T61" fmla="*/ 831 h 2500"/>
              <a:gd name="T62" fmla="*/ 777 w 1846"/>
              <a:gd name="T63" fmla="*/ 841 h 2500"/>
              <a:gd name="T64" fmla="*/ 771 w 1846"/>
              <a:gd name="T65" fmla="*/ 853 h 2500"/>
              <a:gd name="T66" fmla="*/ 767 w 1846"/>
              <a:gd name="T67" fmla="*/ 865 h 2500"/>
              <a:gd name="T68" fmla="*/ 765 w 1846"/>
              <a:gd name="T69" fmla="*/ 1123 h 2500"/>
              <a:gd name="T70" fmla="*/ 765 w 1846"/>
              <a:gd name="T71" fmla="*/ 1124 h 2500"/>
              <a:gd name="T72" fmla="*/ 764 w 1846"/>
              <a:gd name="T73" fmla="*/ 1403 h 2500"/>
              <a:gd name="T74" fmla="*/ 983 w 1846"/>
              <a:gd name="T75" fmla="*/ 1470 h 2500"/>
              <a:gd name="T76" fmla="*/ 1177 w 1846"/>
              <a:gd name="T77" fmla="*/ 1278 h 2500"/>
              <a:gd name="T78" fmla="*/ 1370 w 1846"/>
              <a:gd name="T79" fmla="*/ 1274 h 2500"/>
              <a:gd name="T80" fmla="*/ 1392 w 1846"/>
              <a:gd name="T81" fmla="*/ 967 h 2500"/>
              <a:gd name="T82" fmla="*/ 1462 w 1846"/>
              <a:gd name="T83" fmla="*/ 945 h 2500"/>
              <a:gd name="T84" fmla="*/ 1615 w 1846"/>
              <a:gd name="T85" fmla="*/ 1075 h 2500"/>
              <a:gd name="T86" fmla="*/ 1682 w 1846"/>
              <a:gd name="T87" fmla="*/ 1008 h 2500"/>
              <a:gd name="T88" fmla="*/ 1458 w 1846"/>
              <a:gd name="T89" fmla="*/ 812 h 2500"/>
              <a:gd name="T90" fmla="*/ 1307 w 1846"/>
              <a:gd name="T91" fmla="*/ 865 h 2500"/>
              <a:gd name="T92" fmla="*/ 1237 w 1846"/>
              <a:gd name="T93" fmla="*/ 1274 h 2500"/>
              <a:gd name="T94" fmla="*/ 1460 w 1846"/>
              <a:gd name="T95" fmla="*/ 1470 h 2500"/>
              <a:gd name="T96" fmla="*/ 1612 w 1846"/>
              <a:gd name="T97" fmla="*/ 1417 h 2500"/>
              <a:gd name="T98" fmla="*/ 1681 w 1846"/>
              <a:gd name="T99" fmla="*/ 1260 h 2500"/>
              <a:gd name="T100" fmla="*/ 1614 w 1846"/>
              <a:gd name="T101" fmla="*/ 1193 h 2500"/>
              <a:gd name="T102" fmla="*/ 1547 w 1846"/>
              <a:gd name="T103" fmla="*/ 1275 h 2500"/>
              <a:gd name="T104" fmla="*/ 1461 w 1846"/>
              <a:gd name="T105" fmla="*/ 1337 h 2500"/>
              <a:gd name="T106" fmla="*/ 1457 w 1846"/>
              <a:gd name="T107" fmla="*/ 1337 h 2500"/>
              <a:gd name="T108" fmla="*/ 988 w 1846"/>
              <a:gd name="T109" fmla="*/ 1191 h 2500"/>
              <a:gd name="T110" fmla="*/ 898 w 1846"/>
              <a:gd name="T111" fmla="*/ 1337 h 2500"/>
              <a:gd name="T112" fmla="*/ 984 w 1846"/>
              <a:gd name="T113" fmla="*/ 1337 h 2500"/>
              <a:gd name="T114" fmla="*/ 1043 w 1846"/>
              <a:gd name="T115" fmla="*/ 1278 h 2500"/>
              <a:gd name="T116" fmla="*/ 1027 w 1846"/>
              <a:gd name="T117" fmla="*/ 1208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46" h="2500">
                <a:moveTo>
                  <a:pt x="430" y="1076"/>
                </a:moveTo>
                <a:lnTo>
                  <a:pt x="466" y="1172"/>
                </a:lnTo>
                <a:lnTo>
                  <a:pt x="392" y="1172"/>
                </a:lnTo>
                <a:lnTo>
                  <a:pt x="430" y="1076"/>
                </a:lnTo>
                <a:close/>
                <a:moveTo>
                  <a:pt x="899" y="1005"/>
                </a:moveTo>
                <a:lnTo>
                  <a:pt x="898" y="1057"/>
                </a:lnTo>
                <a:lnTo>
                  <a:pt x="961" y="1057"/>
                </a:lnTo>
                <a:lnTo>
                  <a:pt x="961" y="1058"/>
                </a:lnTo>
                <a:lnTo>
                  <a:pt x="962" y="1058"/>
                </a:lnTo>
                <a:lnTo>
                  <a:pt x="962" y="1057"/>
                </a:lnTo>
                <a:cubicBezTo>
                  <a:pt x="988" y="1057"/>
                  <a:pt x="1010" y="1036"/>
                  <a:pt x="1010" y="1009"/>
                </a:cubicBezTo>
                <a:lnTo>
                  <a:pt x="1010" y="982"/>
                </a:lnTo>
                <a:cubicBezTo>
                  <a:pt x="1010" y="972"/>
                  <a:pt x="1006" y="963"/>
                  <a:pt x="1000" y="956"/>
                </a:cubicBezTo>
                <a:cubicBezTo>
                  <a:pt x="993" y="950"/>
                  <a:pt x="984" y="946"/>
                  <a:pt x="974" y="946"/>
                </a:cubicBezTo>
                <a:lnTo>
                  <a:pt x="899" y="946"/>
                </a:lnTo>
                <a:lnTo>
                  <a:pt x="899" y="1005"/>
                </a:lnTo>
                <a:close/>
                <a:moveTo>
                  <a:pt x="1846" y="403"/>
                </a:moveTo>
                <a:lnTo>
                  <a:pt x="1846" y="2433"/>
                </a:lnTo>
                <a:cubicBezTo>
                  <a:pt x="1846" y="2470"/>
                  <a:pt x="1816" y="2500"/>
                  <a:pt x="1780" y="2500"/>
                </a:cubicBezTo>
                <a:lnTo>
                  <a:pt x="66" y="2500"/>
                </a:lnTo>
                <a:cubicBezTo>
                  <a:pt x="30" y="2500"/>
                  <a:pt x="0" y="2470"/>
                  <a:pt x="0" y="2433"/>
                </a:cubicBezTo>
                <a:lnTo>
                  <a:pt x="0" y="407"/>
                </a:lnTo>
                <a:lnTo>
                  <a:pt x="0" y="403"/>
                </a:lnTo>
                <a:lnTo>
                  <a:pt x="0" y="67"/>
                </a:lnTo>
                <a:cubicBezTo>
                  <a:pt x="0" y="30"/>
                  <a:pt x="30" y="0"/>
                  <a:pt x="66" y="0"/>
                </a:cubicBezTo>
                <a:lnTo>
                  <a:pt x="1780" y="0"/>
                </a:lnTo>
                <a:cubicBezTo>
                  <a:pt x="1816" y="0"/>
                  <a:pt x="1846" y="30"/>
                  <a:pt x="1846" y="67"/>
                </a:cubicBezTo>
                <a:cubicBezTo>
                  <a:pt x="1846" y="103"/>
                  <a:pt x="1816" y="133"/>
                  <a:pt x="1780" y="133"/>
                </a:cubicBezTo>
                <a:lnTo>
                  <a:pt x="1706" y="133"/>
                </a:lnTo>
                <a:lnTo>
                  <a:pt x="1706" y="337"/>
                </a:lnTo>
                <a:lnTo>
                  <a:pt x="1780" y="337"/>
                </a:lnTo>
                <a:cubicBezTo>
                  <a:pt x="1816" y="337"/>
                  <a:pt x="1846" y="367"/>
                  <a:pt x="1846" y="403"/>
                </a:cubicBezTo>
                <a:close/>
                <a:moveTo>
                  <a:pt x="133" y="337"/>
                </a:moveTo>
                <a:lnTo>
                  <a:pt x="1573" y="337"/>
                </a:lnTo>
                <a:lnTo>
                  <a:pt x="1573" y="133"/>
                </a:lnTo>
                <a:lnTo>
                  <a:pt x="133" y="133"/>
                </a:lnTo>
                <a:lnTo>
                  <a:pt x="133" y="337"/>
                </a:lnTo>
                <a:close/>
                <a:moveTo>
                  <a:pt x="689" y="1380"/>
                </a:moveTo>
                <a:lnTo>
                  <a:pt x="492" y="868"/>
                </a:lnTo>
                <a:cubicBezTo>
                  <a:pt x="482" y="842"/>
                  <a:pt x="458" y="825"/>
                  <a:pt x="430" y="825"/>
                </a:cubicBezTo>
                <a:lnTo>
                  <a:pt x="430" y="825"/>
                </a:lnTo>
                <a:cubicBezTo>
                  <a:pt x="403" y="825"/>
                  <a:pt x="378" y="842"/>
                  <a:pt x="368" y="868"/>
                </a:cubicBezTo>
                <a:lnTo>
                  <a:pt x="168" y="1380"/>
                </a:lnTo>
                <a:cubicBezTo>
                  <a:pt x="154" y="1415"/>
                  <a:pt x="171" y="1453"/>
                  <a:pt x="205" y="1467"/>
                </a:cubicBezTo>
                <a:cubicBezTo>
                  <a:pt x="213" y="1470"/>
                  <a:pt x="222" y="1471"/>
                  <a:pt x="230" y="1471"/>
                </a:cubicBezTo>
                <a:cubicBezTo>
                  <a:pt x="256" y="1471"/>
                  <a:pt x="282" y="1455"/>
                  <a:pt x="292" y="1429"/>
                </a:cubicBezTo>
                <a:lnTo>
                  <a:pt x="340" y="1305"/>
                </a:lnTo>
                <a:lnTo>
                  <a:pt x="518" y="1305"/>
                </a:lnTo>
                <a:lnTo>
                  <a:pt x="565" y="1428"/>
                </a:lnTo>
                <a:cubicBezTo>
                  <a:pt x="578" y="1462"/>
                  <a:pt x="617" y="1479"/>
                  <a:pt x="651" y="1466"/>
                </a:cubicBezTo>
                <a:cubicBezTo>
                  <a:pt x="685" y="1453"/>
                  <a:pt x="703" y="1414"/>
                  <a:pt x="689" y="1380"/>
                </a:cubicBezTo>
                <a:close/>
                <a:moveTo>
                  <a:pt x="1177" y="1248"/>
                </a:moveTo>
                <a:cubicBezTo>
                  <a:pt x="1177" y="1197"/>
                  <a:pt x="1157" y="1150"/>
                  <a:pt x="1122" y="1114"/>
                </a:cubicBezTo>
                <a:cubicBezTo>
                  <a:pt x="1119" y="1111"/>
                  <a:pt x="1117" y="1109"/>
                  <a:pt x="1114" y="1107"/>
                </a:cubicBezTo>
                <a:cubicBezTo>
                  <a:pt x="1133" y="1079"/>
                  <a:pt x="1143" y="1045"/>
                  <a:pt x="1143" y="1009"/>
                </a:cubicBezTo>
                <a:lnTo>
                  <a:pt x="1144" y="982"/>
                </a:lnTo>
                <a:cubicBezTo>
                  <a:pt x="1144" y="937"/>
                  <a:pt x="1126" y="895"/>
                  <a:pt x="1094" y="862"/>
                </a:cubicBezTo>
                <a:cubicBezTo>
                  <a:pt x="1062" y="830"/>
                  <a:pt x="1020" y="813"/>
                  <a:pt x="975" y="812"/>
                </a:cubicBezTo>
                <a:lnTo>
                  <a:pt x="833" y="812"/>
                </a:lnTo>
                <a:lnTo>
                  <a:pt x="832" y="812"/>
                </a:lnTo>
                <a:lnTo>
                  <a:pt x="832" y="812"/>
                </a:lnTo>
                <a:cubicBezTo>
                  <a:pt x="814" y="811"/>
                  <a:pt x="798" y="819"/>
                  <a:pt x="785" y="831"/>
                </a:cubicBezTo>
                <a:cubicBezTo>
                  <a:pt x="785" y="831"/>
                  <a:pt x="785" y="831"/>
                  <a:pt x="785" y="831"/>
                </a:cubicBezTo>
                <a:cubicBezTo>
                  <a:pt x="782" y="834"/>
                  <a:pt x="780" y="838"/>
                  <a:pt x="777" y="841"/>
                </a:cubicBezTo>
                <a:cubicBezTo>
                  <a:pt x="776" y="842"/>
                  <a:pt x="776" y="843"/>
                  <a:pt x="775" y="844"/>
                </a:cubicBezTo>
                <a:cubicBezTo>
                  <a:pt x="774" y="847"/>
                  <a:pt x="772" y="850"/>
                  <a:pt x="771" y="853"/>
                </a:cubicBezTo>
                <a:cubicBezTo>
                  <a:pt x="770" y="854"/>
                  <a:pt x="770" y="856"/>
                  <a:pt x="770" y="857"/>
                </a:cubicBezTo>
                <a:cubicBezTo>
                  <a:pt x="769" y="860"/>
                  <a:pt x="768" y="862"/>
                  <a:pt x="767" y="865"/>
                </a:cubicBezTo>
                <a:cubicBezTo>
                  <a:pt x="766" y="870"/>
                  <a:pt x="766" y="874"/>
                  <a:pt x="766" y="878"/>
                </a:cubicBezTo>
                <a:lnTo>
                  <a:pt x="765" y="1123"/>
                </a:lnTo>
                <a:lnTo>
                  <a:pt x="765" y="1123"/>
                </a:lnTo>
                <a:lnTo>
                  <a:pt x="765" y="1124"/>
                </a:lnTo>
                <a:lnTo>
                  <a:pt x="765" y="1124"/>
                </a:lnTo>
                <a:lnTo>
                  <a:pt x="764" y="1403"/>
                </a:lnTo>
                <a:cubicBezTo>
                  <a:pt x="764" y="1440"/>
                  <a:pt x="794" y="1470"/>
                  <a:pt x="831" y="1470"/>
                </a:cubicBezTo>
                <a:lnTo>
                  <a:pt x="983" y="1470"/>
                </a:lnTo>
                <a:cubicBezTo>
                  <a:pt x="983" y="1470"/>
                  <a:pt x="984" y="1470"/>
                  <a:pt x="984" y="1470"/>
                </a:cubicBezTo>
                <a:cubicBezTo>
                  <a:pt x="1090" y="1470"/>
                  <a:pt x="1176" y="1384"/>
                  <a:pt x="1177" y="1278"/>
                </a:cubicBezTo>
                <a:lnTo>
                  <a:pt x="1177" y="1248"/>
                </a:lnTo>
                <a:close/>
                <a:moveTo>
                  <a:pt x="1370" y="1274"/>
                </a:moveTo>
                <a:lnTo>
                  <a:pt x="1371" y="1007"/>
                </a:lnTo>
                <a:cubicBezTo>
                  <a:pt x="1371" y="988"/>
                  <a:pt x="1384" y="974"/>
                  <a:pt x="1392" y="967"/>
                </a:cubicBezTo>
                <a:cubicBezTo>
                  <a:pt x="1409" y="953"/>
                  <a:pt x="1433" y="945"/>
                  <a:pt x="1458" y="945"/>
                </a:cubicBezTo>
                <a:lnTo>
                  <a:pt x="1462" y="945"/>
                </a:lnTo>
                <a:cubicBezTo>
                  <a:pt x="1509" y="946"/>
                  <a:pt x="1548" y="974"/>
                  <a:pt x="1548" y="1008"/>
                </a:cubicBezTo>
                <a:cubicBezTo>
                  <a:pt x="1548" y="1045"/>
                  <a:pt x="1578" y="1075"/>
                  <a:pt x="1615" y="1075"/>
                </a:cubicBezTo>
                <a:lnTo>
                  <a:pt x="1615" y="1075"/>
                </a:lnTo>
                <a:cubicBezTo>
                  <a:pt x="1652" y="1075"/>
                  <a:pt x="1681" y="1045"/>
                  <a:pt x="1682" y="1008"/>
                </a:cubicBezTo>
                <a:cubicBezTo>
                  <a:pt x="1682" y="900"/>
                  <a:pt x="1583" y="812"/>
                  <a:pt x="1462" y="812"/>
                </a:cubicBezTo>
                <a:lnTo>
                  <a:pt x="1458" y="812"/>
                </a:lnTo>
                <a:lnTo>
                  <a:pt x="1457" y="812"/>
                </a:lnTo>
                <a:cubicBezTo>
                  <a:pt x="1401" y="812"/>
                  <a:pt x="1348" y="831"/>
                  <a:pt x="1307" y="865"/>
                </a:cubicBezTo>
                <a:cubicBezTo>
                  <a:pt x="1263" y="902"/>
                  <a:pt x="1238" y="953"/>
                  <a:pt x="1238" y="1007"/>
                </a:cubicBezTo>
                <a:lnTo>
                  <a:pt x="1237" y="1274"/>
                </a:lnTo>
                <a:cubicBezTo>
                  <a:pt x="1236" y="1382"/>
                  <a:pt x="1335" y="1470"/>
                  <a:pt x="1456" y="1470"/>
                </a:cubicBezTo>
                <a:lnTo>
                  <a:pt x="1460" y="1470"/>
                </a:lnTo>
                <a:lnTo>
                  <a:pt x="1461" y="1470"/>
                </a:lnTo>
                <a:cubicBezTo>
                  <a:pt x="1517" y="1470"/>
                  <a:pt x="1571" y="1451"/>
                  <a:pt x="1612" y="1417"/>
                </a:cubicBezTo>
                <a:cubicBezTo>
                  <a:pt x="1655" y="1381"/>
                  <a:pt x="1681" y="1329"/>
                  <a:pt x="1681" y="1275"/>
                </a:cubicBezTo>
                <a:lnTo>
                  <a:pt x="1681" y="1260"/>
                </a:lnTo>
                <a:cubicBezTo>
                  <a:pt x="1681" y="1223"/>
                  <a:pt x="1651" y="1193"/>
                  <a:pt x="1614" y="1193"/>
                </a:cubicBezTo>
                <a:lnTo>
                  <a:pt x="1614" y="1193"/>
                </a:lnTo>
                <a:cubicBezTo>
                  <a:pt x="1577" y="1193"/>
                  <a:pt x="1548" y="1222"/>
                  <a:pt x="1547" y="1259"/>
                </a:cubicBezTo>
                <a:lnTo>
                  <a:pt x="1547" y="1275"/>
                </a:lnTo>
                <a:cubicBezTo>
                  <a:pt x="1547" y="1294"/>
                  <a:pt x="1534" y="1308"/>
                  <a:pt x="1526" y="1315"/>
                </a:cubicBezTo>
                <a:cubicBezTo>
                  <a:pt x="1509" y="1329"/>
                  <a:pt x="1486" y="1337"/>
                  <a:pt x="1461" y="1337"/>
                </a:cubicBezTo>
                <a:lnTo>
                  <a:pt x="1460" y="1337"/>
                </a:lnTo>
                <a:lnTo>
                  <a:pt x="1457" y="1337"/>
                </a:lnTo>
                <a:cubicBezTo>
                  <a:pt x="1410" y="1337"/>
                  <a:pt x="1370" y="1308"/>
                  <a:pt x="1370" y="1274"/>
                </a:cubicBezTo>
                <a:close/>
                <a:moveTo>
                  <a:pt x="988" y="1191"/>
                </a:moveTo>
                <a:lnTo>
                  <a:pt x="898" y="1191"/>
                </a:lnTo>
                <a:lnTo>
                  <a:pt x="898" y="1337"/>
                </a:lnTo>
                <a:lnTo>
                  <a:pt x="984" y="1337"/>
                </a:lnTo>
                <a:lnTo>
                  <a:pt x="984" y="1337"/>
                </a:lnTo>
                <a:lnTo>
                  <a:pt x="984" y="1337"/>
                </a:lnTo>
                <a:cubicBezTo>
                  <a:pt x="1017" y="1337"/>
                  <a:pt x="1043" y="1310"/>
                  <a:pt x="1043" y="1278"/>
                </a:cubicBezTo>
                <a:lnTo>
                  <a:pt x="1044" y="1248"/>
                </a:lnTo>
                <a:cubicBezTo>
                  <a:pt x="1044" y="1233"/>
                  <a:pt x="1038" y="1219"/>
                  <a:pt x="1027" y="1208"/>
                </a:cubicBezTo>
                <a:cubicBezTo>
                  <a:pt x="1017" y="1197"/>
                  <a:pt x="1003" y="1191"/>
                  <a:pt x="988" y="1191"/>
                </a:cubicBezTo>
                <a:close/>
              </a:path>
            </a:pathLst>
          </a:custGeom>
          <a:solidFill>
            <a:srgbClr val="FAD41B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466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A65F824-4428-4440-8484-0E15589FEB69}"/>
              </a:ext>
            </a:extLst>
          </p:cNvPr>
          <p:cNvGrpSpPr/>
          <p:nvPr/>
        </p:nvGrpSpPr>
        <p:grpSpPr>
          <a:xfrm>
            <a:off x="698500" y="2337461"/>
            <a:ext cx="5004183" cy="3026318"/>
            <a:chOff x="520700" y="2642261"/>
            <a:chExt cx="5004183" cy="3026318"/>
          </a:xfrm>
          <a:blipFill>
            <a:blip r:embed="rId4"/>
            <a:stretch>
              <a:fillRect/>
            </a:stretch>
          </a:blipFill>
        </p:grpSpPr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xmlns="" id="{F0DD3EEB-F8E1-4815-AA24-F5167A91665E}"/>
                </a:ext>
              </a:extLst>
            </p:cNvPr>
            <p:cNvSpPr/>
            <p:nvPr/>
          </p:nvSpPr>
          <p:spPr>
            <a:xfrm>
              <a:off x="520700" y="426720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515E3F66-3467-472A-A1FD-378D7D1AC726}"/>
                </a:ext>
              </a:extLst>
            </p:cNvPr>
            <p:cNvSpPr/>
            <p:nvPr/>
          </p:nvSpPr>
          <p:spPr>
            <a:xfrm>
              <a:off x="2197253" y="426720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6E69F2A3-6CC0-45E5-937E-A5286CA46E72}"/>
                </a:ext>
              </a:extLst>
            </p:cNvPr>
            <p:cNvSpPr/>
            <p:nvPr/>
          </p:nvSpPr>
          <p:spPr>
            <a:xfrm flipV="1">
              <a:off x="1358976" y="420496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xmlns="" id="{51C1A86F-7719-4C1F-9222-C8A236C6D36A}"/>
                </a:ext>
              </a:extLst>
            </p:cNvPr>
            <p:cNvSpPr/>
            <p:nvPr/>
          </p:nvSpPr>
          <p:spPr>
            <a:xfrm flipV="1">
              <a:off x="3061006" y="420496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xmlns="" id="{273227D8-23D6-446B-98E0-BC9DD2E19CBC}"/>
                </a:ext>
              </a:extLst>
            </p:cNvPr>
            <p:cNvSpPr/>
            <p:nvPr/>
          </p:nvSpPr>
          <p:spPr>
            <a:xfrm>
              <a:off x="1384759" y="2741341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xmlns="" id="{47A59F12-9070-45B2-8F3A-B11585F7E3E5}"/>
                </a:ext>
              </a:extLst>
            </p:cNvPr>
            <p:cNvSpPr/>
            <p:nvPr/>
          </p:nvSpPr>
          <p:spPr>
            <a:xfrm>
              <a:off x="3061006" y="2741341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xmlns="" id="{A478FC89-44AE-4007-ADDF-912420817B9B}"/>
                </a:ext>
              </a:extLst>
            </p:cNvPr>
            <p:cNvSpPr/>
            <p:nvPr/>
          </p:nvSpPr>
          <p:spPr>
            <a:xfrm>
              <a:off x="3899283" y="4267200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xmlns="" id="{2E285CC6-1DE4-450E-8775-BCA688A0867C}"/>
                </a:ext>
              </a:extLst>
            </p:cNvPr>
            <p:cNvSpPr/>
            <p:nvPr/>
          </p:nvSpPr>
          <p:spPr>
            <a:xfrm flipV="1">
              <a:off x="2216150" y="2642261"/>
              <a:ext cx="1625600" cy="140137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665EE04-F8C3-49C9-A7A9-3BAFA9485C9A}"/>
              </a:ext>
            </a:extLst>
          </p:cNvPr>
          <p:cNvSpPr/>
          <p:nvPr/>
        </p:nvSpPr>
        <p:spPr>
          <a:xfrm>
            <a:off x="5987131" y="3060653"/>
            <a:ext cx="5506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包图网汇集了各种流行趋势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下载高品质正版素材就到包图网。包图网汇集了各种流行趋势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5F70ED98-D386-4091-8BD5-C29FD54514A6}"/>
              </a:ext>
            </a:extLst>
          </p:cNvPr>
          <p:cNvSpPr/>
          <p:nvPr/>
        </p:nvSpPr>
        <p:spPr>
          <a:xfrm>
            <a:off x="6023481" y="2414322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19381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42062">
            <a:extLst>
              <a:ext uri="{FF2B5EF4-FFF2-40B4-BE49-F238E27FC236}">
                <a16:creationId xmlns:a16="http://schemas.microsoft.com/office/drawing/2014/main" xmlns="" id="{C232D458-48CA-4791-A5B6-D753FBF4E72E}"/>
              </a:ext>
            </a:extLst>
          </p:cNvPr>
          <p:cNvGrpSpPr/>
          <p:nvPr/>
        </p:nvGrpSpPr>
        <p:grpSpPr>
          <a:xfrm>
            <a:off x="3598846" y="4907439"/>
            <a:ext cx="1684872" cy="1256784"/>
            <a:chOff x="0" y="0"/>
            <a:chExt cx="2546350" cy="1899377"/>
          </a:xfrm>
        </p:grpSpPr>
        <p:grpSp>
          <p:nvGrpSpPr>
            <p:cNvPr id="29" name="Group 42060">
              <a:extLst>
                <a:ext uri="{FF2B5EF4-FFF2-40B4-BE49-F238E27FC236}">
                  <a16:creationId xmlns:a16="http://schemas.microsoft.com/office/drawing/2014/main" xmlns="" id="{B2A478D8-1F38-4365-9E68-A88176678BA1}"/>
                </a:ext>
              </a:extLst>
            </p:cNvPr>
            <p:cNvGrpSpPr/>
            <p:nvPr/>
          </p:nvGrpSpPr>
          <p:grpSpPr>
            <a:xfrm>
              <a:off x="0" y="0"/>
              <a:ext cx="2546350" cy="1899378"/>
              <a:chOff x="0" y="0"/>
              <a:chExt cx="2546350" cy="1899377"/>
            </a:xfrm>
          </p:grpSpPr>
          <p:sp>
            <p:nvSpPr>
              <p:cNvPr id="31" name="Shape 42054">
                <a:extLst>
                  <a:ext uri="{FF2B5EF4-FFF2-40B4-BE49-F238E27FC236}">
                    <a16:creationId xmlns:a16="http://schemas.microsoft.com/office/drawing/2014/main" xmlns="" id="{CF720A02-971B-47B7-8BE8-6E91CF4AFCEF}"/>
                  </a:ext>
                </a:extLst>
              </p:cNvPr>
              <p:cNvSpPr/>
              <p:nvPr/>
            </p:nvSpPr>
            <p:spPr>
              <a:xfrm>
                <a:off x="159090" y="0"/>
                <a:ext cx="2228014" cy="1899362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Shape 42055">
                <a:extLst>
                  <a:ext uri="{FF2B5EF4-FFF2-40B4-BE49-F238E27FC236}">
                    <a16:creationId xmlns:a16="http://schemas.microsoft.com/office/drawing/2014/main" xmlns="" id="{F43B1604-C7A8-4741-ABDE-F04633C275AA}"/>
                  </a:ext>
                </a:extLst>
              </p:cNvPr>
              <p:cNvSpPr/>
              <p:nvPr/>
            </p:nvSpPr>
            <p:spPr>
              <a:xfrm>
                <a:off x="0" y="249568"/>
                <a:ext cx="2546350" cy="1649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7662" y="3164"/>
                    </a:moveTo>
                    <a:cubicBezTo>
                      <a:pt x="8102" y="3164"/>
                      <a:pt x="8457" y="3713"/>
                      <a:pt x="8457" y="4391"/>
                    </a:cubicBezTo>
                    <a:cubicBezTo>
                      <a:pt x="8457" y="5069"/>
                      <a:pt x="8102" y="5617"/>
                      <a:pt x="7662" y="5617"/>
                    </a:cubicBezTo>
                    <a:cubicBezTo>
                      <a:pt x="7223" y="5617"/>
                      <a:pt x="6864" y="5069"/>
                      <a:pt x="6864" y="4391"/>
                    </a:cubicBezTo>
                    <a:cubicBezTo>
                      <a:pt x="6864" y="3713"/>
                      <a:pt x="7223" y="3164"/>
                      <a:pt x="7662" y="3164"/>
                    </a:cubicBezTo>
                    <a:close/>
                    <a:moveTo>
                      <a:pt x="14045" y="3164"/>
                    </a:moveTo>
                    <a:cubicBezTo>
                      <a:pt x="14485" y="3164"/>
                      <a:pt x="14840" y="3713"/>
                      <a:pt x="14840" y="4391"/>
                    </a:cubicBezTo>
                    <a:cubicBezTo>
                      <a:pt x="14840" y="5069"/>
                      <a:pt x="14485" y="5617"/>
                      <a:pt x="14045" y="5617"/>
                    </a:cubicBezTo>
                    <a:cubicBezTo>
                      <a:pt x="13606" y="5617"/>
                      <a:pt x="13251" y="5069"/>
                      <a:pt x="13251" y="4391"/>
                    </a:cubicBezTo>
                    <a:cubicBezTo>
                      <a:pt x="13251" y="3713"/>
                      <a:pt x="13606" y="3164"/>
                      <a:pt x="14045" y="3164"/>
                    </a:cubicBez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Shape 42056">
                <a:extLst>
                  <a:ext uri="{FF2B5EF4-FFF2-40B4-BE49-F238E27FC236}">
                    <a16:creationId xmlns:a16="http://schemas.microsoft.com/office/drawing/2014/main" xmlns="" id="{A469EEDC-97DE-46D5-83C3-9BB512EB7A75}"/>
                  </a:ext>
                </a:extLst>
              </p:cNvPr>
              <p:cNvSpPr/>
              <p:nvPr/>
            </p:nvSpPr>
            <p:spPr>
              <a:xfrm>
                <a:off x="859865" y="585387"/>
                <a:ext cx="839164" cy="45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45" y="21600"/>
                      <a:pt x="0" y="12719"/>
                      <a:pt x="0" y="1804"/>
                    </a:cubicBezTo>
                    <a:cubicBezTo>
                      <a:pt x="0" y="809"/>
                      <a:pt x="440" y="0"/>
                      <a:pt x="984" y="0"/>
                    </a:cubicBezTo>
                    <a:cubicBezTo>
                      <a:pt x="1527" y="0"/>
                      <a:pt x="1968" y="809"/>
                      <a:pt x="1968" y="1804"/>
                    </a:cubicBezTo>
                    <a:cubicBezTo>
                      <a:pt x="1968" y="10731"/>
                      <a:pt x="5930" y="17994"/>
                      <a:pt x="10800" y="17994"/>
                    </a:cubicBezTo>
                    <a:cubicBezTo>
                      <a:pt x="15670" y="17994"/>
                      <a:pt x="19632" y="10731"/>
                      <a:pt x="19632" y="1804"/>
                    </a:cubicBezTo>
                    <a:cubicBezTo>
                      <a:pt x="19632" y="809"/>
                      <a:pt x="20073" y="0"/>
                      <a:pt x="20616" y="0"/>
                    </a:cubicBezTo>
                    <a:cubicBezTo>
                      <a:pt x="21160" y="0"/>
                      <a:pt x="21600" y="809"/>
                      <a:pt x="21600" y="1804"/>
                    </a:cubicBezTo>
                    <a:cubicBezTo>
                      <a:pt x="21600" y="12719"/>
                      <a:pt x="16755" y="21600"/>
                      <a:pt x="10800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4" name="Group 42059">
                <a:extLst>
                  <a:ext uri="{FF2B5EF4-FFF2-40B4-BE49-F238E27FC236}">
                    <a16:creationId xmlns:a16="http://schemas.microsoft.com/office/drawing/2014/main" xmlns="" id="{1B78CAE0-FF79-41A2-BEB3-ED219F3FA742}"/>
                  </a:ext>
                </a:extLst>
              </p:cNvPr>
              <p:cNvGrpSpPr/>
              <p:nvPr/>
            </p:nvGrpSpPr>
            <p:grpSpPr>
              <a:xfrm>
                <a:off x="0" y="28"/>
                <a:ext cx="2546195" cy="249636"/>
                <a:chOff x="0" y="0"/>
                <a:chExt cx="2546194" cy="249634"/>
              </a:xfrm>
            </p:grpSpPr>
            <p:sp>
              <p:nvSpPr>
                <p:cNvPr id="35" name="Shape 42057">
                  <a:extLst>
                    <a:ext uri="{FF2B5EF4-FFF2-40B4-BE49-F238E27FC236}">
                      <a16:creationId xmlns:a16="http://schemas.microsoft.com/office/drawing/2014/main" xmlns="" id="{C3AB3E6A-888C-458A-AB90-140A16DD91E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73088" cy="2496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09" y="0"/>
                      </a:moveTo>
                      <a:lnTo>
                        <a:pt x="5909" y="17033"/>
                      </a:lnTo>
                      <a:lnTo>
                        <a:pt x="0" y="21600"/>
                      </a:lnTo>
                      <a:lnTo>
                        <a:pt x="5909" y="21600"/>
                      </a:lnTo>
                      <a:lnTo>
                        <a:pt x="5953" y="21600"/>
                      </a:lnTo>
                      <a:lnTo>
                        <a:pt x="21600" y="21600"/>
                      </a:lnTo>
                      <a:lnTo>
                        <a:pt x="21600" y="11641"/>
                      </a:lnTo>
                      <a:lnTo>
                        <a:pt x="5909" y="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>
                    <a:lnSpc>
                      <a:spcPct val="90000"/>
                    </a:lnSpc>
                  </a:pPr>
                  <a:endParaRPr sz="2109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Shape 42058">
                  <a:extLst>
                    <a:ext uri="{FF2B5EF4-FFF2-40B4-BE49-F238E27FC236}">
                      <a16:creationId xmlns:a16="http://schemas.microsoft.com/office/drawing/2014/main" xmlns="" id="{4425DA01-E535-47D0-AE0B-77F34804859D}"/>
                    </a:ext>
                  </a:extLst>
                </p:cNvPr>
                <p:cNvSpPr/>
                <p:nvPr/>
              </p:nvSpPr>
              <p:spPr>
                <a:xfrm flipH="1">
                  <a:off x="1973107" y="0"/>
                  <a:ext cx="573088" cy="2496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09" y="0"/>
                      </a:moveTo>
                      <a:lnTo>
                        <a:pt x="5909" y="17033"/>
                      </a:lnTo>
                      <a:lnTo>
                        <a:pt x="0" y="21600"/>
                      </a:lnTo>
                      <a:lnTo>
                        <a:pt x="5909" y="21600"/>
                      </a:lnTo>
                      <a:lnTo>
                        <a:pt x="5953" y="21600"/>
                      </a:lnTo>
                      <a:lnTo>
                        <a:pt x="21600" y="21600"/>
                      </a:lnTo>
                      <a:lnTo>
                        <a:pt x="21600" y="11641"/>
                      </a:lnTo>
                      <a:lnTo>
                        <a:pt x="5909" y="0"/>
                      </a:lnTo>
                      <a:close/>
                    </a:path>
                  </a:pathLst>
                </a:custGeom>
                <a:solidFill>
                  <a:srgbClr val="E6E6E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6789" tIns="26789" rIns="26789" bIns="26789" numCol="1" anchor="ctr">
                  <a:noAutofit/>
                </a:bodyPr>
                <a:lstStyle/>
                <a:p>
                  <a:pPr>
                    <a:lnSpc>
                      <a:spcPct val="90000"/>
                    </a:lnSpc>
                  </a:pPr>
                  <a:endParaRPr sz="2109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0" name="Shape 42061">
              <a:extLst>
                <a:ext uri="{FF2B5EF4-FFF2-40B4-BE49-F238E27FC236}">
                  <a16:creationId xmlns:a16="http://schemas.microsoft.com/office/drawing/2014/main" xmlns="" id="{0304B98E-C14A-4A74-930A-5255E20DA115}"/>
                </a:ext>
              </a:extLst>
            </p:cNvPr>
            <p:cNvSpPr/>
            <p:nvPr/>
          </p:nvSpPr>
          <p:spPr>
            <a:xfrm>
              <a:off x="127340" y="1230341"/>
              <a:ext cx="2291514" cy="508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r>
                <a:rPr sz="1846">
                  <a:latin typeface="+mn-lt"/>
                  <a:ea typeface="+mn-ea"/>
                  <a:cs typeface="+mn-ea"/>
                  <a:sym typeface="+mn-lt"/>
                </a:rPr>
                <a:t>25%</a:t>
              </a:r>
            </a:p>
          </p:txBody>
        </p:sp>
      </p:grpSp>
      <p:grpSp>
        <p:nvGrpSpPr>
          <p:cNvPr id="8" name="Group 42072">
            <a:extLst>
              <a:ext uri="{FF2B5EF4-FFF2-40B4-BE49-F238E27FC236}">
                <a16:creationId xmlns:a16="http://schemas.microsoft.com/office/drawing/2014/main" xmlns="" id="{E9571AC3-67DC-4BE8-B251-E4821BC2A17F}"/>
              </a:ext>
            </a:extLst>
          </p:cNvPr>
          <p:cNvGrpSpPr/>
          <p:nvPr/>
        </p:nvGrpSpPr>
        <p:grpSpPr>
          <a:xfrm>
            <a:off x="6214311" y="3898249"/>
            <a:ext cx="1684769" cy="2265974"/>
            <a:chOff x="0" y="0"/>
            <a:chExt cx="2546194" cy="3424568"/>
          </a:xfrm>
        </p:grpSpPr>
        <p:grpSp>
          <p:nvGrpSpPr>
            <p:cNvPr id="20" name="Group 42070">
              <a:extLst>
                <a:ext uri="{FF2B5EF4-FFF2-40B4-BE49-F238E27FC236}">
                  <a16:creationId xmlns:a16="http://schemas.microsoft.com/office/drawing/2014/main" xmlns="" id="{7B33C151-72E5-4733-9DB4-6639EB5635A4}"/>
                </a:ext>
              </a:extLst>
            </p:cNvPr>
            <p:cNvGrpSpPr/>
            <p:nvPr/>
          </p:nvGrpSpPr>
          <p:grpSpPr>
            <a:xfrm>
              <a:off x="0" y="0"/>
              <a:ext cx="2546195" cy="3424569"/>
              <a:chOff x="0" y="0"/>
              <a:chExt cx="2546194" cy="3424568"/>
            </a:xfrm>
          </p:grpSpPr>
          <p:grpSp>
            <p:nvGrpSpPr>
              <p:cNvPr id="22" name="Group 42067">
                <a:extLst>
                  <a:ext uri="{FF2B5EF4-FFF2-40B4-BE49-F238E27FC236}">
                    <a16:creationId xmlns:a16="http://schemas.microsoft.com/office/drawing/2014/main" xmlns="" id="{B5B547AB-6875-4E18-8A31-9C15488E8800}"/>
                  </a:ext>
                </a:extLst>
              </p:cNvPr>
              <p:cNvGrpSpPr/>
              <p:nvPr/>
            </p:nvGrpSpPr>
            <p:grpSpPr>
              <a:xfrm>
                <a:off x="0" y="0"/>
                <a:ext cx="2546195" cy="3302226"/>
                <a:chOff x="0" y="0"/>
                <a:chExt cx="2546194" cy="3302225"/>
              </a:xfrm>
            </p:grpSpPr>
            <p:sp>
              <p:nvSpPr>
                <p:cNvPr id="25" name="Shape 42063">
                  <a:extLst>
                    <a:ext uri="{FF2B5EF4-FFF2-40B4-BE49-F238E27FC236}">
                      <a16:creationId xmlns:a16="http://schemas.microsoft.com/office/drawing/2014/main" xmlns="" id="{4304AA6D-5518-47EC-A6EE-A141E0EACCC6}"/>
                    </a:ext>
                  </a:extLst>
                </p:cNvPr>
                <p:cNvSpPr/>
                <p:nvPr/>
              </p:nvSpPr>
              <p:spPr>
                <a:xfrm>
                  <a:off x="159090" y="0"/>
                  <a:ext cx="2228014" cy="3302226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26" name="Group 42066">
                  <a:extLst>
                    <a:ext uri="{FF2B5EF4-FFF2-40B4-BE49-F238E27FC236}">
                      <a16:creationId xmlns:a16="http://schemas.microsoft.com/office/drawing/2014/main" xmlns="" id="{829E08AD-6EC9-48F4-85F9-31E93CCAEDAD}"/>
                    </a:ext>
                  </a:extLst>
                </p:cNvPr>
                <p:cNvGrpSpPr/>
                <p:nvPr/>
              </p:nvGrpSpPr>
              <p:grpSpPr>
                <a:xfrm>
                  <a:off x="0" y="58"/>
                  <a:ext cx="2546195" cy="249635"/>
                  <a:chOff x="0" y="29"/>
                  <a:chExt cx="2546194" cy="249634"/>
                </a:xfrm>
              </p:grpSpPr>
              <p:sp>
                <p:nvSpPr>
                  <p:cNvPr id="27" name="Shape 42064">
                    <a:extLst>
                      <a:ext uri="{FF2B5EF4-FFF2-40B4-BE49-F238E27FC236}">
                        <a16:creationId xmlns:a16="http://schemas.microsoft.com/office/drawing/2014/main" xmlns="" id="{36D62FA0-4809-4ED8-A831-D4FDB21AA463}"/>
                      </a:ext>
                    </a:extLst>
                  </p:cNvPr>
                  <p:cNvSpPr/>
                  <p:nvPr/>
                </p:nvSpPr>
                <p:spPr>
                  <a:xfrm>
                    <a:off x="0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26789" tIns="26789" rIns="26789" bIns="26789" numCol="1" anchor="ctr">
                    <a:no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endParaRPr sz="2109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Shape 42065">
                    <a:extLst>
                      <a:ext uri="{FF2B5EF4-FFF2-40B4-BE49-F238E27FC236}">
                        <a16:creationId xmlns:a16="http://schemas.microsoft.com/office/drawing/2014/main" xmlns="" id="{2CB5928B-B7B1-4445-938B-312B431CD2B2}"/>
                      </a:ext>
                    </a:extLst>
                  </p:cNvPr>
                  <p:cNvSpPr/>
                  <p:nvPr/>
                </p:nvSpPr>
                <p:spPr>
                  <a:xfrm flipH="1">
                    <a:off x="1973107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26789" tIns="26789" rIns="26789" bIns="26789" numCol="1" anchor="ctr">
                    <a:no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endParaRPr sz="2109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23" name="Shape 42068">
                <a:extLst>
                  <a:ext uri="{FF2B5EF4-FFF2-40B4-BE49-F238E27FC236}">
                    <a16:creationId xmlns:a16="http://schemas.microsoft.com/office/drawing/2014/main" xmlns="" id="{0A8AAED5-9451-4DA9-998C-351F9C7EEBEF}"/>
                  </a:ext>
                </a:extLst>
              </p:cNvPr>
              <p:cNvSpPr/>
              <p:nvPr/>
            </p:nvSpPr>
            <p:spPr>
              <a:xfrm>
                <a:off x="116" y="249568"/>
                <a:ext cx="2545954" cy="317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7660" y="1644"/>
                    </a:moveTo>
                    <a:cubicBezTo>
                      <a:pt x="8100" y="1644"/>
                      <a:pt x="8458" y="1929"/>
                      <a:pt x="8458" y="2281"/>
                    </a:cubicBezTo>
                    <a:cubicBezTo>
                      <a:pt x="8458" y="2634"/>
                      <a:pt x="8100" y="2919"/>
                      <a:pt x="7660" y="2919"/>
                    </a:cubicBezTo>
                    <a:cubicBezTo>
                      <a:pt x="7221" y="2919"/>
                      <a:pt x="6866" y="2634"/>
                      <a:pt x="6866" y="2281"/>
                    </a:cubicBezTo>
                    <a:cubicBezTo>
                      <a:pt x="6866" y="1929"/>
                      <a:pt x="7221" y="1644"/>
                      <a:pt x="7660" y="1644"/>
                    </a:cubicBezTo>
                    <a:close/>
                    <a:moveTo>
                      <a:pt x="14048" y="1644"/>
                    </a:moveTo>
                    <a:cubicBezTo>
                      <a:pt x="14487" y="1644"/>
                      <a:pt x="14842" y="1929"/>
                      <a:pt x="14842" y="2281"/>
                    </a:cubicBezTo>
                    <a:cubicBezTo>
                      <a:pt x="14842" y="2634"/>
                      <a:pt x="14487" y="2919"/>
                      <a:pt x="14048" y="2919"/>
                    </a:cubicBezTo>
                    <a:cubicBezTo>
                      <a:pt x="13608" y="2919"/>
                      <a:pt x="13250" y="2634"/>
                      <a:pt x="13250" y="2281"/>
                    </a:cubicBezTo>
                    <a:cubicBezTo>
                      <a:pt x="13250" y="1929"/>
                      <a:pt x="13608" y="1644"/>
                      <a:pt x="14048" y="164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Shape 42069">
                <a:extLst>
                  <a:ext uri="{FF2B5EF4-FFF2-40B4-BE49-F238E27FC236}">
                    <a16:creationId xmlns:a16="http://schemas.microsoft.com/office/drawing/2014/main" xmlns="" id="{39596FD3-893B-4C8D-8EE1-E319E92B6492}"/>
                  </a:ext>
                </a:extLst>
              </p:cNvPr>
              <p:cNvSpPr/>
              <p:nvPr/>
            </p:nvSpPr>
            <p:spPr>
              <a:xfrm>
                <a:off x="859866" y="585387"/>
                <a:ext cx="839163" cy="45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45" y="21600"/>
                      <a:pt x="0" y="12719"/>
                      <a:pt x="0" y="1804"/>
                    </a:cubicBezTo>
                    <a:cubicBezTo>
                      <a:pt x="0" y="809"/>
                      <a:pt x="440" y="0"/>
                      <a:pt x="984" y="0"/>
                    </a:cubicBezTo>
                    <a:cubicBezTo>
                      <a:pt x="1527" y="0"/>
                      <a:pt x="1968" y="809"/>
                      <a:pt x="1968" y="1804"/>
                    </a:cubicBezTo>
                    <a:cubicBezTo>
                      <a:pt x="1968" y="10731"/>
                      <a:pt x="5930" y="17994"/>
                      <a:pt x="10800" y="17994"/>
                    </a:cubicBezTo>
                    <a:cubicBezTo>
                      <a:pt x="15670" y="17994"/>
                      <a:pt x="19632" y="10731"/>
                      <a:pt x="19632" y="1804"/>
                    </a:cubicBezTo>
                    <a:cubicBezTo>
                      <a:pt x="19632" y="809"/>
                      <a:pt x="20073" y="0"/>
                      <a:pt x="20616" y="0"/>
                    </a:cubicBezTo>
                    <a:cubicBezTo>
                      <a:pt x="21160" y="0"/>
                      <a:pt x="21600" y="809"/>
                      <a:pt x="21600" y="1804"/>
                    </a:cubicBezTo>
                    <a:cubicBezTo>
                      <a:pt x="21600" y="12719"/>
                      <a:pt x="16755" y="21600"/>
                      <a:pt x="10800" y="2160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1" name="Shape 42071">
              <a:extLst>
                <a:ext uri="{FF2B5EF4-FFF2-40B4-BE49-F238E27FC236}">
                  <a16:creationId xmlns:a16="http://schemas.microsoft.com/office/drawing/2014/main" xmlns="" id="{CA4AD26D-BA72-46F9-B67A-8014695D6C2A}"/>
                </a:ext>
              </a:extLst>
            </p:cNvPr>
            <p:cNvSpPr/>
            <p:nvPr/>
          </p:nvSpPr>
          <p:spPr>
            <a:xfrm>
              <a:off x="127340" y="1837111"/>
              <a:ext cx="2291514" cy="508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r>
                <a:rPr sz="1846" dirty="0">
                  <a:latin typeface="+mn-lt"/>
                  <a:ea typeface="+mn-ea"/>
                  <a:cs typeface="+mn-ea"/>
                  <a:sym typeface="+mn-lt"/>
                </a:rPr>
                <a:t>50%</a:t>
              </a:r>
            </a:p>
          </p:txBody>
        </p:sp>
      </p:grpSp>
      <p:grpSp>
        <p:nvGrpSpPr>
          <p:cNvPr id="9" name="Group 42083">
            <a:extLst>
              <a:ext uri="{FF2B5EF4-FFF2-40B4-BE49-F238E27FC236}">
                <a16:creationId xmlns:a16="http://schemas.microsoft.com/office/drawing/2014/main" xmlns="" id="{407517F8-683F-4AE5-A50D-346EDDAE6CED}"/>
              </a:ext>
            </a:extLst>
          </p:cNvPr>
          <p:cNvGrpSpPr/>
          <p:nvPr/>
        </p:nvGrpSpPr>
        <p:grpSpPr>
          <a:xfrm>
            <a:off x="8829669" y="1798690"/>
            <a:ext cx="1684878" cy="4365533"/>
            <a:chOff x="0" y="0"/>
            <a:chExt cx="2546358" cy="6597632"/>
          </a:xfrm>
        </p:grpSpPr>
        <p:grpSp>
          <p:nvGrpSpPr>
            <p:cNvPr id="10" name="Group 42081">
              <a:extLst>
                <a:ext uri="{FF2B5EF4-FFF2-40B4-BE49-F238E27FC236}">
                  <a16:creationId xmlns:a16="http://schemas.microsoft.com/office/drawing/2014/main" xmlns="" id="{EAD425FD-A953-4B34-9D1A-0AC5A733FD04}"/>
                </a:ext>
              </a:extLst>
            </p:cNvPr>
            <p:cNvGrpSpPr/>
            <p:nvPr/>
          </p:nvGrpSpPr>
          <p:grpSpPr>
            <a:xfrm>
              <a:off x="0" y="0"/>
              <a:ext cx="2546359" cy="6597634"/>
              <a:chOff x="0" y="0"/>
              <a:chExt cx="2546358" cy="6597633"/>
            </a:xfrm>
          </p:grpSpPr>
          <p:grpSp>
            <p:nvGrpSpPr>
              <p:cNvPr id="12" name="Group 42077">
                <a:extLst>
                  <a:ext uri="{FF2B5EF4-FFF2-40B4-BE49-F238E27FC236}">
                    <a16:creationId xmlns:a16="http://schemas.microsoft.com/office/drawing/2014/main" xmlns="" id="{A59D0AFD-9926-486C-924F-B9F10B454E48}"/>
                  </a:ext>
                </a:extLst>
              </p:cNvPr>
              <p:cNvGrpSpPr/>
              <p:nvPr/>
            </p:nvGrpSpPr>
            <p:grpSpPr>
              <a:xfrm>
                <a:off x="163" y="0"/>
                <a:ext cx="2546196" cy="6475291"/>
                <a:chOff x="0" y="0"/>
                <a:chExt cx="2546194" cy="6475290"/>
              </a:xfrm>
            </p:grpSpPr>
            <p:sp>
              <p:nvSpPr>
                <p:cNvPr id="16" name="Shape 42073">
                  <a:extLst>
                    <a:ext uri="{FF2B5EF4-FFF2-40B4-BE49-F238E27FC236}">
                      <a16:creationId xmlns:a16="http://schemas.microsoft.com/office/drawing/2014/main" xmlns="" id="{F136AE49-6ADB-4853-8783-90E49B675E91}"/>
                    </a:ext>
                  </a:extLst>
                </p:cNvPr>
                <p:cNvSpPr/>
                <p:nvPr/>
              </p:nvSpPr>
              <p:spPr>
                <a:xfrm>
                  <a:off x="159091" y="0"/>
                  <a:ext cx="2228014" cy="647529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grpSp>
              <p:nvGrpSpPr>
                <p:cNvPr id="17" name="Group 42076">
                  <a:extLst>
                    <a:ext uri="{FF2B5EF4-FFF2-40B4-BE49-F238E27FC236}">
                      <a16:creationId xmlns:a16="http://schemas.microsoft.com/office/drawing/2014/main" xmlns="" id="{62C45B82-D5B5-4561-9BC4-C6511534A726}"/>
                    </a:ext>
                  </a:extLst>
                </p:cNvPr>
                <p:cNvGrpSpPr/>
                <p:nvPr/>
              </p:nvGrpSpPr>
              <p:grpSpPr>
                <a:xfrm>
                  <a:off x="0" y="58"/>
                  <a:ext cx="2546195" cy="249635"/>
                  <a:chOff x="0" y="29"/>
                  <a:chExt cx="2546194" cy="249634"/>
                </a:xfrm>
              </p:grpSpPr>
              <p:sp>
                <p:nvSpPr>
                  <p:cNvPr id="18" name="Shape 42074">
                    <a:extLst>
                      <a:ext uri="{FF2B5EF4-FFF2-40B4-BE49-F238E27FC236}">
                        <a16:creationId xmlns:a16="http://schemas.microsoft.com/office/drawing/2014/main" xmlns="" id="{BBE0BF02-7B1E-43A2-958B-68DB3E2FEFC1}"/>
                      </a:ext>
                    </a:extLst>
                  </p:cNvPr>
                  <p:cNvSpPr/>
                  <p:nvPr/>
                </p:nvSpPr>
                <p:spPr>
                  <a:xfrm>
                    <a:off x="0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Shape 42075">
                    <a:extLst>
                      <a:ext uri="{FF2B5EF4-FFF2-40B4-BE49-F238E27FC236}">
                        <a16:creationId xmlns:a16="http://schemas.microsoft.com/office/drawing/2014/main" xmlns="" id="{2E3EE951-82F1-4410-85EC-0309B81ED9A7}"/>
                      </a:ext>
                    </a:extLst>
                  </p:cNvPr>
                  <p:cNvSpPr/>
                  <p:nvPr/>
                </p:nvSpPr>
                <p:spPr>
                  <a:xfrm flipH="1">
                    <a:off x="1973107" y="29"/>
                    <a:ext cx="573088" cy="2496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09" y="0"/>
                        </a:moveTo>
                        <a:lnTo>
                          <a:pt x="5909" y="17033"/>
                        </a:lnTo>
                        <a:lnTo>
                          <a:pt x="0" y="21600"/>
                        </a:lnTo>
                        <a:lnTo>
                          <a:pt x="5909" y="21600"/>
                        </a:lnTo>
                        <a:lnTo>
                          <a:pt x="5953" y="21600"/>
                        </a:lnTo>
                        <a:lnTo>
                          <a:pt x="21600" y="21600"/>
                        </a:lnTo>
                        <a:lnTo>
                          <a:pt x="21600" y="11641"/>
                        </a:lnTo>
                        <a:lnTo>
                          <a:pt x="5909" y="0"/>
                        </a:lnTo>
                        <a:close/>
                      </a:path>
                    </a:pathLst>
                  </a:custGeom>
                  <a:solidFill>
                    <a:srgbClr val="B9B9B9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 numCol="1" anchor="ctr">
                    <a:noAutofit/>
                  </a:bodyPr>
                  <a:lstStyle/>
                  <a:p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3" name="Group 42080">
                <a:extLst>
                  <a:ext uri="{FF2B5EF4-FFF2-40B4-BE49-F238E27FC236}">
                    <a16:creationId xmlns:a16="http://schemas.microsoft.com/office/drawing/2014/main" xmlns="" id="{738F2A2A-F057-489E-A988-CBA68143C62D}"/>
                  </a:ext>
                </a:extLst>
              </p:cNvPr>
              <p:cNvGrpSpPr/>
              <p:nvPr/>
            </p:nvGrpSpPr>
            <p:grpSpPr>
              <a:xfrm>
                <a:off x="0" y="249617"/>
                <a:ext cx="2546350" cy="6348017"/>
                <a:chOff x="0" y="0"/>
                <a:chExt cx="2546350" cy="6348015"/>
              </a:xfrm>
            </p:grpSpPr>
            <p:sp>
              <p:nvSpPr>
                <p:cNvPr id="14" name="Shape 42078">
                  <a:extLst>
                    <a:ext uri="{FF2B5EF4-FFF2-40B4-BE49-F238E27FC236}">
                      <a16:creationId xmlns:a16="http://schemas.microsoft.com/office/drawing/2014/main" xmlns="" id="{2018AD3F-30D3-4AE3-90B9-01C7D02D3AD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46350" cy="6348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  <a:moveTo>
                        <a:pt x="7662" y="821"/>
                      </a:moveTo>
                      <a:cubicBezTo>
                        <a:pt x="8102" y="821"/>
                        <a:pt x="8460" y="965"/>
                        <a:pt x="8460" y="1141"/>
                      </a:cubicBezTo>
                      <a:cubicBezTo>
                        <a:pt x="8460" y="1317"/>
                        <a:pt x="8102" y="1460"/>
                        <a:pt x="7662" y="1460"/>
                      </a:cubicBezTo>
                      <a:cubicBezTo>
                        <a:pt x="7223" y="1460"/>
                        <a:pt x="6868" y="1317"/>
                        <a:pt x="6868" y="1141"/>
                      </a:cubicBezTo>
                      <a:cubicBezTo>
                        <a:pt x="6868" y="965"/>
                        <a:pt x="7223" y="821"/>
                        <a:pt x="7662" y="821"/>
                      </a:cubicBezTo>
                      <a:close/>
                      <a:moveTo>
                        <a:pt x="14045" y="821"/>
                      </a:moveTo>
                      <a:cubicBezTo>
                        <a:pt x="14485" y="821"/>
                        <a:pt x="14843" y="965"/>
                        <a:pt x="14843" y="1141"/>
                      </a:cubicBezTo>
                      <a:cubicBezTo>
                        <a:pt x="14843" y="1317"/>
                        <a:pt x="14485" y="1460"/>
                        <a:pt x="14045" y="1460"/>
                      </a:cubicBezTo>
                      <a:cubicBezTo>
                        <a:pt x="13606" y="1460"/>
                        <a:pt x="13251" y="1317"/>
                        <a:pt x="13251" y="1141"/>
                      </a:cubicBezTo>
                      <a:cubicBezTo>
                        <a:pt x="13251" y="965"/>
                        <a:pt x="13606" y="821"/>
                        <a:pt x="14045" y="82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Shape 42079">
                  <a:extLst>
                    <a:ext uri="{FF2B5EF4-FFF2-40B4-BE49-F238E27FC236}">
                      <a16:creationId xmlns:a16="http://schemas.microsoft.com/office/drawing/2014/main" xmlns="" id="{3666A4A4-E590-494D-9DC3-7F84F4BF0DD2}"/>
                    </a:ext>
                  </a:extLst>
                </p:cNvPr>
                <p:cNvSpPr/>
                <p:nvPr/>
              </p:nvSpPr>
              <p:spPr>
                <a:xfrm>
                  <a:off x="860029" y="335770"/>
                  <a:ext cx="839164" cy="457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cubicBezTo>
                        <a:pt x="4845" y="21600"/>
                        <a:pt x="0" y="12719"/>
                        <a:pt x="0" y="1804"/>
                      </a:cubicBezTo>
                      <a:cubicBezTo>
                        <a:pt x="0" y="809"/>
                        <a:pt x="440" y="0"/>
                        <a:pt x="984" y="0"/>
                      </a:cubicBezTo>
                      <a:cubicBezTo>
                        <a:pt x="1527" y="0"/>
                        <a:pt x="1968" y="809"/>
                        <a:pt x="1968" y="1804"/>
                      </a:cubicBezTo>
                      <a:cubicBezTo>
                        <a:pt x="1968" y="10731"/>
                        <a:pt x="5930" y="17994"/>
                        <a:pt x="10800" y="17994"/>
                      </a:cubicBezTo>
                      <a:cubicBezTo>
                        <a:pt x="15670" y="17994"/>
                        <a:pt x="19632" y="10731"/>
                        <a:pt x="19632" y="1804"/>
                      </a:cubicBezTo>
                      <a:cubicBezTo>
                        <a:pt x="19632" y="809"/>
                        <a:pt x="20073" y="0"/>
                        <a:pt x="20616" y="0"/>
                      </a:cubicBezTo>
                      <a:cubicBezTo>
                        <a:pt x="21160" y="0"/>
                        <a:pt x="21600" y="809"/>
                        <a:pt x="21600" y="1804"/>
                      </a:cubicBezTo>
                      <a:cubicBezTo>
                        <a:pt x="21600" y="12719"/>
                        <a:pt x="16755" y="21600"/>
                        <a:pt x="10800" y="21600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1" name="Shape 42082">
              <a:extLst>
                <a:ext uri="{FF2B5EF4-FFF2-40B4-BE49-F238E27FC236}">
                  <a16:creationId xmlns:a16="http://schemas.microsoft.com/office/drawing/2014/main" xmlns="" id="{6974D042-3F95-4BF9-8959-982E45CC67A2}"/>
                </a:ext>
              </a:extLst>
            </p:cNvPr>
            <p:cNvSpPr/>
            <p:nvPr/>
          </p:nvSpPr>
          <p:spPr>
            <a:xfrm>
              <a:off x="127504" y="3409837"/>
              <a:ext cx="2291514" cy="508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3500" cap="all">
                  <a:solidFill>
                    <a:srgbClr val="FFFFFF"/>
                  </a:solidFill>
                </a:defRPr>
              </a:lvl1pPr>
            </a:lstStyle>
            <a:p>
              <a:r>
                <a:rPr sz="1846">
                  <a:latin typeface="+mn-lt"/>
                  <a:ea typeface="+mn-ea"/>
                  <a:cs typeface="+mn-ea"/>
                  <a:sym typeface="+mn-lt"/>
                </a:rPr>
                <a:t>100%</a:t>
              </a: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6B29E290-142A-4E0A-87A3-C84CF910656E}"/>
              </a:ext>
            </a:extLst>
          </p:cNvPr>
          <p:cNvSpPr/>
          <p:nvPr/>
        </p:nvSpPr>
        <p:spPr>
          <a:xfrm>
            <a:off x="1288289" y="2272656"/>
            <a:ext cx="64233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包图网汇集了各种流行趋势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下载高品质正版素材就到包图网。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2AC67717-A7FB-44A9-BA36-F056A1A1843D}"/>
              </a:ext>
            </a:extLst>
          </p:cNvPr>
          <p:cNvSpPr/>
          <p:nvPr/>
        </p:nvSpPr>
        <p:spPr>
          <a:xfrm>
            <a:off x="1324639" y="1626325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78592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17810EA-0F8A-4783-B42D-5B0E48A0A94D}"/>
              </a:ext>
            </a:extLst>
          </p:cNvPr>
          <p:cNvGrpSpPr/>
          <p:nvPr/>
        </p:nvGrpSpPr>
        <p:grpSpPr>
          <a:xfrm>
            <a:off x="1107095" y="1968987"/>
            <a:ext cx="3207646" cy="3238013"/>
            <a:chOff x="711200" y="2375387"/>
            <a:chExt cx="3207646" cy="3238013"/>
          </a:xfrm>
          <a:blipFill>
            <a:blip r:embed="rId4"/>
            <a:stretch>
              <a:fillRect/>
            </a:stretch>
          </a:blipFill>
        </p:grpSpPr>
        <p:sp>
          <p:nvSpPr>
            <p:cNvPr id="5" name="泪滴形 4">
              <a:extLst>
                <a:ext uri="{FF2B5EF4-FFF2-40B4-BE49-F238E27FC236}">
                  <a16:creationId xmlns:a16="http://schemas.microsoft.com/office/drawing/2014/main" xmlns="" id="{F383CA05-4DD8-4696-ACCF-85E8F28059FD}"/>
                </a:ext>
              </a:extLst>
            </p:cNvPr>
            <p:cNvSpPr/>
            <p:nvPr/>
          </p:nvSpPr>
          <p:spPr>
            <a:xfrm>
              <a:off x="711200" y="4241800"/>
              <a:ext cx="1371600" cy="13716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泪滴形 6">
              <a:extLst>
                <a:ext uri="{FF2B5EF4-FFF2-40B4-BE49-F238E27FC236}">
                  <a16:creationId xmlns:a16="http://schemas.microsoft.com/office/drawing/2014/main" xmlns="" id="{520AEDE2-ECB4-46C6-86BE-CC00E3B90EE0}"/>
                </a:ext>
              </a:extLst>
            </p:cNvPr>
            <p:cNvSpPr/>
            <p:nvPr/>
          </p:nvSpPr>
          <p:spPr>
            <a:xfrm flipV="1">
              <a:off x="901700" y="2990850"/>
              <a:ext cx="1181100" cy="11811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泪滴形 7">
              <a:extLst>
                <a:ext uri="{FF2B5EF4-FFF2-40B4-BE49-F238E27FC236}">
                  <a16:creationId xmlns:a16="http://schemas.microsoft.com/office/drawing/2014/main" xmlns="" id="{0C93D4BD-CFE1-4222-87E8-0ED3D2D4F023}"/>
                </a:ext>
              </a:extLst>
            </p:cNvPr>
            <p:cNvSpPr/>
            <p:nvPr/>
          </p:nvSpPr>
          <p:spPr>
            <a:xfrm flipH="1">
              <a:off x="2146624" y="4241800"/>
              <a:ext cx="1371600" cy="13716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泪滴形 8">
              <a:extLst>
                <a:ext uri="{FF2B5EF4-FFF2-40B4-BE49-F238E27FC236}">
                  <a16:creationId xmlns:a16="http://schemas.microsoft.com/office/drawing/2014/main" xmlns="" id="{4358C552-8A6C-4D79-85D9-961FDC98ECE3}"/>
                </a:ext>
              </a:extLst>
            </p:cNvPr>
            <p:cNvSpPr/>
            <p:nvPr/>
          </p:nvSpPr>
          <p:spPr>
            <a:xfrm flipH="1" flipV="1">
              <a:off x="2312783" y="2375387"/>
              <a:ext cx="1606063" cy="1606063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D6B813C-5079-47CF-864C-D9CB7A67862B}"/>
              </a:ext>
            </a:extLst>
          </p:cNvPr>
          <p:cNvSpPr/>
          <p:nvPr/>
        </p:nvSpPr>
        <p:spPr>
          <a:xfrm>
            <a:off x="5593431" y="2907615"/>
            <a:ext cx="55063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包图网汇集了各种流行趋势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下载高品质正版素材就到包图网。包图网汇集了各种流行趋势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D3A032F4-BBBE-48DD-A7CB-4820614706CF}"/>
              </a:ext>
            </a:extLst>
          </p:cNvPr>
          <p:cNvSpPr/>
          <p:nvPr/>
        </p:nvSpPr>
        <p:spPr>
          <a:xfrm>
            <a:off x="5629781" y="2261284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41903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49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Group 42264">
            <a:extLst>
              <a:ext uri="{FF2B5EF4-FFF2-40B4-BE49-F238E27FC236}">
                <a16:creationId xmlns:a16="http://schemas.microsoft.com/office/drawing/2014/main" xmlns="" id="{D5888F63-2169-4496-A278-B41D1ED48DF5}"/>
              </a:ext>
            </a:extLst>
          </p:cNvPr>
          <p:cNvGrpSpPr/>
          <p:nvPr/>
        </p:nvGrpSpPr>
        <p:grpSpPr>
          <a:xfrm>
            <a:off x="827335" y="1592840"/>
            <a:ext cx="3499782" cy="4275622"/>
            <a:chOff x="0" y="0"/>
            <a:chExt cx="5098233" cy="6228423"/>
          </a:xfrm>
        </p:grpSpPr>
        <p:sp>
          <p:nvSpPr>
            <p:cNvPr id="19" name="Shape 42258">
              <a:extLst>
                <a:ext uri="{FF2B5EF4-FFF2-40B4-BE49-F238E27FC236}">
                  <a16:creationId xmlns:a16="http://schemas.microsoft.com/office/drawing/2014/main" xmlns="" id="{05EB0256-14FE-4222-A65C-DDABF47B8961}"/>
                </a:ext>
              </a:extLst>
            </p:cNvPr>
            <p:cNvSpPr/>
            <p:nvPr/>
          </p:nvSpPr>
          <p:spPr>
            <a:xfrm>
              <a:off x="0" y="-1"/>
              <a:ext cx="4190009" cy="6228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514" extrusionOk="0">
                  <a:moveTo>
                    <a:pt x="18895" y="0"/>
                  </a:moveTo>
                  <a:cubicBezTo>
                    <a:pt x="18243" y="-6"/>
                    <a:pt x="17663" y="243"/>
                    <a:pt x="17245" y="585"/>
                  </a:cubicBezTo>
                  <a:cubicBezTo>
                    <a:pt x="16780" y="965"/>
                    <a:pt x="16527" y="1441"/>
                    <a:pt x="16200" y="1883"/>
                  </a:cubicBezTo>
                  <a:cubicBezTo>
                    <a:pt x="15173" y="3276"/>
                    <a:pt x="13427" y="4310"/>
                    <a:pt x="11776" y="5345"/>
                  </a:cubicBezTo>
                  <a:cubicBezTo>
                    <a:pt x="9951" y="6490"/>
                    <a:pt x="8135" y="7704"/>
                    <a:pt x="5809" y="8387"/>
                  </a:cubicBezTo>
                  <a:cubicBezTo>
                    <a:pt x="4439" y="8789"/>
                    <a:pt x="2903" y="9000"/>
                    <a:pt x="1813" y="9699"/>
                  </a:cubicBezTo>
                  <a:cubicBezTo>
                    <a:pt x="380" y="10620"/>
                    <a:pt x="93" y="11960"/>
                    <a:pt x="19" y="13205"/>
                  </a:cubicBezTo>
                  <a:cubicBezTo>
                    <a:pt x="-75" y="14795"/>
                    <a:pt x="156" y="16423"/>
                    <a:pt x="1350" y="17796"/>
                  </a:cubicBezTo>
                  <a:cubicBezTo>
                    <a:pt x="2537" y="19160"/>
                    <a:pt x="4437" y="20074"/>
                    <a:pt x="6469" y="20670"/>
                  </a:cubicBezTo>
                  <a:cubicBezTo>
                    <a:pt x="8603" y="21295"/>
                    <a:pt x="10964" y="21594"/>
                    <a:pt x="13393" y="21495"/>
                  </a:cubicBezTo>
                  <a:lnTo>
                    <a:pt x="13435" y="21294"/>
                  </a:lnTo>
                  <a:cubicBezTo>
                    <a:pt x="12693" y="20931"/>
                    <a:pt x="12207" y="20345"/>
                    <a:pt x="12207" y="19678"/>
                  </a:cubicBezTo>
                  <a:cubicBezTo>
                    <a:pt x="12207" y="18939"/>
                    <a:pt x="12806" y="18301"/>
                    <a:pt x="13687" y="17956"/>
                  </a:cubicBezTo>
                  <a:cubicBezTo>
                    <a:pt x="12806" y="17610"/>
                    <a:pt x="12207" y="16972"/>
                    <a:pt x="12207" y="16233"/>
                  </a:cubicBezTo>
                  <a:cubicBezTo>
                    <a:pt x="12207" y="15444"/>
                    <a:pt x="12889" y="14769"/>
                    <a:pt x="13870" y="14444"/>
                  </a:cubicBezTo>
                  <a:cubicBezTo>
                    <a:pt x="13088" y="14085"/>
                    <a:pt x="12573" y="13477"/>
                    <a:pt x="12573" y="12789"/>
                  </a:cubicBezTo>
                  <a:cubicBezTo>
                    <a:pt x="12573" y="11825"/>
                    <a:pt x="13583" y="11021"/>
                    <a:pt x="14924" y="10834"/>
                  </a:cubicBezTo>
                  <a:cubicBezTo>
                    <a:pt x="14316" y="10468"/>
                    <a:pt x="13925" y="9938"/>
                    <a:pt x="13925" y="9344"/>
                  </a:cubicBezTo>
                  <a:cubicBezTo>
                    <a:pt x="13925" y="8241"/>
                    <a:pt x="15245" y="7347"/>
                    <a:pt x="16874" y="7347"/>
                  </a:cubicBezTo>
                  <a:lnTo>
                    <a:pt x="17277" y="7347"/>
                  </a:lnTo>
                  <a:cubicBezTo>
                    <a:pt x="18318" y="6702"/>
                    <a:pt x="19073" y="5867"/>
                    <a:pt x="19786" y="5088"/>
                  </a:cubicBezTo>
                  <a:cubicBezTo>
                    <a:pt x="20663" y="4129"/>
                    <a:pt x="21525" y="3140"/>
                    <a:pt x="21349" y="1987"/>
                  </a:cubicBezTo>
                  <a:cubicBezTo>
                    <a:pt x="21297" y="1647"/>
                    <a:pt x="21143" y="1318"/>
                    <a:pt x="20911" y="1015"/>
                  </a:cubicBezTo>
                  <a:cubicBezTo>
                    <a:pt x="20494" y="467"/>
                    <a:pt x="19790" y="8"/>
                    <a:pt x="1889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Group 42263">
              <a:extLst>
                <a:ext uri="{FF2B5EF4-FFF2-40B4-BE49-F238E27FC236}">
                  <a16:creationId xmlns:a16="http://schemas.microsoft.com/office/drawing/2014/main" xmlns="" id="{56F6B472-24D6-45D1-961F-B647AAB087AF}"/>
                </a:ext>
              </a:extLst>
            </p:cNvPr>
            <p:cNvGrpSpPr/>
            <p:nvPr/>
          </p:nvGrpSpPr>
          <p:grpSpPr>
            <a:xfrm>
              <a:off x="2486336" y="2221171"/>
              <a:ext cx="2611897" cy="3952228"/>
              <a:chOff x="0" y="0"/>
              <a:chExt cx="2611896" cy="3952226"/>
            </a:xfrm>
          </p:grpSpPr>
          <p:sp>
            <p:nvSpPr>
              <p:cNvPr id="21" name="Shape 42259">
                <a:extLst>
                  <a:ext uri="{FF2B5EF4-FFF2-40B4-BE49-F238E27FC236}">
                    <a16:creationId xmlns:a16="http://schemas.microsoft.com/office/drawing/2014/main" xmlns="" id="{C7932B5E-A1C8-4E57-9E15-87E7A6657E8E}"/>
                  </a:ext>
                </a:extLst>
              </p:cNvPr>
              <p:cNvSpPr/>
              <p:nvPr/>
            </p:nvSpPr>
            <p:spPr>
              <a:xfrm>
                <a:off x="342817" y="0"/>
                <a:ext cx="1968380" cy="930326"/>
              </a:xfrm>
              <a:prstGeom prst="roundRect">
                <a:avLst>
                  <a:gd name="adj" fmla="val 50000"/>
                </a:avLst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Shape 42260">
                <a:extLst>
                  <a:ext uri="{FF2B5EF4-FFF2-40B4-BE49-F238E27FC236}">
                    <a16:creationId xmlns:a16="http://schemas.microsoft.com/office/drawing/2014/main" xmlns="" id="{3C3C5453-3E5E-4198-9D6F-1F99AC06E904}"/>
                  </a:ext>
                </a:extLst>
              </p:cNvPr>
              <p:cNvSpPr/>
              <p:nvPr/>
            </p:nvSpPr>
            <p:spPr>
              <a:xfrm>
                <a:off x="67516" y="1007548"/>
                <a:ext cx="2544381" cy="93032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Shape 42261">
                <a:extLst>
                  <a:ext uri="{FF2B5EF4-FFF2-40B4-BE49-F238E27FC236}">
                    <a16:creationId xmlns:a16="http://schemas.microsoft.com/office/drawing/2014/main" xmlns="" id="{D91E86B2-D1DB-4ED0-9383-6BAC954AEF77}"/>
                  </a:ext>
                </a:extLst>
              </p:cNvPr>
              <p:cNvSpPr/>
              <p:nvPr/>
            </p:nvSpPr>
            <p:spPr>
              <a:xfrm>
                <a:off x="0" y="2015096"/>
                <a:ext cx="2164796" cy="930327"/>
              </a:xfrm>
              <a:prstGeom prst="roundRect">
                <a:avLst>
                  <a:gd name="adj" fmla="val 50000"/>
                </a:avLst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Shape 42262">
                <a:extLst>
                  <a:ext uri="{FF2B5EF4-FFF2-40B4-BE49-F238E27FC236}">
                    <a16:creationId xmlns:a16="http://schemas.microsoft.com/office/drawing/2014/main" xmlns="" id="{000E4544-347F-452C-A7C1-6E8B42757571}"/>
                  </a:ext>
                </a:extLst>
              </p:cNvPr>
              <p:cNvSpPr/>
              <p:nvPr/>
            </p:nvSpPr>
            <p:spPr>
              <a:xfrm>
                <a:off x="4016" y="3023389"/>
                <a:ext cx="1782765" cy="92883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5F44CEDC-9BAC-4AAE-9F0F-63B0CD8BD0E0}"/>
              </a:ext>
            </a:extLst>
          </p:cNvPr>
          <p:cNvGrpSpPr/>
          <p:nvPr/>
        </p:nvGrpSpPr>
        <p:grpSpPr>
          <a:xfrm>
            <a:off x="5585074" y="1379847"/>
            <a:ext cx="6744876" cy="802238"/>
            <a:chOff x="5750174" y="1535645"/>
            <a:chExt cx="6744876" cy="802238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2513136C-7255-4C46-929F-114606663A41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xmlns="" id="{485B3684-538E-40CD-8C98-180C6362E35A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xmlns="" id="{9180371C-085B-4CBC-9E62-3C2D647C0F5B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A865FD1A-15D0-47CD-9C31-931AE7AA36D0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EBE24279-7401-436D-8202-8F4E96C80674}"/>
              </a:ext>
            </a:extLst>
          </p:cNvPr>
          <p:cNvGrpSpPr/>
          <p:nvPr/>
        </p:nvGrpSpPr>
        <p:grpSpPr>
          <a:xfrm>
            <a:off x="5585074" y="2748816"/>
            <a:ext cx="6744876" cy="802238"/>
            <a:chOff x="5750174" y="1535645"/>
            <a:chExt cx="6744876" cy="802238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35BE17B9-E7F7-431A-B341-BE005F6D9D43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xmlns="" id="{C205BE4B-3D3A-4D51-A33E-F58ADEC3CF60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xmlns="" id="{72B084CE-D63B-40DB-A0CB-302B77FED172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08C0A4EA-1778-4D8E-A7FD-F569183700D4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rgbClr val="FAD4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59AC3E4F-D848-48C3-8BA0-F8D60AFF5BDC}"/>
              </a:ext>
            </a:extLst>
          </p:cNvPr>
          <p:cNvGrpSpPr/>
          <p:nvPr/>
        </p:nvGrpSpPr>
        <p:grpSpPr>
          <a:xfrm>
            <a:off x="5585074" y="3968522"/>
            <a:ext cx="6744876" cy="802238"/>
            <a:chOff x="5750174" y="1535645"/>
            <a:chExt cx="6744876" cy="802238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107FD54F-C21A-447A-998D-C16734C66222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xmlns="" id="{94333AA2-D11B-4244-BD4E-91C5A55F5DF9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xmlns="" id="{B22DAE17-E522-4D13-AA82-4DA6BA901AA7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C00B7500-B9CD-4198-9283-CAD0DAACAEDF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9227A405-1FB3-4A76-B86D-602950FBC822}"/>
              </a:ext>
            </a:extLst>
          </p:cNvPr>
          <p:cNvGrpSpPr/>
          <p:nvPr/>
        </p:nvGrpSpPr>
        <p:grpSpPr>
          <a:xfrm>
            <a:off x="5585074" y="5337491"/>
            <a:ext cx="6744876" cy="802238"/>
            <a:chOff x="5750174" y="1535645"/>
            <a:chExt cx="6744876" cy="802238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2AB14548-1060-4FCB-A4E8-A8DA5465658D}"/>
                </a:ext>
              </a:extLst>
            </p:cNvPr>
            <p:cNvGrpSpPr/>
            <p:nvPr/>
          </p:nvGrpSpPr>
          <p:grpSpPr>
            <a:xfrm>
              <a:off x="6508737" y="1535645"/>
              <a:ext cx="5986313" cy="802238"/>
              <a:chOff x="5416537" y="1316804"/>
              <a:chExt cx="5986313" cy="802238"/>
            </a:xfrm>
          </p:grpSpPr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xmlns="" id="{D058509E-D3E6-49A5-88C6-5FCDA11656DF}"/>
                  </a:ext>
                </a:extLst>
              </p:cNvPr>
              <p:cNvSpPr/>
              <p:nvPr/>
            </p:nvSpPr>
            <p:spPr>
              <a:xfrm>
                <a:off x="5416537" y="1595822"/>
                <a:ext cx="598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0" i="0" dirty="0" smtClean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汇集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了各种流行趋势</a:t>
                </a:r>
                <a:r>
                  <a:rPr lang="en-US" altLang="zh-CN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400" b="0" i="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视觉冲击力强的原创。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xmlns="" id="{9A613328-1B64-450E-ABB4-0B1BAD736335}"/>
                  </a:ext>
                </a:extLst>
              </p:cNvPr>
              <p:cNvSpPr/>
              <p:nvPr/>
            </p:nvSpPr>
            <p:spPr>
              <a:xfrm>
                <a:off x="5416537" y="1316804"/>
                <a:ext cx="35390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</a:p>
            </p:txBody>
          </p:sp>
        </p:grp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2D8DD3CB-62D3-494D-91D2-B7BB9B6F44A2}"/>
                </a:ext>
              </a:extLst>
            </p:cNvPr>
            <p:cNvSpPr/>
            <p:nvPr/>
          </p:nvSpPr>
          <p:spPr>
            <a:xfrm>
              <a:off x="5750174" y="1535645"/>
              <a:ext cx="691651" cy="691651"/>
            </a:xfrm>
            <a:prstGeom prst="ellipse">
              <a:avLst/>
            </a:prstGeom>
            <a:solidFill>
              <a:srgbClr val="FAD4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calligraphy-signature_74120">
            <a:extLst>
              <a:ext uri="{FF2B5EF4-FFF2-40B4-BE49-F238E27FC236}">
                <a16:creationId xmlns:a16="http://schemas.microsoft.com/office/drawing/2014/main" xmlns="" id="{E3F5241E-5450-4F67-911F-236A55644806}"/>
              </a:ext>
            </a:extLst>
          </p:cNvPr>
          <p:cNvSpPr>
            <a:spLocks noChangeAspect="1"/>
          </p:cNvSpPr>
          <p:nvPr/>
        </p:nvSpPr>
        <p:spPr bwMode="auto">
          <a:xfrm>
            <a:off x="5768932" y="1589591"/>
            <a:ext cx="298493" cy="298052"/>
          </a:xfrm>
          <a:custGeom>
            <a:avLst/>
            <a:gdLst>
              <a:gd name="connsiteX0" fmla="*/ 69810 w 606074"/>
              <a:gd name="connsiteY0" fmla="*/ 472023 h 605180"/>
              <a:gd name="connsiteX1" fmla="*/ 133288 w 606074"/>
              <a:gd name="connsiteY1" fmla="*/ 535449 h 605180"/>
              <a:gd name="connsiteX2" fmla="*/ 52364 w 606074"/>
              <a:gd name="connsiteY2" fmla="*/ 567347 h 605180"/>
              <a:gd name="connsiteX3" fmla="*/ 17470 w 606074"/>
              <a:gd name="connsiteY3" fmla="*/ 602213 h 605180"/>
              <a:gd name="connsiteX4" fmla="*/ 10231 w 606074"/>
              <a:gd name="connsiteY4" fmla="*/ 605180 h 605180"/>
              <a:gd name="connsiteX5" fmla="*/ 2992 w 606074"/>
              <a:gd name="connsiteY5" fmla="*/ 602213 h 605180"/>
              <a:gd name="connsiteX6" fmla="*/ 2992 w 606074"/>
              <a:gd name="connsiteY6" fmla="*/ 587747 h 605180"/>
              <a:gd name="connsiteX7" fmla="*/ 37886 w 606074"/>
              <a:gd name="connsiteY7" fmla="*/ 552882 h 605180"/>
              <a:gd name="connsiteX8" fmla="*/ 69810 w 606074"/>
              <a:gd name="connsiteY8" fmla="*/ 472023 h 605180"/>
              <a:gd name="connsiteX9" fmla="*/ 418567 w 606074"/>
              <a:gd name="connsiteY9" fmla="*/ 69165 h 605180"/>
              <a:gd name="connsiteX10" fmla="*/ 536852 w 606074"/>
              <a:gd name="connsiteY10" fmla="*/ 187262 h 605180"/>
              <a:gd name="connsiteX11" fmla="*/ 454963 w 606074"/>
              <a:gd name="connsiteY11" fmla="*/ 281722 h 605180"/>
              <a:gd name="connsiteX12" fmla="*/ 168906 w 606074"/>
              <a:gd name="connsiteY12" fmla="*/ 513374 h 605180"/>
              <a:gd name="connsiteX13" fmla="*/ 91937 w 606074"/>
              <a:gd name="connsiteY13" fmla="*/ 436527 h 605180"/>
              <a:gd name="connsiteX14" fmla="*/ 323957 w 606074"/>
              <a:gd name="connsiteY14" fmla="*/ 150925 h 605180"/>
              <a:gd name="connsiteX15" fmla="*/ 418567 w 606074"/>
              <a:gd name="connsiteY15" fmla="*/ 69165 h 605180"/>
              <a:gd name="connsiteX16" fmla="*/ 456927 w 606074"/>
              <a:gd name="connsiteY16" fmla="*/ 29454 h 605180"/>
              <a:gd name="connsiteX17" fmla="*/ 471365 w 606074"/>
              <a:gd name="connsiteY17" fmla="*/ 35433 h 605180"/>
              <a:gd name="connsiteX18" fmla="*/ 596431 w 606074"/>
              <a:gd name="connsiteY18" fmla="*/ 160293 h 605180"/>
              <a:gd name="connsiteX19" fmla="*/ 601909 w 606074"/>
              <a:gd name="connsiteY19" fmla="*/ 179017 h 605180"/>
              <a:gd name="connsiteX20" fmla="*/ 594481 w 606074"/>
              <a:gd name="connsiteY20" fmla="*/ 213315 h 605180"/>
              <a:gd name="connsiteX21" fmla="*/ 589746 w 606074"/>
              <a:gd name="connsiteY21" fmla="*/ 235283 h 605180"/>
              <a:gd name="connsiteX22" fmla="*/ 448896 w 606074"/>
              <a:gd name="connsiteY22" fmla="*/ 376365 h 605180"/>
              <a:gd name="connsiteX23" fmla="*/ 438404 w 606074"/>
              <a:gd name="connsiteY23" fmla="*/ 378682 h 605180"/>
              <a:gd name="connsiteX24" fmla="*/ 398851 w 606074"/>
              <a:gd name="connsiteY24" fmla="*/ 419561 h 605180"/>
              <a:gd name="connsiteX25" fmla="*/ 378796 w 606074"/>
              <a:gd name="connsiteY25" fmla="*/ 436246 h 605180"/>
              <a:gd name="connsiteX26" fmla="*/ 375082 w 606074"/>
              <a:gd name="connsiteY26" fmla="*/ 435875 h 605180"/>
              <a:gd name="connsiteX27" fmla="*/ 358741 w 606074"/>
              <a:gd name="connsiteY27" fmla="*/ 412145 h 605180"/>
              <a:gd name="connsiteX28" fmla="*/ 429676 w 606074"/>
              <a:gd name="connsiteY28" fmla="*/ 338916 h 605180"/>
              <a:gd name="connsiteX29" fmla="*/ 440168 w 606074"/>
              <a:gd name="connsiteY29" fmla="*/ 336599 h 605180"/>
              <a:gd name="connsiteX30" fmla="*/ 549914 w 606074"/>
              <a:gd name="connsiteY30" fmla="*/ 226755 h 605180"/>
              <a:gd name="connsiteX31" fmla="*/ 554649 w 606074"/>
              <a:gd name="connsiteY31" fmla="*/ 204787 h 605180"/>
              <a:gd name="connsiteX32" fmla="*/ 559663 w 606074"/>
              <a:gd name="connsiteY32" fmla="*/ 181242 h 605180"/>
              <a:gd name="connsiteX33" fmla="*/ 442489 w 606074"/>
              <a:gd name="connsiteY33" fmla="*/ 64261 h 605180"/>
              <a:gd name="connsiteX34" fmla="*/ 442489 w 606074"/>
              <a:gd name="connsiteY34" fmla="*/ 35433 h 605180"/>
              <a:gd name="connsiteX35" fmla="*/ 456927 w 606074"/>
              <a:gd name="connsiteY35" fmla="*/ 29454 h 605180"/>
              <a:gd name="connsiteX36" fmla="*/ 554141 w 606074"/>
              <a:gd name="connsiteY36" fmla="*/ 927 h 605180"/>
              <a:gd name="connsiteX37" fmla="*/ 595871 w 606074"/>
              <a:gd name="connsiteY37" fmla="*/ 10186 h 605180"/>
              <a:gd name="connsiteX38" fmla="*/ 581756 w 606074"/>
              <a:gd name="connsiteY38" fmla="*/ 116797 h 605180"/>
              <a:gd name="connsiteX39" fmla="*/ 489078 w 606074"/>
              <a:gd name="connsiteY39" fmla="*/ 24277 h 605180"/>
              <a:gd name="connsiteX40" fmla="*/ 554141 w 606074"/>
              <a:gd name="connsiteY40" fmla="*/ 927 h 605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6074" h="605180">
                <a:moveTo>
                  <a:pt x="69810" y="472023"/>
                </a:moveTo>
                <a:lnTo>
                  <a:pt x="133288" y="535449"/>
                </a:lnTo>
                <a:cubicBezTo>
                  <a:pt x="97559" y="556312"/>
                  <a:pt x="68697" y="568645"/>
                  <a:pt x="52364" y="567347"/>
                </a:cubicBezTo>
                <a:lnTo>
                  <a:pt x="17470" y="602213"/>
                </a:lnTo>
                <a:cubicBezTo>
                  <a:pt x="15428" y="604160"/>
                  <a:pt x="12829" y="605180"/>
                  <a:pt x="10231" y="605180"/>
                </a:cubicBezTo>
                <a:cubicBezTo>
                  <a:pt x="7632" y="605180"/>
                  <a:pt x="5034" y="604160"/>
                  <a:pt x="2992" y="602213"/>
                </a:cubicBezTo>
                <a:cubicBezTo>
                  <a:pt x="-998" y="598225"/>
                  <a:pt x="-998" y="591734"/>
                  <a:pt x="2992" y="587747"/>
                </a:cubicBezTo>
                <a:lnTo>
                  <a:pt x="37886" y="552882"/>
                </a:lnTo>
                <a:cubicBezTo>
                  <a:pt x="36587" y="536654"/>
                  <a:pt x="48930" y="507723"/>
                  <a:pt x="69810" y="472023"/>
                </a:cubicBezTo>
                <a:close/>
                <a:moveTo>
                  <a:pt x="418567" y="69165"/>
                </a:moveTo>
                <a:lnTo>
                  <a:pt x="536852" y="187262"/>
                </a:lnTo>
                <a:cubicBezTo>
                  <a:pt x="514105" y="218038"/>
                  <a:pt x="486530" y="250204"/>
                  <a:pt x="454963" y="281722"/>
                </a:cubicBezTo>
                <a:cubicBezTo>
                  <a:pt x="386257" y="350411"/>
                  <a:pt x="263515" y="451637"/>
                  <a:pt x="168906" y="513374"/>
                </a:cubicBezTo>
                <a:lnTo>
                  <a:pt x="91937" y="436527"/>
                </a:lnTo>
                <a:cubicBezTo>
                  <a:pt x="153772" y="342068"/>
                  <a:pt x="255159" y="219521"/>
                  <a:pt x="323957" y="150925"/>
                </a:cubicBezTo>
                <a:cubicBezTo>
                  <a:pt x="355525" y="119315"/>
                  <a:pt x="387743" y="91876"/>
                  <a:pt x="418567" y="69165"/>
                </a:cubicBezTo>
                <a:close/>
                <a:moveTo>
                  <a:pt x="456927" y="29454"/>
                </a:moveTo>
                <a:cubicBezTo>
                  <a:pt x="462150" y="29454"/>
                  <a:pt x="467373" y="31447"/>
                  <a:pt x="471365" y="35433"/>
                </a:cubicBezTo>
                <a:lnTo>
                  <a:pt x="596431" y="160293"/>
                </a:lnTo>
                <a:cubicBezTo>
                  <a:pt x="601352" y="165206"/>
                  <a:pt x="603394" y="172251"/>
                  <a:pt x="601909" y="179017"/>
                </a:cubicBezTo>
                <a:lnTo>
                  <a:pt x="594481" y="213315"/>
                </a:lnTo>
                <a:lnTo>
                  <a:pt x="589746" y="235283"/>
                </a:lnTo>
                <a:cubicBezTo>
                  <a:pt x="574519" y="305639"/>
                  <a:pt x="519274" y="360978"/>
                  <a:pt x="448896" y="376365"/>
                </a:cubicBezTo>
                <a:lnTo>
                  <a:pt x="438404" y="378682"/>
                </a:lnTo>
                <a:cubicBezTo>
                  <a:pt x="418163" y="383132"/>
                  <a:pt x="402565" y="399168"/>
                  <a:pt x="398851" y="419561"/>
                </a:cubicBezTo>
                <a:cubicBezTo>
                  <a:pt x="397087" y="429387"/>
                  <a:pt x="388452" y="436246"/>
                  <a:pt x="378796" y="436246"/>
                </a:cubicBezTo>
                <a:cubicBezTo>
                  <a:pt x="377589" y="436246"/>
                  <a:pt x="376382" y="436153"/>
                  <a:pt x="375082" y="435875"/>
                </a:cubicBezTo>
                <a:cubicBezTo>
                  <a:pt x="364033" y="433836"/>
                  <a:pt x="356698" y="423269"/>
                  <a:pt x="358741" y="412145"/>
                </a:cubicBezTo>
                <a:cubicBezTo>
                  <a:pt x="365426" y="375623"/>
                  <a:pt x="393280" y="346795"/>
                  <a:pt x="429676" y="338916"/>
                </a:cubicBezTo>
                <a:lnTo>
                  <a:pt x="440168" y="336599"/>
                </a:lnTo>
                <a:cubicBezTo>
                  <a:pt x="494948" y="324641"/>
                  <a:pt x="538030" y="281445"/>
                  <a:pt x="549914" y="226755"/>
                </a:cubicBezTo>
                <a:lnTo>
                  <a:pt x="554649" y="204787"/>
                </a:lnTo>
                <a:lnTo>
                  <a:pt x="559663" y="181242"/>
                </a:lnTo>
                <a:lnTo>
                  <a:pt x="442489" y="64261"/>
                </a:lnTo>
                <a:cubicBezTo>
                  <a:pt x="434505" y="56289"/>
                  <a:pt x="434505" y="43405"/>
                  <a:pt x="442489" y="35433"/>
                </a:cubicBezTo>
                <a:cubicBezTo>
                  <a:pt x="446482" y="31447"/>
                  <a:pt x="451704" y="29454"/>
                  <a:pt x="456927" y="29454"/>
                </a:cubicBezTo>
                <a:close/>
                <a:moveTo>
                  <a:pt x="554141" y="927"/>
                </a:moveTo>
                <a:cubicBezTo>
                  <a:pt x="572423" y="-1680"/>
                  <a:pt x="586817" y="1147"/>
                  <a:pt x="595871" y="10186"/>
                </a:cubicBezTo>
                <a:cubicBezTo>
                  <a:pt x="613979" y="28263"/>
                  <a:pt x="607200" y="67663"/>
                  <a:pt x="581756" y="116797"/>
                </a:cubicBezTo>
                <a:lnTo>
                  <a:pt x="489078" y="24277"/>
                </a:lnTo>
                <a:cubicBezTo>
                  <a:pt x="513687" y="11577"/>
                  <a:pt x="535858" y="3534"/>
                  <a:pt x="554141" y="9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59" name="calligraphy-signature_74120">
            <a:extLst>
              <a:ext uri="{FF2B5EF4-FFF2-40B4-BE49-F238E27FC236}">
                <a16:creationId xmlns:a16="http://schemas.microsoft.com/office/drawing/2014/main" xmlns="" id="{DBA7659B-4F4D-4F75-A3F8-48664FCF803C}"/>
              </a:ext>
            </a:extLst>
          </p:cNvPr>
          <p:cNvSpPr>
            <a:spLocks noChangeAspect="1"/>
          </p:cNvSpPr>
          <p:nvPr/>
        </p:nvSpPr>
        <p:spPr bwMode="auto">
          <a:xfrm>
            <a:off x="5787982" y="2938330"/>
            <a:ext cx="298493" cy="293572"/>
          </a:xfrm>
          <a:custGeom>
            <a:avLst/>
            <a:gdLst>
              <a:gd name="T0" fmla="*/ 5195 w 5472"/>
              <a:gd name="T1" fmla="*/ 1704 h 5390"/>
              <a:gd name="T2" fmla="*/ 3707 w 5472"/>
              <a:gd name="T3" fmla="*/ 221 h 5390"/>
              <a:gd name="T4" fmla="*/ 2906 w 5472"/>
              <a:gd name="T5" fmla="*/ 221 h 5390"/>
              <a:gd name="T6" fmla="*/ 271 w 5472"/>
              <a:gd name="T7" fmla="*/ 2848 h 5390"/>
              <a:gd name="T8" fmla="*/ 276 w 5472"/>
              <a:gd name="T9" fmla="*/ 3837 h 5390"/>
              <a:gd name="T10" fmla="*/ 1515 w 5472"/>
              <a:gd name="T11" fmla="*/ 5075 h 5390"/>
              <a:gd name="T12" fmla="*/ 2232 w 5472"/>
              <a:gd name="T13" fmla="*/ 5376 h 5390"/>
              <a:gd name="T14" fmla="*/ 2778 w 5472"/>
              <a:gd name="T15" fmla="*/ 5116 h 5390"/>
              <a:gd name="T16" fmla="*/ 5200 w 5472"/>
              <a:gd name="T17" fmla="*/ 2693 h 5390"/>
              <a:gd name="T18" fmla="*/ 5195 w 5472"/>
              <a:gd name="T19" fmla="*/ 1704 h 5390"/>
              <a:gd name="T20" fmla="*/ 2122 w 5472"/>
              <a:gd name="T21" fmla="*/ 1700 h 5390"/>
              <a:gd name="T22" fmla="*/ 3253 w 5472"/>
              <a:gd name="T23" fmla="*/ 569 h 5390"/>
              <a:gd name="T24" fmla="*/ 3360 w 5472"/>
              <a:gd name="T25" fmla="*/ 569 h 5390"/>
              <a:gd name="T26" fmla="*/ 4662 w 5472"/>
              <a:gd name="T27" fmla="*/ 1870 h 5390"/>
              <a:gd name="T28" fmla="*/ 4662 w 5472"/>
              <a:gd name="T29" fmla="*/ 1977 h 5390"/>
              <a:gd name="T30" fmla="*/ 3530 w 5472"/>
              <a:gd name="T31" fmla="*/ 3108 h 5390"/>
              <a:gd name="T32" fmla="*/ 3423 w 5472"/>
              <a:gd name="T33" fmla="*/ 3108 h 5390"/>
              <a:gd name="T34" fmla="*/ 2122 w 5472"/>
              <a:gd name="T35" fmla="*/ 1807 h 5390"/>
              <a:gd name="T36" fmla="*/ 2122 w 5472"/>
              <a:gd name="T37" fmla="*/ 1700 h 5390"/>
              <a:gd name="T38" fmla="*/ 5052 w 5472"/>
              <a:gd name="T39" fmla="*/ 2544 h 5390"/>
              <a:gd name="T40" fmla="*/ 2629 w 5472"/>
              <a:gd name="T41" fmla="*/ 4967 h 5390"/>
              <a:gd name="T42" fmla="*/ 1663 w 5472"/>
              <a:gd name="T43" fmla="*/ 4927 h 5390"/>
              <a:gd name="T44" fmla="*/ 425 w 5472"/>
              <a:gd name="T45" fmla="*/ 3688 h 5390"/>
              <a:gd name="T46" fmla="*/ 309 w 5472"/>
              <a:gd name="T47" fmla="*/ 3169 h 5390"/>
              <a:gd name="T48" fmla="*/ 465 w 5472"/>
              <a:gd name="T49" fmla="*/ 3463 h 5390"/>
              <a:gd name="T50" fmla="*/ 1767 w 5472"/>
              <a:gd name="T51" fmla="*/ 4765 h 5390"/>
              <a:gd name="T52" fmla="*/ 2569 w 5472"/>
              <a:gd name="T53" fmla="*/ 4765 h 5390"/>
              <a:gd name="T54" fmla="*/ 5009 w 5472"/>
              <a:gd name="T55" fmla="*/ 2325 h 5390"/>
              <a:gd name="T56" fmla="*/ 5164 w 5472"/>
              <a:gd name="T57" fmla="*/ 2037 h 5390"/>
              <a:gd name="T58" fmla="*/ 5052 w 5472"/>
              <a:gd name="T59" fmla="*/ 2544 h 5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472" h="5390">
                <a:moveTo>
                  <a:pt x="5195" y="1704"/>
                </a:moveTo>
                <a:lnTo>
                  <a:pt x="3707" y="221"/>
                </a:lnTo>
                <a:cubicBezTo>
                  <a:pt x="3486" y="0"/>
                  <a:pt x="3127" y="0"/>
                  <a:pt x="2906" y="221"/>
                </a:cubicBezTo>
                <a:lnTo>
                  <a:pt x="271" y="2848"/>
                </a:lnTo>
                <a:cubicBezTo>
                  <a:pt x="0" y="3119"/>
                  <a:pt x="2" y="3563"/>
                  <a:pt x="276" y="3837"/>
                </a:cubicBezTo>
                <a:lnTo>
                  <a:pt x="1515" y="5075"/>
                </a:lnTo>
                <a:cubicBezTo>
                  <a:pt x="1789" y="5349"/>
                  <a:pt x="2056" y="5390"/>
                  <a:pt x="2232" y="5376"/>
                </a:cubicBezTo>
                <a:cubicBezTo>
                  <a:pt x="2429" y="5360"/>
                  <a:pt x="2628" y="5265"/>
                  <a:pt x="2778" y="5116"/>
                </a:cubicBezTo>
                <a:lnTo>
                  <a:pt x="5200" y="2693"/>
                </a:lnTo>
                <a:cubicBezTo>
                  <a:pt x="5472" y="2421"/>
                  <a:pt x="5469" y="1978"/>
                  <a:pt x="5195" y="1704"/>
                </a:cubicBezTo>
                <a:close/>
                <a:moveTo>
                  <a:pt x="2122" y="1700"/>
                </a:moveTo>
                <a:lnTo>
                  <a:pt x="3253" y="569"/>
                </a:lnTo>
                <a:cubicBezTo>
                  <a:pt x="3283" y="539"/>
                  <a:pt x="3330" y="539"/>
                  <a:pt x="3360" y="569"/>
                </a:cubicBezTo>
                <a:lnTo>
                  <a:pt x="4662" y="1870"/>
                </a:lnTo>
                <a:cubicBezTo>
                  <a:pt x="4691" y="1900"/>
                  <a:pt x="4691" y="1948"/>
                  <a:pt x="4662" y="1977"/>
                </a:cubicBezTo>
                <a:lnTo>
                  <a:pt x="3530" y="3108"/>
                </a:lnTo>
                <a:cubicBezTo>
                  <a:pt x="3501" y="3138"/>
                  <a:pt x="3453" y="3138"/>
                  <a:pt x="3423" y="3108"/>
                </a:cubicBezTo>
                <a:lnTo>
                  <a:pt x="2122" y="1807"/>
                </a:lnTo>
                <a:cubicBezTo>
                  <a:pt x="2092" y="1777"/>
                  <a:pt x="2092" y="1730"/>
                  <a:pt x="2122" y="1700"/>
                </a:cubicBezTo>
                <a:close/>
                <a:moveTo>
                  <a:pt x="5052" y="2544"/>
                </a:moveTo>
                <a:lnTo>
                  <a:pt x="2629" y="4967"/>
                </a:lnTo>
                <a:cubicBezTo>
                  <a:pt x="2415" y="5180"/>
                  <a:pt x="2034" y="5298"/>
                  <a:pt x="1663" y="4927"/>
                </a:cubicBezTo>
                <a:lnTo>
                  <a:pt x="425" y="3688"/>
                </a:lnTo>
                <a:cubicBezTo>
                  <a:pt x="284" y="3547"/>
                  <a:pt x="245" y="3343"/>
                  <a:pt x="309" y="3169"/>
                </a:cubicBezTo>
                <a:cubicBezTo>
                  <a:pt x="330" y="3277"/>
                  <a:pt x="382" y="3380"/>
                  <a:pt x="465" y="3463"/>
                </a:cubicBezTo>
                <a:lnTo>
                  <a:pt x="1767" y="4765"/>
                </a:lnTo>
                <a:cubicBezTo>
                  <a:pt x="1988" y="4986"/>
                  <a:pt x="2348" y="4986"/>
                  <a:pt x="2569" y="4765"/>
                </a:cubicBezTo>
                <a:lnTo>
                  <a:pt x="5009" y="2325"/>
                </a:lnTo>
                <a:cubicBezTo>
                  <a:pt x="5091" y="2243"/>
                  <a:pt x="5142" y="2142"/>
                  <a:pt x="5164" y="2037"/>
                </a:cubicBezTo>
                <a:cubicBezTo>
                  <a:pt x="5225" y="2209"/>
                  <a:pt x="5188" y="2408"/>
                  <a:pt x="5052" y="25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calligraphy-signature_74120">
            <a:extLst>
              <a:ext uri="{FF2B5EF4-FFF2-40B4-BE49-F238E27FC236}">
                <a16:creationId xmlns:a16="http://schemas.microsoft.com/office/drawing/2014/main" xmlns="" id="{298F7735-FC43-4E63-8654-D08FB82D0BF6}"/>
              </a:ext>
            </a:extLst>
          </p:cNvPr>
          <p:cNvSpPr>
            <a:spLocks noChangeAspect="1"/>
          </p:cNvSpPr>
          <p:nvPr/>
        </p:nvSpPr>
        <p:spPr bwMode="auto">
          <a:xfrm>
            <a:off x="5863863" y="4155576"/>
            <a:ext cx="146730" cy="298493"/>
          </a:xfrm>
          <a:custGeom>
            <a:avLst/>
            <a:gdLst>
              <a:gd name="connsiteX0" fmla="*/ 0 w 298350"/>
              <a:gd name="connsiteY0" fmla="*/ 509482 h 606933"/>
              <a:gd name="connsiteX1" fmla="*/ 298350 w 298350"/>
              <a:gd name="connsiteY1" fmla="*/ 509482 h 606933"/>
              <a:gd name="connsiteX2" fmla="*/ 298350 w 298350"/>
              <a:gd name="connsiteY2" fmla="*/ 559328 h 606933"/>
              <a:gd name="connsiteX3" fmla="*/ 250659 w 298350"/>
              <a:gd name="connsiteY3" fmla="*/ 606933 h 606933"/>
              <a:gd name="connsiteX4" fmla="*/ 47831 w 298350"/>
              <a:gd name="connsiteY4" fmla="*/ 606933 h 606933"/>
              <a:gd name="connsiteX5" fmla="*/ 0 w 298350"/>
              <a:gd name="connsiteY5" fmla="*/ 559328 h 606933"/>
              <a:gd name="connsiteX6" fmla="*/ 0 w 298350"/>
              <a:gd name="connsiteY6" fmla="*/ 357908 h 606933"/>
              <a:gd name="connsiteX7" fmla="*/ 298350 w 298350"/>
              <a:gd name="connsiteY7" fmla="*/ 357908 h 606933"/>
              <a:gd name="connsiteX8" fmla="*/ 298350 w 298350"/>
              <a:gd name="connsiteY8" fmla="*/ 479633 h 606933"/>
              <a:gd name="connsiteX9" fmla="*/ 0 w 298350"/>
              <a:gd name="connsiteY9" fmla="*/ 479633 h 606933"/>
              <a:gd name="connsiteX10" fmla="*/ 136761 w 298350"/>
              <a:gd name="connsiteY10" fmla="*/ 0 h 606933"/>
              <a:gd name="connsiteX11" fmla="*/ 161589 w 298350"/>
              <a:gd name="connsiteY11" fmla="*/ 0 h 606933"/>
              <a:gd name="connsiteX12" fmla="*/ 172530 w 298350"/>
              <a:gd name="connsiteY12" fmla="*/ 8825 h 606933"/>
              <a:gd name="connsiteX13" fmla="*/ 208859 w 298350"/>
              <a:gd name="connsiteY13" fmla="*/ 174115 h 606933"/>
              <a:gd name="connsiteX14" fmla="*/ 228216 w 298350"/>
              <a:gd name="connsiteY14" fmla="*/ 174115 h 606933"/>
              <a:gd name="connsiteX15" fmla="*/ 239437 w 298350"/>
              <a:gd name="connsiteY15" fmla="*/ 185321 h 606933"/>
              <a:gd name="connsiteX16" fmla="*/ 239437 w 298350"/>
              <a:gd name="connsiteY16" fmla="*/ 241352 h 606933"/>
              <a:gd name="connsiteX17" fmla="*/ 250659 w 298350"/>
              <a:gd name="connsiteY17" fmla="*/ 241352 h 606933"/>
              <a:gd name="connsiteX18" fmla="*/ 298350 w 298350"/>
              <a:gd name="connsiteY18" fmla="*/ 289118 h 606933"/>
              <a:gd name="connsiteX19" fmla="*/ 298350 w 298350"/>
              <a:gd name="connsiteY19" fmla="*/ 328059 h 606933"/>
              <a:gd name="connsiteX20" fmla="*/ 0 w 298350"/>
              <a:gd name="connsiteY20" fmla="*/ 328059 h 606933"/>
              <a:gd name="connsiteX21" fmla="*/ 0 w 298350"/>
              <a:gd name="connsiteY21" fmla="*/ 289118 h 606933"/>
              <a:gd name="connsiteX22" fmla="*/ 47831 w 298350"/>
              <a:gd name="connsiteY22" fmla="*/ 241352 h 606933"/>
              <a:gd name="connsiteX23" fmla="*/ 58913 w 298350"/>
              <a:gd name="connsiteY23" fmla="*/ 241352 h 606933"/>
              <a:gd name="connsiteX24" fmla="*/ 58913 w 298350"/>
              <a:gd name="connsiteY24" fmla="*/ 185321 h 606933"/>
              <a:gd name="connsiteX25" fmla="*/ 70134 w 298350"/>
              <a:gd name="connsiteY25" fmla="*/ 174115 h 606933"/>
              <a:gd name="connsiteX26" fmla="*/ 89631 w 298350"/>
              <a:gd name="connsiteY26" fmla="*/ 174115 h 606933"/>
              <a:gd name="connsiteX27" fmla="*/ 125820 w 298350"/>
              <a:gd name="connsiteY27" fmla="*/ 8825 h 606933"/>
              <a:gd name="connsiteX28" fmla="*/ 136761 w 298350"/>
              <a:gd name="connsiteY28" fmla="*/ 0 h 60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98350" h="606933">
                <a:moveTo>
                  <a:pt x="0" y="509482"/>
                </a:moveTo>
                <a:lnTo>
                  <a:pt x="298350" y="509482"/>
                </a:lnTo>
                <a:lnTo>
                  <a:pt x="298350" y="559328"/>
                </a:lnTo>
                <a:cubicBezTo>
                  <a:pt x="298350" y="585651"/>
                  <a:pt x="277029" y="606933"/>
                  <a:pt x="250659" y="606933"/>
                </a:cubicBezTo>
                <a:lnTo>
                  <a:pt x="47831" y="606933"/>
                </a:lnTo>
                <a:cubicBezTo>
                  <a:pt x="21461" y="606933"/>
                  <a:pt x="0" y="585651"/>
                  <a:pt x="0" y="559328"/>
                </a:cubicBezTo>
                <a:close/>
                <a:moveTo>
                  <a:pt x="0" y="357908"/>
                </a:moveTo>
                <a:lnTo>
                  <a:pt x="298350" y="357908"/>
                </a:lnTo>
                <a:lnTo>
                  <a:pt x="298350" y="479633"/>
                </a:lnTo>
                <a:lnTo>
                  <a:pt x="0" y="479633"/>
                </a:lnTo>
                <a:close/>
                <a:moveTo>
                  <a:pt x="136761" y="0"/>
                </a:moveTo>
                <a:lnTo>
                  <a:pt x="161589" y="0"/>
                </a:lnTo>
                <a:cubicBezTo>
                  <a:pt x="166919" y="0"/>
                  <a:pt x="171407" y="3642"/>
                  <a:pt x="172530" y="8825"/>
                </a:cubicBezTo>
                <a:lnTo>
                  <a:pt x="208859" y="174115"/>
                </a:lnTo>
                <a:lnTo>
                  <a:pt x="228216" y="174115"/>
                </a:lnTo>
                <a:cubicBezTo>
                  <a:pt x="234388" y="174115"/>
                  <a:pt x="239437" y="179158"/>
                  <a:pt x="239437" y="185321"/>
                </a:cubicBezTo>
                <a:lnTo>
                  <a:pt x="239437" y="241352"/>
                </a:lnTo>
                <a:lnTo>
                  <a:pt x="250659" y="241352"/>
                </a:lnTo>
                <a:cubicBezTo>
                  <a:pt x="277029" y="241352"/>
                  <a:pt x="298350" y="262783"/>
                  <a:pt x="298350" y="289118"/>
                </a:cubicBezTo>
                <a:lnTo>
                  <a:pt x="298350" y="328059"/>
                </a:lnTo>
                <a:lnTo>
                  <a:pt x="0" y="328059"/>
                </a:lnTo>
                <a:lnTo>
                  <a:pt x="0" y="289118"/>
                </a:lnTo>
                <a:cubicBezTo>
                  <a:pt x="0" y="262783"/>
                  <a:pt x="21461" y="241352"/>
                  <a:pt x="47831" y="241352"/>
                </a:cubicBezTo>
                <a:lnTo>
                  <a:pt x="58913" y="241352"/>
                </a:lnTo>
                <a:lnTo>
                  <a:pt x="58913" y="185321"/>
                </a:lnTo>
                <a:cubicBezTo>
                  <a:pt x="58913" y="179158"/>
                  <a:pt x="63962" y="174115"/>
                  <a:pt x="70134" y="174115"/>
                </a:cubicBezTo>
                <a:lnTo>
                  <a:pt x="89631" y="174115"/>
                </a:lnTo>
                <a:lnTo>
                  <a:pt x="125820" y="8825"/>
                </a:lnTo>
                <a:cubicBezTo>
                  <a:pt x="126943" y="3642"/>
                  <a:pt x="131571" y="0"/>
                  <a:pt x="1367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3" name="calligraphy-signature_74120">
            <a:extLst>
              <a:ext uri="{FF2B5EF4-FFF2-40B4-BE49-F238E27FC236}">
                <a16:creationId xmlns:a16="http://schemas.microsoft.com/office/drawing/2014/main" xmlns="" id="{A45A9C3C-E5C5-4C50-8A58-0532FC358AB4}"/>
              </a:ext>
            </a:extLst>
          </p:cNvPr>
          <p:cNvSpPr>
            <a:spLocks noChangeAspect="1"/>
          </p:cNvSpPr>
          <p:nvPr/>
        </p:nvSpPr>
        <p:spPr bwMode="auto">
          <a:xfrm>
            <a:off x="5803983" y="5521998"/>
            <a:ext cx="266489" cy="298493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455839 w 606244"/>
              <a:gd name="T37" fmla="*/ 455839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438" h="3857">
                <a:moveTo>
                  <a:pt x="3337" y="35"/>
                </a:moveTo>
                <a:cubicBezTo>
                  <a:pt x="3274" y="0"/>
                  <a:pt x="3197" y="0"/>
                  <a:pt x="3136" y="37"/>
                </a:cubicBezTo>
                <a:lnTo>
                  <a:pt x="1167" y="1211"/>
                </a:lnTo>
                <a:cubicBezTo>
                  <a:pt x="1160" y="1215"/>
                  <a:pt x="1153" y="1220"/>
                  <a:pt x="1147" y="1225"/>
                </a:cubicBezTo>
                <a:cubicBezTo>
                  <a:pt x="1139" y="1229"/>
                  <a:pt x="1131" y="1233"/>
                  <a:pt x="1123" y="1237"/>
                </a:cubicBezTo>
                <a:lnTo>
                  <a:pt x="98" y="1875"/>
                </a:lnTo>
                <a:cubicBezTo>
                  <a:pt x="39" y="1911"/>
                  <a:pt x="0" y="1975"/>
                  <a:pt x="0" y="2044"/>
                </a:cubicBezTo>
                <a:lnTo>
                  <a:pt x="0" y="3657"/>
                </a:lnTo>
                <a:cubicBezTo>
                  <a:pt x="0" y="3729"/>
                  <a:pt x="42" y="3795"/>
                  <a:pt x="104" y="3831"/>
                </a:cubicBezTo>
                <a:cubicBezTo>
                  <a:pt x="135" y="3848"/>
                  <a:pt x="171" y="3857"/>
                  <a:pt x="205" y="3857"/>
                </a:cubicBezTo>
                <a:cubicBezTo>
                  <a:pt x="240" y="3857"/>
                  <a:pt x="275" y="3848"/>
                  <a:pt x="306" y="3830"/>
                </a:cubicBezTo>
                <a:lnTo>
                  <a:pt x="2063" y="2811"/>
                </a:lnTo>
                <a:cubicBezTo>
                  <a:pt x="2070" y="2806"/>
                  <a:pt x="2077" y="2801"/>
                  <a:pt x="2084" y="2796"/>
                </a:cubicBezTo>
                <a:cubicBezTo>
                  <a:pt x="2091" y="2793"/>
                  <a:pt x="2098" y="2789"/>
                  <a:pt x="2105" y="2785"/>
                </a:cubicBezTo>
                <a:lnTo>
                  <a:pt x="3336" y="2052"/>
                </a:lnTo>
                <a:cubicBezTo>
                  <a:pt x="3396" y="2016"/>
                  <a:pt x="3433" y="1951"/>
                  <a:pt x="3433" y="1880"/>
                </a:cubicBezTo>
                <a:lnTo>
                  <a:pt x="3438" y="210"/>
                </a:lnTo>
                <a:cubicBezTo>
                  <a:pt x="3438" y="137"/>
                  <a:pt x="3400" y="71"/>
                  <a:pt x="3337" y="35"/>
                </a:cubicBezTo>
                <a:close/>
                <a:moveTo>
                  <a:pt x="3034" y="1766"/>
                </a:moveTo>
                <a:lnTo>
                  <a:pt x="2072" y="2339"/>
                </a:lnTo>
                <a:lnTo>
                  <a:pt x="1543" y="1452"/>
                </a:lnTo>
                <a:lnTo>
                  <a:pt x="3037" y="562"/>
                </a:lnTo>
                <a:lnTo>
                  <a:pt x="3034" y="17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35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BA888BA-A1A0-48A6-A1A7-5DC222A925DD}"/>
              </a:ext>
            </a:extLst>
          </p:cNvPr>
          <p:cNvSpPr/>
          <p:nvPr/>
        </p:nvSpPr>
        <p:spPr>
          <a:xfrm>
            <a:off x="751739" y="2858631"/>
            <a:ext cx="5506369" cy="131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6D127DD-F70A-4BC6-A5D6-AD3AD2119146}"/>
              </a:ext>
            </a:extLst>
          </p:cNvPr>
          <p:cNvSpPr/>
          <p:nvPr/>
        </p:nvSpPr>
        <p:spPr>
          <a:xfrm>
            <a:off x="788089" y="2212300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" name="矩形: 剪去对角 4">
            <a:extLst>
              <a:ext uri="{FF2B5EF4-FFF2-40B4-BE49-F238E27FC236}">
                <a16:creationId xmlns:a16="http://schemas.microsoft.com/office/drawing/2014/main" xmlns="" id="{2332B4F8-E0BA-44B0-AB62-F7582881AB8E}"/>
              </a:ext>
            </a:extLst>
          </p:cNvPr>
          <p:cNvSpPr/>
          <p:nvPr/>
        </p:nvSpPr>
        <p:spPr>
          <a:xfrm>
            <a:off x="6844103" y="2006600"/>
            <a:ext cx="4756150" cy="3098800"/>
          </a:xfrm>
          <a:prstGeom prst="snip2DiagRect">
            <a:avLst>
              <a:gd name="adj1" fmla="val 0"/>
              <a:gd name="adj2" fmla="val 41257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32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07DD93F-E9B9-40A9-A696-1D64EF345113}"/>
              </a:ext>
            </a:extLst>
          </p:cNvPr>
          <p:cNvGrpSpPr/>
          <p:nvPr/>
        </p:nvGrpSpPr>
        <p:grpSpPr>
          <a:xfrm>
            <a:off x="6613407" y="1529204"/>
            <a:ext cx="5986313" cy="802238"/>
            <a:chOff x="5416537" y="1316804"/>
            <a:chExt cx="5986313" cy="80223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691B3792-FB06-499D-B2B0-B418E8DC1B62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EFEB8C3-214C-4EEC-9000-67223089C7E7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C420F81-F31A-45EE-A4EE-0B2FAF3EF360}"/>
              </a:ext>
            </a:extLst>
          </p:cNvPr>
          <p:cNvGrpSpPr/>
          <p:nvPr/>
        </p:nvGrpSpPr>
        <p:grpSpPr>
          <a:xfrm>
            <a:off x="6613407" y="3004542"/>
            <a:ext cx="5986313" cy="802238"/>
            <a:chOff x="5416537" y="1316804"/>
            <a:chExt cx="5986313" cy="802238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6F9EB6D0-8E7F-4B2F-94C3-49F78126F534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1C4FEFB6-C142-4750-AB5E-D3FBB3D8442E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FF57652-F2B7-414C-A3B0-02C2CD48851D}"/>
              </a:ext>
            </a:extLst>
          </p:cNvPr>
          <p:cNvGrpSpPr/>
          <p:nvPr/>
        </p:nvGrpSpPr>
        <p:grpSpPr>
          <a:xfrm>
            <a:off x="657540" y="2292003"/>
            <a:ext cx="5714567" cy="3562698"/>
            <a:chOff x="657540" y="2292003"/>
            <a:chExt cx="5714567" cy="3562698"/>
          </a:xfrm>
        </p:grpSpPr>
        <p:grpSp>
          <p:nvGrpSpPr>
            <p:cNvPr id="7" name="Group 45945">
              <a:extLst>
                <a:ext uri="{FF2B5EF4-FFF2-40B4-BE49-F238E27FC236}">
                  <a16:creationId xmlns:a16="http://schemas.microsoft.com/office/drawing/2014/main" xmlns="" id="{7AA8CFAD-D39C-4FEC-BCE8-FC4AC4FB3053}"/>
                </a:ext>
              </a:extLst>
            </p:cNvPr>
            <p:cNvGrpSpPr/>
            <p:nvPr/>
          </p:nvGrpSpPr>
          <p:grpSpPr>
            <a:xfrm>
              <a:off x="657540" y="2292003"/>
              <a:ext cx="5714567" cy="3562698"/>
              <a:chOff x="0" y="0"/>
              <a:chExt cx="8148322" cy="5080001"/>
            </a:xfrm>
          </p:grpSpPr>
          <p:grpSp>
            <p:nvGrpSpPr>
              <p:cNvPr id="13" name="Group 45935">
                <a:extLst>
                  <a:ext uri="{FF2B5EF4-FFF2-40B4-BE49-F238E27FC236}">
                    <a16:creationId xmlns:a16="http://schemas.microsoft.com/office/drawing/2014/main" xmlns="" id="{5069297B-B30E-4B0D-A985-7AAA72F87AA7}"/>
                  </a:ext>
                </a:extLst>
              </p:cNvPr>
              <p:cNvGrpSpPr/>
              <p:nvPr/>
            </p:nvGrpSpPr>
            <p:grpSpPr>
              <a:xfrm>
                <a:off x="0" y="0"/>
                <a:ext cx="5080000" cy="5080001"/>
                <a:chOff x="0" y="0"/>
                <a:chExt cx="5079999" cy="5080000"/>
              </a:xfrm>
            </p:grpSpPr>
            <p:sp>
              <p:nvSpPr>
                <p:cNvPr id="23" name="Shape 45933">
                  <a:extLst>
                    <a:ext uri="{FF2B5EF4-FFF2-40B4-BE49-F238E27FC236}">
                      <a16:creationId xmlns:a16="http://schemas.microsoft.com/office/drawing/2014/main" xmlns="" id="{5E98E302-A929-4103-95EA-F88C4F69DA8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40001" cy="50800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4" name="Shape 45934">
                  <a:extLst>
                    <a:ext uri="{FF2B5EF4-FFF2-40B4-BE49-F238E27FC236}">
                      <a16:creationId xmlns:a16="http://schemas.microsoft.com/office/drawing/2014/main" xmlns="" id="{64283826-7A42-41D0-9D08-1641AF2447F5}"/>
                    </a:ext>
                  </a:extLst>
                </p:cNvPr>
                <p:cNvSpPr/>
                <p:nvPr/>
              </p:nvSpPr>
              <p:spPr>
                <a:xfrm flipH="1">
                  <a:off x="2539999" y="0"/>
                  <a:ext cx="2540001" cy="50800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14" name="Group 45938">
                <a:extLst>
                  <a:ext uri="{FF2B5EF4-FFF2-40B4-BE49-F238E27FC236}">
                    <a16:creationId xmlns:a16="http://schemas.microsoft.com/office/drawing/2014/main" xmlns="" id="{9F06A575-1F37-4840-A5C8-B4F88889D978}"/>
                  </a:ext>
                </a:extLst>
              </p:cNvPr>
              <p:cNvGrpSpPr/>
              <p:nvPr/>
            </p:nvGrpSpPr>
            <p:grpSpPr>
              <a:xfrm>
                <a:off x="2560320" y="1015999"/>
                <a:ext cx="4064001" cy="4064001"/>
                <a:chOff x="0" y="0"/>
                <a:chExt cx="4064000" cy="4064000"/>
              </a:xfrm>
            </p:grpSpPr>
            <p:sp>
              <p:nvSpPr>
                <p:cNvPr id="21" name="Shape 45936">
                  <a:extLst>
                    <a:ext uri="{FF2B5EF4-FFF2-40B4-BE49-F238E27FC236}">
                      <a16:creationId xmlns:a16="http://schemas.microsoft.com/office/drawing/2014/main" xmlns="" id="{CD7339F2-4E8B-449E-8A72-B169C85A630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032000" cy="4064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2" name="Shape 45937">
                  <a:extLst>
                    <a:ext uri="{FF2B5EF4-FFF2-40B4-BE49-F238E27FC236}">
                      <a16:creationId xmlns:a16="http://schemas.microsoft.com/office/drawing/2014/main" xmlns="" id="{0923F297-A4C6-4838-97C4-E539A6182E56}"/>
                    </a:ext>
                  </a:extLst>
                </p:cNvPr>
                <p:cNvSpPr/>
                <p:nvPr/>
              </p:nvSpPr>
              <p:spPr>
                <a:xfrm flipH="1">
                  <a:off x="2032000" y="0"/>
                  <a:ext cx="2032000" cy="4064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15" name="Group 45941">
                <a:extLst>
                  <a:ext uri="{FF2B5EF4-FFF2-40B4-BE49-F238E27FC236}">
                    <a16:creationId xmlns:a16="http://schemas.microsoft.com/office/drawing/2014/main" xmlns="" id="{A5EEE7B9-0860-4594-ACD4-A3C3798C158A}"/>
                  </a:ext>
                </a:extLst>
              </p:cNvPr>
              <p:cNvGrpSpPr/>
              <p:nvPr/>
            </p:nvGrpSpPr>
            <p:grpSpPr>
              <a:xfrm>
                <a:off x="4592320" y="2031999"/>
                <a:ext cx="3048001" cy="3048001"/>
                <a:chOff x="0" y="0"/>
                <a:chExt cx="3048000" cy="3048000"/>
              </a:xfrm>
            </p:grpSpPr>
            <p:sp>
              <p:nvSpPr>
                <p:cNvPr id="19" name="Shape 45939">
                  <a:extLst>
                    <a:ext uri="{FF2B5EF4-FFF2-40B4-BE49-F238E27FC236}">
                      <a16:creationId xmlns:a16="http://schemas.microsoft.com/office/drawing/2014/main" xmlns="" id="{6BF0514D-E5D1-4097-AFA1-4E623FBE88D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524000" cy="3048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0" name="Shape 45940">
                  <a:extLst>
                    <a:ext uri="{FF2B5EF4-FFF2-40B4-BE49-F238E27FC236}">
                      <a16:creationId xmlns:a16="http://schemas.microsoft.com/office/drawing/2014/main" xmlns="" id="{80F0A7C7-E2F8-4B56-905B-166529AC3F87}"/>
                    </a:ext>
                  </a:extLst>
                </p:cNvPr>
                <p:cNvSpPr/>
                <p:nvPr/>
              </p:nvSpPr>
              <p:spPr>
                <a:xfrm flipH="1">
                  <a:off x="1524000" y="0"/>
                  <a:ext cx="1524000" cy="3048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  <p:grpSp>
            <p:nvGrpSpPr>
              <p:cNvPr id="16" name="Group 45944">
                <a:extLst>
                  <a:ext uri="{FF2B5EF4-FFF2-40B4-BE49-F238E27FC236}">
                    <a16:creationId xmlns:a16="http://schemas.microsoft.com/office/drawing/2014/main" xmlns="" id="{BFAD978B-73AF-4540-AF3C-071CB2D5D377}"/>
                  </a:ext>
                </a:extLst>
              </p:cNvPr>
              <p:cNvGrpSpPr/>
              <p:nvPr/>
            </p:nvGrpSpPr>
            <p:grpSpPr>
              <a:xfrm>
                <a:off x="6116319" y="3047997"/>
                <a:ext cx="2032003" cy="2032003"/>
                <a:chOff x="0" y="-2"/>
                <a:chExt cx="2032002" cy="2032002"/>
              </a:xfrm>
            </p:grpSpPr>
            <p:sp>
              <p:nvSpPr>
                <p:cNvPr id="17" name="Shape 45942">
                  <a:extLst>
                    <a:ext uri="{FF2B5EF4-FFF2-40B4-BE49-F238E27FC236}">
                      <a16:creationId xmlns:a16="http://schemas.microsoft.com/office/drawing/2014/main" xmlns="" id="{08AA130A-209D-4FF4-9E08-E6CEF842141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2032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18" name="Shape 45943">
                  <a:extLst>
                    <a:ext uri="{FF2B5EF4-FFF2-40B4-BE49-F238E27FC236}">
                      <a16:creationId xmlns:a16="http://schemas.microsoft.com/office/drawing/2014/main" xmlns="" id="{8E200C00-B06B-49A7-ACD8-CB65636F54CC}"/>
                    </a:ext>
                  </a:extLst>
                </p:cNvPr>
                <p:cNvSpPr/>
                <p:nvPr/>
              </p:nvSpPr>
              <p:spPr>
                <a:xfrm flipH="1">
                  <a:off x="1016000" y="-2"/>
                  <a:ext cx="1016002" cy="2032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/>
                </a:p>
              </p:txBody>
            </p:sp>
          </p:grp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248B9930-C6E3-457D-ACCB-726F7C782A83}"/>
                </a:ext>
              </a:extLst>
            </p:cNvPr>
            <p:cNvSpPr txBox="1"/>
            <p:nvPr/>
          </p:nvSpPr>
          <p:spPr>
            <a:xfrm>
              <a:off x="2430736" y="3717081"/>
              <a:ext cx="7409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98%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0A98CA96-BDE8-4BBC-9529-B70D729BAB73}"/>
                </a:ext>
              </a:extLst>
            </p:cNvPr>
            <p:cNvSpPr txBox="1"/>
            <p:nvPr/>
          </p:nvSpPr>
          <p:spPr>
            <a:xfrm>
              <a:off x="3878218" y="4229564"/>
              <a:ext cx="7409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66%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3F006F0A-3E50-43AE-B770-91F216E7A9B0}"/>
                </a:ext>
              </a:extLst>
            </p:cNvPr>
            <p:cNvSpPr txBox="1"/>
            <p:nvPr/>
          </p:nvSpPr>
          <p:spPr>
            <a:xfrm>
              <a:off x="4899003" y="4616613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54%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DFB43470-870D-49BB-8CEF-7AB30F1B4190}"/>
                </a:ext>
              </a:extLst>
            </p:cNvPr>
            <p:cNvSpPr txBox="1"/>
            <p:nvPr/>
          </p:nvSpPr>
          <p:spPr>
            <a:xfrm>
              <a:off x="5653602" y="5346869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84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91E9A14-3E57-4B56-9F75-414648B9C21C}"/>
              </a:ext>
            </a:extLst>
          </p:cNvPr>
          <p:cNvGrpSpPr/>
          <p:nvPr/>
        </p:nvGrpSpPr>
        <p:grpSpPr>
          <a:xfrm>
            <a:off x="3975100" y="1638300"/>
            <a:ext cx="7620000" cy="4140200"/>
            <a:chOff x="3975100" y="1638300"/>
            <a:chExt cx="7620000" cy="414020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A8233934-D4CA-42A2-BA48-51CB3DBC9802}"/>
                </a:ext>
              </a:extLst>
            </p:cNvPr>
            <p:cNvSpPr/>
            <p:nvPr/>
          </p:nvSpPr>
          <p:spPr>
            <a:xfrm>
              <a:off x="3975100" y="1638300"/>
              <a:ext cx="7620000" cy="4140200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703F3F16-B866-446C-9480-C4923DC3DCBB}"/>
                </a:ext>
              </a:extLst>
            </p:cNvPr>
            <p:cNvSpPr/>
            <p:nvPr/>
          </p:nvSpPr>
          <p:spPr>
            <a:xfrm>
              <a:off x="5822031" y="2928417"/>
              <a:ext cx="550636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各种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下载高品质正版</a:t>
              </a: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素材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D917A1E-C408-4172-9BB7-3049A1DCFFD9}"/>
                </a:ext>
              </a:extLst>
            </p:cNvPr>
            <p:cNvSpPr/>
            <p:nvPr/>
          </p:nvSpPr>
          <p:spPr>
            <a:xfrm>
              <a:off x="5858381" y="2282086"/>
              <a:ext cx="35390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4FC1051-3647-479A-AE83-9F07CE9C1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069" y="2076450"/>
            <a:ext cx="4948707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0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02/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AF647EC-06F5-4727-BE54-ABA2DA1A0871}"/>
              </a:ext>
            </a:extLst>
          </p:cNvPr>
          <p:cNvGrpSpPr/>
          <p:nvPr/>
        </p:nvGrpSpPr>
        <p:grpSpPr>
          <a:xfrm>
            <a:off x="2093274" y="2976393"/>
            <a:ext cx="1230417" cy="3360895"/>
            <a:chOff x="2956874" y="2963693"/>
            <a:chExt cx="1230417" cy="3360895"/>
          </a:xfrm>
        </p:grpSpPr>
        <p:sp>
          <p:nvSpPr>
            <p:cNvPr id="75" name="Shape 46482">
              <a:extLst>
                <a:ext uri="{FF2B5EF4-FFF2-40B4-BE49-F238E27FC236}">
                  <a16:creationId xmlns:a16="http://schemas.microsoft.com/office/drawing/2014/main" xmlns="" id="{6731BB1D-2298-4127-994A-4240303EBE45}"/>
                </a:ext>
              </a:extLst>
            </p:cNvPr>
            <p:cNvSpPr/>
            <p:nvPr/>
          </p:nvSpPr>
          <p:spPr>
            <a:xfrm>
              <a:off x="3236683" y="4451820"/>
              <a:ext cx="670800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4374" y="0"/>
                  </a:moveTo>
                  <a:cubicBezTo>
                    <a:pt x="3813" y="0"/>
                    <a:pt x="3308" y="81"/>
                    <a:pt x="2940" y="210"/>
                  </a:cubicBezTo>
                  <a:cubicBezTo>
                    <a:pt x="2573" y="338"/>
                    <a:pt x="2342" y="515"/>
                    <a:pt x="2342" y="712"/>
                  </a:cubicBezTo>
                  <a:lnTo>
                    <a:pt x="2342" y="4349"/>
                  </a:lnTo>
                  <a:lnTo>
                    <a:pt x="2342" y="4805"/>
                  </a:lnTo>
                  <a:lnTo>
                    <a:pt x="2342" y="6642"/>
                  </a:lnTo>
                  <a:cubicBezTo>
                    <a:pt x="2216" y="6639"/>
                    <a:pt x="2090" y="6640"/>
                    <a:pt x="1965" y="6645"/>
                  </a:cubicBezTo>
                  <a:cubicBezTo>
                    <a:pt x="1216" y="6673"/>
                    <a:pt x="548" y="6826"/>
                    <a:pt x="212" y="7061"/>
                  </a:cubicBezTo>
                  <a:cubicBezTo>
                    <a:pt x="-22" y="7225"/>
                    <a:pt x="-74" y="7421"/>
                    <a:pt x="114" y="7607"/>
                  </a:cubicBezTo>
                  <a:cubicBezTo>
                    <a:pt x="628" y="8461"/>
                    <a:pt x="1448" y="9291"/>
                    <a:pt x="2563" y="10072"/>
                  </a:cubicBezTo>
                  <a:cubicBezTo>
                    <a:pt x="3170" y="10498"/>
                    <a:pt x="3866" y="10907"/>
                    <a:pt x="4456" y="11335"/>
                  </a:cubicBezTo>
                  <a:cubicBezTo>
                    <a:pt x="4970" y="11709"/>
                    <a:pt x="5440" y="12112"/>
                    <a:pt x="5811" y="12517"/>
                  </a:cubicBezTo>
                  <a:lnTo>
                    <a:pt x="5136" y="21600"/>
                  </a:lnTo>
                  <a:lnTo>
                    <a:pt x="18342" y="21600"/>
                  </a:lnTo>
                  <a:lnTo>
                    <a:pt x="17644" y="12280"/>
                  </a:lnTo>
                  <a:cubicBezTo>
                    <a:pt x="17875" y="12024"/>
                    <a:pt x="18142" y="11774"/>
                    <a:pt x="18424" y="11525"/>
                  </a:cubicBezTo>
                  <a:cubicBezTo>
                    <a:pt x="19452" y="10614"/>
                    <a:pt x="20903" y="9745"/>
                    <a:pt x="21300" y="8772"/>
                  </a:cubicBezTo>
                  <a:cubicBezTo>
                    <a:pt x="21526" y="8217"/>
                    <a:pt x="21419" y="7653"/>
                    <a:pt x="21374" y="7093"/>
                  </a:cubicBezTo>
                  <a:cubicBezTo>
                    <a:pt x="21323" y="6473"/>
                    <a:pt x="21360" y="5853"/>
                    <a:pt x="21365" y="5233"/>
                  </a:cubicBezTo>
                  <a:cubicBezTo>
                    <a:pt x="21367" y="5036"/>
                    <a:pt x="21143" y="4859"/>
                    <a:pt x="20775" y="4730"/>
                  </a:cubicBezTo>
                  <a:cubicBezTo>
                    <a:pt x="20408" y="4602"/>
                    <a:pt x="19894" y="4521"/>
                    <a:pt x="19334" y="4521"/>
                  </a:cubicBezTo>
                  <a:lnTo>
                    <a:pt x="19112" y="4521"/>
                  </a:lnTo>
                  <a:cubicBezTo>
                    <a:pt x="18551" y="4521"/>
                    <a:pt x="18046" y="4602"/>
                    <a:pt x="17679" y="4730"/>
                  </a:cubicBezTo>
                  <a:cubicBezTo>
                    <a:pt x="17332" y="4852"/>
                    <a:pt x="17121" y="5018"/>
                    <a:pt x="17097" y="5201"/>
                  </a:cubicBezTo>
                  <a:lnTo>
                    <a:pt x="16458" y="5164"/>
                  </a:lnTo>
                  <a:lnTo>
                    <a:pt x="16458" y="4865"/>
                  </a:lnTo>
                  <a:cubicBezTo>
                    <a:pt x="16458" y="4669"/>
                    <a:pt x="16228" y="4489"/>
                    <a:pt x="15860" y="4360"/>
                  </a:cubicBezTo>
                  <a:cubicBezTo>
                    <a:pt x="15492" y="4231"/>
                    <a:pt x="14987" y="4154"/>
                    <a:pt x="14426" y="4154"/>
                  </a:cubicBezTo>
                  <a:lnTo>
                    <a:pt x="14197" y="4154"/>
                  </a:lnTo>
                  <a:cubicBezTo>
                    <a:pt x="13636" y="4154"/>
                    <a:pt x="13129" y="4231"/>
                    <a:pt x="12763" y="4360"/>
                  </a:cubicBezTo>
                  <a:cubicBezTo>
                    <a:pt x="12397" y="4489"/>
                    <a:pt x="12173" y="4669"/>
                    <a:pt x="12173" y="4865"/>
                  </a:cubicBezTo>
                  <a:lnTo>
                    <a:pt x="12173" y="4914"/>
                  </a:lnTo>
                  <a:lnTo>
                    <a:pt x="11542" y="4880"/>
                  </a:lnTo>
                  <a:lnTo>
                    <a:pt x="11542" y="4400"/>
                  </a:lnTo>
                  <a:cubicBezTo>
                    <a:pt x="11542" y="4204"/>
                    <a:pt x="11312" y="4024"/>
                    <a:pt x="10944" y="3895"/>
                  </a:cubicBezTo>
                  <a:cubicBezTo>
                    <a:pt x="10577" y="3766"/>
                    <a:pt x="10072" y="3689"/>
                    <a:pt x="9511" y="3689"/>
                  </a:cubicBezTo>
                  <a:lnTo>
                    <a:pt x="9289" y="3689"/>
                  </a:lnTo>
                  <a:cubicBezTo>
                    <a:pt x="8728" y="3689"/>
                    <a:pt x="8223" y="3766"/>
                    <a:pt x="7856" y="3895"/>
                  </a:cubicBezTo>
                  <a:cubicBezTo>
                    <a:pt x="7488" y="4024"/>
                    <a:pt x="7258" y="4204"/>
                    <a:pt x="7258" y="4400"/>
                  </a:cubicBezTo>
                  <a:lnTo>
                    <a:pt x="7258" y="4630"/>
                  </a:lnTo>
                  <a:lnTo>
                    <a:pt x="6627" y="4593"/>
                  </a:lnTo>
                  <a:lnTo>
                    <a:pt x="6627" y="712"/>
                  </a:lnTo>
                  <a:cubicBezTo>
                    <a:pt x="6627" y="515"/>
                    <a:pt x="6405" y="338"/>
                    <a:pt x="6037" y="210"/>
                  </a:cubicBezTo>
                  <a:cubicBezTo>
                    <a:pt x="5669" y="81"/>
                    <a:pt x="5156" y="0"/>
                    <a:pt x="4595" y="0"/>
                  </a:cubicBezTo>
                  <a:lnTo>
                    <a:pt x="4374" y="0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46492">
              <a:extLst>
                <a:ext uri="{FF2B5EF4-FFF2-40B4-BE49-F238E27FC236}">
                  <a16:creationId xmlns:a16="http://schemas.microsoft.com/office/drawing/2014/main" xmlns="" id="{38C9163F-7611-494F-9EBB-F21D3D1E7642}"/>
                </a:ext>
              </a:extLst>
            </p:cNvPr>
            <p:cNvGrpSpPr/>
            <p:nvPr/>
          </p:nvGrpSpPr>
          <p:grpSpPr>
            <a:xfrm>
              <a:off x="2956874" y="2963693"/>
              <a:ext cx="1230417" cy="1309570"/>
              <a:chOff x="0" y="0"/>
              <a:chExt cx="1905000" cy="2088356"/>
            </a:xfrm>
          </p:grpSpPr>
          <p:sp>
            <p:nvSpPr>
              <p:cNvPr id="71" name="Shape 46488">
                <a:extLst>
                  <a:ext uri="{FF2B5EF4-FFF2-40B4-BE49-F238E27FC236}">
                    <a16:creationId xmlns:a16="http://schemas.microsoft.com/office/drawing/2014/main" xmlns="" id="{C88A18C9-73E9-4202-9DF5-35AEF05AAF2E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2" name="Group 46491">
                <a:extLst>
                  <a:ext uri="{FF2B5EF4-FFF2-40B4-BE49-F238E27FC236}">
                    <a16:creationId xmlns:a16="http://schemas.microsoft.com/office/drawing/2014/main" xmlns="" id="{679C2208-486B-450D-8B38-E5F855F5D6B9}"/>
                  </a:ext>
                </a:extLst>
              </p:cNvPr>
              <p:cNvGrpSpPr/>
              <p:nvPr/>
            </p:nvGrpSpPr>
            <p:grpSpPr>
              <a:xfrm>
                <a:off x="127000" y="223635"/>
                <a:ext cx="1651001" cy="1451635"/>
                <a:chOff x="0" y="0"/>
                <a:chExt cx="1651000" cy="1451633"/>
              </a:xfrm>
            </p:grpSpPr>
            <p:sp>
              <p:nvSpPr>
                <p:cNvPr id="73" name="Shape 46489">
                  <a:extLst>
                    <a:ext uri="{FF2B5EF4-FFF2-40B4-BE49-F238E27FC236}">
                      <a16:creationId xmlns:a16="http://schemas.microsoft.com/office/drawing/2014/main" xmlns="" id="{69EE2AFF-A291-4115-ABB8-463B06ECF170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</a:p>
              </p:txBody>
            </p:sp>
            <p:sp>
              <p:nvSpPr>
                <p:cNvPr id="74" name="Shape 46490">
                  <a:extLst>
                    <a:ext uri="{FF2B5EF4-FFF2-40B4-BE49-F238E27FC236}">
                      <a16:creationId xmlns:a16="http://schemas.microsoft.com/office/drawing/2014/main" xmlns="" id="{6D99CDDF-E836-42F2-88A2-27EE3A7734C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</a:p>
              </p:txBody>
            </p:sp>
          </p:grp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22B95663-7119-43DB-A805-9D9AA7CBE424}"/>
              </a:ext>
            </a:extLst>
          </p:cNvPr>
          <p:cNvGrpSpPr/>
          <p:nvPr/>
        </p:nvGrpSpPr>
        <p:grpSpPr>
          <a:xfrm>
            <a:off x="3786585" y="2976393"/>
            <a:ext cx="1230418" cy="3360895"/>
            <a:chOff x="4339035" y="2963693"/>
            <a:chExt cx="1230418" cy="3360895"/>
          </a:xfrm>
        </p:grpSpPr>
        <p:sp>
          <p:nvSpPr>
            <p:cNvPr id="76" name="Shape 46483">
              <a:extLst>
                <a:ext uri="{FF2B5EF4-FFF2-40B4-BE49-F238E27FC236}">
                  <a16:creationId xmlns:a16="http://schemas.microsoft.com/office/drawing/2014/main" xmlns="" id="{3475B175-6A7B-4DC0-BAB5-149D96AFB405}"/>
                </a:ext>
              </a:extLst>
            </p:cNvPr>
            <p:cNvSpPr/>
            <p:nvPr/>
          </p:nvSpPr>
          <p:spPr>
            <a:xfrm>
              <a:off x="4608496" y="4451820"/>
              <a:ext cx="637216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1584" extrusionOk="0">
                  <a:moveTo>
                    <a:pt x="10411" y="3"/>
                  </a:moveTo>
                  <a:cubicBezTo>
                    <a:pt x="9856" y="-16"/>
                    <a:pt x="9330" y="39"/>
                    <a:pt x="8926" y="147"/>
                  </a:cubicBezTo>
                  <a:cubicBezTo>
                    <a:pt x="8523" y="254"/>
                    <a:pt x="8242" y="414"/>
                    <a:pt x="8184" y="598"/>
                  </a:cubicBezTo>
                  <a:lnTo>
                    <a:pt x="7376" y="5631"/>
                  </a:lnTo>
                  <a:lnTo>
                    <a:pt x="6568" y="5599"/>
                  </a:lnTo>
                  <a:lnTo>
                    <a:pt x="4757" y="1849"/>
                  </a:lnTo>
                  <a:cubicBezTo>
                    <a:pt x="4699" y="1665"/>
                    <a:pt x="4425" y="1506"/>
                    <a:pt x="4023" y="1398"/>
                  </a:cubicBezTo>
                  <a:cubicBezTo>
                    <a:pt x="3621" y="1290"/>
                    <a:pt x="3094" y="1233"/>
                    <a:pt x="2538" y="1252"/>
                  </a:cubicBezTo>
                  <a:lnTo>
                    <a:pt x="2318" y="1260"/>
                  </a:lnTo>
                  <a:cubicBezTo>
                    <a:pt x="1762" y="1280"/>
                    <a:pt x="1281" y="1373"/>
                    <a:pt x="955" y="1506"/>
                  </a:cubicBezTo>
                  <a:cubicBezTo>
                    <a:pt x="629" y="1639"/>
                    <a:pt x="456" y="1811"/>
                    <a:pt x="515" y="1995"/>
                  </a:cubicBezTo>
                  <a:lnTo>
                    <a:pt x="2832" y="7412"/>
                  </a:lnTo>
                  <a:cubicBezTo>
                    <a:pt x="1722" y="7352"/>
                    <a:pt x="631" y="7551"/>
                    <a:pt x="188" y="7893"/>
                  </a:cubicBezTo>
                  <a:cubicBezTo>
                    <a:pt x="-17" y="8052"/>
                    <a:pt x="-61" y="8233"/>
                    <a:pt x="90" y="8407"/>
                  </a:cubicBezTo>
                  <a:cubicBezTo>
                    <a:pt x="754" y="9197"/>
                    <a:pt x="1577" y="9972"/>
                    <a:pt x="2538" y="10729"/>
                  </a:cubicBezTo>
                  <a:cubicBezTo>
                    <a:pt x="3071" y="11149"/>
                    <a:pt x="3655" y="11561"/>
                    <a:pt x="4252" y="11972"/>
                  </a:cubicBezTo>
                  <a:cubicBezTo>
                    <a:pt x="4762" y="12323"/>
                    <a:pt x="5338" y="12691"/>
                    <a:pt x="5912" y="13045"/>
                  </a:cubicBezTo>
                  <a:lnTo>
                    <a:pt x="5239" y="21584"/>
                  </a:lnTo>
                  <a:lnTo>
                    <a:pt x="18399" y="21584"/>
                  </a:lnTo>
                  <a:lnTo>
                    <a:pt x="17723" y="13048"/>
                  </a:lnTo>
                  <a:cubicBezTo>
                    <a:pt x="18349" y="12671"/>
                    <a:pt x="18949" y="12295"/>
                    <a:pt x="19539" y="11916"/>
                  </a:cubicBezTo>
                  <a:cubicBezTo>
                    <a:pt x="20041" y="11594"/>
                    <a:pt x="20543" y="11266"/>
                    <a:pt x="20871" y="10910"/>
                  </a:cubicBezTo>
                  <a:cubicBezTo>
                    <a:pt x="21286" y="10459"/>
                    <a:pt x="21353" y="9980"/>
                    <a:pt x="21401" y="9507"/>
                  </a:cubicBezTo>
                  <a:cubicBezTo>
                    <a:pt x="21510" y="8453"/>
                    <a:pt x="21539" y="7399"/>
                    <a:pt x="21516" y="6345"/>
                  </a:cubicBezTo>
                  <a:cubicBezTo>
                    <a:pt x="21512" y="6160"/>
                    <a:pt x="21294" y="5993"/>
                    <a:pt x="20928" y="5872"/>
                  </a:cubicBezTo>
                  <a:cubicBezTo>
                    <a:pt x="20562" y="5750"/>
                    <a:pt x="20051" y="5674"/>
                    <a:pt x="19492" y="5674"/>
                  </a:cubicBezTo>
                  <a:lnTo>
                    <a:pt x="19272" y="5674"/>
                  </a:lnTo>
                  <a:cubicBezTo>
                    <a:pt x="18712" y="5671"/>
                    <a:pt x="18203" y="5747"/>
                    <a:pt x="17844" y="5872"/>
                  </a:cubicBezTo>
                  <a:cubicBezTo>
                    <a:pt x="17633" y="5945"/>
                    <a:pt x="17486" y="6033"/>
                    <a:pt x="17395" y="6131"/>
                  </a:cubicBezTo>
                  <a:lnTo>
                    <a:pt x="16628" y="6085"/>
                  </a:lnTo>
                  <a:lnTo>
                    <a:pt x="16628" y="5826"/>
                  </a:lnTo>
                  <a:cubicBezTo>
                    <a:pt x="16628" y="5640"/>
                    <a:pt x="16399" y="5471"/>
                    <a:pt x="16033" y="5350"/>
                  </a:cubicBezTo>
                  <a:cubicBezTo>
                    <a:pt x="15667" y="5229"/>
                    <a:pt x="15164" y="5155"/>
                    <a:pt x="14605" y="5155"/>
                  </a:cubicBezTo>
                  <a:lnTo>
                    <a:pt x="14385" y="5155"/>
                  </a:lnTo>
                  <a:cubicBezTo>
                    <a:pt x="13826" y="5156"/>
                    <a:pt x="13324" y="5229"/>
                    <a:pt x="12957" y="5350"/>
                  </a:cubicBezTo>
                  <a:cubicBezTo>
                    <a:pt x="12542" y="5487"/>
                    <a:pt x="12306" y="5683"/>
                    <a:pt x="12361" y="5890"/>
                  </a:cubicBezTo>
                  <a:lnTo>
                    <a:pt x="11594" y="5858"/>
                  </a:lnTo>
                  <a:lnTo>
                    <a:pt x="12435" y="747"/>
                  </a:lnTo>
                  <a:cubicBezTo>
                    <a:pt x="12493" y="563"/>
                    <a:pt x="12321" y="388"/>
                    <a:pt x="11994" y="255"/>
                  </a:cubicBezTo>
                  <a:cubicBezTo>
                    <a:pt x="11668" y="121"/>
                    <a:pt x="11187" y="28"/>
                    <a:pt x="10632" y="9"/>
                  </a:cubicBezTo>
                  <a:lnTo>
                    <a:pt x="10411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46497">
              <a:extLst>
                <a:ext uri="{FF2B5EF4-FFF2-40B4-BE49-F238E27FC236}">
                  <a16:creationId xmlns:a16="http://schemas.microsoft.com/office/drawing/2014/main" xmlns="" id="{4265EBDD-B0DC-40FD-8AEE-15543DE2250C}"/>
                </a:ext>
              </a:extLst>
            </p:cNvPr>
            <p:cNvGrpSpPr/>
            <p:nvPr/>
          </p:nvGrpSpPr>
          <p:grpSpPr>
            <a:xfrm>
              <a:off x="4339035" y="2963693"/>
              <a:ext cx="1230418" cy="1309570"/>
              <a:chOff x="0" y="0"/>
              <a:chExt cx="1905000" cy="2088356"/>
            </a:xfrm>
          </p:grpSpPr>
          <p:sp>
            <p:nvSpPr>
              <p:cNvPr id="67" name="Shape 46493">
                <a:extLst>
                  <a:ext uri="{FF2B5EF4-FFF2-40B4-BE49-F238E27FC236}">
                    <a16:creationId xmlns:a16="http://schemas.microsoft.com/office/drawing/2014/main" xmlns="" id="{8AA79628-1271-4C36-93F6-213B71D38639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8" name="Group 46496">
                <a:extLst>
                  <a:ext uri="{FF2B5EF4-FFF2-40B4-BE49-F238E27FC236}">
                    <a16:creationId xmlns:a16="http://schemas.microsoft.com/office/drawing/2014/main" xmlns="" id="{81B2C029-F97B-4021-8F4E-C07D0FA2E6FD}"/>
                  </a:ext>
                </a:extLst>
              </p:cNvPr>
              <p:cNvGrpSpPr/>
              <p:nvPr/>
            </p:nvGrpSpPr>
            <p:grpSpPr>
              <a:xfrm>
                <a:off x="127000" y="223635"/>
                <a:ext cx="1651000" cy="1451635"/>
                <a:chOff x="0" y="0"/>
                <a:chExt cx="1651000" cy="1451633"/>
              </a:xfrm>
            </p:grpSpPr>
            <p:sp>
              <p:nvSpPr>
                <p:cNvPr id="69" name="Shape 46494">
                  <a:extLst>
                    <a:ext uri="{FF2B5EF4-FFF2-40B4-BE49-F238E27FC236}">
                      <a16:creationId xmlns:a16="http://schemas.microsoft.com/office/drawing/2014/main" xmlns="" id="{98FF9504-D7BB-41C0-911F-BB170679B5CB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</a:p>
              </p:txBody>
            </p:sp>
            <p:sp>
              <p:nvSpPr>
                <p:cNvPr id="70" name="Shape 46495">
                  <a:extLst>
                    <a:ext uri="{FF2B5EF4-FFF2-40B4-BE49-F238E27FC236}">
                      <a16:creationId xmlns:a16="http://schemas.microsoft.com/office/drawing/2014/main" xmlns="" id="{873E5F3C-B466-439D-B8BA-9F3E0B287A2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</a:p>
              </p:txBody>
            </p:sp>
          </p:grpSp>
        </p:grp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9B4410E3-216D-47C0-9F8D-787353BD4334}"/>
              </a:ext>
            </a:extLst>
          </p:cNvPr>
          <p:cNvGrpSpPr/>
          <p:nvPr/>
        </p:nvGrpSpPr>
        <p:grpSpPr>
          <a:xfrm>
            <a:off x="5479897" y="2976393"/>
            <a:ext cx="1230418" cy="3360895"/>
            <a:chOff x="5721197" y="2963693"/>
            <a:chExt cx="1230418" cy="3360895"/>
          </a:xfrm>
        </p:grpSpPr>
        <p:sp>
          <p:nvSpPr>
            <p:cNvPr id="77" name="Shape 46484">
              <a:extLst>
                <a:ext uri="{FF2B5EF4-FFF2-40B4-BE49-F238E27FC236}">
                  <a16:creationId xmlns:a16="http://schemas.microsoft.com/office/drawing/2014/main" xmlns="" id="{F1D67B64-9975-4A5A-9B4F-34827DD69F8F}"/>
                </a:ext>
              </a:extLst>
            </p:cNvPr>
            <p:cNvSpPr/>
            <p:nvPr/>
          </p:nvSpPr>
          <p:spPr>
            <a:xfrm>
              <a:off x="6035789" y="4451820"/>
              <a:ext cx="653265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585" extrusionOk="0">
                  <a:moveTo>
                    <a:pt x="9556" y="3"/>
                  </a:moveTo>
                  <a:cubicBezTo>
                    <a:pt x="9046" y="-15"/>
                    <a:pt x="8562" y="37"/>
                    <a:pt x="8191" y="138"/>
                  </a:cubicBezTo>
                  <a:cubicBezTo>
                    <a:pt x="7821" y="240"/>
                    <a:pt x="7563" y="388"/>
                    <a:pt x="7509" y="562"/>
                  </a:cubicBezTo>
                  <a:lnTo>
                    <a:pt x="6766" y="5345"/>
                  </a:lnTo>
                  <a:lnTo>
                    <a:pt x="6023" y="5316"/>
                  </a:lnTo>
                  <a:lnTo>
                    <a:pt x="4365" y="1743"/>
                  </a:lnTo>
                  <a:cubicBezTo>
                    <a:pt x="4311" y="1569"/>
                    <a:pt x="4060" y="1418"/>
                    <a:pt x="3691" y="1317"/>
                  </a:cubicBezTo>
                  <a:cubicBezTo>
                    <a:pt x="3322" y="1215"/>
                    <a:pt x="2836" y="1160"/>
                    <a:pt x="2327" y="1179"/>
                  </a:cubicBezTo>
                  <a:lnTo>
                    <a:pt x="2128" y="1187"/>
                  </a:lnTo>
                  <a:cubicBezTo>
                    <a:pt x="1618" y="1206"/>
                    <a:pt x="1174" y="1294"/>
                    <a:pt x="875" y="1419"/>
                  </a:cubicBezTo>
                  <a:cubicBezTo>
                    <a:pt x="577" y="1545"/>
                    <a:pt x="416" y="1704"/>
                    <a:pt x="470" y="1878"/>
                  </a:cubicBezTo>
                  <a:lnTo>
                    <a:pt x="2594" y="6982"/>
                  </a:lnTo>
                  <a:cubicBezTo>
                    <a:pt x="1576" y="6925"/>
                    <a:pt x="582" y="7112"/>
                    <a:pt x="176" y="7434"/>
                  </a:cubicBezTo>
                  <a:cubicBezTo>
                    <a:pt x="-12" y="7583"/>
                    <a:pt x="-58" y="7755"/>
                    <a:pt x="81" y="7919"/>
                  </a:cubicBezTo>
                  <a:cubicBezTo>
                    <a:pt x="549" y="8678"/>
                    <a:pt x="1306" y="9415"/>
                    <a:pt x="2327" y="10108"/>
                  </a:cubicBezTo>
                  <a:cubicBezTo>
                    <a:pt x="2979" y="10551"/>
                    <a:pt x="3698" y="10988"/>
                    <a:pt x="4127" y="11463"/>
                  </a:cubicBezTo>
                  <a:cubicBezTo>
                    <a:pt x="4236" y="11583"/>
                    <a:pt x="4324" y="11705"/>
                    <a:pt x="4391" y="11828"/>
                  </a:cubicBezTo>
                  <a:cubicBezTo>
                    <a:pt x="4446" y="12001"/>
                    <a:pt x="4494" y="12173"/>
                    <a:pt x="4534" y="12345"/>
                  </a:cubicBezTo>
                  <a:cubicBezTo>
                    <a:pt x="4895" y="13874"/>
                    <a:pt x="4697" y="15410"/>
                    <a:pt x="4488" y="16942"/>
                  </a:cubicBezTo>
                  <a:cubicBezTo>
                    <a:pt x="4277" y="18490"/>
                    <a:pt x="4054" y="20037"/>
                    <a:pt x="3821" y="21585"/>
                  </a:cubicBezTo>
                  <a:lnTo>
                    <a:pt x="17745" y="21585"/>
                  </a:lnTo>
                  <a:cubicBezTo>
                    <a:pt x="17559" y="18474"/>
                    <a:pt x="17374" y="15363"/>
                    <a:pt x="17188" y="12252"/>
                  </a:cubicBezTo>
                  <a:cubicBezTo>
                    <a:pt x="17180" y="12109"/>
                    <a:pt x="17171" y="11966"/>
                    <a:pt x="17163" y="11824"/>
                  </a:cubicBezTo>
                  <a:cubicBezTo>
                    <a:pt x="17322" y="11658"/>
                    <a:pt x="17497" y="11493"/>
                    <a:pt x="17689" y="11331"/>
                  </a:cubicBezTo>
                  <a:cubicBezTo>
                    <a:pt x="18073" y="11007"/>
                    <a:pt x="18523" y="10692"/>
                    <a:pt x="18859" y="10355"/>
                  </a:cubicBezTo>
                  <a:cubicBezTo>
                    <a:pt x="19475" y="9738"/>
                    <a:pt x="19658" y="9079"/>
                    <a:pt x="19861" y="8427"/>
                  </a:cubicBezTo>
                  <a:cubicBezTo>
                    <a:pt x="20119" y="7599"/>
                    <a:pt x="20433" y="6772"/>
                    <a:pt x="20716" y="5944"/>
                  </a:cubicBezTo>
                  <a:cubicBezTo>
                    <a:pt x="20992" y="5135"/>
                    <a:pt x="21243" y="4325"/>
                    <a:pt x="21467" y="3514"/>
                  </a:cubicBezTo>
                  <a:cubicBezTo>
                    <a:pt x="21542" y="3343"/>
                    <a:pt x="21426" y="3176"/>
                    <a:pt x="21165" y="3041"/>
                  </a:cubicBezTo>
                  <a:cubicBezTo>
                    <a:pt x="20941" y="2926"/>
                    <a:pt x="20612" y="2834"/>
                    <a:pt x="20206" y="2783"/>
                  </a:cubicBezTo>
                  <a:lnTo>
                    <a:pt x="20241" y="2771"/>
                  </a:lnTo>
                  <a:cubicBezTo>
                    <a:pt x="19736" y="2741"/>
                    <a:pt x="19241" y="2781"/>
                    <a:pt x="18850" y="2874"/>
                  </a:cubicBezTo>
                  <a:cubicBezTo>
                    <a:pt x="18460" y="2967"/>
                    <a:pt x="18179" y="3111"/>
                    <a:pt x="18090" y="3282"/>
                  </a:cubicBezTo>
                  <a:lnTo>
                    <a:pt x="16060" y="5809"/>
                  </a:lnTo>
                  <a:lnTo>
                    <a:pt x="15430" y="5777"/>
                  </a:lnTo>
                  <a:lnTo>
                    <a:pt x="15438" y="5774"/>
                  </a:lnTo>
                  <a:lnTo>
                    <a:pt x="15274" y="5768"/>
                  </a:lnTo>
                  <a:lnTo>
                    <a:pt x="17373" y="1684"/>
                  </a:lnTo>
                  <a:cubicBezTo>
                    <a:pt x="17462" y="1512"/>
                    <a:pt x="17343" y="1343"/>
                    <a:pt x="17071" y="1211"/>
                  </a:cubicBezTo>
                  <a:cubicBezTo>
                    <a:pt x="16799" y="1079"/>
                    <a:pt x="16375" y="983"/>
                    <a:pt x="15870" y="952"/>
                  </a:cubicBezTo>
                  <a:lnTo>
                    <a:pt x="15672" y="941"/>
                  </a:lnTo>
                  <a:cubicBezTo>
                    <a:pt x="15167" y="910"/>
                    <a:pt x="14680" y="953"/>
                    <a:pt x="14290" y="1046"/>
                  </a:cubicBezTo>
                  <a:cubicBezTo>
                    <a:pt x="13899" y="1140"/>
                    <a:pt x="13610" y="1283"/>
                    <a:pt x="13521" y="1455"/>
                  </a:cubicBezTo>
                  <a:lnTo>
                    <a:pt x="11405" y="5571"/>
                  </a:lnTo>
                  <a:lnTo>
                    <a:pt x="10636" y="5539"/>
                  </a:lnTo>
                  <a:lnTo>
                    <a:pt x="11405" y="703"/>
                  </a:lnTo>
                  <a:cubicBezTo>
                    <a:pt x="11458" y="529"/>
                    <a:pt x="11307" y="364"/>
                    <a:pt x="11007" y="238"/>
                  </a:cubicBezTo>
                  <a:cubicBezTo>
                    <a:pt x="10708" y="112"/>
                    <a:pt x="10265" y="24"/>
                    <a:pt x="9755" y="6"/>
                  </a:cubicBezTo>
                  <a:lnTo>
                    <a:pt x="9556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46502">
              <a:extLst>
                <a:ext uri="{FF2B5EF4-FFF2-40B4-BE49-F238E27FC236}">
                  <a16:creationId xmlns:a16="http://schemas.microsoft.com/office/drawing/2014/main" xmlns="" id="{EB1E9B39-379E-43EF-897B-970168B5C90D}"/>
                </a:ext>
              </a:extLst>
            </p:cNvPr>
            <p:cNvGrpSpPr/>
            <p:nvPr/>
          </p:nvGrpSpPr>
          <p:grpSpPr>
            <a:xfrm>
              <a:off x="5721197" y="2963693"/>
              <a:ext cx="1230418" cy="1309570"/>
              <a:chOff x="0" y="0"/>
              <a:chExt cx="1905000" cy="2088356"/>
            </a:xfrm>
          </p:grpSpPr>
          <p:sp>
            <p:nvSpPr>
              <p:cNvPr id="63" name="Shape 46498">
                <a:extLst>
                  <a:ext uri="{FF2B5EF4-FFF2-40B4-BE49-F238E27FC236}">
                    <a16:creationId xmlns:a16="http://schemas.microsoft.com/office/drawing/2014/main" xmlns="" id="{ECD6B868-C718-4DAE-992B-792F5DF9C124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Group 46501">
                <a:extLst>
                  <a:ext uri="{FF2B5EF4-FFF2-40B4-BE49-F238E27FC236}">
                    <a16:creationId xmlns:a16="http://schemas.microsoft.com/office/drawing/2014/main" xmlns="" id="{B6917900-A4D9-4B6D-BD85-6CED2AF66C2F}"/>
                  </a:ext>
                </a:extLst>
              </p:cNvPr>
              <p:cNvGrpSpPr/>
              <p:nvPr/>
            </p:nvGrpSpPr>
            <p:grpSpPr>
              <a:xfrm>
                <a:off x="128052" y="223635"/>
                <a:ext cx="1651001" cy="1451635"/>
                <a:chOff x="0" y="0"/>
                <a:chExt cx="1651000" cy="1451633"/>
              </a:xfrm>
            </p:grpSpPr>
            <p:sp>
              <p:nvSpPr>
                <p:cNvPr id="65" name="Shape 46499">
                  <a:extLst>
                    <a:ext uri="{FF2B5EF4-FFF2-40B4-BE49-F238E27FC236}">
                      <a16:creationId xmlns:a16="http://schemas.microsoft.com/office/drawing/2014/main" xmlns="" id="{12A98FA4-384F-4676-89EF-CB4ABAF79A61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</a:p>
              </p:txBody>
            </p:sp>
            <p:sp>
              <p:nvSpPr>
                <p:cNvPr id="66" name="Shape 46500">
                  <a:extLst>
                    <a:ext uri="{FF2B5EF4-FFF2-40B4-BE49-F238E27FC236}">
                      <a16:creationId xmlns:a16="http://schemas.microsoft.com/office/drawing/2014/main" xmlns="" id="{054F5EB8-CCA9-4C0B-9F2B-2C7D8521473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</a:p>
              </p:txBody>
            </p:sp>
          </p:grpSp>
        </p:grp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C8D939C0-D4F8-4CEF-8551-CAEFF16DD9D7}"/>
              </a:ext>
            </a:extLst>
          </p:cNvPr>
          <p:cNvGrpSpPr/>
          <p:nvPr/>
        </p:nvGrpSpPr>
        <p:grpSpPr>
          <a:xfrm>
            <a:off x="7173209" y="2976393"/>
            <a:ext cx="1230418" cy="3360895"/>
            <a:chOff x="7103358" y="2963693"/>
            <a:chExt cx="1230418" cy="3360895"/>
          </a:xfrm>
        </p:grpSpPr>
        <p:sp>
          <p:nvSpPr>
            <p:cNvPr id="79" name="Shape 46486">
              <a:extLst>
                <a:ext uri="{FF2B5EF4-FFF2-40B4-BE49-F238E27FC236}">
                  <a16:creationId xmlns:a16="http://schemas.microsoft.com/office/drawing/2014/main" xmlns="" id="{9C9AB930-701C-46FE-BEE6-0382BC2DED38}"/>
                </a:ext>
              </a:extLst>
            </p:cNvPr>
            <p:cNvSpPr/>
            <p:nvPr/>
          </p:nvSpPr>
          <p:spPr>
            <a:xfrm>
              <a:off x="7399282" y="4451820"/>
              <a:ext cx="638570" cy="187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84" extrusionOk="0">
                  <a:moveTo>
                    <a:pt x="10379" y="3"/>
                  </a:moveTo>
                  <a:cubicBezTo>
                    <a:pt x="9825" y="-16"/>
                    <a:pt x="9301" y="42"/>
                    <a:pt x="8899" y="149"/>
                  </a:cubicBezTo>
                  <a:cubicBezTo>
                    <a:pt x="8497" y="257"/>
                    <a:pt x="8217" y="414"/>
                    <a:pt x="8158" y="598"/>
                  </a:cubicBezTo>
                  <a:lnTo>
                    <a:pt x="7353" y="5674"/>
                  </a:lnTo>
                  <a:lnTo>
                    <a:pt x="6548" y="5642"/>
                  </a:lnTo>
                  <a:lnTo>
                    <a:pt x="4742" y="1849"/>
                  </a:lnTo>
                  <a:cubicBezTo>
                    <a:pt x="4684" y="1665"/>
                    <a:pt x="4411" y="1506"/>
                    <a:pt x="4010" y="1398"/>
                  </a:cubicBezTo>
                  <a:cubicBezTo>
                    <a:pt x="3609" y="1290"/>
                    <a:pt x="3084" y="1233"/>
                    <a:pt x="2530" y="1252"/>
                  </a:cubicBezTo>
                  <a:lnTo>
                    <a:pt x="2310" y="1260"/>
                  </a:lnTo>
                  <a:cubicBezTo>
                    <a:pt x="1756" y="1280"/>
                    <a:pt x="1277" y="1373"/>
                    <a:pt x="952" y="1506"/>
                  </a:cubicBezTo>
                  <a:cubicBezTo>
                    <a:pt x="627" y="1639"/>
                    <a:pt x="455" y="1811"/>
                    <a:pt x="513" y="1995"/>
                  </a:cubicBezTo>
                  <a:lnTo>
                    <a:pt x="2823" y="7412"/>
                  </a:lnTo>
                  <a:cubicBezTo>
                    <a:pt x="1716" y="7352"/>
                    <a:pt x="629" y="7551"/>
                    <a:pt x="187" y="7893"/>
                  </a:cubicBezTo>
                  <a:cubicBezTo>
                    <a:pt x="-17" y="8052"/>
                    <a:pt x="-61" y="8233"/>
                    <a:pt x="90" y="8407"/>
                  </a:cubicBezTo>
                  <a:cubicBezTo>
                    <a:pt x="749" y="9197"/>
                    <a:pt x="1568" y="9973"/>
                    <a:pt x="2530" y="10729"/>
                  </a:cubicBezTo>
                  <a:cubicBezTo>
                    <a:pt x="3056" y="11142"/>
                    <a:pt x="3627" y="11550"/>
                    <a:pt x="4401" y="11918"/>
                  </a:cubicBezTo>
                  <a:cubicBezTo>
                    <a:pt x="4783" y="12100"/>
                    <a:pt x="5214" y="12271"/>
                    <a:pt x="5533" y="12466"/>
                  </a:cubicBezTo>
                  <a:cubicBezTo>
                    <a:pt x="5966" y="12731"/>
                    <a:pt x="6178" y="13030"/>
                    <a:pt x="6147" y="13331"/>
                  </a:cubicBezTo>
                  <a:lnTo>
                    <a:pt x="5222" y="21584"/>
                  </a:lnTo>
                  <a:lnTo>
                    <a:pt x="18342" y="21584"/>
                  </a:lnTo>
                  <a:lnTo>
                    <a:pt x="17691" y="13333"/>
                  </a:lnTo>
                  <a:cubicBezTo>
                    <a:pt x="17751" y="13178"/>
                    <a:pt x="17865" y="13026"/>
                    <a:pt x="18033" y="12880"/>
                  </a:cubicBezTo>
                  <a:cubicBezTo>
                    <a:pt x="18165" y="12765"/>
                    <a:pt x="18329" y="12655"/>
                    <a:pt x="18496" y="12546"/>
                  </a:cubicBezTo>
                  <a:cubicBezTo>
                    <a:pt x="19413" y="11948"/>
                    <a:pt x="20442" y="11366"/>
                    <a:pt x="20945" y="10696"/>
                  </a:cubicBezTo>
                  <a:cubicBezTo>
                    <a:pt x="21238" y="10306"/>
                    <a:pt x="21322" y="9898"/>
                    <a:pt x="21376" y="9494"/>
                  </a:cubicBezTo>
                  <a:cubicBezTo>
                    <a:pt x="21514" y="8444"/>
                    <a:pt x="21539" y="7395"/>
                    <a:pt x="21449" y="6345"/>
                  </a:cubicBezTo>
                  <a:cubicBezTo>
                    <a:pt x="21449" y="6159"/>
                    <a:pt x="21228" y="5993"/>
                    <a:pt x="20863" y="5872"/>
                  </a:cubicBezTo>
                  <a:cubicBezTo>
                    <a:pt x="20498" y="5750"/>
                    <a:pt x="19989" y="5674"/>
                    <a:pt x="19432" y="5674"/>
                  </a:cubicBezTo>
                  <a:lnTo>
                    <a:pt x="19212" y="5674"/>
                  </a:lnTo>
                  <a:cubicBezTo>
                    <a:pt x="18933" y="5673"/>
                    <a:pt x="18665" y="5691"/>
                    <a:pt x="18423" y="5726"/>
                  </a:cubicBezTo>
                  <a:cubicBezTo>
                    <a:pt x="18184" y="5759"/>
                    <a:pt x="17968" y="5809"/>
                    <a:pt x="17789" y="5872"/>
                  </a:cubicBezTo>
                  <a:cubicBezTo>
                    <a:pt x="17563" y="5950"/>
                    <a:pt x="17404" y="6047"/>
                    <a:pt x="17325" y="6153"/>
                  </a:cubicBezTo>
                  <a:lnTo>
                    <a:pt x="16593" y="6123"/>
                  </a:lnTo>
                  <a:lnTo>
                    <a:pt x="18879" y="1787"/>
                  </a:lnTo>
                  <a:cubicBezTo>
                    <a:pt x="18975" y="1605"/>
                    <a:pt x="18841" y="1428"/>
                    <a:pt x="18545" y="1287"/>
                  </a:cubicBezTo>
                  <a:cubicBezTo>
                    <a:pt x="18250" y="1147"/>
                    <a:pt x="17792" y="1044"/>
                    <a:pt x="17244" y="1012"/>
                  </a:cubicBezTo>
                  <a:lnTo>
                    <a:pt x="17032" y="998"/>
                  </a:lnTo>
                  <a:cubicBezTo>
                    <a:pt x="16484" y="966"/>
                    <a:pt x="15944" y="1010"/>
                    <a:pt x="15520" y="1109"/>
                  </a:cubicBezTo>
                  <a:cubicBezTo>
                    <a:pt x="15095" y="1208"/>
                    <a:pt x="14787" y="1362"/>
                    <a:pt x="14690" y="1544"/>
                  </a:cubicBezTo>
                  <a:lnTo>
                    <a:pt x="12396" y="5915"/>
                  </a:lnTo>
                  <a:lnTo>
                    <a:pt x="11558" y="5880"/>
                  </a:lnTo>
                  <a:lnTo>
                    <a:pt x="12396" y="747"/>
                  </a:lnTo>
                  <a:cubicBezTo>
                    <a:pt x="12454" y="563"/>
                    <a:pt x="12282" y="388"/>
                    <a:pt x="11957" y="255"/>
                  </a:cubicBezTo>
                  <a:cubicBezTo>
                    <a:pt x="11631" y="121"/>
                    <a:pt x="11153" y="28"/>
                    <a:pt x="10599" y="9"/>
                  </a:cubicBezTo>
                  <a:lnTo>
                    <a:pt x="10379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Group 46507">
              <a:extLst>
                <a:ext uri="{FF2B5EF4-FFF2-40B4-BE49-F238E27FC236}">
                  <a16:creationId xmlns:a16="http://schemas.microsoft.com/office/drawing/2014/main" xmlns="" id="{DA776A8C-59EE-43DE-878F-407C3C4E1A2F}"/>
                </a:ext>
              </a:extLst>
            </p:cNvPr>
            <p:cNvGrpSpPr/>
            <p:nvPr/>
          </p:nvGrpSpPr>
          <p:grpSpPr>
            <a:xfrm>
              <a:off x="7103358" y="2963693"/>
              <a:ext cx="1230418" cy="1309570"/>
              <a:chOff x="0" y="0"/>
              <a:chExt cx="1905000" cy="2088356"/>
            </a:xfrm>
          </p:grpSpPr>
          <p:sp>
            <p:nvSpPr>
              <p:cNvPr id="59" name="Shape 46503">
                <a:extLst>
                  <a:ext uri="{FF2B5EF4-FFF2-40B4-BE49-F238E27FC236}">
                    <a16:creationId xmlns:a16="http://schemas.microsoft.com/office/drawing/2014/main" xmlns="" id="{70E9CD44-812E-4051-9F46-207592473991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0" name="Group 46506">
                <a:extLst>
                  <a:ext uri="{FF2B5EF4-FFF2-40B4-BE49-F238E27FC236}">
                    <a16:creationId xmlns:a16="http://schemas.microsoft.com/office/drawing/2014/main" xmlns="" id="{D6E38DA4-E0CF-49CC-9BE3-8DE81FF34463}"/>
                  </a:ext>
                </a:extLst>
              </p:cNvPr>
              <p:cNvGrpSpPr/>
              <p:nvPr/>
            </p:nvGrpSpPr>
            <p:grpSpPr>
              <a:xfrm>
                <a:off x="128051" y="223635"/>
                <a:ext cx="1651001" cy="1451635"/>
                <a:chOff x="0" y="0"/>
                <a:chExt cx="1651000" cy="1451633"/>
              </a:xfrm>
            </p:grpSpPr>
            <p:sp>
              <p:nvSpPr>
                <p:cNvPr id="61" name="Shape 46504">
                  <a:extLst>
                    <a:ext uri="{FF2B5EF4-FFF2-40B4-BE49-F238E27FC236}">
                      <a16:creationId xmlns:a16="http://schemas.microsoft.com/office/drawing/2014/main" xmlns="" id="{A33701E1-8D48-46BE-B015-57C556F40891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</a:p>
              </p:txBody>
            </p:sp>
            <p:sp>
              <p:nvSpPr>
                <p:cNvPr id="62" name="Shape 46505">
                  <a:extLst>
                    <a:ext uri="{FF2B5EF4-FFF2-40B4-BE49-F238E27FC236}">
                      <a16:creationId xmlns:a16="http://schemas.microsoft.com/office/drawing/2014/main" xmlns="" id="{C884FD59-67A0-4FF1-8F15-C45A2A45881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04</a:t>
                  </a:r>
                </a:p>
              </p:txBody>
            </p:sp>
          </p:grpSp>
        </p:grp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5E6DE5AD-CBA6-40B2-B651-FD7C6E0B84F3}"/>
              </a:ext>
            </a:extLst>
          </p:cNvPr>
          <p:cNvGrpSpPr/>
          <p:nvPr/>
        </p:nvGrpSpPr>
        <p:grpSpPr>
          <a:xfrm>
            <a:off x="8866520" y="2976393"/>
            <a:ext cx="1230418" cy="3360908"/>
            <a:chOff x="8485520" y="2963693"/>
            <a:chExt cx="1230418" cy="3360908"/>
          </a:xfrm>
        </p:grpSpPr>
        <p:sp>
          <p:nvSpPr>
            <p:cNvPr id="78" name="Shape 46485">
              <a:extLst>
                <a:ext uri="{FF2B5EF4-FFF2-40B4-BE49-F238E27FC236}">
                  <a16:creationId xmlns:a16="http://schemas.microsoft.com/office/drawing/2014/main" xmlns="" id="{C75AD53A-FC26-4423-A9E6-6D5275160D6E}"/>
                </a:ext>
              </a:extLst>
            </p:cNvPr>
            <p:cNvSpPr/>
            <p:nvPr/>
          </p:nvSpPr>
          <p:spPr>
            <a:xfrm>
              <a:off x="8614529" y="4451809"/>
              <a:ext cx="830950" cy="187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585" extrusionOk="0">
                  <a:moveTo>
                    <a:pt x="12120" y="3"/>
                  </a:moveTo>
                  <a:cubicBezTo>
                    <a:pt x="11719" y="-15"/>
                    <a:pt x="11337" y="40"/>
                    <a:pt x="11046" y="141"/>
                  </a:cubicBezTo>
                  <a:cubicBezTo>
                    <a:pt x="10754" y="243"/>
                    <a:pt x="10557" y="391"/>
                    <a:pt x="10515" y="564"/>
                  </a:cubicBezTo>
                  <a:lnTo>
                    <a:pt x="9930" y="5345"/>
                  </a:lnTo>
                  <a:lnTo>
                    <a:pt x="9345" y="5316"/>
                  </a:lnTo>
                  <a:lnTo>
                    <a:pt x="8040" y="1743"/>
                  </a:lnTo>
                  <a:cubicBezTo>
                    <a:pt x="7998" y="1569"/>
                    <a:pt x="7800" y="1418"/>
                    <a:pt x="7509" y="1317"/>
                  </a:cubicBezTo>
                  <a:cubicBezTo>
                    <a:pt x="7219" y="1215"/>
                    <a:pt x="6836" y="1160"/>
                    <a:pt x="6435" y="1179"/>
                  </a:cubicBezTo>
                  <a:lnTo>
                    <a:pt x="6272" y="1187"/>
                  </a:lnTo>
                  <a:cubicBezTo>
                    <a:pt x="5870" y="1206"/>
                    <a:pt x="5528" y="1294"/>
                    <a:pt x="5292" y="1419"/>
                  </a:cubicBezTo>
                  <a:cubicBezTo>
                    <a:pt x="5057" y="1545"/>
                    <a:pt x="4930" y="1707"/>
                    <a:pt x="4973" y="1881"/>
                  </a:cubicBezTo>
                  <a:cubicBezTo>
                    <a:pt x="5170" y="2880"/>
                    <a:pt x="5458" y="3876"/>
                    <a:pt x="5836" y="4866"/>
                  </a:cubicBezTo>
                  <a:cubicBezTo>
                    <a:pt x="6102" y="5562"/>
                    <a:pt x="6417" y="6255"/>
                    <a:pt x="6700" y="6949"/>
                  </a:cubicBezTo>
                  <a:cubicBezTo>
                    <a:pt x="6771" y="7124"/>
                    <a:pt x="6841" y="7300"/>
                    <a:pt x="6727" y="7469"/>
                  </a:cubicBezTo>
                  <a:cubicBezTo>
                    <a:pt x="6670" y="7555"/>
                    <a:pt x="6567" y="7632"/>
                    <a:pt x="6401" y="7687"/>
                  </a:cubicBezTo>
                  <a:cubicBezTo>
                    <a:pt x="5957" y="7832"/>
                    <a:pt x="5433" y="7764"/>
                    <a:pt x="4993" y="7613"/>
                  </a:cubicBezTo>
                  <a:cubicBezTo>
                    <a:pt x="4584" y="7473"/>
                    <a:pt x="4220" y="7272"/>
                    <a:pt x="3864" y="7087"/>
                  </a:cubicBezTo>
                  <a:cubicBezTo>
                    <a:pt x="3502" y="6900"/>
                    <a:pt x="3056" y="6746"/>
                    <a:pt x="2592" y="6606"/>
                  </a:cubicBezTo>
                  <a:cubicBezTo>
                    <a:pt x="2269" y="6508"/>
                    <a:pt x="1934" y="6418"/>
                    <a:pt x="1552" y="6400"/>
                  </a:cubicBezTo>
                  <a:cubicBezTo>
                    <a:pt x="1149" y="6381"/>
                    <a:pt x="733" y="6448"/>
                    <a:pt x="436" y="6573"/>
                  </a:cubicBezTo>
                  <a:cubicBezTo>
                    <a:pt x="114" y="6710"/>
                    <a:pt x="-36" y="6896"/>
                    <a:pt x="8" y="7079"/>
                  </a:cubicBezTo>
                  <a:cubicBezTo>
                    <a:pt x="49" y="7247"/>
                    <a:pt x="260" y="7398"/>
                    <a:pt x="484" y="7549"/>
                  </a:cubicBezTo>
                  <a:cubicBezTo>
                    <a:pt x="2483" y="8895"/>
                    <a:pt x="4829" y="10135"/>
                    <a:pt x="7232" y="11350"/>
                  </a:cubicBezTo>
                  <a:cubicBezTo>
                    <a:pt x="7497" y="11485"/>
                    <a:pt x="7768" y="11618"/>
                    <a:pt x="7978" y="11770"/>
                  </a:cubicBezTo>
                  <a:cubicBezTo>
                    <a:pt x="8261" y="11974"/>
                    <a:pt x="8428" y="12204"/>
                    <a:pt x="8467" y="12442"/>
                  </a:cubicBezTo>
                  <a:lnTo>
                    <a:pt x="7917" y="21585"/>
                  </a:lnTo>
                  <a:lnTo>
                    <a:pt x="18880" y="21585"/>
                  </a:lnTo>
                  <a:lnTo>
                    <a:pt x="18282" y="11742"/>
                  </a:lnTo>
                  <a:cubicBezTo>
                    <a:pt x="18531" y="11452"/>
                    <a:pt x="18784" y="11162"/>
                    <a:pt x="19043" y="10872"/>
                  </a:cubicBezTo>
                  <a:cubicBezTo>
                    <a:pt x="19269" y="10621"/>
                    <a:pt x="19501" y="10368"/>
                    <a:pt x="19669" y="10105"/>
                  </a:cubicBezTo>
                  <a:cubicBezTo>
                    <a:pt x="19956" y="9656"/>
                    <a:pt x="20056" y="9187"/>
                    <a:pt x="20159" y="8721"/>
                  </a:cubicBezTo>
                  <a:cubicBezTo>
                    <a:pt x="20351" y="7851"/>
                    <a:pt x="20565" y="6981"/>
                    <a:pt x="20791" y="6112"/>
                  </a:cubicBezTo>
                  <a:cubicBezTo>
                    <a:pt x="21017" y="5246"/>
                    <a:pt x="21255" y="4380"/>
                    <a:pt x="21505" y="3514"/>
                  </a:cubicBezTo>
                  <a:cubicBezTo>
                    <a:pt x="21564" y="3343"/>
                    <a:pt x="21466" y="3179"/>
                    <a:pt x="21260" y="3044"/>
                  </a:cubicBezTo>
                  <a:cubicBezTo>
                    <a:pt x="21084" y="2929"/>
                    <a:pt x="20825" y="2834"/>
                    <a:pt x="20506" y="2783"/>
                  </a:cubicBezTo>
                  <a:lnTo>
                    <a:pt x="20540" y="2771"/>
                  </a:lnTo>
                  <a:cubicBezTo>
                    <a:pt x="20142" y="2741"/>
                    <a:pt x="19752" y="2781"/>
                    <a:pt x="19445" y="2874"/>
                  </a:cubicBezTo>
                  <a:cubicBezTo>
                    <a:pt x="19137" y="2967"/>
                    <a:pt x="18909" y="3111"/>
                    <a:pt x="18839" y="3282"/>
                  </a:cubicBezTo>
                  <a:lnTo>
                    <a:pt x="17241" y="5809"/>
                  </a:lnTo>
                  <a:lnTo>
                    <a:pt x="16752" y="5777"/>
                  </a:lnTo>
                  <a:lnTo>
                    <a:pt x="16622" y="5768"/>
                  </a:lnTo>
                  <a:lnTo>
                    <a:pt x="18282" y="1684"/>
                  </a:lnTo>
                  <a:cubicBezTo>
                    <a:pt x="18352" y="1512"/>
                    <a:pt x="18251" y="1346"/>
                    <a:pt x="18037" y="1214"/>
                  </a:cubicBezTo>
                  <a:cubicBezTo>
                    <a:pt x="17823" y="1082"/>
                    <a:pt x="17496" y="983"/>
                    <a:pt x="17098" y="952"/>
                  </a:cubicBezTo>
                  <a:lnTo>
                    <a:pt x="16942" y="941"/>
                  </a:lnTo>
                  <a:cubicBezTo>
                    <a:pt x="16544" y="910"/>
                    <a:pt x="16161" y="953"/>
                    <a:pt x="15854" y="1046"/>
                  </a:cubicBezTo>
                  <a:cubicBezTo>
                    <a:pt x="15546" y="1140"/>
                    <a:pt x="15319" y="1283"/>
                    <a:pt x="15249" y="1455"/>
                  </a:cubicBezTo>
                  <a:lnTo>
                    <a:pt x="13582" y="5571"/>
                  </a:lnTo>
                  <a:lnTo>
                    <a:pt x="12977" y="5539"/>
                  </a:lnTo>
                  <a:lnTo>
                    <a:pt x="13582" y="703"/>
                  </a:lnTo>
                  <a:cubicBezTo>
                    <a:pt x="13625" y="529"/>
                    <a:pt x="13499" y="364"/>
                    <a:pt x="13263" y="238"/>
                  </a:cubicBezTo>
                  <a:cubicBezTo>
                    <a:pt x="13027" y="112"/>
                    <a:pt x="12685" y="27"/>
                    <a:pt x="12283" y="9"/>
                  </a:cubicBezTo>
                  <a:lnTo>
                    <a:pt x="12120" y="3"/>
                  </a:ln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Group 46512">
              <a:extLst>
                <a:ext uri="{FF2B5EF4-FFF2-40B4-BE49-F238E27FC236}">
                  <a16:creationId xmlns:a16="http://schemas.microsoft.com/office/drawing/2014/main" xmlns="" id="{53328868-EADF-498A-BFFD-0C5C9AF94C7C}"/>
                </a:ext>
              </a:extLst>
            </p:cNvPr>
            <p:cNvGrpSpPr/>
            <p:nvPr/>
          </p:nvGrpSpPr>
          <p:grpSpPr>
            <a:xfrm>
              <a:off x="8485520" y="2963693"/>
              <a:ext cx="1230418" cy="1309570"/>
              <a:chOff x="0" y="0"/>
              <a:chExt cx="1905000" cy="2088356"/>
            </a:xfrm>
          </p:grpSpPr>
          <p:sp>
            <p:nvSpPr>
              <p:cNvPr id="55" name="Shape 46508">
                <a:extLst>
                  <a:ext uri="{FF2B5EF4-FFF2-40B4-BE49-F238E27FC236}">
                    <a16:creationId xmlns:a16="http://schemas.microsoft.com/office/drawing/2014/main" xmlns="" id="{EFA8F468-FD9D-49F9-A68B-901A8D67A450}"/>
                  </a:ext>
                </a:extLst>
              </p:cNvPr>
              <p:cNvSpPr/>
              <p:nvPr/>
            </p:nvSpPr>
            <p:spPr>
              <a:xfrm rot="5400000" flipH="1">
                <a:off x="-91679" y="91678"/>
                <a:ext cx="2088358" cy="1905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03" y="0"/>
                    </a:moveTo>
                    <a:cubicBezTo>
                      <a:pt x="3064" y="0"/>
                      <a:pt x="1896" y="1280"/>
                      <a:pt x="1896" y="2858"/>
                    </a:cubicBezTo>
                    <a:lnTo>
                      <a:pt x="1896" y="9446"/>
                    </a:lnTo>
                    <a:lnTo>
                      <a:pt x="0" y="10876"/>
                    </a:lnTo>
                    <a:lnTo>
                      <a:pt x="1896" y="12312"/>
                    </a:lnTo>
                    <a:lnTo>
                      <a:pt x="1896" y="18742"/>
                    </a:lnTo>
                    <a:cubicBezTo>
                      <a:pt x="1896" y="20320"/>
                      <a:pt x="3064" y="21600"/>
                      <a:pt x="4503" y="21600"/>
                    </a:cubicBezTo>
                    <a:lnTo>
                      <a:pt x="18993" y="21600"/>
                    </a:lnTo>
                    <a:cubicBezTo>
                      <a:pt x="20432" y="21600"/>
                      <a:pt x="21600" y="20320"/>
                      <a:pt x="21600" y="18742"/>
                    </a:cubicBezTo>
                    <a:lnTo>
                      <a:pt x="21600" y="2858"/>
                    </a:lnTo>
                    <a:cubicBezTo>
                      <a:pt x="21600" y="1280"/>
                      <a:pt x="20432" y="0"/>
                      <a:pt x="18993" y="0"/>
                    </a:cubicBezTo>
                    <a:lnTo>
                      <a:pt x="450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6" name="Group 46511">
                <a:extLst>
                  <a:ext uri="{FF2B5EF4-FFF2-40B4-BE49-F238E27FC236}">
                    <a16:creationId xmlns:a16="http://schemas.microsoft.com/office/drawing/2014/main" xmlns="" id="{78F9C605-CF62-464F-BA11-16AADB6961A2}"/>
                  </a:ext>
                </a:extLst>
              </p:cNvPr>
              <p:cNvGrpSpPr/>
              <p:nvPr/>
            </p:nvGrpSpPr>
            <p:grpSpPr>
              <a:xfrm>
                <a:off x="127000" y="223635"/>
                <a:ext cx="1651000" cy="1451635"/>
                <a:chOff x="0" y="0"/>
                <a:chExt cx="1651000" cy="1451633"/>
              </a:xfrm>
            </p:grpSpPr>
            <p:sp>
              <p:nvSpPr>
                <p:cNvPr id="57" name="Shape 46509">
                  <a:extLst>
                    <a:ext uri="{FF2B5EF4-FFF2-40B4-BE49-F238E27FC236}">
                      <a16:creationId xmlns:a16="http://schemas.microsoft.com/office/drawing/2014/main" xmlns="" id="{31A1B97D-F997-498B-B9F7-10F4EFFFB9E9}"/>
                    </a:ext>
                  </a:extLst>
                </p:cNvPr>
                <p:cNvSpPr/>
                <p:nvPr/>
              </p:nvSpPr>
              <p:spPr>
                <a:xfrm>
                  <a:off x="0" y="626133"/>
                  <a:ext cx="1651000" cy="8255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20000"/>
                    </a:lnSpc>
                    <a:spcBef>
                      <a:spcPts val="1000"/>
                    </a:spcBef>
                    <a:defRPr sz="1600">
                      <a:solidFill>
                        <a:srgbClr val="FFFFFF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 algn="ctr"/>
                  <a:r>
                    <a:rPr lang="zh-CN" altLang="en-US" sz="10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</a:p>
              </p:txBody>
            </p:sp>
            <p:sp>
              <p:nvSpPr>
                <p:cNvPr id="58" name="Shape 46510">
                  <a:extLst>
                    <a:ext uri="{FF2B5EF4-FFF2-40B4-BE49-F238E27FC236}">
                      <a16:creationId xmlns:a16="http://schemas.microsoft.com/office/drawing/2014/main" xmlns="" id="{D7DFBB9C-7639-4607-8A2D-FD147134808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51000" cy="50800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t">
                  <a:noAutofit/>
                </a:bodyPr>
                <a:lstStyle>
                  <a:lvl1pPr defTabSz="584200">
                    <a:lnSpc>
                      <a:spcPct val="100000"/>
                    </a:lnSpc>
                    <a:spcBef>
                      <a:spcPts val="0"/>
                    </a:spcBef>
                    <a:defRPr sz="3500" cap="all">
                      <a:solidFill>
                        <a:srgbClr val="FFFFFF"/>
                      </a:solidFill>
                    </a:defRPr>
                  </a:lvl1pPr>
                </a:lstStyle>
                <a:p>
                  <a:pPr algn="ctr"/>
                  <a:r>
                    <a:rPr sz="1846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05</a:t>
                  </a:r>
                </a:p>
              </p:txBody>
            </p:sp>
          </p:grpSp>
        </p:grp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xmlns="" id="{C6881361-DDAD-49D7-99F6-20C6096B4097}"/>
              </a:ext>
            </a:extLst>
          </p:cNvPr>
          <p:cNvSpPr/>
          <p:nvPr/>
        </p:nvSpPr>
        <p:spPr>
          <a:xfrm>
            <a:off x="1353632" y="1893369"/>
            <a:ext cx="9885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xmlns="" id="{44134E07-D773-4877-9C8A-ADF73997C116}"/>
              </a:ext>
            </a:extLst>
          </p:cNvPr>
          <p:cNvSpPr/>
          <p:nvPr/>
        </p:nvSpPr>
        <p:spPr>
          <a:xfrm>
            <a:off x="4527052" y="1244558"/>
            <a:ext cx="3539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428970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447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18C284B-0645-42E5-BAFE-E8314B92EF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06" t="2432" r="24274" b="2432"/>
          <a:stretch>
            <a:fillRect/>
          </a:stretch>
        </p:blipFill>
        <p:spPr>
          <a:xfrm>
            <a:off x="0" y="2599414"/>
            <a:ext cx="4851400" cy="4258586"/>
          </a:xfrm>
          <a:custGeom>
            <a:avLst/>
            <a:gdLst>
              <a:gd name="connsiteX0" fmla="*/ 2139950 w 5092700"/>
              <a:gd name="connsiteY0" fmla="*/ 0 h 4470400"/>
              <a:gd name="connsiteX1" fmla="*/ 5092700 w 5092700"/>
              <a:gd name="connsiteY1" fmla="*/ 2952750 h 4470400"/>
              <a:gd name="connsiteX2" fmla="*/ 4736319 w 5092700"/>
              <a:gd name="connsiteY2" fmla="*/ 4360206 h 4470400"/>
              <a:gd name="connsiteX3" fmla="*/ 4669375 w 5092700"/>
              <a:gd name="connsiteY3" fmla="*/ 4470400 h 4470400"/>
              <a:gd name="connsiteX4" fmla="*/ 0 w 5092700"/>
              <a:gd name="connsiteY4" fmla="*/ 4470400 h 4470400"/>
              <a:gd name="connsiteX5" fmla="*/ 0 w 5092700"/>
              <a:gd name="connsiteY5" fmla="*/ 922099 h 4470400"/>
              <a:gd name="connsiteX6" fmla="*/ 52040 w 5092700"/>
              <a:gd name="connsiteY6" fmla="*/ 864841 h 4470400"/>
              <a:gd name="connsiteX7" fmla="*/ 2139950 w 5092700"/>
              <a:gd name="connsiteY7" fmla="*/ 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92700" h="4470400">
                <a:moveTo>
                  <a:pt x="2139950" y="0"/>
                </a:moveTo>
                <a:cubicBezTo>
                  <a:pt x="3770709" y="0"/>
                  <a:pt x="5092700" y="1321991"/>
                  <a:pt x="5092700" y="2952750"/>
                </a:cubicBezTo>
                <a:cubicBezTo>
                  <a:pt x="5092700" y="3462362"/>
                  <a:pt x="4963600" y="3941821"/>
                  <a:pt x="4736319" y="4360206"/>
                </a:cubicBezTo>
                <a:lnTo>
                  <a:pt x="4669375" y="4470400"/>
                </a:lnTo>
                <a:lnTo>
                  <a:pt x="0" y="4470400"/>
                </a:lnTo>
                <a:lnTo>
                  <a:pt x="0" y="922099"/>
                </a:lnTo>
                <a:lnTo>
                  <a:pt x="52040" y="864841"/>
                </a:lnTo>
                <a:cubicBezTo>
                  <a:pt x="586383" y="330498"/>
                  <a:pt x="1324571" y="0"/>
                  <a:pt x="2139950" y="0"/>
                </a:cubicBezTo>
                <a:close/>
              </a:path>
            </a:pathLst>
          </a:cu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F02AE3B-416A-46AA-97CD-DD362AAC0433}"/>
              </a:ext>
            </a:extLst>
          </p:cNvPr>
          <p:cNvSpPr/>
          <p:nvPr/>
        </p:nvSpPr>
        <p:spPr>
          <a:xfrm>
            <a:off x="4995051" y="2217217"/>
            <a:ext cx="6114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到各种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10AB9C0-110E-40AA-AEF7-DBE3D75CDA3D}"/>
              </a:ext>
            </a:extLst>
          </p:cNvPr>
          <p:cNvSpPr/>
          <p:nvPr/>
        </p:nvSpPr>
        <p:spPr>
          <a:xfrm>
            <a:off x="5031401" y="1570886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C2273193-6F31-48DF-968A-4842D76F3A0C}"/>
              </a:ext>
            </a:extLst>
          </p:cNvPr>
          <p:cNvSpPr/>
          <p:nvPr/>
        </p:nvSpPr>
        <p:spPr>
          <a:xfrm>
            <a:off x="11109194" y="5702300"/>
            <a:ext cx="1394929" cy="139492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CFBE194D-ACB5-4DA2-9146-93A2566179F7}"/>
              </a:ext>
            </a:extLst>
          </p:cNvPr>
          <p:cNvSpPr/>
          <p:nvPr/>
        </p:nvSpPr>
        <p:spPr>
          <a:xfrm>
            <a:off x="2790695" y="1668617"/>
            <a:ext cx="748598" cy="74859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6E78651F-B675-4325-B7D9-4370626C5EB0}"/>
              </a:ext>
            </a:extLst>
          </p:cNvPr>
          <p:cNvSpPr/>
          <p:nvPr/>
        </p:nvSpPr>
        <p:spPr>
          <a:xfrm>
            <a:off x="5737095" y="5110317"/>
            <a:ext cx="524005" cy="52400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79D0E56C-2712-4B44-B23B-3DDCB8EA7CFC}"/>
              </a:ext>
            </a:extLst>
          </p:cNvPr>
          <p:cNvSpPr/>
          <p:nvPr/>
        </p:nvSpPr>
        <p:spPr>
          <a:xfrm>
            <a:off x="10490112" y="1482757"/>
            <a:ext cx="262003" cy="26200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15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50481">
            <a:extLst>
              <a:ext uri="{FF2B5EF4-FFF2-40B4-BE49-F238E27FC236}">
                <a16:creationId xmlns:a16="http://schemas.microsoft.com/office/drawing/2014/main" xmlns="" id="{7C7CCBE7-32D7-4E90-8714-A33F853206A7}"/>
              </a:ext>
            </a:extLst>
          </p:cNvPr>
          <p:cNvSpPr/>
          <p:nvPr/>
        </p:nvSpPr>
        <p:spPr>
          <a:xfrm>
            <a:off x="1572555" y="2713216"/>
            <a:ext cx="1210826" cy="2344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1" h="21274" extrusionOk="0">
                <a:moveTo>
                  <a:pt x="18793" y="19968"/>
                </a:moveTo>
                <a:lnTo>
                  <a:pt x="18026" y="19968"/>
                </a:lnTo>
                <a:cubicBezTo>
                  <a:pt x="18768" y="19837"/>
                  <a:pt x="19306" y="19455"/>
                  <a:pt x="19306" y="19004"/>
                </a:cubicBezTo>
                <a:cubicBezTo>
                  <a:pt x="19306" y="18509"/>
                  <a:pt x="18659" y="18098"/>
                  <a:pt x="17806" y="18010"/>
                </a:cubicBezTo>
                <a:cubicBezTo>
                  <a:pt x="17648" y="17853"/>
                  <a:pt x="17467" y="17678"/>
                  <a:pt x="17257" y="17484"/>
                </a:cubicBezTo>
                <a:cubicBezTo>
                  <a:pt x="16599" y="16872"/>
                  <a:pt x="16089" y="16059"/>
                  <a:pt x="15695" y="15138"/>
                </a:cubicBezTo>
                <a:cubicBezTo>
                  <a:pt x="15958" y="15139"/>
                  <a:pt x="16458" y="15129"/>
                  <a:pt x="16712" y="15139"/>
                </a:cubicBezTo>
                <a:cubicBezTo>
                  <a:pt x="17520" y="15172"/>
                  <a:pt x="18173" y="14953"/>
                  <a:pt x="18538" y="13270"/>
                </a:cubicBezTo>
                <a:cubicBezTo>
                  <a:pt x="18904" y="11588"/>
                  <a:pt x="19117" y="9955"/>
                  <a:pt x="19573" y="8900"/>
                </a:cubicBezTo>
                <a:cubicBezTo>
                  <a:pt x="20030" y="7845"/>
                  <a:pt x="20715" y="2495"/>
                  <a:pt x="13363" y="1415"/>
                </a:cubicBezTo>
                <a:cubicBezTo>
                  <a:pt x="13363" y="1415"/>
                  <a:pt x="13637" y="813"/>
                  <a:pt x="13241" y="26"/>
                </a:cubicBezTo>
                <a:cubicBezTo>
                  <a:pt x="13241" y="26"/>
                  <a:pt x="12815" y="-326"/>
                  <a:pt x="10140" y="1566"/>
                </a:cubicBezTo>
                <a:cubicBezTo>
                  <a:pt x="9945" y="1704"/>
                  <a:pt x="9023" y="1719"/>
                  <a:pt x="8725" y="1782"/>
                </a:cubicBezTo>
                <a:cubicBezTo>
                  <a:pt x="7205" y="2102"/>
                  <a:pt x="5948" y="2707"/>
                  <a:pt x="4862" y="3359"/>
                </a:cubicBezTo>
                <a:cubicBezTo>
                  <a:pt x="3854" y="3963"/>
                  <a:pt x="2817" y="4559"/>
                  <a:pt x="1950" y="5227"/>
                </a:cubicBezTo>
                <a:cubicBezTo>
                  <a:pt x="1268" y="5753"/>
                  <a:pt x="-630" y="6762"/>
                  <a:pt x="211" y="7419"/>
                </a:cubicBezTo>
                <a:cubicBezTo>
                  <a:pt x="1079" y="8097"/>
                  <a:pt x="3088" y="8549"/>
                  <a:pt x="4229" y="7695"/>
                </a:cubicBezTo>
                <a:cubicBezTo>
                  <a:pt x="5371" y="6841"/>
                  <a:pt x="5523" y="7034"/>
                  <a:pt x="7396" y="6807"/>
                </a:cubicBezTo>
                <a:cubicBezTo>
                  <a:pt x="9105" y="6600"/>
                  <a:pt x="11042" y="6581"/>
                  <a:pt x="11993" y="6363"/>
                </a:cubicBezTo>
                <a:cubicBezTo>
                  <a:pt x="12744" y="6192"/>
                  <a:pt x="12265" y="8372"/>
                  <a:pt x="9253" y="9553"/>
                </a:cubicBezTo>
                <a:cubicBezTo>
                  <a:pt x="5752" y="10926"/>
                  <a:pt x="-885" y="15139"/>
                  <a:pt x="5449" y="15139"/>
                </a:cubicBezTo>
                <a:cubicBezTo>
                  <a:pt x="5056" y="16059"/>
                  <a:pt x="4547" y="16873"/>
                  <a:pt x="3889" y="17484"/>
                </a:cubicBezTo>
                <a:cubicBezTo>
                  <a:pt x="3680" y="17678"/>
                  <a:pt x="3499" y="17853"/>
                  <a:pt x="3340" y="18010"/>
                </a:cubicBezTo>
                <a:cubicBezTo>
                  <a:pt x="2487" y="18098"/>
                  <a:pt x="1841" y="18509"/>
                  <a:pt x="1841" y="19004"/>
                </a:cubicBezTo>
                <a:cubicBezTo>
                  <a:pt x="1841" y="19455"/>
                  <a:pt x="2378" y="19837"/>
                  <a:pt x="3120" y="19968"/>
                </a:cubicBezTo>
                <a:lnTo>
                  <a:pt x="2353" y="19968"/>
                </a:lnTo>
                <a:cubicBezTo>
                  <a:pt x="1698" y="19968"/>
                  <a:pt x="1166" y="20260"/>
                  <a:pt x="1166" y="20621"/>
                </a:cubicBezTo>
                <a:cubicBezTo>
                  <a:pt x="1166" y="20982"/>
                  <a:pt x="1698" y="21274"/>
                  <a:pt x="2353" y="21274"/>
                </a:cubicBezTo>
                <a:lnTo>
                  <a:pt x="18793" y="21274"/>
                </a:lnTo>
                <a:cubicBezTo>
                  <a:pt x="19449" y="21274"/>
                  <a:pt x="19980" y="20982"/>
                  <a:pt x="19980" y="20621"/>
                </a:cubicBezTo>
                <a:cubicBezTo>
                  <a:pt x="19980" y="20260"/>
                  <a:pt x="19449" y="19968"/>
                  <a:pt x="18793" y="199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>
              <a:latin typeface="+mn-ea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99F7667-2C26-4175-91B9-C7D830828209}"/>
              </a:ext>
            </a:extLst>
          </p:cNvPr>
          <p:cNvGrpSpPr/>
          <p:nvPr/>
        </p:nvGrpSpPr>
        <p:grpSpPr>
          <a:xfrm>
            <a:off x="2857263" y="1652240"/>
            <a:ext cx="3639246" cy="4465669"/>
            <a:chOff x="2857263" y="1652240"/>
            <a:chExt cx="3639246" cy="4465669"/>
          </a:xfrm>
        </p:grpSpPr>
        <p:grpSp>
          <p:nvGrpSpPr>
            <p:cNvPr id="8" name="Group 50486">
              <a:extLst>
                <a:ext uri="{FF2B5EF4-FFF2-40B4-BE49-F238E27FC236}">
                  <a16:creationId xmlns:a16="http://schemas.microsoft.com/office/drawing/2014/main" xmlns="" id="{B50FAFBC-8952-4DD7-B7CF-2B906FDC4D62}"/>
                </a:ext>
              </a:extLst>
            </p:cNvPr>
            <p:cNvGrpSpPr/>
            <p:nvPr/>
          </p:nvGrpSpPr>
          <p:grpSpPr>
            <a:xfrm>
              <a:off x="2857263" y="2445550"/>
              <a:ext cx="2666663" cy="2798473"/>
              <a:chOff x="2" y="137662"/>
              <a:chExt cx="3907305" cy="4100438"/>
            </a:xfrm>
          </p:grpSpPr>
          <p:sp>
            <p:nvSpPr>
              <p:cNvPr id="38" name="Shape 50482">
                <a:extLst>
                  <a:ext uri="{FF2B5EF4-FFF2-40B4-BE49-F238E27FC236}">
                    <a16:creationId xmlns:a16="http://schemas.microsoft.com/office/drawing/2014/main" xmlns="" id="{D98323A5-562C-42FB-96F1-D11CB768560C}"/>
                  </a:ext>
                </a:extLst>
              </p:cNvPr>
              <p:cNvSpPr/>
              <p:nvPr/>
            </p:nvSpPr>
            <p:spPr>
              <a:xfrm flipV="1">
                <a:off x="2" y="1431633"/>
                <a:ext cx="3907305" cy="823055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Shape 50483">
                <a:extLst>
                  <a:ext uri="{FF2B5EF4-FFF2-40B4-BE49-F238E27FC236}">
                    <a16:creationId xmlns:a16="http://schemas.microsoft.com/office/drawing/2014/main" xmlns="" id="{5E3105FB-6F7F-4151-865A-C6D01181B565}"/>
                  </a:ext>
                </a:extLst>
              </p:cNvPr>
              <p:cNvSpPr/>
              <p:nvPr/>
            </p:nvSpPr>
            <p:spPr>
              <a:xfrm flipV="1">
                <a:off x="886" y="137662"/>
                <a:ext cx="3352847" cy="2117709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Shape 50484">
                <a:extLst>
                  <a:ext uri="{FF2B5EF4-FFF2-40B4-BE49-F238E27FC236}">
                    <a16:creationId xmlns:a16="http://schemas.microsoft.com/office/drawing/2014/main" xmlns="" id="{1B3D1D2F-1BAB-4385-A178-69C783ED288D}"/>
                  </a:ext>
                </a:extLst>
              </p:cNvPr>
              <p:cNvSpPr/>
              <p:nvPr/>
            </p:nvSpPr>
            <p:spPr>
              <a:xfrm>
                <a:off x="2" y="2239603"/>
                <a:ext cx="3907305" cy="655745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Shape 50485">
                <a:extLst>
                  <a:ext uri="{FF2B5EF4-FFF2-40B4-BE49-F238E27FC236}">
                    <a16:creationId xmlns:a16="http://schemas.microsoft.com/office/drawing/2014/main" xmlns="" id="{5255FFCE-F09D-441E-8480-ADA54181EBE4}"/>
                  </a:ext>
                </a:extLst>
              </p:cNvPr>
              <p:cNvSpPr/>
              <p:nvPr/>
            </p:nvSpPr>
            <p:spPr>
              <a:xfrm>
                <a:off x="884" y="2238921"/>
                <a:ext cx="3575802" cy="1999179"/>
              </a:xfrm>
              <a:prstGeom prst="line">
                <a:avLst/>
              </a:prstGeom>
              <a:noFill/>
              <a:ln w="63500" cap="flat">
                <a:solidFill>
                  <a:srgbClr val="E5E5E5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4" name="Shape 50490">
              <a:extLst>
                <a:ext uri="{FF2B5EF4-FFF2-40B4-BE49-F238E27FC236}">
                  <a16:creationId xmlns:a16="http://schemas.microsoft.com/office/drawing/2014/main" xmlns="" id="{8B20DE9E-13F8-4C03-B5C8-D9CA11B54F39}"/>
                </a:ext>
              </a:extLst>
            </p:cNvPr>
            <p:cNvSpPr/>
            <p:nvPr/>
          </p:nvSpPr>
          <p:spPr>
            <a:xfrm>
              <a:off x="5229234" y="1652240"/>
              <a:ext cx="866766" cy="866767"/>
            </a:xfrm>
            <a:prstGeom prst="ellipse">
              <a:avLst/>
            </a:pr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Shape 50491">
              <a:extLst>
                <a:ext uri="{FF2B5EF4-FFF2-40B4-BE49-F238E27FC236}">
                  <a16:creationId xmlns:a16="http://schemas.microsoft.com/office/drawing/2014/main" xmlns="" id="{B95730A1-EE58-4318-9467-564DDC556808}"/>
                </a:ext>
              </a:extLst>
            </p:cNvPr>
            <p:cNvSpPr/>
            <p:nvPr/>
          </p:nvSpPr>
          <p:spPr>
            <a:xfrm>
              <a:off x="5536297" y="1954013"/>
              <a:ext cx="304644" cy="263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3564"/>
                  </a:lnTo>
                  <a:cubicBezTo>
                    <a:pt x="0" y="13564"/>
                    <a:pt x="946" y="12390"/>
                    <a:pt x="1944" y="13158"/>
                  </a:cubicBezTo>
                  <a:cubicBezTo>
                    <a:pt x="3049" y="14011"/>
                    <a:pt x="5807" y="14024"/>
                    <a:pt x="5750" y="10925"/>
                  </a:cubicBezTo>
                  <a:cubicBezTo>
                    <a:pt x="5694" y="7826"/>
                    <a:pt x="3449" y="7696"/>
                    <a:pt x="2214" y="8425"/>
                  </a:cubicBezTo>
                  <a:cubicBezTo>
                    <a:pt x="1095" y="9084"/>
                    <a:pt x="0" y="8286"/>
                    <a:pt x="0" y="8286"/>
                  </a:cubicBezTo>
                  <a:lnTo>
                    <a:pt x="0" y="0"/>
                  </a:lnTo>
                  <a:lnTo>
                    <a:pt x="6187" y="0"/>
                  </a:lnTo>
                  <a:cubicBezTo>
                    <a:pt x="6187" y="0"/>
                    <a:pt x="6742" y="965"/>
                    <a:pt x="6187" y="2010"/>
                  </a:cubicBezTo>
                  <a:cubicBezTo>
                    <a:pt x="5512" y="3277"/>
                    <a:pt x="5436" y="6156"/>
                    <a:pt x="8357" y="6156"/>
                  </a:cubicBezTo>
                  <a:cubicBezTo>
                    <a:pt x="11279" y="6156"/>
                    <a:pt x="11254" y="3357"/>
                    <a:pt x="10420" y="1884"/>
                  </a:cubicBezTo>
                  <a:cubicBezTo>
                    <a:pt x="9795" y="780"/>
                    <a:pt x="10420" y="0"/>
                    <a:pt x="10420" y="0"/>
                  </a:cubicBezTo>
                  <a:lnTo>
                    <a:pt x="15630" y="0"/>
                  </a:lnTo>
                  <a:cubicBezTo>
                    <a:pt x="15630" y="0"/>
                    <a:pt x="15470" y="5932"/>
                    <a:pt x="15697" y="7491"/>
                  </a:cubicBezTo>
                  <a:cubicBezTo>
                    <a:pt x="15940" y="9162"/>
                    <a:pt x="17604" y="8014"/>
                    <a:pt x="17913" y="7835"/>
                  </a:cubicBezTo>
                  <a:cubicBezTo>
                    <a:pt x="19695" y="6795"/>
                    <a:pt x="21600" y="7858"/>
                    <a:pt x="21600" y="10802"/>
                  </a:cubicBezTo>
                  <a:cubicBezTo>
                    <a:pt x="21600" y="13746"/>
                    <a:pt x="18895" y="14487"/>
                    <a:pt x="17581" y="13339"/>
                  </a:cubicBezTo>
                  <a:cubicBezTo>
                    <a:pt x="16604" y="12485"/>
                    <a:pt x="15802" y="12347"/>
                    <a:pt x="15653" y="13167"/>
                  </a:cubicBezTo>
                  <a:cubicBezTo>
                    <a:pt x="15305" y="15082"/>
                    <a:pt x="15413" y="21600"/>
                    <a:pt x="15413" y="21600"/>
                  </a:cubicBezTo>
                  <a:lnTo>
                    <a:pt x="10528" y="21600"/>
                  </a:lnTo>
                  <a:cubicBezTo>
                    <a:pt x="10528" y="21600"/>
                    <a:pt x="9583" y="20310"/>
                    <a:pt x="10311" y="19213"/>
                  </a:cubicBezTo>
                  <a:cubicBezTo>
                    <a:pt x="11408" y="17564"/>
                    <a:pt x="10785" y="15068"/>
                    <a:pt x="8466" y="15068"/>
                  </a:cubicBezTo>
                  <a:cubicBezTo>
                    <a:pt x="6148" y="15068"/>
                    <a:pt x="5456" y="17321"/>
                    <a:pt x="6514" y="19068"/>
                  </a:cubicBezTo>
                  <a:cubicBezTo>
                    <a:pt x="7106" y="20048"/>
                    <a:pt x="6381" y="21589"/>
                    <a:pt x="6381" y="21589"/>
                  </a:cubicBezTo>
                  <a:cubicBezTo>
                    <a:pt x="6381" y="21589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Shape 50497">
              <a:extLst>
                <a:ext uri="{FF2B5EF4-FFF2-40B4-BE49-F238E27FC236}">
                  <a16:creationId xmlns:a16="http://schemas.microsoft.com/office/drawing/2014/main" xmlns="" id="{5E841970-971B-4AA8-919F-1770B42C00E0}"/>
                </a:ext>
              </a:extLst>
            </p:cNvPr>
            <p:cNvSpPr/>
            <p:nvPr/>
          </p:nvSpPr>
          <p:spPr>
            <a:xfrm>
              <a:off x="5629558" y="4051523"/>
              <a:ext cx="866950" cy="86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7" h="18937" extrusionOk="0">
                  <a:moveTo>
                    <a:pt x="17976" y="13618"/>
                  </a:moveTo>
                  <a:cubicBezTo>
                    <a:pt x="20268" y="8919"/>
                    <a:pt x="18317" y="3252"/>
                    <a:pt x="13618" y="960"/>
                  </a:cubicBezTo>
                  <a:cubicBezTo>
                    <a:pt x="8919" y="-1332"/>
                    <a:pt x="3252" y="619"/>
                    <a:pt x="960" y="5318"/>
                  </a:cubicBezTo>
                  <a:cubicBezTo>
                    <a:pt x="-1332" y="10017"/>
                    <a:pt x="619" y="15684"/>
                    <a:pt x="5318" y="17976"/>
                  </a:cubicBezTo>
                  <a:cubicBezTo>
                    <a:pt x="10017" y="20268"/>
                    <a:pt x="15684" y="18317"/>
                    <a:pt x="17976" y="13618"/>
                  </a:cubicBez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Shape 50498">
              <a:extLst>
                <a:ext uri="{FF2B5EF4-FFF2-40B4-BE49-F238E27FC236}">
                  <a16:creationId xmlns:a16="http://schemas.microsoft.com/office/drawing/2014/main" xmlns="" id="{9426B364-56F9-497A-B05A-2E2E458F3374}"/>
                </a:ext>
              </a:extLst>
            </p:cNvPr>
            <p:cNvSpPr/>
            <p:nvPr/>
          </p:nvSpPr>
          <p:spPr>
            <a:xfrm>
              <a:off x="5935163" y="4327619"/>
              <a:ext cx="255741" cy="314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468"/>
                  </a:moveTo>
                  <a:lnTo>
                    <a:pt x="831" y="15340"/>
                  </a:lnTo>
                  <a:lnTo>
                    <a:pt x="20769" y="15340"/>
                  </a:lnTo>
                  <a:lnTo>
                    <a:pt x="20769" y="2468"/>
                  </a:lnTo>
                  <a:lnTo>
                    <a:pt x="831" y="2468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lnTo>
                    <a:pt x="18277" y="13500"/>
                  </a:ln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lnTo>
                    <a:pt x="9969" y="13500"/>
                  </a:ln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lnTo>
                    <a:pt x="14123" y="13500"/>
                  </a:ln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lnTo>
                    <a:pt x="5815" y="13500"/>
                  </a:ln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lnTo>
                    <a:pt x="3323" y="16200"/>
                  </a:ln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lnTo>
                    <a:pt x="11631" y="16200"/>
                  </a:ln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lnTo>
                    <a:pt x="18277" y="16200"/>
                  </a:lnTo>
                  <a:lnTo>
                    <a:pt x="16615" y="162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Shape 50504">
              <a:extLst>
                <a:ext uri="{FF2B5EF4-FFF2-40B4-BE49-F238E27FC236}">
                  <a16:creationId xmlns:a16="http://schemas.microsoft.com/office/drawing/2014/main" xmlns="" id="{1D844652-F93E-4812-A7A1-B7F27B1756C6}"/>
                </a:ext>
              </a:extLst>
            </p:cNvPr>
            <p:cNvSpPr/>
            <p:nvPr/>
          </p:nvSpPr>
          <p:spPr>
            <a:xfrm>
              <a:off x="5229234" y="5251142"/>
              <a:ext cx="866766" cy="86676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Shape 50505">
              <a:extLst>
                <a:ext uri="{FF2B5EF4-FFF2-40B4-BE49-F238E27FC236}">
                  <a16:creationId xmlns:a16="http://schemas.microsoft.com/office/drawing/2014/main" xmlns="" id="{4A769806-26A8-42E1-9745-78695726B1C4}"/>
                </a:ext>
              </a:extLst>
            </p:cNvPr>
            <p:cNvSpPr/>
            <p:nvPr/>
          </p:nvSpPr>
          <p:spPr>
            <a:xfrm>
              <a:off x="5498393" y="5534939"/>
              <a:ext cx="328449" cy="299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21389" y="1637"/>
                  </a:moveTo>
                  <a:cubicBezTo>
                    <a:pt x="21255" y="1497"/>
                    <a:pt x="21072" y="1418"/>
                    <a:pt x="20880" y="1418"/>
                  </a:cubicBezTo>
                  <a:lnTo>
                    <a:pt x="18204" y="1418"/>
                  </a:lnTo>
                  <a:lnTo>
                    <a:pt x="18204" y="2888"/>
                  </a:lnTo>
                  <a:lnTo>
                    <a:pt x="20112" y="2888"/>
                  </a:lnTo>
                  <a:cubicBezTo>
                    <a:pt x="20024" y="3728"/>
                    <a:pt x="19794" y="5170"/>
                    <a:pt x="19194" y="6650"/>
                  </a:cubicBezTo>
                  <a:cubicBezTo>
                    <a:pt x="18271" y="8924"/>
                    <a:pt x="16837" y="10471"/>
                    <a:pt x="14918" y="11270"/>
                  </a:cubicBezTo>
                  <a:cubicBezTo>
                    <a:pt x="16470" y="8757"/>
                    <a:pt x="17021" y="5413"/>
                    <a:pt x="17108" y="1145"/>
                  </a:cubicBezTo>
                  <a:cubicBezTo>
                    <a:pt x="17110" y="1071"/>
                    <a:pt x="17114" y="997"/>
                    <a:pt x="17114" y="923"/>
                  </a:cubicBezTo>
                  <a:cubicBezTo>
                    <a:pt x="17112" y="668"/>
                    <a:pt x="17092" y="405"/>
                    <a:pt x="16913" y="219"/>
                  </a:cubicBezTo>
                  <a:cubicBezTo>
                    <a:pt x="16779" y="79"/>
                    <a:pt x="16595" y="0"/>
                    <a:pt x="16404" y="0"/>
                  </a:cubicBezTo>
                  <a:lnTo>
                    <a:pt x="5192" y="0"/>
                  </a:lnTo>
                  <a:cubicBezTo>
                    <a:pt x="5001" y="0"/>
                    <a:pt x="4817" y="79"/>
                    <a:pt x="4683" y="219"/>
                  </a:cubicBezTo>
                  <a:cubicBezTo>
                    <a:pt x="4504" y="405"/>
                    <a:pt x="4484" y="668"/>
                    <a:pt x="4482" y="923"/>
                  </a:cubicBezTo>
                  <a:cubicBezTo>
                    <a:pt x="4482" y="997"/>
                    <a:pt x="4486" y="1071"/>
                    <a:pt x="4488" y="1145"/>
                  </a:cubicBezTo>
                  <a:cubicBezTo>
                    <a:pt x="4575" y="5413"/>
                    <a:pt x="5126" y="8757"/>
                    <a:pt x="6678" y="11270"/>
                  </a:cubicBezTo>
                  <a:cubicBezTo>
                    <a:pt x="4759" y="10471"/>
                    <a:pt x="3325" y="8924"/>
                    <a:pt x="2402" y="6650"/>
                  </a:cubicBezTo>
                  <a:cubicBezTo>
                    <a:pt x="1802" y="5170"/>
                    <a:pt x="1572" y="3728"/>
                    <a:pt x="1484" y="2888"/>
                  </a:cubicBezTo>
                  <a:lnTo>
                    <a:pt x="3392" y="2888"/>
                  </a:lnTo>
                  <a:lnTo>
                    <a:pt x="3392" y="1418"/>
                  </a:lnTo>
                  <a:lnTo>
                    <a:pt x="716" y="1418"/>
                  </a:lnTo>
                  <a:cubicBezTo>
                    <a:pt x="524" y="1418"/>
                    <a:pt x="341" y="1497"/>
                    <a:pt x="207" y="1637"/>
                  </a:cubicBezTo>
                  <a:cubicBezTo>
                    <a:pt x="72" y="1777"/>
                    <a:pt x="-2" y="1966"/>
                    <a:pt x="0" y="2163"/>
                  </a:cubicBezTo>
                  <a:cubicBezTo>
                    <a:pt x="2" y="2262"/>
                    <a:pt x="43" y="4627"/>
                    <a:pt x="1064" y="7171"/>
                  </a:cubicBezTo>
                  <a:cubicBezTo>
                    <a:pt x="2423" y="10558"/>
                    <a:pt x="4876" y="12643"/>
                    <a:pt x="8162" y="13214"/>
                  </a:cubicBezTo>
                  <a:cubicBezTo>
                    <a:pt x="8476" y="13546"/>
                    <a:pt x="8804" y="13850"/>
                    <a:pt x="9144" y="14125"/>
                  </a:cubicBezTo>
                  <a:cubicBezTo>
                    <a:pt x="9540" y="14446"/>
                    <a:pt x="9759" y="14995"/>
                    <a:pt x="9759" y="15505"/>
                  </a:cubicBezTo>
                  <a:cubicBezTo>
                    <a:pt x="9759" y="15505"/>
                    <a:pt x="9759" y="15637"/>
                    <a:pt x="9759" y="15861"/>
                  </a:cubicBezTo>
                  <a:cubicBezTo>
                    <a:pt x="9644" y="18825"/>
                    <a:pt x="9136" y="18778"/>
                    <a:pt x="7798" y="19987"/>
                  </a:cubicBezTo>
                  <a:cubicBezTo>
                    <a:pt x="6862" y="20834"/>
                    <a:pt x="7157" y="21285"/>
                    <a:pt x="7419" y="21480"/>
                  </a:cubicBezTo>
                  <a:cubicBezTo>
                    <a:pt x="7572" y="21595"/>
                    <a:pt x="7720" y="21600"/>
                    <a:pt x="7902" y="21600"/>
                  </a:cubicBezTo>
                  <a:lnTo>
                    <a:pt x="9390" y="21600"/>
                  </a:lnTo>
                  <a:lnTo>
                    <a:pt x="9759" y="21600"/>
                  </a:lnTo>
                  <a:lnTo>
                    <a:pt x="10105" y="21600"/>
                  </a:lnTo>
                  <a:lnTo>
                    <a:pt x="10730" y="21600"/>
                  </a:lnTo>
                  <a:lnTo>
                    <a:pt x="10867" y="21600"/>
                  </a:lnTo>
                  <a:lnTo>
                    <a:pt x="11491" y="21600"/>
                  </a:lnTo>
                  <a:lnTo>
                    <a:pt x="11837" y="21600"/>
                  </a:lnTo>
                  <a:lnTo>
                    <a:pt x="12206" y="21600"/>
                  </a:lnTo>
                  <a:lnTo>
                    <a:pt x="13694" y="21600"/>
                  </a:lnTo>
                  <a:cubicBezTo>
                    <a:pt x="13876" y="21600"/>
                    <a:pt x="14024" y="21595"/>
                    <a:pt x="14178" y="21480"/>
                  </a:cubicBezTo>
                  <a:cubicBezTo>
                    <a:pt x="14439" y="21285"/>
                    <a:pt x="14734" y="20834"/>
                    <a:pt x="13798" y="19987"/>
                  </a:cubicBezTo>
                  <a:cubicBezTo>
                    <a:pt x="12460" y="18778"/>
                    <a:pt x="11952" y="18825"/>
                    <a:pt x="11837" y="15861"/>
                  </a:cubicBezTo>
                  <a:cubicBezTo>
                    <a:pt x="11837" y="15637"/>
                    <a:pt x="11837" y="15505"/>
                    <a:pt x="11837" y="15505"/>
                  </a:cubicBezTo>
                  <a:cubicBezTo>
                    <a:pt x="11837" y="16015"/>
                    <a:pt x="12056" y="14446"/>
                    <a:pt x="12452" y="14125"/>
                  </a:cubicBezTo>
                  <a:cubicBezTo>
                    <a:pt x="12792" y="13850"/>
                    <a:pt x="13120" y="13546"/>
                    <a:pt x="13434" y="13214"/>
                  </a:cubicBezTo>
                  <a:cubicBezTo>
                    <a:pt x="16720" y="12643"/>
                    <a:pt x="19173" y="10558"/>
                    <a:pt x="20532" y="7171"/>
                  </a:cubicBezTo>
                  <a:cubicBezTo>
                    <a:pt x="21553" y="4627"/>
                    <a:pt x="21594" y="2262"/>
                    <a:pt x="21596" y="2163"/>
                  </a:cubicBezTo>
                  <a:cubicBezTo>
                    <a:pt x="21598" y="1966"/>
                    <a:pt x="21524" y="1777"/>
                    <a:pt x="21389" y="163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Shape 50511">
              <a:extLst>
                <a:ext uri="{FF2B5EF4-FFF2-40B4-BE49-F238E27FC236}">
                  <a16:creationId xmlns:a16="http://schemas.microsoft.com/office/drawing/2014/main" xmlns="" id="{D882B345-C65A-47FF-B135-780B74F6C2A4}"/>
                </a:ext>
              </a:extLst>
            </p:cNvPr>
            <p:cNvSpPr/>
            <p:nvPr/>
          </p:nvSpPr>
          <p:spPr>
            <a:xfrm>
              <a:off x="5629559" y="2851995"/>
              <a:ext cx="866950" cy="866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7" h="18937" extrusionOk="0">
                  <a:moveTo>
                    <a:pt x="17976" y="5318"/>
                  </a:moveTo>
                  <a:cubicBezTo>
                    <a:pt x="20268" y="10017"/>
                    <a:pt x="18317" y="15684"/>
                    <a:pt x="13618" y="17976"/>
                  </a:cubicBezTo>
                  <a:cubicBezTo>
                    <a:pt x="8919" y="20268"/>
                    <a:pt x="3252" y="18317"/>
                    <a:pt x="960" y="13618"/>
                  </a:cubicBezTo>
                  <a:cubicBezTo>
                    <a:pt x="-1332" y="8919"/>
                    <a:pt x="619" y="3252"/>
                    <a:pt x="5318" y="960"/>
                  </a:cubicBezTo>
                  <a:cubicBezTo>
                    <a:pt x="10017" y="-1332"/>
                    <a:pt x="15684" y="619"/>
                    <a:pt x="17976" y="531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Shape 50512">
              <a:extLst>
                <a:ext uri="{FF2B5EF4-FFF2-40B4-BE49-F238E27FC236}">
                  <a16:creationId xmlns:a16="http://schemas.microsoft.com/office/drawing/2014/main" xmlns="" id="{9E36198B-E429-4CF6-A51B-CA685EFA6727}"/>
                </a:ext>
              </a:extLst>
            </p:cNvPr>
            <p:cNvSpPr/>
            <p:nvPr/>
          </p:nvSpPr>
          <p:spPr>
            <a:xfrm>
              <a:off x="5891475" y="3113908"/>
              <a:ext cx="343120" cy="343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BBC7CEA-CF6B-4DE1-BEA2-1E5713D318FA}"/>
              </a:ext>
            </a:extLst>
          </p:cNvPr>
          <p:cNvGrpSpPr/>
          <p:nvPr/>
        </p:nvGrpSpPr>
        <p:grpSpPr>
          <a:xfrm>
            <a:off x="6496508" y="1593879"/>
            <a:ext cx="5986313" cy="802238"/>
            <a:chOff x="5416537" y="1316804"/>
            <a:chExt cx="5986313" cy="802238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A1CBE6E0-3CAC-4FED-902C-FDABF5E55940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EF024CD7-09A3-41F1-B557-67AEB7EB19C3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3D04EE00-2B4D-4A6A-807F-78B35CCE8ECD}"/>
              </a:ext>
            </a:extLst>
          </p:cNvPr>
          <p:cNvGrpSpPr/>
          <p:nvPr/>
        </p:nvGrpSpPr>
        <p:grpSpPr>
          <a:xfrm>
            <a:off x="6758424" y="4160702"/>
            <a:ext cx="5986313" cy="802238"/>
            <a:chOff x="5416537" y="1316804"/>
            <a:chExt cx="5986313" cy="802238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EDDBC68A-95F0-4CFC-829F-C29498B93997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FF003A1F-EF51-4964-9E30-F0BCB9C0ECF2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EBF6BA8D-D478-404A-91AB-E73548798701}"/>
              </a:ext>
            </a:extLst>
          </p:cNvPr>
          <p:cNvGrpSpPr/>
          <p:nvPr/>
        </p:nvGrpSpPr>
        <p:grpSpPr>
          <a:xfrm>
            <a:off x="6758424" y="2978076"/>
            <a:ext cx="5986313" cy="802238"/>
            <a:chOff x="5416537" y="1316804"/>
            <a:chExt cx="5986313" cy="802238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04684CAB-29CA-4E2C-89E1-34EE675FB998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CD3C8914-81E8-43A6-968A-60EC5F8BB9BF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9189F062-83C0-499C-9C1B-BEEC22281CCF}"/>
              </a:ext>
            </a:extLst>
          </p:cNvPr>
          <p:cNvGrpSpPr/>
          <p:nvPr/>
        </p:nvGrpSpPr>
        <p:grpSpPr>
          <a:xfrm>
            <a:off x="6496508" y="5432992"/>
            <a:ext cx="5986313" cy="802238"/>
            <a:chOff x="5416537" y="1316804"/>
            <a:chExt cx="5986313" cy="802238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E1814D27-A80C-40F7-82DB-1AFE245B2F8A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22BA6C70-A955-4174-A05E-ADD5676907C1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6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6EF8B1F-C34E-4AF2-9526-D789880846EE}"/>
              </a:ext>
            </a:extLst>
          </p:cNvPr>
          <p:cNvGrpSpPr/>
          <p:nvPr/>
        </p:nvGrpSpPr>
        <p:grpSpPr>
          <a:xfrm>
            <a:off x="450850" y="1818604"/>
            <a:ext cx="4216146" cy="3581400"/>
            <a:chOff x="412750" y="2261015"/>
            <a:chExt cx="4216146" cy="3581400"/>
          </a:xfrm>
          <a:blipFill dpi="0" rotWithShape="1">
            <a:blip r:embed="rId4"/>
            <a:srcRect/>
            <a:stretch>
              <a:fillRect/>
            </a:stretch>
          </a:blipFill>
        </p:grpSpPr>
        <p:sp>
          <p:nvSpPr>
            <p:cNvPr id="5" name="六边形 4">
              <a:extLst>
                <a:ext uri="{FF2B5EF4-FFF2-40B4-BE49-F238E27FC236}">
                  <a16:creationId xmlns:a16="http://schemas.microsoft.com/office/drawing/2014/main" xmlns="" id="{88A1D9D5-F5DB-4EBE-B5E5-4FC207E7F77B}"/>
                </a:ext>
              </a:extLst>
            </p:cNvPr>
            <p:cNvSpPr/>
            <p:nvPr/>
          </p:nvSpPr>
          <p:spPr>
            <a:xfrm>
              <a:off x="1181100" y="2261015"/>
              <a:ext cx="1885696" cy="16256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六边形 6">
              <a:extLst>
                <a:ext uri="{FF2B5EF4-FFF2-40B4-BE49-F238E27FC236}">
                  <a16:creationId xmlns:a16="http://schemas.microsoft.com/office/drawing/2014/main" xmlns="" id="{CBD206C4-3F2B-46D2-86A2-B7E1C427D5BD}"/>
                </a:ext>
              </a:extLst>
            </p:cNvPr>
            <p:cNvSpPr/>
            <p:nvPr/>
          </p:nvSpPr>
          <p:spPr>
            <a:xfrm>
              <a:off x="2743200" y="3181765"/>
              <a:ext cx="1885696" cy="16256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六边形 7">
              <a:extLst>
                <a:ext uri="{FF2B5EF4-FFF2-40B4-BE49-F238E27FC236}">
                  <a16:creationId xmlns:a16="http://schemas.microsoft.com/office/drawing/2014/main" xmlns="" id="{01566A81-DF50-4415-967C-5461C6C95D4B}"/>
                </a:ext>
              </a:extLst>
            </p:cNvPr>
            <p:cNvSpPr/>
            <p:nvPr/>
          </p:nvSpPr>
          <p:spPr>
            <a:xfrm>
              <a:off x="1144750" y="4051715"/>
              <a:ext cx="1885696" cy="162560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六边形 8">
              <a:extLst>
                <a:ext uri="{FF2B5EF4-FFF2-40B4-BE49-F238E27FC236}">
                  <a16:creationId xmlns:a16="http://schemas.microsoft.com/office/drawing/2014/main" xmlns="" id="{CA541A82-6141-432C-9C37-FDAD78AC3491}"/>
                </a:ext>
              </a:extLst>
            </p:cNvPr>
            <p:cNvSpPr/>
            <p:nvPr/>
          </p:nvSpPr>
          <p:spPr>
            <a:xfrm>
              <a:off x="2935705" y="4979230"/>
              <a:ext cx="1001295" cy="863185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六边形 9">
              <a:extLst>
                <a:ext uri="{FF2B5EF4-FFF2-40B4-BE49-F238E27FC236}">
                  <a16:creationId xmlns:a16="http://schemas.microsoft.com/office/drawing/2014/main" xmlns="" id="{1FDB38BF-A116-4751-8049-65F38B050863}"/>
                </a:ext>
              </a:extLst>
            </p:cNvPr>
            <p:cNvSpPr/>
            <p:nvPr/>
          </p:nvSpPr>
          <p:spPr>
            <a:xfrm>
              <a:off x="412750" y="3557882"/>
              <a:ext cx="1001295" cy="863185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F98113A-5C17-4518-B5E4-739801F04C5D}"/>
              </a:ext>
            </a:extLst>
          </p:cNvPr>
          <p:cNvSpPr/>
          <p:nvPr/>
        </p:nvSpPr>
        <p:spPr>
          <a:xfrm>
            <a:off x="5312551" y="3164053"/>
            <a:ext cx="6114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87C8495-2C22-4FC9-9839-A597C8AB1941}"/>
              </a:ext>
            </a:extLst>
          </p:cNvPr>
          <p:cNvSpPr/>
          <p:nvPr/>
        </p:nvSpPr>
        <p:spPr>
          <a:xfrm>
            <a:off x="5348901" y="2624986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51511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B75B46D0-DF0D-4CED-BF24-DC0D82E51B12}"/>
              </a:ext>
            </a:extLst>
          </p:cNvPr>
          <p:cNvSpPr/>
          <p:nvPr/>
        </p:nvSpPr>
        <p:spPr>
          <a:xfrm>
            <a:off x="1353632" y="1893369"/>
            <a:ext cx="9885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81E3A682-60FC-4B5F-8A5F-6B1006F6A9C2}"/>
              </a:ext>
            </a:extLst>
          </p:cNvPr>
          <p:cNvSpPr/>
          <p:nvPr/>
        </p:nvSpPr>
        <p:spPr>
          <a:xfrm>
            <a:off x="4527052" y="1244558"/>
            <a:ext cx="3539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F9BDFB7-75EA-4750-A00E-CB518C9BC01C}"/>
              </a:ext>
            </a:extLst>
          </p:cNvPr>
          <p:cNvGrpSpPr/>
          <p:nvPr/>
        </p:nvGrpSpPr>
        <p:grpSpPr>
          <a:xfrm>
            <a:off x="1353632" y="3388354"/>
            <a:ext cx="2409221" cy="2254258"/>
            <a:chOff x="2117831" y="3388354"/>
            <a:chExt cx="2409221" cy="2254258"/>
          </a:xfrm>
        </p:grpSpPr>
        <p:grpSp>
          <p:nvGrpSpPr>
            <p:cNvPr id="28" name="Group 46121">
              <a:extLst>
                <a:ext uri="{FF2B5EF4-FFF2-40B4-BE49-F238E27FC236}">
                  <a16:creationId xmlns:a16="http://schemas.microsoft.com/office/drawing/2014/main" xmlns="" id="{9336A8AC-1E82-45C5-AC76-AD14C3C3D035}"/>
                </a:ext>
              </a:extLst>
            </p:cNvPr>
            <p:cNvGrpSpPr/>
            <p:nvPr/>
          </p:nvGrpSpPr>
          <p:grpSpPr>
            <a:xfrm>
              <a:off x="2731603" y="3388354"/>
              <a:ext cx="1282326" cy="1535674"/>
              <a:chOff x="0" y="0"/>
              <a:chExt cx="1905000" cy="2281368"/>
            </a:xfrm>
          </p:grpSpPr>
          <p:sp>
            <p:nvSpPr>
              <p:cNvPr id="32" name="Shape 46117">
                <a:extLst>
                  <a:ext uri="{FF2B5EF4-FFF2-40B4-BE49-F238E27FC236}">
                    <a16:creationId xmlns:a16="http://schemas.microsoft.com/office/drawing/2014/main" xmlns="" id="{7AE95C83-BE8D-4C82-8678-DEABCA75C908}"/>
                  </a:ext>
                </a:extLst>
              </p:cNvPr>
              <p:cNvSpPr/>
              <p:nvPr/>
            </p:nvSpPr>
            <p:spPr>
              <a:xfrm>
                <a:off x="591726" y="1877576"/>
                <a:ext cx="421166" cy="403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6249"/>
                    </a:lnTo>
                    <a:lnTo>
                      <a:pt x="21600" y="21600"/>
                    </a:lnTo>
                    <a:lnTo>
                      <a:pt x="21600" y="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Shape 46118">
                <a:extLst>
                  <a:ext uri="{FF2B5EF4-FFF2-40B4-BE49-F238E27FC236}">
                    <a16:creationId xmlns:a16="http://schemas.microsoft.com/office/drawing/2014/main" xmlns="" id="{ECF59F71-5000-46ED-BF80-BEBC5D1F653E}"/>
                  </a:ext>
                </a:extLst>
              </p:cNvPr>
              <p:cNvSpPr/>
              <p:nvPr/>
            </p:nvSpPr>
            <p:spPr>
              <a:xfrm flipH="1">
                <a:off x="1012892" y="1852300"/>
                <a:ext cx="292120" cy="42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708"/>
                    </a:lnTo>
                    <a:lnTo>
                      <a:pt x="21600" y="21600"/>
                    </a:lnTo>
                    <a:lnTo>
                      <a:pt x="21600" y="6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Shape 46119">
                <a:extLst>
                  <a:ext uri="{FF2B5EF4-FFF2-40B4-BE49-F238E27FC236}">
                    <a16:creationId xmlns:a16="http://schemas.microsoft.com/office/drawing/2014/main" xmlns="" id="{5C61D5CA-4D58-4AAD-A0A5-3BCC6892E322}"/>
                  </a:ext>
                </a:extLst>
              </p:cNvPr>
              <p:cNvSpPr/>
              <p:nvPr/>
            </p:nvSpPr>
            <p:spPr>
              <a:xfrm>
                <a:off x="0" y="1758"/>
                <a:ext cx="1094866" cy="1993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6" y="0"/>
                    </a:moveTo>
                    <a:lnTo>
                      <a:pt x="0" y="18858"/>
                    </a:lnTo>
                    <a:lnTo>
                      <a:pt x="21600" y="21600"/>
                    </a:lnTo>
                    <a:lnTo>
                      <a:pt x="18886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Shape 46120">
                <a:extLst>
                  <a:ext uri="{FF2B5EF4-FFF2-40B4-BE49-F238E27FC236}">
                    <a16:creationId xmlns:a16="http://schemas.microsoft.com/office/drawing/2014/main" xmlns="" id="{9F9163DF-0C39-4A7D-97BB-942A4B1E5AE1}"/>
                  </a:ext>
                </a:extLst>
              </p:cNvPr>
              <p:cNvSpPr/>
              <p:nvPr/>
            </p:nvSpPr>
            <p:spPr>
              <a:xfrm flipH="1">
                <a:off x="954663" y="0"/>
                <a:ext cx="950337" cy="1998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8938"/>
                    </a:lnTo>
                    <a:lnTo>
                      <a:pt x="1851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348E60A3-FFDB-48DA-9CD1-F09E2B43B260}"/>
                </a:ext>
              </a:extLst>
            </p:cNvPr>
            <p:cNvSpPr/>
            <p:nvPr/>
          </p:nvSpPr>
          <p:spPr>
            <a:xfrm>
              <a:off x="2117831" y="5273280"/>
              <a:ext cx="24092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692F0E1E-D60C-40CD-A534-1E56A32C7B6F}"/>
              </a:ext>
            </a:extLst>
          </p:cNvPr>
          <p:cNvGrpSpPr/>
          <p:nvPr/>
        </p:nvGrpSpPr>
        <p:grpSpPr>
          <a:xfrm>
            <a:off x="8616212" y="3388354"/>
            <a:ext cx="2409221" cy="2254258"/>
            <a:chOff x="7641602" y="3388354"/>
            <a:chExt cx="2409221" cy="2254258"/>
          </a:xfrm>
        </p:grpSpPr>
        <p:grpSp>
          <p:nvGrpSpPr>
            <p:cNvPr id="12" name="Group 46139">
              <a:extLst>
                <a:ext uri="{FF2B5EF4-FFF2-40B4-BE49-F238E27FC236}">
                  <a16:creationId xmlns:a16="http://schemas.microsoft.com/office/drawing/2014/main" xmlns="" id="{5D23A747-4719-47B6-8E62-3D2741D542EF}"/>
                </a:ext>
              </a:extLst>
            </p:cNvPr>
            <p:cNvGrpSpPr/>
            <p:nvPr/>
          </p:nvGrpSpPr>
          <p:grpSpPr>
            <a:xfrm>
              <a:off x="8066080" y="3388354"/>
              <a:ext cx="1282326" cy="1535674"/>
              <a:chOff x="0" y="0"/>
              <a:chExt cx="1905000" cy="2281368"/>
            </a:xfrm>
          </p:grpSpPr>
          <p:sp>
            <p:nvSpPr>
              <p:cNvPr id="16" name="Shape 46135">
                <a:extLst>
                  <a:ext uri="{FF2B5EF4-FFF2-40B4-BE49-F238E27FC236}">
                    <a16:creationId xmlns:a16="http://schemas.microsoft.com/office/drawing/2014/main" xmlns="" id="{7E18E934-F08B-43AD-8EFE-3CC6FAC9C7DC}"/>
                  </a:ext>
                </a:extLst>
              </p:cNvPr>
              <p:cNvSpPr/>
              <p:nvPr/>
            </p:nvSpPr>
            <p:spPr>
              <a:xfrm>
                <a:off x="591726" y="1877576"/>
                <a:ext cx="421166" cy="403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6249"/>
                    </a:lnTo>
                    <a:lnTo>
                      <a:pt x="21600" y="21600"/>
                    </a:lnTo>
                    <a:lnTo>
                      <a:pt x="21600" y="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Shape 46136">
                <a:extLst>
                  <a:ext uri="{FF2B5EF4-FFF2-40B4-BE49-F238E27FC236}">
                    <a16:creationId xmlns:a16="http://schemas.microsoft.com/office/drawing/2014/main" xmlns="" id="{86072DE4-1E73-4195-AE24-5E8E5112275F}"/>
                  </a:ext>
                </a:extLst>
              </p:cNvPr>
              <p:cNvSpPr/>
              <p:nvPr/>
            </p:nvSpPr>
            <p:spPr>
              <a:xfrm flipH="1">
                <a:off x="1012892" y="1852300"/>
                <a:ext cx="292120" cy="42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708"/>
                    </a:lnTo>
                    <a:lnTo>
                      <a:pt x="21600" y="21600"/>
                    </a:lnTo>
                    <a:lnTo>
                      <a:pt x="21600" y="6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Shape 46137">
                <a:extLst>
                  <a:ext uri="{FF2B5EF4-FFF2-40B4-BE49-F238E27FC236}">
                    <a16:creationId xmlns:a16="http://schemas.microsoft.com/office/drawing/2014/main" xmlns="" id="{2DFA5125-FDB7-4A7B-B9EB-D3AA86EA95BE}"/>
                  </a:ext>
                </a:extLst>
              </p:cNvPr>
              <p:cNvSpPr/>
              <p:nvPr/>
            </p:nvSpPr>
            <p:spPr>
              <a:xfrm>
                <a:off x="0" y="1758"/>
                <a:ext cx="1094866" cy="1993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6" y="0"/>
                    </a:moveTo>
                    <a:lnTo>
                      <a:pt x="0" y="18858"/>
                    </a:lnTo>
                    <a:lnTo>
                      <a:pt x="21600" y="21600"/>
                    </a:lnTo>
                    <a:lnTo>
                      <a:pt x="18886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Shape 46138">
                <a:extLst>
                  <a:ext uri="{FF2B5EF4-FFF2-40B4-BE49-F238E27FC236}">
                    <a16:creationId xmlns:a16="http://schemas.microsoft.com/office/drawing/2014/main" xmlns="" id="{5157D80A-3EAD-4122-A298-151C31AE07D6}"/>
                  </a:ext>
                </a:extLst>
              </p:cNvPr>
              <p:cNvSpPr/>
              <p:nvPr/>
            </p:nvSpPr>
            <p:spPr>
              <a:xfrm flipH="1">
                <a:off x="954663" y="0"/>
                <a:ext cx="950337" cy="1998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8938"/>
                    </a:lnTo>
                    <a:lnTo>
                      <a:pt x="1851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FF998A27-5363-4D25-8C27-7345984E9FA3}"/>
                </a:ext>
              </a:extLst>
            </p:cNvPr>
            <p:cNvSpPr/>
            <p:nvPr/>
          </p:nvSpPr>
          <p:spPr>
            <a:xfrm>
              <a:off x="7641602" y="5273280"/>
              <a:ext cx="24092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91ECFE1E-26F2-4E96-9230-9F816264DD1A}"/>
              </a:ext>
            </a:extLst>
          </p:cNvPr>
          <p:cNvGrpSpPr/>
          <p:nvPr/>
        </p:nvGrpSpPr>
        <p:grpSpPr>
          <a:xfrm>
            <a:off x="4984922" y="3388354"/>
            <a:ext cx="2409221" cy="2254258"/>
            <a:chOff x="4734295" y="3388354"/>
            <a:chExt cx="2409221" cy="2254258"/>
          </a:xfrm>
        </p:grpSpPr>
        <p:grpSp>
          <p:nvGrpSpPr>
            <p:cNvPr id="20" name="Group 46130">
              <a:extLst>
                <a:ext uri="{FF2B5EF4-FFF2-40B4-BE49-F238E27FC236}">
                  <a16:creationId xmlns:a16="http://schemas.microsoft.com/office/drawing/2014/main" xmlns="" id="{B4FEC3DF-882B-4A83-A08E-E4CE79E07984}"/>
                </a:ext>
              </a:extLst>
            </p:cNvPr>
            <p:cNvGrpSpPr/>
            <p:nvPr/>
          </p:nvGrpSpPr>
          <p:grpSpPr>
            <a:xfrm>
              <a:off x="5398842" y="3388354"/>
              <a:ext cx="1282326" cy="1535674"/>
              <a:chOff x="0" y="0"/>
              <a:chExt cx="1905000" cy="2281368"/>
            </a:xfrm>
          </p:grpSpPr>
          <p:sp>
            <p:nvSpPr>
              <p:cNvPr id="24" name="Shape 46126">
                <a:extLst>
                  <a:ext uri="{FF2B5EF4-FFF2-40B4-BE49-F238E27FC236}">
                    <a16:creationId xmlns:a16="http://schemas.microsoft.com/office/drawing/2014/main" xmlns="" id="{22226CA8-C471-465C-AC44-204143DB2A58}"/>
                  </a:ext>
                </a:extLst>
              </p:cNvPr>
              <p:cNvSpPr/>
              <p:nvPr/>
            </p:nvSpPr>
            <p:spPr>
              <a:xfrm>
                <a:off x="591726" y="1877576"/>
                <a:ext cx="421166" cy="403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6249"/>
                    </a:lnTo>
                    <a:lnTo>
                      <a:pt x="21600" y="21600"/>
                    </a:lnTo>
                    <a:lnTo>
                      <a:pt x="21600" y="50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Shape 46127">
                <a:extLst>
                  <a:ext uri="{FF2B5EF4-FFF2-40B4-BE49-F238E27FC236}">
                    <a16:creationId xmlns:a16="http://schemas.microsoft.com/office/drawing/2014/main" xmlns="" id="{0E073E0C-6A68-45F9-911E-9E5B21B1E886}"/>
                  </a:ext>
                </a:extLst>
              </p:cNvPr>
              <p:cNvSpPr/>
              <p:nvPr/>
            </p:nvSpPr>
            <p:spPr>
              <a:xfrm flipH="1">
                <a:off x="1012892" y="1852300"/>
                <a:ext cx="292120" cy="42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708"/>
                    </a:lnTo>
                    <a:lnTo>
                      <a:pt x="21600" y="21600"/>
                    </a:lnTo>
                    <a:lnTo>
                      <a:pt x="21600" y="60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Shape 46128">
                <a:extLst>
                  <a:ext uri="{FF2B5EF4-FFF2-40B4-BE49-F238E27FC236}">
                    <a16:creationId xmlns:a16="http://schemas.microsoft.com/office/drawing/2014/main" xmlns="" id="{A3D8355B-E8B2-4F83-A89C-4E2D7CF515CB}"/>
                  </a:ext>
                </a:extLst>
              </p:cNvPr>
              <p:cNvSpPr/>
              <p:nvPr/>
            </p:nvSpPr>
            <p:spPr>
              <a:xfrm>
                <a:off x="0" y="1758"/>
                <a:ext cx="1094866" cy="1993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86" y="0"/>
                    </a:moveTo>
                    <a:lnTo>
                      <a:pt x="0" y="18858"/>
                    </a:lnTo>
                    <a:lnTo>
                      <a:pt x="21600" y="21600"/>
                    </a:lnTo>
                    <a:lnTo>
                      <a:pt x="18886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2" tIns="20092" rIns="20092" bIns="20092" numCol="1" anchor="ctr">
                <a:noAutofit/>
              </a:bodyPr>
              <a:lstStyle/>
              <a:p>
                <a:pPr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2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Shape 46129">
                <a:extLst>
                  <a:ext uri="{FF2B5EF4-FFF2-40B4-BE49-F238E27FC236}">
                    <a16:creationId xmlns:a16="http://schemas.microsoft.com/office/drawing/2014/main" xmlns="" id="{4755425E-0030-4E8C-9B49-912F82E0F33D}"/>
                  </a:ext>
                </a:extLst>
              </p:cNvPr>
              <p:cNvSpPr/>
              <p:nvPr/>
            </p:nvSpPr>
            <p:spPr>
              <a:xfrm flipH="1">
                <a:off x="954663" y="0"/>
                <a:ext cx="950337" cy="1998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8938"/>
                    </a:lnTo>
                    <a:lnTo>
                      <a:pt x="1851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EC595DD5-E563-4E6A-B153-FBAEC113A81D}"/>
                </a:ext>
              </a:extLst>
            </p:cNvPr>
            <p:cNvSpPr/>
            <p:nvPr/>
          </p:nvSpPr>
          <p:spPr>
            <a:xfrm>
              <a:off x="4734295" y="5273280"/>
              <a:ext cx="24092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672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2B1E29C2-F373-4498-B8F3-B049AB962F49}"/>
              </a:ext>
            </a:extLst>
          </p:cNvPr>
          <p:cNvSpPr/>
          <p:nvPr/>
        </p:nvSpPr>
        <p:spPr>
          <a:xfrm>
            <a:off x="1" y="2097997"/>
            <a:ext cx="4373736" cy="4760003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78AC99A-45AE-43E1-B04E-B53A105045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33" y="3258465"/>
            <a:ext cx="3406217" cy="3406217"/>
          </a:xfrm>
          <a:prstGeom prst="rect">
            <a:avLst/>
          </a:prstGeom>
        </p:spPr>
      </p:pic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0D97E8B8-B618-41C9-9C3C-A3030CDA426C}"/>
              </a:ext>
            </a:extLst>
          </p:cNvPr>
          <p:cNvSpPr/>
          <p:nvPr/>
        </p:nvSpPr>
        <p:spPr>
          <a:xfrm rot="10800000">
            <a:off x="10151518" y="0"/>
            <a:ext cx="2040481" cy="2220686"/>
          </a:xfrm>
          <a:prstGeom prst="rtTriangle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3C6AE2F-3D5D-42A3-86F3-41A0354E6E17}"/>
              </a:ext>
            </a:extLst>
          </p:cNvPr>
          <p:cNvSpPr/>
          <p:nvPr/>
        </p:nvSpPr>
        <p:spPr>
          <a:xfrm>
            <a:off x="4083450" y="2968801"/>
            <a:ext cx="74408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1AF4AEC-95C9-492D-9B66-7B83592F1A08}"/>
              </a:ext>
            </a:extLst>
          </p:cNvPr>
          <p:cNvSpPr txBox="1"/>
          <p:nvPr/>
        </p:nvSpPr>
        <p:spPr>
          <a:xfrm>
            <a:off x="4083450" y="2220686"/>
            <a:ext cx="5674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31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245033F-B92D-4A93-B694-A02B62F2F0AD}"/>
              </a:ext>
            </a:extLst>
          </p:cNvPr>
          <p:cNvGrpSpPr/>
          <p:nvPr/>
        </p:nvGrpSpPr>
        <p:grpSpPr>
          <a:xfrm>
            <a:off x="990599" y="2746220"/>
            <a:ext cx="9594751" cy="1872513"/>
            <a:chOff x="990599" y="2746220"/>
            <a:chExt cx="9594751" cy="1872513"/>
          </a:xfrm>
        </p:grpSpPr>
        <p:grpSp>
          <p:nvGrpSpPr>
            <p:cNvPr id="22" name="Group 46153">
              <a:extLst>
                <a:ext uri="{FF2B5EF4-FFF2-40B4-BE49-F238E27FC236}">
                  <a16:creationId xmlns:a16="http://schemas.microsoft.com/office/drawing/2014/main" xmlns="" id="{E3F6BACE-DD39-41D3-9DE6-B3FA48B630A6}"/>
                </a:ext>
              </a:extLst>
            </p:cNvPr>
            <p:cNvGrpSpPr/>
            <p:nvPr/>
          </p:nvGrpSpPr>
          <p:grpSpPr>
            <a:xfrm>
              <a:off x="990599" y="2746220"/>
              <a:ext cx="9594751" cy="1872513"/>
              <a:chOff x="0" y="0"/>
              <a:chExt cx="13004800" cy="2538015"/>
            </a:xfrm>
          </p:grpSpPr>
          <p:sp>
            <p:nvSpPr>
              <p:cNvPr id="36" name="Shape 46150">
                <a:extLst>
                  <a:ext uri="{FF2B5EF4-FFF2-40B4-BE49-F238E27FC236}">
                    <a16:creationId xmlns:a16="http://schemas.microsoft.com/office/drawing/2014/main" xmlns="" id="{1E5C0A5C-076E-40CC-AFEC-D2E46E364D07}"/>
                  </a:ext>
                </a:extLst>
              </p:cNvPr>
              <p:cNvSpPr/>
              <p:nvPr/>
            </p:nvSpPr>
            <p:spPr>
              <a:xfrm>
                <a:off x="0" y="0"/>
                <a:ext cx="3808115" cy="2538016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Shape 46151">
                <a:extLst>
                  <a:ext uri="{FF2B5EF4-FFF2-40B4-BE49-F238E27FC236}">
                    <a16:creationId xmlns:a16="http://schemas.microsoft.com/office/drawing/2014/main" xmlns="" id="{6F9CF107-2216-4415-AB85-A92EB7C9B367}"/>
                  </a:ext>
                </a:extLst>
              </p:cNvPr>
              <p:cNvSpPr/>
              <p:nvPr/>
            </p:nvSpPr>
            <p:spPr>
              <a:xfrm>
                <a:off x="3808114" y="0"/>
                <a:ext cx="1742332" cy="25380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4107"/>
                    </a:lnTo>
                    <a:lnTo>
                      <a:pt x="21600" y="18141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Shape 46152">
                <a:extLst>
                  <a:ext uri="{FF2B5EF4-FFF2-40B4-BE49-F238E27FC236}">
                    <a16:creationId xmlns:a16="http://schemas.microsoft.com/office/drawing/2014/main" xmlns="" id="{D56C34FF-44C0-486D-8A74-E27EE50327DD}"/>
                  </a:ext>
                </a:extLst>
              </p:cNvPr>
              <p:cNvSpPr/>
              <p:nvPr/>
            </p:nvSpPr>
            <p:spPr>
              <a:xfrm>
                <a:off x="5550445" y="479524"/>
                <a:ext cx="7454355" cy="1650604"/>
              </a:xfrm>
              <a:prstGeom prst="rect">
                <a:avLst/>
              </a:pr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46166">
              <a:extLst>
                <a:ext uri="{FF2B5EF4-FFF2-40B4-BE49-F238E27FC236}">
                  <a16:creationId xmlns:a16="http://schemas.microsoft.com/office/drawing/2014/main" xmlns="" id="{1F308030-796D-49EC-8694-983486AB21FB}"/>
                </a:ext>
              </a:extLst>
            </p:cNvPr>
            <p:cNvGrpSpPr/>
            <p:nvPr/>
          </p:nvGrpSpPr>
          <p:grpSpPr>
            <a:xfrm>
              <a:off x="5525819" y="3334106"/>
              <a:ext cx="4122544" cy="749591"/>
              <a:chOff x="0" y="0"/>
              <a:chExt cx="5587727" cy="1016000"/>
            </a:xfrm>
          </p:grpSpPr>
          <p:grpSp>
            <p:nvGrpSpPr>
              <p:cNvPr id="24" name="Group 46156">
                <a:extLst>
                  <a:ext uri="{FF2B5EF4-FFF2-40B4-BE49-F238E27FC236}">
                    <a16:creationId xmlns:a16="http://schemas.microsoft.com/office/drawing/2014/main" xmlns="" id="{1859887A-6377-461F-BBBC-3863E016D496}"/>
                  </a:ext>
                </a:extLst>
              </p:cNvPr>
              <p:cNvGrpSpPr/>
              <p:nvPr/>
            </p:nvGrpSpPr>
            <p:grpSpPr>
              <a:xfrm>
                <a:off x="0" y="0"/>
                <a:ext cx="1016000" cy="1016000"/>
                <a:chOff x="0" y="0"/>
                <a:chExt cx="1016000" cy="1016000"/>
              </a:xfrm>
            </p:grpSpPr>
            <p:sp>
              <p:nvSpPr>
                <p:cNvPr id="34" name="Shape 46154">
                  <a:extLst>
                    <a:ext uri="{FF2B5EF4-FFF2-40B4-BE49-F238E27FC236}">
                      <a16:creationId xmlns:a16="http://schemas.microsoft.com/office/drawing/2014/main" xmlns="" id="{9B96C875-F548-4F2B-9B3C-8BAC0F67D88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Shape 46155">
                  <a:extLst>
                    <a:ext uri="{FF2B5EF4-FFF2-40B4-BE49-F238E27FC236}">
                      <a16:creationId xmlns:a16="http://schemas.microsoft.com/office/drawing/2014/main" xmlns="" id="{38D4841C-1FC6-4B8D-B328-54E042FFB2ED}"/>
                    </a:ext>
                  </a:extLst>
                </p:cNvPr>
                <p:cNvSpPr/>
                <p:nvPr/>
              </p:nvSpPr>
              <p:spPr>
                <a:xfrm>
                  <a:off x="288032" y="288032"/>
                  <a:ext cx="439936" cy="4399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14657"/>
                      </a:moveTo>
                      <a:cubicBezTo>
                        <a:pt x="8670" y="14657"/>
                        <a:pt x="6943" y="12930"/>
                        <a:pt x="6943" y="10800"/>
                      </a:cubicBezTo>
                      <a:cubicBezTo>
                        <a:pt x="6943" y="8670"/>
                        <a:pt x="8670" y="6943"/>
                        <a:pt x="10800" y="6943"/>
                      </a:cubicBezTo>
                      <a:cubicBezTo>
                        <a:pt x="12930" y="6943"/>
                        <a:pt x="14657" y="8670"/>
                        <a:pt x="14657" y="10800"/>
                      </a:cubicBezTo>
                      <a:cubicBezTo>
                        <a:pt x="14657" y="12930"/>
                        <a:pt x="12930" y="14657"/>
                        <a:pt x="10800" y="14657"/>
                      </a:cubicBezTo>
                      <a:close/>
                      <a:moveTo>
                        <a:pt x="20016" y="9930"/>
                      </a:moveTo>
                      <a:cubicBezTo>
                        <a:pt x="21001" y="9522"/>
                        <a:pt x="21600" y="9257"/>
                        <a:pt x="21600" y="9257"/>
                      </a:cubicBezTo>
                      <a:lnTo>
                        <a:pt x="20829" y="6171"/>
                      </a:lnTo>
                      <a:cubicBezTo>
                        <a:pt x="20829" y="6171"/>
                        <a:pt x="20119" y="6283"/>
                        <a:pt x="18990" y="6492"/>
                      </a:cubicBezTo>
                      <a:cubicBezTo>
                        <a:pt x="18430" y="5424"/>
                        <a:pt x="17677" y="4501"/>
                        <a:pt x="16789" y="3749"/>
                      </a:cubicBezTo>
                      <a:cubicBezTo>
                        <a:pt x="17377" y="2418"/>
                        <a:pt x="17743" y="1543"/>
                        <a:pt x="17743" y="1543"/>
                      </a:cubicBezTo>
                      <a:lnTo>
                        <a:pt x="14657" y="0"/>
                      </a:lnTo>
                      <a:cubicBezTo>
                        <a:pt x="14657" y="0"/>
                        <a:pt x="14156" y="750"/>
                        <a:pt x="13405" y="1922"/>
                      </a:cubicBezTo>
                      <a:cubicBezTo>
                        <a:pt x="12297" y="1595"/>
                        <a:pt x="11120" y="1470"/>
                        <a:pt x="9929" y="1584"/>
                      </a:cubicBezTo>
                      <a:cubicBezTo>
                        <a:pt x="9522" y="599"/>
                        <a:pt x="9257" y="0"/>
                        <a:pt x="9257" y="0"/>
                      </a:cubicBezTo>
                      <a:lnTo>
                        <a:pt x="6171" y="771"/>
                      </a:lnTo>
                      <a:cubicBezTo>
                        <a:pt x="6171" y="771"/>
                        <a:pt x="6283" y="1481"/>
                        <a:pt x="6492" y="2610"/>
                      </a:cubicBezTo>
                      <a:cubicBezTo>
                        <a:pt x="5420" y="3172"/>
                        <a:pt x="4494" y="3929"/>
                        <a:pt x="3740" y="4821"/>
                      </a:cubicBezTo>
                      <a:cubicBezTo>
                        <a:pt x="2414" y="4227"/>
                        <a:pt x="1543" y="3857"/>
                        <a:pt x="1543" y="3857"/>
                      </a:cubicBezTo>
                      <a:lnTo>
                        <a:pt x="0" y="6943"/>
                      </a:lnTo>
                      <a:cubicBezTo>
                        <a:pt x="0" y="6943"/>
                        <a:pt x="748" y="7450"/>
                        <a:pt x="1919" y="8207"/>
                      </a:cubicBezTo>
                      <a:cubicBezTo>
                        <a:pt x="1595" y="9313"/>
                        <a:pt x="1471" y="10485"/>
                        <a:pt x="1584" y="11672"/>
                      </a:cubicBezTo>
                      <a:cubicBezTo>
                        <a:pt x="599" y="12078"/>
                        <a:pt x="0" y="12343"/>
                        <a:pt x="0" y="12343"/>
                      </a:cubicBezTo>
                      <a:lnTo>
                        <a:pt x="771" y="15429"/>
                      </a:lnTo>
                      <a:cubicBezTo>
                        <a:pt x="771" y="15429"/>
                        <a:pt x="1480" y="15317"/>
                        <a:pt x="2609" y="15107"/>
                      </a:cubicBezTo>
                      <a:cubicBezTo>
                        <a:pt x="3172" y="16179"/>
                        <a:pt x="3928" y="17106"/>
                        <a:pt x="4820" y="17860"/>
                      </a:cubicBezTo>
                      <a:cubicBezTo>
                        <a:pt x="4227" y="19186"/>
                        <a:pt x="3857" y="20057"/>
                        <a:pt x="3857" y="20057"/>
                      </a:cubicBezTo>
                      <a:lnTo>
                        <a:pt x="6943" y="21600"/>
                      </a:lnTo>
                      <a:cubicBezTo>
                        <a:pt x="6943" y="21600"/>
                        <a:pt x="7449" y="20852"/>
                        <a:pt x="8206" y="19681"/>
                      </a:cubicBezTo>
                      <a:cubicBezTo>
                        <a:pt x="9312" y="20005"/>
                        <a:pt x="10485" y="20129"/>
                        <a:pt x="11672" y="20016"/>
                      </a:cubicBezTo>
                      <a:cubicBezTo>
                        <a:pt x="12078" y="21001"/>
                        <a:pt x="12343" y="21600"/>
                        <a:pt x="12343" y="21600"/>
                      </a:cubicBezTo>
                      <a:lnTo>
                        <a:pt x="15429" y="20829"/>
                      </a:lnTo>
                      <a:cubicBezTo>
                        <a:pt x="15429" y="20829"/>
                        <a:pt x="15317" y="20120"/>
                        <a:pt x="15107" y="18991"/>
                      </a:cubicBezTo>
                      <a:cubicBezTo>
                        <a:pt x="16176" y="18431"/>
                        <a:pt x="17099" y="17676"/>
                        <a:pt x="17852" y="16788"/>
                      </a:cubicBezTo>
                      <a:cubicBezTo>
                        <a:pt x="19183" y="17377"/>
                        <a:pt x="20057" y="17743"/>
                        <a:pt x="20057" y="17743"/>
                      </a:cubicBezTo>
                      <a:lnTo>
                        <a:pt x="21600" y="14657"/>
                      </a:lnTo>
                      <a:cubicBezTo>
                        <a:pt x="21600" y="14657"/>
                        <a:pt x="20851" y="14156"/>
                        <a:pt x="19678" y="13405"/>
                      </a:cubicBezTo>
                      <a:cubicBezTo>
                        <a:pt x="20005" y="12296"/>
                        <a:pt x="20130" y="11120"/>
                        <a:pt x="20016" y="9930"/>
                      </a:cubicBez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Group 46159">
                <a:extLst>
                  <a:ext uri="{FF2B5EF4-FFF2-40B4-BE49-F238E27FC236}">
                    <a16:creationId xmlns:a16="http://schemas.microsoft.com/office/drawing/2014/main" xmlns="" id="{2ECE9B9A-26D0-43C3-B61C-0242DD17178A}"/>
                  </a:ext>
                </a:extLst>
              </p:cNvPr>
              <p:cNvGrpSpPr/>
              <p:nvPr/>
            </p:nvGrpSpPr>
            <p:grpSpPr>
              <a:xfrm>
                <a:off x="1523909" y="0"/>
                <a:ext cx="1016001" cy="1016000"/>
                <a:chOff x="0" y="0"/>
                <a:chExt cx="1016000" cy="1016000"/>
              </a:xfrm>
            </p:grpSpPr>
            <p:sp>
              <p:nvSpPr>
                <p:cNvPr id="32" name="Shape 46157">
                  <a:extLst>
                    <a:ext uri="{FF2B5EF4-FFF2-40B4-BE49-F238E27FC236}">
                      <a16:creationId xmlns:a16="http://schemas.microsoft.com/office/drawing/2014/main" xmlns="" id="{6E2767D1-C825-4E31-9CD1-B4AF847BC75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Shape 46158">
                  <a:extLst>
                    <a:ext uri="{FF2B5EF4-FFF2-40B4-BE49-F238E27FC236}">
                      <a16:creationId xmlns:a16="http://schemas.microsoft.com/office/drawing/2014/main" xmlns="" id="{0BC54378-5711-4159-9970-8E9C3488068C}"/>
                    </a:ext>
                  </a:extLst>
                </p:cNvPr>
                <p:cNvSpPr/>
                <p:nvPr/>
              </p:nvSpPr>
              <p:spPr>
                <a:xfrm>
                  <a:off x="285750" y="249933"/>
                  <a:ext cx="444500" cy="4444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175" y="2948"/>
                      </a:moveTo>
                      <a:lnTo>
                        <a:pt x="14175" y="4932"/>
                      </a:lnTo>
                      <a:lnTo>
                        <a:pt x="20250" y="10125"/>
                      </a:lnTo>
                      <a:lnTo>
                        <a:pt x="13327" y="14506"/>
                      </a:lnTo>
                      <a:cubicBezTo>
                        <a:pt x="13327" y="14506"/>
                        <a:pt x="21600" y="20250"/>
                        <a:pt x="21600" y="20250"/>
                      </a:cubicBezTo>
                      <a:lnTo>
                        <a:pt x="21600" y="9450"/>
                      </a:lnTo>
                      <a:cubicBezTo>
                        <a:pt x="21600" y="9450"/>
                        <a:pt x="14175" y="2948"/>
                        <a:pt x="14175" y="2948"/>
                      </a:cubicBezTo>
                      <a:close/>
                      <a:moveTo>
                        <a:pt x="7425" y="4932"/>
                      </a:moveTo>
                      <a:lnTo>
                        <a:pt x="7425" y="2948"/>
                      </a:lnTo>
                      <a:lnTo>
                        <a:pt x="0" y="9450"/>
                      </a:lnTo>
                      <a:lnTo>
                        <a:pt x="0" y="20250"/>
                      </a:lnTo>
                      <a:lnTo>
                        <a:pt x="8298" y="14506"/>
                      </a:lnTo>
                      <a:lnTo>
                        <a:pt x="1350" y="10125"/>
                      </a:lnTo>
                      <a:cubicBezTo>
                        <a:pt x="1350" y="10125"/>
                        <a:pt x="7425" y="4932"/>
                        <a:pt x="7425" y="4932"/>
                      </a:cubicBezTo>
                      <a:close/>
                      <a:moveTo>
                        <a:pt x="20925" y="21600"/>
                      </a:moveTo>
                      <a:lnTo>
                        <a:pt x="675" y="21600"/>
                      </a:lnTo>
                      <a:lnTo>
                        <a:pt x="9450" y="15525"/>
                      </a:lnTo>
                      <a:lnTo>
                        <a:pt x="12150" y="15525"/>
                      </a:lnTo>
                      <a:cubicBezTo>
                        <a:pt x="12150" y="15525"/>
                        <a:pt x="20925" y="21600"/>
                        <a:pt x="20925" y="21600"/>
                      </a:cubicBezTo>
                      <a:close/>
                      <a:moveTo>
                        <a:pt x="12825" y="8100"/>
                      </a:moveTo>
                      <a:lnTo>
                        <a:pt x="12825" y="0"/>
                      </a:lnTo>
                      <a:lnTo>
                        <a:pt x="8775" y="0"/>
                      </a:lnTo>
                      <a:lnTo>
                        <a:pt x="8775" y="8100"/>
                      </a:lnTo>
                      <a:lnTo>
                        <a:pt x="6750" y="8100"/>
                      </a:lnTo>
                      <a:lnTo>
                        <a:pt x="10748" y="12151"/>
                      </a:lnTo>
                      <a:lnTo>
                        <a:pt x="14850" y="8100"/>
                      </a:lnTo>
                      <a:cubicBezTo>
                        <a:pt x="14850" y="8100"/>
                        <a:pt x="12825" y="8100"/>
                        <a:pt x="12825" y="810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Group 46162">
                <a:extLst>
                  <a:ext uri="{FF2B5EF4-FFF2-40B4-BE49-F238E27FC236}">
                    <a16:creationId xmlns:a16="http://schemas.microsoft.com/office/drawing/2014/main" xmlns="" id="{DB44D1BA-9777-4541-B3BA-FD2A15741613}"/>
                  </a:ext>
                </a:extLst>
              </p:cNvPr>
              <p:cNvGrpSpPr/>
              <p:nvPr/>
            </p:nvGrpSpPr>
            <p:grpSpPr>
              <a:xfrm>
                <a:off x="3047817" y="0"/>
                <a:ext cx="1016001" cy="1016000"/>
                <a:chOff x="0" y="0"/>
                <a:chExt cx="1016000" cy="1016000"/>
              </a:xfrm>
            </p:grpSpPr>
            <p:sp>
              <p:nvSpPr>
                <p:cNvPr id="30" name="Shape 46160">
                  <a:extLst>
                    <a:ext uri="{FF2B5EF4-FFF2-40B4-BE49-F238E27FC236}">
                      <a16:creationId xmlns:a16="http://schemas.microsoft.com/office/drawing/2014/main" xmlns="" id="{F5A11FB4-6B52-419F-8000-4BD03C50006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Shape 46161">
                  <a:extLst>
                    <a:ext uri="{FF2B5EF4-FFF2-40B4-BE49-F238E27FC236}">
                      <a16:creationId xmlns:a16="http://schemas.microsoft.com/office/drawing/2014/main" xmlns="" id="{54ABBAC2-2CB5-4475-B5D1-7EB5A051F88A}"/>
                    </a:ext>
                  </a:extLst>
                </p:cNvPr>
                <p:cNvSpPr/>
                <p:nvPr/>
              </p:nvSpPr>
              <p:spPr>
                <a:xfrm>
                  <a:off x="254693" y="286140"/>
                  <a:ext cx="506614" cy="4437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9" y="10800"/>
                      </a:moveTo>
                      <a:lnTo>
                        <a:pt x="4709" y="7714"/>
                      </a:lnTo>
                      <a:lnTo>
                        <a:pt x="10789" y="4629"/>
                      </a:lnTo>
                      <a:lnTo>
                        <a:pt x="16870" y="7714"/>
                      </a:lnTo>
                      <a:cubicBezTo>
                        <a:pt x="16870" y="7714"/>
                        <a:pt x="10789" y="10800"/>
                        <a:pt x="10789" y="10800"/>
                      </a:cubicBezTo>
                      <a:close/>
                      <a:moveTo>
                        <a:pt x="21600" y="3857"/>
                      </a:moveTo>
                      <a:lnTo>
                        <a:pt x="14168" y="0"/>
                      </a:lnTo>
                      <a:lnTo>
                        <a:pt x="10800" y="3845"/>
                      </a:lnTo>
                      <a:lnTo>
                        <a:pt x="7432" y="0"/>
                      </a:lnTo>
                      <a:lnTo>
                        <a:pt x="0" y="3857"/>
                      </a:lnTo>
                      <a:lnTo>
                        <a:pt x="3372" y="7707"/>
                      </a:lnTo>
                      <a:lnTo>
                        <a:pt x="3357" y="7714"/>
                      </a:lnTo>
                      <a:lnTo>
                        <a:pt x="655" y="11571"/>
                      </a:lnTo>
                      <a:lnTo>
                        <a:pt x="3357" y="12974"/>
                      </a:lnTo>
                      <a:lnTo>
                        <a:pt x="3357" y="17743"/>
                      </a:lnTo>
                      <a:lnTo>
                        <a:pt x="10789" y="21600"/>
                      </a:lnTo>
                      <a:lnTo>
                        <a:pt x="18222" y="17743"/>
                      </a:lnTo>
                      <a:lnTo>
                        <a:pt x="18222" y="12974"/>
                      </a:lnTo>
                      <a:lnTo>
                        <a:pt x="20924" y="11571"/>
                      </a:lnTo>
                      <a:lnTo>
                        <a:pt x="18222" y="7714"/>
                      </a:lnTo>
                      <a:cubicBezTo>
                        <a:pt x="18222" y="7714"/>
                        <a:pt x="21600" y="3857"/>
                        <a:pt x="21600" y="3857"/>
                      </a:cubicBezTo>
                      <a:close/>
                    </a:path>
                  </a:pathLst>
                </a:custGeom>
                <a:solidFill>
                  <a:srgbClr val="FAD41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20092" tIns="20092" rIns="20092" bIns="20092" numCol="1" anchor="ctr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7" name="Group 46165">
                <a:extLst>
                  <a:ext uri="{FF2B5EF4-FFF2-40B4-BE49-F238E27FC236}">
                    <a16:creationId xmlns:a16="http://schemas.microsoft.com/office/drawing/2014/main" xmlns="" id="{CF2BFDE3-1CE5-48FD-B126-102915120F0A}"/>
                  </a:ext>
                </a:extLst>
              </p:cNvPr>
              <p:cNvGrpSpPr/>
              <p:nvPr/>
            </p:nvGrpSpPr>
            <p:grpSpPr>
              <a:xfrm>
                <a:off x="4571727" y="0"/>
                <a:ext cx="1016001" cy="1016000"/>
                <a:chOff x="0" y="0"/>
                <a:chExt cx="1016000" cy="1016000"/>
              </a:xfrm>
            </p:grpSpPr>
            <p:sp>
              <p:nvSpPr>
                <p:cNvPr id="28" name="Shape 46163">
                  <a:extLst>
                    <a:ext uri="{FF2B5EF4-FFF2-40B4-BE49-F238E27FC236}">
                      <a16:creationId xmlns:a16="http://schemas.microsoft.com/office/drawing/2014/main" xmlns="" id="{DD9E4919-C835-4E09-A22F-C7E81A3B8D2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16000" cy="1016000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Shape 46164">
                  <a:extLst>
                    <a:ext uri="{FF2B5EF4-FFF2-40B4-BE49-F238E27FC236}">
                      <a16:creationId xmlns:a16="http://schemas.microsoft.com/office/drawing/2014/main" xmlns="" id="{38421E95-26E0-4371-ACB9-BB1D36D9E95B}"/>
                    </a:ext>
                  </a:extLst>
                </p:cNvPr>
                <p:cNvSpPr/>
                <p:nvPr/>
              </p:nvSpPr>
              <p:spPr>
                <a:xfrm>
                  <a:off x="240776" y="443840"/>
                  <a:ext cx="534448" cy="1283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06" h="20595" extrusionOk="0">
                      <a:moveTo>
                        <a:pt x="2529" y="0"/>
                      </a:moveTo>
                      <a:cubicBezTo>
                        <a:pt x="1881" y="0"/>
                        <a:pt x="1236" y="984"/>
                        <a:pt x="742" y="2994"/>
                      </a:cubicBezTo>
                      <a:cubicBezTo>
                        <a:pt x="-247" y="7013"/>
                        <a:pt x="-247" y="13562"/>
                        <a:pt x="742" y="17581"/>
                      </a:cubicBezTo>
                      <a:cubicBezTo>
                        <a:pt x="1731" y="21600"/>
                        <a:pt x="3326" y="21600"/>
                        <a:pt x="4315" y="17581"/>
                      </a:cubicBezTo>
                      <a:cubicBezTo>
                        <a:pt x="5304" y="13562"/>
                        <a:pt x="5304" y="7013"/>
                        <a:pt x="4315" y="2994"/>
                      </a:cubicBezTo>
                      <a:cubicBezTo>
                        <a:pt x="3821" y="984"/>
                        <a:pt x="3177" y="0"/>
                        <a:pt x="2529" y="0"/>
                      </a:cubicBezTo>
                      <a:close/>
                      <a:moveTo>
                        <a:pt x="10553" y="0"/>
                      </a:moveTo>
                      <a:cubicBezTo>
                        <a:pt x="9905" y="0"/>
                        <a:pt x="9261" y="984"/>
                        <a:pt x="8766" y="2994"/>
                      </a:cubicBezTo>
                      <a:cubicBezTo>
                        <a:pt x="7777" y="7013"/>
                        <a:pt x="7777" y="13562"/>
                        <a:pt x="8766" y="17581"/>
                      </a:cubicBezTo>
                      <a:cubicBezTo>
                        <a:pt x="9755" y="21600"/>
                        <a:pt x="11351" y="21600"/>
                        <a:pt x="12340" y="17581"/>
                      </a:cubicBezTo>
                      <a:cubicBezTo>
                        <a:pt x="13329" y="13562"/>
                        <a:pt x="13329" y="7013"/>
                        <a:pt x="12340" y="2994"/>
                      </a:cubicBezTo>
                      <a:cubicBezTo>
                        <a:pt x="11845" y="984"/>
                        <a:pt x="11201" y="0"/>
                        <a:pt x="10553" y="0"/>
                      </a:cubicBezTo>
                      <a:close/>
                      <a:moveTo>
                        <a:pt x="18577" y="0"/>
                      </a:moveTo>
                      <a:cubicBezTo>
                        <a:pt x="17929" y="0"/>
                        <a:pt x="17285" y="984"/>
                        <a:pt x="16791" y="2994"/>
                      </a:cubicBezTo>
                      <a:cubicBezTo>
                        <a:pt x="15802" y="7013"/>
                        <a:pt x="15802" y="13562"/>
                        <a:pt x="16791" y="17581"/>
                      </a:cubicBezTo>
                      <a:cubicBezTo>
                        <a:pt x="17780" y="21600"/>
                        <a:pt x="19375" y="21600"/>
                        <a:pt x="20364" y="17581"/>
                      </a:cubicBezTo>
                      <a:cubicBezTo>
                        <a:pt x="21353" y="13562"/>
                        <a:pt x="21353" y="7013"/>
                        <a:pt x="20364" y="2994"/>
                      </a:cubicBezTo>
                      <a:cubicBezTo>
                        <a:pt x="19870" y="984"/>
                        <a:pt x="19225" y="0"/>
                        <a:pt x="18577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0" name="Shape 46168">
              <a:extLst>
                <a:ext uri="{FF2B5EF4-FFF2-40B4-BE49-F238E27FC236}">
                  <a16:creationId xmlns:a16="http://schemas.microsoft.com/office/drawing/2014/main" xmlns="" id="{C7AA62ED-B1DB-416E-9537-B387C3A098AE}"/>
                </a:ext>
              </a:extLst>
            </p:cNvPr>
            <p:cNvSpPr/>
            <p:nvPr/>
          </p:nvSpPr>
          <p:spPr>
            <a:xfrm>
              <a:off x="1457703" y="3169479"/>
              <a:ext cx="1967739" cy="984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algn="l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algn="just"/>
              <a:r>
                <a:rPr lang="zh-CN" altLang="en-US" sz="10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符合各个行业的商用需求</a:t>
              </a:r>
              <a:endParaRPr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08FA8C53-AF06-449F-AA60-1EA05FE10512}"/>
              </a:ext>
            </a:extLst>
          </p:cNvPr>
          <p:cNvGrpSpPr/>
          <p:nvPr/>
        </p:nvGrpSpPr>
        <p:grpSpPr>
          <a:xfrm>
            <a:off x="5525819" y="1804451"/>
            <a:ext cx="5986313" cy="802238"/>
            <a:chOff x="5416537" y="1316804"/>
            <a:chExt cx="5986313" cy="802238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F70ED2B9-6CF0-485B-82E8-8E912B7118F0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3605332E-8EE6-4976-B7CE-4420E0E48F65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C9803DC5-9979-4C6E-A6B0-F3291C721B77}"/>
              </a:ext>
            </a:extLst>
          </p:cNvPr>
          <p:cNvGrpSpPr/>
          <p:nvPr/>
        </p:nvGrpSpPr>
        <p:grpSpPr>
          <a:xfrm>
            <a:off x="6799291" y="4671585"/>
            <a:ext cx="5986313" cy="802238"/>
            <a:chOff x="5416537" y="1316804"/>
            <a:chExt cx="5986313" cy="802238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E8F4C23D-698A-4C12-ACFA-5212E09DB979}"/>
                </a:ext>
              </a:extLst>
            </p:cNvPr>
            <p:cNvSpPr/>
            <p:nvPr/>
          </p:nvSpPr>
          <p:spPr>
            <a:xfrm>
              <a:off x="5416537" y="1595822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CE6F1E0C-2634-4003-819F-7A721D8CE458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181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Group 46186">
            <a:extLst>
              <a:ext uri="{FF2B5EF4-FFF2-40B4-BE49-F238E27FC236}">
                <a16:creationId xmlns:a16="http://schemas.microsoft.com/office/drawing/2014/main" xmlns="" id="{38EA6707-B693-4A7D-B783-9C4A17D92E65}"/>
              </a:ext>
            </a:extLst>
          </p:cNvPr>
          <p:cNvGrpSpPr/>
          <p:nvPr/>
        </p:nvGrpSpPr>
        <p:grpSpPr>
          <a:xfrm>
            <a:off x="4195582" y="3190461"/>
            <a:ext cx="3566599" cy="1161774"/>
            <a:chOff x="0" y="0"/>
            <a:chExt cx="4445000" cy="1447899"/>
          </a:xfrm>
        </p:grpSpPr>
        <p:sp>
          <p:nvSpPr>
            <p:cNvPr id="25" name="Shape 46184">
              <a:extLst>
                <a:ext uri="{FF2B5EF4-FFF2-40B4-BE49-F238E27FC236}">
                  <a16:creationId xmlns:a16="http://schemas.microsoft.com/office/drawing/2014/main" xmlns="" id="{DC099D32-B3BE-48BC-BEB8-63A1231DDA99}"/>
                </a:ext>
              </a:extLst>
            </p:cNvPr>
            <p:cNvSpPr/>
            <p:nvPr/>
          </p:nvSpPr>
          <p:spPr>
            <a:xfrm>
              <a:off x="0" y="0"/>
              <a:ext cx="4445000" cy="144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6561"/>
                  </a:lnTo>
                  <a:lnTo>
                    <a:pt x="21600" y="0"/>
                  </a:lnTo>
                  <a:lnTo>
                    <a:pt x="21600" y="15039"/>
                  </a:lnTo>
                  <a:lnTo>
                    <a:pt x="10800" y="21600"/>
                  </a:lnTo>
                  <a:lnTo>
                    <a:pt x="0" y="15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Shape 46185">
              <a:extLst>
                <a:ext uri="{FF2B5EF4-FFF2-40B4-BE49-F238E27FC236}">
                  <a16:creationId xmlns:a16="http://schemas.microsoft.com/office/drawing/2014/main" xmlns="" id="{EA1318FF-0EAD-46A8-BAA9-3B80B836457E}"/>
                </a:ext>
              </a:extLst>
            </p:cNvPr>
            <p:cNvSpPr/>
            <p:nvPr/>
          </p:nvSpPr>
          <p:spPr>
            <a:xfrm>
              <a:off x="2002532" y="710381"/>
              <a:ext cx="439936" cy="43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657"/>
                  </a:moveTo>
                  <a:cubicBezTo>
                    <a:pt x="8670" y="14657"/>
                    <a:pt x="6943" y="12930"/>
                    <a:pt x="6943" y="10800"/>
                  </a:cubicBezTo>
                  <a:cubicBezTo>
                    <a:pt x="6943" y="8670"/>
                    <a:pt x="8670" y="6943"/>
                    <a:pt x="10800" y="6943"/>
                  </a:cubicBezTo>
                  <a:cubicBezTo>
                    <a:pt x="12930" y="6943"/>
                    <a:pt x="14657" y="8670"/>
                    <a:pt x="14657" y="10800"/>
                  </a:cubicBezTo>
                  <a:cubicBezTo>
                    <a:pt x="14657" y="12930"/>
                    <a:pt x="12930" y="14657"/>
                    <a:pt x="10800" y="14657"/>
                  </a:cubicBezTo>
                  <a:close/>
                  <a:moveTo>
                    <a:pt x="20016" y="9930"/>
                  </a:moveTo>
                  <a:cubicBezTo>
                    <a:pt x="21001" y="9522"/>
                    <a:pt x="21600" y="9257"/>
                    <a:pt x="21600" y="9257"/>
                  </a:cubicBezTo>
                  <a:lnTo>
                    <a:pt x="20829" y="6171"/>
                  </a:lnTo>
                  <a:cubicBezTo>
                    <a:pt x="20829" y="6171"/>
                    <a:pt x="20119" y="6283"/>
                    <a:pt x="18990" y="6492"/>
                  </a:cubicBezTo>
                  <a:cubicBezTo>
                    <a:pt x="18430" y="5424"/>
                    <a:pt x="17677" y="4501"/>
                    <a:pt x="16789" y="3749"/>
                  </a:cubicBezTo>
                  <a:cubicBezTo>
                    <a:pt x="17377" y="2418"/>
                    <a:pt x="17743" y="1543"/>
                    <a:pt x="17743" y="1543"/>
                  </a:cubicBezTo>
                  <a:lnTo>
                    <a:pt x="14657" y="0"/>
                  </a:lnTo>
                  <a:cubicBezTo>
                    <a:pt x="14657" y="0"/>
                    <a:pt x="14156" y="750"/>
                    <a:pt x="13405" y="1922"/>
                  </a:cubicBezTo>
                  <a:cubicBezTo>
                    <a:pt x="12297" y="1595"/>
                    <a:pt x="11120" y="1470"/>
                    <a:pt x="9929" y="1584"/>
                  </a:cubicBezTo>
                  <a:cubicBezTo>
                    <a:pt x="9522" y="599"/>
                    <a:pt x="9257" y="0"/>
                    <a:pt x="9257" y="0"/>
                  </a:cubicBezTo>
                  <a:lnTo>
                    <a:pt x="6171" y="771"/>
                  </a:lnTo>
                  <a:cubicBezTo>
                    <a:pt x="6171" y="771"/>
                    <a:pt x="6283" y="1481"/>
                    <a:pt x="6492" y="2610"/>
                  </a:cubicBezTo>
                  <a:cubicBezTo>
                    <a:pt x="5420" y="3172"/>
                    <a:pt x="4494" y="3929"/>
                    <a:pt x="3740" y="4821"/>
                  </a:cubicBezTo>
                  <a:cubicBezTo>
                    <a:pt x="2414" y="4227"/>
                    <a:pt x="1543" y="3857"/>
                    <a:pt x="1543" y="3857"/>
                  </a:cubicBezTo>
                  <a:lnTo>
                    <a:pt x="0" y="6943"/>
                  </a:lnTo>
                  <a:cubicBezTo>
                    <a:pt x="0" y="6943"/>
                    <a:pt x="748" y="7450"/>
                    <a:pt x="1919" y="8207"/>
                  </a:cubicBezTo>
                  <a:cubicBezTo>
                    <a:pt x="1595" y="9313"/>
                    <a:pt x="1471" y="10485"/>
                    <a:pt x="1584" y="11672"/>
                  </a:cubicBezTo>
                  <a:cubicBezTo>
                    <a:pt x="599" y="12078"/>
                    <a:pt x="0" y="12343"/>
                    <a:pt x="0" y="12343"/>
                  </a:cubicBezTo>
                  <a:lnTo>
                    <a:pt x="771" y="15429"/>
                  </a:lnTo>
                  <a:cubicBezTo>
                    <a:pt x="771" y="15429"/>
                    <a:pt x="1480" y="15317"/>
                    <a:pt x="2609" y="15107"/>
                  </a:cubicBezTo>
                  <a:cubicBezTo>
                    <a:pt x="3172" y="16179"/>
                    <a:pt x="3928" y="17106"/>
                    <a:pt x="4820" y="17860"/>
                  </a:cubicBezTo>
                  <a:cubicBezTo>
                    <a:pt x="4227" y="19186"/>
                    <a:pt x="3857" y="20057"/>
                    <a:pt x="3857" y="20057"/>
                  </a:cubicBezTo>
                  <a:lnTo>
                    <a:pt x="6943" y="21600"/>
                  </a:lnTo>
                  <a:cubicBezTo>
                    <a:pt x="6943" y="21600"/>
                    <a:pt x="7449" y="20852"/>
                    <a:pt x="8206" y="19681"/>
                  </a:cubicBezTo>
                  <a:cubicBezTo>
                    <a:pt x="9312" y="20005"/>
                    <a:pt x="10485" y="20129"/>
                    <a:pt x="11672" y="20016"/>
                  </a:cubicBezTo>
                  <a:cubicBezTo>
                    <a:pt x="12078" y="21001"/>
                    <a:pt x="12343" y="21600"/>
                    <a:pt x="12343" y="21600"/>
                  </a:cubicBezTo>
                  <a:lnTo>
                    <a:pt x="15429" y="20829"/>
                  </a:lnTo>
                  <a:cubicBezTo>
                    <a:pt x="15429" y="20829"/>
                    <a:pt x="15317" y="20120"/>
                    <a:pt x="15107" y="18991"/>
                  </a:cubicBezTo>
                  <a:cubicBezTo>
                    <a:pt x="16176" y="18431"/>
                    <a:pt x="17099" y="17676"/>
                    <a:pt x="17852" y="16788"/>
                  </a:cubicBezTo>
                  <a:cubicBezTo>
                    <a:pt x="19183" y="17377"/>
                    <a:pt x="20057" y="17743"/>
                    <a:pt x="20057" y="17743"/>
                  </a:cubicBezTo>
                  <a:lnTo>
                    <a:pt x="21600" y="14657"/>
                  </a:lnTo>
                  <a:cubicBezTo>
                    <a:pt x="21600" y="14657"/>
                    <a:pt x="20851" y="14156"/>
                    <a:pt x="19678" y="13405"/>
                  </a:cubicBezTo>
                  <a:cubicBezTo>
                    <a:pt x="20005" y="12296"/>
                    <a:pt x="20130" y="11120"/>
                    <a:pt x="20016" y="9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0092" tIns="20092" rIns="20092" bIns="20092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46189">
            <a:extLst>
              <a:ext uri="{FF2B5EF4-FFF2-40B4-BE49-F238E27FC236}">
                <a16:creationId xmlns:a16="http://schemas.microsoft.com/office/drawing/2014/main" xmlns="" id="{03F5A568-C83B-47AB-89FD-74FB9A8690BB}"/>
              </a:ext>
            </a:extLst>
          </p:cNvPr>
          <p:cNvGrpSpPr/>
          <p:nvPr/>
        </p:nvGrpSpPr>
        <p:grpSpPr>
          <a:xfrm>
            <a:off x="4195582" y="4413376"/>
            <a:ext cx="3566599" cy="1161774"/>
            <a:chOff x="0" y="0"/>
            <a:chExt cx="4445000" cy="1447899"/>
          </a:xfrm>
        </p:grpSpPr>
        <p:sp>
          <p:nvSpPr>
            <p:cNvPr id="23" name="Shape 46187">
              <a:extLst>
                <a:ext uri="{FF2B5EF4-FFF2-40B4-BE49-F238E27FC236}">
                  <a16:creationId xmlns:a16="http://schemas.microsoft.com/office/drawing/2014/main" xmlns="" id="{2E47BD31-1F0A-4F9A-9D59-9947248CC5A7}"/>
                </a:ext>
              </a:extLst>
            </p:cNvPr>
            <p:cNvSpPr/>
            <p:nvPr/>
          </p:nvSpPr>
          <p:spPr>
            <a:xfrm>
              <a:off x="0" y="0"/>
              <a:ext cx="4445000" cy="144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6561"/>
                  </a:lnTo>
                  <a:lnTo>
                    <a:pt x="21600" y="0"/>
                  </a:lnTo>
                  <a:lnTo>
                    <a:pt x="21600" y="15039"/>
                  </a:lnTo>
                  <a:lnTo>
                    <a:pt x="10800" y="21600"/>
                  </a:lnTo>
                  <a:lnTo>
                    <a:pt x="0" y="15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Shape 46188">
              <a:extLst>
                <a:ext uri="{FF2B5EF4-FFF2-40B4-BE49-F238E27FC236}">
                  <a16:creationId xmlns:a16="http://schemas.microsoft.com/office/drawing/2014/main" xmlns="" id="{4B5D5C77-2797-4BFF-A2FA-1CCAC661959D}"/>
                </a:ext>
              </a:extLst>
            </p:cNvPr>
            <p:cNvSpPr/>
            <p:nvPr/>
          </p:nvSpPr>
          <p:spPr>
            <a:xfrm>
              <a:off x="2002532" y="711249"/>
              <a:ext cx="449851" cy="449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46192">
            <a:extLst>
              <a:ext uri="{FF2B5EF4-FFF2-40B4-BE49-F238E27FC236}">
                <a16:creationId xmlns:a16="http://schemas.microsoft.com/office/drawing/2014/main" xmlns="" id="{783D9C08-575D-4418-BBF7-164400EA9F56}"/>
              </a:ext>
            </a:extLst>
          </p:cNvPr>
          <p:cNvGrpSpPr/>
          <p:nvPr/>
        </p:nvGrpSpPr>
        <p:grpSpPr>
          <a:xfrm>
            <a:off x="4195582" y="1967547"/>
            <a:ext cx="3566599" cy="1161773"/>
            <a:chOff x="0" y="0"/>
            <a:chExt cx="4445000" cy="1447899"/>
          </a:xfrm>
        </p:grpSpPr>
        <p:sp>
          <p:nvSpPr>
            <p:cNvPr id="21" name="Shape 46190">
              <a:extLst>
                <a:ext uri="{FF2B5EF4-FFF2-40B4-BE49-F238E27FC236}">
                  <a16:creationId xmlns:a16="http://schemas.microsoft.com/office/drawing/2014/main" xmlns="" id="{11951948-9B69-45F1-A133-11C8DEFA27DA}"/>
                </a:ext>
              </a:extLst>
            </p:cNvPr>
            <p:cNvSpPr/>
            <p:nvPr/>
          </p:nvSpPr>
          <p:spPr>
            <a:xfrm>
              <a:off x="0" y="0"/>
              <a:ext cx="4445000" cy="1447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6561"/>
                  </a:lnTo>
                  <a:lnTo>
                    <a:pt x="21600" y="0"/>
                  </a:lnTo>
                  <a:lnTo>
                    <a:pt x="21600" y="15039"/>
                  </a:lnTo>
                  <a:lnTo>
                    <a:pt x="10800" y="21600"/>
                  </a:lnTo>
                  <a:lnTo>
                    <a:pt x="0" y="15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41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Shape 46191">
              <a:extLst>
                <a:ext uri="{FF2B5EF4-FFF2-40B4-BE49-F238E27FC236}">
                  <a16:creationId xmlns:a16="http://schemas.microsoft.com/office/drawing/2014/main" xmlns="" id="{03F81D36-6B5A-4779-BBA4-6BA377A09843}"/>
                </a:ext>
              </a:extLst>
            </p:cNvPr>
            <p:cNvSpPr/>
            <p:nvPr/>
          </p:nvSpPr>
          <p:spPr>
            <a:xfrm>
              <a:off x="2001777" y="621463"/>
              <a:ext cx="441446" cy="582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745769B7-6D18-413D-9149-6456116A7AB5}"/>
              </a:ext>
            </a:extLst>
          </p:cNvPr>
          <p:cNvGrpSpPr/>
          <p:nvPr/>
        </p:nvGrpSpPr>
        <p:grpSpPr>
          <a:xfrm>
            <a:off x="7951519" y="1967547"/>
            <a:ext cx="5986313" cy="1021873"/>
            <a:chOff x="5416537" y="1316804"/>
            <a:chExt cx="5986313" cy="102187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3C2B2D4-5841-4A15-94DB-F95AEF43CA0F}"/>
                </a:ext>
              </a:extLst>
            </p:cNvPr>
            <p:cNvSpPr/>
            <p:nvPr/>
          </p:nvSpPr>
          <p:spPr>
            <a:xfrm>
              <a:off x="5416537" y="1815457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C479A94-1530-41D1-85BB-3B7167507F77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748A4373-D8AE-4360-8966-F4ADD333DF2D}"/>
              </a:ext>
            </a:extLst>
          </p:cNvPr>
          <p:cNvGrpSpPr/>
          <p:nvPr/>
        </p:nvGrpSpPr>
        <p:grpSpPr>
          <a:xfrm>
            <a:off x="7951519" y="4352236"/>
            <a:ext cx="5986313" cy="1021873"/>
            <a:chOff x="5416537" y="1316804"/>
            <a:chExt cx="5986313" cy="1021873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32BD3AB7-0F34-4656-95DD-61E26526D689}"/>
                </a:ext>
              </a:extLst>
            </p:cNvPr>
            <p:cNvSpPr/>
            <p:nvPr/>
          </p:nvSpPr>
          <p:spPr>
            <a:xfrm>
              <a:off x="5416537" y="1815457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D9321E1B-2542-497E-B063-DB6934ACD269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88EEFD3C-4C85-4F4C-B7AB-9A94453686AA}"/>
              </a:ext>
            </a:extLst>
          </p:cNvPr>
          <p:cNvGrpSpPr/>
          <p:nvPr/>
        </p:nvGrpSpPr>
        <p:grpSpPr>
          <a:xfrm>
            <a:off x="467216" y="3129321"/>
            <a:ext cx="3539028" cy="1021873"/>
            <a:chOff x="467216" y="3129321"/>
            <a:chExt cx="3539028" cy="1021873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F73C1F16-935F-4898-94A0-10E759719C9F}"/>
                </a:ext>
              </a:extLst>
            </p:cNvPr>
            <p:cNvSpPr/>
            <p:nvPr/>
          </p:nvSpPr>
          <p:spPr>
            <a:xfrm>
              <a:off x="596294" y="3627974"/>
              <a:ext cx="340995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25E9E832-4F9E-4438-84E2-C8ED28808828}"/>
                </a:ext>
              </a:extLst>
            </p:cNvPr>
            <p:cNvSpPr/>
            <p:nvPr/>
          </p:nvSpPr>
          <p:spPr>
            <a:xfrm>
              <a:off x="467216" y="3129321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07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E5A7487-4A51-42BE-8AF1-F279BCAB57E9}"/>
              </a:ext>
            </a:extLst>
          </p:cNvPr>
          <p:cNvGrpSpPr/>
          <p:nvPr/>
        </p:nvGrpSpPr>
        <p:grpSpPr>
          <a:xfrm>
            <a:off x="7444462" y="863601"/>
            <a:ext cx="4565650" cy="5760275"/>
            <a:chOff x="7444462" y="863601"/>
            <a:chExt cx="4565650" cy="5760275"/>
          </a:xfrm>
          <a:blipFill>
            <a:blip r:embed="rId4"/>
            <a:stretch>
              <a:fillRect/>
            </a:stretch>
          </a:blip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xmlns="" id="{3C853A04-3C9F-4936-B163-82EEFC8B2950}"/>
                </a:ext>
              </a:extLst>
            </p:cNvPr>
            <p:cNvSpPr/>
            <p:nvPr/>
          </p:nvSpPr>
          <p:spPr>
            <a:xfrm>
              <a:off x="8933537" y="863601"/>
              <a:ext cx="2146300" cy="4203700"/>
            </a:xfrm>
            <a:prstGeom prst="parallelogram">
              <a:avLst>
                <a:gd name="adj" fmla="val 457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xmlns="" id="{B072CD7D-974C-42CC-980B-517F6F371E53}"/>
                </a:ext>
              </a:extLst>
            </p:cNvPr>
            <p:cNvSpPr/>
            <p:nvPr/>
          </p:nvSpPr>
          <p:spPr>
            <a:xfrm>
              <a:off x="9863812" y="2420176"/>
              <a:ext cx="2146300" cy="4203700"/>
            </a:xfrm>
            <a:prstGeom prst="parallelogram">
              <a:avLst>
                <a:gd name="adj" fmla="val 457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xmlns="" id="{138A3F73-512B-4FA3-AB66-115C24872BA9}"/>
                </a:ext>
              </a:extLst>
            </p:cNvPr>
            <p:cNvSpPr/>
            <p:nvPr/>
          </p:nvSpPr>
          <p:spPr>
            <a:xfrm>
              <a:off x="7444462" y="1641889"/>
              <a:ext cx="2146300" cy="4203700"/>
            </a:xfrm>
            <a:prstGeom prst="parallelogram">
              <a:avLst>
                <a:gd name="adj" fmla="val 457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FD6F0DF-9179-49AD-B67A-84392B644D03}"/>
              </a:ext>
            </a:extLst>
          </p:cNvPr>
          <p:cNvSpPr/>
          <p:nvPr/>
        </p:nvSpPr>
        <p:spPr>
          <a:xfrm>
            <a:off x="930266" y="2959243"/>
            <a:ext cx="61141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汇集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下载高品质正版素材就</a:t>
            </a:r>
            <a:r>
              <a:rPr lang="zh-CN" altLang="en-US" sz="1400" b="0" i="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到了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各种流行趋势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视觉冲击力强的原创广告设计、电商淘宝、企业办公模板素材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由顶尖的设计师供稿</a:t>
            </a:r>
            <a:r>
              <a: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符合各个行业的商用需求。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3AB3A0A-1A98-41DE-90CF-46497C558B31}"/>
              </a:ext>
            </a:extLst>
          </p:cNvPr>
          <p:cNvSpPr/>
          <p:nvPr/>
        </p:nvSpPr>
        <p:spPr>
          <a:xfrm>
            <a:off x="966616" y="2420176"/>
            <a:ext cx="353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85097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46237">
            <a:extLst>
              <a:ext uri="{FF2B5EF4-FFF2-40B4-BE49-F238E27FC236}">
                <a16:creationId xmlns:a16="http://schemas.microsoft.com/office/drawing/2014/main" xmlns="" id="{6D095098-499B-4DB2-9917-0EE811DD29B4}"/>
              </a:ext>
            </a:extLst>
          </p:cNvPr>
          <p:cNvGrpSpPr/>
          <p:nvPr/>
        </p:nvGrpSpPr>
        <p:grpSpPr>
          <a:xfrm>
            <a:off x="4559414" y="1810557"/>
            <a:ext cx="3055004" cy="2746381"/>
            <a:chOff x="0" y="0"/>
            <a:chExt cx="5080000" cy="4566805"/>
          </a:xfrm>
        </p:grpSpPr>
        <p:grpSp>
          <p:nvGrpSpPr>
            <p:cNvPr id="18" name="Group 46232">
              <a:extLst>
                <a:ext uri="{FF2B5EF4-FFF2-40B4-BE49-F238E27FC236}">
                  <a16:creationId xmlns:a16="http://schemas.microsoft.com/office/drawing/2014/main" xmlns="" id="{3530001E-46EB-4E4C-82CC-3D262C2427EE}"/>
                </a:ext>
              </a:extLst>
            </p:cNvPr>
            <p:cNvGrpSpPr/>
            <p:nvPr/>
          </p:nvGrpSpPr>
          <p:grpSpPr>
            <a:xfrm>
              <a:off x="0" y="0"/>
              <a:ext cx="5080001" cy="4566806"/>
              <a:chOff x="0" y="0"/>
              <a:chExt cx="5080000" cy="4566805"/>
            </a:xfrm>
          </p:grpSpPr>
          <p:sp>
            <p:nvSpPr>
              <p:cNvPr id="23" name="Shape 46228">
                <a:extLst>
                  <a:ext uri="{FF2B5EF4-FFF2-40B4-BE49-F238E27FC236}">
                    <a16:creationId xmlns:a16="http://schemas.microsoft.com/office/drawing/2014/main" xmlns="" id="{E936C0B9-8A6E-4194-BF80-521A6C20B068}"/>
                  </a:ext>
                </a:extLst>
              </p:cNvPr>
              <p:cNvSpPr/>
              <p:nvPr/>
            </p:nvSpPr>
            <p:spPr>
              <a:xfrm flipH="1">
                <a:off x="4196" y="0"/>
                <a:ext cx="2537886" cy="4566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931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Shape 46229">
                <a:extLst>
                  <a:ext uri="{FF2B5EF4-FFF2-40B4-BE49-F238E27FC236}">
                    <a16:creationId xmlns:a16="http://schemas.microsoft.com/office/drawing/2014/main" xmlns="" id="{1D72BE38-69D3-4D04-89D8-0AB219D27BD4}"/>
                  </a:ext>
                </a:extLst>
              </p:cNvPr>
              <p:cNvSpPr/>
              <p:nvPr/>
            </p:nvSpPr>
            <p:spPr>
              <a:xfrm>
                <a:off x="0" y="3151934"/>
                <a:ext cx="5080001" cy="14148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9" y="0"/>
                    </a:moveTo>
                    <a:lnTo>
                      <a:pt x="5464" y="10692"/>
                    </a:lnTo>
                    <a:cubicBezTo>
                      <a:pt x="5445" y="10584"/>
                      <a:pt x="5426" y="10473"/>
                      <a:pt x="5412" y="10353"/>
                    </a:cubicBezTo>
                    <a:cubicBezTo>
                      <a:pt x="5386" y="10128"/>
                      <a:pt x="5371" y="9885"/>
                      <a:pt x="5387" y="9648"/>
                    </a:cubicBezTo>
                    <a:cubicBezTo>
                      <a:pt x="5395" y="9518"/>
                      <a:pt x="5413" y="9396"/>
                      <a:pt x="5427" y="9272"/>
                    </a:cubicBezTo>
                    <a:cubicBezTo>
                      <a:pt x="5495" y="8645"/>
                      <a:pt x="5468" y="7970"/>
                      <a:pt x="5385" y="7415"/>
                    </a:cubicBezTo>
                    <a:cubicBezTo>
                      <a:pt x="5296" y="6820"/>
                      <a:pt x="5140" y="6362"/>
                      <a:pt x="4946" y="6161"/>
                    </a:cubicBezTo>
                    <a:cubicBezTo>
                      <a:pt x="4751" y="5961"/>
                      <a:pt x="4553" y="6060"/>
                      <a:pt x="4388" y="6387"/>
                    </a:cubicBezTo>
                    <a:cubicBezTo>
                      <a:pt x="4224" y="6715"/>
                      <a:pt x="4095" y="7270"/>
                      <a:pt x="4039" y="7970"/>
                    </a:cubicBezTo>
                    <a:cubicBezTo>
                      <a:pt x="3983" y="8668"/>
                      <a:pt x="4010" y="9384"/>
                      <a:pt x="4104" y="9971"/>
                    </a:cubicBezTo>
                    <a:cubicBezTo>
                      <a:pt x="4190" y="10518"/>
                      <a:pt x="4334" y="10955"/>
                      <a:pt x="4519" y="11080"/>
                    </a:cubicBezTo>
                    <a:cubicBezTo>
                      <a:pt x="4555" y="11105"/>
                      <a:pt x="4594" y="11112"/>
                      <a:pt x="4630" y="11155"/>
                    </a:cubicBezTo>
                    <a:cubicBezTo>
                      <a:pt x="4694" y="11233"/>
                      <a:pt x="4743" y="11409"/>
                      <a:pt x="4783" y="11607"/>
                    </a:cubicBezTo>
                    <a:cubicBezTo>
                      <a:pt x="4803" y="11713"/>
                      <a:pt x="4820" y="11828"/>
                      <a:pt x="4835" y="11946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10809" y="0"/>
                    </a:lnTo>
                    <a:close/>
                  </a:path>
                </a:pathLst>
              </a:custGeom>
              <a:solidFill>
                <a:srgbClr val="FAD41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Shape 46230">
                <a:extLst>
                  <a:ext uri="{FF2B5EF4-FFF2-40B4-BE49-F238E27FC236}">
                    <a16:creationId xmlns:a16="http://schemas.microsoft.com/office/drawing/2014/main" xmlns="" id="{6216FC65-BFC8-43AA-A4BE-5A504517805F}"/>
                  </a:ext>
                </a:extLst>
              </p:cNvPr>
              <p:cNvSpPr/>
              <p:nvPr/>
            </p:nvSpPr>
            <p:spPr>
              <a:xfrm>
                <a:off x="2542081" y="0"/>
                <a:ext cx="2537886" cy="4566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4931"/>
                    </a:lnTo>
                    <a:lnTo>
                      <a:pt x="9141" y="17754"/>
                    </a:lnTo>
                    <a:cubicBezTo>
                      <a:pt x="9112" y="17787"/>
                      <a:pt x="9084" y="17820"/>
                      <a:pt x="9045" y="17851"/>
                    </a:cubicBezTo>
                    <a:cubicBezTo>
                      <a:pt x="8966" y="17912"/>
                      <a:pt x="8868" y="17966"/>
                      <a:pt x="8739" y="17991"/>
                    </a:cubicBezTo>
                    <a:cubicBezTo>
                      <a:pt x="8668" y="18004"/>
                      <a:pt x="8593" y="18008"/>
                      <a:pt x="8520" y="18016"/>
                    </a:cubicBezTo>
                    <a:cubicBezTo>
                      <a:pt x="8151" y="18054"/>
                      <a:pt x="7860" y="18189"/>
                      <a:pt x="7686" y="18359"/>
                    </a:cubicBezTo>
                    <a:cubicBezTo>
                      <a:pt x="7499" y="18541"/>
                      <a:pt x="7445" y="18763"/>
                      <a:pt x="7557" y="18979"/>
                    </a:cubicBezTo>
                    <a:cubicBezTo>
                      <a:pt x="7669" y="19196"/>
                      <a:pt x="7927" y="19366"/>
                      <a:pt x="8256" y="19468"/>
                    </a:cubicBezTo>
                    <a:cubicBezTo>
                      <a:pt x="8585" y="19569"/>
                      <a:pt x="8982" y="19600"/>
                      <a:pt x="9372" y="19538"/>
                    </a:cubicBezTo>
                    <a:cubicBezTo>
                      <a:pt x="9761" y="19476"/>
                      <a:pt x="10072" y="19334"/>
                      <a:pt x="10251" y="19149"/>
                    </a:cubicBezTo>
                    <a:cubicBezTo>
                      <a:pt x="10418" y="18978"/>
                      <a:pt x="10472" y="18768"/>
                      <a:pt x="10335" y="18574"/>
                    </a:cubicBezTo>
                    <a:cubicBezTo>
                      <a:pt x="10308" y="18535"/>
                      <a:pt x="10271" y="18498"/>
                      <a:pt x="10254" y="18457"/>
                    </a:cubicBezTo>
                    <a:cubicBezTo>
                      <a:pt x="10223" y="18384"/>
                      <a:pt x="10253" y="18309"/>
                      <a:pt x="10305" y="18239"/>
                    </a:cubicBezTo>
                    <a:cubicBezTo>
                      <a:pt x="10330" y="18205"/>
                      <a:pt x="10365" y="18173"/>
                      <a:pt x="10401" y="18142"/>
                    </a:cubicBez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Shape 46231">
                <a:extLst>
                  <a:ext uri="{FF2B5EF4-FFF2-40B4-BE49-F238E27FC236}">
                    <a16:creationId xmlns:a16="http://schemas.microsoft.com/office/drawing/2014/main" xmlns="" id="{B0C8AE2A-91A9-4623-992D-973ACBC3E422}"/>
                  </a:ext>
                </a:extLst>
              </p:cNvPr>
              <p:cNvSpPr/>
              <p:nvPr/>
            </p:nvSpPr>
            <p:spPr>
              <a:xfrm>
                <a:off x="2542081" y="1732772"/>
                <a:ext cx="374339" cy="34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6" extrusionOk="0">
                    <a:moveTo>
                      <a:pt x="11634" y="1"/>
                    </a:moveTo>
                    <a:cubicBezTo>
                      <a:pt x="9254" y="31"/>
                      <a:pt x="6851" y="1028"/>
                      <a:pt x="5227" y="3149"/>
                    </a:cubicBezTo>
                    <a:cubicBezTo>
                      <a:pt x="4904" y="3571"/>
                      <a:pt x="4626" y="4036"/>
                      <a:pt x="4251" y="4404"/>
                    </a:cubicBezTo>
                    <a:cubicBezTo>
                      <a:pt x="3570" y="5075"/>
                      <a:pt x="2664" y="5371"/>
                      <a:pt x="1749" y="5483"/>
                    </a:cubicBezTo>
                    <a:cubicBezTo>
                      <a:pt x="1168" y="5555"/>
                      <a:pt x="581" y="5555"/>
                      <a:pt x="0" y="5483"/>
                    </a:cubicBezTo>
                    <a:lnTo>
                      <a:pt x="0" y="10768"/>
                    </a:lnTo>
                    <a:lnTo>
                      <a:pt x="0" y="16053"/>
                    </a:lnTo>
                    <a:cubicBezTo>
                      <a:pt x="581" y="15981"/>
                      <a:pt x="1168" y="15981"/>
                      <a:pt x="1749" y="16053"/>
                    </a:cubicBezTo>
                    <a:cubicBezTo>
                      <a:pt x="2664" y="16165"/>
                      <a:pt x="3570" y="16461"/>
                      <a:pt x="4251" y="17132"/>
                    </a:cubicBezTo>
                    <a:cubicBezTo>
                      <a:pt x="4626" y="17500"/>
                      <a:pt x="4904" y="17965"/>
                      <a:pt x="5227" y="18387"/>
                    </a:cubicBezTo>
                    <a:cubicBezTo>
                      <a:pt x="6851" y="20508"/>
                      <a:pt x="9254" y="21505"/>
                      <a:pt x="11634" y="21535"/>
                    </a:cubicBezTo>
                    <a:cubicBezTo>
                      <a:pt x="14189" y="21568"/>
                      <a:pt x="16731" y="20488"/>
                      <a:pt x="18671" y="18387"/>
                    </a:cubicBezTo>
                    <a:cubicBezTo>
                      <a:pt x="20616" y="16280"/>
                      <a:pt x="21600" y="13532"/>
                      <a:pt x="21600" y="10768"/>
                    </a:cubicBezTo>
                    <a:cubicBezTo>
                      <a:pt x="21600" y="8004"/>
                      <a:pt x="20616" y="5256"/>
                      <a:pt x="18671" y="3149"/>
                    </a:cubicBezTo>
                    <a:cubicBezTo>
                      <a:pt x="16731" y="1048"/>
                      <a:pt x="14189" y="-32"/>
                      <a:pt x="11634" y="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46236">
              <a:extLst>
                <a:ext uri="{FF2B5EF4-FFF2-40B4-BE49-F238E27FC236}">
                  <a16:creationId xmlns:a16="http://schemas.microsoft.com/office/drawing/2014/main" xmlns="" id="{1EF45F6D-6BDE-4E58-9C20-B5D05988022A}"/>
                </a:ext>
              </a:extLst>
            </p:cNvPr>
            <p:cNvGrpSpPr/>
            <p:nvPr/>
          </p:nvGrpSpPr>
          <p:grpSpPr>
            <a:xfrm>
              <a:off x="1440110" y="2283402"/>
              <a:ext cx="2155195" cy="1985738"/>
              <a:chOff x="0" y="0"/>
              <a:chExt cx="2155193" cy="1985736"/>
            </a:xfrm>
          </p:grpSpPr>
          <p:sp>
            <p:nvSpPr>
              <p:cNvPr id="20" name="Shape 46233">
                <a:extLst>
                  <a:ext uri="{FF2B5EF4-FFF2-40B4-BE49-F238E27FC236}">
                    <a16:creationId xmlns:a16="http://schemas.microsoft.com/office/drawing/2014/main" xmlns="" id="{F3A813A1-AC63-4076-8DAB-877F83835DD4}"/>
                  </a:ext>
                </a:extLst>
              </p:cNvPr>
              <p:cNvSpPr/>
              <p:nvPr/>
            </p:nvSpPr>
            <p:spPr>
              <a:xfrm>
                <a:off x="0" y="0"/>
                <a:ext cx="824215" cy="6321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  <p:sp>
            <p:nvSpPr>
              <p:cNvPr id="21" name="Shape 46234">
                <a:extLst>
                  <a:ext uri="{FF2B5EF4-FFF2-40B4-BE49-F238E27FC236}">
                    <a16:creationId xmlns:a16="http://schemas.microsoft.com/office/drawing/2014/main" xmlns="" id="{D90ADF42-359B-4D3D-9649-E9ABBDB9EB12}"/>
                  </a:ext>
                </a:extLst>
              </p:cNvPr>
              <p:cNvSpPr/>
              <p:nvPr/>
            </p:nvSpPr>
            <p:spPr>
              <a:xfrm>
                <a:off x="1330979" y="0"/>
                <a:ext cx="824215" cy="6321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</p:txBody>
          </p:sp>
          <p:sp>
            <p:nvSpPr>
              <p:cNvPr id="22" name="Shape 46235">
                <a:extLst>
                  <a:ext uri="{FF2B5EF4-FFF2-40B4-BE49-F238E27FC236}">
                    <a16:creationId xmlns:a16="http://schemas.microsoft.com/office/drawing/2014/main" xmlns="" id="{ED11C326-63FD-4012-B9DC-C90E7693C1AC}"/>
                  </a:ext>
                </a:extLst>
              </p:cNvPr>
              <p:cNvSpPr/>
              <p:nvPr/>
            </p:nvSpPr>
            <p:spPr>
              <a:xfrm>
                <a:off x="706832" y="1353538"/>
                <a:ext cx="824215" cy="6321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F4D4361-7B64-4B34-BFB7-A979C1D457B7}"/>
              </a:ext>
            </a:extLst>
          </p:cNvPr>
          <p:cNvGrpSpPr/>
          <p:nvPr/>
        </p:nvGrpSpPr>
        <p:grpSpPr>
          <a:xfrm>
            <a:off x="7447363" y="2542066"/>
            <a:ext cx="5986313" cy="1021873"/>
            <a:chOff x="5416537" y="1316804"/>
            <a:chExt cx="5986313" cy="102187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8E2B3A8-40BA-4DEC-9619-75C188D13F97}"/>
                </a:ext>
              </a:extLst>
            </p:cNvPr>
            <p:cNvSpPr/>
            <p:nvPr/>
          </p:nvSpPr>
          <p:spPr>
            <a:xfrm>
              <a:off x="5416537" y="1815457"/>
              <a:ext cx="59863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20D07D0D-8B72-4731-9B24-89B880653F56}"/>
                </a:ext>
              </a:extLst>
            </p:cNvPr>
            <p:cNvSpPr/>
            <p:nvPr/>
          </p:nvSpPr>
          <p:spPr>
            <a:xfrm>
              <a:off x="5416537" y="1316804"/>
              <a:ext cx="35390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AF3C9D4-711D-48D8-897E-D3A87A7B0635}"/>
              </a:ext>
            </a:extLst>
          </p:cNvPr>
          <p:cNvGrpSpPr/>
          <p:nvPr/>
        </p:nvGrpSpPr>
        <p:grpSpPr>
          <a:xfrm>
            <a:off x="1413572" y="2542066"/>
            <a:ext cx="3268678" cy="1021873"/>
            <a:chOff x="1413572" y="2542066"/>
            <a:chExt cx="3268678" cy="1021873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74A305AE-ABA9-44B9-B4FD-4BB63A9D32A4}"/>
                </a:ext>
              </a:extLst>
            </p:cNvPr>
            <p:cNvSpPr/>
            <p:nvPr/>
          </p:nvSpPr>
          <p:spPr>
            <a:xfrm>
              <a:off x="1413572" y="3040719"/>
              <a:ext cx="32686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D2B3731C-BEAB-4D91-8FC6-C94E2600B39E}"/>
                </a:ext>
              </a:extLst>
            </p:cNvPr>
            <p:cNvSpPr/>
            <p:nvPr/>
          </p:nvSpPr>
          <p:spPr>
            <a:xfrm>
              <a:off x="1839401" y="2542066"/>
              <a:ext cx="28428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F1C3712-2399-4179-8745-B280A95BC560}"/>
              </a:ext>
            </a:extLst>
          </p:cNvPr>
          <p:cNvGrpSpPr/>
          <p:nvPr/>
        </p:nvGrpSpPr>
        <p:grpSpPr>
          <a:xfrm>
            <a:off x="4345721" y="4972221"/>
            <a:ext cx="3268678" cy="1021873"/>
            <a:chOff x="4345721" y="4972221"/>
            <a:chExt cx="3268678" cy="102187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8823DA49-DE13-4C55-8196-BB7C15AB989F}"/>
                </a:ext>
              </a:extLst>
            </p:cNvPr>
            <p:cNvSpPr/>
            <p:nvPr/>
          </p:nvSpPr>
          <p:spPr>
            <a:xfrm>
              <a:off x="4345721" y="5470874"/>
              <a:ext cx="32686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0" i="0" dirty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</a:t>
              </a:r>
              <a:endParaRPr lang="en-US" altLang="zh-CN" sz="1400" b="0" i="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0" i="0" dirty="0">
                  <a:solidFill>
                    <a:schemeClr val="bg1">
                      <a:lumMod val="6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强的原创。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04E15B92-E0F1-4B5E-B82F-79CF922364C5}"/>
                </a:ext>
              </a:extLst>
            </p:cNvPr>
            <p:cNvSpPr/>
            <p:nvPr/>
          </p:nvSpPr>
          <p:spPr>
            <a:xfrm>
              <a:off x="4558636" y="4972221"/>
              <a:ext cx="28428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642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6DEFC2E-0BFD-4C09-9A71-78BD5A245CB0}"/>
              </a:ext>
            </a:extLst>
          </p:cNvPr>
          <p:cNvSpPr/>
          <p:nvPr/>
        </p:nvSpPr>
        <p:spPr>
          <a:xfrm>
            <a:off x="0" y="0"/>
            <a:ext cx="12192000" cy="647700"/>
          </a:xfrm>
          <a:prstGeom prst="rect">
            <a:avLst/>
          </a:prstGeom>
          <a:solidFill>
            <a:srgbClr val="F9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16871A-F209-40C0-873E-9413E389B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52115" y="-407307"/>
            <a:ext cx="1349159" cy="1270908"/>
          </a:xfrm>
          <a:custGeom>
            <a:avLst/>
            <a:gdLst>
              <a:gd name="connsiteX0" fmla="*/ 791220 w 3424416"/>
              <a:gd name="connsiteY0" fmla="*/ 1105961 h 3225800"/>
              <a:gd name="connsiteX1" fmla="*/ 790457 w 3424416"/>
              <a:gd name="connsiteY1" fmla="*/ 1106135 h 3225800"/>
              <a:gd name="connsiteX2" fmla="*/ 788764 w 3424416"/>
              <a:gd name="connsiteY2" fmla="*/ 1106403 h 3225800"/>
              <a:gd name="connsiteX3" fmla="*/ 962908 w 3424416"/>
              <a:gd name="connsiteY3" fmla="*/ 127000 h 3225800"/>
              <a:gd name="connsiteX4" fmla="*/ 797808 w 3424416"/>
              <a:gd name="connsiteY4" fmla="*/ 139700 h 3225800"/>
              <a:gd name="connsiteX5" fmla="*/ 721608 w 3424416"/>
              <a:gd name="connsiteY5" fmla="*/ 152400 h 3225800"/>
              <a:gd name="connsiteX6" fmla="*/ 302508 w 3424416"/>
              <a:gd name="connsiteY6" fmla="*/ 469900 h 3225800"/>
              <a:gd name="connsiteX7" fmla="*/ 251708 w 3424416"/>
              <a:gd name="connsiteY7" fmla="*/ 571500 h 3225800"/>
              <a:gd name="connsiteX8" fmla="*/ 226308 w 3424416"/>
              <a:gd name="connsiteY8" fmla="*/ 660400 h 3225800"/>
              <a:gd name="connsiteX9" fmla="*/ 226308 w 3424416"/>
              <a:gd name="connsiteY9" fmla="*/ 698500 h 3225800"/>
              <a:gd name="connsiteX10" fmla="*/ 378708 w 3424416"/>
              <a:gd name="connsiteY10" fmla="*/ 1117600 h 3225800"/>
              <a:gd name="connsiteX11" fmla="*/ 607308 w 3424416"/>
              <a:gd name="connsiteY11" fmla="*/ 1193800 h 3225800"/>
              <a:gd name="connsiteX12" fmla="*/ 708908 w 3424416"/>
              <a:gd name="connsiteY12" fmla="*/ 1143000 h 3225800"/>
              <a:gd name="connsiteX13" fmla="*/ 759708 w 3424416"/>
              <a:gd name="connsiteY13" fmla="*/ 1130300 h 3225800"/>
              <a:gd name="connsiteX14" fmla="*/ 795512 w 3424416"/>
              <a:gd name="connsiteY14" fmla="*/ 1105190 h 3225800"/>
              <a:gd name="connsiteX15" fmla="*/ 791220 w 3424416"/>
              <a:gd name="connsiteY15" fmla="*/ 1105961 h 3225800"/>
              <a:gd name="connsiteX16" fmla="*/ 807952 w 3424416"/>
              <a:gd name="connsiteY16" fmla="*/ 1102147 h 3225800"/>
              <a:gd name="connsiteX17" fmla="*/ 848608 w 3424416"/>
              <a:gd name="connsiteY17" fmla="*/ 1092200 h 3225800"/>
              <a:gd name="connsiteX18" fmla="*/ 886708 w 3424416"/>
              <a:gd name="connsiteY18" fmla="*/ 1066800 h 3225800"/>
              <a:gd name="connsiteX19" fmla="*/ 975608 w 3424416"/>
              <a:gd name="connsiteY19" fmla="*/ 1041400 h 3225800"/>
              <a:gd name="connsiteX20" fmla="*/ 1039108 w 3424416"/>
              <a:gd name="connsiteY20" fmla="*/ 1016000 h 3225800"/>
              <a:gd name="connsiteX21" fmla="*/ 1089908 w 3424416"/>
              <a:gd name="connsiteY21" fmla="*/ 990600 h 3225800"/>
              <a:gd name="connsiteX22" fmla="*/ 1204208 w 3424416"/>
              <a:gd name="connsiteY22" fmla="*/ 952500 h 3225800"/>
              <a:gd name="connsiteX23" fmla="*/ 1242308 w 3424416"/>
              <a:gd name="connsiteY23" fmla="*/ 952500 h 3225800"/>
              <a:gd name="connsiteX24" fmla="*/ 2258308 w 3424416"/>
              <a:gd name="connsiteY24" fmla="*/ 965200 h 3225800"/>
              <a:gd name="connsiteX25" fmla="*/ 3020308 w 3424416"/>
              <a:gd name="connsiteY25" fmla="*/ 1193800 h 3225800"/>
              <a:gd name="connsiteX26" fmla="*/ 3350508 w 3424416"/>
              <a:gd name="connsiteY26" fmla="*/ 279400 h 3225800"/>
              <a:gd name="connsiteX27" fmla="*/ 3198108 w 3424416"/>
              <a:gd name="connsiteY27" fmla="*/ 266700 h 3225800"/>
              <a:gd name="connsiteX28" fmla="*/ 3096508 w 3424416"/>
              <a:gd name="connsiteY28" fmla="*/ 254000 h 3225800"/>
              <a:gd name="connsiteX29" fmla="*/ 0 w 3424416"/>
              <a:gd name="connsiteY29" fmla="*/ 0 h 3225800"/>
              <a:gd name="connsiteX30" fmla="*/ 3424416 w 3424416"/>
              <a:gd name="connsiteY30" fmla="*/ 0 h 3225800"/>
              <a:gd name="connsiteX31" fmla="*/ 3424416 w 3424416"/>
              <a:gd name="connsiteY31" fmla="*/ 3225800 h 3225800"/>
              <a:gd name="connsiteX32" fmla="*/ 0 w 3424416"/>
              <a:gd name="connsiteY32" fmla="*/ 32258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24416" h="3225800">
                <a:moveTo>
                  <a:pt x="791220" y="1105961"/>
                </a:moveTo>
                <a:lnTo>
                  <a:pt x="790457" y="1106135"/>
                </a:lnTo>
                <a:cubicBezTo>
                  <a:pt x="787668" y="1106720"/>
                  <a:pt x="787513" y="1106685"/>
                  <a:pt x="788764" y="1106403"/>
                </a:cubicBezTo>
                <a:close/>
                <a:moveTo>
                  <a:pt x="962908" y="127000"/>
                </a:moveTo>
                <a:cubicBezTo>
                  <a:pt x="907875" y="131233"/>
                  <a:pt x="852626" y="133251"/>
                  <a:pt x="797808" y="139700"/>
                </a:cubicBezTo>
                <a:cubicBezTo>
                  <a:pt x="672404" y="154453"/>
                  <a:pt x="796667" y="152400"/>
                  <a:pt x="721608" y="152400"/>
                </a:cubicBezTo>
                <a:lnTo>
                  <a:pt x="302508" y="469900"/>
                </a:lnTo>
                <a:cubicBezTo>
                  <a:pt x="285575" y="503767"/>
                  <a:pt x="267376" y="537030"/>
                  <a:pt x="251708" y="571500"/>
                </a:cubicBezTo>
                <a:cubicBezTo>
                  <a:pt x="244169" y="588085"/>
                  <a:pt x="228329" y="646254"/>
                  <a:pt x="226308" y="660400"/>
                </a:cubicBezTo>
                <a:cubicBezTo>
                  <a:pt x="224512" y="672972"/>
                  <a:pt x="226308" y="685800"/>
                  <a:pt x="226308" y="698500"/>
                </a:cubicBezTo>
                <a:lnTo>
                  <a:pt x="378708" y="1117600"/>
                </a:lnTo>
                <a:lnTo>
                  <a:pt x="607308" y="1193800"/>
                </a:lnTo>
                <a:cubicBezTo>
                  <a:pt x="641175" y="1176867"/>
                  <a:pt x="673957" y="1157563"/>
                  <a:pt x="708908" y="1143000"/>
                </a:cubicBezTo>
                <a:cubicBezTo>
                  <a:pt x="725020" y="1136287"/>
                  <a:pt x="743665" y="1137176"/>
                  <a:pt x="759708" y="1130300"/>
                </a:cubicBezTo>
                <a:cubicBezTo>
                  <a:pt x="821102" y="1103989"/>
                  <a:pt x="806866" y="1103579"/>
                  <a:pt x="795512" y="1105190"/>
                </a:cubicBezTo>
                <a:lnTo>
                  <a:pt x="791220" y="1105961"/>
                </a:lnTo>
                <a:lnTo>
                  <a:pt x="807952" y="1102147"/>
                </a:lnTo>
                <a:cubicBezTo>
                  <a:pt x="817235" y="1099949"/>
                  <a:pt x="830378" y="1096758"/>
                  <a:pt x="848608" y="1092200"/>
                </a:cubicBezTo>
                <a:cubicBezTo>
                  <a:pt x="861308" y="1083733"/>
                  <a:pt x="873056" y="1073626"/>
                  <a:pt x="886708" y="1066800"/>
                </a:cubicBezTo>
                <a:cubicBezTo>
                  <a:pt x="911169" y="1054569"/>
                  <a:pt x="951193" y="1049538"/>
                  <a:pt x="975608" y="1041400"/>
                </a:cubicBezTo>
                <a:cubicBezTo>
                  <a:pt x="997235" y="1034191"/>
                  <a:pt x="1018276" y="1025259"/>
                  <a:pt x="1039108" y="1016000"/>
                </a:cubicBezTo>
                <a:cubicBezTo>
                  <a:pt x="1056408" y="1008311"/>
                  <a:pt x="1072608" y="998289"/>
                  <a:pt x="1089908" y="990600"/>
                </a:cubicBezTo>
                <a:cubicBezTo>
                  <a:pt x="1124034" y="975433"/>
                  <a:pt x="1166189" y="957931"/>
                  <a:pt x="1204208" y="952500"/>
                </a:cubicBezTo>
                <a:cubicBezTo>
                  <a:pt x="1216780" y="950704"/>
                  <a:pt x="1229608" y="952500"/>
                  <a:pt x="1242308" y="952500"/>
                </a:cubicBezTo>
                <a:lnTo>
                  <a:pt x="2258308" y="965200"/>
                </a:lnTo>
                <a:lnTo>
                  <a:pt x="3020308" y="1193800"/>
                </a:lnTo>
                <a:lnTo>
                  <a:pt x="3350508" y="279400"/>
                </a:lnTo>
                <a:lnTo>
                  <a:pt x="3198108" y="266700"/>
                </a:lnTo>
                <a:cubicBezTo>
                  <a:pt x="3164147" y="263304"/>
                  <a:pt x="3096508" y="254000"/>
                  <a:pt x="3096508" y="254000"/>
                </a:cubicBezTo>
                <a:close/>
                <a:moveTo>
                  <a:pt x="0" y="0"/>
                </a:moveTo>
                <a:lnTo>
                  <a:pt x="3424416" y="0"/>
                </a:lnTo>
                <a:lnTo>
                  <a:pt x="3424416" y="3225800"/>
                </a:lnTo>
                <a:lnTo>
                  <a:pt x="0" y="3225800"/>
                </a:ln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8AA9DF3-9358-4694-803A-A7326C3ADC29}"/>
              </a:ext>
            </a:extLst>
          </p:cNvPr>
          <p:cNvSpPr txBox="1"/>
          <p:nvPr/>
        </p:nvSpPr>
        <p:spPr>
          <a:xfrm>
            <a:off x="298450" y="62240"/>
            <a:ext cx="4028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04/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欢迎新同学开学典礼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6350">
            <a:extLst>
              <a:ext uri="{FF2B5EF4-FFF2-40B4-BE49-F238E27FC236}">
                <a16:creationId xmlns:a16="http://schemas.microsoft.com/office/drawing/2014/main" xmlns="" id="{A9F372CC-CA70-4D1A-B9C6-B873E743D8FC}"/>
              </a:ext>
            </a:extLst>
          </p:cNvPr>
          <p:cNvSpPr/>
          <p:nvPr/>
        </p:nvSpPr>
        <p:spPr>
          <a:xfrm>
            <a:off x="4786599" y="2191519"/>
            <a:ext cx="2492520" cy="3155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0" h="21545" extrusionOk="0">
                <a:moveTo>
                  <a:pt x="6131" y="0"/>
                </a:moveTo>
                <a:cubicBezTo>
                  <a:pt x="6447" y="766"/>
                  <a:pt x="6796" y="1509"/>
                  <a:pt x="7132" y="2263"/>
                </a:cubicBezTo>
                <a:cubicBezTo>
                  <a:pt x="7467" y="3015"/>
                  <a:pt x="7821" y="3757"/>
                  <a:pt x="8145" y="4517"/>
                </a:cubicBezTo>
                <a:lnTo>
                  <a:pt x="8154" y="4517"/>
                </a:lnTo>
                <a:cubicBezTo>
                  <a:pt x="8526" y="4517"/>
                  <a:pt x="8898" y="4517"/>
                  <a:pt x="9270" y="4517"/>
                </a:cubicBezTo>
                <a:cubicBezTo>
                  <a:pt x="9663" y="4517"/>
                  <a:pt x="10056" y="4517"/>
                  <a:pt x="10449" y="4517"/>
                </a:cubicBezTo>
                <a:cubicBezTo>
                  <a:pt x="11235" y="4517"/>
                  <a:pt x="12021" y="4517"/>
                  <a:pt x="12807" y="4517"/>
                </a:cubicBezTo>
                <a:cubicBezTo>
                  <a:pt x="13163" y="3773"/>
                  <a:pt x="13511" y="3026"/>
                  <a:pt x="13849" y="2276"/>
                </a:cubicBezTo>
                <a:cubicBezTo>
                  <a:pt x="14191" y="1520"/>
                  <a:pt x="14524" y="761"/>
                  <a:pt x="14848" y="0"/>
                </a:cubicBezTo>
                <a:cubicBezTo>
                  <a:pt x="13386" y="0"/>
                  <a:pt x="11924" y="0"/>
                  <a:pt x="10462" y="0"/>
                </a:cubicBezTo>
                <a:cubicBezTo>
                  <a:pt x="9018" y="0"/>
                  <a:pt x="7574" y="0"/>
                  <a:pt x="6131" y="0"/>
                </a:cubicBezTo>
                <a:close/>
                <a:moveTo>
                  <a:pt x="7958" y="5302"/>
                </a:moveTo>
                <a:cubicBezTo>
                  <a:pt x="5887" y="7371"/>
                  <a:pt x="3708" y="9137"/>
                  <a:pt x="1995" y="11540"/>
                </a:cubicBezTo>
                <a:cubicBezTo>
                  <a:pt x="1212" y="12636"/>
                  <a:pt x="423" y="14008"/>
                  <a:pt x="113" y="15541"/>
                </a:cubicBezTo>
                <a:cubicBezTo>
                  <a:pt x="-630" y="19213"/>
                  <a:pt x="2401" y="20986"/>
                  <a:pt x="6261" y="21391"/>
                </a:cubicBezTo>
                <a:cubicBezTo>
                  <a:pt x="8247" y="21600"/>
                  <a:pt x="10612" y="21552"/>
                  <a:pt x="12966" y="21499"/>
                </a:cubicBezTo>
                <a:cubicBezTo>
                  <a:pt x="17003" y="21408"/>
                  <a:pt x="20765" y="20161"/>
                  <a:pt x="20970" y="16917"/>
                </a:cubicBezTo>
                <a:cubicBezTo>
                  <a:pt x="20970" y="16820"/>
                  <a:pt x="20970" y="16724"/>
                  <a:pt x="20970" y="16627"/>
                </a:cubicBezTo>
                <a:cubicBezTo>
                  <a:pt x="20970" y="16530"/>
                  <a:pt x="20970" y="16433"/>
                  <a:pt x="20970" y="16336"/>
                </a:cubicBezTo>
                <a:cubicBezTo>
                  <a:pt x="20561" y="13748"/>
                  <a:pt x="19342" y="11815"/>
                  <a:pt x="17834" y="10116"/>
                </a:cubicBezTo>
                <a:cubicBezTo>
                  <a:pt x="16327" y="8417"/>
                  <a:pt x="14531" y="6953"/>
                  <a:pt x="12966" y="5302"/>
                </a:cubicBezTo>
                <a:cubicBezTo>
                  <a:pt x="12132" y="5302"/>
                  <a:pt x="11297" y="5302"/>
                  <a:pt x="10462" y="5302"/>
                </a:cubicBezTo>
                <a:cubicBezTo>
                  <a:pt x="9627" y="5302"/>
                  <a:pt x="8792" y="5302"/>
                  <a:pt x="7958" y="5302"/>
                </a:cubicBezTo>
                <a:close/>
                <a:moveTo>
                  <a:pt x="10051" y="8722"/>
                </a:moveTo>
                <a:lnTo>
                  <a:pt x="11032" y="8722"/>
                </a:lnTo>
                <a:lnTo>
                  <a:pt x="11032" y="9948"/>
                </a:lnTo>
                <a:cubicBezTo>
                  <a:pt x="11489" y="9961"/>
                  <a:pt x="11876" y="10015"/>
                  <a:pt x="12207" y="10092"/>
                </a:cubicBezTo>
                <a:cubicBezTo>
                  <a:pt x="12539" y="10170"/>
                  <a:pt x="12813" y="10271"/>
                  <a:pt x="13046" y="10378"/>
                </a:cubicBezTo>
                <a:lnTo>
                  <a:pt x="12648" y="11217"/>
                </a:lnTo>
                <a:cubicBezTo>
                  <a:pt x="12323" y="11066"/>
                  <a:pt x="11679" y="10765"/>
                  <a:pt x="10687" y="10765"/>
                </a:cubicBezTo>
                <a:cubicBezTo>
                  <a:pt x="9494" y="10765"/>
                  <a:pt x="9044" y="11347"/>
                  <a:pt x="9044" y="11862"/>
                </a:cubicBezTo>
                <a:cubicBezTo>
                  <a:pt x="9044" y="12504"/>
                  <a:pt x="9630" y="12838"/>
                  <a:pt x="10979" y="13304"/>
                </a:cubicBezTo>
                <a:cubicBezTo>
                  <a:pt x="12575" y="13832"/>
                  <a:pt x="13390" y="14464"/>
                  <a:pt x="13390" y="15584"/>
                </a:cubicBezTo>
                <a:cubicBezTo>
                  <a:pt x="13390" y="16590"/>
                  <a:pt x="12523" y="17533"/>
                  <a:pt x="10926" y="17735"/>
                </a:cubicBezTo>
                <a:lnTo>
                  <a:pt x="10926" y="19047"/>
                </a:lnTo>
                <a:lnTo>
                  <a:pt x="9945" y="19047"/>
                </a:lnTo>
                <a:lnTo>
                  <a:pt x="9945" y="17778"/>
                </a:lnTo>
                <a:cubicBezTo>
                  <a:pt x="9500" y="17776"/>
                  <a:pt x="9042" y="17710"/>
                  <a:pt x="8632" y="17611"/>
                </a:cubicBezTo>
                <a:cubicBezTo>
                  <a:pt x="8223" y="17512"/>
                  <a:pt x="7858" y="17376"/>
                  <a:pt x="7587" y="17218"/>
                </a:cubicBezTo>
                <a:lnTo>
                  <a:pt x="7958" y="16379"/>
                </a:lnTo>
                <a:cubicBezTo>
                  <a:pt x="8500" y="16669"/>
                  <a:pt x="9316" y="16917"/>
                  <a:pt x="10184" y="16917"/>
                </a:cubicBezTo>
                <a:cubicBezTo>
                  <a:pt x="11284" y="16917"/>
                  <a:pt x="12039" y="16408"/>
                  <a:pt x="12039" y="15691"/>
                </a:cubicBezTo>
                <a:cubicBezTo>
                  <a:pt x="12039" y="14999"/>
                  <a:pt x="11437" y="14563"/>
                  <a:pt x="10290" y="14185"/>
                </a:cubicBezTo>
                <a:cubicBezTo>
                  <a:pt x="8709" y="13682"/>
                  <a:pt x="7719" y="13108"/>
                  <a:pt x="7719" y="12013"/>
                </a:cubicBezTo>
                <a:cubicBezTo>
                  <a:pt x="7719" y="10969"/>
                  <a:pt x="8641" y="10180"/>
                  <a:pt x="10051" y="9991"/>
                </a:cubicBezTo>
                <a:lnTo>
                  <a:pt x="10051" y="8722"/>
                </a:lnTo>
                <a:close/>
              </a:path>
            </a:pathLst>
          </a:custGeom>
          <a:solidFill>
            <a:srgbClr val="FAD41B"/>
          </a:solidFill>
          <a:ln w="12700" cap="flat">
            <a:noFill/>
            <a:miter lim="400000"/>
          </a:ln>
          <a:effectLst/>
        </p:spPr>
        <p:txBody>
          <a:bodyPr wrap="square" lIns="20092" tIns="20092" rIns="20092" bIns="20092" numCol="1" anchor="ctr">
            <a:noAutofit/>
          </a:bodyPr>
          <a:lstStyle/>
          <a:p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058E7F2-9913-4C8B-B97C-64322481A7F7}"/>
              </a:ext>
            </a:extLst>
          </p:cNvPr>
          <p:cNvGrpSpPr/>
          <p:nvPr/>
        </p:nvGrpSpPr>
        <p:grpSpPr>
          <a:xfrm>
            <a:off x="7609319" y="2098775"/>
            <a:ext cx="3898900" cy="1274086"/>
            <a:chOff x="7609319" y="2098775"/>
            <a:chExt cx="3898900" cy="1274086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B07DE4B-7645-4CE6-8F29-8AC58DECEF37}"/>
                </a:ext>
              </a:extLst>
            </p:cNvPr>
            <p:cNvSpPr/>
            <p:nvPr/>
          </p:nvSpPr>
          <p:spPr>
            <a:xfrm>
              <a:off x="7609319" y="2634197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F00D0887-16CC-4288-A278-C7D12C902948}"/>
                </a:ext>
              </a:extLst>
            </p:cNvPr>
            <p:cNvSpPr txBox="1"/>
            <p:nvPr/>
          </p:nvSpPr>
          <p:spPr>
            <a:xfrm>
              <a:off x="7623797" y="2098775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34AA30E6-59C0-4055-82A9-7CCFBC9E58E5}"/>
              </a:ext>
            </a:extLst>
          </p:cNvPr>
          <p:cNvGrpSpPr/>
          <p:nvPr/>
        </p:nvGrpSpPr>
        <p:grpSpPr>
          <a:xfrm>
            <a:off x="7609319" y="4072613"/>
            <a:ext cx="3898900" cy="1274086"/>
            <a:chOff x="7609319" y="4072613"/>
            <a:chExt cx="3898900" cy="127408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BBCBE095-07FE-41AD-8372-B40B43DD0E9B}"/>
                </a:ext>
              </a:extLst>
            </p:cNvPr>
            <p:cNvSpPr/>
            <p:nvPr/>
          </p:nvSpPr>
          <p:spPr>
            <a:xfrm>
              <a:off x="7609319" y="4608035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EB93230-397A-445E-A6BB-3FD823D5F84E}"/>
                </a:ext>
              </a:extLst>
            </p:cNvPr>
            <p:cNvSpPr txBox="1"/>
            <p:nvPr/>
          </p:nvSpPr>
          <p:spPr>
            <a:xfrm>
              <a:off x="7623797" y="4072613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</a:t>
              </a:r>
              <a:r>
                <a:rPr lang="en-US" altLang="zh-CN" sz="16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981A055-A899-4D27-9BF6-7EA4322A3719}"/>
              </a:ext>
            </a:extLst>
          </p:cNvPr>
          <p:cNvGrpSpPr/>
          <p:nvPr/>
        </p:nvGrpSpPr>
        <p:grpSpPr>
          <a:xfrm>
            <a:off x="694917" y="2098775"/>
            <a:ext cx="3898900" cy="1274086"/>
            <a:chOff x="694917" y="2098775"/>
            <a:chExt cx="3898900" cy="127408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83CD276-CE36-4C18-91D3-CD1078FC4FC7}"/>
                </a:ext>
              </a:extLst>
            </p:cNvPr>
            <p:cNvSpPr/>
            <p:nvPr/>
          </p:nvSpPr>
          <p:spPr>
            <a:xfrm>
              <a:off x="694917" y="2634197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A68F4EEA-0CB9-4C26-A360-98ADF042A1B5}"/>
                </a:ext>
              </a:extLst>
            </p:cNvPr>
            <p:cNvSpPr txBox="1"/>
            <p:nvPr/>
          </p:nvSpPr>
          <p:spPr>
            <a:xfrm>
              <a:off x="3775964" y="2098775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21B9193-F5A8-4D39-9CCE-D7E4ACA3C6EF}"/>
              </a:ext>
            </a:extLst>
          </p:cNvPr>
          <p:cNvGrpSpPr/>
          <p:nvPr/>
        </p:nvGrpSpPr>
        <p:grpSpPr>
          <a:xfrm>
            <a:off x="694917" y="4072613"/>
            <a:ext cx="3898900" cy="1274086"/>
            <a:chOff x="694917" y="4072613"/>
            <a:chExt cx="3898900" cy="127408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287BF524-A784-4FAA-A043-A913BEAEB979}"/>
                </a:ext>
              </a:extLst>
            </p:cNvPr>
            <p:cNvSpPr/>
            <p:nvPr/>
          </p:nvSpPr>
          <p:spPr>
            <a:xfrm>
              <a:off x="694917" y="4608035"/>
              <a:ext cx="38989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汇集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了各种流行趋势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视觉冲击力强的原创广告设计、电商淘宝、企业办公模板素材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由顶尖的设计师供稿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符合各个行业</a:t>
              </a:r>
              <a:endParaRPr lang="zh-CN" altLang="en-US" sz="1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0A5D573-85F8-4635-8B01-1A3303165F0A}"/>
                </a:ext>
              </a:extLst>
            </p:cNvPr>
            <p:cNvSpPr txBox="1"/>
            <p:nvPr/>
          </p:nvSpPr>
          <p:spPr>
            <a:xfrm>
              <a:off x="3775964" y="4072613"/>
              <a:ext cx="817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8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27</a:t>
              </a:r>
              <a:r>
                <a:rPr lang="en-US" altLang="zh-CN" sz="1600" b="1" dirty="0">
                  <a:solidFill>
                    <a:srgbClr val="FAD4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CN" sz="2800" b="1" dirty="0">
                <a:solidFill>
                  <a:srgbClr val="FAD41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93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13B7731-43D2-48FF-9266-CFCC91EF40D3}"/>
              </a:ext>
            </a:extLst>
          </p:cNvPr>
          <p:cNvGrpSpPr/>
          <p:nvPr/>
        </p:nvGrpSpPr>
        <p:grpSpPr>
          <a:xfrm>
            <a:off x="2627805" y="2107120"/>
            <a:ext cx="6936390" cy="1580018"/>
            <a:chOff x="3554630" y="-2863579"/>
            <a:chExt cx="6936390" cy="158001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7D973B0A-763A-402B-8DF5-77CC80042BDD}"/>
                </a:ext>
              </a:extLst>
            </p:cNvPr>
            <p:cNvSpPr txBox="1"/>
            <p:nvPr/>
          </p:nvSpPr>
          <p:spPr>
            <a:xfrm>
              <a:off x="3554630" y="-2853221"/>
              <a:ext cx="693639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>
                  <a:ln w="28575">
                    <a:solidFill>
                      <a:schemeClr val="bg1"/>
                    </a:soli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谢谢聆听</a:t>
              </a:r>
              <a:endParaRPr lang="en-US" altLang="zh-CN" sz="9600" b="1" dirty="0">
                <a:ln w="28575">
                  <a:solidFill>
                    <a:schemeClr val="bg1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ABA76A4-3A89-4E95-939D-2A48C1ECBF38}"/>
                </a:ext>
              </a:extLst>
            </p:cNvPr>
            <p:cNvSpPr txBox="1"/>
            <p:nvPr/>
          </p:nvSpPr>
          <p:spPr>
            <a:xfrm>
              <a:off x="3586396" y="-2863579"/>
              <a:ext cx="681527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谢谢聆听</a:t>
              </a:r>
              <a:endParaRPr lang="en-US" altLang="zh-CN" sz="9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0E9B8DA-92AB-4983-A9A1-1CACDDF89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8" b="39995"/>
          <a:stretch/>
        </p:blipFill>
        <p:spPr>
          <a:xfrm>
            <a:off x="4139934" y="368300"/>
            <a:ext cx="3810532" cy="17907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605241B-A237-4BAB-B415-B1FFE802D2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23" y="5246360"/>
            <a:ext cx="2416177" cy="128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手绘风校园开学季开学典礼PPT模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1823</Words>
  <Application>Microsoft Office PowerPoint</Application>
  <PresentationFormat>宽屏</PresentationFormat>
  <Paragraphs>166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Gill Sans</vt:lpstr>
      <vt:lpstr>Helvetica Neue Light</vt:lpstr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卡通手绘风校园开学季开学典礼PPT模板</dc:title>
  <dc:creator>admin</dc:creator>
  <cp:lastModifiedBy>faith123</cp:lastModifiedBy>
  <cp:revision>25</cp:revision>
  <dcterms:created xsi:type="dcterms:W3CDTF">2017-09-02T01:03:56Z</dcterms:created>
  <dcterms:modified xsi:type="dcterms:W3CDTF">2018-05-30T01:26:10Z</dcterms:modified>
</cp:coreProperties>
</file>