
<file path=[Content_Types].xml><?xml version="1.0" encoding="utf-8"?>
<Types xmlns="http://schemas.openxmlformats.org/package/2006/content-types">
  <Override PartName="/ppt/slides/slide6.xml" ContentType="application/vnd.openxmlformats-officedocument.presentationml.slide+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Default Extension="wdp" ContentType="image/vnd.ms-photo"/>
  <Override PartName="/ppt/tags/tag14.xml" ContentType="application/vnd.openxmlformats-officedocument.presentationml.tags+xml"/>
  <Override PartName="/ppt/tags/tag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Default Extension="png" ContentType="image/png"/>
  <Override PartName="/ppt/notesSlides/notesSlide1.xml" ContentType="application/vnd.openxmlformats-officedocument.presentationml.notesSlide+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8" r:id="rId2"/>
    <p:sldId id="259" r:id="rId3"/>
    <p:sldId id="258" r:id="rId4"/>
    <p:sldId id="262" r:id="rId5"/>
    <p:sldId id="261" r:id="rId6"/>
    <p:sldId id="260" r:id="rId7"/>
    <p:sldId id="264" r:id="rId8"/>
    <p:sldId id="263" r:id="rId9"/>
    <p:sldId id="265" r:id="rId10"/>
    <p:sldId id="266" r:id="rId11"/>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默认节" id="{0DCF5095-18AB-4EC2-901C-882C4C5E9BAD}">
          <p14:sldIdLst>
            <p14:sldId id="269"/>
            <p14:sldId id="268"/>
            <p14:sldId id="259"/>
            <p14:sldId id="258"/>
            <p14:sldId id="262"/>
            <p14:sldId id="261"/>
            <p14:sldId id="260"/>
            <p14:sldId id="264"/>
            <p14:sldId id="263"/>
            <p14:sldId id="265"/>
            <p14:sldId id="266"/>
          </p14:sldIdLst>
        </p14:section>
        <p14:section name="作者信息" id="{8DE27B7F-426E-47BD-BBD7-837D7646173A}">
          <p14:sldIdLst>
            <p14:sldId id="267"/>
            <p14:sldId id="270"/>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orient="horz" pos="527" userDrawn="1">
          <p15:clr>
            <a:srgbClr val="A4A3A4"/>
          </p15:clr>
        </p15:guide>
        <p15:guide id="4" orient="horz" pos="37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BD424"/>
    <a:srgbClr val="E2F8FA"/>
    <a:srgbClr val="ECFBFC"/>
    <a:srgbClr val="8AC6D1"/>
    <a:srgbClr val="018EC2"/>
    <a:srgbClr val="BEEBE9"/>
    <a:srgbClr val="FFFDF9"/>
    <a:srgbClr val="FFC8BD"/>
    <a:srgbClr val="FFEBD9"/>
    <a:srgbClr val="CBEAE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58" autoAdjust="0"/>
    <p:restoredTop sz="94660"/>
  </p:normalViewPr>
  <p:slideViewPr>
    <p:cSldViewPr snapToGrid="0">
      <p:cViewPr varScale="1">
        <p:scale>
          <a:sx n="108" d="100"/>
          <a:sy n="108" d="100"/>
        </p:scale>
        <p:origin x="-588" y="-78"/>
      </p:cViewPr>
      <p:guideLst>
        <p:guide orient="horz" pos="2160"/>
        <p:guide orient="horz" pos="527"/>
        <p:guide orient="horz" pos="3793"/>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97058B-CB42-48BC-BBED-25A2E4EE5F0B}" type="datetimeFigureOut">
              <a:rPr lang="zh-CN" altLang="en-US" smtClean="0"/>
              <a:pPr/>
              <a:t>2020/8/24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EC900-4D14-4947-AF8F-012579ECCC85}" type="slidenum">
              <a:rPr lang="zh-CN" altLang="en-US" smtClean="0"/>
              <a:pPr/>
              <a:t>‹#›</a:t>
            </a:fld>
            <a:endParaRPr lang="zh-CN" altLang="en-US"/>
          </a:p>
        </p:txBody>
      </p:sp>
    </p:spTree>
    <p:extLst>
      <p:ext uri="{BB962C8B-B14F-4D97-AF65-F5344CB8AC3E}">
        <p14:creationId xmlns:p14="http://schemas.microsoft.com/office/powerpoint/2010/main" xmlns="" val="3023845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A2EC900-4D14-4947-AF8F-012579ECCC85}" type="slidenum">
              <a:rPr lang="zh-CN" altLang="en-US" smtClean="0"/>
              <a:pPr/>
              <a:t>2</a:t>
            </a:fld>
            <a:endParaRPr lang="zh-CN" altLang="en-US"/>
          </a:p>
        </p:txBody>
      </p:sp>
    </p:spTree>
    <p:extLst>
      <p:ext uri="{BB962C8B-B14F-4D97-AF65-F5344CB8AC3E}">
        <p14:creationId xmlns:p14="http://schemas.microsoft.com/office/powerpoint/2010/main" xmlns="" val="2422129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A2EC900-4D14-4947-AF8F-012579ECCC85}" type="slidenum">
              <a:rPr lang="zh-CN" altLang="en-US" smtClean="0"/>
              <a:pPr/>
              <a:t>10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6203614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0976640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tags" Target="../tags/tag5.xml"/><Relationship Id="rId1" Type="http://schemas.openxmlformats.org/officeDocument/2006/relationships/tags" Target="../tags/tag4.xml"/><Relationship Id="rId6" Type="http://schemas.microsoft.com/office/2007/relationships/hdphoto" Target="../media/hdphoto1.wdp"/><Relationship Id="rId11" Type="http://schemas.openxmlformats.org/officeDocument/2006/relationships/image" Target="../media/image3.png"/><Relationship Id="rId5" Type="http://schemas.openxmlformats.org/officeDocument/2006/relationships/image" Target="../media/image4.png"/><Relationship Id="rId10" Type="http://schemas.microsoft.com/office/2007/relationships/hdphoto" Target="../media/hdphoto3.wdp"/><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3.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microsoft.com/office/2007/relationships/hdphoto" Target="../media/hdphoto6.wdp"/><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5.png"/><Relationship Id="rId5" Type="http://schemas.microsoft.com/office/2007/relationships/hdphoto" Target="../media/hdphoto5.wdp"/><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3.png"/><Relationship Id="rId5" Type="http://schemas.microsoft.com/office/2007/relationships/hdphoto" Target="../media/hdphoto7.wdp"/><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microsoft.com/office/2007/relationships/hdphoto" Target="../media/hdphoto4.wdp"/><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8.png"/><Relationship Id="rId5" Type="http://schemas.microsoft.com/office/2007/relationships/hdphoto" Target="../media/hdphoto8.wdp"/><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图片 47">
            <a:extLst>
              <a:ext uri="{FF2B5EF4-FFF2-40B4-BE49-F238E27FC236}">
                <a16:creationId xmlns:a16="http://schemas.microsoft.com/office/drawing/2014/main" xmlns="" id="{65512ACB-2437-4356-932F-98CCCF36D547}"/>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xmlns="" id="{2491F83B-4A77-42E0-AD2D-DD10913F8A2A}"/>
              </a:ext>
            </a:extLst>
          </p:cNvPr>
          <p:cNvCxnSpPr>
            <a:cxnSpLocks/>
          </p:cNvCxnSpPr>
          <p:nvPr/>
        </p:nvCxnSpPr>
        <p:spPr>
          <a:xfrm>
            <a:off x="0" y="2761344"/>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E845C2A6-9430-41DC-994F-72F6F7EEDA0D}"/>
              </a:ext>
            </a:extLst>
          </p:cNvPr>
          <p:cNvCxnSpPr>
            <a:cxnSpLocks/>
          </p:cNvCxnSpPr>
          <p:nvPr/>
        </p:nvCxnSpPr>
        <p:spPr>
          <a:xfrm>
            <a:off x="0" y="4024086"/>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FA1073B5-C70D-4756-94EA-75DE3CE4B7D7}"/>
              </a:ext>
            </a:extLst>
          </p:cNvPr>
          <p:cNvCxnSpPr>
            <a:cxnSpLocks/>
          </p:cNvCxnSpPr>
          <p:nvPr/>
        </p:nvCxnSpPr>
        <p:spPr>
          <a:xfrm>
            <a:off x="4184738"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5D352407-35A2-4585-A33D-E6E701414723}"/>
              </a:ext>
            </a:extLst>
          </p:cNvPr>
          <p:cNvCxnSpPr>
            <a:cxnSpLocks/>
          </p:cNvCxnSpPr>
          <p:nvPr/>
        </p:nvCxnSpPr>
        <p:spPr>
          <a:xfrm>
            <a:off x="8007261"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28" name="图片 27">
            <a:extLst>
              <a:ext uri="{FF2B5EF4-FFF2-40B4-BE49-F238E27FC236}">
                <a16:creationId xmlns:a16="http://schemas.microsoft.com/office/drawing/2014/main" xmlns="" id="{993826AE-6C6C-4932-9C48-80270D9BA942}"/>
              </a:ext>
            </a:extLst>
          </p:cNvPr>
          <p:cNvPicPr>
            <a:picLocks noChangeAspect="1"/>
          </p:cNvPicPr>
          <p:nvPr/>
        </p:nvPicPr>
        <p:blipFill>
          <a:blip r:embed="rId4"/>
          <a:stretch>
            <a:fillRect/>
          </a:stretch>
        </p:blipFill>
        <p:spPr>
          <a:xfrm>
            <a:off x="4184738" y="505715"/>
            <a:ext cx="3822523" cy="5846571"/>
          </a:xfrm>
          <a:prstGeom prst="rect">
            <a:avLst/>
          </a:prstGeom>
        </p:spPr>
      </p:pic>
      <p:pic>
        <p:nvPicPr>
          <p:cNvPr id="35" name="图片 34">
            <a:extLst>
              <a:ext uri="{FF2B5EF4-FFF2-40B4-BE49-F238E27FC236}">
                <a16:creationId xmlns:a16="http://schemas.microsoft.com/office/drawing/2014/main" xmlns="" id="{2F9C4725-5E16-45B5-B49A-5E7C63E240B1}"/>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11286444" y="5812798"/>
            <a:ext cx="539488" cy="539488"/>
          </a:xfrm>
          <a:prstGeom prst="rect">
            <a:avLst/>
          </a:prstGeom>
        </p:spPr>
      </p:pic>
      <p:pic>
        <p:nvPicPr>
          <p:cNvPr id="45" name="图片 44">
            <a:extLst>
              <a:ext uri="{FF2B5EF4-FFF2-40B4-BE49-F238E27FC236}">
                <a16:creationId xmlns:a16="http://schemas.microsoft.com/office/drawing/2014/main" xmlns="" id="{D63D1884-5795-4479-9C0F-A3C6931CDCBD}"/>
              </a:ext>
            </a:extLst>
          </p:cNvPr>
          <p:cNvPicPr>
            <a:picLocks noChangeAspect="1"/>
          </p:cNvPicPr>
          <p:nvPr/>
        </p:nvPicPr>
        <p:blipFill>
          <a:blip r:embed="rId6">
            <a:alphaModFix amt="30000"/>
          </a:blip>
          <a:stretch>
            <a:fillRect/>
          </a:stretch>
        </p:blipFill>
        <p:spPr>
          <a:xfrm>
            <a:off x="0" y="0"/>
            <a:ext cx="12192000" cy="6857999"/>
          </a:xfrm>
          <a:prstGeom prst="rect">
            <a:avLst/>
          </a:prstGeom>
          <a:ln>
            <a:noFill/>
          </a:ln>
        </p:spPr>
      </p:pic>
      <p:sp>
        <p:nvSpPr>
          <p:cNvPr id="51" name="PA-图片 47">
            <a:extLst>
              <a:ext uri="{FF2B5EF4-FFF2-40B4-BE49-F238E27FC236}">
                <a16:creationId xmlns:a16="http://schemas.microsoft.com/office/drawing/2014/main" xmlns="" id="{F5C46609-C44F-4C9A-807F-D3367EE99D2A}"/>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xmlns="" id="{3925BC97-A550-41C1-9D98-605295F004FA}"/>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0" name="文本框 29">
            <a:extLst>
              <a:ext uri="{FF2B5EF4-FFF2-40B4-BE49-F238E27FC236}">
                <a16:creationId xmlns:a16="http://schemas.microsoft.com/office/drawing/2014/main" xmlns="" id="{646FE365-6E56-43EC-9EE1-4F564CDEE9EA}"/>
              </a:ext>
            </a:extLst>
          </p:cNvPr>
          <p:cNvSpPr txBox="1"/>
          <p:nvPr/>
        </p:nvSpPr>
        <p:spPr>
          <a:xfrm>
            <a:off x="8674101" y="559902"/>
            <a:ext cx="3517896"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1" name="文本框 30">
            <a:extLst>
              <a:ext uri="{FF2B5EF4-FFF2-40B4-BE49-F238E27FC236}">
                <a16:creationId xmlns:a16="http://schemas.microsoft.com/office/drawing/2014/main" xmlns="" id="{F54E990B-0568-4E8F-A1A7-E750BF8C8889}"/>
              </a:ext>
            </a:extLst>
          </p:cNvPr>
          <p:cNvSpPr txBox="1"/>
          <p:nvPr/>
        </p:nvSpPr>
        <p:spPr>
          <a:xfrm>
            <a:off x="2527304" y="1391318"/>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4" name="文本框 33">
            <a:extLst>
              <a:ext uri="{FF2B5EF4-FFF2-40B4-BE49-F238E27FC236}">
                <a16:creationId xmlns:a16="http://schemas.microsoft.com/office/drawing/2014/main" xmlns="" id="{92A31C5C-BBAA-4AC8-A039-024068E08741}"/>
              </a:ext>
            </a:extLst>
          </p:cNvPr>
          <p:cNvSpPr txBox="1"/>
          <p:nvPr/>
        </p:nvSpPr>
        <p:spPr>
          <a:xfrm>
            <a:off x="905556" y="5818975"/>
            <a:ext cx="5279340" cy="505972"/>
          </a:xfrm>
          <a:prstGeom prst="rect">
            <a:avLst/>
          </a:prstGeom>
          <a:noFill/>
        </p:spPr>
        <p:txBody>
          <a:bodyPr wrap="square" rtlCol="0">
            <a:spAutoFit/>
          </a:bodyPr>
          <a:lstStyle/>
          <a:p>
            <a:pPr>
              <a:lnSpc>
                <a:spcPct val="12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Pellentesque habitant morbi tristique senectus et netus et malesuada fames ac turpis egestas</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7" name="文本框 36">
            <a:extLst>
              <a:ext uri="{FF2B5EF4-FFF2-40B4-BE49-F238E27FC236}">
                <a16:creationId xmlns:a16="http://schemas.microsoft.com/office/drawing/2014/main" xmlns="" id="{FF358178-038F-4C40-92C8-85E059F0CC42}"/>
              </a:ext>
            </a:extLst>
          </p:cNvPr>
          <p:cNvSpPr txBox="1"/>
          <p:nvPr/>
        </p:nvSpPr>
        <p:spPr>
          <a:xfrm>
            <a:off x="10957122" y="6415786"/>
            <a:ext cx="991954" cy="276999"/>
          </a:xfrm>
          <a:prstGeom prst="rect">
            <a:avLst/>
          </a:prstGeom>
          <a:noFill/>
        </p:spPr>
        <p:txBody>
          <a:bodyPr wrap="square" rtlCol="0">
            <a:spAutoFit/>
          </a:bodyPr>
          <a:lstStyle/>
          <a:p>
            <a:pPr algn="r"/>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1390550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A-图片 47">
            <a:extLst>
              <a:ext uri="{FF2B5EF4-FFF2-40B4-BE49-F238E27FC236}">
                <a16:creationId xmlns:a16="http://schemas.microsoft.com/office/drawing/2014/main" xmlns="" id="{540D7399-8650-4466-8A2E-4AC3B0BAD3CE}"/>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a:extLst>
              <a:ext uri="{FF2B5EF4-FFF2-40B4-BE49-F238E27FC236}">
                <a16:creationId xmlns:a16="http://schemas.microsoft.com/office/drawing/2014/main" xmlns="" id="{00F3FBCE-63A8-47FF-AA79-EB4106FC4D4F}"/>
              </a:ext>
            </a:extLst>
          </p:cNvPr>
          <p:cNvCxnSpPr>
            <a:cxnSpLocks/>
          </p:cNvCxnSpPr>
          <p:nvPr/>
        </p:nvCxnSpPr>
        <p:spPr>
          <a:xfrm>
            <a:off x="0" y="2761344"/>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35E8D81A-5F85-46BD-927A-01276416745D}"/>
              </a:ext>
            </a:extLst>
          </p:cNvPr>
          <p:cNvCxnSpPr>
            <a:cxnSpLocks/>
          </p:cNvCxnSpPr>
          <p:nvPr/>
        </p:nvCxnSpPr>
        <p:spPr>
          <a:xfrm>
            <a:off x="0" y="4024086"/>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3DDE6C2D-5158-4433-A0B1-5D818F3525E4}"/>
              </a:ext>
            </a:extLst>
          </p:cNvPr>
          <p:cNvCxnSpPr>
            <a:cxnSpLocks/>
          </p:cNvCxnSpPr>
          <p:nvPr/>
        </p:nvCxnSpPr>
        <p:spPr>
          <a:xfrm>
            <a:off x="4351654"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A62707C4-E9F0-46ED-96FD-E5750E524145}"/>
              </a:ext>
            </a:extLst>
          </p:cNvPr>
          <p:cNvCxnSpPr>
            <a:cxnSpLocks/>
          </p:cNvCxnSpPr>
          <p:nvPr/>
        </p:nvCxnSpPr>
        <p:spPr>
          <a:xfrm>
            <a:off x="5759952"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19" name="图片 18">
            <a:extLst>
              <a:ext uri="{FF2B5EF4-FFF2-40B4-BE49-F238E27FC236}">
                <a16:creationId xmlns:a16="http://schemas.microsoft.com/office/drawing/2014/main" xmlns="" id="{98101974-FFE1-4322-8516-45B12336F6B5}"/>
              </a:ext>
            </a:extLst>
          </p:cNvPr>
          <p:cNvPicPr>
            <a:picLocks noChangeAspect="1"/>
          </p:cNvPicPr>
          <p:nvPr/>
        </p:nvPicPr>
        <p:blipFill>
          <a:blip r:embed="rId5">
            <a:alphaModFix amt="85000"/>
            <a:extLst>
              <a:ext uri="{BEBA8EAE-BF5A-486C-A8C5-ECC9F3942E4B}">
                <a14:imgProps xmlns:a14="http://schemas.microsoft.com/office/drawing/2010/main" xmlns="">
                  <a14:imgLayer r:embed="rId6">
                    <a14:imgEffect>
                      <a14:saturation sat="400000"/>
                    </a14:imgEffect>
                  </a14:imgLayer>
                </a14:imgProps>
              </a:ext>
            </a:extLst>
          </a:blip>
          <a:stretch>
            <a:fillRect/>
          </a:stretch>
        </p:blipFill>
        <p:spPr>
          <a:xfrm>
            <a:off x="4351654" y="0"/>
            <a:ext cx="1408298" cy="2255716"/>
          </a:xfrm>
          <a:prstGeom prst="rect">
            <a:avLst/>
          </a:prstGeom>
        </p:spPr>
      </p:pic>
      <p:pic>
        <p:nvPicPr>
          <p:cNvPr id="23" name="图片 22" descr="图片包含 桌子, 瓶子, 橙子, 水&#10;&#10;描述已自动生成">
            <a:extLst>
              <a:ext uri="{FF2B5EF4-FFF2-40B4-BE49-F238E27FC236}">
                <a16:creationId xmlns:a16="http://schemas.microsoft.com/office/drawing/2014/main" xmlns="" id="{9940D75A-6004-484F-951D-253433C3F870}"/>
              </a:ext>
            </a:extLst>
          </p:cNvPr>
          <p:cNvPicPr>
            <a:picLocks noChangeAspect="1"/>
          </p:cNvPicPr>
          <p:nvPr/>
        </p:nvPicPr>
        <p:blipFill>
          <a:blip r:embed="rId7" cstate="screen">
            <a:alphaModFix amt="85000"/>
            <a:extLst>
              <a:ext uri="{BEBA8EAE-BF5A-486C-A8C5-ECC9F3942E4B}">
                <a14:imgProps xmlns:a14="http://schemas.microsoft.com/office/drawing/2010/main" xmlns="">
                  <a14:imgLayer r:embed="rId8">
                    <a14:imgEffect>
                      <a14:saturation sat="200000"/>
                    </a14:imgEffect>
                  </a14:imgLayer>
                </a14:imgProps>
              </a:ext>
              <a:ext uri="{28A0092B-C50C-407E-A947-70E740481C1C}">
                <a14:useLocalDpi xmlns:a14="http://schemas.microsoft.com/office/drawing/2010/main" xmlns=""/>
              </a:ext>
            </a:extLst>
          </a:blip>
          <a:srcRect/>
          <a:stretch>
            <a:fillRect/>
          </a:stretch>
        </p:blipFill>
        <p:spPr>
          <a:xfrm>
            <a:off x="9008109" y="4024086"/>
            <a:ext cx="1826821" cy="2833914"/>
          </a:xfrm>
          <a:custGeom>
            <a:avLst/>
            <a:gdLst>
              <a:gd name="connsiteX0" fmla="*/ 0 w 1826821"/>
              <a:gd name="connsiteY0" fmla="*/ 0 h 2833914"/>
              <a:gd name="connsiteX1" fmla="*/ 1826821 w 1826821"/>
              <a:gd name="connsiteY1" fmla="*/ 0 h 2833914"/>
              <a:gd name="connsiteX2" fmla="*/ 1826821 w 1826821"/>
              <a:gd name="connsiteY2" fmla="*/ 2833914 h 2833914"/>
              <a:gd name="connsiteX3" fmla="*/ 0 w 1826821"/>
              <a:gd name="connsiteY3" fmla="*/ 2833914 h 2833914"/>
            </a:gdLst>
            <a:ahLst/>
            <a:cxnLst>
              <a:cxn ang="0">
                <a:pos x="connsiteX0" y="connsiteY0"/>
              </a:cxn>
              <a:cxn ang="0">
                <a:pos x="connsiteX1" y="connsiteY1"/>
              </a:cxn>
              <a:cxn ang="0">
                <a:pos x="connsiteX2" y="connsiteY2"/>
              </a:cxn>
              <a:cxn ang="0">
                <a:pos x="connsiteX3" y="connsiteY3"/>
              </a:cxn>
            </a:cxnLst>
            <a:rect l="l" t="t" r="r" b="b"/>
            <a:pathLst>
              <a:path w="1826821" h="2833914">
                <a:moveTo>
                  <a:pt x="0" y="0"/>
                </a:moveTo>
                <a:lnTo>
                  <a:pt x="1826821" y="0"/>
                </a:lnTo>
                <a:lnTo>
                  <a:pt x="1826821" y="2833914"/>
                </a:lnTo>
                <a:lnTo>
                  <a:pt x="0" y="2833914"/>
                </a:lnTo>
                <a:close/>
              </a:path>
            </a:pathLst>
          </a:custGeom>
        </p:spPr>
      </p:pic>
      <p:pic>
        <p:nvPicPr>
          <p:cNvPr id="27" name="图片 26">
            <a:extLst>
              <a:ext uri="{FF2B5EF4-FFF2-40B4-BE49-F238E27FC236}">
                <a16:creationId xmlns:a16="http://schemas.microsoft.com/office/drawing/2014/main" xmlns="" id="{549FD1E7-9B84-4D14-B599-80D21210DBDB}"/>
              </a:ext>
            </a:extLst>
          </p:cNvPr>
          <p:cNvPicPr>
            <a:picLocks noChangeAspect="1"/>
          </p:cNvPicPr>
          <p:nvPr/>
        </p:nvPicPr>
        <p:blipFill>
          <a:blip r:embed="rId9">
            <a:alphaModFix amt="75000"/>
            <a:extLst>
              <a:ext uri="{BEBA8EAE-BF5A-486C-A8C5-ECC9F3942E4B}">
                <a14:imgProps xmlns:a14="http://schemas.microsoft.com/office/drawing/2010/main" xmlns="">
                  <a14:imgLayer r:embed="rId10">
                    <a14:imgEffect>
                      <a14:saturation sat="400000"/>
                    </a14:imgEffect>
                  </a14:imgLayer>
                </a14:imgProps>
              </a:ext>
            </a:extLst>
          </a:blip>
          <a:stretch>
            <a:fillRect/>
          </a:stretch>
        </p:blipFill>
        <p:spPr>
          <a:xfrm>
            <a:off x="1526106" y="2761344"/>
            <a:ext cx="1731414" cy="1261981"/>
          </a:xfrm>
          <a:prstGeom prst="rect">
            <a:avLst/>
          </a:prstGeom>
        </p:spPr>
      </p:pic>
      <p:pic>
        <p:nvPicPr>
          <p:cNvPr id="46" name="图片 45">
            <a:extLst>
              <a:ext uri="{FF2B5EF4-FFF2-40B4-BE49-F238E27FC236}">
                <a16:creationId xmlns:a16="http://schemas.microsoft.com/office/drawing/2014/main" xmlns="" id="{6B61011C-03DA-445B-94FD-ABBA8FF8A393}"/>
              </a:ext>
            </a:extLst>
          </p:cNvPr>
          <p:cNvPicPr>
            <a:picLocks noChangeAspect="1"/>
          </p:cNvPicPr>
          <p:nvPr/>
        </p:nvPicPr>
        <p:blipFill>
          <a:blip r:embed="rId11">
            <a:alphaModFix amt="30000"/>
          </a:blip>
          <a:stretch>
            <a:fillRect/>
          </a:stretch>
        </p:blipFill>
        <p:spPr>
          <a:xfrm>
            <a:off x="0" y="0"/>
            <a:ext cx="12192000" cy="6857999"/>
          </a:xfrm>
          <a:prstGeom prst="rect">
            <a:avLst/>
          </a:prstGeom>
        </p:spPr>
      </p:pic>
      <p:sp>
        <p:nvSpPr>
          <p:cNvPr id="50" name="PA-图片 47">
            <a:extLst>
              <a:ext uri="{FF2B5EF4-FFF2-40B4-BE49-F238E27FC236}">
                <a16:creationId xmlns:a16="http://schemas.microsoft.com/office/drawing/2014/main" xmlns="" id="{168AD712-DA57-4805-9787-A0AAE0F45126}"/>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xmlns="" id="{31D1A41E-A7BD-4D55-B9C0-59FF6BDB7698}"/>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3" name="文本框 32">
            <a:extLst>
              <a:ext uri="{FF2B5EF4-FFF2-40B4-BE49-F238E27FC236}">
                <a16:creationId xmlns:a16="http://schemas.microsoft.com/office/drawing/2014/main" xmlns="" id="{5ACF9466-DD13-44A6-A4E8-3EF782D18B01}"/>
              </a:ext>
            </a:extLst>
          </p:cNvPr>
          <p:cNvSpPr txBox="1"/>
          <p:nvPr/>
        </p:nvSpPr>
        <p:spPr>
          <a:xfrm>
            <a:off x="8674101" y="559902"/>
            <a:ext cx="3203574"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7" name="文本框 36">
            <a:extLst>
              <a:ext uri="{FF2B5EF4-FFF2-40B4-BE49-F238E27FC236}">
                <a16:creationId xmlns:a16="http://schemas.microsoft.com/office/drawing/2014/main" xmlns="" id="{4A2E9511-6A5A-4FCE-9083-552159C1EE1C}"/>
              </a:ext>
            </a:extLst>
          </p:cNvPr>
          <p:cNvSpPr txBox="1"/>
          <p:nvPr/>
        </p:nvSpPr>
        <p:spPr>
          <a:xfrm>
            <a:off x="5950363" y="1511672"/>
            <a:ext cx="3129636" cy="574901"/>
          </a:xfrm>
          <a:prstGeom prst="rect">
            <a:avLst/>
          </a:prstGeom>
          <a:noFill/>
        </p:spPr>
        <p:txBody>
          <a:bodyPr wrap="square" rtlCol="0">
            <a:spAutoFit/>
          </a:bodyPr>
          <a:lstStyle/>
          <a:p>
            <a:pPr>
              <a:lnSpc>
                <a:spcPct val="120000"/>
              </a:lnSpc>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tristique senectus et netus et malesuada fames ac turpis egestas</a:t>
            </a:r>
            <a:endParaRPr lang="zh-CN" altLang="en-US" sz="14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8" name="文本框 37">
            <a:extLst>
              <a:ext uri="{FF2B5EF4-FFF2-40B4-BE49-F238E27FC236}">
                <a16:creationId xmlns:a16="http://schemas.microsoft.com/office/drawing/2014/main" xmlns="" id="{58761EC7-CB13-47B6-9063-6811C243F227}"/>
              </a:ext>
            </a:extLst>
          </p:cNvPr>
          <p:cNvSpPr txBox="1"/>
          <p:nvPr/>
        </p:nvSpPr>
        <p:spPr>
          <a:xfrm>
            <a:off x="5950363" y="1127858"/>
            <a:ext cx="3129636" cy="307777"/>
          </a:xfrm>
          <a:prstGeom prst="rect">
            <a:avLst/>
          </a:prstGeom>
          <a:noFill/>
        </p:spPr>
        <p:txBody>
          <a:bodyPr wrap="square" rtlCol="0">
            <a:spAutoFit/>
          </a:bodyPr>
          <a:lstStyle/>
          <a:p>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 01.   TITLE GOES HERE</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9" name="文本框 38">
            <a:extLst>
              <a:ext uri="{FF2B5EF4-FFF2-40B4-BE49-F238E27FC236}">
                <a16:creationId xmlns:a16="http://schemas.microsoft.com/office/drawing/2014/main" xmlns="" id="{AE70A14D-0D62-4B24-B388-067E1AA47400}"/>
              </a:ext>
            </a:extLst>
          </p:cNvPr>
          <p:cNvSpPr txBox="1"/>
          <p:nvPr/>
        </p:nvSpPr>
        <p:spPr>
          <a:xfrm>
            <a:off x="5775789" y="5730142"/>
            <a:ext cx="3129636" cy="574901"/>
          </a:xfrm>
          <a:prstGeom prst="rect">
            <a:avLst/>
          </a:prstGeom>
          <a:noFill/>
        </p:spPr>
        <p:txBody>
          <a:bodyPr wrap="square" rtlCol="0">
            <a:spAutoFit/>
          </a:bodyPr>
          <a:lstStyle/>
          <a:p>
            <a:pPr>
              <a:lnSpc>
                <a:spcPct val="120000"/>
              </a:lnSpc>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tristique senectus et netus et malesuada fames ac turpis egestas</a:t>
            </a:r>
            <a:endParaRPr lang="zh-CN" altLang="en-US" sz="14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0" name="文本框 39">
            <a:extLst>
              <a:ext uri="{FF2B5EF4-FFF2-40B4-BE49-F238E27FC236}">
                <a16:creationId xmlns:a16="http://schemas.microsoft.com/office/drawing/2014/main" xmlns="" id="{11454C04-BC38-4BC8-B14E-8807263F7EF8}"/>
              </a:ext>
            </a:extLst>
          </p:cNvPr>
          <p:cNvSpPr txBox="1"/>
          <p:nvPr/>
        </p:nvSpPr>
        <p:spPr>
          <a:xfrm>
            <a:off x="5775789" y="5346328"/>
            <a:ext cx="3129636" cy="307777"/>
          </a:xfrm>
          <a:prstGeom prst="rect">
            <a:avLst/>
          </a:prstGeom>
          <a:noFill/>
        </p:spPr>
        <p:txBody>
          <a:bodyPr wrap="square" rtlCol="0">
            <a:spAutoFit/>
          </a:bodyPr>
          <a:lstStyle/>
          <a:p>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 03.   TITLE GOES HERE</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1" name="文本框 40">
            <a:extLst>
              <a:ext uri="{FF2B5EF4-FFF2-40B4-BE49-F238E27FC236}">
                <a16:creationId xmlns:a16="http://schemas.microsoft.com/office/drawing/2014/main" xmlns="" id="{2E409030-A3D6-406D-8372-3029F2C2D4DC}"/>
              </a:ext>
            </a:extLst>
          </p:cNvPr>
          <p:cNvSpPr txBox="1"/>
          <p:nvPr/>
        </p:nvSpPr>
        <p:spPr>
          <a:xfrm>
            <a:off x="758468" y="4679176"/>
            <a:ext cx="3129636" cy="574901"/>
          </a:xfrm>
          <a:prstGeom prst="rect">
            <a:avLst/>
          </a:prstGeom>
          <a:noFill/>
        </p:spPr>
        <p:txBody>
          <a:bodyPr wrap="square" rtlCol="0">
            <a:spAutoFit/>
          </a:bodyPr>
          <a:lstStyle/>
          <a:p>
            <a:pPr>
              <a:lnSpc>
                <a:spcPct val="120000"/>
              </a:lnSpc>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tristique senectus et netus et malesuada fames ac turpis egestas</a:t>
            </a:r>
            <a:endParaRPr lang="zh-CN" altLang="en-US" sz="14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2" name="文本框 41">
            <a:extLst>
              <a:ext uri="{FF2B5EF4-FFF2-40B4-BE49-F238E27FC236}">
                <a16:creationId xmlns:a16="http://schemas.microsoft.com/office/drawing/2014/main" xmlns="" id="{1DFF8754-E487-4A98-A383-BE6608A0D462}"/>
              </a:ext>
            </a:extLst>
          </p:cNvPr>
          <p:cNvSpPr txBox="1"/>
          <p:nvPr/>
        </p:nvSpPr>
        <p:spPr>
          <a:xfrm>
            <a:off x="758468" y="4295362"/>
            <a:ext cx="3129636" cy="307777"/>
          </a:xfrm>
          <a:prstGeom prst="rect">
            <a:avLst/>
          </a:prstGeom>
          <a:noFill/>
        </p:spPr>
        <p:txBody>
          <a:bodyPr wrap="square" rtlCol="0">
            <a:spAutoFit/>
          </a:bodyPr>
          <a:lstStyle/>
          <a:p>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 02.   TITLE GOES HERE</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4" name="文本框 43">
            <a:extLst>
              <a:ext uri="{FF2B5EF4-FFF2-40B4-BE49-F238E27FC236}">
                <a16:creationId xmlns:a16="http://schemas.microsoft.com/office/drawing/2014/main" xmlns="" id="{03C39DC1-47D3-4048-B153-0F98D2B2E7F0}"/>
              </a:ext>
            </a:extLst>
          </p:cNvPr>
          <p:cNvSpPr txBox="1"/>
          <p:nvPr/>
        </p:nvSpPr>
        <p:spPr>
          <a:xfrm>
            <a:off x="10885721" y="3290501"/>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4746482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PA-图片 47">
            <a:extLst>
              <a:ext uri="{FF2B5EF4-FFF2-40B4-BE49-F238E27FC236}">
                <a16:creationId xmlns:a16="http://schemas.microsoft.com/office/drawing/2014/main" xmlns="" id="{97FE5073-1704-4761-9B38-7D8A232710A6}"/>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a:extLst>
              <a:ext uri="{FF2B5EF4-FFF2-40B4-BE49-F238E27FC236}">
                <a16:creationId xmlns:a16="http://schemas.microsoft.com/office/drawing/2014/main" xmlns="" id="{E0B776BC-9001-4113-A06B-15CFDCF7E548}"/>
              </a:ext>
            </a:extLst>
          </p:cNvPr>
          <p:cNvCxnSpPr>
            <a:cxnSpLocks/>
            <a:endCxn id="12" idx="3"/>
          </p:cNvCxnSpPr>
          <p:nvPr/>
        </p:nvCxnSpPr>
        <p:spPr>
          <a:xfrm>
            <a:off x="6096000" y="0"/>
            <a:ext cx="0" cy="503555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xmlns="" id="{9CA16F82-00AF-42BF-8594-69E10B071B43}"/>
              </a:ext>
            </a:extLst>
          </p:cNvPr>
          <p:cNvSpPr/>
          <p:nvPr/>
        </p:nvSpPr>
        <p:spPr>
          <a:xfrm>
            <a:off x="2921000" y="1441450"/>
            <a:ext cx="6350000" cy="3594100"/>
          </a:xfrm>
          <a:prstGeom prst="rect">
            <a:avLst/>
          </a:prstGeom>
          <a:noFill/>
          <a:ln w="6350">
            <a:solidFill>
              <a:srgbClr val="8AC6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xmlns="" id="{7DD3F66E-9502-4C21-AA29-A44E69F34794}"/>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saturation sat="400000"/>
                    </a14:imgEffect>
                  </a14:imgLayer>
                </a14:imgProps>
              </a:ext>
              <a:ext uri="{28A0092B-C50C-407E-A947-70E740481C1C}">
                <a14:useLocalDpi xmlns:a14="http://schemas.microsoft.com/office/drawing/2010/main" xmlns=""/>
              </a:ext>
            </a:extLst>
          </a:blip>
          <a:srcRect t="24533"/>
          <a:stretch>
            <a:fillRect/>
          </a:stretch>
        </p:blipFill>
        <p:spPr>
          <a:xfrm>
            <a:off x="6096000" y="1441450"/>
            <a:ext cx="3175000" cy="3594100"/>
          </a:xfrm>
          <a:custGeom>
            <a:avLst/>
            <a:gdLst>
              <a:gd name="connsiteX0" fmla="*/ 0 w 3175000"/>
              <a:gd name="connsiteY0" fmla="*/ 0 h 3594100"/>
              <a:gd name="connsiteX1" fmla="*/ 3175000 w 3175000"/>
              <a:gd name="connsiteY1" fmla="*/ 0 h 3594100"/>
              <a:gd name="connsiteX2" fmla="*/ 3175000 w 3175000"/>
              <a:gd name="connsiteY2" fmla="*/ 3594100 h 3594100"/>
              <a:gd name="connsiteX3" fmla="*/ 0 w 3175000"/>
              <a:gd name="connsiteY3" fmla="*/ 3594100 h 3594100"/>
            </a:gdLst>
            <a:ahLst/>
            <a:cxnLst>
              <a:cxn ang="0">
                <a:pos x="connsiteX0" y="connsiteY0"/>
              </a:cxn>
              <a:cxn ang="0">
                <a:pos x="connsiteX1" y="connsiteY1"/>
              </a:cxn>
              <a:cxn ang="0">
                <a:pos x="connsiteX2" y="connsiteY2"/>
              </a:cxn>
              <a:cxn ang="0">
                <a:pos x="connsiteX3" y="connsiteY3"/>
              </a:cxn>
            </a:cxnLst>
            <a:rect l="l" t="t" r="r" b="b"/>
            <a:pathLst>
              <a:path w="3175000" h="3594100">
                <a:moveTo>
                  <a:pt x="0" y="0"/>
                </a:moveTo>
                <a:lnTo>
                  <a:pt x="3175000" y="0"/>
                </a:lnTo>
                <a:lnTo>
                  <a:pt x="3175000" y="3594100"/>
                </a:lnTo>
                <a:lnTo>
                  <a:pt x="0" y="3594100"/>
                </a:lnTo>
                <a:close/>
              </a:path>
            </a:pathLst>
          </a:custGeom>
        </p:spPr>
      </p:pic>
      <p:cxnSp>
        <p:nvCxnSpPr>
          <p:cNvPr id="27" name="直接连接符 26">
            <a:extLst>
              <a:ext uri="{FF2B5EF4-FFF2-40B4-BE49-F238E27FC236}">
                <a16:creationId xmlns:a16="http://schemas.microsoft.com/office/drawing/2014/main" xmlns="" id="{74179BE2-9D67-44AA-804F-F4831D957011}"/>
              </a:ext>
            </a:extLst>
          </p:cNvPr>
          <p:cNvCxnSpPr>
            <a:cxnSpLocks/>
          </p:cNvCxnSpPr>
          <p:nvPr/>
        </p:nvCxnSpPr>
        <p:spPr>
          <a:xfrm>
            <a:off x="9271000" y="3238500"/>
            <a:ext cx="2921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8888524E-4C48-468D-B625-9D9803A5D1AB}"/>
              </a:ext>
            </a:extLst>
          </p:cNvPr>
          <p:cNvCxnSpPr>
            <a:cxnSpLocks/>
          </p:cNvCxnSpPr>
          <p:nvPr/>
        </p:nvCxnSpPr>
        <p:spPr>
          <a:xfrm>
            <a:off x="0" y="5035550"/>
            <a:ext cx="2921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a16="http://schemas.microsoft.com/office/drawing/2014/main" xmlns="" id="{7C7DEA41-5602-4B3D-99BF-61540A1403FD}"/>
              </a:ext>
            </a:extLst>
          </p:cNvPr>
          <p:cNvPicPr>
            <a:picLocks noChangeAspect="1"/>
          </p:cNvPicPr>
          <p:nvPr/>
        </p:nvPicPr>
        <p:blipFill rotWithShape="1">
          <a:blip r:embed="rId6" cstate="screen">
            <a:extLst>
              <a:ext uri="{BEBA8EAE-BF5A-486C-A8C5-ECC9F3942E4B}">
                <a14:imgProps xmlns:a14="http://schemas.microsoft.com/office/drawing/2010/main" xmlns="">
                  <a14:imgLayer r:embed="rId5">
                    <a14:imgEffect>
                      <a14:saturation sat="300000"/>
                    </a14:imgEffect>
                  </a14:imgLayer>
                </a14:imgProps>
              </a:ext>
              <a:ext uri="{28A0092B-C50C-407E-A947-70E740481C1C}">
                <a14:useLocalDpi xmlns:a14="http://schemas.microsoft.com/office/drawing/2010/main" xmlns=""/>
              </a:ext>
            </a:extLst>
          </a:blip>
          <a:srcRect/>
          <a:stretch/>
        </p:blipFill>
        <p:spPr>
          <a:xfrm>
            <a:off x="10790237" y="3638608"/>
            <a:ext cx="540000" cy="540000"/>
          </a:xfrm>
          <a:custGeom>
            <a:avLst/>
            <a:gdLst>
              <a:gd name="connsiteX0" fmla="*/ 0 w 3175000"/>
              <a:gd name="connsiteY0" fmla="*/ 0 h 3594100"/>
              <a:gd name="connsiteX1" fmla="*/ 3175000 w 3175000"/>
              <a:gd name="connsiteY1" fmla="*/ 0 h 3594100"/>
              <a:gd name="connsiteX2" fmla="*/ 3175000 w 3175000"/>
              <a:gd name="connsiteY2" fmla="*/ 3594100 h 3594100"/>
              <a:gd name="connsiteX3" fmla="*/ 0 w 3175000"/>
              <a:gd name="connsiteY3" fmla="*/ 3594100 h 3594100"/>
            </a:gdLst>
            <a:ahLst/>
            <a:cxnLst>
              <a:cxn ang="0">
                <a:pos x="connsiteX0" y="connsiteY0"/>
              </a:cxn>
              <a:cxn ang="0">
                <a:pos x="connsiteX1" y="connsiteY1"/>
              </a:cxn>
              <a:cxn ang="0">
                <a:pos x="connsiteX2" y="connsiteY2"/>
              </a:cxn>
              <a:cxn ang="0">
                <a:pos x="connsiteX3" y="connsiteY3"/>
              </a:cxn>
            </a:cxnLst>
            <a:rect l="l" t="t" r="r" b="b"/>
            <a:pathLst>
              <a:path w="3175000" h="3594100">
                <a:moveTo>
                  <a:pt x="0" y="0"/>
                </a:moveTo>
                <a:lnTo>
                  <a:pt x="3175000" y="0"/>
                </a:lnTo>
                <a:lnTo>
                  <a:pt x="3175000" y="3594100"/>
                </a:lnTo>
                <a:lnTo>
                  <a:pt x="0" y="3594100"/>
                </a:lnTo>
                <a:close/>
              </a:path>
            </a:pathLst>
          </a:custGeom>
        </p:spPr>
      </p:pic>
      <p:pic>
        <p:nvPicPr>
          <p:cNvPr id="43" name="图片 42">
            <a:extLst>
              <a:ext uri="{FF2B5EF4-FFF2-40B4-BE49-F238E27FC236}">
                <a16:creationId xmlns:a16="http://schemas.microsoft.com/office/drawing/2014/main" xmlns="" id="{67E06851-C576-4C4A-8934-55DA618F6A7D}"/>
              </a:ext>
            </a:extLst>
          </p:cNvPr>
          <p:cNvPicPr>
            <a:picLocks noChangeAspect="1"/>
          </p:cNvPicPr>
          <p:nvPr/>
        </p:nvPicPr>
        <p:blipFill>
          <a:blip r:embed="rId7">
            <a:alphaModFix amt="30000"/>
          </a:blip>
          <a:stretch>
            <a:fillRect/>
          </a:stretch>
        </p:blipFill>
        <p:spPr>
          <a:xfrm>
            <a:off x="0" y="0"/>
            <a:ext cx="12192000" cy="6857999"/>
          </a:xfrm>
          <a:prstGeom prst="rect">
            <a:avLst/>
          </a:prstGeom>
        </p:spPr>
      </p:pic>
      <p:sp>
        <p:nvSpPr>
          <p:cNvPr id="47" name="PA-图片 47">
            <a:extLst>
              <a:ext uri="{FF2B5EF4-FFF2-40B4-BE49-F238E27FC236}">
                <a16:creationId xmlns:a16="http://schemas.microsoft.com/office/drawing/2014/main" xmlns="" id="{B59E8A17-C4C5-435F-95BD-DA2698CDDF2B}"/>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90116698-EDDE-4F15-9589-363A1DB2E9FC}"/>
              </a:ext>
            </a:extLst>
          </p:cNvPr>
          <p:cNvSpPr txBox="1"/>
          <p:nvPr/>
        </p:nvSpPr>
        <p:spPr>
          <a:xfrm>
            <a:off x="3086100" y="1553330"/>
            <a:ext cx="3009900" cy="3192541"/>
          </a:xfrm>
          <a:prstGeom prst="rect">
            <a:avLst/>
          </a:prstGeom>
          <a:noFill/>
        </p:spPr>
        <p:txBody>
          <a:bodyPr wrap="square" rtlCol="0">
            <a:spAutoFit/>
          </a:bodyPr>
          <a:lstStyle/>
          <a:p>
            <a:pPr marL="342900" indent="-342900">
              <a:lnSpc>
                <a:spcPct val="300000"/>
              </a:lnSpc>
              <a:buFont typeface="+mj-lt"/>
              <a:buAutoNum type="arabicPeriod"/>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lorem ipsum dolor sit amet</a:t>
            </a:r>
          </a:p>
          <a:p>
            <a:pPr marL="342900" indent="-342900">
              <a:lnSpc>
                <a:spcPct val="300000"/>
              </a:lnSpc>
              <a:buFont typeface="+mj-lt"/>
              <a:buAutoNum type="arabicPeriod"/>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consectetuer adipiscing elit </a:t>
            </a:r>
          </a:p>
          <a:p>
            <a:pPr marL="342900" indent="-342900">
              <a:lnSpc>
                <a:spcPct val="300000"/>
              </a:lnSpc>
              <a:buFont typeface="+mj-lt"/>
              <a:buAutoNum type="arabicPeriod"/>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maecenas porttitor congue </a:t>
            </a:r>
          </a:p>
          <a:p>
            <a:pPr marL="342900" indent="-342900">
              <a:lnSpc>
                <a:spcPct val="300000"/>
              </a:lnSpc>
              <a:buFont typeface="+mj-lt"/>
              <a:buAutoNum type="arabicPeriod"/>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fusce posuere magna sed </a:t>
            </a:r>
          </a:p>
          <a:p>
            <a:pPr marL="342900" indent="-342900">
              <a:lnSpc>
                <a:spcPct val="300000"/>
              </a:lnSpc>
              <a:buFont typeface="+mj-lt"/>
              <a:buAutoNum type="arabicPeriod"/>
            </a:pPr>
            <a:r>
              <a:rPr lang="fr-FR" altLang="zh-CN" sz="1400">
                <a:latin typeface="..黑体UI-韩语" panose="02000000000000000000" pitchFamily="2" charset="-128"/>
                <a:ea typeface="..黑体UI-韩语" panose="02000000000000000000" pitchFamily="2" charset="-128"/>
                <a:cs typeface="..黑体UI-韩语" panose="02000000000000000000" pitchFamily="2" charset="-128"/>
              </a:rPr>
              <a:t>ultricies purus lectus</a:t>
            </a:r>
          </a:p>
        </p:txBody>
      </p:sp>
      <p:sp>
        <p:nvSpPr>
          <p:cNvPr id="20" name="文本框 19">
            <a:extLst>
              <a:ext uri="{FF2B5EF4-FFF2-40B4-BE49-F238E27FC236}">
                <a16:creationId xmlns:a16="http://schemas.microsoft.com/office/drawing/2014/main" xmlns="" id="{6A3A34E4-4020-43E1-B5C8-FB53C422AE92}"/>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2" name="文本框 21">
            <a:extLst>
              <a:ext uri="{FF2B5EF4-FFF2-40B4-BE49-F238E27FC236}">
                <a16:creationId xmlns:a16="http://schemas.microsoft.com/office/drawing/2014/main" xmlns="" id="{59DE7555-988A-4A6B-BAA8-D0A6BB9F8F68}"/>
              </a:ext>
            </a:extLst>
          </p:cNvPr>
          <p:cNvSpPr txBox="1"/>
          <p:nvPr/>
        </p:nvSpPr>
        <p:spPr>
          <a:xfrm>
            <a:off x="8674101" y="559902"/>
            <a:ext cx="3517896"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4" name="文本框 23">
            <a:extLst>
              <a:ext uri="{FF2B5EF4-FFF2-40B4-BE49-F238E27FC236}">
                <a16:creationId xmlns:a16="http://schemas.microsoft.com/office/drawing/2014/main" xmlns="" id="{D3F6D965-97CF-4D49-93E1-1E5AEFC8DBBF}"/>
              </a:ext>
            </a:extLst>
          </p:cNvPr>
          <p:cNvSpPr txBox="1"/>
          <p:nvPr/>
        </p:nvSpPr>
        <p:spPr>
          <a:xfrm>
            <a:off x="1511300" y="5812036"/>
            <a:ext cx="8921749" cy="505972"/>
          </a:xfrm>
          <a:prstGeom prst="rect">
            <a:avLst/>
          </a:prstGeom>
          <a:noFill/>
        </p:spPr>
        <p:txBody>
          <a:bodyPr wrap="square" rtlCol="0">
            <a:spAutoFit/>
          </a:bodyPr>
          <a:lstStyle/>
          <a:p>
            <a:pPr algn="r">
              <a:lnSpc>
                <a:spcPct val="12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3" name="文本框 32">
            <a:extLst>
              <a:ext uri="{FF2B5EF4-FFF2-40B4-BE49-F238E27FC236}">
                <a16:creationId xmlns:a16="http://schemas.microsoft.com/office/drawing/2014/main" xmlns="" id="{B143E4D5-7132-46F4-B977-54A6121CDD7C}"/>
              </a:ext>
            </a:extLst>
          </p:cNvPr>
          <p:cNvSpPr txBox="1"/>
          <p:nvPr/>
        </p:nvSpPr>
        <p:spPr>
          <a:xfrm>
            <a:off x="10433049" y="3300055"/>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31898603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图片 47">
            <a:extLst>
              <a:ext uri="{FF2B5EF4-FFF2-40B4-BE49-F238E27FC236}">
                <a16:creationId xmlns:a16="http://schemas.microsoft.com/office/drawing/2014/main" xmlns="" id="{CBCA676A-5252-4D9F-A8AA-B8FF5E1245DE}"/>
              </a:ext>
            </a:extLst>
          </p:cNvPr>
          <p:cNvSpPr/>
          <p:nvPr>
            <p:custDataLst>
              <p:tags r:id="rId1"/>
            </p:custDataLst>
          </p:nvPr>
        </p:nvSpPr>
        <p:spPr>
          <a:xfrm>
            <a:off x="6096000" y="0"/>
            <a:ext cx="6096000"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FBD424"/>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图片 47">
            <a:extLst>
              <a:ext uri="{FF2B5EF4-FFF2-40B4-BE49-F238E27FC236}">
                <a16:creationId xmlns:a16="http://schemas.microsoft.com/office/drawing/2014/main" xmlns="" id="{96372028-1D79-434F-B934-A67E2617144F}"/>
              </a:ext>
            </a:extLst>
          </p:cNvPr>
          <p:cNvSpPr/>
          <p:nvPr>
            <p:custDataLst>
              <p:tags r:id="rId2"/>
            </p:custDataLst>
          </p:nvPr>
        </p:nvSpPr>
        <p:spPr>
          <a:xfrm>
            <a:off x="1" y="0"/>
            <a:ext cx="6096000"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a:extLst>
              <a:ext uri="{FF2B5EF4-FFF2-40B4-BE49-F238E27FC236}">
                <a16:creationId xmlns:a16="http://schemas.microsoft.com/office/drawing/2014/main" xmlns="" id="{D69204CA-BEE0-4BB4-8C75-BC3D38C44D2C}"/>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4679949" y="1658936"/>
            <a:ext cx="2832102" cy="3540128"/>
          </a:xfrm>
          <a:prstGeom prst="rect">
            <a:avLst/>
          </a:prstGeom>
        </p:spPr>
      </p:pic>
      <p:pic>
        <p:nvPicPr>
          <p:cNvPr id="49" name="图片 48">
            <a:extLst>
              <a:ext uri="{FF2B5EF4-FFF2-40B4-BE49-F238E27FC236}">
                <a16:creationId xmlns:a16="http://schemas.microsoft.com/office/drawing/2014/main" xmlns="" id="{1F90EE27-7478-4D69-B701-6AE2EDA24404}"/>
              </a:ext>
            </a:extLst>
          </p:cNvPr>
          <p:cNvPicPr>
            <a:picLocks noChangeAspect="1"/>
          </p:cNvPicPr>
          <p:nvPr/>
        </p:nvPicPr>
        <p:blipFill>
          <a:blip r:embed="rId6">
            <a:alphaModFix amt="30000"/>
          </a:blip>
          <a:stretch>
            <a:fillRect/>
          </a:stretch>
        </p:blipFill>
        <p:spPr>
          <a:xfrm>
            <a:off x="0" y="1"/>
            <a:ext cx="12192000" cy="6857999"/>
          </a:xfrm>
          <a:prstGeom prst="rect">
            <a:avLst/>
          </a:prstGeom>
        </p:spPr>
      </p:pic>
      <p:sp>
        <p:nvSpPr>
          <p:cNvPr id="51" name="PA-图片 47">
            <a:extLst>
              <a:ext uri="{FF2B5EF4-FFF2-40B4-BE49-F238E27FC236}">
                <a16:creationId xmlns:a16="http://schemas.microsoft.com/office/drawing/2014/main" xmlns="" id="{FF4DDBD1-6E7C-4758-BF94-B9F266348C54}"/>
              </a:ext>
            </a:extLst>
          </p:cNvPr>
          <p:cNvSpPr/>
          <p:nvPr>
            <p:custDataLst>
              <p:tags r:id="rId3"/>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xmlns="" id="{72761705-7040-4E54-8DB5-9AFA169D7411}"/>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17" name="文本框 16">
            <a:extLst>
              <a:ext uri="{FF2B5EF4-FFF2-40B4-BE49-F238E27FC236}">
                <a16:creationId xmlns:a16="http://schemas.microsoft.com/office/drawing/2014/main" xmlns="" id="{D3D6540E-4F72-45F4-8086-1CEE6851C684}"/>
              </a:ext>
            </a:extLst>
          </p:cNvPr>
          <p:cNvSpPr txBox="1"/>
          <p:nvPr/>
        </p:nvSpPr>
        <p:spPr>
          <a:xfrm>
            <a:off x="8674101" y="559902"/>
            <a:ext cx="3517896"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7" name="文本框 36">
            <a:extLst>
              <a:ext uri="{FF2B5EF4-FFF2-40B4-BE49-F238E27FC236}">
                <a16:creationId xmlns:a16="http://schemas.microsoft.com/office/drawing/2014/main" xmlns="" id="{A5571127-A08B-4770-8797-FA969349106F}"/>
              </a:ext>
            </a:extLst>
          </p:cNvPr>
          <p:cNvSpPr txBox="1"/>
          <p:nvPr/>
        </p:nvSpPr>
        <p:spPr>
          <a:xfrm>
            <a:off x="905556" y="1960319"/>
            <a:ext cx="2832103" cy="316369"/>
          </a:xfrm>
          <a:prstGeom prst="rect">
            <a:avLst/>
          </a:prstGeom>
          <a:noFill/>
        </p:spPr>
        <p:txBody>
          <a:bodyPr wrap="square" rtlCol="0">
            <a:spAutoFit/>
          </a:bodyPr>
          <a:lstStyle/>
          <a:p>
            <a:pPr>
              <a:lnSpc>
                <a:spcPct val="120000"/>
              </a:lnSpc>
            </a:pPr>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pellentesque habitant morbi</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9" name="文本框 38">
            <a:extLst>
              <a:ext uri="{FF2B5EF4-FFF2-40B4-BE49-F238E27FC236}">
                <a16:creationId xmlns:a16="http://schemas.microsoft.com/office/drawing/2014/main" xmlns="" id="{C1D18219-9FD5-43D2-966B-652B0933B817}"/>
              </a:ext>
            </a:extLst>
          </p:cNvPr>
          <p:cNvSpPr txBox="1"/>
          <p:nvPr/>
        </p:nvSpPr>
        <p:spPr>
          <a:xfrm>
            <a:off x="905556" y="2380151"/>
            <a:ext cx="3183844" cy="2818913"/>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adipiscing elit. maecenas porttitor congue massa. fusce posuere, magna sed pulvinar ultricies, purus lectus malesuada libero, sit amet commodo magna eros</a:t>
            </a:r>
          </a:p>
          <a:p>
            <a:pPr>
              <a:lnSpc>
                <a:spcPct val="150000"/>
              </a:lnSpc>
            </a:pPr>
            <a:endParaRPr lang="fr-FR" altLang="zh-CN" sz="1200">
              <a:latin typeface="..黑体UI-韩语" panose="02000000000000000000" pitchFamily="2" charset="-128"/>
              <a:ea typeface="..黑体UI-韩语" panose="02000000000000000000" pitchFamily="2" charset="-128"/>
              <a:cs typeface="..黑体UI-韩语" panose="02000000000000000000" pitchFamily="2" charset="-128"/>
            </a:endParaRP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quis urna. nunc viverra imperdiet enim.</a:t>
            </a: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p>
        </p:txBody>
      </p:sp>
      <p:sp>
        <p:nvSpPr>
          <p:cNvPr id="41" name="文本框 40">
            <a:extLst>
              <a:ext uri="{FF2B5EF4-FFF2-40B4-BE49-F238E27FC236}">
                <a16:creationId xmlns:a16="http://schemas.microsoft.com/office/drawing/2014/main" xmlns="" id="{AEA1AE9B-9831-4307-BBC4-405FE36C01FF}"/>
              </a:ext>
            </a:extLst>
          </p:cNvPr>
          <p:cNvSpPr txBox="1"/>
          <p:nvPr/>
        </p:nvSpPr>
        <p:spPr>
          <a:xfrm>
            <a:off x="8102600" y="4480559"/>
            <a:ext cx="3759200" cy="1987916"/>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amet commodo magna eros quis urna. nunc viverra imperdiet enim.</a:t>
            </a:r>
          </a:p>
          <a:p>
            <a:pPr>
              <a:lnSpc>
                <a:spcPct val="150000"/>
              </a:lnSpc>
            </a:pPr>
            <a:endParaRPr lang="fr-FR" altLang="zh-CN" sz="1200">
              <a:latin typeface="..黑体UI-韩语" panose="02000000000000000000" pitchFamily="2" charset="-128"/>
              <a:ea typeface="..黑体UI-韩语" panose="02000000000000000000" pitchFamily="2" charset="-128"/>
              <a:cs typeface="..黑体UI-韩语" panose="02000000000000000000" pitchFamily="2" charset="-128"/>
            </a:endParaRP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p>
        </p:txBody>
      </p:sp>
      <p:sp>
        <p:nvSpPr>
          <p:cNvPr id="45" name="文本框 44">
            <a:extLst>
              <a:ext uri="{FF2B5EF4-FFF2-40B4-BE49-F238E27FC236}">
                <a16:creationId xmlns:a16="http://schemas.microsoft.com/office/drawing/2014/main" xmlns="" id="{F6DC3D6F-9498-451C-ACCD-DCB83E5AC6C6}"/>
              </a:ext>
            </a:extLst>
          </p:cNvPr>
          <p:cNvSpPr txBox="1"/>
          <p:nvPr/>
        </p:nvSpPr>
        <p:spPr>
          <a:xfrm>
            <a:off x="10210804" y="2483820"/>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6" name="文本框 45">
            <a:extLst>
              <a:ext uri="{FF2B5EF4-FFF2-40B4-BE49-F238E27FC236}">
                <a16:creationId xmlns:a16="http://schemas.microsoft.com/office/drawing/2014/main" xmlns="" id="{104743FF-950D-4D8E-9F42-B7755BFFB8FE}"/>
              </a:ext>
            </a:extLst>
          </p:cNvPr>
          <p:cNvSpPr txBox="1"/>
          <p:nvPr/>
        </p:nvSpPr>
        <p:spPr>
          <a:xfrm>
            <a:off x="905556" y="6191476"/>
            <a:ext cx="3517896"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20267331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图片 47">
            <a:extLst>
              <a:ext uri="{FF2B5EF4-FFF2-40B4-BE49-F238E27FC236}">
                <a16:creationId xmlns:a16="http://schemas.microsoft.com/office/drawing/2014/main" xmlns="" id="{8D922897-BB9D-495E-A8D0-6D715FEA7F65}"/>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xmlns="" id="{5DE03EAF-EFA5-4571-8D32-2611C908C1C7}"/>
              </a:ext>
            </a:extLst>
          </p:cNvPr>
          <p:cNvCxnSpPr>
            <a:cxnSpLocks/>
          </p:cNvCxnSpPr>
          <p:nvPr/>
        </p:nvCxnSpPr>
        <p:spPr>
          <a:xfrm>
            <a:off x="10128161"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986C0151-4B0B-4F7F-8E97-65472BCF1798}"/>
              </a:ext>
            </a:extLst>
          </p:cNvPr>
          <p:cNvCxnSpPr>
            <a:cxnSpLocks/>
          </p:cNvCxnSpPr>
          <p:nvPr/>
        </p:nvCxnSpPr>
        <p:spPr>
          <a:xfrm>
            <a:off x="6102261"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5B1FD232-A0E9-4182-BC5F-F5119873B6A0}"/>
              </a:ext>
            </a:extLst>
          </p:cNvPr>
          <p:cNvCxnSpPr>
            <a:cxnSpLocks/>
          </p:cNvCxnSpPr>
          <p:nvPr/>
        </p:nvCxnSpPr>
        <p:spPr>
          <a:xfrm>
            <a:off x="2076361"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11" name="图片 10" descr="图片包含 穿着, 游戏机, 蓝色, 播放器&#10;&#10;描述已自动生成">
            <a:extLst>
              <a:ext uri="{FF2B5EF4-FFF2-40B4-BE49-F238E27FC236}">
                <a16:creationId xmlns:a16="http://schemas.microsoft.com/office/drawing/2014/main" xmlns="" id="{62BF6FDA-1A80-4BD2-ACAF-63B2C1C157D1}"/>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6613437" y="2171700"/>
            <a:ext cx="3003548" cy="4686300"/>
          </a:xfrm>
          <a:prstGeom prst="rect">
            <a:avLst/>
          </a:prstGeom>
        </p:spPr>
      </p:pic>
      <p:pic>
        <p:nvPicPr>
          <p:cNvPr id="12" name="图片 11" descr="图片包含 穿着, 游戏机, 蓝色, 播放器&#10;&#10;描述已自动生成">
            <a:extLst>
              <a:ext uri="{FF2B5EF4-FFF2-40B4-BE49-F238E27FC236}">
                <a16:creationId xmlns:a16="http://schemas.microsoft.com/office/drawing/2014/main" xmlns="" id="{8EB2052A-FFE9-479D-8368-E1D5F59B01D9}"/>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2587538" y="0"/>
            <a:ext cx="3003548" cy="914400"/>
          </a:xfrm>
          <a:prstGeom prst="rect">
            <a:avLst/>
          </a:prstGeom>
        </p:spPr>
      </p:pic>
      <p:pic>
        <p:nvPicPr>
          <p:cNvPr id="15" name="图片 14" descr="图片包含 穿着, 游戏机, 蓝色, 播放器&#10;&#10;描述已自动生成">
            <a:extLst>
              <a:ext uri="{FF2B5EF4-FFF2-40B4-BE49-F238E27FC236}">
                <a16:creationId xmlns:a16="http://schemas.microsoft.com/office/drawing/2014/main" xmlns="" id="{70B10B47-9A1D-4F03-BF55-24842B41E610}"/>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 y="3524250"/>
            <a:ext cx="357099" cy="3333750"/>
          </a:xfrm>
          <a:custGeom>
            <a:avLst/>
            <a:gdLst>
              <a:gd name="connsiteX0" fmla="*/ 0 w 357099"/>
              <a:gd name="connsiteY0" fmla="*/ 0 h 3333750"/>
              <a:gd name="connsiteX1" fmla="*/ 357099 w 357099"/>
              <a:gd name="connsiteY1" fmla="*/ 0 h 3333750"/>
              <a:gd name="connsiteX2" fmla="*/ 357099 w 357099"/>
              <a:gd name="connsiteY2" fmla="*/ 3333750 h 3333750"/>
              <a:gd name="connsiteX3" fmla="*/ 0 w 357099"/>
              <a:gd name="connsiteY3" fmla="*/ 3333750 h 3333750"/>
            </a:gdLst>
            <a:ahLst/>
            <a:cxnLst>
              <a:cxn ang="0">
                <a:pos x="connsiteX0" y="connsiteY0"/>
              </a:cxn>
              <a:cxn ang="0">
                <a:pos x="connsiteX1" y="connsiteY1"/>
              </a:cxn>
              <a:cxn ang="0">
                <a:pos x="connsiteX2" y="connsiteY2"/>
              </a:cxn>
              <a:cxn ang="0">
                <a:pos x="connsiteX3" y="connsiteY3"/>
              </a:cxn>
            </a:cxnLst>
            <a:rect l="l" t="t" r="r" b="b"/>
            <a:pathLst>
              <a:path w="357099" h="3333750">
                <a:moveTo>
                  <a:pt x="0" y="0"/>
                </a:moveTo>
                <a:lnTo>
                  <a:pt x="357099" y="0"/>
                </a:lnTo>
                <a:lnTo>
                  <a:pt x="357099" y="3333750"/>
                </a:lnTo>
                <a:lnTo>
                  <a:pt x="0" y="3333750"/>
                </a:lnTo>
                <a:close/>
              </a:path>
            </a:pathLst>
          </a:custGeom>
        </p:spPr>
      </p:pic>
      <p:pic>
        <p:nvPicPr>
          <p:cNvPr id="16" name="图片 15" descr="图片包含 穿着, 游戏机, 蓝色, 播放器&#10;&#10;描述已自动生成">
            <a:extLst>
              <a:ext uri="{FF2B5EF4-FFF2-40B4-BE49-F238E27FC236}">
                <a16:creationId xmlns:a16="http://schemas.microsoft.com/office/drawing/2014/main" xmlns="" id="{80A6C49D-E5FC-4BBD-847A-B82269A466C4}"/>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11727179" y="5114925"/>
            <a:ext cx="464821" cy="1743075"/>
          </a:xfrm>
          <a:prstGeom prst="rect">
            <a:avLst/>
          </a:prstGeom>
        </p:spPr>
      </p:pic>
      <p:pic>
        <p:nvPicPr>
          <p:cNvPr id="34" name="图片 33">
            <a:extLst>
              <a:ext uri="{FF2B5EF4-FFF2-40B4-BE49-F238E27FC236}">
                <a16:creationId xmlns:a16="http://schemas.microsoft.com/office/drawing/2014/main" xmlns="" id="{DFA1144D-40A2-4252-9EEC-39B29504DD21}"/>
              </a:ext>
            </a:extLst>
          </p:cNvPr>
          <p:cNvPicPr>
            <a:picLocks noChangeAspect="1"/>
          </p:cNvPicPr>
          <p:nvPr/>
        </p:nvPicPr>
        <p:blipFill>
          <a:blip r:embed="rId8">
            <a:alphaModFix amt="30000"/>
          </a:blip>
          <a:stretch>
            <a:fillRect/>
          </a:stretch>
        </p:blipFill>
        <p:spPr>
          <a:xfrm>
            <a:off x="0" y="1"/>
            <a:ext cx="12192000" cy="6857999"/>
          </a:xfrm>
          <a:prstGeom prst="rect">
            <a:avLst/>
          </a:prstGeom>
        </p:spPr>
      </p:pic>
      <p:sp>
        <p:nvSpPr>
          <p:cNvPr id="36" name="PA-图片 47">
            <a:extLst>
              <a:ext uri="{FF2B5EF4-FFF2-40B4-BE49-F238E27FC236}">
                <a16:creationId xmlns:a16="http://schemas.microsoft.com/office/drawing/2014/main" xmlns="" id="{43255F88-31DD-42CC-94B5-2AA9AE0F846C}"/>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xmlns="" id="{26064FBE-88B0-46D0-906D-7892E739E3A5}"/>
              </a:ext>
            </a:extLst>
          </p:cNvPr>
          <p:cNvSpPr txBox="1"/>
          <p:nvPr/>
        </p:nvSpPr>
        <p:spPr>
          <a:xfrm>
            <a:off x="2070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0" name="文本框 19">
            <a:extLst>
              <a:ext uri="{FF2B5EF4-FFF2-40B4-BE49-F238E27FC236}">
                <a16:creationId xmlns:a16="http://schemas.microsoft.com/office/drawing/2014/main" xmlns="" id="{67A9980C-F4B5-443B-A156-5FE1047353F5}"/>
              </a:ext>
            </a:extLst>
          </p:cNvPr>
          <p:cNvSpPr txBox="1"/>
          <p:nvPr/>
        </p:nvSpPr>
        <p:spPr>
          <a:xfrm>
            <a:off x="6578601" y="559902"/>
            <a:ext cx="3203574"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4" name="文本框 23">
            <a:extLst>
              <a:ext uri="{FF2B5EF4-FFF2-40B4-BE49-F238E27FC236}">
                <a16:creationId xmlns:a16="http://schemas.microsoft.com/office/drawing/2014/main" xmlns="" id="{0370D255-5DFD-491F-BEEA-D924234A6860}"/>
              </a:ext>
            </a:extLst>
          </p:cNvPr>
          <p:cNvSpPr txBox="1"/>
          <p:nvPr/>
        </p:nvSpPr>
        <p:spPr>
          <a:xfrm>
            <a:off x="237903" y="1258303"/>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6" name="文本框 25">
            <a:extLst>
              <a:ext uri="{FF2B5EF4-FFF2-40B4-BE49-F238E27FC236}">
                <a16:creationId xmlns:a16="http://schemas.microsoft.com/office/drawing/2014/main" xmlns="" id="{B692303F-BE5B-4631-9DFB-C41D7315CD79}"/>
              </a:ext>
            </a:extLst>
          </p:cNvPr>
          <p:cNvSpPr txBox="1"/>
          <p:nvPr/>
        </p:nvSpPr>
        <p:spPr>
          <a:xfrm>
            <a:off x="2587537" y="2828394"/>
            <a:ext cx="3003547" cy="3372911"/>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lorem ipsum dolor sit amet, consectetuer adipiscing elit. maecenas porttitor congue massa. fusce posuere, magna sed pulvinar ultricies, purus lectus malesuada libero, sit amet commodo magna eros quis urna. nunc viverra imperdiet enim.</a:t>
            </a: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p>
        </p:txBody>
      </p:sp>
      <p:sp>
        <p:nvSpPr>
          <p:cNvPr id="30" name="文本框 29">
            <a:extLst>
              <a:ext uri="{FF2B5EF4-FFF2-40B4-BE49-F238E27FC236}">
                <a16:creationId xmlns:a16="http://schemas.microsoft.com/office/drawing/2014/main" xmlns="" id="{E2DF28F1-6D2E-4651-B9D5-667BF972CE52}"/>
              </a:ext>
            </a:extLst>
          </p:cNvPr>
          <p:cNvSpPr txBox="1"/>
          <p:nvPr/>
        </p:nvSpPr>
        <p:spPr>
          <a:xfrm rot="5400000">
            <a:off x="10253619" y="1312476"/>
            <a:ext cx="1812924" cy="307777"/>
          </a:xfrm>
          <a:prstGeom prst="rect">
            <a:avLst/>
          </a:prstGeom>
          <a:noFill/>
        </p:spPr>
        <p:txBody>
          <a:bodyPr wrap="square" rtlCol="0">
            <a:spAutoFit/>
          </a:bodyPr>
          <a:lstStyle/>
          <a:p>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TITLE GOES HERE</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1" name="文本框 30">
            <a:extLst>
              <a:ext uri="{FF2B5EF4-FFF2-40B4-BE49-F238E27FC236}">
                <a16:creationId xmlns:a16="http://schemas.microsoft.com/office/drawing/2014/main" xmlns="" id="{F312A733-139B-455F-8FA8-F28FF4B3181A}"/>
              </a:ext>
            </a:extLst>
          </p:cNvPr>
          <p:cNvSpPr txBox="1"/>
          <p:nvPr/>
        </p:nvSpPr>
        <p:spPr>
          <a:xfrm rot="5400000">
            <a:off x="10650109" y="3589987"/>
            <a:ext cx="1635498"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10463833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A-图片 47">
            <a:extLst>
              <a:ext uri="{FF2B5EF4-FFF2-40B4-BE49-F238E27FC236}">
                <a16:creationId xmlns:a16="http://schemas.microsoft.com/office/drawing/2014/main" xmlns="" id="{0CE5D3DE-E430-493A-8C6F-18919DB4783A}"/>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图片包含 游戏机, 水&#10;&#10;描述已自动生成">
            <a:extLst>
              <a:ext uri="{FF2B5EF4-FFF2-40B4-BE49-F238E27FC236}">
                <a16:creationId xmlns:a16="http://schemas.microsoft.com/office/drawing/2014/main" xmlns="" id="{975E4ABA-9484-427B-8F30-078ADADC0F1B}"/>
              </a:ext>
            </a:extLst>
          </p:cNvPr>
          <p:cNvPicPr>
            <a:picLocks noChangeAspect="1"/>
          </p:cNvPicPr>
          <p:nvPr/>
        </p:nvPicPr>
        <p:blipFill>
          <a:blip r:embed="rId4" cstate="screen">
            <a:alphaModFix amt="85000"/>
            <a:extLst>
              <a:ext uri="{BEBA8EAE-BF5A-486C-A8C5-ECC9F3942E4B}">
                <a14:imgProps xmlns:a14="http://schemas.microsoft.com/office/drawing/2010/main" xmlns="">
                  <a14:imgLayer r:embed="rId5">
                    <a14:imgEffect>
                      <a14:colorTemperature colorTemp="4700"/>
                    </a14:imgEffect>
                  </a14:imgLayer>
                </a14:imgProps>
              </a:ext>
              <a:ext uri="{28A0092B-C50C-407E-A947-70E740481C1C}">
                <a14:useLocalDpi xmlns:a14="http://schemas.microsoft.com/office/drawing/2010/main" xmlns=""/>
              </a:ext>
            </a:extLst>
          </a:blip>
          <a:stretch>
            <a:fillRect/>
          </a:stretch>
        </p:blipFill>
        <p:spPr>
          <a:xfrm>
            <a:off x="0" y="1621367"/>
            <a:ext cx="4699000" cy="3132667"/>
          </a:xfrm>
          <a:prstGeom prst="rect">
            <a:avLst/>
          </a:prstGeom>
        </p:spPr>
      </p:pic>
      <p:cxnSp>
        <p:nvCxnSpPr>
          <p:cNvPr id="26" name="直接连接符 25">
            <a:extLst>
              <a:ext uri="{FF2B5EF4-FFF2-40B4-BE49-F238E27FC236}">
                <a16:creationId xmlns:a16="http://schemas.microsoft.com/office/drawing/2014/main" xmlns="" id="{4E9DD461-C268-4D98-87E4-6AF949F6952A}"/>
              </a:ext>
            </a:extLst>
          </p:cNvPr>
          <p:cNvCxnSpPr>
            <a:cxnSpLocks/>
          </p:cNvCxnSpPr>
          <p:nvPr/>
        </p:nvCxnSpPr>
        <p:spPr>
          <a:xfrm>
            <a:off x="4699000" y="1621367"/>
            <a:ext cx="0" cy="3132667"/>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99B41289-EC97-4355-9840-50B3238F0991}"/>
              </a:ext>
            </a:extLst>
          </p:cNvPr>
          <p:cNvCxnSpPr>
            <a:cxnSpLocks/>
          </p:cNvCxnSpPr>
          <p:nvPr/>
        </p:nvCxnSpPr>
        <p:spPr>
          <a:xfrm>
            <a:off x="0" y="1621367"/>
            <a:ext cx="4699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D029F2F0-3D71-4A07-96C1-D12509CC12B0}"/>
              </a:ext>
            </a:extLst>
          </p:cNvPr>
          <p:cNvCxnSpPr>
            <a:cxnSpLocks/>
          </p:cNvCxnSpPr>
          <p:nvPr/>
        </p:nvCxnSpPr>
        <p:spPr>
          <a:xfrm>
            <a:off x="0" y="4754034"/>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53" name="图片 52" descr="图片包含 游戏机, 水&#10;&#10;描述已自动生成">
            <a:extLst>
              <a:ext uri="{FF2B5EF4-FFF2-40B4-BE49-F238E27FC236}">
                <a16:creationId xmlns:a16="http://schemas.microsoft.com/office/drawing/2014/main" xmlns="" id="{2A726CEE-B3E0-4A63-8784-79430E377538}"/>
              </a:ext>
            </a:extLst>
          </p:cNvPr>
          <p:cNvPicPr>
            <a:picLocks noChangeAspect="1"/>
          </p:cNvPicPr>
          <p:nvPr/>
        </p:nvPicPr>
        <p:blipFill rotWithShape="1">
          <a:blip r:embed="rId6" cstate="screen">
            <a:alphaModFix amt="80000"/>
            <a:extLst>
              <a:ext uri="{BEBA8EAE-BF5A-486C-A8C5-ECC9F3942E4B}">
                <a14:imgProps xmlns:a14="http://schemas.microsoft.com/office/drawing/2010/main" xmlns="">
                  <a14:imgLayer r:embed="rId7">
                    <a14:imgEffect>
                      <a14:colorTemperature colorTemp="4700"/>
                    </a14:imgEffect>
                  </a14:imgLayer>
                </a14:imgProps>
              </a:ext>
              <a:ext uri="{28A0092B-C50C-407E-A947-70E740481C1C}">
                <a14:useLocalDpi xmlns:a14="http://schemas.microsoft.com/office/drawing/2010/main" xmlns=""/>
              </a:ext>
            </a:extLst>
          </a:blip>
          <a:srcRect/>
          <a:stretch/>
        </p:blipFill>
        <p:spPr>
          <a:xfrm>
            <a:off x="11285932" y="5812286"/>
            <a:ext cx="540000" cy="540000"/>
          </a:xfrm>
          <a:prstGeom prst="rect">
            <a:avLst/>
          </a:prstGeom>
        </p:spPr>
      </p:pic>
      <p:pic>
        <p:nvPicPr>
          <p:cNvPr id="62" name="图片 61">
            <a:extLst>
              <a:ext uri="{FF2B5EF4-FFF2-40B4-BE49-F238E27FC236}">
                <a16:creationId xmlns:a16="http://schemas.microsoft.com/office/drawing/2014/main" xmlns="" id="{B5DD3B93-97E2-4C64-9F60-5021ED001838}"/>
              </a:ext>
            </a:extLst>
          </p:cNvPr>
          <p:cNvPicPr>
            <a:picLocks noChangeAspect="1"/>
          </p:cNvPicPr>
          <p:nvPr/>
        </p:nvPicPr>
        <p:blipFill>
          <a:blip r:embed="rId8">
            <a:alphaModFix amt="30000"/>
          </a:blip>
          <a:stretch>
            <a:fillRect/>
          </a:stretch>
        </p:blipFill>
        <p:spPr>
          <a:xfrm>
            <a:off x="0" y="0"/>
            <a:ext cx="12192000" cy="6857999"/>
          </a:xfrm>
          <a:prstGeom prst="rect">
            <a:avLst/>
          </a:prstGeom>
        </p:spPr>
      </p:pic>
      <p:sp>
        <p:nvSpPr>
          <p:cNvPr id="66" name="PA-图片 47">
            <a:extLst>
              <a:ext uri="{FF2B5EF4-FFF2-40B4-BE49-F238E27FC236}">
                <a16:creationId xmlns:a16="http://schemas.microsoft.com/office/drawing/2014/main" xmlns="" id="{309F9822-DA6E-4C31-89A6-8FEF17AF0901}"/>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xmlns="" id="{C38554A8-710D-45D2-86C0-19EE93E54ADD}"/>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18" name="文本框 17">
            <a:extLst>
              <a:ext uri="{FF2B5EF4-FFF2-40B4-BE49-F238E27FC236}">
                <a16:creationId xmlns:a16="http://schemas.microsoft.com/office/drawing/2014/main" xmlns="" id="{CA1C89C3-A80B-4D81-9758-228AECE98F07}"/>
              </a:ext>
            </a:extLst>
          </p:cNvPr>
          <p:cNvSpPr txBox="1"/>
          <p:nvPr/>
        </p:nvSpPr>
        <p:spPr>
          <a:xfrm>
            <a:off x="8674101" y="559902"/>
            <a:ext cx="3203574"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2" name="文本框 21">
            <a:extLst>
              <a:ext uri="{FF2B5EF4-FFF2-40B4-BE49-F238E27FC236}">
                <a16:creationId xmlns:a16="http://schemas.microsoft.com/office/drawing/2014/main" xmlns="" id="{5FEF5CD4-7AF0-4E6F-92FB-AF3C7C5E9B0E}"/>
              </a:ext>
            </a:extLst>
          </p:cNvPr>
          <p:cNvSpPr txBox="1"/>
          <p:nvPr/>
        </p:nvSpPr>
        <p:spPr>
          <a:xfrm>
            <a:off x="5568950" y="2094617"/>
            <a:ext cx="4699000" cy="574901"/>
          </a:xfrm>
          <a:prstGeom prst="rect">
            <a:avLst/>
          </a:prstGeom>
          <a:noFill/>
        </p:spPr>
        <p:txBody>
          <a:bodyPr wrap="square" rtlCol="0">
            <a:spAutoFit/>
          </a:bodyPr>
          <a:lstStyle/>
          <a:p>
            <a:pPr>
              <a:lnSpc>
                <a:spcPct val="120000"/>
              </a:lnSpc>
            </a:pPr>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pellentesque habitant morbi tristique senectus et netus et malesuada fames ac turpis egestas</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4" name="文本框 23">
            <a:extLst>
              <a:ext uri="{FF2B5EF4-FFF2-40B4-BE49-F238E27FC236}">
                <a16:creationId xmlns:a16="http://schemas.microsoft.com/office/drawing/2014/main" xmlns="" id="{58D66975-128E-480A-8F54-65E5A0255205}"/>
              </a:ext>
            </a:extLst>
          </p:cNvPr>
          <p:cNvSpPr txBox="1"/>
          <p:nvPr/>
        </p:nvSpPr>
        <p:spPr>
          <a:xfrm>
            <a:off x="5568950" y="2953013"/>
            <a:ext cx="5734050" cy="1710918"/>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lorem ipsum dolor sit amet, consectetuer adipiscing elit. maecenas porttitor congue massa. fusce posuere, magna sed pulvinar ultricies, purus lectus malesuada libero, sit amet commodo magna eros quis urna. nunc viverra imperdiet enim.</a:t>
            </a: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p>
        </p:txBody>
      </p:sp>
      <p:sp>
        <p:nvSpPr>
          <p:cNvPr id="52" name="文本框 51">
            <a:extLst>
              <a:ext uri="{FF2B5EF4-FFF2-40B4-BE49-F238E27FC236}">
                <a16:creationId xmlns:a16="http://schemas.microsoft.com/office/drawing/2014/main" xmlns="" id="{9FA1D60F-A4C7-4840-BDAA-7B8B947C465A}"/>
              </a:ext>
            </a:extLst>
          </p:cNvPr>
          <p:cNvSpPr txBox="1"/>
          <p:nvPr/>
        </p:nvSpPr>
        <p:spPr>
          <a:xfrm>
            <a:off x="10957122" y="6415786"/>
            <a:ext cx="991954" cy="276999"/>
          </a:xfrm>
          <a:prstGeom prst="rect">
            <a:avLst/>
          </a:prstGeom>
          <a:noFill/>
        </p:spPr>
        <p:txBody>
          <a:bodyPr wrap="square" rtlCol="0">
            <a:spAutoFit/>
          </a:bodyPr>
          <a:lstStyle/>
          <a:p>
            <a:pPr algn="r"/>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59" name="文本框 58">
            <a:extLst>
              <a:ext uri="{FF2B5EF4-FFF2-40B4-BE49-F238E27FC236}">
                <a16:creationId xmlns:a16="http://schemas.microsoft.com/office/drawing/2014/main" xmlns="" id="{D6A67B95-E393-4438-AF79-94FE14D65666}"/>
              </a:ext>
            </a:extLst>
          </p:cNvPr>
          <p:cNvSpPr txBox="1"/>
          <p:nvPr/>
        </p:nvSpPr>
        <p:spPr>
          <a:xfrm>
            <a:off x="1042984" y="5707964"/>
            <a:ext cx="9224966" cy="505972"/>
          </a:xfrm>
          <a:prstGeom prst="rect">
            <a:avLst/>
          </a:prstGeom>
          <a:noFill/>
        </p:spPr>
        <p:txBody>
          <a:bodyPr wrap="square" rtlCol="0">
            <a:spAutoFit/>
          </a:bodyPr>
          <a:lstStyle/>
          <a:p>
            <a:pPr>
              <a:lnSpc>
                <a:spcPct val="12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4140568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图片 47">
            <a:extLst>
              <a:ext uri="{FF2B5EF4-FFF2-40B4-BE49-F238E27FC236}">
                <a16:creationId xmlns:a16="http://schemas.microsoft.com/office/drawing/2014/main" xmlns="" id="{DB38425F-F013-433E-940B-06181AC91714}"/>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a:extLst>
              <a:ext uri="{FF2B5EF4-FFF2-40B4-BE49-F238E27FC236}">
                <a16:creationId xmlns:a16="http://schemas.microsoft.com/office/drawing/2014/main" xmlns="" id="{6773FBF8-6E44-4CCC-847F-E283FC06236B}"/>
              </a:ext>
            </a:extLst>
          </p:cNvPr>
          <p:cNvCxnSpPr>
            <a:cxnSpLocks/>
          </p:cNvCxnSpPr>
          <p:nvPr/>
        </p:nvCxnSpPr>
        <p:spPr>
          <a:xfrm>
            <a:off x="0" y="3878530"/>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xmlns="" id="{D7C8D00A-F374-4BB0-BA50-BC4EC6A9F34B}"/>
              </a:ext>
            </a:extLst>
          </p:cNvPr>
          <p:cNvCxnSpPr>
            <a:cxnSpLocks/>
          </p:cNvCxnSpPr>
          <p:nvPr/>
        </p:nvCxnSpPr>
        <p:spPr>
          <a:xfrm>
            <a:off x="0" y="5286829"/>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56C12712-74FD-4906-9CEB-E79BABDB551C}"/>
              </a:ext>
            </a:extLst>
          </p:cNvPr>
          <p:cNvCxnSpPr>
            <a:cxnSpLocks/>
          </p:cNvCxnSpPr>
          <p:nvPr/>
        </p:nvCxnSpPr>
        <p:spPr>
          <a:xfrm>
            <a:off x="6930363"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897E810E-0050-4546-9AC0-BA163E35D8E1}"/>
              </a:ext>
            </a:extLst>
          </p:cNvPr>
          <p:cNvCxnSpPr>
            <a:cxnSpLocks/>
          </p:cNvCxnSpPr>
          <p:nvPr/>
        </p:nvCxnSpPr>
        <p:spPr>
          <a:xfrm>
            <a:off x="8338662"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xmlns="" id="{353A70E2-A09F-43FB-88BD-7DDB6BDEDEB2}"/>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6930363" y="3878530"/>
            <a:ext cx="1408299" cy="1408299"/>
          </a:xfrm>
          <a:prstGeom prst="rect">
            <a:avLst/>
          </a:prstGeom>
        </p:spPr>
      </p:pic>
      <p:pic>
        <p:nvPicPr>
          <p:cNvPr id="26" name="图片 25">
            <a:extLst>
              <a:ext uri="{FF2B5EF4-FFF2-40B4-BE49-F238E27FC236}">
                <a16:creationId xmlns:a16="http://schemas.microsoft.com/office/drawing/2014/main" xmlns="" id="{745999A6-7D7C-4E7C-9582-0FC2B4D92570}"/>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1285932" y="5812286"/>
            <a:ext cx="540000" cy="540000"/>
          </a:xfrm>
          <a:prstGeom prst="rect">
            <a:avLst/>
          </a:prstGeom>
        </p:spPr>
      </p:pic>
      <p:pic>
        <p:nvPicPr>
          <p:cNvPr id="42" name="图片 41">
            <a:extLst>
              <a:ext uri="{FF2B5EF4-FFF2-40B4-BE49-F238E27FC236}">
                <a16:creationId xmlns:a16="http://schemas.microsoft.com/office/drawing/2014/main" xmlns="" id="{B531B66F-DAA4-4A56-9D22-2AAF83D39AD6}"/>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9316320" y="2098971"/>
            <a:ext cx="540000" cy="540000"/>
          </a:xfrm>
          <a:prstGeom prst="rect">
            <a:avLst/>
          </a:prstGeom>
        </p:spPr>
      </p:pic>
      <p:pic>
        <p:nvPicPr>
          <p:cNvPr id="44" name="图片 43">
            <a:extLst>
              <a:ext uri="{FF2B5EF4-FFF2-40B4-BE49-F238E27FC236}">
                <a16:creationId xmlns:a16="http://schemas.microsoft.com/office/drawing/2014/main" xmlns="" id="{D67C41BB-00D8-45F9-8C2D-21855BECCD46}"/>
              </a:ext>
            </a:extLst>
          </p:cNvPr>
          <p:cNvPicPr>
            <a:picLocks noChangeAspect="1"/>
          </p:cNvPicPr>
          <p:nvPr/>
        </p:nvPicPr>
        <p:blipFill>
          <a:blip r:embed="rId6">
            <a:alphaModFix amt="30000"/>
          </a:blip>
          <a:stretch>
            <a:fillRect/>
          </a:stretch>
        </p:blipFill>
        <p:spPr>
          <a:xfrm>
            <a:off x="0" y="1"/>
            <a:ext cx="12192000" cy="6857999"/>
          </a:xfrm>
          <a:prstGeom prst="rect">
            <a:avLst/>
          </a:prstGeom>
        </p:spPr>
      </p:pic>
      <p:sp>
        <p:nvSpPr>
          <p:cNvPr id="46" name="PA-图片 47">
            <a:extLst>
              <a:ext uri="{FF2B5EF4-FFF2-40B4-BE49-F238E27FC236}">
                <a16:creationId xmlns:a16="http://schemas.microsoft.com/office/drawing/2014/main" xmlns="" id="{9CF50EFC-A440-4203-A508-BA28C4C2D9BA}"/>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02BDE0D5-37D7-459A-B5A3-DF96B38839BA}"/>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9" name="文本框 8">
            <a:extLst>
              <a:ext uri="{FF2B5EF4-FFF2-40B4-BE49-F238E27FC236}">
                <a16:creationId xmlns:a16="http://schemas.microsoft.com/office/drawing/2014/main" xmlns="" id="{860D09CC-9807-4AA7-98E5-8B48EC9229B2}"/>
              </a:ext>
            </a:extLst>
          </p:cNvPr>
          <p:cNvSpPr txBox="1"/>
          <p:nvPr/>
        </p:nvSpPr>
        <p:spPr>
          <a:xfrm>
            <a:off x="8674101" y="559902"/>
            <a:ext cx="3203574"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1" name="文本框 20">
            <a:extLst>
              <a:ext uri="{FF2B5EF4-FFF2-40B4-BE49-F238E27FC236}">
                <a16:creationId xmlns:a16="http://schemas.microsoft.com/office/drawing/2014/main" xmlns="" id="{ACCE577C-00BB-48E5-A6D2-A3D65D848A83}"/>
              </a:ext>
            </a:extLst>
          </p:cNvPr>
          <p:cNvSpPr txBox="1"/>
          <p:nvPr/>
        </p:nvSpPr>
        <p:spPr>
          <a:xfrm>
            <a:off x="905556" y="1396803"/>
            <a:ext cx="5734050" cy="1433919"/>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malesuada libero, sit amet commodo magna eros quis urna. nunc viverra imperdiet enim.</a:t>
            </a:r>
          </a:p>
          <a:p>
            <a:pPr>
              <a:lnSpc>
                <a:spcPct val="150000"/>
              </a:lnSpc>
            </a:pPr>
            <a:endParaRPr lang="fr-FR" altLang="zh-CN" sz="1200">
              <a:latin typeface="..黑体UI-韩语" panose="02000000000000000000" pitchFamily="2" charset="-128"/>
              <a:ea typeface="..黑体UI-韩语" panose="02000000000000000000" pitchFamily="2" charset="-128"/>
              <a:cs typeface="..黑体UI-韩语" panose="02000000000000000000" pitchFamily="2" charset="-128"/>
            </a:endParaRP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a:t>
            </a:r>
          </a:p>
        </p:txBody>
      </p:sp>
      <p:sp>
        <p:nvSpPr>
          <p:cNvPr id="25" name="文本框 24">
            <a:extLst>
              <a:ext uri="{FF2B5EF4-FFF2-40B4-BE49-F238E27FC236}">
                <a16:creationId xmlns:a16="http://schemas.microsoft.com/office/drawing/2014/main" xmlns="" id="{CE2AE864-DA2E-4359-BC47-99BC7C3A5462}"/>
              </a:ext>
            </a:extLst>
          </p:cNvPr>
          <p:cNvSpPr txBox="1"/>
          <p:nvPr/>
        </p:nvSpPr>
        <p:spPr>
          <a:xfrm>
            <a:off x="10957122" y="6415786"/>
            <a:ext cx="991954" cy="276999"/>
          </a:xfrm>
          <a:prstGeom prst="rect">
            <a:avLst/>
          </a:prstGeom>
          <a:noFill/>
        </p:spPr>
        <p:txBody>
          <a:bodyPr wrap="square" rtlCol="0">
            <a:spAutoFit/>
          </a:bodyPr>
          <a:lstStyle/>
          <a:p>
            <a:pPr algn="r"/>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0" name="文本框 29">
            <a:extLst>
              <a:ext uri="{FF2B5EF4-FFF2-40B4-BE49-F238E27FC236}">
                <a16:creationId xmlns:a16="http://schemas.microsoft.com/office/drawing/2014/main" xmlns="" id="{CCE15344-2F70-46FE-8914-87F66317CC68}"/>
              </a:ext>
            </a:extLst>
          </p:cNvPr>
          <p:cNvSpPr txBox="1"/>
          <p:nvPr/>
        </p:nvSpPr>
        <p:spPr>
          <a:xfrm>
            <a:off x="905556" y="5812286"/>
            <a:ext cx="5661671" cy="602922"/>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malesuada libero, sit amet commodo magna eros quis urna. nunc viverra imperdiet enim.</a:t>
            </a:r>
          </a:p>
        </p:txBody>
      </p:sp>
      <p:sp>
        <p:nvSpPr>
          <p:cNvPr id="33" name="文本框 32">
            <a:extLst>
              <a:ext uri="{FF2B5EF4-FFF2-40B4-BE49-F238E27FC236}">
                <a16:creationId xmlns:a16="http://schemas.microsoft.com/office/drawing/2014/main" xmlns="" id="{B02B9F9E-AD54-4C2A-B5AE-6C0815FF351E}"/>
              </a:ext>
            </a:extLst>
          </p:cNvPr>
          <p:cNvSpPr txBox="1"/>
          <p:nvPr/>
        </p:nvSpPr>
        <p:spPr>
          <a:xfrm>
            <a:off x="905556" y="4418261"/>
            <a:ext cx="4093027" cy="328836"/>
          </a:xfrm>
          <a:prstGeom prst="rect">
            <a:avLst/>
          </a:prstGeom>
          <a:noFill/>
        </p:spPr>
        <p:txBody>
          <a:bodyPr wrap="square" rtlCol="0">
            <a:spAutoFit/>
          </a:bodyPr>
          <a:lstStyle/>
          <a:p>
            <a:pPr>
              <a:lnSpc>
                <a:spcPct val="120000"/>
              </a:lnSpc>
            </a:pPr>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netus et malesuada fames ac turpis egestas</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0" name="文本框 39">
            <a:extLst>
              <a:ext uri="{FF2B5EF4-FFF2-40B4-BE49-F238E27FC236}">
                <a16:creationId xmlns:a16="http://schemas.microsoft.com/office/drawing/2014/main" xmlns="" id="{D9D57B25-6FD3-4431-99C3-92B6F94B254D}"/>
              </a:ext>
            </a:extLst>
          </p:cNvPr>
          <p:cNvSpPr txBox="1"/>
          <p:nvPr/>
        </p:nvSpPr>
        <p:spPr>
          <a:xfrm>
            <a:off x="9200206" y="2702471"/>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49" name="文本框 48">
            <a:extLst>
              <a:ext uri="{FF2B5EF4-FFF2-40B4-BE49-F238E27FC236}">
                <a16:creationId xmlns:a16="http://schemas.microsoft.com/office/drawing/2014/main" xmlns="" id="{03EAF3A3-23A6-42C8-AF8B-9C56A69C78A6}"/>
              </a:ext>
            </a:extLst>
          </p:cNvPr>
          <p:cNvSpPr txBox="1"/>
          <p:nvPr/>
        </p:nvSpPr>
        <p:spPr>
          <a:xfrm>
            <a:off x="10275888" y="3408352"/>
            <a:ext cx="1712862"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42535263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图片 47">
            <a:extLst>
              <a:ext uri="{FF2B5EF4-FFF2-40B4-BE49-F238E27FC236}">
                <a16:creationId xmlns:a16="http://schemas.microsoft.com/office/drawing/2014/main" xmlns="" id="{DB38425F-F013-433E-940B-06181AC91714}"/>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10723ADF-2283-46EE-9FCB-910C6B3A5E67}"/>
              </a:ext>
            </a:extLst>
          </p:cNvPr>
          <p:cNvSpPr/>
          <p:nvPr/>
        </p:nvSpPr>
        <p:spPr>
          <a:xfrm>
            <a:off x="0" y="2614386"/>
            <a:ext cx="7334250" cy="2476500"/>
          </a:xfrm>
          <a:prstGeom prst="rect">
            <a:avLst/>
          </a:prstGeom>
          <a:solidFill>
            <a:srgbClr val="FBD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飞机, 交通, 风筝, 水&#10;&#10;描述已自动生成">
            <a:extLst>
              <a:ext uri="{FF2B5EF4-FFF2-40B4-BE49-F238E27FC236}">
                <a16:creationId xmlns:a16="http://schemas.microsoft.com/office/drawing/2014/main" xmlns="" id="{5064FD0B-135F-4C25-B45F-07B672941833}"/>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colorTemperature colorTemp="4700"/>
                    </a14:imgEffect>
                  </a14:imgLayer>
                </a14:imgProps>
              </a:ext>
              <a:ext uri="{28A0092B-C50C-407E-A947-70E740481C1C}">
                <a14:useLocalDpi xmlns:a14="http://schemas.microsoft.com/office/drawing/2010/main" xmlns=""/>
              </a:ext>
            </a:extLst>
          </a:blip>
          <a:stretch>
            <a:fillRect/>
          </a:stretch>
        </p:blipFill>
        <p:spPr>
          <a:xfrm>
            <a:off x="4962786" y="3133984"/>
            <a:ext cx="4742928" cy="3149600"/>
          </a:xfrm>
          <a:prstGeom prst="rect">
            <a:avLst/>
          </a:prstGeom>
        </p:spPr>
      </p:pic>
      <p:pic>
        <p:nvPicPr>
          <p:cNvPr id="28" name="图片 27">
            <a:extLst>
              <a:ext uri="{FF2B5EF4-FFF2-40B4-BE49-F238E27FC236}">
                <a16:creationId xmlns:a16="http://schemas.microsoft.com/office/drawing/2014/main" xmlns="" id="{6EBC4435-E83A-47F4-8782-88E4FE544B0B}"/>
              </a:ext>
            </a:extLst>
          </p:cNvPr>
          <p:cNvPicPr>
            <a:picLocks noChangeAspect="1"/>
          </p:cNvPicPr>
          <p:nvPr/>
        </p:nvPicPr>
        <p:blipFill>
          <a:blip r:embed="rId6">
            <a:alphaModFix amt="30000"/>
          </a:blip>
          <a:stretch>
            <a:fillRect/>
          </a:stretch>
        </p:blipFill>
        <p:spPr>
          <a:xfrm>
            <a:off x="0" y="1"/>
            <a:ext cx="12192000" cy="6857999"/>
          </a:xfrm>
          <a:prstGeom prst="rect">
            <a:avLst/>
          </a:prstGeom>
        </p:spPr>
      </p:pic>
      <p:sp>
        <p:nvSpPr>
          <p:cNvPr id="30" name="PA-图片 47">
            <a:extLst>
              <a:ext uri="{FF2B5EF4-FFF2-40B4-BE49-F238E27FC236}">
                <a16:creationId xmlns:a16="http://schemas.microsoft.com/office/drawing/2014/main" xmlns="" id="{F7F4A495-D529-4802-949A-4C4D77099AAD}"/>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02BDE0D5-37D7-459A-B5A3-DF96B38839BA}"/>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9" name="文本框 8">
            <a:extLst>
              <a:ext uri="{FF2B5EF4-FFF2-40B4-BE49-F238E27FC236}">
                <a16:creationId xmlns:a16="http://schemas.microsoft.com/office/drawing/2014/main" xmlns="" id="{860D09CC-9807-4AA7-98E5-8B48EC9229B2}"/>
              </a:ext>
            </a:extLst>
          </p:cNvPr>
          <p:cNvSpPr txBox="1"/>
          <p:nvPr/>
        </p:nvSpPr>
        <p:spPr>
          <a:xfrm>
            <a:off x="8674101" y="559902"/>
            <a:ext cx="3203574"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18" name="文本框 17">
            <a:extLst>
              <a:ext uri="{FF2B5EF4-FFF2-40B4-BE49-F238E27FC236}">
                <a16:creationId xmlns:a16="http://schemas.microsoft.com/office/drawing/2014/main" xmlns="" id="{06747F77-AC8E-43C6-AE6A-7A993FC571CB}"/>
              </a:ext>
            </a:extLst>
          </p:cNvPr>
          <p:cNvSpPr txBox="1"/>
          <p:nvPr/>
        </p:nvSpPr>
        <p:spPr>
          <a:xfrm>
            <a:off x="4962786" y="1399725"/>
            <a:ext cx="5661671" cy="1433919"/>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lorem ipsum dolor sit amet, consectetuer adipiscing elit. maecenas porttitor congue massa. fusce posuere, magna sed pulvinar ultricies, purus lectus </a:t>
            </a:r>
          </a:p>
          <a:p>
            <a:pPr>
              <a:lnSpc>
                <a:spcPct val="150000"/>
              </a:lnSpc>
            </a:pPr>
            <a:endParaRPr lang="fr-FR" altLang="zh-CN" sz="1200">
              <a:latin typeface="..黑体UI-韩语" panose="02000000000000000000" pitchFamily="2" charset="-128"/>
              <a:ea typeface="..黑体UI-韩语" panose="02000000000000000000" pitchFamily="2" charset="-128"/>
              <a:cs typeface="..黑体UI-韩语" panose="02000000000000000000" pitchFamily="2" charset="-128"/>
            </a:endParaRPr>
          </a:p>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malesuada libero, sit amet commodo magna eros quis urna. nunc viverra imperdiet enim.</a:t>
            </a:r>
          </a:p>
        </p:txBody>
      </p:sp>
      <p:sp>
        <p:nvSpPr>
          <p:cNvPr id="22" name="文本框 21">
            <a:extLst>
              <a:ext uri="{FF2B5EF4-FFF2-40B4-BE49-F238E27FC236}">
                <a16:creationId xmlns:a16="http://schemas.microsoft.com/office/drawing/2014/main" xmlns="" id="{7C0674A9-C4B4-45D9-AA51-16754E0AB2C0}"/>
              </a:ext>
            </a:extLst>
          </p:cNvPr>
          <p:cNvSpPr txBox="1"/>
          <p:nvPr/>
        </p:nvSpPr>
        <p:spPr>
          <a:xfrm>
            <a:off x="905556" y="4048305"/>
            <a:ext cx="4057230" cy="574901"/>
          </a:xfrm>
          <a:prstGeom prst="rect">
            <a:avLst/>
          </a:prstGeom>
          <a:noFill/>
        </p:spPr>
        <p:txBody>
          <a:bodyPr wrap="square" rtlCol="0">
            <a:spAutoFit/>
          </a:bodyPr>
          <a:lstStyle/>
          <a:p>
            <a:pPr>
              <a:lnSpc>
                <a:spcPct val="120000"/>
              </a:lnSpc>
            </a:pPr>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pellentesque habitant morbi tristique senectus et netus et malesuada fames ac</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4" name="文本框 23">
            <a:extLst>
              <a:ext uri="{FF2B5EF4-FFF2-40B4-BE49-F238E27FC236}">
                <a16:creationId xmlns:a16="http://schemas.microsoft.com/office/drawing/2014/main" xmlns="" id="{483D9843-D1C6-4B5B-9A1C-D618F0EEB866}"/>
              </a:ext>
            </a:extLst>
          </p:cNvPr>
          <p:cNvSpPr txBox="1"/>
          <p:nvPr/>
        </p:nvSpPr>
        <p:spPr>
          <a:xfrm>
            <a:off x="10957122" y="6415786"/>
            <a:ext cx="991954" cy="276999"/>
          </a:xfrm>
          <a:prstGeom prst="rect">
            <a:avLst/>
          </a:prstGeom>
          <a:noFill/>
        </p:spPr>
        <p:txBody>
          <a:bodyPr wrap="square" rtlCol="0">
            <a:spAutoFit/>
          </a:bodyPr>
          <a:lstStyle/>
          <a:p>
            <a:pPr algn="r"/>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271961326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图片 47">
            <a:extLst>
              <a:ext uri="{FF2B5EF4-FFF2-40B4-BE49-F238E27FC236}">
                <a16:creationId xmlns:a16="http://schemas.microsoft.com/office/drawing/2014/main" xmlns="" id="{DB38425F-F013-433E-940B-06181AC91714}"/>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descr="图片包含 游戏机&#10;&#10;描述已自动生成">
            <a:extLst>
              <a:ext uri="{FF2B5EF4-FFF2-40B4-BE49-F238E27FC236}">
                <a16:creationId xmlns:a16="http://schemas.microsoft.com/office/drawing/2014/main" xmlns="" id="{3E0CEB1F-202D-4D13-A826-4A8C23895C1C}"/>
              </a:ext>
            </a:extLst>
          </p:cNvPr>
          <p:cNvPicPr>
            <a:picLocks noChangeAspect="1"/>
          </p:cNvPicPr>
          <p:nvPr/>
        </p:nvPicPr>
        <p:blipFill>
          <a:blip r:embed="rId4" cstate="screen">
            <a:extLst>
              <a:ext uri="{BEBA8EAE-BF5A-486C-A8C5-ECC9F3942E4B}">
                <a14:imgProps xmlns:a14="http://schemas.microsoft.com/office/drawing/2010/main" xmlns="">
                  <a14:imgLayer r:embed="rId5">
                    <a14:imgEffect>
                      <a14:backgroundRemoval t="9984" b="99070" l="9885" r="98545">
                        <a14:foregroundMark x1="92480" y1="55942" x2="92480" y2="55942"/>
                        <a14:foregroundMark x1="92784" y1="52021" x2="88357" y2="87955"/>
                        <a14:foregroundMark x1="88357" y1="87955" x2="88357" y2="87955"/>
                        <a14:foregroundMark x1="44451" y1="91108" x2="68526" y2="86419"/>
                        <a14:foregroundMark x1="68526" y1="86419" x2="76107" y2="81851"/>
                        <a14:foregroundMark x1="96665" y1="48343" x2="83566" y2="93614"/>
                        <a14:foregroundMark x1="83566" y1="93614" x2="65009" y2="99798"/>
                        <a14:foregroundMark x1="65009" y1="99798" x2="43056" y2="97656"/>
                        <a14:foregroundMark x1="43056" y1="97656" x2="40813" y2="98141"/>
                        <a14:foregroundMark x1="98363" y1="46281" x2="98605" y2="96847"/>
                        <a14:foregroundMark x1="43905" y1="77203" x2="44148" y2="99070"/>
                        <a14:foregroundMark x1="58581" y1="69240" x2="61128" y2="81124"/>
                      </a14:backgroundRemoval>
                    </a14:imgEffect>
                  </a14:imgLayer>
                </a14:imgProps>
              </a:ext>
              <a:ext uri="{28A0092B-C50C-407E-A947-70E740481C1C}">
                <a14:useLocalDpi xmlns:a14="http://schemas.microsoft.com/office/drawing/2010/main" xmlns=""/>
              </a:ext>
            </a:extLst>
          </a:blip>
          <a:stretch>
            <a:fillRect/>
          </a:stretch>
        </p:blipFill>
        <p:spPr>
          <a:xfrm>
            <a:off x="7620000" y="0"/>
            <a:ext cx="4572000" cy="6858000"/>
          </a:xfrm>
          <a:prstGeom prst="rect">
            <a:avLst/>
          </a:prstGeom>
        </p:spPr>
      </p:pic>
      <p:pic>
        <p:nvPicPr>
          <p:cNvPr id="40" name="图片 39">
            <a:extLst>
              <a:ext uri="{FF2B5EF4-FFF2-40B4-BE49-F238E27FC236}">
                <a16:creationId xmlns:a16="http://schemas.microsoft.com/office/drawing/2014/main" xmlns="" id="{A616F631-57D8-47F4-9AF4-7D3E104B46CC}"/>
              </a:ext>
            </a:extLst>
          </p:cNvPr>
          <p:cNvPicPr>
            <a:picLocks noChangeAspect="1"/>
          </p:cNvPicPr>
          <p:nvPr/>
        </p:nvPicPr>
        <p:blipFill rotWithShape="1">
          <a:blip r:embed="rId6" cstate="screen">
            <a:extLst>
              <a:ext uri="{BEBA8EAE-BF5A-486C-A8C5-ECC9F3942E4B}">
                <a14:imgProps xmlns:a14="http://schemas.microsoft.com/office/drawing/2010/main" xmlns="">
                  <a14:imgLayer r:embed="rId7">
                    <a14:imgEffect>
                      <a14:saturation sat="300000"/>
                    </a14:imgEffect>
                  </a14:imgLayer>
                </a14:imgProps>
              </a:ext>
              <a:ext uri="{28A0092B-C50C-407E-A947-70E740481C1C}">
                <a14:useLocalDpi xmlns:a14="http://schemas.microsoft.com/office/drawing/2010/main" xmlns=""/>
              </a:ext>
            </a:extLst>
          </a:blip>
          <a:srcRect/>
          <a:stretch/>
        </p:blipFill>
        <p:spPr>
          <a:xfrm>
            <a:off x="10623300" y="2111223"/>
            <a:ext cx="540000" cy="540000"/>
          </a:xfrm>
          <a:custGeom>
            <a:avLst/>
            <a:gdLst>
              <a:gd name="connsiteX0" fmla="*/ 0 w 3175000"/>
              <a:gd name="connsiteY0" fmla="*/ 0 h 3594100"/>
              <a:gd name="connsiteX1" fmla="*/ 3175000 w 3175000"/>
              <a:gd name="connsiteY1" fmla="*/ 0 h 3594100"/>
              <a:gd name="connsiteX2" fmla="*/ 3175000 w 3175000"/>
              <a:gd name="connsiteY2" fmla="*/ 3594100 h 3594100"/>
              <a:gd name="connsiteX3" fmla="*/ 0 w 3175000"/>
              <a:gd name="connsiteY3" fmla="*/ 3594100 h 3594100"/>
            </a:gdLst>
            <a:ahLst/>
            <a:cxnLst>
              <a:cxn ang="0">
                <a:pos x="connsiteX0" y="connsiteY0"/>
              </a:cxn>
              <a:cxn ang="0">
                <a:pos x="connsiteX1" y="connsiteY1"/>
              </a:cxn>
              <a:cxn ang="0">
                <a:pos x="connsiteX2" y="connsiteY2"/>
              </a:cxn>
              <a:cxn ang="0">
                <a:pos x="connsiteX3" y="connsiteY3"/>
              </a:cxn>
            </a:cxnLst>
            <a:rect l="l" t="t" r="r" b="b"/>
            <a:pathLst>
              <a:path w="3175000" h="3594100">
                <a:moveTo>
                  <a:pt x="0" y="0"/>
                </a:moveTo>
                <a:lnTo>
                  <a:pt x="3175000" y="0"/>
                </a:lnTo>
                <a:lnTo>
                  <a:pt x="3175000" y="3594100"/>
                </a:lnTo>
                <a:lnTo>
                  <a:pt x="0" y="3594100"/>
                </a:lnTo>
                <a:close/>
              </a:path>
            </a:pathLst>
          </a:custGeom>
        </p:spPr>
      </p:pic>
      <p:pic>
        <p:nvPicPr>
          <p:cNvPr id="42" name="图片 41">
            <a:extLst>
              <a:ext uri="{FF2B5EF4-FFF2-40B4-BE49-F238E27FC236}">
                <a16:creationId xmlns:a16="http://schemas.microsoft.com/office/drawing/2014/main" xmlns="" id="{2F754004-1BCD-4596-8679-37B8BAC59FEA}"/>
              </a:ext>
            </a:extLst>
          </p:cNvPr>
          <p:cNvPicPr>
            <a:picLocks noChangeAspect="1"/>
          </p:cNvPicPr>
          <p:nvPr/>
        </p:nvPicPr>
        <p:blipFill>
          <a:blip r:embed="rId8">
            <a:alphaModFix amt="30000"/>
          </a:blip>
          <a:stretch>
            <a:fillRect/>
          </a:stretch>
        </p:blipFill>
        <p:spPr>
          <a:xfrm>
            <a:off x="0" y="1"/>
            <a:ext cx="12192000" cy="6857999"/>
          </a:xfrm>
          <a:prstGeom prst="rect">
            <a:avLst/>
          </a:prstGeom>
        </p:spPr>
      </p:pic>
      <p:sp>
        <p:nvSpPr>
          <p:cNvPr id="44" name="PA-图片 47">
            <a:extLst>
              <a:ext uri="{FF2B5EF4-FFF2-40B4-BE49-F238E27FC236}">
                <a16:creationId xmlns:a16="http://schemas.microsoft.com/office/drawing/2014/main" xmlns="" id="{42843965-1836-494C-A542-7D56B83879CC}"/>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xmlns="" id="{02BDE0D5-37D7-459A-B5A3-DF96B38839BA}"/>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9" name="文本框 8">
            <a:extLst>
              <a:ext uri="{FF2B5EF4-FFF2-40B4-BE49-F238E27FC236}">
                <a16:creationId xmlns:a16="http://schemas.microsoft.com/office/drawing/2014/main" xmlns="" id="{860D09CC-9807-4AA7-98E5-8B48EC9229B2}"/>
              </a:ext>
            </a:extLst>
          </p:cNvPr>
          <p:cNvSpPr txBox="1"/>
          <p:nvPr/>
        </p:nvSpPr>
        <p:spPr>
          <a:xfrm>
            <a:off x="8674101" y="559902"/>
            <a:ext cx="3203574"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4" name="文本框 23">
            <a:extLst>
              <a:ext uri="{FF2B5EF4-FFF2-40B4-BE49-F238E27FC236}">
                <a16:creationId xmlns:a16="http://schemas.microsoft.com/office/drawing/2014/main" xmlns="" id="{F8B79582-B46B-4248-8D8B-6D724844DE4D}"/>
              </a:ext>
            </a:extLst>
          </p:cNvPr>
          <p:cNvSpPr txBox="1"/>
          <p:nvPr/>
        </p:nvSpPr>
        <p:spPr>
          <a:xfrm>
            <a:off x="905556" y="2660673"/>
            <a:ext cx="6821714" cy="574901"/>
          </a:xfrm>
          <a:prstGeom prst="rect">
            <a:avLst/>
          </a:prstGeom>
          <a:noFill/>
        </p:spPr>
        <p:txBody>
          <a:bodyPr wrap="square" rtlCol="0">
            <a:spAutoFit/>
          </a:bodyPr>
          <a:lstStyle/>
          <a:p>
            <a:pPr>
              <a:lnSpc>
                <a:spcPct val="120000"/>
              </a:lnSpc>
            </a:pPr>
            <a:r>
              <a:rPr lang="fr-FR" altLang="zh-CN" sz="1400" b="1">
                <a:latin typeface="..黑体UI-韩语" panose="02000000000000000000" pitchFamily="2" charset="-128"/>
                <a:ea typeface="..黑体UI-韩语" panose="02000000000000000000" pitchFamily="2" charset="-128"/>
                <a:cs typeface="..黑体UI-韩语" panose="02000000000000000000" pitchFamily="2" charset="-128"/>
              </a:rPr>
              <a:t>pellentesque habitant morbi tristique senectus et netus et malesuada fames ac</a:t>
            </a:r>
            <a:endParaRPr lang="zh-CN" altLang="en-US" sz="1400" b="1">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26" name="文本框 25">
            <a:extLst>
              <a:ext uri="{FF2B5EF4-FFF2-40B4-BE49-F238E27FC236}">
                <a16:creationId xmlns:a16="http://schemas.microsoft.com/office/drawing/2014/main" xmlns="" id="{1A750422-DB19-4A04-8B8D-0C1005F2BBA8}"/>
              </a:ext>
            </a:extLst>
          </p:cNvPr>
          <p:cNvSpPr txBox="1"/>
          <p:nvPr/>
        </p:nvSpPr>
        <p:spPr>
          <a:xfrm>
            <a:off x="905555" y="3677330"/>
            <a:ext cx="8702901" cy="879921"/>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lorem ipsum dolor sit amet, consectetuer adipiscing elit. maecenas porttitor congue massa. fusce posuere, magna sed pulvinar ultricies, purus lectus malesuada libero, sit amet commodo magna eros quis urna. nunc viverra imperdiet enim.</a:t>
            </a:r>
          </a:p>
        </p:txBody>
      </p:sp>
      <p:sp>
        <p:nvSpPr>
          <p:cNvPr id="27" name="文本框 26">
            <a:extLst>
              <a:ext uri="{FF2B5EF4-FFF2-40B4-BE49-F238E27FC236}">
                <a16:creationId xmlns:a16="http://schemas.microsoft.com/office/drawing/2014/main" xmlns="" id="{7917C881-9FF2-4A2F-B107-5BF366FA9AE2}"/>
              </a:ext>
            </a:extLst>
          </p:cNvPr>
          <p:cNvSpPr txBox="1"/>
          <p:nvPr/>
        </p:nvSpPr>
        <p:spPr>
          <a:xfrm>
            <a:off x="905556" y="4999007"/>
            <a:ext cx="6821714" cy="602922"/>
          </a:xfrm>
          <a:prstGeom prst="rect">
            <a:avLst/>
          </a:prstGeom>
          <a:noFill/>
        </p:spPr>
        <p:txBody>
          <a:bodyPr wrap="square" rtlCol="0">
            <a:spAutoFit/>
          </a:bodyPr>
          <a:lstStyle/>
          <a:p>
            <a:pPr>
              <a:lnSpc>
                <a:spcPct val="15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fusce est. vivamus a tellus. pellentesque habitant morbi tristique senectus et netus et malesuada fames ac turpis egestas. proin pharetra nonummy pede.</a:t>
            </a:r>
          </a:p>
        </p:txBody>
      </p:sp>
      <p:sp>
        <p:nvSpPr>
          <p:cNvPr id="38" name="文本框 37">
            <a:extLst>
              <a:ext uri="{FF2B5EF4-FFF2-40B4-BE49-F238E27FC236}">
                <a16:creationId xmlns:a16="http://schemas.microsoft.com/office/drawing/2014/main" xmlns="" id="{9BDB7FCA-1446-47B2-8B06-45D8ACD9EDB9}"/>
              </a:ext>
            </a:extLst>
          </p:cNvPr>
          <p:cNvSpPr txBox="1"/>
          <p:nvPr/>
        </p:nvSpPr>
        <p:spPr>
          <a:xfrm>
            <a:off x="10294490" y="2714723"/>
            <a:ext cx="991954" cy="276999"/>
          </a:xfrm>
          <a:prstGeom prst="rect">
            <a:avLst/>
          </a:prstGeom>
          <a:noFill/>
        </p:spPr>
        <p:txBody>
          <a:bodyPr wrap="square" rtlCol="0">
            <a:spAutoFit/>
          </a:bodyPr>
          <a:lstStyle/>
          <a:p>
            <a:pPr algn="r"/>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4223591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PA-图片 47">
            <a:extLst>
              <a:ext uri="{FF2B5EF4-FFF2-40B4-BE49-F238E27FC236}">
                <a16:creationId xmlns:a16="http://schemas.microsoft.com/office/drawing/2014/main" xmlns="" id="{65512ACB-2437-4356-932F-98CCCF36D547}"/>
              </a:ext>
            </a:extLst>
          </p:cNvPr>
          <p:cNvSpPr/>
          <p:nvPr>
            <p:custDataLst>
              <p:tags r:id="rId1"/>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solidFill>
            <a:srgbClr val="E2F8FA"/>
          </a:solidFill>
          <a:ln w="2540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xmlns="" id="{2491F83B-4A77-42E0-AD2D-DD10913F8A2A}"/>
              </a:ext>
            </a:extLst>
          </p:cNvPr>
          <p:cNvCxnSpPr>
            <a:cxnSpLocks/>
          </p:cNvCxnSpPr>
          <p:nvPr/>
        </p:nvCxnSpPr>
        <p:spPr>
          <a:xfrm>
            <a:off x="0" y="2761344"/>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E845C2A6-9430-41DC-994F-72F6F7EEDA0D}"/>
              </a:ext>
            </a:extLst>
          </p:cNvPr>
          <p:cNvCxnSpPr>
            <a:cxnSpLocks/>
          </p:cNvCxnSpPr>
          <p:nvPr/>
        </p:nvCxnSpPr>
        <p:spPr>
          <a:xfrm>
            <a:off x="0" y="4024086"/>
            <a:ext cx="12192000" cy="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FA1073B5-C70D-4756-94EA-75DE3CE4B7D7}"/>
              </a:ext>
            </a:extLst>
          </p:cNvPr>
          <p:cNvCxnSpPr>
            <a:cxnSpLocks/>
          </p:cNvCxnSpPr>
          <p:nvPr/>
        </p:nvCxnSpPr>
        <p:spPr>
          <a:xfrm>
            <a:off x="4184738"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5D352407-35A2-4585-A33D-E6E701414723}"/>
              </a:ext>
            </a:extLst>
          </p:cNvPr>
          <p:cNvCxnSpPr>
            <a:cxnSpLocks/>
          </p:cNvCxnSpPr>
          <p:nvPr/>
        </p:nvCxnSpPr>
        <p:spPr>
          <a:xfrm>
            <a:off x="8007261" y="0"/>
            <a:ext cx="0" cy="6858000"/>
          </a:xfrm>
          <a:prstGeom prst="line">
            <a:avLst/>
          </a:prstGeom>
          <a:ln w="6350">
            <a:solidFill>
              <a:srgbClr val="8AC6D1"/>
            </a:solidFill>
          </a:ln>
        </p:spPr>
        <p:style>
          <a:lnRef idx="1">
            <a:schemeClr val="accent1"/>
          </a:lnRef>
          <a:fillRef idx="0">
            <a:schemeClr val="accent1"/>
          </a:fillRef>
          <a:effectRef idx="0">
            <a:schemeClr val="accent1"/>
          </a:effectRef>
          <a:fontRef idx="minor">
            <a:schemeClr val="tx1"/>
          </a:fontRef>
        </p:style>
      </p:cxnSp>
      <p:pic>
        <p:nvPicPr>
          <p:cNvPr id="28" name="图片 27">
            <a:extLst>
              <a:ext uri="{FF2B5EF4-FFF2-40B4-BE49-F238E27FC236}">
                <a16:creationId xmlns:a16="http://schemas.microsoft.com/office/drawing/2014/main" xmlns="" id="{993826AE-6C6C-4932-9C48-80270D9BA942}"/>
              </a:ext>
            </a:extLst>
          </p:cNvPr>
          <p:cNvPicPr>
            <a:picLocks noChangeAspect="1"/>
          </p:cNvPicPr>
          <p:nvPr/>
        </p:nvPicPr>
        <p:blipFill>
          <a:blip r:embed="rId5"/>
          <a:stretch>
            <a:fillRect/>
          </a:stretch>
        </p:blipFill>
        <p:spPr>
          <a:xfrm>
            <a:off x="4184738" y="505715"/>
            <a:ext cx="3822523" cy="5846571"/>
          </a:xfrm>
          <a:prstGeom prst="rect">
            <a:avLst/>
          </a:prstGeom>
        </p:spPr>
      </p:pic>
      <p:pic>
        <p:nvPicPr>
          <p:cNvPr id="35" name="图片 34">
            <a:extLst>
              <a:ext uri="{FF2B5EF4-FFF2-40B4-BE49-F238E27FC236}">
                <a16:creationId xmlns:a16="http://schemas.microsoft.com/office/drawing/2014/main" xmlns="" id="{2F9C4725-5E16-45B5-B49A-5E7C63E240B1}"/>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11286444" y="5812798"/>
            <a:ext cx="539488" cy="539488"/>
          </a:xfrm>
          <a:prstGeom prst="rect">
            <a:avLst/>
          </a:prstGeom>
        </p:spPr>
      </p:pic>
      <p:pic>
        <p:nvPicPr>
          <p:cNvPr id="45" name="图片 44">
            <a:extLst>
              <a:ext uri="{FF2B5EF4-FFF2-40B4-BE49-F238E27FC236}">
                <a16:creationId xmlns:a16="http://schemas.microsoft.com/office/drawing/2014/main" xmlns="" id="{D63D1884-5795-4479-9C0F-A3C6931CDCBD}"/>
              </a:ext>
            </a:extLst>
          </p:cNvPr>
          <p:cNvPicPr>
            <a:picLocks noChangeAspect="1"/>
          </p:cNvPicPr>
          <p:nvPr/>
        </p:nvPicPr>
        <p:blipFill>
          <a:blip r:embed="rId7">
            <a:alphaModFix amt="30000"/>
          </a:blip>
          <a:stretch>
            <a:fillRect/>
          </a:stretch>
        </p:blipFill>
        <p:spPr>
          <a:xfrm>
            <a:off x="0" y="0"/>
            <a:ext cx="12192000" cy="6857999"/>
          </a:xfrm>
          <a:prstGeom prst="rect">
            <a:avLst/>
          </a:prstGeom>
          <a:ln>
            <a:noFill/>
          </a:ln>
        </p:spPr>
      </p:pic>
      <p:sp>
        <p:nvSpPr>
          <p:cNvPr id="51" name="PA-图片 47">
            <a:extLst>
              <a:ext uri="{FF2B5EF4-FFF2-40B4-BE49-F238E27FC236}">
                <a16:creationId xmlns:a16="http://schemas.microsoft.com/office/drawing/2014/main" xmlns="" id="{F5C46609-C44F-4C9A-807F-D3367EE99D2A}"/>
              </a:ext>
            </a:extLst>
          </p:cNvPr>
          <p:cNvSpPr/>
          <p:nvPr>
            <p:custDataLst>
              <p:tags r:id="rId2"/>
            </p:custDataLst>
          </p:nvPr>
        </p:nvSpPr>
        <p:spPr>
          <a:xfrm>
            <a:off x="0" y="0"/>
            <a:ext cx="12192001" cy="6858000"/>
          </a:xfrm>
          <a:custGeom>
            <a:avLst/>
            <a:gdLst/>
            <a:ahLst/>
            <a:cxnLst/>
            <a:rect l="0" t="0" r="0" b="0"/>
            <a:pathLst>
              <a:path w="12192001" h="6858000">
                <a:moveTo>
                  <a:pt x="0" y="0"/>
                </a:moveTo>
                <a:lnTo>
                  <a:pt x="12192000" y="0"/>
                </a:lnTo>
                <a:lnTo>
                  <a:pt x="12192000" y="6857999"/>
                </a:lnTo>
                <a:lnTo>
                  <a:pt x="0" y="6857999"/>
                </a:lnTo>
                <a:close/>
              </a:path>
            </a:pathLst>
          </a:custGeom>
          <a:noFill/>
          <a:ln w="127000" cap="flat" cmpd="sng" algn="ctr">
            <a:solidFill>
              <a:srgbClr val="FBD424"/>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xmlns="" id="{3925BC97-A550-41C1-9D98-605295F004FA}"/>
              </a:ext>
            </a:extLst>
          </p:cNvPr>
          <p:cNvSpPr txBox="1"/>
          <p:nvPr/>
        </p:nvSpPr>
        <p:spPr>
          <a:xfrm>
            <a:off x="905556" y="544513"/>
            <a:ext cx="2147203" cy="307777"/>
          </a:xfrm>
          <a:prstGeom prst="rect">
            <a:avLst/>
          </a:prstGeom>
          <a:noFill/>
        </p:spPr>
        <p:txBody>
          <a:bodyPr wrap="square" rtlCol="0">
            <a:spAutoFit/>
          </a:bodyPr>
          <a:lstStyle/>
          <a:p>
            <a:r>
              <a:rPr lang="en-US" altLang="zh-CN" sz="1400" dirty="0" smtClean="0">
                <a:latin typeface="..黑体UI-韩语" panose="02000000000000000000" pitchFamily="2" charset="-128"/>
                <a:ea typeface="..黑体UI-韩语" panose="02000000000000000000" pitchFamily="2" charset="-128"/>
                <a:cs typeface="..黑体UI-韩语" panose="02000000000000000000" pitchFamily="2" charset="-128"/>
              </a:rPr>
              <a:t>.</a:t>
            </a:r>
            <a:endParaRPr lang="zh-CN" altLang="en-US" sz="14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0" name="文本框 29">
            <a:extLst>
              <a:ext uri="{FF2B5EF4-FFF2-40B4-BE49-F238E27FC236}">
                <a16:creationId xmlns:a16="http://schemas.microsoft.com/office/drawing/2014/main" xmlns="" id="{646FE365-6E56-43EC-9EE1-4F564CDEE9EA}"/>
              </a:ext>
            </a:extLst>
          </p:cNvPr>
          <p:cNvSpPr txBox="1"/>
          <p:nvPr/>
        </p:nvSpPr>
        <p:spPr>
          <a:xfrm>
            <a:off x="8674101" y="559902"/>
            <a:ext cx="3517896" cy="276999"/>
          </a:xfrm>
          <a:prstGeom prst="rect">
            <a:avLst/>
          </a:prstGeom>
          <a:noFill/>
        </p:spPr>
        <p:txBody>
          <a:bodyPr wrap="square" rtlCol="0">
            <a:spAutoFit/>
          </a:bodyPr>
          <a:lstStyle/>
          <a:p>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senectus et netus et malesuada fames ac</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1" name="文本框 30">
            <a:extLst>
              <a:ext uri="{FF2B5EF4-FFF2-40B4-BE49-F238E27FC236}">
                <a16:creationId xmlns:a16="http://schemas.microsoft.com/office/drawing/2014/main" xmlns="" id="{F54E990B-0568-4E8F-A1A7-E750BF8C8889}"/>
              </a:ext>
            </a:extLst>
          </p:cNvPr>
          <p:cNvSpPr txBox="1"/>
          <p:nvPr/>
        </p:nvSpPr>
        <p:spPr>
          <a:xfrm>
            <a:off x="2527304" y="1391318"/>
            <a:ext cx="991954" cy="276999"/>
          </a:xfrm>
          <a:prstGeom prst="rect">
            <a:avLst/>
          </a:prstGeom>
          <a:noFill/>
        </p:spPr>
        <p:txBody>
          <a:bodyPr wrap="square" rtlCol="0">
            <a:spAutoFit/>
          </a:bodyPr>
          <a:lstStyle/>
          <a:p>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4" name="文本框 33">
            <a:extLst>
              <a:ext uri="{FF2B5EF4-FFF2-40B4-BE49-F238E27FC236}">
                <a16:creationId xmlns:a16="http://schemas.microsoft.com/office/drawing/2014/main" xmlns="" id="{92A31C5C-BBAA-4AC8-A039-024068E08741}"/>
              </a:ext>
            </a:extLst>
          </p:cNvPr>
          <p:cNvSpPr txBox="1"/>
          <p:nvPr/>
        </p:nvSpPr>
        <p:spPr>
          <a:xfrm>
            <a:off x="905556" y="5818975"/>
            <a:ext cx="5279340" cy="505972"/>
          </a:xfrm>
          <a:prstGeom prst="rect">
            <a:avLst/>
          </a:prstGeom>
          <a:noFill/>
        </p:spPr>
        <p:txBody>
          <a:bodyPr wrap="square" rtlCol="0">
            <a:spAutoFit/>
          </a:bodyPr>
          <a:lstStyle/>
          <a:p>
            <a:pPr>
              <a:lnSpc>
                <a:spcPct val="120000"/>
              </a:lnSpc>
            </a:pPr>
            <a:r>
              <a:rPr lang="fr-FR" altLang="zh-CN" sz="1200">
                <a:latin typeface="..黑体UI-韩语" panose="02000000000000000000" pitchFamily="2" charset="-128"/>
                <a:ea typeface="..黑体UI-韩语" panose="02000000000000000000" pitchFamily="2" charset="-128"/>
                <a:cs typeface="..黑体UI-韩语" panose="02000000000000000000" pitchFamily="2" charset="-128"/>
              </a:rPr>
              <a:t>Pellentesque habitant morbi tristique senectus et netus et malesuada fames ac turpis egestas</a:t>
            </a:r>
            <a:endParaRPr lang="zh-CN" altLang="en-US" sz="1200">
              <a:latin typeface="..黑体UI-韩语" panose="02000000000000000000" pitchFamily="2" charset="-128"/>
              <a:ea typeface="..黑体UI-韩语" panose="02000000000000000000" pitchFamily="2" charset="-128"/>
              <a:cs typeface="..黑体UI-韩语" panose="02000000000000000000" pitchFamily="2" charset="-128"/>
            </a:endParaRPr>
          </a:p>
        </p:txBody>
      </p:sp>
      <p:sp>
        <p:nvSpPr>
          <p:cNvPr id="37" name="文本框 36">
            <a:extLst>
              <a:ext uri="{FF2B5EF4-FFF2-40B4-BE49-F238E27FC236}">
                <a16:creationId xmlns:a16="http://schemas.microsoft.com/office/drawing/2014/main" xmlns="" id="{FF358178-038F-4C40-92C8-85E059F0CC42}"/>
              </a:ext>
            </a:extLst>
          </p:cNvPr>
          <p:cNvSpPr txBox="1"/>
          <p:nvPr/>
        </p:nvSpPr>
        <p:spPr>
          <a:xfrm>
            <a:off x="10957122" y="6415786"/>
            <a:ext cx="991954" cy="276999"/>
          </a:xfrm>
          <a:prstGeom prst="rect">
            <a:avLst/>
          </a:prstGeom>
          <a:noFill/>
        </p:spPr>
        <p:txBody>
          <a:bodyPr wrap="square" rtlCol="0">
            <a:spAutoFit/>
          </a:bodyPr>
          <a:lstStyle/>
          <a:p>
            <a:pPr algn="r"/>
            <a:r>
              <a:rPr lang="en-US" altLang="zh-CN" sz="1200" dirty="0" smtClean="0">
                <a:latin typeface="..黑体UI-韩语" panose="02000000000000000000" pitchFamily="2" charset="-128"/>
                <a:ea typeface="..黑体UI-韩语" panose="02000000000000000000" pitchFamily="2" charset="-128"/>
                <a:cs typeface="..黑体UI-韩语" panose="02000000000000000000" pitchFamily="2" charset="-128"/>
              </a:rPr>
              <a:t>2020/08/24</a:t>
            </a:r>
            <a:endParaRPr lang="zh-CN" altLang="en-US" sz="1200" dirty="0">
              <a:latin typeface="..黑体UI-韩语" panose="02000000000000000000" pitchFamily="2" charset="-128"/>
              <a:ea typeface="..黑体UI-韩语" panose="02000000000000000000" pitchFamily="2" charset="-128"/>
              <a:cs typeface="..黑体UI-韩语" panose="02000000000000000000" pitchFamily="2" charset="-128"/>
            </a:endParaRPr>
          </a:p>
        </p:txBody>
      </p:sp>
    </p:spTree>
    <p:extLst>
      <p:ext uri="{BB962C8B-B14F-4D97-AF65-F5344CB8AC3E}">
        <p14:creationId xmlns:p14="http://schemas.microsoft.com/office/powerpoint/2010/main" xmlns="" val="11516787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5.2.2"/>
</p:tagLst>
</file>

<file path=ppt/tags/tag3.xml><?xml version="1.0" encoding="utf-8"?>
<p:tagLst xmlns:a="http://schemas.openxmlformats.org/drawingml/2006/main" xmlns:r="http://schemas.openxmlformats.org/officeDocument/2006/relationships" xmlns:p="http://schemas.openxmlformats.org/presentationml/2006/main">
  <p:tag name="PA" val="v5.2.2"/>
</p:tagLst>
</file>

<file path=ppt/tags/tag4.xml><?xml version="1.0" encoding="utf-8"?>
<p:tagLst xmlns:a="http://schemas.openxmlformats.org/drawingml/2006/main" xmlns:r="http://schemas.openxmlformats.org/officeDocument/2006/relationships" xmlns:p="http://schemas.openxmlformats.org/presentationml/2006/main">
  <p:tag name="PA" val="v5.2.2"/>
</p:tagLst>
</file>

<file path=ppt/tags/tag5.xml><?xml version="1.0" encoding="utf-8"?>
<p:tagLst xmlns:a="http://schemas.openxmlformats.org/drawingml/2006/main" xmlns:r="http://schemas.openxmlformats.org/officeDocument/2006/relationships" xmlns:p="http://schemas.openxmlformats.org/presentationml/2006/main">
  <p:tag name="PA" val="v5.2.2"/>
</p:tagLst>
</file>

<file path=ppt/tags/tag6.xml><?xml version="1.0" encoding="utf-8"?>
<p:tagLst xmlns:a="http://schemas.openxmlformats.org/drawingml/2006/main" xmlns:r="http://schemas.openxmlformats.org/officeDocument/2006/relationships" xmlns:p="http://schemas.openxmlformats.org/presentationml/2006/main">
  <p:tag name="PA" val="v5.2.2"/>
</p:tagLst>
</file>

<file path=ppt/tags/tag7.xml><?xml version="1.0" encoding="utf-8"?>
<p:tagLst xmlns:a="http://schemas.openxmlformats.org/drawingml/2006/main" xmlns:r="http://schemas.openxmlformats.org/officeDocument/2006/relationships" xmlns:p="http://schemas.openxmlformats.org/presentationml/2006/main">
  <p:tag name="PA" val="v5.2.2"/>
</p:tagLst>
</file>

<file path=ppt/tags/tag8.xml><?xml version="1.0" encoding="utf-8"?>
<p:tagLst xmlns:a="http://schemas.openxmlformats.org/drawingml/2006/main" xmlns:r="http://schemas.openxmlformats.org/officeDocument/2006/relationships" xmlns:p="http://schemas.openxmlformats.org/presentationml/2006/main">
  <p:tag name="PA" val="v5.2.2"/>
</p:tagLst>
</file>

<file path=ppt/tags/tag9.xml><?xml version="1.0" encoding="utf-8"?>
<p:tagLst xmlns:a="http://schemas.openxmlformats.org/drawingml/2006/main" xmlns:r="http://schemas.openxmlformats.org/officeDocument/2006/relationships" xmlns:p="http://schemas.openxmlformats.org/presentationml/2006/main">
  <p:tag name="PA" val="v5.2.2"/>
</p:tagLst>
</file>

<file path=ppt/tags/tag10.xml><?xml version="1.0" encoding="utf-8"?>
<p:tagLst xmlns:a="http://schemas.openxmlformats.org/drawingml/2006/main" xmlns:r="http://schemas.openxmlformats.org/officeDocument/2006/relationships" xmlns:p="http://schemas.openxmlformats.org/presentationml/2006/main">
  <p:tag name="PA" val="v5.2.2"/>
</p:tagLst>
</file>

<file path=ppt/tags/tag11.xml><?xml version="1.0" encoding="utf-8"?>
<p:tagLst xmlns:a="http://schemas.openxmlformats.org/drawingml/2006/main" xmlns:r="http://schemas.openxmlformats.org/officeDocument/2006/relationships" xmlns:p="http://schemas.openxmlformats.org/presentationml/2006/main">
  <p:tag name="PA" val="v5.2.2"/>
</p:tagLst>
</file>

<file path=ppt/tags/tag12.xml><?xml version="1.0" encoding="utf-8"?>
<p:tagLst xmlns:a="http://schemas.openxmlformats.org/drawingml/2006/main" xmlns:r="http://schemas.openxmlformats.org/officeDocument/2006/relationships" xmlns:p="http://schemas.openxmlformats.org/presentationml/2006/main">
  <p:tag name="PA" val="v5.2.2"/>
</p:tagLst>
</file>

<file path=ppt/tags/tag13.xml><?xml version="1.0" encoding="utf-8"?>
<p:tagLst xmlns:a="http://schemas.openxmlformats.org/drawingml/2006/main" xmlns:r="http://schemas.openxmlformats.org/officeDocument/2006/relationships" xmlns:p="http://schemas.openxmlformats.org/presentationml/2006/main">
  <p:tag name="PA" val="v5.2.2"/>
</p:tagLst>
</file>

<file path=ppt/tags/tag14.xml><?xml version="1.0" encoding="utf-8"?>
<p:tagLst xmlns:a="http://schemas.openxmlformats.org/drawingml/2006/main" xmlns:r="http://schemas.openxmlformats.org/officeDocument/2006/relationships" xmlns:p="http://schemas.openxmlformats.org/presentationml/2006/main">
  <p:tag name="PA" val="v5.2.2"/>
</p:tagLst>
</file>

<file path=ppt/tags/tag15.xml><?xml version="1.0" encoding="utf-8"?>
<p:tagLst xmlns:a="http://schemas.openxmlformats.org/drawingml/2006/main" xmlns:r="http://schemas.openxmlformats.org/officeDocument/2006/relationships" xmlns:p="http://schemas.openxmlformats.org/presentationml/2006/main">
  <p:tag name="PA" val="v5.2.2"/>
</p:tagLst>
</file>

<file path=ppt/tags/tag16.xml><?xml version="1.0" encoding="utf-8"?>
<p:tagLst xmlns:a="http://schemas.openxmlformats.org/drawingml/2006/main" xmlns:r="http://schemas.openxmlformats.org/officeDocument/2006/relationships" xmlns:p="http://schemas.openxmlformats.org/presentationml/2006/main">
  <p:tag name="PA" val="v5.2.2"/>
</p:tagLst>
</file>

<file path=ppt/tags/tag17.xml><?xml version="1.0" encoding="utf-8"?>
<p:tagLst xmlns:a="http://schemas.openxmlformats.org/drawingml/2006/main" xmlns:r="http://schemas.openxmlformats.org/officeDocument/2006/relationships" xmlns:p="http://schemas.openxmlformats.org/presentationml/2006/main">
  <p:tag name="PA" val="v5.2.2"/>
</p:tagLst>
</file>

<file path=ppt/tags/tag18.xml><?xml version="1.0" encoding="utf-8"?>
<p:tagLst xmlns:a="http://schemas.openxmlformats.org/drawingml/2006/main" xmlns:r="http://schemas.openxmlformats.org/officeDocument/2006/relationships" xmlns:p="http://schemas.openxmlformats.org/presentationml/2006/main">
  <p:tag name="PA" val="v5.2.2"/>
</p:tagLst>
</file>

<file path=ppt/tags/tag19.xml><?xml version="1.0" encoding="utf-8"?>
<p:tagLst xmlns:a="http://schemas.openxmlformats.org/drawingml/2006/main" xmlns:r="http://schemas.openxmlformats.org/officeDocument/2006/relationships" xmlns:p="http://schemas.openxmlformats.org/presentationml/2006/main">
  <p:tag name="PA" val="v5.2.2"/>
</p:tagLst>
</file>

<file path=ppt/tags/tag20.xml><?xml version="1.0" encoding="utf-8"?>
<p:tagLst xmlns:a="http://schemas.openxmlformats.org/drawingml/2006/main" xmlns:r="http://schemas.openxmlformats.org/officeDocument/2006/relationships" xmlns:p="http://schemas.openxmlformats.org/presentationml/2006/main">
  <p:tag name="PA" val="v5.2.2"/>
</p:tagLst>
</file>

<file path=ppt/tags/tag21.xml><?xml version="1.0" encoding="utf-8"?>
<p:tagLst xmlns:a="http://schemas.openxmlformats.org/drawingml/2006/main" xmlns:r="http://schemas.openxmlformats.org/officeDocument/2006/relationships" xmlns:p="http://schemas.openxmlformats.org/presentationml/2006/main">
  <p:tag name="PA" val="v5.2.2"/>
</p:tagLst>
</file>

<file path=ppt/tags/tag22.xml><?xml version="1.0" encoding="utf-8"?>
<p:tagLst xmlns:a="http://schemas.openxmlformats.org/drawingml/2006/main" xmlns:r="http://schemas.openxmlformats.org/officeDocument/2006/relationships" xmlns:p="http://schemas.openxmlformats.org/presentationml/2006/main">
  <p:tag name="PA" val="v5.2.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TotalTime>
  <Words>688</Words>
  <Application>Microsoft Office PowerPoint</Application>
  <PresentationFormat>自定义</PresentationFormat>
  <Paragraphs>79</Paragraphs>
  <Slides>10</Slides>
  <Notes>2</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vector>
  </TitlesOfParts>
  <Manager>www.51ppt mo ban.com</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www.51pp tm oban.com</dc:description>
  <cp:lastModifiedBy>User</cp:lastModifiedBy>
  <cp:revision>24</cp:revision>
  <dcterms:created xsi:type="dcterms:W3CDTF">2020-08-13T02:20:42Z</dcterms:created>
  <dcterms:modified xsi:type="dcterms:W3CDTF">2020-08-24T10:10:57Z</dcterms:modified>
</cp:coreProperties>
</file>